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79" r:id="rId2"/>
  </p:sldMasterIdLst>
  <p:notesMasterIdLst>
    <p:notesMasterId r:id="rId18"/>
  </p:notesMasterIdLst>
  <p:sldIdLst>
    <p:sldId id="424" r:id="rId3"/>
    <p:sldId id="256" r:id="rId4"/>
    <p:sldId id="258" r:id="rId5"/>
    <p:sldId id="261" r:id="rId6"/>
    <p:sldId id="307" r:id="rId7"/>
    <p:sldId id="308" r:id="rId8"/>
    <p:sldId id="264" r:id="rId9"/>
    <p:sldId id="313" r:id="rId10"/>
    <p:sldId id="262" r:id="rId11"/>
    <p:sldId id="265" r:id="rId12"/>
    <p:sldId id="309" r:id="rId13"/>
    <p:sldId id="310" r:id="rId14"/>
    <p:sldId id="311" r:id="rId15"/>
    <p:sldId id="312" r:id="rId16"/>
    <p:sldId id="314" r:id="rId17"/>
  </p:sldIdLst>
  <p:sldSz cx="9144000" cy="5143500" type="screen16x9"/>
  <p:notesSz cx="6858000" cy="9144000"/>
  <p:embeddedFontLst>
    <p:embeddedFont>
      <p:font typeface="Lato" panose="020F0502020204030203" pitchFamily="34" charset="0"/>
      <p:regular r:id="rId19"/>
      <p:bold r:id="rId20"/>
      <p:italic r:id="rId21"/>
      <p:boldItalic r:id="rId22"/>
    </p:embeddedFont>
    <p:embeddedFont>
      <p:font typeface="Lato Light" panose="020F0502020204030204" pitchFamily="34" charset="0"/>
      <p:regular r:id="rId23"/>
    </p:embeddedFont>
    <p:embeddedFont>
      <p:font typeface="Open Sans" panose="020B0606030504020204" pitchFamily="34" charset="0"/>
      <p:regular r:id="rId24"/>
    </p:embeddedFont>
    <p:embeddedFont>
      <p:font typeface="Sora" panose="020B0604020202020204" charset="0"/>
      <p:regular r:id="rId25"/>
      <p:bold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7B5A50E-336F-4C3F-8ED4-B84D1FA59186}">
  <a:tblStyle styleId="{47B5A50E-336F-4C3F-8ED4-B84D1FA5918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3" autoAdjust="0"/>
  </p:normalViewPr>
  <p:slideViewPr>
    <p:cSldViewPr snapToGrid="0">
      <p:cViewPr varScale="1">
        <p:scale>
          <a:sx n="95" d="100"/>
          <a:sy n="95" d="100"/>
        </p:scale>
        <p:origin x="460" y="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F401A-9C00-4D9A-955E-BC7CCC6F4160}" type="slidenum">
              <a:rPr kumimoji="0" lang="ar-IQ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ar-IQ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433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d1bf8d60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d1bf8d60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d1bf8d60a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d1bf8d60a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0f41e1924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20f41e1924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d1bf8d60a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d1bf8d60a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2fc2de9d9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2fc2de9d9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d1bf8d60a4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d1bf8d60a4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57700" y="1061225"/>
            <a:ext cx="4260000" cy="175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57700" y="2997200"/>
            <a:ext cx="4260000" cy="3657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709225" y="2020450"/>
            <a:ext cx="10403925" cy="4250875"/>
            <a:chOff x="-709225" y="2020450"/>
            <a:chExt cx="10403925" cy="425087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176175" y="2459300"/>
              <a:ext cx="418425" cy="3812025"/>
              <a:chOff x="176175" y="2459300"/>
              <a:chExt cx="418425" cy="3812025"/>
            </a:xfrm>
          </p:grpSpPr>
          <p:cxnSp>
            <p:nvCxnSpPr>
              <p:cNvPr id="13" name="Google Shape;13;p2"/>
              <p:cNvCxnSpPr/>
              <p:nvPr/>
            </p:nvCxnSpPr>
            <p:spPr>
              <a:xfrm rot="5400000" flipH="1">
                <a:off x="-1093800" y="3815900"/>
                <a:ext cx="3045000" cy="331800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 rot="5400000" flipH="1">
                <a:off x="-1327875" y="4449875"/>
                <a:ext cx="3325500" cy="317400"/>
              </a:xfrm>
              <a:prstGeom prst="bentConnector3">
                <a:avLst>
                  <a:gd name="adj1" fmla="val 64575"/>
                </a:avLst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grpSp>
          <p:nvGrpSpPr>
            <p:cNvPr id="15" name="Google Shape;15;p2"/>
            <p:cNvGrpSpPr/>
            <p:nvPr/>
          </p:nvGrpSpPr>
          <p:grpSpPr>
            <a:xfrm>
              <a:off x="-709225" y="4185350"/>
              <a:ext cx="7895400" cy="1976375"/>
              <a:chOff x="-709225" y="4185350"/>
              <a:chExt cx="7895400" cy="1976375"/>
            </a:xfrm>
          </p:grpSpPr>
          <p:cxnSp>
            <p:nvCxnSpPr>
              <p:cNvPr id="16" name="Google Shape;16;p2"/>
              <p:cNvCxnSpPr/>
              <p:nvPr/>
            </p:nvCxnSpPr>
            <p:spPr>
              <a:xfrm rot="10800000" flipH="1">
                <a:off x="-709225" y="4185350"/>
                <a:ext cx="7895400" cy="1147500"/>
              </a:xfrm>
              <a:prstGeom prst="bentConnector3">
                <a:avLst>
                  <a:gd name="adj1" fmla="val 71221"/>
                </a:avLst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 rot="10800000" flipH="1">
                <a:off x="2953025" y="4367125"/>
                <a:ext cx="3567000" cy="1794600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grpSp>
          <p:nvGrpSpPr>
            <p:cNvPr id="18" name="Google Shape;18;p2"/>
            <p:cNvGrpSpPr/>
            <p:nvPr/>
          </p:nvGrpSpPr>
          <p:grpSpPr>
            <a:xfrm>
              <a:off x="8417700" y="2020450"/>
              <a:ext cx="1277000" cy="2568900"/>
              <a:chOff x="8417700" y="2020450"/>
              <a:chExt cx="1277000" cy="2568900"/>
            </a:xfrm>
          </p:grpSpPr>
          <p:cxnSp>
            <p:nvCxnSpPr>
              <p:cNvPr id="19" name="Google Shape;19;p2"/>
              <p:cNvCxnSpPr/>
              <p:nvPr/>
            </p:nvCxnSpPr>
            <p:spPr>
              <a:xfrm rot="5400000">
                <a:off x="7933150" y="2965750"/>
                <a:ext cx="2568900" cy="678300"/>
              </a:xfrm>
              <a:prstGeom prst="bentConnector3">
                <a:avLst>
                  <a:gd name="adj1" fmla="val 4494"/>
                </a:avLst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8417700" y="3180050"/>
                <a:ext cx="359700" cy="1051800"/>
              </a:xfrm>
              <a:prstGeom prst="bentConnector2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 rot="5400000">
                <a:off x="8288750" y="2779400"/>
                <a:ext cx="2082300" cy="729600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</p:grpSp>
      <p:grpSp>
        <p:nvGrpSpPr>
          <p:cNvPr id="22" name="Google Shape;22;p2"/>
          <p:cNvGrpSpPr/>
          <p:nvPr/>
        </p:nvGrpSpPr>
        <p:grpSpPr>
          <a:xfrm>
            <a:off x="84278" y="2240873"/>
            <a:ext cx="8837445" cy="2718104"/>
            <a:chOff x="84278" y="2240873"/>
            <a:chExt cx="8837445" cy="2718104"/>
          </a:xfrm>
        </p:grpSpPr>
        <p:sp>
          <p:nvSpPr>
            <p:cNvPr id="23" name="Google Shape;23;p2"/>
            <p:cNvSpPr/>
            <p:nvPr/>
          </p:nvSpPr>
          <p:spPr>
            <a:xfrm>
              <a:off x="84278" y="2240873"/>
              <a:ext cx="144320" cy="144304"/>
            </a:xfrm>
            <a:custGeom>
              <a:avLst/>
              <a:gdLst/>
              <a:ahLst/>
              <a:cxnLst/>
              <a:rect l="l" t="t" r="r" b="b"/>
              <a:pathLst>
                <a:path w="3298" h="3298" extrusionOk="0">
                  <a:moveTo>
                    <a:pt x="3298" y="1646"/>
                  </a:moveTo>
                  <a:cubicBezTo>
                    <a:pt x="3298" y="2555"/>
                    <a:pt x="2556" y="3298"/>
                    <a:pt x="1646" y="3298"/>
                  </a:cubicBezTo>
                  <a:cubicBezTo>
                    <a:pt x="737" y="3298"/>
                    <a:pt x="0" y="2555"/>
                    <a:pt x="0" y="1646"/>
                  </a:cubicBezTo>
                  <a:cubicBezTo>
                    <a:pt x="0" y="737"/>
                    <a:pt x="737" y="0"/>
                    <a:pt x="1646" y="0"/>
                  </a:cubicBezTo>
                  <a:cubicBezTo>
                    <a:pt x="2556" y="0"/>
                    <a:pt x="3298" y="737"/>
                    <a:pt x="3298" y="16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777403" y="4814673"/>
              <a:ext cx="144320" cy="144304"/>
            </a:xfrm>
            <a:custGeom>
              <a:avLst/>
              <a:gdLst/>
              <a:ahLst/>
              <a:cxnLst/>
              <a:rect l="l" t="t" r="r" b="b"/>
              <a:pathLst>
                <a:path w="3298" h="3298" extrusionOk="0">
                  <a:moveTo>
                    <a:pt x="3298" y="1646"/>
                  </a:moveTo>
                  <a:cubicBezTo>
                    <a:pt x="3298" y="2555"/>
                    <a:pt x="2556" y="3298"/>
                    <a:pt x="1646" y="3298"/>
                  </a:cubicBezTo>
                  <a:cubicBezTo>
                    <a:pt x="737" y="3298"/>
                    <a:pt x="0" y="2555"/>
                    <a:pt x="0" y="1646"/>
                  </a:cubicBezTo>
                  <a:cubicBezTo>
                    <a:pt x="0" y="737"/>
                    <a:pt x="737" y="0"/>
                    <a:pt x="1646" y="0"/>
                  </a:cubicBezTo>
                  <a:cubicBezTo>
                    <a:pt x="2556" y="0"/>
                    <a:pt x="3298" y="737"/>
                    <a:pt x="3298" y="16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28"/>
          <p:cNvGrpSpPr/>
          <p:nvPr/>
        </p:nvGrpSpPr>
        <p:grpSpPr>
          <a:xfrm>
            <a:off x="-709225" y="2020450"/>
            <a:ext cx="10403925" cy="4250875"/>
            <a:chOff x="-709225" y="2020450"/>
            <a:chExt cx="10403925" cy="4250875"/>
          </a:xfrm>
        </p:grpSpPr>
        <p:grpSp>
          <p:nvGrpSpPr>
            <p:cNvPr id="337" name="Google Shape;337;p28"/>
            <p:cNvGrpSpPr/>
            <p:nvPr/>
          </p:nvGrpSpPr>
          <p:grpSpPr>
            <a:xfrm>
              <a:off x="176175" y="2459300"/>
              <a:ext cx="418425" cy="3812025"/>
              <a:chOff x="176175" y="2459300"/>
              <a:chExt cx="418425" cy="3812025"/>
            </a:xfrm>
          </p:grpSpPr>
          <p:cxnSp>
            <p:nvCxnSpPr>
              <p:cNvPr id="338" name="Google Shape;338;p28"/>
              <p:cNvCxnSpPr/>
              <p:nvPr/>
            </p:nvCxnSpPr>
            <p:spPr>
              <a:xfrm rot="5400000" flipH="1">
                <a:off x="-1093800" y="3815900"/>
                <a:ext cx="3045000" cy="331800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cxnSp>
            <p:nvCxnSpPr>
              <p:cNvPr id="339" name="Google Shape;339;p28"/>
              <p:cNvCxnSpPr/>
              <p:nvPr/>
            </p:nvCxnSpPr>
            <p:spPr>
              <a:xfrm rot="5400000" flipH="1">
                <a:off x="-1327875" y="4449875"/>
                <a:ext cx="3325500" cy="317400"/>
              </a:xfrm>
              <a:prstGeom prst="bentConnector3">
                <a:avLst>
                  <a:gd name="adj1" fmla="val 64575"/>
                </a:avLst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grpSp>
          <p:nvGrpSpPr>
            <p:cNvPr id="340" name="Google Shape;340;p28"/>
            <p:cNvGrpSpPr/>
            <p:nvPr/>
          </p:nvGrpSpPr>
          <p:grpSpPr>
            <a:xfrm>
              <a:off x="-709225" y="4185350"/>
              <a:ext cx="7895400" cy="1976375"/>
              <a:chOff x="-709225" y="4185350"/>
              <a:chExt cx="7895400" cy="1976375"/>
            </a:xfrm>
          </p:grpSpPr>
          <p:cxnSp>
            <p:nvCxnSpPr>
              <p:cNvPr id="341" name="Google Shape;341;p28"/>
              <p:cNvCxnSpPr/>
              <p:nvPr/>
            </p:nvCxnSpPr>
            <p:spPr>
              <a:xfrm rot="10800000" flipH="1">
                <a:off x="-709225" y="4185350"/>
                <a:ext cx="7895400" cy="1147500"/>
              </a:xfrm>
              <a:prstGeom prst="bentConnector3">
                <a:avLst>
                  <a:gd name="adj1" fmla="val 71221"/>
                </a:avLst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cxnSp>
            <p:nvCxnSpPr>
              <p:cNvPr id="342" name="Google Shape;342;p28"/>
              <p:cNvCxnSpPr/>
              <p:nvPr/>
            </p:nvCxnSpPr>
            <p:spPr>
              <a:xfrm rot="10800000" flipH="1">
                <a:off x="2953025" y="4367125"/>
                <a:ext cx="3567000" cy="1794600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grpSp>
          <p:nvGrpSpPr>
            <p:cNvPr id="343" name="Google Shape;343;p28"/>
            <p:cNvGrpSpPr/>
            <p:nvPr/>
          </p:nvGrpSpPr>
          <p:grpSpPr>
            <a:xfrm>
              <a:off x="8878450" y="2020450"/>
              <a:ext cx="816250" cy="2568900"/>
              <a:chOff x="8878450" y="2020450"/>
              <a:chExt cx="816250" cy="2568900"/>
            </a:xfrm>
          </p:grpSpPr>
          <p:cxnSp>
            <p:nvCxnSpPr>
              <p:cNvPr id="344" name="Google Shape;344;p28"/>
              <p:cNvCxnSpPr/>
              <p:nvPr/>
            </p:nvCxnSpPr>
            <p:spPr>
              <a:xfrm rot="5400000">
                <a:off x="7933150" y="2965750"/>
                <a:ext cx="2568900" cy="678300"/>
              </a:xfrm>
              <a:prstGeom prst="bentConnector3">
                <a:avLst>
                  <a:gd name="adj1" fmla="val 4494"/>
                </a:avLst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cxnSp>
            <p:nvCxnSpPr>
              <p:cNvPr id="345" name="Google Shape;345;p28"/>
              <p:cNvCxnSpPr/>
              <p:nvPr/>
            </p:nvCxnSpPr>
            <p:spPr>
              <a:xfrm rot="5400000">
                <a:off x="8288750" y="2779400"/>
                <a:ext cx="2082300" cy="729600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</p:grpSp>
      <p:grpSp>
        <p:nvGrpSpPr>
          <p:cNvPr id="346" name="Google Shape;346;p28"/>
          <p:cNvGrpSpPr/>
          <p:nvPr/>
        </p:nvGrpSpPr>
        <p:grpSpPr>
          <a:xfrm>
            <a:off x="84278" y="2240873"/>
            <a:ext cx="8837445" cy="2718104"/>
            <a:chOff x="84278" y="2240873"/>
            <a:chExt cx="8837445" cy="2718104"/>
          </a:xfrm>
        </p:grpSpPr>
        <p:sp>
          <p:nvSpPr>
            <p:cNvPr id="347" name="Google Shape;347;p28"/>
            <p:cNvSpPr/>
            <p:nvPr/>
          </p:nvSpPr>
          <p:spPr>
            <a:xfrm>
              <a:off x="84278" y="2240873"/>
              <a:ext cx="144320" cy="144304"/>
            </a:xfrm>
            <a:custGeom>
              <a:avLst/>
              <a:gdLst/>
              <a:ahLst/>
              <a:cxnLst/>
              <a:rect l="l" t="t" r="r" b="b"/>
              <a:pathLst>
                <a:path w="3298" h="3298" extrusionOk="0">
                  <a:moveTo>
                    <a:pt x="3298" y="1646"/>
                  </a:moveTo>
                  <a:cubicBezTo>
                    <a:pt x="3298" y="2555"/>
                    <a:pt x="2556" y="3298"/>
                    <a:pt x="1646" y="3298"/>
                  </a:cubicBezTo>
                  <a:cubicBezTo>
                    <a:pt x="737" y="3298"/>
                    <a:pt x="0" y="2555"/>
                    <a:pt x="0" y="1646"/>
                  </a:cubicBezTo>
                  <a:cubicBezTo>
                    <a:pt x="0" y="737"/>
                    <a:pt x="737" y="0"/>
                    <a:pt x="1646" y="0"/>
                  </a:cubicBezTo>
                  <a:cubicBezTo>
                    <a:pt x="2556" y="0"/>
                    <a:pt x="3298" y="737"/>
                    <a:pt x="3298" y="16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8777403" y="4814673"/>
              <a:ext cx="144320" cy="144304"/>
            </a:xfrm>
            <a:custGeom>
              <a:avLst/>
              <a:gdLst/>
              <a:ahLst/>
              <a:cxnLst/>
              <a:rect l="l" t="t" r="r" b="b"/>
              <a:pathLst>
                <a:path w="3298" h="3298" extrusionOk="0">
                  <a:moveTo>
                    <a:pt x="3298" y="1646"/>
                  </a:moveTo>
                  <a:cubicBezTo>
                    <a:pt x="3298" y="2555"/>
                    <a:pt x="2556" y="3298"/>
                    <a:pt x="1646" y="3298"/>
                  </a:cubicBezTo>
                  <a:cubicBezTo>
                    <a:pt x="737" y="3298"/>
                    <a:pt x="0" y="2555"/>
                    <a:pt x="0" y="1646"/>
                  </a:cubicBezTo>
                  <a:cubicBezTo>
                    <a:pt x="0" y="737"/>
                    <a:pt x="737" y="0"/>
                    <a:pt x="1646" y="0"/>
                  </a:cubicBezTo>
                  <a:cubicBezTo>
                    <a:pt x="2556" y="0"/>
                    <a:pt x="3298" y="737"/>
                    <a:pt x="3298" y="16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oogle Shape;350;p29"/>
          <p:cNvGrpSpPr/>
          <p:nvPr/>
        </p:nvGrpSpPr>
        <p:grpSpPr>
          <a:xfrm>
            <a:off x="140000" y="188300"/>
            <a:ext cx="580000" cy="6094500"/>
            <a:chOff x="140000" y="188300"/>
            <a:chExt cx="580000" cy="6094500"/>
          </a:xfrm>
        </p:grpSpPr>
        <p:cxnSp>
          <p:nvCxnSpPr>
            <p:cNvPr id="351" name="Google Shape;351;p29"/>
            <p:cNvCxnSpPr/>
            <p:nvPr/>
          </p:nvCxnSpPr>
          <p:spPr>
            <a:xfrm rot="-5400000">
              <a:off x="-522000" y="4271050"/>
              <a:ext cx="2018700" cy="465300"/>
            </a:xfrm>
            <a:prstGeom prst="bentConnector2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352" name="Google Shape;352;p29"/>
            <p:cNvCxnSpPr/>
            <p:nvPr/>
          </p:nvCxnSpPr>
          <p:spPr>
            <a:xfrm rot="-5400000">
              <a:off x="-2575525" y="3200000"/>
              <a:ext cx="6094500" cy="711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353" name="Google Shape;353;p29"/>
            <p:cNvCxnSpPr/>
            <p:nvPr/>
          </p:nvCxnSpPr>
          <p:spPr>
            <a:xfrm rot="-5400000">
              <a:off x="-1584400" y="3258800"/>
              <a:ext cx="3657300" cy="2085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354" name="Google Shape;354;p29"/>
          <p:cNvGrpSpPr/>
          <p:nvPr/>
        </p:nvGrpSpPr>
        <p:grpSpPr>
          <a:xfrm>
            <a:off x="64493" y="394791"/>
            <a:ext cx="400449" cy="2933146"/>
            <a:chOff x="7553711" y="-2334286"/>
            <a:chExt cx="455625" cy="3337292"/>
          </a:xfrm>
        </p:grpSpPr>
        <p:sp>
          <p:nvSpPr>
            <p:cNvPr id="355" name="Google Shape;355;p29"/>
            <p:cNvSpPr/>
            <p:nvPr/>
          </p:nvSpPr>
          <p:spPr>
            <a:xfrm>
              <a:off x="7728940" y="-1977361"/>
              <a:ext cx="280396" cy="280396"/>
            </a:xfrm>
            <a:custGeom>
              <a:avLst/>
              <a:gdLst/>
              <a:ahLst/>
              <a:cxnLst/>
              <a:rect l="l" t="t" r="r" b="b"/>
              <a:pathLst>
                <a:path w="6648" h="6648" extrusionOk="0">
                  <a:moveTo>
                    <a:pt x="6648" y="3327"/>
                  </a:moveTo>
                  <a:cubicBezTo>
                    <a:pt x="6648" y="5162"/>
                    <a:pt x="5157" y="6647"/>
                    <a:pt x="3327" y="6647"/>
                  </a:cubicBezTo>
                  <a:cubicBezTo>
                    <a:pt x="1491" y="6647"/>
                    <a:pt x="1" y="5162"/>
                    <a:pt x="1" y="3327"/>
                  </a:cubicBezTo>
                  <a:cubicBezTo>
                    <a:pt x="1" y="1491"/>
                    <a:pt x="1491" y="0"/>
                    <a:pt x="3327" y="0"/>
                  </a:cubicBezTo>
                  <a:cubicBezTo>
                    <a:pt x="5157" y="0"/>
                    <a:pt x="6648" y="1491"/>
                    <a:pt x="6648" y="3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9"/>
            <p:cNvSpPr/>
            <p:nvPr/>
          </p:nvSpPr>
          <p:spPr>
            <a:xfrm>
              <a:off x="7766124" y="796950"/>
              <a:ext cx="206055" cy="206055"/>
            </a:xfrm>
            <a:custGeom>
              <a:avLst/>
              <a:gdLst/>
              <a:ahLst/>
              <a:cxnLst/>
              <a:rect l="l" t="t" r="r" b="b"/>
              <a:pathLst>
                <a:path w="6648" h="6648" extrusionOk="0">
                  <a:moveTo>
                    <a:pt x="6648" y="3327"/>
                  </a:moveTo>
                  <a:cubicBezTo>
                    <a:pt x="6648" y="5162"/>
                    <a:pt x="5157" y="6647"/>
                    <a:pt x="3327" y="6647"/>
                  </a:cubicBezTo>
                  <a:cubicBezTo>
                    <a:pt x="1491" y="6647"/>
                    <a:pt x="1" y="5162"/>
                    <a:pt x="1" y="3327"/>
                  </a:cubicBezTo>
                  <a:cubicBezTo>
                    <a:pt x="1" y="1491"/>
                    <a:pt x="1491" y="0"/>
                    <a:pt x="3327" y="0"/>
                  </a:cubicBezTo>
                  <a:cubicBezTo>
                    <a:pt x="5157" y="0"/>
                    <a:pt x="6648" y="1491"/>
                    <a:pt x="6648" y="3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9"/>
            <p:cNvSpPr/>
            <p:nvPr/>
          </p:nvSpPr>
          <p:spPr>
            <a:xfrm>
              <a:off x="7553711" y="-2334286"/>
              <a:ext cx="151325" cy="151325"/>
            </a:xfrm>
            <a:custGeom>
              <a:avLst/>
              <a:gdLst/>
              <a:ahLst/>
              <a:cxnLst/>
              <a:rect l="l" t="t" r="r" b="b"/>
              <a:pathLst>
                <a:path w="6648" h="6648" extrusionOk="0">
                  <a:moveTo>
                    <a:pt x="6648" y="3327"/>
                  </a:moveTo>
                  <a:cubicBezTo>
                    <a:pt x="6648" y="5162"/>
                    <a:pt x="5157" y="6647"/>
                    <a:pt x="3327" y="6647"/>
                  </a:cubicBezTo>
                  <a:cubicBezTo>
                    <a:pt x="1491" y="6647"/>
                    <a:pt x="1" y="5162"/>
                    <a:pt x="1" y="3327"/>
                  </a:cubicBezTo>
                  <a:cubicBezTo>
                    <a:pt x="1" y="1491"/>
                    <a:pt x="1491" y="0"/>
                    <a:pt x="3327" y="0"/>
                  </a:cubicBezTo>
                  <a:cubicBezTo>
                    <a:pt x="5157" y="0"/>
                    <a:pt x="6648" y="1491"/>
                    <a:pt x="6648" y="3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78D11-1ECA-4D64-BB26-94EC594EEA23}" type="datetime1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@Dr.SangarJAFF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E02-988E-41EC-8085-284CE77B1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0286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F9AC-C473-4CA7-B6E2-B1B3E070314F}" type="datetime1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@Dr.SangarJAFF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E02-988E-41EC-8085-284CE77B1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7519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3494-9A1C-4AD7-991E-D9446A8CB2B8}" type="datetime1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@Dr.SangarJAFF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E02-988E-41EC-8085-284CE77B1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3584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06AB-9FD5-4C78-809F-A6669DD0944A}" type="datetime1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@Dr.SangarJAFF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E02-988E-41EC-8085-284CE77B1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02786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9C70-1A8C-4A55-977F-20FDE4D647D7}" type="datetime1">
              <a:rPr lang="en-US" smtClean="0"/>
              <a:t>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@Dr.SangarJAFF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E02-988E-41EC-8085-284CE77B1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16579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4839-4FE7-46A8-BF90-929D63BD0030}" type="datetime1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@Dr.SangarJAFF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E02-988E-41EC-8085-284CE77B1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40401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4F8BF-34AB-4D4E-95B6-A10C3E267E35}" type="datetime1">
              <a:rPr lang="en-US" smtClean="0"/>
              <a:t>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@Dr.SangarJAFF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E02-988E-41EC-8085-284CE77B1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13352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D917-3708-46D6-AD60-E582F4175049}" type="datetime1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@Dr.SangarJAFF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E02-988E-41EC-8085-284CE77B1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3460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77040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 Light"/>
              <a:buAutoNum type="alphaLcPeriod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 Light"/>
              <a:buAutoNum type="romanLcPeriod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 Light"/>
              <a:buAutoNum type="arabicPeriod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 Light"/>
              <a:buAutoNum type="alphaLcPeriod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 Light"/>
              <a:buAutoNum type="romanLcPeriod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 Light"/>
              <a:buAutoNum type="arabicPeriod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 Light"/>
              <a:buAutoNum type="alphaLcPeriod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 Light"/>
              <a:buAutoNum type="romanLcPeriod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 rot="-5400000" flipH="1">
            <a:off x="-1741502" y="1903025"/>
            <a:ext cx="4581000" cy="342000"/>
          </a:xfrm>
          <a:prstGeom prst="bentConnector2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37" name="Google Shape;37;p4"/>
          <p:cNvGrpSpPr/>
          <p:nvPr/>
        </p:nvGrpSpPr>
        <p:grpSpPr>
          <a:xfrm>
            <a:off x="378000" y="4579925"/>
            <a:ext cx="7970450" cy="273800"/>
            <a:chOff x="378000" y="4579925"/>
            <a:chExt cx="7970450" cy="273800"/>
          </a:xfrm>
        </p:grpSpPr>
        <p:sp>
          <p:nvSpPr>
            <p:cNvPr id="38" name="Google Shape;38;p4"/>
            <p:cNvSpPr/>
            <p:nvPr/>
          </p:nvSpPr>
          <p:spPr>
            <a:xfrm>
              <a:off x="378000" y="4579925"/>
              <a:ext cx="183600" cy="183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8164850" y="4670125"/>
              <a:ext cx="183600" cy="183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6756550" y="4670125"/>
              <a:ext cx="183600" cy="183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E1D3-BF62-4C00-8B3D-61D2D15E6615}" type="datetime1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@Dr.SangarJAFF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E02-988E-41EC-8085-284CE77B1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5295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8838-FBF7-488D-AFEE-143E3C13F2C3}" type="datetime1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@Dr.SangarJAFF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E02-988E-41EC-8085-284CE77B1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72097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1DB0-98CA-4E98-9364-9A880BFEC3DE}" type="datetime1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@Dr.SangarJAFF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E02-988E-41EC-8085-284CE77B1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3709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4906675" y="1132975"/>
            <a:ext cx="3524100" cy="140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4906675" y="2724350"/>
            <a:ext cx="3524100" cy="14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9"/>
          <p:cNvSpPr>
            <a:spLocks noGrp="1"/>
          </p:cNvSpPr>
          <p:nvPr>
            <p:ph type="pic" idx="2"/>
          </p:nvPr>
        </p:nvSpPr>
        <p:spPr>
          <a:xfrm>
            <a:off x="202954" y="388500"/>
            <a:ext cx="4379700" cy="43797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87" name="Google Shape;87;p9"/>
          <p:cNvGrpSpPr/>
          <p:nvPr/>
        </p:nvGrpSpPr>
        <p:grpSpPr>
          <a:xfrm rot="-1395165">
            <a:off x="172631" y="490168"/>
            <a:ext cx="882626" cy="403567"/>
            <a:chOff x="7884075" y="238975"/>
            <a:chExt cx="882599" cy="403555"/>
          </a:xfrm>
        </p:grpSpPr>
        <p:sp>
          <p:nvSpPr>
            <p:cNvPr id="88" name="Google Shape;88;p9"/>
            <p:cNvSpPr/>
            <p:nvPr/>
          </p:nvSpPr>
          <p:spPr>
            <a:xfrm>
              <a:off x="8255437" y="436475"/>
              <a:ext cx="206055" cy="206055"/>
            </a:xfrm>
            <a:custGeom>
              <a:avLst/>
              <a:gdLst/>
              <a:ahLst/>
              <a:cxnLst/>
              <a:rect l="l" t="t" r="r" b="b"/>
              <a:pathLst>
                <a:path w="6648" h="6648" extrusionOk="0">
                  <a:moveTo>
                    <a:pt x="6648" y="3327"/>
                  </a:moveTo>
                  <a:cubicBezTo>
                    <a:pt x="6648" y="5162"/>
                    <a:pt x="5157" y="6647"/>
                    <a:pt x="3327" y="6647"/>
                  </a:cubicBezTo>
                  <a:cubicBezTo>
                    <a:pt x="1491" y="6647"/>
                    <a:pt x="1" y="5162"/>
                    <a:pt x="1" y="3327"/>
                  </a:cubicBezTo>
                  <a:cubicBezTo>
                    <a:pt x="1" y="1491"/>
                    <a:pt x="1491" y="0"/>
                    <a:pt x="3327" y="0"/>
                  </a:cubicBezTo>
                  <a:cubicBezTo>
                    <a:pt x="5157" y="0"/>
                    <a:pt x="6648" y="1491"/>
                    <a:pt x="6648" y="3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9"/>
            <p:cNvSpPr/>
            <p:nvPr/>
          </p:nvSpPr>
          <p:spPr>
            <a:xfrm>
              <a:off x="7884075" y="238975"/>
              <a:ext cx="139874" cy="139874"/>
            </a:xfrm>
            <a:custGeom>
              <a:avLst/>
              <a:gdLst/>
              <a:ahLst/>
              <a:cxnLst/>
              <a:rect l="l" t="t" r="r" b="b"/>
              <a:pathLst>
                <a:path w="6648" h="6648" extrusionOk="0">
                  <a:moveTo>
                    <a:pt x="6648" y="3327"/>
                  </a:moveTo>
                  <a:cubicBezTo>
                    <a:pt x="6648" y="5162"/>
                    <a:pt x="5157" y="6647"/>
                    <a:pt x="3327" y="6647"/>
                  </a:cubicBezTo>
                  <a:cubicBezTo>
                    <a:pt x="1491" y="6647"/>
                    <a:pt x="1" y="5162"/>
                    <a:pt x="1" y="3327"/>
                  </a:cubicBezTo>
                  <a:cubicBezTo>
                    <a:pt x="1" y="1491"/>
                    <a:pt x="1491" y="0"/>
                    <a:pt x="3327" y="0"/>
                  </a:cubicBezTo>
                  <a:cubicBezTo>
                    <a:pt x="5157" y="0"/>
                    <a:pt x="6648" y="1491"/>
                    <a:pt x="6648" y="3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9"/>
            <p:cNvSpPr/>
            <p:nvPr/>
          </p:nvSpPr>
          <p:spPr>
            <a:xfrm>
              <a:off x="8626800" y="378850"/>
              <a:ext cx="139874" cy="139874"/>
            </a:xfrm>
            <a:custGeom>
              <a:avLst/>
              <a:gdLst/>
              <a:ahLst/>
              <a:cxnLst/>
              <a:rect l="l" t="t" r="r" b="b"/>
              <a:pathLst>
                <a:path w="6648" h="6648" extrusionOk="0">
                  <a:moveTo>
                    <a:pt x="6648" y="3327"/>
                  </a:moveTo>
                  <a:cubicBezTo>
                    <a:pt x="6648" y="5162"/>
                    <a:pt x="5157" y="6647"/>
                    <a:pt x="3327" y="6647"/>
                  </a:cubicBezTo>
                  <a:cubicBezTo>
                    <a:pt x="1491" y="6647"/>
                    <a:pt x="1" y="5162"/>
                    <a:pt x="1" y="3327"/>
                  </a:cubicBezTo>
                  <a:cubicBezTo>
                    <a:pt x="1" y="1491"/>
                    <a:pt x="1491" y="0"/>
                    <a:pt x="3327" y="0"/>
                  </a:cubicBezTo>
                  <a:cubicBezTo>
                    <a:pt x="5157" y="0"/>
                    <a:pt x="6648" y="1491"/>
                    <a:pt x="6648" y="3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9"/>
          <p:cNvGrpSpPr/>
          <p:nvPr/>
        </p:nvGrpSpPr>
        <p:grpSpPr>
          <a:xfrm>
            <a:off x="2422725" y="4313625"/>
            <a:ext cx="7035600" cy="513300"/>
            <a:chOff x="2422725" y="4313625"/>
            <a:chExt cx="7035600" cy="513300"/>
          </a:xfrm>
        </p:grpSpPr>
        <p:cxnSp>
          <p:nvCxnSpPr>
            <p:cNvPr id="92" name="Google Shape;92;p9"/>
            <p:cNvCxnSpPr/>
            <p:nvPr/>
          </p:nvCxnSpPr>
          <p:spPr>
            <a:xfrm rot="10800000">
              <a:off x="3750275" y="4313625"/>
              <a:ext cx="5590200" cy="513300"/>
            </a:xfrm>
            <a:prstGeom prst="bentConnector3">
              <a:avLst>
                <a:gd name="adj1" fmla="val 64140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93" name="Google Shape;93;p9"/>
            <p:cNvCxnSpPr/>
            <p:nvPr/>
          </p:nvCxnSpPr>
          <p:spPr>
            <a:xfrm flipH="1">
              <a:off x="2422725" y="4652400"/>
              <a:ext cx="7035600" cy="115800"/>
            </a:xfrm>
            <a:prstGeom prst="bentConnector4">
              <a:avLst>
                <a:gd name="adj1" fmla="val 34437"/>
                <a:gd name="adj2" fmla="val 305635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1"/>
          </p:nvPr>
        </p:nvSpPr>
        <p:spPr>
          <a:xfrm>
            <a:off x="2917223" y="1661100"/>
            <a:ext cx="4240500" cy="3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2"/>
          </p:nvPr>
        </p:nvSpPr>
        <p:spPr>
          <a:xfrm>
            <a:off x="2917223" y="2479450"/>
            <a:ext cx="4240500" cy="3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3"/>
          </p:nvPr>
        </p:nvSpPr>
        <p:spPr>
          <a:xfrm>
            <a:off x="2917223" y="3297775"/>
            <a:ext cx="4240500" cy="3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4"/>
          </p:nvPr>
        </p:nvSpPr>
        <p:spPr>
          <a:xfrm>
            <a:off x="2917223" y="4116100"/>
            <a:ext cx="4240500" cy="3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5" hasCustomPrompt="1"/>
          </p:nvPr>
        </p:nvSpPr>
        <p:spPr>
          <a:xfrm>
            <a:off x="1986273" y="1401350"/>
            <a:ext cx="590400" cy="363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6" hasCustomPrompt="1"/>
          </p:nvPr>
        </p:nvSpPr>
        <p:spPr>
          <a:xfrm>
            <a:off x="1986273" y="3037983"/>
            <a:ext cx="590400" cy="363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7" hasCustomPrompt="1"/>
          </p:nvPr>
        </p:nvSpPr>
        <p:spPr>
          <a:xfrm>
            <a:off x="1986273" y="2219667"/>
            <a:ext cx="590400" cy="363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8" hasCustomPrompt="1"/>
          </p:nvPr>
        </p:nvSpPr>
        <p:spPr>
          <a:xfrm>
            <a:off x="1986273" y="3856300"/>
            <a:ext cx="590400" cy="363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1" name="Google Shape;121;p13"/>
          <p:cNvSpPr txBox="1">
            <a:spLocks noGrp="1"/>
          </p:cNvSpPr>
          <p:nvPr>
            <p:ph type="subTitle" idx="9"/>
          </p:nvPr>
        </p:nvSpPr>
        <p:spPr>
          <a:xfrm>
            <a:off x="2917223" y="1401350"/>
            <a:ext cx="42405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3"/>
          </p:nvPr>
        </p:nvSpPr>
        <p:spPr>
          <a:xfrm>
            <a:off x="2917227" y="2219700"/>
            <a:ext cx="42405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14"/>
          </p:nvPr>
        </p:nvSpPr>
        <p:spPr>
          <a:xfrm>
            <a:off x="2917223" y="3037976"/>
            <a:ext cx="42405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15"/>
          </p:nvPr>
        </p:nvSpPr>
        <p:spPr>
          <a:xfrm>
            <a:off x="2917227" y="3856301"/>
            <a:ext cx="42405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grpSp>
        <p:nvGrpSpPr>
          <p:cNvPr id="125" name="Google Shape;125;p13"/>
          <p:cNvGrpSpPr/>
          <p:nvPr/>
        </p:nvGrpSpPr>
        <p:grpSpPr>
          <a:xfrm>
            <a:off x="8113600" y="227500"/>
            <a:ext cx="882599" cy="403555"/>
            <a:chOff x="7884075" y="238975"/>
            <a:chExt cx="882599" cy="403555"/>
          </a:xfrm>
        </p:grpSpPr>
        <p:sp>
          <p:nvSpPr>
            <p:cNvPr id="126" name="Google Shape;126;p13"/>
            <p:cNvSpPr/>
            <p:nvPr/>
          </p:nvSpPr>
          <p:spPr>
            <a:xfrm>
              <a:off x="8255437" y="436475"/>
              <a:ext cx="206055" cy="206055"/>
            </a:xfrm>
            <a:custGeom>
              <a:avLst/>
              <a:gdLst/>
              <a:ahLst/>
              <a:cxnLst/>
              <a:rect l="l" t="t" r="r" b="b"/>
              <a:pathLst>
                <a:path w="6648" h="6648" extrusionOk="0">
                  <a:moveTo>
                    <a:pt x="6648" y="3327"/>
                  </a:moveTo>
                  <a:cubicBezTo>
                    <a:pt x="6648" y="5162"/>
                    <a:pt x="5157" y="6647"/>
                    <a:pt x="3327" y="6647"/>
                  </a:cubicBezTo>
                  <a:cubicBezTo>
                    <a:pt x="1491" y="6647"/>
                    <a:pt x="1" y="5162"/>
                    <a:pt x="1" y="3327"/>
                  </a:cubicBezTo>
                  <a:cubicBezTo>
                    <a:pt x="1" y="1491"/>
                    <a:pt x="1491" y="0"/>
                    <a:pt x="3327" y="0"/>
                  </a:cubicBezTo>
                  <a:cubicBezTo>
                    <a:pt x="5157" y="0"/>
                    <a:pt x="6648" y="1491"/>
                    <a:pt x="6648" y="3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7884075" y="238975"/>
              <a:ext cx="139874" cy="139874"/>
            </a:xfrm>
            <a:custGeom>
              <a:avLst/>
              <a:gdLst/>
              <a:ahLst/>
              <a:cxnLst/>
              <a:rect l="l" t="t" r="r" b="b"/>
              <a:pathLst>
                <a:path w="6648" h="6648" extrusionOk="0">
                  <a:moveTo>
                    <a:pt x="6648" y="3327"/>
                  </a:moveTo>
                  <a:cubicBezTo>
                    <a:pt x="6648" y="5162"/>
                    <a:pt x="5157" y="6647"/>
                    <a:pt x="3327" y="6647"/>
                  </a:cubicBezTo>
                  <a:cubicBezTo>
                    <a:pt x="1491" y="6647"/>
                    <a:pt x="1" y="5162"/>
                    <a:pt x="1" y="3327"/>
                  </a:cubicBezTo>
                  <a:cubicBezTo>
                    <a:pt x="1" y="1491"/>
                    <a:pt x="1491" y="0"/>
                    <a:pt x="3327" y="0"/>
                  </a:cubicBezTo>
                  <a:cubicBezTo>
                    <a:pt x="5157" y="0"/>
                    <a:pt x="6648" y="1491"/>
                    <a:pt x="6648" y="3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8626800" y="378850"/>
              <a:ext cx="139874" cy="139874"/>
            </a:xfrm>
            <a:custGeom>
              <a:avLst/>
              <a:gdLst/>
              <a:ahLst/>
              <a:cxnLst/>
              <a:rect l="l" t="t" r="r" b="b"/>
              <a:pathLst>
                <a:path w="6648" h="6648" extrusionOk="0">
                  <a:moveTo>
                    <a:pt x="6648" y="3327"/>
                  </a:moveTo>
                  <a:cubicBezTo>
                    <a:pt x="6648" y="5162"/>
                    <a:pt x="5157" y="6647"/>
                    <a:pt x="3327" y="6647"/>
                  </a:cubicBezTo>
                  <a:cubicBezTo>
                    <a:pt x="1491" y="6647"/>
                    <a:pt x="1" y="5162"/>
                    <a:pt x="1" y="3327"/>
                  </a:cubicBezTo>
                  <a:cubicBezTo>
                    <a:pt x="1" y="1491"/>
                    <a:pt x="1491" y="0"/>
                    <a:pt x="3327" y="0"/>
                  </a:cubicBezTo>
                  <a:cubicBezTo>
                    <a:pt x="5157" y="0"/>
                    <a:pt x="6648" y="1491"/>
                    <a:pt x="6648" y="3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13"/>
          <p:cNvGrpSpPr/>
          <p:nvPr/>
        </p:nvGrpSpPr>
        <p:grpSpPr>
          <a:xfrm>
            <a:off x="378100" y="-216500"/>
            <a:ext cx="8131200" cy="5239200"/>
            <a:chOff x="378100" y="-216500"/>
            <a:chExt cx="8131200" cy="5239200"/>
          </a:xfrm>
        </p:grpSpPr>
        <p:cxnSp>
          <p:nvCxnSpPr>
            <p:cNvPr id="130" name="Google Shape;130;p13"/>
            <p:cNvCxnSpPr/>
            <p:nvPr/>
          </p:nvCxnSpPr>
          <p:spPr>
            <a:xfrm>
              <a:off x="378100" y="-216500"/>
              <a:ext cx="7978800" cy="5086800"/>
            </a:xfrm>
            <a:prstGeom prst="bentConnector3">
              <a:avLst>
                <a:gd name="adj1" fmla="val -970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31" name="Google Shape;131;p13"/>
            <p:cNvCxnSpPr/>
            <p:nvPr/>
          </p:nvCxnSpPr>
          <p:spPr>
            <a:xfrm>
              <a:off x="530500" y="-64100"/>
              <a:ext cx="7978800" cy="5086800"/>
            </a:xfrm>
            <a:prstGeom prst="bentConnector3">
              <a:avLst>
                <a:gd name="adj1" fmla="val -970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>
            <a:spLocks noGrp="1"/>
          </p:cNvSpPr>
          <p:nvPr>
            <p:ph type="title"/>
          </p:nvPr>
        </p:nvSpPr>
        <p:spPr>
          <a:xfrm>
            <a:off x="1851163" y="3797875"/>
            <a:ext cx="3233100" cy="3657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subTitle" idx="1"/>
          </p:nvPr>
        </p:nvSpPr>
        <p:spPr>
          <a:xfrm>
            <a:off x="713225" y="945625"/>
            <a:ext cx="4371300" cy="27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51" name="Google Shape;151;p16"/>
          <p:cNvGrpSpPr/>
          <p:nvPr/>
        </p:nvGrpSpPr>
        <p:grpSpPr>
          <a:xfrm>
            <a:off x="259568" y="1973966"/>
            <a:ext cx="6622142" cy="3013471"/>
            <a:chOff x="7553711" y="-2334286"/>
            <a:chExt cx="7534579" cy="3428684"/>
          </a:xfrm>
        </p:grpSpPr>
        <p:sp>
          <p:nvSpPr>
            <p:cNvPr id="152" name="Google Shape;152;p16"/>
            <p:cNvSpPr/>
            <p:nvPr/>
          </p:nvSpPr>
          <p:spPr>
            <a:xfrm>
              <a:off x="7728940" y="-1977361"/>
              <a:ext cx="280396" cy="280396"/>
            </a:xfrm>
            <a:custGeom>
              <a:avLst/>
              <a:gdLst/>
              <a:ahLst/>
              <a:cxnLst/>
              <a:rect l="l" t="t" r="r" b="b"/>
              <a:pathLst>
                <a:path w="6648" h="6648" extrusionOk="0">
                  <a:moveTo>
                    <a:pt x="6648" y="3327"/>
                  </a:moveTo>
                  <a:cubicBezTo>
                    <a:pt x="6648" y="5162"/>
                    <a:pt x="5157" y="6647"/>
                    <a:pt x="3327" y="6647"/>
                  </a:cubicBezTo>
                  <a:cubicBezTo>
                    <a:pt x="1491" y="6647"/>
                    <a:pt x="1" y="5162"/>
                    <a:pt x="1" y="3327"/>
                  </a:cubicBezTo>
                  <a:cubicBezTo>
                    <a:pt x="1" y="1491"/>
                    <a:pt x="1491" y="0"/>
                    <a:pt x="3327" y="0"/>
                  </a:cubicBezTo>
                  <a:cubicBezTo>
                    <a:pt x="5157" y="0"/>
                    <a:pt x="6648" y="1491"/>
                    <a:pt x="6648" y="3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14882235" y="888343"/>
              <a:ext cx="206055" cy="206055"/>
            </a:xfrm>
            <a:custGeom>
              <a:avLst/>
              <a:gdLst/>
              <a:ahLst/>
              <a:cxnLst/>
              <a:rect l="l" t="t" r="r" b="b"/>
              <a:pathLst>
                <a:path w="6648" h="6648" extrusionOk="0">
                  <a:moveTo>
                    <a:pt x="6648" y="3327"/>
                  </a:moveTo>
                  <a:cubicBezTo>
                    <a:pt x="6648" y="5162"/>
                    <a:pt x="5157" y="6647"/>
                    <a:pt x="3327" y="6647"/>
                  </a:cubicBezTo>
                  <a:cubicBezTo>
                    <a:pt x="1491" y="6647"/>
                    <a:pt x="1" y="5162"/>
                    <a:pt x="1" y="3327"/>
                  </a:cubicBezTo>
                  <a:cubicBezTo>
                    <a:pt x="1" y="1491"/>
                    <a:pt x="1491" y="0"/>
                    <a:pt x="3327" y="0"/>
                  </a:cubicBezTo>
                  <a:cubicBezTo>
                    <a:pt x="5157" y="0"/>
                    <a:pt x="6648" y="1491"/>
                    <a:pt x="6648" y="3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7553711" y="-2334286"/>
              <a:ext cx="151325" cy="151325"/>
            </a:xfrm>
            <a:custGeom>
              <a:avLst/>
              <a:gdLst/>
              <a:ahLst/>
              <a:cxnLst/>
              <a:rect l="l" t="t" r="r" b="b"/>
              <a:pathLst>
                <a:path w="6648" h="6648" extrusionOk="0">
                  <a:moveTo>
                    <a:pt x="6648" y="3327"/>
                  </a:moveTo>
                  <a:cubicBezTo>
                    <a:pt x="6648" y="5162"/>
                    <a:pt x="5157" y="6647"/>
                    <a:pt x="3327" y="6647"/>
                  </a:cubicBezTo>
                  <a:cubicBezTo>
                    <a:pt x="1491" y="6647"/>
                    <a:pt x="1" y="5162"/>
                    <a:pt x="1" y="3327"/>
                  </a:cubicBezTo>
                  <a:cubicBezTo>
                    <a:pt x="1" y="1491"/>
                    <a:pt x="1491" y="0"/>
                    <a:pt x="3327" y="0"/>
                  </a:cubicBezTo>
                  <a:cubicBezTo>
                    <a:pt x="5157" y="0"/>
                    <a:pt x="6648" y="1491"/>
                    <a:pt x="6648" y="3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5;p16"/>
          <p:cNvGrpSpPr/>
          <p:nvPr/>
        </p:nvGrpSpPr>
        <p:grpSpPr>
          <a:xfrm>
            <a:off x="458900" y="-674125"/>
            <a:ext cx="10001150" cy="5624875"/>
            <a:chOff x="458900" y="-674125"/>
            <a:chExt cx="10001150" cy="5624875"/>
          </a:xfrm>
        </p:grpSpPr>
        <p:cxnSp>
          <p:nvCxnSpPr>
            <p:cNvPr id="156" name="Google Shape;156;p16"/>
            <p:cNvCxnSpPr/>
            <p:nvPr/>
          </p:nvCxnSpPr>
          <p:spPr>
            <a:xfrm rot="5400000">
              <a:off x="-510550" y="295325"/>
              <a:ext cx="2648100" cy="709200"/>
            </a:xfrm>
            <a:prstGeom prst="bentConnector3">
              <a:avLst>
                <a:gd name="adj1" fmla="val 40711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57" name="Google Shape;157;p16"/>
            <p:cNvCxnSpPr/>
            <p:nvPr/>
          </p:nvCxnSpPr>
          <p:spPr>
            <a:xfrm rot="5400000">
              <a:off x="-358150" y="447725"/>
              <a:ext cx="2648100" cy="709200"/>
            </a:xfrm>
            <a:prstGeom prst="bentConnector3">
              <a:avLst>
                <a:gd name="adj1" fmla="val 40711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58" name="Google Shape;158;p16"/>
            <p:cNvCxnSpPr/>
            <p:nvPr/>
          </p:nvCxnSpPr>
          <p:spPr>
            <a:xfrm flipH="1">
              <a:off x="6956600" y="3734250"/>
              <a:ext cx="3431400" cy="987000"/>
            </a:xfrm>
            <a:prstGeom prst="bentConnector3">
              <a:avLst>
                <a:gd name="adj1" fmla="val 45484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59" name="Google Shape;159;p16"/>
            <p:cNvCxnSpPr/>
            <p:nvPr/>
          </p:nvCxnSpPr>
          <p:spPr>
            <a:xfrm flipH="1">
              <a:off x="7656850" y="3932550"/>
              <a:ext cx="2803200" cy="10182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ONE_COLUMN_TEXT_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subTitle" idx="1"/>
          </p:nvPr>
        </p:nvSpPr>
        <p:spPr>
          <a:xfrm>
            <a:off x="4827974" y="1602925"/>
            <a:ext cx="3318600" cy="19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subTitle" idx="2"/>
          </p:nvPr>
        </p:nvSpPr>
        <p:spPr>
          <a:xfrm>
            <a:off x="997425" y="1602925"/>
            <a:ext cx="3318600" cy="19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4" name="Google Shape;164;p17"/>
          <p:cNvGrpSpPr/>
          <p:nvPr/>
        </p:nvGrpSpPr>
        <p:grpSpPr>
          <a:xfrm>
            <a:off x="-320650" y="-762725"/>
            <a:ext cx="9327075" cy="7125850"/>
            <a:chOff x="-320650" y="-762725"/>
            <a:chExt cx="9327075" cy="7125850"/>
          </a:xfrm>
        </p:grpSpPr>
        <p:cxnSp>
          <p:nvCxnSpPr>
            <p:cNvPr id="165" name="Google Shape;165;p17"/>
            <p:cNvCxnSpPr/>
            <p:nvPr/>
          </p:nvCxnSpPr>
          <p:spPr>
            <a:xfrm rot="-5400000" flipH="1">
              <a:off x="6857075" y="1775500"/>
              <a:ext cx="4097100" cy="1878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66" name="Google Shape;166;p17"/>
            <p:cNvCxnSpPr/>
            <p:nvPr/>
          </p:nvCxnSpPr>
          <p:spPr>
            <a:xfrm rot="10800000" flipH="1">
              <a:off x="667900" y="4271400"/>
              <a:ext cx="2765700" cy="9639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67" name="Google Shape;167;p17"/>
            <p:cNvCxnSpPr/>
            <p:nvPr/>
          </p:nvCxnSpPr>
          <p:spPr>
            <a:xfrm rot="5400000" flipH="1">
              <a:off x="7318025" y="3907700"/>
              <a:ext cx="3045000" cy="3318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68" name="Google Shape;168;p17"/>
            <p:cNvCxnSpPr/>
            <p:nvPr/>
          </p:nvCxnSpPr>
          <p:spPr>
            <a:xfrm rot="5400000" flipH="1">
              <a:off x="7083950" y="4541675"/>
              <a:ext cx="3325500" cy="317400"/>
            </a:xfrm>
            <a:prstGeom prst="bentConnector3">
              <a:avLst>
                <a:gd name="adj1" fmla="val 64575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69" name="Google Shape;169;p17"/>
            <p:cNvCxnSpPr/>
            <p:nvPr/>
          </p:nvCxnSpPr>
          <p:spPr>
            <a:xfrm rot="10800000" flipH="1">
              <a:off x="-320650" y="4087825"/>
              <a:ext cx="5808300" cy="8787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70" name="Google Shape;170;p17"/>
            <p:cNvCxnSpPr/>
            <p:nvPr/>
          </p:nvCxnSpPr>
          <p:spPr>
            <a:xfrm rot="5400000">
              <a:off x="-237850" y="2225"/>
              <a:ext cx="2082300" cy="729600"/>
            </a:xfrm>
            <a:prstGeom prst="bentConnector3">
              <a:avLst>
                <a:gd name="adj1" fmla="val 43507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71" name="Google Shape;171;p17"/>
            <p:cNvCxnSpPr/>
            <p:nvPr/>
          </p:nvCxnSpPr>
          <p:spPr>
            <a:xfrm rot="5400000">
              <a:off x="-317750" y="-132725"/>
              <a:ext cx="1866600" cy="6066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172" name="Google Shape;172;p17"/>
          <p:cNvGrpSpPr/>
          <p:nvPr/>
        </p:nvGrpSpPr>
        <p:grpSpPr>
          <a:xfrm>
            <a:off x="179243" y="1771891"/>
            <a:ext cx="400449" cy="2933146"/>
            <a:chOff x="7553711" y="-2334286"/>
            <a:chExt cx="455625" cy="3337292"/>
          </a:xfrm>
        </p:grpSpPr>
        <p:sp>
          <p:nvSpPr>
            <p:cNvPr id="173" name="Google Shape;173;p17"/>
            <p:cNvSpPr/>
            <p:nvPr/>
          </p:nvSpPr>
          <p:spPr>
            <a:xfrm>
              <a:off x="7728940" y="-1977361"/>
              <a:ext cx="280396" cy="280396"/>
            </a:xfrm>
            <a:custGeom>
              <a:avLst/>
              <a:gdLst/>
              <a:ahLst/>
              <a:cxnLst/>
              <a:rect l="l" t="t" r="r" b="b"/>
              <a:pathLst>
                <a:path w="6648" h="6648" extrusionOk="0">
                  <a:moveTo>
                    <a:pt x="6648" y="3327"/>
                  </a:moveTo>
                  <a:cubicBezTo>
                    <a:pt x="6648" y="5162"/>
                    <a:pt x="5157" y="6647"/>
                    <a:pt x="3327" y="6647"/>
                  </a:cubicBezTo>
                  <a:cubicBezTo>
                    <a:pt x="1491" y="6647"/>
                    <a:pt x="1" y="5162"/>
                    <a:pt x="1" y="3327"/>
                  </a:cubicBezTo>
                  <a:cubicBezTo>
                    <a:pt x="1" y="1491"/>
                    <a:pt x="1491" y="0"/>
                    <a:pt x="3327" y="0"/>
                  </a:cubicBezTo>
                  <a:cubicBezTo>
                    <a:pt x="5157" y="0"/>
                    <a:pt x="6648" y="1491"/>
                    <a:pt x="6648" y="3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7766124" y="796950"/>
              <a:ext cx="206055" cy="206055"/>
            </a:xfrm>
            <a:custGeom>
              <a:avLst/>
              <a:gdLst/>
              <a:ahLst/>
              <a:cxnLst/>
              <a:rect l="l" t="t" r="r" b="b"/>
              <a:pathLst>
                <a:path w="6648" h="6648" extrusionOk="0">
                  <a:moveTo>
                    <a:pt x="6648" y="3327"/>
                  </a:moveTo>
                  <a:cubicBezTo>
                    <a:pt x="6648" y="5162"/>
                    <a:pt x="5157" y="6647"/>
                    <a:pt x="3327" y="6647"/>
                  </a:cubicBezTo>
                  <a:cubicBezTo>
                    <a:pt x="1491" y="6647"/>
                    <a:pt x="1" y="5162"/>
                    <a:pt x="1" y="3327"/>
                  </a:cubicBezTo>
                  <a:cubicBezTo>
                    <a:pt x="1" y="1491"/>
                    <a:pt x="1491" y="0"/>
                    <a:pt x="3327" y="0"/>
                  </a:cubicBezTo>
                  <a:cubicBezTo>
                    <a:pt x="5157" y="0"/>
                    <a:pt x="6648" y="1491"/>
                    <a:pt x="6648" y="3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7553711" y="-2334286"/>
              <a:ext cx="151325" cy="151325"/>
            </a:xfrm>
            <a:custGeom>
              <a:avLst/>
              <a:gdLst/>
              <a:ahLst/>
              <a:cxnLst/>
              <a:rect l="l" t="t" r="r" b="b"/>
              <a:pathLst>
                <a:path w="6648" h="6648" extrusionOk="0">
                  <a:moveTo>
                    <a:pt x="6648" y="3327"/>
                  </a:moveTo>
                  <a:cubicBezTo>
                    <a:pt x="6648" y="5162"/>
                    <a:pt x="5157" y="6647"/>
                    <a:pt x="3327" y="6647"/>
                  </a:cubicBezTo>
                  <a:cubicBezTo>
                    <a:pt x="1491" y="6647"/>
                    <a:pt x="1" y="5162"/>
                    <a:pt x="1" y="3327"/>
                  </a:cubicBezTo>
                  <a:cubicBezTo>
                    <a:pt x="1" y="1491"/>
                    <a:pt x="1491" y="0"/>
                    <a:pt x="3327" y="0"/>
                  </a:cubicBezTo>
                  <a:cubicBezTo>
                    <a:pt x="5157" y="0"/>
                    <a:pt x="6648" y="1491"/>
                    <a:pt x="6648" y="3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2"/>
          <p:cNvSpPr txBox="1">
            <a:spLocks noGrp="1"/>
          </p:cNvSpPr>
          <p:nvPr>
            <p:ph type="subTitle" idx="1"/>
          </p:nvPr>
        </p:nvSpPr>
        <p:spPr>
          <a:xfrm>
            <a:off x="937700" y="3138773"/>
            <a:ext cx="2175300" cy="8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subTitle" idx="2"/>
          </p:nvPr>
        </p:nvSpPr>
        <p:spPr>
          <a:xfrm>
            <a:off x="3484422" y="3138773"/>
            <a:ext cx="2175300" cy="8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2"/>
          <p:cNvSpPr txBox="1">
            <a:spLocks noGrp="1"/>
          </p:cNvSpPr>
          <p:nvPr>
            <p:ph type="subTitle" idx="3"/>
          </p:nvPr>
        </p:nvSpPr>
        <p:spPr>
          <a:xfrm>
            <a:off x="6031150" y="3138773"/>
            <a:ext cx="2175300" cy="8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2"/>
          <p:cNvSpPr txBox="1">
            <a:spLocks noGrp="1"/>
          </p:cNvSpPr>
          <p:nvPr>
            <p:ph type="subTitle" idx="4"/>
          </p:nvPr>
        </p:nvSpPr>
        <p:spPr>
          <a:xfrm>
            <a:off x="937700" y="2828225"/>
            <a:ext cx="2175300" cy="39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41" name="Google Shape;241;p22"/>
          <p:cNvSpPr txBox="1">
            <a:spLocks noGrp="1"/>
          </p:cNvSpPr>
          <p:nvPr>
            <p:ph type="subTitle" idx="5"/>
          </p:nvPr>
        </p:nvSpPr>
        <p:spPr>
          <a:xfrm>
            <a:off x="3484422" y="2828225"/>
            <a:ext cx="2175300" cy="39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42" name="Google Shape;242;p22"/>
          <p:cNvSpPr txBox="1">
            <a:spLocks noGrp="1"/>
          </p:cNvSpPr>
          <p:nvPr>
            <p:ph type="subTitle" idx="6"/>
          </p:nvPr>
        </p:nvSpPr>
        <p:spPr>
          <a:xfrm>
            <a:off x="6031150" y="2828225"/>
            <a:ext cx="2175300" cy="39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grpSp>
        <p:nvGrpSpPr>
          <p:cNvPr id="243" name="Google Shape;243;p22"/>
          <p:cNvGrpSpPr/>
          <p:nvPr/>
        </p:nvGrpSpPr>
        <p:grpSpPr>
          <a:xfrm>
            <a:off x="4047014" y="42573"/>
            <a:ext cx="4967892" cy="427565"/>
            <a:chOff x="4047014" y="42573"/>
            <a:chExt cx="4967892" cy="427565"/>
          </a:xfrm>
        </p:grpSpPr>
        <p:sp>
          <p:nvSpPr>
            <p:cNvPr id="244" name="Google Shape;244;p22"/>
            <p:cNvSpPr/>
            <p:nvPr/>
          </p:nvSpPr>
          <p:spPr>
            <a:xfrm rot="-5400000">
              <a:off x="4047014" y="223696"/>
              <a:ext cx="246441" cy="246441"/>
            </a:xfrm>
            <a:custGeom>
              <a:avLst/>
              <a:gdLst/>
              <a:ahLst/>
              <a:cxnLst/>
              <a:rect l="l" t="t" r="r" b="b"/>
              <a:pathLst>
                <a:path w="6648" h="6648" extrusionOk="0">
                  <a:moveTo>
                    <a:pt x="6648" y="3327"/>
                  </a:moveTo>
                  <a:cubicBezTo>
                    <a:pt x="6648" y="5162"/>
                    <a:pt x="5157" y="6647"/>
                    <a:pt x="3327" y="6647"/>
                  </a:cubicBezTo>
                  <a:cubicBezTo>
                    <a:pt x="1491" y="6647"/>
                    <a:pt x="1" y="5162"/>
                    <a:pt x="1" y="3327"/>
                  </a:cubicBezTo>
                  <a:cubicBezTo>
                    <a:pt x="1" y="1491"/>
                    <a:pt x="1491" y="0"/>
                    <a:pt x="3327" y="0"/>
                  </a:cubicBezTo>
                  <a:cubicBezTo>
                    <a:pt x="5157" y="0"/>
                    <a:pt x="6648" y="1491"/>
                    <a:pt x="6648" y="3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2"/>
            <p:cNvSpPr/>
            <p:nvPr/>
          </p:nvSpPr>
          <p:spPr>
            <a:xfrm rot="-5400000">
              <a:off x="5047357" y="42573"/>
              <a:ext cx="181108" cy="181108"/>
            </a:xfrm>
            <a:custGeom>
              <a:avLst/>
              <a:gdLst/>
              <a:ahLst/>
              <a:cxnLst/>
              <a:rect l="l" t="t" r="r" b="b"/>
              <a:pathLst>
                <a:path w="6648" h="6648" extrusionOk="0">
                  <a:moveTo>
                    <a:pt x="6648" y="3327"/>
                  </a:moveTo>
                  <a:cubicBezTo>
                    <a:pt x="6648" y="5162"/>
                    <a:pt x="5157" y="6647"/>
                    <a:pt x="3327" y="6647"/>
                  </a:cubicBezTo>
                  <a:cubicBezTo>
                    <a:pt x="1491" y="6647"/>
                    <a:pt x="1" y="5162"/>
                    <a:pt x="1" y="3327"/>
                  </a:cubicBezTo>
                  <a:cubicBezTo>
                    <a:pt x="1" y="1491"/>
                    <a:pt x="1491" y="0"/>
                    <a:pt x="3327" y="0"/>
                  </a:cubicBezTo>
                  <a:cubicBezTo>
                    <a:pt x="5157" y="0"/>
                    <a:pt x="6648" y="1491"/>
                    <a:pt x="6648" y="3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2"/>
            <p:cNvSpPr/>
            <p:nvPr/>
          </p:nvSpPr>
          <p:spPr>
            <a:xfrm rot="-5400000">
              <a:off x="8881913" y="280415"/>
              <a:ext cx="132993" cy="132993"/>
            </a:xfrm>
            <a:custGeom>
              <a:avLst/>
              <a:gdLst/>
              <a:ahLst/>
              <a:cxnLst/>
              <a:rect l="l" t="t" r="r" b="b"/>
              <a:pathLst>
                <a:path w="6648" h="6648" extrusionOk="0">
                  <a:moveTo>
                    <a:pt x="6648" y="3327"/>
                  </a:moveTo>
                  <a:cubicBezTo>
                    <a:pt x="6648" y="5162"/>
                    <a:pt x="5157" y="6647"/>
                    <a:pt x="3327" y="6647"/>
                  </a:cubicBezTo>
                  <a:cubicBezTo>
                    <a:pt x="1491" y="6647"/>
                    <a:pt x="1" y="5162"/>
                    <a:pt x="1" y="3327"/>
                  </a:cubicBezTo>
                  <a:cubicBezTo>
                    <a:pt x="1" y="1491"/>
                    <a:pt x="1491" y="0"/>
                    <a:pt x="3327" y="0"/>
                  </a:cubicBezTo>
                  <a:cubicBezTo>
                    <a:pt x="5157" y="0"/>
                    <a:pt x="6648" y="1491"/>
                    <a:pt x="6648" y="3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" name="Google Shape;247;p22"/>
          <p:cNvGrpSpPr/>
          <p:nvPr/>
        </p:nvGrpSpPr>
        <p:grpSpPr>
          <a:xfrm>
            <a:off x="-491175" y="145189"/>
            <a:ext cx="10284997" cy="4769636"/>
            <a:chOff x="-491175" y="145189"/>
            <a:chExt cx="10284997" cy="4769636"/>
          </a:xfrm>
        </p:grpSpPr>
        <p:cxnSp>
          <p:nvCxnSpPr>
            <p:cNvPr id="248" name="Google Shape;248;p22"/>
            <p:cNvCxnSpPr/>
            <p:nvPr/>
          </p:nvCxnSpPr>
          <p:spPr>
            <a:xfrm rot="10800000">
              <a:off x="4978547" y="271239"/>
              <a:ext cx="4686900" cy="546300"/>
            </a:xfrm>
            <a:prstGeom prst="bentConnector3">
              <a:avLst>
                <a:gd name="adj1" fmla="val 18882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249" name="Google Shape;249;p22"/>
            <p:cNvCxnSpPr/>
            <p:nvPr/>
          </p:nvCxnSpPr>
          <p:spPr>
            <a:xfrm rot="10800000">
              <a:off x="5653822" y="145189"/>
              <a:ext cx="4140000" cy="606600"/>
            </a:xfrm>
            <a:prstGeom prst="bentConnector3">
              <a:avLst>
                <a:gd name="adj1" fmla="val 32793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250" name="Google Shape;250;p22"/>
            <p:cNvCxnSpPr/>
            <p:nvPr/>
          </p:nvCxnSpPr>
          <p:spPr>
            <a:xfrm>
              <a:off x="-491175" y="4640850"/>
              <a:ext cx="8531100" cy="2139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251" name="Google Shape;251;p22"/>
            <p:cNvCxnSpPr/>
            <p:nvPr/>
          </p:nvCxnSpPr>
          <p:spPr>
            <a:xfrm>
              <a:off x="-399350" y="4560525"/>
              <a:ext cx="6630600" cy="3543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24"/>
          <p:cNvSpPr txBox="1">
            <a:spLocks noGrp="1"/>
          </p:cNvSpPr>
          <p:nvPr>
            <p:ph type="subTitle" idx="1"/>
          </p:nvPr>
        </p:nvSpPr>
        <p:spPr>
          <a:xfrm>
            <a:off x="1967648" y="2084667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24"/>
          <p:cNvSpPr txBox="1">
            <a:spLocks noGrp="1"/>
          </p:cNvSpPr>
          <p:nvPr>
            <p:ph type="subTitle" idx="2"/>
          </p:nvPr>
        </p:nvSpPr>
        <p:spPr>
          <a:xfrm>
            <a:off x="5198152" y="2084667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24"/>
          <p:cNvSpPr txBox="1">
            <a:spLocks noGrp="1"/>
          </p:cNvSpPr>
          <p:nvPr>
            <p:ph type="subTitle" idx="3"/>
          </p:nvPr>
        </p:nvSpPr>
        <p:spPr>
          <a:xfrm>
            <a:off x="1967648" y="3518067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4"/>
          <p:cNvSpPr txBox="1">
            <a:spLocks noGrp="1"/>
          </p:cNvSpPr>
          <p:nvPr>
            <p:ph type="subTitle" idx="4"/>
          </p:nvPr>
        </p:nvSpPr>
        <p:spPr>
          <a:xfrm>
            <a:off x="5198152" y="3518067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4"/>
          <p:cNvSpPr txBox="1">
            <a:spLocks noGrp="1"/>
          </p:cNvSpPr>
          <p:nvPr>
            <p:ph type="subTitle" idx="5"/>
          </p:nvPr>
        </p:nvSpPr>
        <p:spPr>
          <a:xfrm>
            <a:off x="1967648" y="1778725"/>
            <a:ext cx="19782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74" name="Google Shape;274;p24"/>
          <p:cNvSpPr txBox="1">
            <a:spLocks noGrp="1"/>
          </p:cNvSpPr>
          <p:nvPr>
            <p:ph type="subTitle" idx="6"/>
          </p:nvPr>
        </p:nvSpPr>
        <p:spPr>
          <a:xfrm>
            <a:off x="5198150" y="1778725"/>
            <a:ext cx="19782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75" name="Google Shape;275;p24"/>
          <p:cNvSpPr txBox="1">
            <a:spLocks noGrp="1"/>
          </p:cNvSpPr>
          <p:nvPr>
            <p:ph type="subTitle" idx="7"/>
          </p:nvPr>
        </p:nvSpPr>
        <p:spPr>
          <a:xfrm>
            <a:off x="1967648" y="3212175"/>
            <a:ext cx="19782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76" name="Google Shape;276;p24"/>
          <p:cNvSpPr txBox="1">
            <a:spLocks noGrp="1"/>
          </p:cNvSpPr>
          <p:nvPr>
            <p:ph type="subTitle" idx="8"/>
          </p:nvPr>
        </p:nvSpPr>
        <p:spPr>
          <a:xfrm>
            <a:off x="5198150" y="3212175"/>
            <a:ext cx="19782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sz="2400" b="1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grpSp>
        <p:nvGrpSpPr>
          <p:cNvPr id="277" name="Google Shape;277;p24"/>
          <p:cNvGrpSpPr/>
          <p:nvPr/>
        </p:nvGrpSpPr>
        <p:grpSpPr>
          <a:xfrm>
            <a:off x="184960" y="-914261"/>
            <a:ext cx="8511650" cy="5875100"/>
            <a:chOff x="184960" y="-914261"/>
            <a:chExt cx="8511650" cy="5875100"/>
          </a:xfrm>
        </p:grpSpPr>
        <p:cxnSp>
          <p:nvCxnSpPr>
            <p:cNvPr id="278" name="Google Shape;278;p24"/>
            <p:cNvCxnSpPr/>
            <p:nvPr/>
          </p:nvCxnSpPr>
          <p:spPr>
            <a:xfrm rot="5400000">
              <a:off x="-1759290" y="1284414"/>
              <a:ext cx="4686900" cy="546300"/>
            </a:xfrm>
            <a:prstGeom prst="bentConnector3">
              <a:avLst>
                <a:gd name="adj1" fmla="val 18882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279" name="Google Shape;279;p24"/>
            <p:cNvCxnSpPr/>
            <p:nvPr/>
          </p:nvCxnSpPr>
          <p:spPr>
            <a:xfrm rot="5400000">
              <a:off x="-1581740" y="852439"/>
              <a:ext cx="4140000" cy="606600"/>
            </a:xfrm>
            <a:prstGeom prst="bentConnector3">
              <a:avLst>
                <a:gd name="adj1" fmla="val 32793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280" name="Google Shape;280;p24"/>
            <p:cNvCxnSpPr/>
            <p:nvPr/>
          </p:nvCxnSpPr>
          <p:spPr>
            <a:xfrm rot="5400000">
              <a:off x="5885760" y="2149989"/>
              <a:ext cx="5112900" cy="5088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281" name="Google Shape;281;p24"/>
            <p:cNvCxnSpPr/>
            <p:nvPr/>
          </p:nvCxnSpPr>
          <p:spPr>
            <a:xfrm rot="5400000">
              <a:off x="5659460" y="1671214"/>
              <a:ext cx="5112900" cy="5088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282" name="Google Shape;282;p24"/>
          <p:cNvGrpSpPr/>
          <p:nvPr/>
        </p:nvGrpSpPr>
        <p:grpSpPr>
          <a:xfrm>
            <a:off x="4047014" y="27379"/>
            <a:ext cx="4845881" cy="3896497"/>
            <a:chOff x="4047014" y="27379"/>
            <a:chExt cx="4845881" cy="3896497"/>
          </a:xfrm>
        </p:grpSpPr>
        <p:sp>
          <p:nvSpPr>
            <p:cNvPr id="283" name="Google Shape;283;p24"/>
            <p:cNvSpPr/>
            <p:nvPr/>
          </p:nvSpPr>
          <p:spPr>
            <a:xfrm rot="-5400000">
              <a:off x="4047014" y="223696"/>
              <a:ext cx="246441" cy="246441"/>
            </a:xfrm>
            <a:custGeom>
              <a:avLst/>
              <a:gdLst/>
              <a:ahLst/>
              <a:cxnLst/>
              <a:rect l="l" t="t" r="r" b="b"/>
              <a:pathLst>
                <a:path w="6648" h="6648" extrusionOk="0">
                  <a:moveTo>
                    <a:pt x="6648" y="3327"/>
                  </a:moveTo>
                  <a:cubicBezTo>
                    <a:pt x="6648" y="5162"/>
                    <a:pt x="5157" y="6647"/>
                    <a:pt x="3327" y="6647"/>
                  </a:cubicBezTo>
                  <a:cubicBezTo>
                    <a:pt x="1491" y="6647"/>
                    <a:pt x="1" y="5162"/>
                    <a:pt x="1" y="3327"/>
                  </a:cubicBezTo>
                  <a:cubicBezTo>
                    <a:pt x="1" y="1491"/>
                    <a:pt x="1491" y="0"/>
                    <a:pt x="3327" y="0"/>
                  </a:cubicBezTo>
                  <a:cubicBezTo>
                    <a:pt x="5157" y="0"/>
                    <a:pt x="6648" y="1491"/>
                    <a:pt x="6648" y="3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4"/>
            <p:cNvSpPr/>
            <p:nvPr/>
          </p:nvSpPr>
          <p:spPr>
            <a:xfrm rot="-5400000">
              <a:off x="8470281" y="3727561"/>
              <a:ext cx="196332" cy="196299"/>
            </a:xfrm>
            <a:custGeom>
              <a:avLst/>
              <a:gdLst/>
              <a:ahLst/>
              <a:cxnLst/>
              <a:rect l="l" t="t" r="r" b="b"/>
              <a:pathLst>
                <a:path w="6648" h="6648" extrusionOk="0">
                  <a:moveTo>
                    <a:pt x="6648" y="3327"/>
                  </a:moveTo>
                  <a:cubicBezTo>
                    <a:pt x="6648" y="5162"/>
                    <a:pt x="5157" y="6647"/>
                    <a:pt x="3327" y="6647"/>
                  </a:cubicBezTo>
                  <a:cubicBezTo>
                    <a:pt x="1491" y="6647"/>
                    <a:pt x="1" y="5162"/>
                    <a:pt x="1" y="3327"/>
                  </a:cubicBezTo>
                  <a:cubicBezTo>
                    <a:pt x="1" y="1491"/>
                    <a:pt x="1491" y="0"/>
                    <a:pt x="3327" y="0"/>
                  </a:cubicBezTo>
                  <a:cubicBezTo>
                    <a:pt x="5157" y="0"/>
                    <a:pt x="6648" y="1491"/>
                    <a:pt x="6648" y="3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4"/>
            <p:cNvSpPr/>
            <p:nvPr/>
          </p:nvSpPr>
          <p:spPr>
            <a:xfrm rot="-5400000">
              <a:off x="8641534" y="2927466"/>
              <a:ext cx="251378" cy="251344"/>
            </a:xfrm>
            <a:custGeom>
              <a:avLst/>
              <a:gdLst/>
              <a:ahLst/>
              <a:cxnLst/>
              <a:rect l="l" t="t" r="r" b="b"/>
              <a:pathLst>
                <a:path w="6648" h="6648" extrusionOk="0">
                  <a:moveTo>
                    <a:pt x="6648" y="3327"/>
                  </a:moveTo>
                  <a:cubicBezTo>
                    <a:pt x="6648" y="5162"/>
                    <a:pt x="5157" y="6647"/>
                    <a:pt x="3327" y="6647"/>
                  </a:cubicBezTo>
                  <a:cubicBezTo>
                    <a:pt x="1491" y="6647"/>
                    <a:pt x="1" y="5162"/>
                    <a:pt x="1" y="3327"/>
                  </a:cubicBezTo>
                  <a:cubicBezTo>
                    <a:pt x="1" y="1491"/>
                    <a:pt x="1491" y="0"/>
                    <a:pt x="3327" y="0"/>
                  </a:cubicBezTo>
                  <a:cubicBezTo>
                    <a:pt x="5157" y="0"/>
                    <a:pt x="6648" y="1491"/>
                    <a:pt x="6648" y="3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4"/>
            <p:cNvSpPr/>
            <p:nvPr/>
          </p:nvSpPr>
          <p:spPr>
            <a:xfrm rot="-5400000">
              <a:off x="4391516" y="27388"/>
              <a:ext cx="156245" cy="156228"/>
            </a:xfrm>
            <a:custGeom>
              <a:avLst/>
              <a:gdLst/>
              <a:ahLst/>
              <a:cxnLst/>
              <a:rect l="l" t="t" r="r" b="b"/>
              <a:pathLst>
                <a:path w="6648" h="6648" extrusionOk="0">
                  <a:moveTo>
                    <a:pt x="6648" y="3327"/>
                  </a:moveTo>
                  <a:cubicBezTo>
                    <a:pt x="6648" y="5162"/>
                    <a:pt x="5157" y="6647"/>
                    <a:pt x="3327" y="6647"/>
                  </a:cubicBezTo>
                  <a:cubicBezTo>
                    <a:pt x="1491" y="6647"/>
                    <a:pt x="1" y="5162"/>
                    <a:pt x="1" y="3327"/>
                  </a:cubicBezTo>
                  <a:cubicBezTo>
                    <a:pt x="1" y="1491"/>
                    <a:pt x="1491" y="0"/>
                    <a:pt x="3327" y="0"/>
                  </a:cubicBezTo>
                  <a:cubicBezTo>
                    <a:pt x="5157" y="0"/>
                    <a:pt x="6648" y="1491"/>
                    <a:pt x="6648" y="3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4"/>
            <p:cNvSpPr/>
            <p:nvPr/>
          </p:nvSpPr>
          <p:spPr>
            <a:xfrm rot="-5400000">
              <a:off x="8470291" y="2624037"/>
              <a:ext cx="161895" cy="161879"/>
            </a:xfrm>
            <a:custGeom>
              <a:avLst/>
              <a:gdLst/>
              <a:ahLst/>
              <a:cxnLst/>
              <a:rect l="l" t="t" r="r" b="b"/>
              <a:pathLst>
                <a:path w="6648" h="6648" extrusionOk="0">
                  <a:moveTo>
                    <a:pt x="6648" y="3327"/>
                  </a:moveTo>
                  <a:cubicBezTo>
                    <a:pt x="6648" y="5162"/>
                    <a:pt x="5157" y="6647"/>
                    <a:pt x="3327" y="6647"/>
                  </a:cubicBezTo>
                  <a:cubicBezTo>
                    <a:pt x="1491" y="6647"/>
                    <a:pt x="1" y="5162"/>
                    <a:pt x="1" y="3327"/>
                  </a:cubicBezTo>
                  <a:cubicBezTo>
                    <a:pt x="1" y="1491"/>
                    <a:pt x="1491" y="0"/>
                    <a:pt x="3327" y="0"/>
                  </a:cubicBezTo>
                  <a:cubicBezTo>
                    <a:pt x="5157" y="0"/>
                    <a:pt x="6648" y="1491"/>
                    <a:pt x="6648" y="3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68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59" r:id="rId5"/>
    <p:sldLayoutId id="2147483662" r:id="rId6"/>
    <p:sldLayoutId id="2147483663" r:id="rId7"/>
    <p:sldLayoutId id="2147483668" r:id="rId8"/>
    <p:sldLayoutId id="2147483670" r:id="rId9"/>
    <p:sldLayoutId id="2147483674" r:id="rId10"/>
    <p:sldLayoutId id="214748367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6ED2A-01C8-4FB8-A272-F6C412F5286A}" type="datetime1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@Dr.SangarJAFF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BE02-988E-41EC-8085-284CE77B1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0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ransition spd="slow">
    <p:push dir="u"/>
  </p:transition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ngar.ahmed@hmu.edu.kr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18004" y="3696891"/>
            <a:ext cx="5562600" cy="841422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1500" b="1" dirty="0">
                <a:solidFill>
                  <a:srgbClr val="74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Assist. Prof. Dr. Sangar M. AHMED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sz="1500" b="1" dirty="0">
                <a:solidFill>
                  <a:srgbClr val="740000"/>
                </a:solidFill>
                <a:latin typeface="Times New Roman" panose="02020603050405020304" pitchFamily="18" charset="0"/>
                <a:ea typeface="Source Sans Pro SemiBold" panose="020B0603030403020204" pitchFamily="34" charset="0"/>
                <a:cs typeface="Times New Roman" panose="02020603050405020304" pitchFamily="18" charset="0"/>
              </a:rPr>
              <a:t>Course name : Community Health Nursing 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sz="1500" b="1" dirty="0">
                <a:solidFill>
                  <a:srgbClr val="740000"/>
                </a:solidFill>
                <a:latin typeface="Times New Roman" panose="02020603050405020304" pitchFamily="18" charset="0"/>
                <a:ea typeface="Source Sans Pro SemiBold" panose="020B0603030403020204" pitchFamily="34" charset="0"/>
                <a:cs typeface="Times New Roman" panose="02020603050405020304" pitchFamily="18" charset="0"/>
              </a:rPr>
              <a:t>Week  No. 10  2024-25 </a:t>
            </a:r>
          </a:p>
          <a:p>
            <a:pPr rtl="0" eaLnBrk="1" hangingPunct="1">
              <a:lnSpc>
                <a:spcPct val="100000"/>
              </a:lnSpc>
              <a:defRPr/>
            </a:pPr>
            <a:r>
              <a:rPr lang="en-GB" sz="900" dirty="0">
                <a:solidFill>
                  <a:srgbClr val="74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 mail: </a:t>
            </a:r>
            <a:r>
              <a:rPr lang="en-GB" sz="900" dirty="0" err="1">
                <a:solidFill>
                  <a:srgbClr val="74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sangar</a:t>
            </a:r>
            <a:r>
              <a:rPr lang="en-GB" sz="900" dirty="0">
                <a:solidFill>
                  <a:srgbClr val="74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900" dirty="0">
                <a:solidFill>
                  <a:srgbClr val="74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ahmed@</a:t>
            </a:r>
            <a:r>
              <a:rPr lang="en-US" sz="900" dirty="0">
                <a:solidFill>
                  <a:srgbClr val="74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tiu.edu.iq</a:t>
            </a:r>
          </a:p>
          <a:p>
            <a:pPr rtl="0" eaLnBrk="1" hangingPunct="1">
              <a:lnSpc>
                <a:spcPct val="100000"/>
              </a:lnSpc>
              <a:defRPr/>
            </a:pPr>
            <a:r>
              <a:rPr lang="en-US" sz="900" dirty="0">
                <a:solidFill>
                  <a:srgbClr val="74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@Dr.Sangar.jaff</a:t>
            </a:r>
          </a:p>
        </p:txBody>
      </p:sp>
      <p:sp>
        <p:nvSpPr>
          <p:cNvPr id="3076" name="AutoShape 6" descr="Image result for hawler medical university"/>
          <p:cNvSpPr>
            <a:spLocks noChangeAspect="1" noChangeArrowheads="1"/>
          </p:cNvSpPr>
          <p:nvPr/>
        </p:nvSpPr>
        <p:spPr bwMode="auto">
          <a:xfrm>
            <a:off x="7885510" y="-108347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ClrTx/>
              <a:buNone/>
              <a:defRPr/>
            </a:pPr>
            <a:endParaRPr lang="en-US" sz="1350" kern="120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31435" y="1"/>
            <a:ext cx="571500" cy="514349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lIns="68580" tIns="34290" rIns="68580" bIns="3429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buClrTx/>
              <a:defRPr/>
            </a:pPr>
            <a:r>
              <a:rPr lang="en-GB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W.10  Student Activity </a:t>
            </a:r>
            <a:endParaRPr lang="en-US" b="1" dirty="0">
              <a:solidFill>
                <a:prstClr val="white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13894" y="96143"/>
            <a:ext cx="156966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buClrTx/>
              <a:defRPr/>
            </a:pPr>
            <a:r>
              <a:rPr lang="en-US" sz="1350" b="1" kern="1200" dirty="0">
                <a:solidFill>
                  <a:srgbClr val="ED7D31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Faculty of Nursing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09" y="52388"/>
            <a:ext cx="790752" cy="71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3ED2EE-1869-3F68-045F-4C6673DCAD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2837" y="120254"/>
            <a:ext cx="3149467" cy="314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9641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42"/>
          <p:cNvSpPr/>
          <p:nvPr/>
        </p:nvSpPr>
        <p:spPr>
          <a:xfrm>
            <a:off x="886950" y="3212163"/>
            <a:ext cx="716400" cy="71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1" name="Google Shape;661;p42"/>
          <p:cNvSpPr/>
          <p:nvPr/>
        </p:nvSpPr>
        <p:spPr>
          <a:xfrm>
            <a:off x="4122950" y="1756738"/>
            <a:ext cx="716400" cy="71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2" name="Google Shape;662;p42"/>
          <p:cNvSpPr/>
          <p:nvPr/>
        </p:nvSpPr>
        <p:spPr>
          <a:xfrm>
            <a:off x="886950" y="1756738"/>
            <a:ext cx="716400" cy="71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3" name="Google Shape;663;p42"/>
          <p:cNvSpPr/>
          <p:nvPr/>
        </p:nvSpPr>
        <p:spPr>
          <a:xfrm>
            <a:off x="4122950" y="3218338"/>
            <a:ext cx="716400" cy="71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4" name="Google Shape;664;p42"/>
          <p:cNvSpPr txBox="1">
            <a:spLocks noGrp="1"/>
          </p:cNvSpPr>
          <p:nvPr>
            <p:ph type="title"/>
          </p:nvPr>
        </p:nvSpPr>
        <p:spPr>
          <a:xfrm>
            <a:off x="365760" y="445025"/>
            <a:ext cx="8058240" cy="8045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dirty="0"/>
              <a:t>Current Applications of AI in Community Health Nursing</a:t>
            </a:r>
            <a:endParaRPr sz="2400" dirty="0"/>
          </a:p>
        </p:txBody>
      </p:sp>
      <p:sp>
        <p:nvSpPr>
          <p:cNvPr id="665" name="Google Shape;665;p42"/>
          <p:cNvSpPr txBox="1">
            <a:spLocks noGrp="1"/>
          </p:cNvSpPr>
          <p:nvPr>
            <p:ph type="subTitle" idx="1"/>
          </p:nvPr>
        </p:nvSpPr>
        <p:spPr>
          <a:xfrm>
            <a:off x="1655579" y="1936937"/>
            <a:ext cx="2359306" cy="11355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600" dirty="0"/>
              <a:t>Provide health education, triage, and appointment scheduling.</a:t>
            </a:r>
            <a:endParaRPr sz="1600" dirty="0"/>
          </a:p>
        </p:txBody>
      </p:sp>
      <p:sp>
        <p:nvSpPr>
          <p:cNvPr id="666" name="Google Shape;666;p42"/>
          <p:cNvSpPr txBox="1">
            <a:spLocks noGrp="1"/>
          </p:cNvSpPr>
          <p:nvPr>
            <p:ph type="subTitle" idx="2"/>
          </p:nvPr>
        </p:nvSpPr>
        <p:spPr>
          <a:xfrm>
            <a:off x="5055520" y="2084667"/>
            <a:ext cx="2874617" cy="10547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600" dirty="0"/>
              <a:t>AI-powered devices track health data and identify trends for early interventions.</a:t>
            </a:r>
            <a:endParaRPr sz="1600" dirty="0"/>
          </a:p>
        </p:txBody>
      </p:sp>
      <p:sp>
        <p:nvSpPr>
          <p:cNvPr id="667" name="Google Shape;667;p42"/>
          <p:cNvSpPr txBox="1">
            <a:spLocks noGrp="1"/>
          </p:cNvSpPr>
          <p:nvPr>
            <p:ph type="subTitle" idx="3"/>
          </p:nvPr>
        </p:nvSpPr>
        <p:spPr>
          <a:xfrm>
            <a:off x="1690274" y="3532550"/>
            <a:ext cx="2255573" cy="9708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600" dirty="0"/>
              <a:t>AI forecasts health risks, aiding in preventive care.</a:t>
            </a:r>
            <a:endParaRPr sz="1600" dirty="0"/>
          </a:p>
        </p:txBody>
      </p:sp>
      <p:sp>
        <p:nvSpPr>
          <p:cNvPr id="668" name="Google Shape;668;p42"/>
          <p:cNvSpPr txBox="1">
            <a:spLocks noGrp="1"/>
          </p:cNvSpPr>
          <p:nvPr>
            <p:ph type="subTitle" idx="4"/>
          </p:nvPr>
        </p:nvSpPr>
        <p:spPr>
          <a:xfrm>
            <a:off x="5107198" y="3505900"/>
            <a:ext cx="2822939" cy="10241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600" dirty="0"/>
              <a:t>Enhances remote consultations and supports underserved communities.</a:t>
            </a:r>
          </a:p>
        </p:txBody>
      </p:sp>
      <p:sp>
        <p:nvSpPr>
          <p:cNvPr id="669" name="Google Shape;669;p42"/>
          <p:cNvSpPr txBox="1">
            <a:spLocks noGrp="1"/>
          </p:cNvSpPr>
          <p:nvPr>
            <p:ph type="subTitle" idx="5"/>
          </p:nvPr>
        </p:nvSpPr>
        <p:spPr>
          <a:xfrm>
            <a:off x="1719990" y="1694411"/>
            <a:ext cx="1978200" cy="2904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sz="1800" dirty="0" err="1"/>
              <a:t>Chatbots</a:t>
            </a:r>
            <a:endParaRPr sz="1800" dirty="0"/>
          </a:p>
        </p:txBody>
      </p:sp>
      <p:sp>
        <p:nvSpPr>
          <p:cNvPr id="670" name="Google Shape;670;p42"/>
          <p:cNvSpPr txBox="1">
            <a:spLocks noGrp="1"/>
          </p:cNvSpPr>
          <p:nvPr>
            <p:ph type="subTitle" idx="6"/>
          </p:nvPr>
        </p:nvSpPr>
        <p:spPr>
          <a:xfrm>
            <a:off x="5055520" y="1785633"/>
            <a:ext cx="2525999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sz="1800" dirty="0"/>
              <a:t>Patient Monitoring</a:t>
            </a:r>
            <a:endParaRPr sz="1800" dirty="0"/>
          </a:p>
        </p:txBody>
      </p:sp>
      <p:sp>
        <p:nvSpPr>
          <p:cNvPr id="671" name="Google Shape;671;p42"/>
          <p:cNvSpPr txBox="1">
            <a:spLocks noGrp="1"/>
          </p:cNvSpPr>
          <p:nvPr>
            <p:ph type="subTitle" idx="7"/>
          </p:nvPr>
        </p:nvSpPr>
        <p:spPr>
          <a:xfrm>
            <a:off x="1690276" y="3212163"/>
            <a:ext cx="2304254" cy="4276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sz="1600" dirty="0"/>
              <a:t>Predictive Analytics</a:t>
            </a:r>
            <a:endParaRPr sz="1600" dirty="0"/>
          </a:p>
        </p:txBody>
      </p:sp>
      <p:sp>
        <p:nvSpPr>
          <p:cNvPr id="672" name="Google Shape;672;p42"/>
          <p:cNvSpPr txBox="1">
            <a:spLocks noGrp="1"/>
          </p:cNvSpPr>
          <p:nvPr>
            <p:ph type="subTitle" idx="8"/>
          </p:nvPr>
        </p:nvSpPr>
        <p:spPr>
          <a:xfrm>
            <a:off x="5054844" y="3212163"/>
            <a:ext cx="19782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dirty="0"/>
              <a:t>Telehealth</a:t>
            </a:r>
            <a:endParaRPr dirty="0"/>
          </a:p>
        </p:txBody>
      </p:sp>
      <p:grpSp>
        <p:nvGrpSpPr>
          <p:cNvPr id="680" name="Google Shape;680;p42"/>
          <p:cNvGrpSpPr/>
          <p:nvPr/>
        </p:nvGrpSpPr>
        <p:grpSpPr>
          <a:xfrm>
            <a:off x="4230931" y="1867817"/>
            <a:ext cx="500435" cy="500435"/>
            <a:chOff x="1512431" y="2099592"/>
            <a:chExt cx="500435" cy="500435"/>
          </a:xfrm>
        </p:grpSpPr>
        <p:sp>
          <p:nvSpPr>
            <p:cNvPr id="681" name="Google Shape;681;p42"/>
            <p:cNvSpPr/>
            <p:nvPr/>
          </p:nvSpPr>
          <p:spPr>
            <a:xfrm>
              <a:off x="1512431" y="2158134"/>
              <a:ext cx="441784" cy="261107"/>
            </a:xfrm>
            <a:custGeom>
              <a:avLst/>
              <a:gdLst/>
              <a:ahLst/>
              <a:cxnLst/>
              <a:rect l="l" t="t" r="r" b="b"/>
              <a:pathLst>
                <a:path w="16187" h="9567" extrusionOk="0">
                  <a:moveTo>
                    <a:pt x="0" y="1"/>
                  </a:moveTo>
                  <a:lnTo>
                    <a:pt x="0" y="1077"/>
                  </a:lnTo>
                  <a:lnTo>
                    <a:pt x="4549" y="1077"/>
                  </a:lnTo>
                  <a:lnTo>
                    <a:pt x="6744" y="4302"/>
                  </a:lnTo>
                  <a:lnTo>
                    <a:pt x="2149" y="4302"/>
                  </a:lnTo>
                  <a:lnTo>
                    <a:pt x="2149" y="8632"/>
                  </a:lnTo>
                  <a:lnTo>
                    <a:pt x="4542" y="8632"/>
                  </a:lnTo>
                  <a:lnTo>
                    <a:pt x="6070" y="6306"/>
                  </a:lnTo>
                  <a:lnTo>
                    <a:pt x="7146" y="9567"/>
                  </a:lnTo>
                  <a:lnTo>
                    <a:pt x="7767" y="8632"/>
                  </a:lnTo>
                  <a:lnTo>
                    <a:pt x="9951" y="8632"/>
                  </a:lnTo>
                  <a:lnTo>
                    <a:pt x="11476" y="6306"/>
                  </a:lnTo>
                  <a:lnTo>
                    <a:pt x="12552" y="9567"/>
                  </a:lnTo>
                  <a:lnTo>
                    <a:pt x="13177" y="8628"/>
                  </a:lnTo>
                  <a:lnTo>
                    <a:pt x="16187" y="8628"/>
                  </a:lnTo>
                  <a:lnTo>
                    <a:pt x="16187" y="4299"/>
                  </a:lnTo>
                  <a:lnTo>
                    <a:pt x="8046" y="4299"/>
                  </a:lnTo>
                  <a:lnTo>
                    <a:pt x="51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1570892" y="2397544"/>
              <a:ext cx="383132" cy="143722"/>
            </a:xfrm>
            <a:custGeom>
              <a:avLst/>
              <a:gdLst/>
              <a:ahLst/>
              <a:cxnLst/>
              <a:rect l="l" t="t" r="r" b="b"/>
              <a:pathLst>
                <a:path w="14038" h="5266" extrusionOk="0">
                  <a:moveTo>
                    <a:pt x="3600" y="1"/>
                  </a:moveTo>
                  <a:lnTo>
                    <a:pt x="2979" y="936"/>
                  </a:lnTo>
                  <a:lnTo>
                    <a:pt x="0" y="936"/>
                  </a:lnTo>
                  <a:lnTo>
                    <a:pt x="0" y="5266"/>
                  </a:lnTo>
                  <a:lnTo>
                    <a:pt x="14038" y="5266"/>
                  </a:lnTo>
                  <a:lnTo>
                    <a:pt x="14038" y="936"/>
                  </a:lnTo>
                  <a:lnTo>
                    <a:pt x="11606" y="936"/>
                  </a:lnTo>
                  <a:lnTo>
                    <a:pt x="10085" y="3223"/>
                  </a:lnTo>
                  <a:lnTo>
                    <a:pt x="9009" y="1"/>
                  </a:lnTo>
                  <a:lnTo>
                    <a:pt x="8388" y="936"/>
                  </a:lnTo>
                  <a:lnTo>
                    <a:pt x="6204" y="936"/>
                  </a:lnTo>
                  <a:lnTo>
                    <a:pt x="4676" y="3223"/>
                  </a:lnTo>
                  <a:lnTo>
                    <a:pt x="36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1924821" y="2216676"/>
              <a:ext cx="88046" cy="88073"/>
            </a:xfrm>
            <a:custGeom>
              <a:avLst/>
              <a:gdLst/>
              <a:ahLst/>
              <a:cxnLst/>
              <a:rect l="l" t="t" r="r" b="b"/>
              <a:pathLst>
                <a:path w="3226" h="3227" extrusionOk="0">
                  <a:moveTo>
                    <a:pt x="0" y="1"/>
                  </a:moveTo>
                  <a:lnTo>
                    <a:pt x="0" y="1077"/>
                  </a:lnTo>
                  <a:lnTo>
                    <a:pt x="2149" y="1077"/>
                  </a:lnTo>
                  <a:lnTo>
                    <a:pt x="2149" y="3226"/>
                  </a:lnTo>
                  <a:lnTo>
                    <a:pt x="3226" y="3226"/>
                  </a:lnTo>
                  <a:lnTo>
                    <a:pt x="32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2"/>
            <p:cNvSpPr/>
            <p:nvPr/>
          </p:nvSpPr>
          <p:spPr>
            <a:xfrm>
              <a:off x="1924821" y="2510999"/>
              <a:ext cx="88046" cy="89028"/>
            </a:xfrm>
            <a:custGeom>
              <a:avLst/>
              <a:gdLst/>
              <a:ahLst/>
              <a:cxnLst/>
              <a:rect l="l" t="t" r="r" b="b"/>
              <a:pathLst>
                <a:path w="3226" h="3262" extrusionOk="0">
                  <a:moveTo>
                    <a:pt x="2149" y="1"/>
                  </a:moveTo>
                  <a:lnTo>
                    <a:pt x="2149" y="2185"/>
                  </a:lnTo>
                  <a:lnTo>
                    <a:pt x="0" y="2185"/>
                  </a:lnTo>
                  <a:lnTo>
                    <a:pt x="0" y="3261"/>
                  </a:lnTo>
                  <a:lnTo>
                    <a:pt x="3226" y="3261"/>
                  </a:lnTo>
                  <a:lnTo>
                    <a:pt x="32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2"/>
            <p:cNvSpPr/>
            <p:nvPr/>
          </p:nvSpPr>
          <p:spPr>
            <a:xfrm>
              <a:off x="1512431" y="2216676"/>
              <a:ext cx="58679" cy="88073"/>
            </a:xfrm>
            <a:custGeom>
              <a:avLst/>
              <a:gdLst/>
              <a:ahLst/>
              <a:cxnLst/>
              <a:rect l="l" t="t" r="r" b="b"/>
              <a:pathLst>
                <a:path w="2150" h="3227" extrusionOk="0">
                  <a:moveTo>
                    <a:pt x="0" y="1"/>
                  </a:moveTo>
                  <a:lnTo>
                    <a:pt x="0" y="3226"/>
                  </a:lnTo>
                  <a:lnTo>
                    <a:pt x="1077" y="3226"/>
                  </a:lnTo>
                  <a:lnTo>
                    <a:pt x="1077" y="1077"/>
                  </a:lnTo>
                  <a:lnTo>
                    <a:pt x="2149" y="1077"/>
                  </a:lnTo>
                  <a:lnTo>
                    <a:pt x="21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1512431" y="2510999"/>
              <a:ext cx="88046" cy="89028"/>
            </a:xfrm>
            <a:custGeom>
              <a:avLst/>
              <a:gdLst/>
              <a:ahLst/>
              <a:cxnLst/>
              <a:rect l="l" t="t" r="r" b="b"/>
              <a:pathLst>
                <a:path w="3226" h="3262" extrusionOk="0">
                  <a:moveTo>
                    <a:pt x="0" y="1"/>
                  </a:moveTo>
                  <a:lnTo>
                    <a:pt x="0" y="3261"/>
                  </a:lnTo>
                  <a:lnTo>
                    <a:pt x="3226" y="3261"/>
                  </a:lnTo>
                  <a:lnTo>
                    <a:pt x="3226" y="2185"/>
                  </a:lnTo>
                  <a:lnTo>
                    <a:pt x="1077" y="2185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1512431" y="2099592"/>
              <a:ext cx="29394" cy="29394"/>
            </a:xfrm>
            <a:custGeom>
              <a:avLst/>
              <a:gdLst/>
              <a:ahLst/>
              <a:cxnLst/>
              <a:rect l="l" t="t" r="r" b="b"/>
              <a:pathLst>
                <a:path w="1077" h="1077" extrusionOk="0">
                  <a:moveTo>
                    <a:pt x="0" y="0"/>
                  </a:moveTo>
                  <a:lnTo>
                    <a:pt x="0" y="1076"/>
                  </a:lnTo>
                  <a:lnTo>
                    <a:pt x="1077" y="1076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1570974" y="2099592"/>
              <a:ext cx="29421" cy="29394"/>
            </a:xfrm>
            <a:custGeom>
              <a:avLst/>
              <a:gdLst/>
              <a:ahLst/>
              <a:cxnLst/>
              <a:rect l="l" t="t" r="r" b="b"/>
              <a:pathLst>
                <a:path w="1078" h="1077" extrusionOk="0">
                  <a:moveTo>
                    <a:pt x="1" y="0"/>
                  </a:moveTo>
                  <a:lnTo>
                    <a:pt x="1" y="1076"/>
                  </a:lnTo>
                  <a:lnTo>
                    <a:pt x="1077" y="1076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2"/>
            <p:cNvSpPr/>
            <p:nvPr/>
          </p:nvSpPr>
          <p:spPr>
            <a:xfrm>
              <a:off x="1629625" y="2099592"/>
              <a:ext cx="29421" cy="29394"/>
            </a:xfrm>
            <a:custGeom>
              <a:avLst/>
              <a:gdLst/>
              <a:ahLst/>
              <a:cxnLst/>
              <a:rect l="l" t="t" r="r" b="b"/>
              <a:pathLst>
                <a:path w="1078" h="1077" extrusionOk="0">
                  <a:moveTo>
                    <a:pt x="1" y="0"/>
                  </a:moveTo>
                  <a:lnTo>
                    <a:pt x="1" y="1076"/>
                  </a:lnTo>
                  <a:lnTo>
                    <a:pt x="1077" y="1076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2"/>
            <p:cNvSpPr/>
            <p:nvPr/>
          </p:nvSpPr>
          <p:spPr>
            <a:xfrm>
              <a:off x="1895454" y="2099592"/>
              <a:ext cx="29394" cy="29394"/>
            </a:xfrm>
            <a:custGeom>
              <a:avLst/>
              <a:gdLst/>
              <a:ahLst/>
              <a:cxnLst/>
              <a:rect l="l" t="t" r="r" b="b"/>
              <a:pathLst>
                <a:path w="1077" h="1077" extrusionOk="0">
                  <a:moveTo>
                    <a:pt x="0" y="0"/>
                  </a:moveTo>
                  <a:lnTo>
                    <a:pt x="0" y="1076"/>
                  </a:lnTo>
                  <a:lnTo>
                    <a:pt x="1076" y="1076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1895454" y="2158243"/>
              <a:ext cx="29394" cy="29394"/>
            </a:xfrm>
            <a:custGeom>
              <a:avLst/>
              <a:gdLst/>
              <a:ahLst/>
              <a:cxnLst/>
              <a:rect l="l" t="t" r="r" b="b"/>
              <a:pathLst>
                <a:path w="1077" h="1077" extrusionOk="0">
                  <a:moveTo>
                    <a:pt x="0" y="0"/>
                  </a:moveTo>
                  <a:lnTo>
                    <a:pt x="0" y="1076"/>
                  </a:lnTo>
                  <a:lnTo>
                    <a:pt x="1076" y="1076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1954106" y="2099592"/>
              <a:ext cx="58679" cy="29394"/>
            </a:xfrm>
            <a:custGeom>
              <a:avLst/>
              <a:gdLst/>
              <a:ahLst/>
              <a:cxnLst/>
              <a:rect l="l" t="t" r="r" b="b"/>
              <a:pathLst>
                <a:path w="2150" h="1077" extrusionOk="0">
                  <a:moveTo>
                    <a:pt x="0" y="0"/>
                  </a:moveTo>
                  <a:lnTo>
                    <a:pt x="0" y="1076"/>
                  </a:lnTo>
                  <a:lnTo>
                    <a:pt x="2149" y="1076"/>
                  </a:lnTo>
                  <a:lnTo>
                    <a:pt x="21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1954106" y="2158243"/>
              <a:ext cx="58679" cy="29394"/>
            </a:xfrm>
            <a:custGeom>
              <a:avLst/>
              <a:gdLst/>
              <a:ahLst/>
              <a:cxnLst/>
              <a:rect l="l" t="t" r="r" b="b"/>
              <a:pathLst>
                <a:path w="2150" h="1077" extrusionOk="0">
                  <a:moveTo>
                    <a:pt x="0" y="0"/>
                  </a:moveTo>
                  <a:lnTo>
                    <a:pt x="0" y="1076"/>
                  </a:lnTo>
                  <a:lnTo>
                    <a:pt x="2149" y="1076"/>
                  </a:lnTo>
                  <a:lnTo>
                    <a:pt x="21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2"/>
            <p:cNvSpPr/>
            <p:nvPr/>
          </p:nvSpPr>
          <p:spPr>
            <a:xfrm>
              <a:off x="1512431" y="2393696"/>
              <a:ext cx="58679" cy="29312"/>
            </a:xfrm>
            <a:custGeom>
              <a:avLst/>
              <a:gdLst/>
              <a:ahLst/>
              <a:cxnLst/>
              <a:rect l="l" t="t" r="r" b="b"/>
              <a:pathLst>
                <a:path w="2150" h="1074" extrusionOk="0">
                  <a:moveTo>
                    <a:pt x="0" y="1"/>
                  </a:moveTo>
                  <a:lnTo>
                    <a:pt x="0" y="1074"/>
                  </a:lnTo>
                  <a:lnTo>
                    <a:pt x="2149" y="1074"/>
                  </a:lnTo>
                  <a:lnTo>
                    <a:pt x="21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2"/>
            <p:cNvSpPr/>
            <p:nvPr/>
          </p:nvSpPr>
          <p:spPr>
            <a:xfrm>
              <a:off x="1954106" y="2393696"/>
              <a:ext cx="58679" cy="29312"/>
            </a:xfrm>
            <a:custGeom>
              <a:avLst/>
              <a:gdLst/>
              <a:ahLst/>
              <a:cxnLst/>
              <a:rect l="l" t="t" r="r" b="b"/>
              <a:pathLst>
                <a:path w="2150" h="1074" extrusionOk="0">
                  <a:moveTo>
                    <a:pt x="0" y="1"/>
                  </a:moveTo>
                  <a:lnTo>
                    <a:pt x="0" y="1074"/>
                  </a:lnTo>
                  <a:lnTo>
                    <a:pt x="2149" y="1074"/>
                  </a:lnTo>
                  <a:lnTo>
                    <a:pt x="21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1" name="Google Shape;711;p42"/>
          <p:cNvGrpSpPr/>
          <p:nvPr/>
        </p:nvGrpSpPr>
        <p:grpSpPr>
          <a:xfrm>
            <a:off x="994930" y="3334912"/>
            <a:ext cx="500435" cy="500626"/>
            <a:chOff x="4721893" y="3324424"/>
            <a:chExt cx="500435" cy="500626"/>
          </a:xfrm>
        </p:grpSpPr>
        <p:sp>
          <p:nvSpPr>
            <p:cNvPr id="712" name="Google Shape;712;p42"/>
            <p:cNvSpPr/>
            <p:nvPr/>
          </p:nvSpPr>
          <p:spPr>
            <a:xfrm>
              <a:off x="4986739" y="3397814"/>
              <a:ext cx="29394" cy="59525"/>
            </a:xfrm>
            <a:custGeom>
              <a:avLst/>
              <a:gdLst/>
              <a:ahLst/>
              <a:cxnLst/>
              <a:rect l="l" t="t" r="r" b="b"/>
              <a:pathLst>
                <a:path w="1077" h="2181" extrusionOk="0">
                  <a:moveTo>
                    <a:pt x="1" y="0"/>
                  </a:moveTo>
                  <a:lnTo>
                    <a:pt x="1" y="2181"/>
                  </a:lnTo>
                  <a:lnTo>
                    <a:pt x="1077" y="2181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2"/>
            <p:cNvSpPr/>
            <p:nvPr/>
          </p:nvSpPr>
          <p:spPr>
            <a:xfrm>
              <a:off x="5103960" y="3545357"/>
              <a:ext cx="29394" cy="58679"/>
            </a:xfrm>
            <a:custGeom>
              <a:avLst/>
              <a:gdLst/>
              <a:ahLst/>
              <a:cxnLst/>
              <a:rect l="l" t="t" r="r" b="b"/>
              <a:pathLst>
                <a:path w="1077" h="2150" extrusionOk="0">
                  <a:moveTo>
                    <a:pt x="0" y="0"/>
                  </a:moveTo>
                  <a:lnTo>
                    <a:pt x="0" y="2149"/>
                  </a:lnTo>
                  <a:lnTo>
                    <a:pt x="1076" y="2149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2"/>
            <p:cNvSpPr/>
            <p:nvPr/>
          </p:nvSpPr>
          <p:spPr>
            <a:xfrm>
              <a:off x="4810702" y="3397814"/>
              <a:ext cx="29394" cy="59525"/>
            </a:xfrm>
            <a:custGeom>
              <a:avLst/>
              <a:gdLst/>
              <a:ahLst/>
              <a:cxnLst/>
              <a:rect l="l" t="t" r="r" b="b"/>
              <a:pathLst>
                <a:path w="1077" h="2181" extrusionOk="0">
                  <a:moveTo>
                    <a:pt x="0" y="0"/>
                  </a:moveTo>
                  <a:lnTo>
                    <a:pt x="0" y="2181"/>
                  </a:lnTo>
                  <a:lnTo>
                    <a:pt x="1076" y="2181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2"/>
            <p:cNvSpPr/>
            <p:nvPr/>
          </p:nvSpPr>
          <p:spPr>
            <a:xfrm>
              <a:off x="4869436" y="3545357"/>
              <a:ext cx="29394" cy="58679"/>
            </a:xfrm>
            <a:custGeom>
              <a:avLst/>
              <a:gdLst/>
              <a:ahLst/>
              <a:cxnLst/>
              <a:rect l="l" t="t" r="r" b="b"/>
              <a:pathLst>
                <a:path w="1077" h="2150" extrusionOk="0">
                  <a:moveTo>
                    <a:pt x="1" y="0"/>
                  </a:moveTo>
                  <a:lnTo>
                    <a:pt x="1" y="2149"/>
                  </a:lnTo>
                  <a:lnTo>
                    <a:pt x="1077" y="2149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2"/>
            <p:cNvSpPr/>
            <p:nvPr/>
          </p:nvSpPr>
          <p:spPr>
            <a:xfrm>
              <a:off x="4721893" y="3324424"/>
              <a:ext cx="500353" cy="352892"/>
            </a:xfrm>
            <a:custGeom>
              <a:avLst/>
              <a:gdLst/>
              <a:ahLst/>
              <a:cxnLst/>
              <a:rect l="l" t="t" r="r" b="b"/>
              <a:pathLst>
                <a:path w="18333" h="12930" extrusionOk="0">
                  <a:moveTo>
                    <a:pt x="5407" y="1616"/>
                  </a:moveTo>
                  <a:lnTo>
                    <a:pt x="5407" y="5950"/>
                  </a:lnTo>
                  <a:lnTo>
                    <a:pt x="2185" y="5950"/>
                  </a:lnTo>
                  <a:lnTo>
                    <a:pt x="2185" y="1616"/>
                  </a:lnTo>
                  <a:close/>
                  <a:moveTo>
                    <a:pt x="7556" y="1616"/>
                  </a:moveTo>
                  <a:lnTo>
                    <a:pt x="7556" y="5950"/>
                  </a:lnTo>
                  <a:lnTo>
                    <a:pt x="6479" y="5950"/>
                  </a:lnTo>
                  <a:lnTo>
                    <a:pt x="6479" y="1616"/>
                  </a:lnTo>
                  <a:close/>
                  <a:moveTo>
                    <a:pt x="11854" y="1616"/>
                  </a:moveTo>
                  <a:lnTo>
                    <a:pt x="11854" y="5950"/>
                  </a:lnTo>
                  <a:lnTo>
                    <a:pt x="8628" y="5950"/>
                  </a:lnTo>
                  <a:lnTo>
                    <a:pt x="8628" y="1616"/>
                  </a:lnTo>
                  <a:close/>
                  <a:moveTo>
                    <a:pt x="13999" y="1616"/>
                  </a:moveTo>
                  <a:lnTo>
                    <a:pt x="13999" y="5950"/>
                  </a:lnTo>
                  <a:lnTo>
                    <a:pt x="12923" y="5950"/>
                  </a:lnTo>
                  <a:lnTo>
                    <a:pt x="12923" y="1616"/>
                  </a:lnTo>
                  <a:close/>
                  <a:moveTo>
                    <a:pt x="16148" y="1616"/>
                  </a:moveTo>
                  <a:lnTo>
                    <a:pt x="16148" y="5950"/>
                  </a:lnTo>
                  <a:lnTo>
                    <a:pt x="15072" y="5950"/>
                  </a:lnTo>
                  <a:lnTo>
                    <a:pt x="15072" y="1616"/>
                  </a:lnTo>
                  <a:close/>
                  <a:moveTo>
                    <a:pt x="3261" y="7019"/>
                  </a:moveTo>
                  <a:lnTo>
                    <a:pt x="3261" y="11317"/>
                  </a:lnTo>
                  <a:lnTo>
                    <a:pt x="2185" y="11317"/>
                  </a:lnTo>
                  <a:lnTo>
                    <a:pt x="2185" y="7019"/>
                  </a:lnTo>
                  <a:close/>
                  <a:moveTo>
                    <a:pt x="9705" y="7019"/>
                  </a:moveTo>
                  <a:lnTo>
                    <a:pt x="9705" y="11317"/>
                  </a:lnTo>
                  <a:lnTo>
                    <a:pt x="8628" y="11317"/>
                  </a:lnTo>
                  <a:lnTo>
                    <a:pt x="8628" y="7019"/>
                  </a:lnTo>
                  <a:close/>
                  <a:moveTo>
                    <a:pt x="16148" y="7019"/>
                  </a:moveTo>
                  <a:lnTo>
                    <a:pt x="16148" y="11317"/>
                  </a:lnTo>
                  <a:lnTo>
                    <a:pt x="12923" y="11317"/>
                  </a:lnTo>
                  <a:lnTo>
                    <a:pt x="12923" y="7019"/>
                  </a:lnTo>
                  <a:close/>
                  <a:moveTo>
                    <a:pt x="7556" y="7026"/>
                  </a:moveTo>
                  <a:lnTo>
                    <a:pt x="7556" y="11320"/>
                  </a:lnTo>
                  <a:lnTo>
                    <a:pt x="4330" y="11320"/>
                  </a:lnTo>
                  <a:lnTo>
                    <a:pt x="4330" y="7026"/>
                  </a:lnTo>
                  <a:close/>
                  <a:moveTo>
                    <a:pt x="11854" y="7026"/>
                  </a:moveTo>
                  <a:lnTo>
                    <a:pt x="11854" y="11320"/>
                  </a:lnTo>
                  <a:lnTo>
                    <a:pt x="10777" y="11320"/>
                  </a:lnTo>
                  <a:lnTo>
                    <a:pt x="10777" y="7026"/>
                  </a:lnTo>
                  <a:close/>
                  <a:moveTo>
                    <a:pt x="1" y="0"/>
                  </a:moveTo>
                  <a:lnTo>
                    <a:pt x="1" y="12930"/>
                  </a:lnTo>
                  <a:lnTo>
                    <a:pt x="18332" y="12930"/>
                  </a:lnTo>
                  <a:lnTo>
                    <a:pt x="183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2"/>
            <p:cNvSpPr/>
            <p:nvPr/>
          </p:nvSpPr>
          <p:spPr>
            <a:xfrm>
              <a:off x="4722002" y="3706656"/>
              <a:ext cx="500326" cy="118395"/>
            </a:xfrm>
            <a:custGeom>
              <a:avLst/>
              <a:gdLst/>
              <a:ahLst/>
              <a:cxnLst/>
              <a:rect l="l" t="t" r="r" b="b"/>
              <a:pathLst>
                <a:path w="18332" h="4338" extrusionOk="0">
                  <a:moveTo>
                    <a:pt x="0" y="1"/>
                  </a:moveTo>
                  <a:lnTo>
                    <a:pt x="0" y="2185"/>
                  </a:lnTo>
                  <a:lnTo>
                    <a:pt x="7552" y="2185"/>
                  </a:lnTo>
                  <a:lnTo>
                    <a:pt x="7552" y="3261"/>
                  </a:lnTo>
                  <a:lnTo>
                    <a:pt x="5403" y="3261"/>
                  </a:lnTo>
                  <a:lnTo>
                    <a:pt x="5403" y="4338"/>
                  </a:lnTo>
                  <a:lnTo>
                    <a:pt x="12926" y="4338"/>
                  </a:lnTo>
                  <a:lnTo>
                    <a:pt x="12926" y="3261"/>
                  </a:lnTo>
                  <a:lnTo>
                    <a:pt x="10777" y="3261"/>
                  </a:lnTo>
                  <a:lnTo>
                    <a:pt x="10777" y="2185"/>
                  </a:lnTo>
                  <a:lnTo>
                    <a:pt x="18332" y="2185"/>
                  </a:lnTo>
                  <a:lnTo>
                    <a:pt x="183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786;p44"/>
          <p:cNvGrpSpPr/>
          <p:nvPr/>
        </p:nvGrpSpPr>
        <p:grpSpPr>
          <a:xfrm>
            <a:off x="1047677" y="1915408"/>
            <a:ext cx="400872" cy="427545"/>
            <a:chOff x="3136662" y="3324506"/>
            <a:chExt cx="469240" cy="500463"/>
          </a:xfrm>
        </p:grpSpPr>
        <p:sp>
          <p:nvSpPr>
            <p:cNvPr id="62" name="Google Shape;787;p44"/>
            <p:cNvSpPr/>
            <p:nvPr/>
          </p:nvSpPr>
          <p:spPr>
            <a:xfrm>
              <a:off x="3166138" y="3324506"/>
              <a:ext cx="293285" cy="117249"/>
            </a:xfrm>
            <a:custGeom>
              <a:avLst/>
              <a:gdLst/>
              <a:ahLst/>
              <a:cxnLst/>
              <a:rect l="l" t="t" r="r" b="b"/>
              <a:pathLst>
                <a:path w="10746" h="4296" extrusionOk="0">
                  <a:moveTo>
                    <a:pt x="0" y="1"/>
                  </a:moveTo>
                  <a:lnTo>
                    <a:pt x="0" y="1610"/>
                  </a:lnTo>
                  <a:cubicBezTo>
                    <a:pt x="0" y="3092"/>
                    <a:pt x="1204" y="4295"/>
                    <a:pt x="2686" y="4295"/>
                  </a:cubicBezTo>
                  <a:lnTo>
                    <a:pt x="10745" y="4295"/>
                  </a:lnTo>
                  <a:lnTo>
                    <a:pt x="10745" y="2686"/>
                  </a:lnTo>
                  <a:cubicBezTo>
                    <a:pt x="10745" y="1800"/>
                    <a:pt x="10022" y="1077"/>
                    <a:pt x="9136" y="1077"/>
                  </a:cubicBezTo>
                  <a:lnTo>
                    <a:pt x="3762" y="1077"/>
                  </a:lnTo>
                  <a:cubicBezTo>
                    <a:pt x="3466" y="1077"/>
                    <a:pt x="3226" y="834"/>
                    <a:pt x="3226" y="537"/>
                  </a:cubicBezTo>
                  <a:lnTo>
                    <a:pt x="32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88;p44"/>
            <p:cNvSpPr/>
            <p:nvPr/>
          </p:nvSpPr>
          <p:spPr>
            <a:xfrm>
              <a:off x="3166138" y="3529746"/>
              <a:ext cx="322570" cy="58679"/>
            </a:xfrm>
            <a:custGeom>
              <a:avLst/>
              <a:gdLst/>
              <a:ahLst/>
              <a:cxnLst/>
              <a:rect l="l" t="t" r="r" b="b"/>
              <a:pathLst>
                <a:path w="11819" h="2150" extrusionOk="0">
                  <a:moveTo>
                    <a:pt x="0" y="1"/>
                  </a:moveTo>
                  <a:lnTo>
                    <a:pt x="0" y="2150"/>
                  </a:lnTo>
                  <a:lnTo>
                    <a:pt x="4298" y="2150"/>
                  </a:lnTo>
                  <a:lnTo>
                    <a:pt x="4298" y="1073"/>
                  </a:lnTo>
                  <a:lnTo>
                    <a:pt x="7520" y="1073"/>
                  </a:lnTo>
                  <a:lnTo>
                    <a:pt x="7520" y="2150"/>
                  </a:lnTo>
                  <a:lnTo>
                    <a:pt x="11818" y="2150"/>
                  </a:lnTo>
                  <a:lnTo>
                    <a:pt x="118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89;p44"/>
            <p:cNvSpPr/>
            <p:nvPr/>
          </p:nvSpPr>
          <p:spPr>
            <a:xfrm>
              <a:off x="3552436" y="3474069"/>
              <a:ext cx="53466" cy="169841"/>
            </a:xfrm>
            <a:custGeom>
              <a:avLst/>
              <a:gdLst/>
              <a:ahLst/>
              <a:cxnLst/>
              <a:rect l="l" t="t" r="r" b="b"/>
              <a:pathLst>
                <a:path w="1959" h="6223" extrusionOk="0">
                  <a:moveTo>
                    <a:pt x="822" y="1"/>
                  </a:moveTo>
                  <a:lnTo>
                    <a:pt x="0" y="696"/>
                  </a:lnTo>
                  <a:cubicBezTo>
                    <a:pt x="572" y="1370"/>
                    <a:pt x="882" y="2231"/>
                    <a:pt x="882" y="3113"/>
                  </a:cubicBezTo>
                  <a:cubicBezTo>
                    <a:pt x="882" y="3995"/>
                    <a:pt x="572" y="4853"/>
                    <a:pt x="0" y="5530"/>
                  </a:cubicBezTo>
                  <a:lnTo>
                    <a:pt x="822" y="6222"/>
                  </a:lnTo>
                  <a:cubicBezTo>
                    <a:pt x="1553" y="5354"/>
                    <a:pt x="1959" y="4246"/>
                    <a:pt x="1959" y="3113"/>
                  </a:cubicBezTo>
                  <a:cubicBezTo>
                    <a:pt x="1959" y="1977"/>
                    <a:pt x="1553" y="873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90;p44"/>
            <p:cNvSpPr/>
            <p:nvPr/>
          </p:nvSpPr>
          <p:spPr>
            <a:xfrm>
              <a:off x="3512753" y="3524151"/>
              <a:ext cx="34607" cy="69678"/>
            </a:xfrm>
            <a:custGeom>
              <a:avLst/>
              <a:gdLst/>
              <a:ahLst/>
              <a:cxnLst/>
              <a:rect l="l" t="t" r="r" b="b"/>
              <a:pathLst>
                <a:path w="1268" h="2553" extrusionOk="0">
                  <a:moveTo>
                    <a:pt x="942" y="1"/>
                  </a:moveTo>
                  <a:lnTo>
                    <a:pt x="0" y="513"/>
                  </a:lnTo>
                  <a:cubicBezTo>
                    <a:pt x="127" y="752"/>
                    <a:pt x="194" y="1007"/>
                    <a:pt x="194" y="1278"/>
                  </a:cubicBezTo>
                  <a:cubicBezTo>
                    <a:pt x="194" y="1546"/>
                    <a:pt x="127" y="1808"/>
                    <a:pt x="0" y="2040"/>
                  </a:cubicBezTo>
                  <a:lnTo>
                    <a:pt x="942" y="2552"/>
                  </a:lnTo>
                  <a:cubicBezTo>
                    <a:pt x="1154" y="2164"/>
                    <a:pt x="1267" y="1723"/>
                    <a:pt x="1267" y="1275"/>
                  </a:cubicBezTo>
                  <a:cubicBezTo>
                    <a:pt x="1267" y="830"/>
                    <a:pt x="1154" y="389"/>
                    <a:pt x="9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91;p44"/>
            <p:cNvSpPr/>
            <p:nvPr/>
          </p:nvSpPr>
          <p:spPr>
            <a:xfrm>
              <a:off x="3136662" y="3707638"/>
              <a:ext cx="381413" cy="117330"/>
            </a:xfrm>
            <a:custGeom>
              <a:avLst/>
              <a:gdLst/>
              <a:ahLst/>
              <a:cxnLst/>
              <a:rect l="l" t="t" r="r" b="b"/>
              <a:pathLst>
                <a:path w="13975" h="4299" extrusionOk="0">
                  <a:moveTo>
                    <a:pt x="2686" y="0"/>
                  </a:moveTo>
                  <a:cubicBezTo>
                    <a:pt x="1204" y="0"/>
                    <a:pt x="1" y="1207"/>
                    <a:pt x="1" y="2689"/>
                  </a:cubicBezTo>
                  <a:lnTo>
                    <a:pt x="1" y="4298"/>
                  </a:lnTo>
                  <a:lnTo>
                    <a:pt x="13974" y="4298"/>
                  </a:lnTo>
                  <a:lnTo>
                    <a:pt x="13974" y="2689"/>
                  </a:lnTo>
                  <a:cubicBezTo>
                    <a:pt x="13974" y="1207"/>
                    <a:pt x="12771" y="0"/>
                    <a:pt x="11289" y="0"/>
                  </a:cubicBezTo>
                  <a:lnTo>
                    <a:pt x="10357" y="0"/>
                  </a:lnTo>
                  <a:cubicBezTo>
                    <a:pt x="10142" y="152"/>
                    <a:pt x="9916" y="293"/>
                    <a:pt x="9673" y="416"/>
                  </a:cubicBezTo>
                  <a:lnTo>
                    <a:pt x="9673" y="540"/>
                  </a:lnTo>
                  <a:cubicBezTo>
                    <a:pt x="9673" y="2022"/>
                    <a:pt x="8469" y="3225"/>
                    <a:pt x="6987" y="3225"/>
                  </a:cubicBezTo>
                  <a:cubicBezTo>
                    <a:pt x="5505" y="3225"/>
                    <a:pt x="4302" y="2022"/>
                    <a:pt x="4302" y="540"/>
                  </a:cubicBezTo>
                  <a:lnTo>
                    <a:pt x="4302" y="416"/>
                  </a:lnTo>
                  <a:cubicBezTo>
                    <a:pt x="4062" y="293"/>
                    <a:pt x="3836" y="152"/>
                    <a:pt x="3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92;p44"/>
            <p:cNvSpPr/>
            <p:nvPr/>
          </p:nvSpPr>
          <p:spPr>
            <a:xfrm>
              <a:off x="3203120" y="3588398"/>
              <a:ext cx="248498" cy="177920"/>
            </a:xfrm>
            <a:custGeom>
              <a:avLst/>
              <a:gdLst/>
              <a:ahLst/>
              <a:cxnLst/>
              <a:rect l="l" t="t" r="r" b="b"/>
              <a:pathLst>
                <a:path w="9105" h="6519" extrusionOk="0">
                  <a:moveTo>
                    <a:pt x="4013" y="1"/>
                  </a:moveTo>
                  <a:lnTo>
                    <a:pt x="4013" y="1077"/>
                  </a:lnTo>
                  <a:lnTo>
                    <a:pt x="0" y="1077"/>
                  </a:lnTo>
                  <a:cubicBezTo>
                    <a:pt x="484" y="2439"/>
                    <a:pt x="1560" y="3593"/>
                    <a:pt x="2936" y="4080"/>
                  </a:cubicBezTo>
                  <a:lnTo>
                    <a:pt x="2936" y="4909"/>
                  </a:lnTo>
                  <a:cubicBezTo>
                    <a:pt x="2943" y="5795"/>
                    <a:pt x="3667" y="6518"/>
                    <a:pt x="4556" y="6518"/>
                  </a:cubicBezTo>
                  <a:cubicBezTo>
                    <a:pt x="5442" y="6518"/>
                    <a:pt x="6165" y="5795"/>
                    <a:pt x="6165" y="4909"/>
                  </a:cubicBezTo>
                  <a:lnTo>
                    <a:pt x="6165" y="4080"/>
                  </a:lnTo>
                  <a:cubicBezTo>
                    <a:pt x="7541" y="3593"/>
                    <a:pt x="8618" y="2442"/>
                    <a:pt x="9104" y="1077"/>
                  </a:cubicBezTo>
                  <a:lnTo>
                    <a:pt x="5089" y="1077"/>
                  </a:lnTo>
                  <a:lnTo>
                    <a:pt x="50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93;p44"/>
            <p:cNvSpPr/>
            <p:nvPr/>
          </p:nvSpPr>
          <p:spPr>
            <a:xfrm>
              <a:off x="3195505" y="3471094"/>
              <a:ext cx="263918" cy="29394"/>
            </a:xfrm>
            <a:custGeom>
              <a:avLst/>
              <a:gdLst/>
              <a:ahLst/>
              <a:cxnLst/>
              <a:rect l="l" t="t" r="r" b="b"/>
              <a:pathLst>
                <a:path w="9670" h="1077" extrusionOk="0">
                  <a:moveTo>
                    <a:pt x="1" y="1"/>
                  </a:moveTo>
                  <a:lnTo>
                    <a:pt x="1" y="1077"/>
                  </a:lnTo>
                  <a:lnTo>
                    <a:pt x="9669" y="1077"/>
                  </a:lnTo>
                  <a:lnTo>
                    <a:pt x="96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608;p40"/>
          <p:cNvGrpSpPr/>
          <p:nvPr/>
        </p:nvGrpSpPr>
        <p:grpSpPr>
          <a:xfrm>
            <a:off x="4230931" y="3352447"/>
            <a:ext cx="500435" cy="465474"/>
            <a:chOff x="5434200" y="1498338"/>
            <a:chExt cx="500435" cy="465474"/>
          </a:xfrm>
        </p:grpSpPr>
        <p:sp>
          <p:nvSpPr>
            <p:cNvPr id="70" name="Google Shape;609;p40"/>
            <p:cNvSpPr/>
            <p:nvPr/>
          </p:nvSpPr>
          <p:spPr>
            <a:xfrm>
              <a:off x="5552458" y="1498338"/>
              <a:ext cx="117330" cy="256959"/>
            </a:xfrm>
            <a:custGeom>
              <a:avLst/>
              <a:gdLst/>
              <a:ahLst/>
              <a:cxnLst/>
              <a:rect l="l" t="t" r="r" b="b"/>
              <a:pathLst>
                <a:path w="4299" h="9415" extrusionOk="0">
                  <a:moveTo>
                    <a:pt x="3600" y="0"/>
                  </a:moveTo>
                  <a:lnTo>
                    <a:pt x="2153" y="336"/>
                  </a:lnTo>
                  <a:lnTo>
                    <a:pt x="2153" y="932"/>
                  </a:lnTo>
                  <a:lnTo>
                    <a:pt x="3229" y="932"/>
                  </a:lnTo>
                  <a:lnTo>
                    <a:pt x="3229" y="3081"/>
                  </a:lnTo>
                  <a:lnTo>
                    <a:pt x="2153" y="3081"/>
                  </a:lnTo>
                  <a:lnTo>
                    <a:pt x="2153" y="2008"/>
                  </a:lnTo>
                  <a:lnTo>
                    <a:pt x="1077" y="2008"/>
                  </a:lnTo>
                  <a:lnTo>
                    <a:pt x="1077" y="3416"/>
                  </a:lnTo>
                  <a:lnTo>
                    <a:pt x="0" y="3952"/>
                  </a:lnTo>
                  <a:lnTo>
                    <a:pt x="0" y="4157"/>
                  </a:lnTo>
                  <a:lnTo>
                    <a:pt x="2146" y="4157"/>
                  </a:lnTo>
                  <a:lnTo>
                    <a:pt x="2146" y="5233"/>
                  </a:lnTo>
                  <a:lnTo>
                    <a:pt x="0" y="5233"/>
                  </a:lnTo>
                  <a:lnTo>
                    <a:pt x="0" y="5435"/>
                  </a:lnTo>
                  <a:lnTo>
                    <a:pt x="1077" y="5974"/>
                  </a:lnTo>
                  <a:lnTo>
                    <a:pt x="1077" y="7382"/>
                  </a:lnTo>
                  <a:lnTo>
                    <a:pt x="2153" y="7382"/>
                  </a:lnTo>
                  <a:lnTo>
                    <a:pt x="2153" y="6310"/>
                  </a:lnTo>
                  <a:lnTo>
                    <a:pt x="3229" y="6310"/>
                  </a:lnTo>
                  <a:lnTo>
                    <a:pt x="3229" y="8459"/>
                  </a:lnTo>
                  <a:lnTo>
                    <a:pt x="2153" y="8459"/>
                  </a:lnTo>
                  <a:lnTo>
                    <a:pt x="2153" y="8769"/>
                  </a:lnTo>
                  <a:lnTo>
                    <a:pt x="2795" y="9415"/>
                  </a:lnTo>
                  <a:lnTo>
                    <a:pt x="4298" y="8660"/>
                  </a:lnTo>
                  <a:lnTo>
                    <a:pt x="4298" y="5233"/>
                  </a:lnTo>
                  <a:lnTo>
                    <a:pt x="3222" y="5233"/>
                  </a:lnTo>
                  <a:lnTo>
                    <a:pt x="3222" y="4157"/>
                  </a:lnTo>
                  <a:lnTo>
                    <a:pt x="4298" y="4157"/>
                  </a:lnTo>
                  <a:lnTo>
                    <a:pt x="4298" y="678"/>
                  </a:lnTo>
                  <a:lnTo>
                    <a:pt x="36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10;p40"/>
            <p:cNvSpPr/>
            <p:nvPr/>
          </p:nvSpPr>
          <p:spPr>
            <a:xfrm>
              <a:off x="5699046" y="1498338"/>
              <a:ext cx="117522" cy="256959"/>
            </a:xfrm>
            <a:custGeom>
              <a:avLst/>
              <a:gdLst/>
              <a:ahLst/>
              <a:cxnLst/>
              <a:rect l="l" t="t" r="r" b="b"/>
              <a:pathLst>
                <a:path w="4306" h="9415" extrusionOk="0">
                  <a:moveTo>
                    <a:pt x="706" y="0"/>
                  </a:moveTo>
                  <a:lnTo>
                    <a:pt x="4" y="674"/>
                  </a:lnTo>
                  <a:lnTo>
                    <a:pt x="4" y="4157"/>
                  </a:lnTo>
                  <a:lnTo>
                    <a:pt x="1080" y="4157"/>
                  </a:lnTo>
                  <a:lnTo>
                    <a:pt x="1080" y="5233"/>
                  </a:lnTo>
                  <a:lnTo>
                    <a:pt x="0" y="5233"/>
                  </a:lnTo>
                  <a:lnTo>
                    <a:pt x="0" y="8660"/>
                  </a:lnTo>
                  <a:lnTo>
                    <a:pt x="1503" y="9415"/>
                  </a:lnTo>
                  <a:lnTo>
                    <a:pt x="2149" y="8769"/>
                  </a:lnTo>
                  <a:lnTo>
                    <a:pt x="2149" y="8459"/>
                  </a:lnTo>
                  <a:lnTo>
                    <a:pt x="1076" y="8459"/>
                  </a:lnTo>
                  <a:lnTo>
                    <a:pt x="1076" y="6310"/>
                  </a:lnTo>
                  <a:lnTo>
                    <a:pt x="2153" y="6310"/>
                  </a:lnTo>
                  <a:lnTo>
                    <a:pt x="2153" y="7382"/>
                  </a:lnTo>
                  <a:lnTo>
                    <a:pt x="3229" y="7382"/>
                  </a:lnTo>
                  <a:lnTo>
                    <a:pt x="3229" y="5974"/>
                  </a:lnTo>
                  <a:lnTo>
                    <a:pt x="4305" y="5435"/>
                  </a:lnTo>
                  <a:lnTo>
                    <a:pt x="4305" y="5233"/>
                  </a:lnTo>
                  <a:lnTo>
                    <a:pt x="2156" y="5233"/>
                  </a:lnTo>
                  <a:lnTo>
                    <a:pt x="2156" y="4157"/>
                  </a:lnTo>
                  <a:lnTo>
                    <a:pt x="4305" y="4157"/>
                  </a:lnTo>
                  <a:lnTo>
                    <a:pt x="4305" y="3952"/>
                  </a:lnTo>
                  <a:lnTo>
                    <a:pt x="3229" y="3416"/>
                  </a:lnTo>
                  <a:lnTo>
                    <a:pt x="3229" y="2008"/>
                  </a:lnTo>
                  <a:lnTo>
                    <a:pt x="2153" y="2008"/>
                  </a:lnTo>
                  <a:lnTo>
                    <a:pt x="2153" y="3084"/>
                  </a:lnTo>
                  <a:lnTo>
                    <a:pt x="1076" y="3084"/>
                  </a:lnTo>
                  <a:lnTo>
                    <a:pt x="1076" y="932"/>
                  </a:lnTo>
                  <a:lnTo>
                    <a:pt x="2153" y="932"/>
                  </a:lnTo>
                  <a:lnTo>
                    <a:pt x="2153" y="336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11;p40"/>
            <p:cNvSpPr/>
            <p:nvPr/>
          </p:nvSpPr>
          <p:spPr>
            <a:xfrm>
              <a:off x="5434282" y="1846399"/>
              <a:ext cx="500353" cy="117412"/>
            </a:xfrm>
            <a:custGeom>
              <a:avLst/>
              <a:gdLst/>
              <a:ahLst/>
              <a:cxnLst/>
              <a:rect l="l" t="t" r="r" b="b"/>
              <a:pathLst>
                <a:path w="18333" h="4302" extrusionOk="0">
                  <a:moveTo>
                    <a:pt x="1" y="0"/>
                  </a:moveTo>
                  <a:lnTo>
                    <a:pt x="1" y="2149"/>
                  </a:lnTo>
                  <a:lnTo>
                    <a:pt x="7552" y="2149"/>
                  </a:lnTo>
                  <a:lnTo>
                    <a:pt x="7552" y="3225"/>
                  </a:lnTo>
                  <a:lnTo>
                    <a:pt x="5407" y="3225"/>
                  </a:lnTo>
                  <a:lnTo>
                    <a:pt x="5407" y="4302"/>
                  </a:lnTo>
                  <a:lnTo>
                    <a:pt x="12926" y="4302"/>
                  </a:lnTo>
                  <a:lnTo>
                    <a:pt x="12926" y="3225"/>
                  </a:lnTo>
                  <a:lnTo>
                    <a:pt x="10777" y="3225"/>
                  </a:lnTo>
                  <a:lnTo>
                    <a:pt x="10777" y="2149"/>
                  </a:lnTo>
                  <a:lnTo>
                    <a:pt x="18332" y="2149"/>
                  </a:lnTo>
                  <a:lnTo>
                    <a:pt x="183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12;p40"/>
            <p:cNvSpPr/>
            <p:nvPr/>
          </p:nvSpPr>
          <p:spPr>
            <a:xfrm>
              <a:off x="5434200" y="1523747"/>
              <a:ext cx="500326" cy="293285"/>
            </a:xfrm>
            <a:custGeom>
              <a:avLst/>
              <a:gdLst/>
              <a:ahLst/>
              <a:cxnLst/>
              <a:rect l="l" t="t" r="r" b="b"/>
              <a:pathLst>
                <a:path w="18332" h="10746" extrusionOk="0">
                  <a:moveTo>
                    <a:pt x="0" y="1"/>
                  </a:moveTo>
                  <a:lnTo>
                    <a:pt x="0" y="10746"/>
                  </a:lnTo>
                  <a:lnTo>
                    <a:pt x="18332" y="10746"/>
                  </a:lnTo>
                  <a:lnTo>
                    <a:pt x="18332" y="1"/>
                  </a:lnTo>
                  <a:lnTo>
                    <a:pt x="14002" y="1"/>
                  </a:lnTo>
                  <a:lnTo>
                    <a:pt x="14002" y="1818"/>
                  </a:lnTo>
                  <a:lnTo>
                    <a:pt x="15075" y="2358"/>
                  </a:lnTo>
                  <a:lnTo>
                    <a:pt x="15075" y="5170"/>
                  </a:lnTo>
                  <a:lnTo>
                    <a:pt x="14002" y="5710"/>
                  </a:lnTo>
                  <a:lnTo>
                    <a:pt x="14002" y="7528"/>
                  </a:lnTo>
                  <a:lnTo>
                    <a:pt x="12926" y="7528"/>
                  </a:lnTo>
                  <a:lnTo>
                    <a:pt x="12926" y="8286"/>
                  </a:lnTo>
                  <a:lnTo>
                    <a:pt x="11419" y="9790"/>
                  </a:lnTo>
                  <a:lnTo>
                    <a:pt x="9164" y="8660"/>
                  </a:lnTo>
                  <a:lnTo>
                    <a:pt x="6913" y="9790"/>
                  </a:lnTo>
                  <a:lnTo>
                    <a:pt x="5406" y="8286"/>
                  </a:lnTo>
                  <a:lnTo>
                    <a:pt x="5406" y="7528"/>
                  </a:lnTo>
                  <a:lnTo>
                    <a:pt x="4330" y="7528"/>
                  </a:lnTo>
                  <a:lnTo>
                    <a:pt x="4330" y="5710"/>
                  </a:lnTo>
                  <a:lnTo>
                    <a:pt x="3254" y="5170"/>
                  </a:lnTo>
                  <a:lnTo>
                    <a:pt x="3254" y="2358"/>
                  </a:lnTo>
                  <a:lnTo>
                    <a:pt x="4330" y="1818"/>
                  </a:lnTo>
                  <a:lnTo>
                    <a:pt x="43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605" y="140970"/>
            <a:ext cx="7799160" cy="480060"/>
          </a:xfrm>
        </p:spPr>
        <p:txBody>
          <a:bodyPr/>
          <a:lstStyle/>
          <a:p>
            <a:r>
              <a:rPr lang="en-US" sz="2400" dirty="0"/>
              <a:t>Enhancing Community Health Strategies with AI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181" y="809465"/>
            <a:ext cx="7758919" cy="39547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b="1" dirty="0"/>
              <a:t>Improving Access to Care: </a:t>
            </a:r>
            <a:r>
              <a:rPr lang="en-US" sz="2000" dirty="0"/>
              <a:t>AI-powered telehealth and virtual tools bring healthcare to underserved and remote communities.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 Personalized Care Plans: </a:t>
            </a:r>
            <a:r>
              <a:rPr lang="en-US" sz="2000" dirty="0"/>
              <a:t>AI analyzes patient data to create tailored interventions and treatment plans.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Health Education Campaigns</a:t>
            </a:r>
            <a:r>
              <a:rPr lang="en-US" sz="2000" dirty="0"/>
              <a:t>: AI tools design targeted and effective health promotion programs.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Addressing Social Determinants</a:t>
            </a:r>
            <a:r>
              <a:rPr lang="en-US" sz="2000" dirty="0"/>
              <a:t>: AI identifies social factors impacting health, enabling focused community interventions.</a:t>
            </a:r>
          </a:p>
        </p:txBody>
      </p:sp>
      <p:sp>
        <p:nvSpPr>
          <p:cNvPr id="12" name="Google Shape;1776;p64"/>
          <p:cNvSpPr/>
          <p:nvPr/>
        </p:nvSpPr>
        <p:spPr>
          <a:xfrm>
            <a:off x="8322096" y="3316116"/>
            <a:ext cx="67234" cy="124016"/>
          </a:xfrm>
          <a:custGeom>
            <a:avLst/>
            <a:gdLst/>
            <a:ahLst/>
            <a:cxnLst/>
            <a:rect l="l" t="t" r="r" b="b"/>
            <a:pathLst>
              <a:path w="4104" h="7570" extrusionOk="0">
                <a:moveTo>
                  <a:pt x="1" y="1"/>
                </a:moveTo>
                <a:lnTo>
                  <a:pt x="1" y="7569"/>
                </a:lnTo>
                <a:lnTo>
                  <a:pt x="4104" y="7569"/>
                </a:lnTo>
                <a:lnTo>
                  <a:pt x="410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777;p64"/>
          <p:cNvSpPr/>
          <p:nvPr/>
        </p:nvSpPr>
        <p:spPr>
          <a:xfrm>
            <a:off x="8384436" y="3174809"/>
            <a:ext cx="396899" cy="308065"/>
          </a:xfrm>
          <a:custGeom>
            <a:avLst/>
            <a:gdLst/>
            <a:ahLst/>
            <a:cxnLst/>
            <a:rect l="l" t="t" r="r" b="b"/>
            <a:pathLst>
              <a:path w="24227" h="19303" extrusionOk="0">
                <a:moveTo>
                  <a:pt x="62" y="9059"/>
                </a:moveTo>
                <a:cubicBezTo>
                  <a:pt x="62" y="9059"/>
                  <a:pt x="5746" y="1034"/>
                  <a:pt x="16627" y="1"/>
                </a:cubicBezTo>
                <a:lnTo>
                  <a:pt x="16354" y="9089"/>
                </a:lnTo>
                <a:cubicBezTo>
                  <a:pt x="16323" y="10396"/>
                  <a:pt x="16688" y="11673"/>
                  <a:pt x="17478" y="12676"/>
                </a:cubicBezTo>
                <a:cubicBezTo>
                  <a:pt x="18542" y="13983"/>
                  <a:pt x="20579" y="15168"/>
                  <a:pt x="24226" y="14104"/>
                </a:cubicBezTo>
                <a:cubicBezTo>
                  <a:pt x="24226" y="14104"/>
                  <a:pt x="17843" y="17782"/>
                  <a:pt x="10183" y="18816"/>
                </a:cubicBezTo>
                <a:cubicBezTo>
                  <a:pt x="6657" y="19302"/>
                  <a:pt x="3040" y="18512"/>
                  <a:pt x="1" y="16627"/>
                </a:cubicBezTo>
                <a:lnTo>
                  <a:pt x="1" y="16627"/>
                </a:lnTo>
                <a:lnTo>
                  <a:pt x="1" y="905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779;p64"/>
          <p:cNvSpPr/>
          <p:nvPr/>
        </p:nvSpPr>
        <p:spPr>
          <a:xfrm>
            <a:off x="7659357" y="3379348"/>
            <a:ext cx="145919" cy="186253"/>
          </a:xfrm>
          <a:custGeom>
            <a:avLst/>
            <a:gdLst/>
            <a:ahLst/>
            <a:cxnLst/>
            <a:rect l="l" t="t" r="r" b="b"/>
            <a:pathLst>
              <a:path w="8907" h="11369" extrusionOk="0">
                <a:moveTo>
                  <a:pt x="3740" y="1"/>
                </a:moveTo>
                <a:lnTo>
                  <a:pt x="1" y="5533"/>
                </a:lnTo>
                <a:lnTo>
                  <a:pt x="4712" y="11369"/>
                </a:lnTo>
                <a:lnTo>
                  <a:pt x="8907" y="7843"/>
                </a:lnTo>
                <a:lnTo>
                  <a:pt x="374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780;p64"/>
          <p:cNvSpPr/>
          <p:nvPr/>
        </p:nvSpPr>
        <p:spPr>
          <a:xfrm>
            <a:off x="7518953" y="3469970"/>
            <a:ext cx="305255" cy="369999"/>
          </a:xfrm>
          <a:custGeom>
            <a:avLst/>
            <a:gdLst/>
            <a:ahLst/>
            <a:cxnLst/>
            <a:rect l="l" t="t" r="r" b="b"/>
            <a:pathLst>
              <a:path w="18633" h="22585" extrusionOk="0">
                <a:moveTo>
                  <a:pt x="8572" y="1"/>
                </a:moveTo>
                <a:cubicBezTo>
                  <a:pt x="2645" y="1065"/>
                  <a:pt x="426" y="9758"/>
                  <a:pt x="0" y="22190"/>
                </a:cubicBezTo>
                <a:cubicBezTo>
                  <a:pt x="0" y="22190"/>
                  <a:pt x="1824" y="22402"/>
                  <a:pt x="3313" y="21551"/>
                </a:cubicBezTo>
                <a:cubicBezTo>
                  <a:pt x="4013" y="21156"/>
                  <a:pt x="4712" y="20792"/>
                  <a:pt x="5532" y="20670"/>
                </a:cubicBezTo>
                <a:cubicBezTo>
                  <a:pt x="7265" y="20244"/>
                  <a:pt x="10122" y="19971"/>
                  <a:pt x="12311" y="21612"/>
                </a:cubicBezTo>
                <a:cubicBezTo>
                  <a:pt x="12311" y="21612"/>
                  <a:pt x="13283" y="22585"/>
                  <a:pt x="15168" y="21764"/>
                </a:cubicBezTo>
                <a:cubicBezTo>
                  <a:pt x="15168" y="21764"/>
                  <a:pt x="18633" y="9758"/>
                  <a:pt x="14408" y="370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781;p64"/>
          <p:cNvSpPr/>
          <p:nvPr/>
        </p:nvSpPr>
        <p:spPr>
          <a:xfrm>
            <a:off x="7491072" y="3798252"/>
            <a:ext cx="198703" cy="255321"/>
          </a:xfrm>
          <a:custGeom>
            <a:avLst/>
            <a:gdLst/>
            <a:ahLst/>
            <a:cxnLst/>
            <a:rect l="l" t="t" r="r" b="b"/>
            <a:pathLst>
              <a:path w="12129" h="15585" extrusionOk="0">
                <a:moveTo>
                  <a:pt x="9279" y="1"/>
                </a:moveTo>
                <a:cubicBezTo>
                  <a:pt x="8415" y="1"/>
                  <a:pt x="7123" y="170"/>
                  <a:pt x="5958" y="995"/>
                </a:cubicBezTo>
                <a:cubicBezTo>
                  <a:pt x="5958" y="995"/>
                  <a:pt x="0" y="8563"/>
                  <a:pt x="4104" y="15585"/>
                </a:cubicBezTo>
                <a:lnTo>
                  <a:pt x="6353" y="14247"/>
                </a:lnTo>
                <a:cubicBezTo>
                  <a:pt x="6353" y="14247"/>
                  <a:pt x="3283" y="8411"/>
                  <a:pt x="7994" y="5098"/>
                </a:cubicBezTo>
                <a:lnTo>
                  <a:pt x="8663" y="4855"/>
                </a:lnTo>
                <a:lnTo>
                  <a:pt x="8663" y="6618"/>
                </a:lnTo>
                <a:lnTo>
                  <a:pt x="8663" y="13791"/>
                </a:lnTo>
                <a:lnTo>
                  <a:pt x="11672" y="13791"/>
                </a:lnTo>
                <a:lnTo>
                  <a:pt x="11672" y="6679"/>
                </a:lnTo>
                <a:lnTo>
                  <a:pt x="12128" y="569"/>
                </a:lnTo>
                <a:cubicBezTo>
                  <a:pt x="11429" y="235"/>
                  <a:pt x="10791" y="113"/>
                  <a:pt x="10274" y="83"/>
                </a:cubicBezTo>
                <a:cubicBezTo>
                  <a:pt x="10274" y="83"/>
                  <a:pt x="9880" y="1"/>
                  <a:pt x="9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82;p64"/>
          <p:cNvSpPr/>
          <p:nvPr/>
        </p:nvSpPr>
        <p:spPr>
          <a:xfrm>
            <a:off x="7717626" y="3186654"/>
            <a:ext cx="644864" cy="931198"/>
          </a:xfrm>
          <a:custGeom>
            <a:avLst/>
            <a:gdLst/>
            <a:ahLst/>
            <a:cxnLst/>
            <a:rect l="l" t="t" r="r" b="b"/>
            <a:pathLst>
              <a:path w="39363" h="56841" extrusionOk="0">
                <a:moveTo>
                  <a:pt x="39211" y="12463"/>
                </a:moveTo>
                <a:cubicBezTo>
                  <a:pt x="38846" y="20700"/>
                  <a:pt x="37326" y="37904"/>
                  <a:pt x="31551" y="48938"/>
                </a:cubicBezTo>
                <a:cubicBezTo>
                  <a:pt x="28663" y="54470"/>
                  <a:pt x="22888" y="56841"/>
                  <a:pt x="17569" y="56050"/>
                </a:cubicBezTo>
                <a:cubicBezTo>
                  <a:pt x="13496" y="55442"/>
                  <a:pt x="9666" y="53011"/>
                  <a:pt x="7538" y="48695"/>
                </a:cubicBezTo>
                <a:cubicBezTo>
                  <a:pt x="3648" y="40913"/>
                  <a:pt x="1246" y="28785"/>
                  <a:pt x="243" y="12767"/>
                </a:cubicBezTo>
                <a:cubicBezTo>
                  <a:pt x="0" y="9393"/>
                  <a:pt x="1794" y="6262"/>
                  <a:pt x="4712" y="4682"/>
                </a:cubicBezTo>
                <a:cubicBezTo>
                  <a:pt x="5198" y="4408"/>
                  <a:pt x="5745" y="4165"/>
                  <a:pt x="6322" y="3983"/>
                </a:cubicBezTo>
                <a:cubicBezTo>
                  <a:pt x="6930" y="3800"/>
                  <a:pt x="7508" y="3618"/>
                  <a:pt x="8207" y="3436"/>
                </a:cubicBezTo>
                <a:cubicBezTo>
                  <a:pt x="15380" y="1521"/>
                  <a:pt x="25989" y="1"/>
                  <a:pt x="34590" y="4378"/>
                </a:cubicBezTo>
                <a:cubicBezTo>
                  <a:pt x="34682" y="4408"/>
                  <a:pt x="34773" y="4469"/>
                  <a:pt x="34894" y="4530"/>
                </a:cubicBezTo>
                <a:cubicBezTo>
                  <a:pt x="37660" y="6141"/>
                  <a:pt x="39363" y="9180"/>
                  <a:pt x="39211" y="1246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783;p64"/>
          <p:cNvSpPr/>
          <p:nvPr/>
        </p:nvSpPr>
        <p:spPr>
          <a:xfrm>
            <a:off x="7717626" y="3186654"/>
            <a:ext cx="570668" cy="918256"/>
          </a:xfrm>
          <a:custGeom>
            <a:avLst/>
            <a:gdLst/>
            <a:ahLst/>
            <a:cxnLst/>
            <a:rect l="l" t="t" r="r" b="b"/>
            <a:pathLst>
              <a:path w="34834" h="56051" extrusionOk="0">
                <a:moveTo>
                  <a:pt x="34834" y="4560"/>
                </a:moveTo>
                <a:cubicBezTo>
                  <a:pt x="26171" y="1"/>
                  <a:pt x="15472" y="1521"/>
                  <a:pt x="8177" y="3466"/>
                </a:cubicBezTo>
                <a:cubicBezTo>
                  <a:pt x="7508" y="3648"/>
                  <a:pt x="6870" y="3831"/>
                  <a:pt x="6262" y="3983"/>
                </a:cubicBezTo>
                <a:cubicBezTo>
                  <a:pt x="5684" y="4135"/>
                  <a:pt x="5167" y="4378"/>
                  <a:pt x="4681" y="4682"/>
                </a:cubicBezTo>
                <a:cubicBezTo>
                  <a:pt x="1794" y="6232"/>
                  <a:pt x="0" y="9332"/>
                  <a:pt x="183" y="12767"/>
                </a:cubicBezTo>
                <a:cubicBezTo>
                  <a:pt x="1216" y="28785"/>
                  <a:pt x="3617" y="40913"/>
                  <a:pt x="7478" y="48695"/>
                </a:cubicBezTo>
                <a:cubicBezTo>
                  <a:pt x="9605" y="53011"/>
                  <a:pt x="13435" y="55442"/>
                  <a:pt x="17508" y="56050"/>
                </a:cubicBezTo>
                <a:cubicBezTo>
                  <a:pt x="10608" y="42403"/>
                  <a:pt x="7326" y="31673"/>
                  <a:pt x="6140" y="23405"/>
                </a:cubicBezTo>
                <a:cubicBezTo>
                  <a:pt x="5046" y="15685"/>
                  <a:pt x="11095" y="8724"/>
                  <a:pt x="18876" y="8876"/>
                </a:cubicBezTo>
                <a:lnTo>
                  <a:pt x="19666" y="8876"/>
                </a:lnTo>
                <a:cubicBezTo>
                  <a:pt x="27022" y="8876"/>
                  <a:pt x="33131" y="7053"/>
                  <a:pt x="34834" y="4560"/>
                </a:cubicBezTo>
                <a:close/>
              </a:path>
            </a:pathLst>
          </a:custGeom>
          <a:solidFill>
            <a:srgbClr val="134F5C">
              <a:alpha val="56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784;p64"/>
          <p:cNvSpPr/>
          <p:nvPr/>
        </p:nvSpPr>
        <p:spPr>
          <a:xfrm>
            <a:off x="7451524" y="2331194"/>
            <a:ext cx="986456" cy="960064"/>
          </a:xfrm>
          <a:custGeom>
            <a:avLst/>
            <a:gdLst/>
            <a:ahLst/>
            <a:cxnLst/>
            <a:rect l="l" t="t" r="r" b="b"/>
            <a:pathLst>
              <a:path w="60214" h="58603" extrusionOk="0">
                <a:moveTo>
                  <a:pt x="60032" y="33982"/>
                </a:moveTo>
                <a:cubicBezTo>
                  <a:pt x="58968" y="49788"/>
                  <a:pt x="41794" y="54347"/>
                  <a:pt x="38451" y="55077"/>
                </a:cubicBezTo>
                <a:cubicBezTo>
                  <a:pt x="37964" y="55168"/>
                  <a:pt x="37508" y="55290"/>
                  <a:pt x="36992" y="55442"/>
                </a:cubicBezTo>
                <a:cubicBezTo>
                  <a:pt x="35533" y="55867"/>
                  <a:pt x="34104" y="56171"/>
                  <a:pt x="32797" y="56445"/>
                </a:cubicBezTo>
                <a:cubicBezTo>
                  <a:pt x="20943" y="58603"/>
                  <a:pt x="13678" y="54834"/>
                  <a:pt x="9332" y="50548"/>
                </a:cubicBezTo>
                <a:cubicBezTo>
                  <a:pt x="5836" y="47052"/>
                  <a:pt x="3708" y="42493"/>
                  <a:pt x="3009" y="37630"/>
                </a:cubicBezTo>
                <a:cubicBezTo>
                  <a:pt x="0" y="16961"/>
                  <a:pt x="10304" y="8480"/>
                  <a:pt x="17690" y="5137"/>
                </a:cubicBezTo>
                <a:cubicBezTo>
                  <a:pt x="21551" y="3404"/>
                  <a:pt x="24590" y="3009"/>
                  <a:pt x="24590" y="3009"/>
                </a:cubicBezTo>
                <a:cubicBezTo>
                  <a:pt x="37083" y="0"/>
                  <a:pt x="45898" y="3100"/>
                  <a:pt x="51946" y="10912"/>
                </a:cubicBezTo>
                <a:cubicBezTo>
                  <a:pt x="55047" y="14894"/>
                  <a:pt x="57418" y="20152"/>
                  <a:pt x="59150" y="26414"/>
                </a:cubicBezTo>
                <a:cubicBezTo>
                  <a:pt x="59880" y="28876"/>
                  <a:pt x="60214" y="31429"/>
                  <a:pt x="60032" y="3398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785;p64"/>
          <p:cNvSpPr/>
          <p:nvPr/>
        </p:nvSpPr>
        <p:spPr>
          <a:xfrm>
            <a:off x="7448968" y="2439199"/>
            <a:ext cx="537313" cy="875923"/>
          </a:xfrm>
          <a:custGeom>
            <a:avLst/>
            <a:gdLst/>
            <a:ahLst/>
            <a:cxnLst/>
            <a:rect l="l" t="t" r="r" b="b"/>
            <a:pathLst>
              <a:path w="32798" h="53467" extrusionOk="0">
                <a:moveTo>
                  <a:pt x="32797" y="51309"/>
                </a:moveTo>
                <a:cubicBezTo>
                  <a:pt x="20943" y="53467"/>
                  <a:pt x="13678" y="49698"/>
                  <a:pt x="9332" y="45412"/>
                </a:cubicBezTo>
                <a:cubicBezTo>
                  <a:pt x="5836" y="41916"/>
                  <a:pt x="3708" y="37357"/>
                  <a:pt x="3009" y="32494"/>
                </a:cubicBezTo>
                <a:cubicBezTo>
                  <a:pt x="0" y="11825"/>
                  <a:pt x="10304" y="3344"/>
                  <a:pt x="17690" y="1"/>
                </a:cubicBezTo>
                <a:cubicBezTo>
                  <a:pt x="10699" y="12949"/>
                  <a:pt x="122" y="41157"/>
                  <a:pt x="32797" y="51309"/>
                </a:cubicBezTo>
                <a:close/>
              </a:path>
            </a:pathLst>
          </a:custGeom>
          <a:solidFill>
            <a:srgbClr val="134F5C">
              <a:alpha val="56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786;p64"/>
          <p:cNvSpPr/>
          <p:nvPr/>
        </p:nvSpPr>
        <p:spPr>
          <a:xfrm>
            <a:off x="7696707" y="2515149"/>
            <a:ext cx="723058" cy="512068"/>
          </a:xfrm>
          <a:custGeom>
            <a:avLst/>
            <a:gdLst/>
            <a:ahLst/>
            <a:cxnLst/>
            <a:rect l="l" t="t" r="r" b="b"/>
            <a:pathLst>
              <a:path w="44136" h="31257" extrusionOk="0">
                <a:moveTo>
                  <a:pt x="27905" y="1"/>
                </a:moveTo>
                <a:cubicBezTo>
                  <a:pt x="24936" y="1"/>
                  <a:pt x="21964" y="419"/>
                  <a:pt x="19089" y="1296"/>
                </a:cubicBezTo>
                <a:cubicBezTo>
                  <a:pt x="10700" y="3789"/>
                  <a:pt x="5198" y="9290"/>
                  <a:pt x="1551" y="16676"/>
                </a:cubicBezTo>
                <a:cubicBezTo>
                  <a:pt x="335" y="19108"/>
                  <a:pt x="1" y="21874"/>
                  <a:pt x="639" y="24549"/>
                </a:cubicBezTo>
                <a:cubicBezTo>
                  <a:pt x="1437" y="27790"/>
                  <a:pt x="3830" y="31257"/>
                  <a:pt x="10420" y="31257"/>
                </a:cubicBezTo>
                <a:cubicBezTo>
                  <a:pt x="11863" y="31257"/>
                  <a:pt x="13508" y="31091"/>
                  <a:pt x="15381" y="30719"/>
                </a:cubicBezTo>
                <a:cubicBezTo>
                  <a:pt x="15381" y="30719"/>
                  <a:pt x="31764" y="28136"/>
                  <a:pt x="39819" y="23941"/>
                </a:cubicBezTo>
                <a:cubicBezTo>
                  <a:pt x="42494" y="22512"/>
                  <a:pt x="44135" y="19716"/>
                  <a:pt x="44014" y="16707"/>
                </a:cubicBezTo>
                <a:cubicBezTo>
                  <a:pt x="42281" y="10445"/>
                  <a:pt x="39910" y="5187"/>
                  <a:pt x="36779" y="1235"/>
                </a:cubicBezTo>
                <a:cubicBezTo>
                  <a:pt x="33894" y="426"/>
                  <a:pt x="30901" y="1"/>
                  <a:pt x="279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787;p64"/>
          <p:cNvSpPr/>
          <p:nvPr/>
        </p:nvSpPr>
        <p:spPr>
          <a:xfrm>
            <a:off x="7956121" y="2811226"/>
            <a:ext cx="129979" cy="66251"/>
          </a:xfrm>
          <a:custGeom>
            <a:avLst/>
            <a:gdLst/>
            <a:ahLst/>
            <a:cxnLst/>
            <a:rect l="l" t="t" r="r" b="b"/>
            <a:pathLst>
              <a:path w="7934" h="4044" extrusionOk="0">
                <a:moveTo>
                  <a:pt x="7721" y="2280"/>
                </a:moveTo>
                <a:cubicBezTo>
                  <a:pt x="7721" y="2280"/>
                  <a:pt x="5472" y="1"/>
                  <a:pt x="1581" y="1490"/>
                </a:cubicBezTo>
                <a:cubicBezTo>
                  <a:pt x="1125" y="1672"/>
                  <a:pt x="639" y="1976"/>
                  <a:pt x="335" y="2402"/>
                </a:cubicBezTo>
                <a:cubicBezTo>
                  <a:pt x="31" y="2767"/>
                  <a:pt x="1" y="3435"/>
                  <a:pt x="396" y="3739"/>
                </a:cubicBezTo>
                <a:cubicBezTo>
                  <a:pt x="852" y="4043"/>
                  <a:pt x="1399" y="3830"/>
                  <a:pt x="1824" y="3618"/>
                </a:cubicBezTo>
                <a:cubicBezTo>
                  <a:pt x="2372" y="3314"/>
                  <a:pt x="2919" y="3010"/>
                  <a:pt x="3527" y="2827"/>
                </a:cubicBezTo>
                <a:cubicBezTo>
                  <a:pt x="4864" y="2402"/>
                  <a:pt x="6262" y="2311"/>
                  <a:pt x="7630" y="2615"/>
                </a:cubicBezTo>
                <a:cubicBezTo>
                  <a:pt x="7812" y="2675"/>
                  <a:pt x="7934" y="2311"/>
                  <a:pt x="7721" y="22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788;p64"/>
          <p:cNvSpPr/>
          <p:nvPr/>
        </p:nvSpPr>
        <p:spPr>
          <a:xfrm>
            <a:off x="8315625" y="2720604"/>
            <a:ext cx="59272" cy="66251"/>
          </a:xfrm>
          <a:custGeom>
            <a:avLst/>
            <a:gdLst/>
            <a:ahLst/>
            <a:cxnLst/>
            <a:rect l="l" t="t" r="r" b="b"/>
            <a:pathLst>
              <a:path w="3618" h="4044" extrusionOk="0">
                <a:moveTo>
                  <a:pt x="2493" y="153"/>
                </a:moveTo>
                <a:cubicBezTo>
                  <a:pt x="1733" y="1"/>
                  <a:pt x="1003" y="365"/>
                  <a:pt x="578" y="973"/>
                </a:cubicBezTo>
                <a:cubicBezTo>
                  <a:pt x="0" y="1764"/>
                  <a:pt x="244" y="4043"/>
                  <a:pt x="244" y="4043"/>
                </a:cubicBezTo>
                <a:cubicBezTo>
                  <a:pt x="244" y="4013"/>
                  <a:pt x="274" y="3982"/>
                  <a:pt x="274" y="3922"/>
                </a:cubicBezTo>
                <a:cubicBezTo>
                  <a:pt x="304" y="3891"/>
                  <a:pt x="335" y="3861"/>
                  <a:pt x="335" y="3770"/>
                </a:cubicBezTo>
                <a:lnTo>
                  <a:pt x="335" y="3739"/>
                </a:lnTo>
                <a:cubicBezTo>
                  <a:pt x="517" y="3526"/>
                  <a:pt x="700" y="3283"/>
                  <a:pt x="912" y="3101"/>
                </a:cubicBezTo>
                <a:cubicBezTo>
                  <a:pt x="1216" y="2888"/>
                  <a:pt x="1551" y="2767"/>
                  <a:pt x="1946" y="2675"/>
                </a:cubicBezTo>
                <a:cubicBezTo>
                  <a:pt x="2584" y="2523"/>
                  <a:pt x="3344" y="2371"/>
                  <a:pt x="3496" y="1612"/>
                </a:cubicBezTo>
                <a:cubicBezTo>
                  <a:pt x="3618" y="973"/>
                  <a:pt x="3131" y="274"/>
                  <a:pt x="2493" y="15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789;p64"/>
          <p:cNvSpPr/>
          <p:nvPr/>
        </p:nvSpPr>
        <p:spPr>
          <a:xfrm>
            <a:off x="7911810" y="3450066"/>
            <a:ext cx="257959" cy="231567"/>
          </a:xfrm>
          <a:custGeom>
            <a:avLst/>
            <a:gdLst/>
            <a:ahLst/>
            <a:cxnLst/>
            <a:rect l="l" t="t" r="r" b="b"/>
            <a:pathLst>
              <a:path w="15746" h="14135" extrusionOk="0">
                <a:moveTo>
                  <a:pt x="7873" y="0"/>
                </a:moveTo>
                <a:cubicBezTo>
                  <a:pt x="3526" y="0"/>
                  <a:pt x="1" y="3161"/>
                  <a:pt x="1" y="7052"/>
                </a:cubicBezTo>
                <a:cubicBezTo>
                  <a:pt x="1" y="10943"/>
                  <a:pt x="3526" y="14134"/>
                  <a:pt x="7873" y="14134"/>
                </a:cubicBezTo>
                <a:cubicBezTo>
                  <a:pt x="12220" y="14134"/>
                  <a:pt x="15745" y="10943"/>
                  <a:pt x="15745" y="7052"/>
                </a:cubicBezTo>
                <a:cubicBezTo>
                  <a:pt x="15745" y="3161"/>
                  <a:pt x="12220" y="0"/>
                  <a:pt x="78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790;p64"/>
          <p:cNvSpPr/>
          <p:nvPr/>
        </p:nvSpPr>
        <p:spPr>
          <a:xfrm>
            <a:off x="7944179" y="3478947"/>
            <a:ext cx="193215" cy="173294"/>
          </a:xfrm>
          <a:custGeom>
            <a:avLst/>
            <a:gdLst/>
            <a:ahLst/>
            <a:cxnLst/>
            <a:rect l="l" t="t" r="r" b="b"/>
            <a:pathLst>
              <a:path w="11794" h="10578" extrusionOk="0">
                <a:moveTo>
                  <a:pt x="11794" y="5289"/>
                </a:moveTo>
                <a:cubicBezTo>
                  <a:pt x="11794" y="8207"/>
                  <a:pt x="9149" y="10578"/>
                  <a:pt x="5897" y="10578"/>
                </a:cubicBezTo>
                <a:cubicBezTo>
                  <a:pt x="2645" y="10578"/>
                  <a:pt x="0" y="8207"/>
                  <a:pt x="0" y="5289"/>
                </a:cubicBezTo>
                <a:cubicBezTo>
                  <a:pt x="0" y="2371"/>
                  <a:pt x="2645" y="0"/>
                  <a:pt x="5897" y="0"/>
                </a:cubicBezTo>
                <a:cubicBezTo>
                  <a:pt x="9149" y="0"/>
                  <a:pt x="11794" y="2371"/>
                  <a:pt x="11794" y="52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1778;p64"/>
          <p:cNvSpPr/>
          <p:nvPr/>
        </p:nvSpPr>
        <p:spPr>
          <a:xfrm>
            <a:off x="8650496" y="3136401"/>
            <a:ext cx="314888" cy="265954"/>
          </a:xfrm>
          <a:custGeom>
            <a:avLst/>
            <a:gdLst/>
            <a:ahLst/>
            <a:cxnLst/>
            <a:rect l="l" t="t" r="r" b="b"/>
            <a:pathLst>
              <a:path w="19221" h="16234" extrusionOk="0">
                <a:moveTo>
                  <a:pt x="12838" y="1"/>
                </a:moveTo>
                <a:cubicBezTo>
                  <a:pt x="4509" y="548"/>
                  <a:pt x="588" y="4864"/>
                  <a:pt x="588" y="4864"/>
                </a:cubicBezTo>
                <a:lnTo>
                  <a:pt x="436" y="10791"/>
                </a:lnTo>
                <a:cubicBezTo>
                  <a:pt x="0" y="13945"/>
                  <a:pt x="2549" y="16234"/>
                  <a:pt x="5730" y="16234"/>
                </a:cubicBezTo>
                <a:cubicBezTo>
                  <a:pt x="6319" y="16234"/>
                  <a:pt x="6931" y="16155"/>
                  <a:pt x="7549" y="15989"/>
                </a:cubicBezTo>
                <a:lnTo>
                  <a:pt x="13141" y="14530"/>
                </a:lnTo>
                <a:lnTo>
                  <a:pt x="16333" y="11186"/>
                </a:lnTo>
                <a:lnTo>
                  <a:pt x="19221" y="7265"/>
                </a:lnTo>
                <a:lnTo>
                  <a:pt x="17488" y="5776"/>
                </a:lnTo>
                <a:lnTo>
                  <a:pt x="14084" y="7083"/>
                </a:lnTo>
                <a:lnTo>
                  <a:pt x="10953" y="8299"/>
                </a:lnTo>
                <a:lnTo>
                  <a:pt x="6181" y="8299"/>
                </a:lnTo>
                <a:lnTo>
                  <a:pt x="5421" y="6171"/>
                </a:lnTo>
                <a:cubicBezTo>
                  <a:pt x="9737" y="3891"/>
                  <a:pt x="12838" y="3648"/>
                  <a:pt x="12838" y="3648"/>
                </a:cubicBezTo>
                <a:lnTo>
                  <a:pt x="13476" y="2432"/>
                </a:lnTo>
                <a:lnTo>
                  <a:pt x="128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791;p64"/>
          <p:cNvSpPr/>
          <p:nvPr/>
        </p:nvSpPr>
        <p:spPr>
          <a:xfrm>
            <a:off x="8621695" y="2814312"/>
            <a:ext cx="372489" cy="423651"/>
          </a:xfrm>
          <a:custGeom>
            <a:avLst/>
            <a:gdLst/>
            <a:ahLst/>
            <a:cxnLst/>
            <a:rect l="l" t="t" r="r" b="b"/>
            <a:pathLst>
              <a:path w="22737" h="25860" extrusionOk="0">
                <a:moveTo>
                  <a:pt x="11095" y="631"/>
                </a:moveTo>
                <a:lnTo>
                  <a:pt x="11095" y="8899"/>
                </a:lnTo>
                <a:lnTo>
                  <a:pt x="1034" y="4309"/>
                </a:lnTo>
                <a:lnTo>
                  <a:pt x="11095" y="631"/>
                </a:lnTo>
                <a:close/>
                <a:moveTo>
                  <a:pt x="11611" y="631"/>
                </a:moveTo>
                <a:lnTo>
                  <a:pt x="21703" y="4279"/>
                </a:lnTo>
                <a:lnTo>
                  <a:pt x="11611" y="8899"/>
                </a:lnTo>
                <a:lnTo>
                  <a:pt x="11611" y="631"/>
                </a:lnTo>
                <a:close/>
                <a:moveTo>
                  <a:pt x="22128" y="4704"/>
                </a:moveTo>
                <a:lnTo>
                  <a:pt x="22159" y="19385"/>
                </a:lnTo>
                <a:lnTo>
                  <a:pt x="11642" y="14431"/>
                </a:lnTo>
                <a:lnTo>
                  <a:pt x="11642" y="9507"/>
                </a:lnTo>
                <a:lnTo>
                  <a:pt x="11611" y="9507"/>
                </a:lnTo>
                <a:lnTo>
                  <a:pt x="22128" y="4704"/>
                </a:lnTo>
                <a:close/>
                <a:moveTo>
                  <a:pt x="578" y="4704"/>
                </a:moveTo>
                <a:lnTo>
                  <a:pt x="11064" y="9507"/>
                </a:lnTo>
                <a:lnTo>
                  <a:pt x="11064" y="14431"/>
                </a:lnTo>
                <a:lnTo>
                  <a:pt x="578" y="19416"/>
                </a:lnTo>
                <a:lnTo>
                  <a:pt x="578" y="4704"/>
                </a:lnTo>
                <a:close/>
                <a:moveTo>
                  <a:pt x="11095" y="15039"/>
                </a:moveTo>
                <a:lnTo>
                  <a:pt x="11095" y="25161"/>
                </a:lnTo>
                <a:lnTo>
                  <a:pt x="912" y="19902"/>
                </a:lnTo>
                <a:lnTo>
                  <a:pt x="11095" y="15039"/>
                </a:lnTo>
                <a:close/>
                <a:moveTo>
                  <a:pt x="11611" y="15039"/>
                </a:moveTo>
                <a:lnTo>
                  <a:pt x="21824" y="19841"/>
                </a:lnTo>
                <a:lnTo>
                  <a:pt x="11611" y="25161"/>
                </a:lnTo>
                <a:lnTo>
                  <a:pt x="11611" y="15039"/>
                </a:lnTo>
                <a:close/>
                <a:moveTo>
                  <a:pt x="11338" y="1"/>
                </a:moveTo>
                <a:cubicBezTo>
                  <a:pt x="11307" y="1"/>
                  <a:pt x="11277" y="8"/>
                  <a:pt x="11247" y="23"/>
                </a:cubicBezTo>
                <a:lnTo>
                  <a:pt x="183" y="4036"/>
                </a:lnTo>
                <a:lnTo>
                  <a:pt x="122" y="4036"/>
                </a:lnTo>
                <a:lnTo>
                  <a:pt x="61" y="4096"/>
                </a:lnTo>
                <a:lnTo>
                  <a:pt x="31" y="4127"/>
                </a:lnTo>
                <a:cubicBezTo>
                  <a:pt x="0" y="4157"/>
                  <a:pt x="0" y="4188"/>
                  <a:pt x="0" y="4248"/>
                </a:cubicBezTo>
                <a:lnTo>
                  <a:pt x="0" y="4279"/>
                </a:lnTo>
                <a:lnTo>
                  <a:pt x="0" y="19841"/>
                </a:lnTo>
                <a:cubicBezTo>
                  <a:pt x="0" y="19902"/>
                  <a:pt x="0" y="19933"/>
                  <a:pt x="31" y="19963"/>
                </a:cubicBezTo>
                <a:cubicBezTo>
                  <a:pt x="31" y="19993"/>
                  <a:pt x="61" y="19993"/>
                  <a:pt x="61" y="20054"/>
                </a:cubicBezTo>
                <a:lnTo>
                  <a:pt x="122" y="20084"/>
                </a:lnTo>
                <a:lnTo>
                  <a:pt x="11155" y="25829"/>
                </a:lnTo>
                <a:cubicBezTo>
                  <a:pt x="11216" y="25860"/>
                  <a:pt x="11247" y="25860"/>
                  <a:pt x="11277" y="25860"/>
                </a:cubicBezTo>
                <a:cubicBezTo>
                  <a:pt x="11307" y="25860"/>
                  <a:pt x="11368" y="25860"/>
                  <a:pt x="11399" y="25829"/>
                </a:cubicBezTo>
                <a:lnTo>
                  <a:pt x="22493" y="19993"/>
                </a:lnTo>
                <a:lnTo>
                  <a:pt x="22523" y="19963"/>
                </a:lnTo>
                <a:cubicBezTo>
                  <a:pt x="22554" y="19933"/>
                  <a:pt x="22554" y="19933"/>
                  <a:pt x="22554" y="19902"/>
                </a:cubicBezTo>
                <a:cubicBezTo>
                  <a:pt x="22736" y="19902"/>
                  <a:pt x="22736" y="19841"/>
                  <a:pt x="22736" y="19811"/>
                </a:cubicBezTo>
                <a:lnTo>
                  <a:pt x="22675" y="4279"/>
                </a:lnTo>
                <a:lnTo>
                  <a:pt x="22675" y="4248"/>
                </a:lnTo>
                <a:cubicBezTo>
                  <a:pt x="22675" y="4188"/>
                  <a:pt x="22675" y="4157"/>
                  <a:pt x="22645" y="4127"/>
                </a:cubicBezTo>
                <a:lnTo>
                  <a:pt x="22615" y="4096"/>
                </a:lnTo>
                <a:lnTo>
                  <a:pt x="22554" y="4036"/>
                </a:lnTo>
                <a:lnTo>
                  <a:pt x="22493" y="4036"/>
                </a:lnTo>
                <a:lnTo>
                  <a:pt x="11429" y="23"/>
                </a:lnTo>
                <a:cubicBezTo>
                  <a:pt x="11399" y="8"/>
                  <a:pt x="11368" y="1"/>
                  <a:pt x="113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176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380" y="201185"/>
            <a:ext cx="7704000" cy="572700"/>
          </a:xfrm>
        </p:spPr>
        <p:txBody>
          <a:bodyPr/>
          <a:lstStyle/>
          <a:p>
            <a:r>
              <a:rPr lang="en-US" sz="2400" dirty="0"/>
              <a:t>Challenges and Ethical Considerations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982448"/>
            <a:ext cx="8313420" cy="3200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b="1" dirty="0"/>
              <a:t>Data Privacy: </a:t>
            </a:r>
            <a:r>
              <a:rPr lang="en-US" sz="2000" dirty="0"/>
              <a:t>Protecting patient information from breaches.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Bias in AI: </a:t>
            </a:r>
            <a:r>
              <a:rPr lang="en-US" sz="2000" dirty="0"/>
              <a:t>Ensuring fair and unbiased outcomes.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Ethical Concerns: </a:t>
            </a:r>
            <a:r>
              <a:rPr lang="en-US" sz="2000" dirty="0"/>
              <a:t>Balancing technology with human-centered care.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Access Inequality: </a:t>
            </a:r>
            <a:r>
              <a:rPr lang="en-US" sz="2000" dirty="0"/>
              <a:t>Bridging gaps in AI availability for underserved communities.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Accountability: </a:t>
            </a:r>
            <a:r>
              <a:rPr lang="en-US" sz="2000" dirty="0"/>
              <a:t>Ensuring reliability and clarity in AI-driven decisions.</a:t>
            </a:r>
          </a:p>
        </p:txBody>
      </p:sp>
      <p:grpSp>
        <p:nvGrpSpPr>
          <p:cNvPr id="4" name="Google Shape;1708;p64"/>
          <p:cNvGrpSpPr/>
          <p:nvPr/>
        </p:nvGrpSpPr>
        <p:grpSpPr>
          <a:xfrm>
            <a:off x="7681413" y="92470"/>
            <a:ext cx="1304931" cy="1158490"/>
            <a:chOff x="2897838" y="3051423"/>
            <a:chExt cx="1580244" cy="1544764"/>
          </a:xfrm>
        </p:grpSpPr>
        <p:sp>
          <p:nvSpPr>
            <p:cNvPr id="5" name="Google Shape;1709;p64"/>
            <p:cNvSpPr/>
            <p:nvPr/>
          </p:nvSpPr>
          <p:spPr>
            <a:xfrm>
              <a:off x="2941524" y="3109264"/>
              <a:ext cx="1442107" cy="1458457"/>
            </a:xfrm>
            <a:custGeom>
              <a:avLst/>
              <a:gdLst/>
              <a:ahLst/>
              <a:cxnLst/>
              <a:rect l="l" t="t" r="r" b="b"/>
              <a:pathLst>
                <a:path w="44630" h="45136" fill="none" extrusionOk="0">
                  <a:moveTo>
                    <a:pt x="44629" y="22306"/>
                  </a:moveTo>
                  <a:cubicBezTo>
                    <a:pt x="44629" y="28067"/>
                    <a:pt x="32601" y="27244"/>
                    <a:pt x="29074" y="31255"/>
                  </a:cubicBezTo>
                  <a:cubicBezTo>
                    <a:pt x="24890" y="36032"/>
                    <a:pt x="28642" y="45136"/>
                    <a:pt x="21800" y="45136"/>
                  </a:cubicBezTo>
                  <a:cubicBezTo>
                    <a:pt x="15498" y="45136"/>
                    <a:pt x="10048" y="42350"/>
                    <a:pt x="6170" y="38000"/>
                  </a:cubicBezTo>
                  <a:cubicBezTo>
                    <a:pt x="2291" y="33638"/>
                    <a:pt x="0" y="27710"/>
                    <a:pt x="0" y="21403"/>
                  </a:cubicBezTo>
                  <a:cubicBezTo>
                    <a:pt x="0" y="15700"/>
                    <a:pt x="2774" y="11879"/>
                    <a:pt x="6342" y="7994"/>
                  </a:cubicBezTo>
                  <a:cubicBezTo>
                    <a:pt x="10658" y="3287"/>
                    <a:pt x="15372" y="1"/>
                    <a:pt x="22277" y="1"/>
                  </a:cubicBezTo>
                  <a:cubicBezTo>
                    <a:pt x="27900" y="1"/>
                    <a:pt x="31163" y="2867"/>
                    <a:pt x="35738" y="5370"/>
                  </a:cubicBezTo>
                  <a:cubicBezTo>
                    <a:pt x="42448" y="9041"/>
                    <a:pt x="44629" y="15331"/>
                    <a:pt x="44629" y="2230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710;p64"/>
            <p:cNvSpPr/>
            <p:nvPr/>
          </p:nvSpPr>
          <p:spPr>
            <a:xfrm>
              <a:off x="2950443" y="3119507"/>
              <a:ext cx="1432607" cy="1439296"/>
            </a:xfrm>
            <a:custGeom>
              <a:avLst/>
              <a:gdLst/>
              <a:ahLst/>
              <a:cxnLst/>
              <a:rect l="l" t="t" r="r" b="b"/>
              <a:pathLst>
                <a:path w="44336" h="44543" fill="none" extrusionOk="0">
                  <a:moveTo>
                    <a:pt x="6331" y="7671"/>
                  </a:moveTo>
                  <a:cubicBezTo>
                    <a:pt x="10342" y="3689"/>
                    <a:pt x="14618" y="633"/>
                    <a:pt x="20424" y="86"/>
                  </a:cubicBezTo>
                  <a:cubicBezTo>
                    <a:pt x="21052" y="29"/>
                    <a:pt x="21691" y="0"/>
                    <a:pt x="22352" y="0"/>
                  </a:cubicBezTo>
                  <a:cubicBezTo>
                    <a:pt x="27877" y="12"/>
                    <a:pt x="31077" y="2918"/>
                    <a:pt x="35583" y="5605"/>
                  </a:cubicBezTo>
                  <a:cubicBezTo>
                    <a:pt x="41971" y="9409"/>
                    <a:pt x="44336" y="15567"/>
                    <a:pt x="44198" y="22536"/>
                  </a:cubicBezTo>
                  <a:cubicBezTo>
                    <a:pt x="44157" y="24654"/>
                    <a:pt x="42512" y="25897"/>
                    <a:pt x="40250" y="26835"/>
                  </a:cubicBezTo>
                  <a:cubicBezTo>
                    <a:pt x="36446" y="28423"/>
                    <a:pt x="30979" y="28941"/>
                    <a:pt x="28729" y="31283"/>
                  </a:cubicBezTo>
                  <a:cubicBezTo>
                    <a:pt x="25201" y="34955"/>
                    <a:pt x="26945" y="41492"/>
                    <a:pt x="23762" y="43714"/>
                  </a:cubicBezTo>
                  <a:cubicBezTo>
                    <a:pt x="23118" y="44168"/>
                    <a:pt x="22260" y="44427"/>
                    <a:pt x="21115" y="44450"/>
                  </a:cubicBezTo>
                  <a:cubicBezTo>
                    <a:pt x="14756" y="44542"/>
                    <a:pt x="9398" y="41832"/>
                    <a:pt x="5801" y="37337"/>
                  </a:cubicBezTo>
                  <a:cubicBezTo>
                    <a:pt x="2187" y="32820"/>
                    <a:pt x="1" y="27140"/>
                    <a:pt x="1" y="20838"/>
                  </a:cubicBezTo>
                  <a:cubicBezTo>
                    <a:pt x="18" y="15095"/>
                    <a:pt x="2688" y="11308"/>
                    <a:pt x="6331" y="767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711;p64"/>
            <p:cNvSpPr/>
            <p:nvPr/>
          </p:nvSpPr>
          <p:spPr>
            <a:xfrm>
              <a:off x="2960104" y="3129168"/>
              <a:ext cx="1423139" cy="1420134"/>
            </a:xfrm>
            <a:custGeom>
              <a:avLst/>
              <a:gdLst/>
              <a:ahLst/>
              <a:cxnLst/>
              <a:rect l="l" t="t" r="r" b="b"/>
              <a:pathLst>
                <a:path w="44043" h="43950" fill="none" extrusionOk="0">
                  <a:moveTo>
                    <a:pt x="6308" y="7355"/>
                  </a:moveTo>
                  <a:cubicBezTo>
                    <a:pt x="10423" y="3643"/>
                    <a:pt x="14762" y="628"/>
                    <a:pt x="20494" y="92"/>
                  </a:cubicBezTo>
                  <a:cubicBezTo>
                    <a:pt x="21121" y="35"/>
                    <a:pt x="21760" y="0"/>
                    <a:pt x="22422" y="12"/>
                  </a:cubicBezTo>
                  <a:cubicBezTo>
                    <a:pt x="27854" y="41"/>
                    <a:pt x="30991" y="2981"/>
                    <a:pt x="35422" y="5847"/>
                  </a:cubicBezTo>
                  <a:cubicBezTo>
                    <a:pt x="41482" y="9766"/>
                    <a:pt x="44043" y="15809"/>
                    <a:pt x="43755" y="22772"/>
                  </a:cubicBezTo>
                  <a:cubicBezTo>
                    <a:pt x="43668" y="24850"/>
                    <a:pt x="42057" y="26093"/>
                    <a:pt x="39836" y="27065"/>
                  </a:cubicBezTo>
                  <a:cubicBezTo>
                    <a:pt x="36055" y="28711"/>
                    <a:pt x="30674" y="29143"/>
                    <a:pt x="28372" y="31318"/>
                  </a:cubicBezTo>
                  <a:cubicBezTo>
                    <a:pt x="24804" y="34690"/>
                    <a:pt x="26277" y="40825"/>
                    <a:pt x="23055" y="43023"/>
                  </a:cubicBezTo>
                  <a:cubicBezTo>
                    <a:pt x="22393" y="43467"/>
                    <a:pt x="21541" y="43726"/>
                    <a:pt x="20419" y="43760"/>
                  </a:cubicBezTo>
                  <a:cubicBezTo>
                    <a:pt x="14002" y="43950"/>
                    <a:pt x="8737" y="41303"/>
                    <a:pt x="5422" y="36670"/>
                  </a:cubicBezTo>
                  <a:cubicBezTo>
                    <a:pt x="2073" y="31991"/>
                    <a:pt x="1" y="26570"/>
                    <a:pt x="7" y="20275"/>
                  </a:cubicBezTo>
                  <a:cubicBezTo>
                    <a:pt x="12" y="14491"/>
                    <a:pt x="2573" y="10750"/>
                    <a:pt x="6308" y="735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712;p64"/>
            <p:cNvSpPr/>
            <p:nvPr/>
          </p:nvSpPr>
          <p:spPr>
            <a:xfrm>
              <a:off x="2969798" y="3139218"/>
              <a:ext cx="1413640" cy="1400618"/>
            </a:xfrm>
            <a:custGeom>
              <a:avLst/>
              <a:gdLst/>
              <a:ahLst/>
              <a:cxnLst/>
              <a:rect l="l" t="t" r="r" b="b"/>
              <a:pathLst>
                <a:path w="43749" h="43346" fill="none" extrusionOk="0">
                  <a:moveTo>
                    <a:pt x="6279" y="7033"/>
                  </a:moveTo>
                  <a:cubicBezTo>
                    <a:pt x="10491" y="3574"/>
                    <a:pt x="14894" y="610"/>
                    <a:pt x="20562" y="86"/>
                  </a:cubicBezTo>
                  <a:cubicBezTo>
                    <a:pt x="21184" y="29"/>
                    <a:pt x="21834" y="0"/>
                    <a:pt x="22490" y="12"/>
                  </a:cubicBezTo>
                  <a:cubicBezTo>
                    <a:pt x="27819" y="52"/>
                    <a:pt x="30881" y="3021"/>
                    <a:pt x="35254" y="6083"/>
                  </a:cubicBezTo>
                  <a:cubicBezTo>
                    <a:pt x="40997" y="10100"/>
                    <a:pt x="43748" y="16045"/>
                    <a:pt x="43317" y="23002"/>
                  </a:cubicBezTo>
                  <a:cubicBezTo>
                    <a:pt x="43190" y="25045"/>
                    <a:pt x="41607" y="26294"/>
                    <a:pt x="39421" y="27290"/>
                  </a:cubicBezTo>
                  <a:cubicBezTo>
                    <a:pt x="35657" y="28999"/>
                    <a:pt x="30363" y="29338"/>
                    <a:pt x="28015" y="31335"/>
                  </a:cubicBezTo>
                  <a:cubicBezTo>
                    <a:pt x="24401" y="34408"/>
                    <a:pt x="25615" y="40152"/>
                    <a:pt x="22346" y="42315"/>
                  </a:cubicBezTo>
                  <a:cubicBezTo>
                    <a:pt x="21673" y="42758"/>
                    <a:pt x="20833" y="43012"/>
                    <a:pt x="19733" y="43063"/>
                  </a:cubicBezTo>
                  <a:cubicBezTo>
                    <a:pt x="13259" y="43345"/>
                    <a:pt x="8086" y="40762"/>
                    <a:pt x="5053" y="35997"/>
                  </a:cubicBezTo>
                  <a:cubicBezTo>
                    <a:pt x="1963" y="31163"/>
                    <a:pt x="0" y="25995"/>
                    <a:pt x="6" y="19705"/>
                  </a:cubicBezTo>
                  <a:cubicBezTo>
                    <a:pt x="0" y="13887"/>
                    <a:pt x="2446" y="10175"/>
                    <a:pt x="6279" y="703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713;p64"/>
            <p:cNvSpPr/>
            <p:nvPr/>
          </p:nvSpPr>
          <p:spPr>
            <a:xfrm>
              <a:off x="2978716" y="3149073"/>
              <a:ext cx="1404527" cy="1381650"/>
            </a:xfrm>
            <a:custGeom>
              <a:avLst/>
              <a:gdLst/>
              <a:ahLst/>
              <a:cxnLst/>
              <a:rect l="l" t="t" r="r" b="b"/>
              <a:pathLst>
                <a:path w="43467" h="42759" fill="none" extrusionOk="0">
                  <a:moveTo>
                    <a:pt x="6279" y="6710"/>
                  </a:moveTo>
                  <a:cubicBezTo>
                    <a:pt x="10595" y="3522"/>
                    <a:pt x="15049" y="604"/>
                    <a:pt x="20649" y="86"/>
                  </a:cubicBezTo>
                  <a:cubicBezTo>
                    <a:pt x="21276" y="29"/>
                    <a:pt x="21926" y="0"/>
                    <a:pt x="22571" y="12"/>
                  </a:cubicBezTo>
                  <a:cubicBezTo>
                    <a:pt x="27808" y="69"/>
                    <a:pt x="30800" y="3062"/>
                    <a:pt x="35105" y="6325"/>
                  </a:cubicBezTo>
                  <a:cubicBezTo>
                    <a:pt x="40526" y="10422"/>
                    <a:pt x="43467" y="16286"/>
                    <a:pt x="42885" y="23227"/>
                  </a:cubicBezTo>
                  <a:cubicBezTo>
                    <a:pt x="42718" y="25235"/>
                    <a:pt x="41165" y="26495"/>
                    <a:pt x="39018" y="27514"/>
                  </a:cubicBezTo>
                  <a:cubicBezTo>
                    <a:pt x="35277" y="29292"/>
                    <a:pt x="30075" y="29528"/>
                    <a:pt x="27664" y="31364"/>
                  </a:cubicBezTo>
                  <a:cubicBezTo>
                    <a:pt x="24015" y="34138"/>
                    <a:pt x="24959" y="39478"/>
                    <a:pt x="21644" y="41619"/>
                  </a:cubicBezTo>
                  <a:cubicBezTo>
                    <a:pt x="20965" y="42062"/>
                    <a:pt x="20125" y="42310"/>
                    <a:pt x="19049" y="42379"/>
                  </a:cubicBezTo>
                  <a:cubicBezTo>
                    <a:pt x="12517" y="42758"/>
                    <a:pt x="7441" y="40226"/>
                    <a:pt x="4673" y="35335"/>
                  </a:cubicBezTo>
                  <a:cubicBezTo>
                    <a:pt x="1848" y="30334"/>
                    <a:pt x="0" y="25419"/>
                    <a:pt x="12" y="19141"/>
                  </a:cubicBezTo>
                  <a:cubicBezTo>
                    <a:pt x="18" y="13288"/>
                    <a:pt x="2360" y="9611"/>
                    <a:pt x="6279" y="671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714;p64"/>
            <p:cNvSpPr/>
            <p:nvPr/>
          </p:nvSpPr>
          <p:spPr>
            <a:xfrm>
              <a:off x="2988022" y="3159284"/>
              <a:ext cx="1395609" cy="1362327"/>
            </a:xfrm>
            <a:custGeom>
              <a:avLst/>
              <a:gdLst/>
              <a:ahLst/>
              <a:cxnLst/>
              <a:rect l="l" t="t" r="r" b="b"/>
              <a:pathLst>
                <a:path w="43191" h="42161" fill="none" extrusionOk="0">
                  <a:moveTo>
                    <a:pt x="6261" y="6383"/>
                  </a:moveTo>
                  <a:cubicBezTo>
                    <a:pt x="10687" y="3454"/>
                    <a:pt x="15199" y="582"/>
                    <a:pt x="20729" y="81"/>
                  </a:cubicBezTo>
                  <a:cubicBezTo>
                    <a:pt x="21362" y="24"/>
                    <a:pt x="22001" y="1"/>
                    <a:pt x="22651" y="6"/>
                  </a:cubicBezTo>
                  <a:cubicBezTo>
                    <a:pt x="27784" y="87"/>
                    <a:pt x="30708" y="3085"/>
                    <a:pt x="34949" y="6544"/>
                  </a:cubicBezTo>
                  <a:cubicBezTo>
                    <a:pt x="40065" y="10716"/>
                    <a:pt x="43190" y="16511"/>
                    <a:pt x="42459" y="23446"/>
                  </a:cubicBezTo>
                  <a:cubicBezTo>
                    <a:pt x="42252" y="25408"/>
                    <a:pt x="40733" y="26680"/>
                    <a:pt x="38615" y="27733"/>
                  </a:cubicBezTo>
                  <a:cubicBezTo>
                    <a:pt x="34903" y="29575"/>
                    <a:pt x="29787" y="29719"/>
                    <a:pt x="27312" y="31387"/>
                  </a:cubicBezTo>
                  <a:cubicBezTo>
                    <a:pt x="23629" y="33868"/>
                    <a:pt x="24303" y="38800"/>
                    <a:pt x="20936" y="40917"/>
                  </a:cubicBezTo>
                  <a:cubicBezTo>
                    <a:pt x="20257" y="41349"/>
                    <a:pt x="19423" y="41602"/>
                    <a:pt x="18358" y="41677"/>
                  </a:cubicBezTo>
                  <a:cubicBezTo>
                    <a:pt x="11757" y="42160"/>
                    <a:pt x="6791" y="39686"/>
                    <a:pt x="4299" y="34656"/>
                  </a:cubicBezTo>
                  <a:cubicBezTo>
                    <a:pt x="1738" y="29488"/>
                    <a:pt x="0" y="24838"/>
                    <a:pt x="12" y="18566"/>
                  </a:cubicBezTo>
                  <a:cubicBezTo>
                    <a:pt x="29" y="12667"/>
                    <a:pt x="2250" y="9036"/>
                    <a:pt x="6261" y="638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15;p64"/>
            <p:cNvSpPr/>
            <p:nvPr/>
          </p:nvSpPr>
          <p:spPr>
            <a:xfrm>
              <a:off x="2997296" y="3168946"/>
              <a:ext cx="1386691" cy="1343554"/>
            </a:xfrm>
            <a:custGeom>
              <a:avLst/>
              <a:gdLst/>
              <a:ahLst/>
              <a:cxnLst/>
              <a:rect l="l" t="t" r="r" b="b"/>
              <a:pathLst>
                <a:path w="42915" h="41580" fill="none" extrusionOk="0">
                  <a:moveTo>
                    <a:pt x="6251" y="6066"/>
                  </a:moveTo>
                  <a:cubicBezTo>
                    <a:pt x="10774" y="3408"/>
                    <a:pt x="15343" y="576"/>
                    <a:pt x="20810" y="81"/>
                  </a:cubicBezTo>
                  <a:cubicBezTo>
                    <a:pt x="21443" y="24"/>
                    <a:pt x="22082" y="1"/>
                    <a:pt x="22732" y="18"/>
                  </a:cubicBezTo>
                  <a:cubicBezTo>
                    <a:pt x="27768" y="116"/>
                    <a:pt x="30622" y="3114"/>
                    <a:pt x="34800" y="6792"/>
                  </a:cubicBezTo>
                  <a:cubicBezTo>
                    <a:pt x="39606" y="11021"/>
                    <a:pt x="42915" y="16759"/>
                    <a:pt x="42028" y="23682"/>
                  </a:cubicBezTo>
                  <a:cubicBezTo>
                    <a:pt x="41787" y="25610"/>
                    <a:pt x="40296" y="26893"/>
                    <a:pt x="38201" y="27969"/>
                  </a:cubicBezTo>
                  <a:cubicBezTo>
                    <a:pt x="34513" y="29874"/>
                    <a:pt x="29500" y="29920"/>
                    <a:pt x="26962" y="31422"/>
                  </a:cubicBezTo>
                  <a:cubicBezTo>
                    <a:pt x="23256" y="33609"/>
                    <a:pt x="23642" y="38150"/>
                    <a:pt x="20235" y="40233"/>
                  </a:cubicBezTo>
                  <a:cubicBezTo>
                    <a:pt x="19544" y="40659"/>
                    <a:pt x="18710" y="40912"/>
                    <a:pt x="17668" y="40998"/>
                  </a:cubicBezTo>
                  <a:cubicBezTo>
                    <a:pt x="11010" y="41580"/>
                    <a:pt x="6141" y="39157"/>
                    <a:pt x="3926" y="34006"/>
                  </a:cubicBezTo>
                  <a:cubicBezTo>
                    <a:pt x="1629" y="28666"/>
                    <a:pt x="1" y="24281"/>
                    <a:pt x="18" y="18014"/>
                  </a:cubicBezTo>
                  <a:cubicBezTo>
                    <a:pt x="35" y="12075"/>
                    <a:pt x="2147" y="8472"/>
                    <a:pt x="6251" y="606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16;p64"/>
            <p:cNvSpPr/>
            <p:nvPr/>
          </p:nvSpPr>
          <p:spPr>
            <a:xfrm>
              <a:off x="3006990" y="3178995"/>
              <a:ext cx="1377191" cy="1324586"/>
            </a:xfrm>
            <a:custGeom>
              <a:avLst/>
              <a:gdLst/>
              <a:ahLst/>
              <a:cxnLst/>
              <a:rect l="l" t="t" r="r" b="b"/>
              <a:pathLst>
                <a:path w="42621" h="40993" fill="none" extrusionOk="0">
                  <a:moveTo>
                    <a:pt x="6215" y="5744"/>
                  </a:moveTo>
                  <a:cubicBezTo>
                    <a:pt x="10848" y="3344"/>
                    <a:pt x="15469" y="565"/>
                    <a:pt x="20867" y="81"/>
                  </a:cubicBezTo>
                  <a:cubicBezTo>
                    <a:pt x="21500" y="24"/>
                    <a:pt x="22145" y="1"/>
                    <a:pt x="22789" y="12"/>
                  </a:cubicBezTo>
                  <a:cubicBezTo>
                    <a:pt x="27733" y="127"/>
                    <a:pt x="30506" y="3131"/>
                    <a:pt x="34633" y="7027"/>
                  </a:cubicBezTo>
                  <a:cubicBezTo>
                    <a:pt x="39133" y="11303"/>
                    <a:pt x="42620" y="16989"/>
                    <a:pt x="41579" y="23912"/>
                  </a:cubicBezTo>
                  <a:cubicBezTo>
                    <a:pt x="41291" y="25805"/>
                    <a:pt x="39829" y="27094"/>
                    <a:pt x="37781" y="28194"/>
                  </a:cubicBezTo>
                  <a:cubicBezTo>
                    <a:pt x="34115" y="30173"/>
                    <a:pt x="29200" y="30116"/>
                    <a:pt x="26593" y="31445"/>
                  </a:cubicBezTo>
                  <a:cubicBezTo>
                    <a:pt x="22870" y="33344"/>
                    <a:pt x="22968" y="37470"/>
                    <a:pt x="19515" y="39531"/>
                  </a:cubicBezTo>
                  <a:cubicBezTo>
                    <a:pt x="18818" y="39945"/>
                    <a:pt x="17984" y="40198"/>
                    <a:pt x="16971" y="40302"/>
                  </a:cubicBezTo>
                  <a:cubicBezTo>
                    <a:pt x="10261" y="40992"/>
                    <a:pt x="5490" y="38604"/>
                    <a:pt x="3545" y="33327"/>
                  </a:cubicBezTo>
                  <a:cubicBezTo>
                    <a:pt x="1519" y="27819"/>
                    <a:pt x="0" y="23699"/>
                    <a:pt x="17" y="17438"/>
                  </a:cubicBezTo>
                  <a:cubicBezTo>
                    <a:pt x="29" y="11470"/>
                    <a:pt x="2037" y="7902"/>
                    <a:pt x="6215" y="574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717;p64"/>
            <p:cNvSpPr/>
            <p:nvPr/>
          </p:nvSpPr>
          <p:spPr>
            <a:xfrm>
              <a:off x="3016102" y="3189044"/>
              <a:ext cx="1368434" cy="1305619"/>
            </a:xfrm>
            <a:custGeom>
              <a:avLst/>
              <a:gdLst/>
              <a:ahLst/>
              <a:cxnLst/>
              <a:rect l="l" t="t" r="r" b="b"/>
              <a:pathLst>
                <a:path w="42350" h="40406" fill="none" extrusionOk="0">
                  <a:moveTo>
                    <a:pt x="6210" y="5416"/>
                  </a:moveTo>
                  <a:cubicBezTo>
                    <a:pt x="10946" y="3286"/>
                    <a:pt x="15624" y="547"/>
                    <a:pt x="20953" y="69"/>
                  </a:cubicBezTo>
                  <a:cubicBezTo>
                    <a:pt x="21586" y="12"/>
                    <a:pt x="22225" y="0"/>
                    <a:pt x="22870" y="12"/>
                  </a:cubicBezTo>
                  <a:cubicBezTo>
                    <a:pt x="27710" y="144"/>
                    <a:pt x="30420" y="3131"/>
                    <a:pt x="34471" y="7257"/>
                  </a:cubicBezTo>
                  <a:cubicBezTo>
                    <a:pt x="38684" y="11562"/>
                    <a:pt x="42350" y="17213"/>
                    <a:pt x="41147" y="24136"/>
                  </a:cubicBezTo>
                  <a:cubicBezTo>
                    <a:pt x="40825" y="25989"/>
                    <a:pt x="39392" y="27284"/>
                    <a:pt x="37372" y="28412"/>
                  </a:cubicBezTo>
                  <a:cubicBezTo>
                    <a:pt x="33729" y="30455"/>
                    <a:pt x="28918" y="30305"/>
                    <a:pt x="26242" y="31462"/>
                  </a:cubicBezTo>
                  <a:cubicBezTo>
                    <a:pt x="22507" y="33073"/>
                    <a:pt x="22312" y="36797"/>
                    <a:pt x="18813" y="38828"/>
                  </a:cubicBezTo>
                  <a:cubicBezTo>
                    <a:pt x="18105" y="39243"/>
                    <a:pt x="17276" y="39490"/>
                    <a:pt x="16275" y="39605"/>
                  </a:cubicBezTo>
                  <a:cubicBezTo>
                    <a:pt x="9501" y="40405"/>
                    <a:pt x="4840" y="38063"/>
                    <a:pt x="3171" y="32659"/>
                  </a:cubicBezTo>
                  <a:cubicBezTo>
                    <a:pt x="1416" y="26985"/>
                    <a:pt x="0" y="23118"/>
                    <a:pt x="17" y="16868"/>
                  </a:cubicBezTo>
                  <a:cubicBezTo>
                    <a:pt x="40" y="10860"/>
                    <a:pt x="1939" y="7332"/>
                    <a:pt x="6210" y="54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718;p64"/>
            <p:cNvSpPr/>
            <p:nvPr/>
          </p:nvSpPr>
          <p:spPr>
            <a:xfrm>
              <a:off x="3025020" y="3199094"/>
              <a:ext cx="1360098" cy="1287201"/>
            </a:xfrm>
            <a:custGeom>
              <a:avLst/>
              <a:gdLst/>
              <a:ahLst/>
              <a:cxnLst/>
              <a:rect l="l" t="t" r="r" b="b"/>
              <a:pathLst>
                <a:path w="42092" h="39836" fill="none" extrusionOk="0">
                  <a:moveTo>
                    <a:pt x="6204" y="5093"/>
                  </a:moveTo>
                  <a:cubicBezTo>
                    <a:pt x="11055" y="3234"/>
                    <a:pt x="15780" y="530"/>
                    <a:pt x="21046" y="69"/>
                  </a:cubicBezTo>
                  <a:cubicBezTo>
                    <a:pt x="21679" y="12"/>
                    <a:pt x="22318" y="0"/>
                    <a:pt x="22956" y="17"/>
                  </a:cubicBezTo>
                  <a:cubicBezTo>
                    <a:pt x="27704" y="161"/>
                    <a:pt x="30351" y="3125"/>
                    <a:pt x="34328" y="7499"/>
                  </a:cubicBezTo>
                  <a:cubicBezTo>
                    <a:pt x="38258" y="11815"/>
                    <a:pt x="42091" y="17455"/>
                    <a:pt x="40727" y="24372"/>
                  </a:cubicBezTo>
                  <a:cubicBezTo>
                    <a:pt x="40365" y="26185"/>
                    <a:pt x="38966" y="27491"/>
                    <a:pt x="36969" y="28648"/>
                  </a:cubicBezTo>
                  <a:cubicBezTo>
                    <a:pt x="33355" y="30760"/>
                    <a:pt x="28648" y="30518"/>
                    <a:pt x="25897" y="31496"/>
                  </a:cubicBezTo>
                  <a:cubicBezTo>
                    <a:pt x="22151" y="32831"/>
                    <a:pt x="21661" y="36129"/>
                    <a:pt x="18116" y="38137"/>
                  </a:cubicBezTo>
                  <a:cubicBezTo>
                    <a:pt x="17403" y="38546"/>
                    <a:pt x="16574" y="38793"/>
                    <a:pt x="15596" y="38920"/>
                  </a:cubicBezTo>
                  <a:cubicBezTo>
                    <a:pt x="8765" y="39835"/>
                    <a:pt x="4201" y="37527"/>
                    <a:pt x="2803" y="32003"/>
                  </a:cubicBezTo>
                  <a:cubicBezTo>
                    <a:pt x="1318" y="26156"/>
                    <a:pt x="0" y="22559"/>
                    <a:pt x="23" y="16315"/>
                  </a:cubicBezTo>
                  <a:cubicBezTo>
                    <a:pt x="64" y="10250"/>
                    <a:pt x="1853" y="6762"/>
                    <a:pt x="6204" y="509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719;p64"/>
            <p:cNvSpPr/>
            <p:nvPr/>
          </p:nvSpPr>
          <p:spPr>
            <a:xfrm>
              <a:off x="3035070" y="3208755"/>
              <a:ext cx="1350792" cy="1268233"/>
            </a:xfrm>
            <a:custGeom>
              <a:avLst/>
              <a:gdLst/>
              <a:ahLst/>
              <a:cxnLst/>
              <a:rect l="l" t="t" r="r" b="b"/>
              <a:pathLst>
                <a:path w="41804" h="39249" fill="none" extrusionOk="0">
                  <a:moveTo>
                    <a:pt x="6169" y="4777"/>
                  </a:moveTo>
                  <a:cubicBezTo>
                    <a:pt x="11124" y="3189"/>
                    <a:pt x="15901" y="524"/>
                    <a:pt x="21103" y="75"/>
                  </a:cubicBezTo>
                  <a:cubicBezTo>
                    <a:pt x="21730" y="23"/>
                    <a:pt x="22375" y="0"/>
                    <a:pt x="23014" y="23"/>
                  </a:cubicBezTo>
                  <a:cubicBezTo>
                    <a:pt x="27658" y="179"/>
                    <a:pt x="30259" y="3114"/>
                    <a:pt x="34155" y="7741"/>
                  </a:cubicBezTo>
                  <a:cubicBezTo>
                    <a:pt x="37804" y="12074"/>
                    <a:pt x="41803" y="17697"/>
                    <a:pt x="40278" y="24597"/>
                  </a:cubicBezTo>
                  <a:cubicBezTo>
                    <a:pt x="39881" y="26375"/>
                    <a:pt x="38511" y="27687"/>
                    <a:pt x="36549" y="28872"/>
                  </a:cubicBezTo>
                  <a:cubicBezTo>
                    <a:pt x="32964" y="31053"/>
                    <a:pt x="28366" y="30725"/>
                    <a:pt x="25540" y="31520"/>
                  </a:cubicBezTo>
                  <a:cubicBezTo>
                    <a:pt x="21794" y="32578"/>
                    <a:pt x="20994" y="35456"/>
                    <a:pt x="17403" y="37436"/>
                  </a:cubicBezTo>
                  <a:cubicBezTo>
                    <a:pt x="16678" y="37838"/>
                    <a:pt x="15855" y="38092"/>
                    <a:pt x="14905" y="38224"/>
                  </a:cubicBezTo>
                  <a:cubicBezTo>
                    <a:pt x="8017" y="39248"/>
                    <a:pt x="3562" y="36975"/>
                    <a:pt x="2429" y="31330"/>
                  </a:cubicBezTo>
                  <a:cubicBezTo>
                    <a:pt x="1220" y="25304"/>
                    <a:pt x="0" y="21984"/>
                    <a:pt x="29" y="15740"/>
                  </a:cubicBezTo>
                  <a:cubicBezTo>
                    <a:pt x="46" y="9657"/>
                    <a:pt x="1727" y="6204"/>
                    <a:pt x="6169" y="477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0;p64"/>
            <p:cNvSpPr/>
            <p:nvPr/>
          </p:nvSpPr>
          <p:spPr>
            <a:xfrm>
              <a:off x="3043439" y="3218804"/>
              <a:ext cx="1342584" cy="1250009"/>
            </a:xfrm>
            <a:custGeom>
              <a:avLst/>
              <a:gdLst/>
              <a:ahLst/>
              <a:cxnLst/>
              <a:rect l="l" t="t" r="r" b="b"/>
              <a:pathLst>
                <a:path w="41550" h="38685" fill="none" extrusionOk="0">
                  <a:moveTo>
                    <a:pt x="6181" y="4454"/>
                  </a:moveTo>
                  <a:cubicBezTo>
                    <a:pt x="11245" y="3131"/>
                    <a:pt x="16079" y="512"/>
                    <a:pt x="21201" y="69"/>
                  </a:cubicBezTo>
                  <a:cubicBezTo>
                    <a:pt x="21840" y="17"/>
                    <a:pt x="22473" y="0"/>
                    <a:pt x="23106" y="29"/>
                  </a:cubicBezTo>
                  <a:cubicBezTo>
                    <a:pt x="27652" y="202"/>
                    <a:pt x="30207" y="3102"/>
                    <a:pt x="34011" y="7982"/>
                  </a:cubicBezTo>
                  <a:cubicBezTo>
                    <a:pt x="37395" y="12316"/>
                    <a:pt x="41550" y="17938"/>
                    <a:pt x="39852" y="24832"/>
                  </a:cubicBezTo>
                  <a:cubicBezTo>
                    <a:pt x="39426" y="26570"/>
                    <a:pt x="38074" y="27894"/>
                    <a:pt x="36146" y="29102"/>
                  </a:cubicBezTo>
                  <a:cubicBezTo>
                    <a:pt x="32584" y="31347"/>
                    <a:pt x="28101" y="30932"/>
                    <a:pt x="25183" y="31548"/>
                  </a:cubicBezTo>
                  <a:cubicBezTo>
                    <a:pt x="21437" y="32342"/>
                    <a:pt x="20338" y="34788"/>
                    <a:pt x="16695" y="36745"/>
                  </a:cubicBezTo>
                  <a:cubicBezTo>
                    <a:pt x="15964" y="37142"/>
                    <a:pt x="15152" y="37389"/>
                    <a:pt x="14214" y="37545"/>
                  </a:cubicBezTo>
                  <a:cubicBezTo>
                    <a:pt x="7257" y="38684"/>
                    <a:pt x="2923" y="36434"/>
                    <a:pt x="2049" y="30668"/>
                  </a:cubicBezTo>
                  <a:cubicBezTo>
                    <a:pt x="1116" y="24470"/>
                    <a:pt x="0" y="21414"/>
                    <a:pt x="29" y="15176"/>
                  </a:cubicBezTo>
                  <a:cubicBezTo>
                    <a:pt x="81" y="9047"/>
                    <a:pt x="1657" y="5640"/>
                    <a:pt x="6181" y="445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1;p64"/>
            <p:cNvSpPr/>
            <p:nvPr/>
          </p:nvSpPr>
          <p:spPr>
            <a:xfrm>
              <a:off x="3053294" y="3228660"/>
              <a:ext cx="1333666" cy="1231203"/>
            </a:xfrm>
            <a:custGeom>
              <a:avLst/>
              <a:gdLst/>
              <a:ahLst/>
              <a:cxnLst/>
              <a:rect l="l" t="t" r="r" b="b"/>
              <a:pathLst>
                <a:path w="41274" h="38103" fill="none" extrusionOk="0">
                  <a:moveTo>
                    <a:pt x="6152" y="4132"/>
                  </a:moveTo>
                  <a:cubicBezTo>
                    <a:pt x="11320" y="3073"/>
                    <a:pt x="16206" y="501"/>
                    <a:pt x="21264" y="69"/>
                  </a:cubicBezTo>
                  <a:cubicBezTo>
                    <a:pt x="21903" y="17"/>
                    <a:pt x="22536" y="0"/>
                    <a:pt x="23169" y="23"/>
                  </a:cubicBezTo>
                  <a:cubicBezTo>
                    <a:pt x="27623" y="213"/>
                    <a:pt x="30132" y="3068"/>
                    <a:pt x="33844" y="8212"/>
                  </a:cubicBezTo>
                  <a:cubicBezTo>
                    <a:pt x="36969" y="12534"/>
                    <a:pt x="41274" y="18168"/>
                    <a:pt x="39415" y="25051"/>
                  </a:cubicBezTo>
                  <a:cubicBezTo>
                    <a:pt x="38954" y="26754"/>
                    <a:pt x="37631" y="28090"/>
                    <a:pt x="35737" y="29327"/>
                  </a:cubicBezTo>
                  <a:cubicBezTo>
                    <a:pt x="32198" y="31640"/>
                    <a:pt x="27825" y="31145"/>
                    <a:pt x="24832" y="31571"/>
                  </a:cubicBezTo>
                  <a:cubicBezTo>
                    <a:pt x="21086" y="32101"/>
                    <a:pt x="19676" y="34109"/>
                    <a:pt x="15993" y="36037"/>
                  </a:cubicBezTo>
                  <a:cubicBezTo>
                    <a:pt x="15250" y="36422"/>
                    <a:pt x="14439" y="36681"/>
                    <a:pt x="13524" y="36843"/>
                  </a:cubicBezTo>
                  <a:cubicBezTo>
                    <a:pt x="6509" y="38103"/>
                    <a:pt x="2279" y="35887"/>
                    <a:pt x="1675" y="29989"/>
                  </a:cubicBezTo>
                  <a:cubicBezTo>
                    <a:pt x="1019" y="23612"/>
                    <a:pt x="0" y="20827"/>
                    <a:pt x="35" y="14600"/>
                  </a:cubicBezTo>
                  <a:cubicBezTo>
                    <a:pt x="69" y="8443"/>
                    <a:pt x="1537" y="5076"/>
                    <a:pt x="6152" y="41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22;p64"/>
            <p:cNvSpPr/>
            <p:nvPr/>
          </p:nvSpPr>
          <p:spPr>
            <a:xfrm>
              <a:off x="3062955" y="3238677"/>
              <a:ext cx="1325297" cy="1213399"/>
            </a:xfrm>
            <a:custGeom>
              <a:avLst/>
              <a:gdLst/>
              <a:ahLst/>
              <a:cxnLst/>
              <a:rect l="l" t="t" r="r" b="b"/>
              <a:pathLst>
                <a:path w="41015" h="37552" fill="none" extrusionOk="0">
                  <a:moveTo>
                    <a:pt x="6123" y="3811"/>
                  </a:moveTo>
                  <a:cubicBezTo>
                    <a:pt x="11406" y="3022"/>
                    <a:pt x="16338" y="484"/>
                    <a:pt x="21333" y="64"/>
                  </a:cubicBezTo>
                  <a:cubicBezTo>
                    <a:pt x="21972" y="18"/>
                    <a:pt x="22605" y="1"/>
                    <a:pt x="23238" y="30"/>
                  </a:cubicBezTo>
                  <a:cubicBezTo>
                    <a:pt x="27589" y="231"/>
                    <a:pt x="30081" y="3040"/>
                    <a:pt x="33683" y="8455"/>
                  </a:cubicBezTo>
                  <a:cubicBezTo>
                    <a:pt x="36555" y="12771"/>
                    <a:pt x="41015" y="18411"/>
                    <a:pt x="38972" y="25288"/>
                  </a:cubicBezTo>
                  <a:cubicBezTo>
                    <a:pt x="38471" y="26951"/>
                    <a:pt x="37176" y="28292"/>
                    <a:pt x="35318" y="29563"/>
                  </a:cubicBezTo>
                  <a:cubicBezTo>
                    <a:pt x="31796" y="31952"/>
                    <a:pt x="27537" y="31376"/>
                    <a:pt x="24470" y="31606"/>
                  </a:cubicBezTo>
                  <a:cubicBezTo>
                    <a:pt x="20712" y="31883"/>
                    <a:pt x="19008" y="33448"/>
                    <a:pt x="15274" y="35353"/>
                  </a:cubicBezTo>
                  <a:cubicBezTo>
                    <a:pt x="14525" y="35733"/>
                    <a:pt x="13720" y="35992"/>
                    <a:pt x="12828" y="36164"/>
                  </a:cubicBezTo>
                  <a:cubicBezTo>
                    <a:pt x="5755" y="37551"/>
                    <a:pt x="1640" y="35353"/>
                    <a:pt x="1295" y="29339"/>
                  </a:cubicBezTo>
                  <a:cubicBezTo>
                    <a:pt x="915" y="22790"/>
                    <a:pt x="0" y="20275"/>
                    <a:pt x="29" y="14048"/>
                  </a:cubicBezTo>
                  <a:cubicBezTo>
                    <a:pt x="58" y="7839"/>
                    <a:pt x="1427" y="4507"/>
                    <a:pt x="6123" y="38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23;p64"/>
            <p:cNvSpPr/>
            <p:nvPr/>
          </p:nvSpPr>
          <p:spPr>
            <a:xfrm>
              <a:off x="3072261" y="3248532"/>
              <a:ext cx="1316928" cy="1194981"/>
            </a:xfrm>
            <a:custGeom>
              <a:avLst/>
              <a:gdLst/>
              <a:ahLst/>
              <a:cxnLst/>
              <a:rect l="l" t="t" r="r" b="b"/>
              <a:pathLst>
                <a:path w="40756" h="36982" fill="none" extrusionOk="0">
                  <a:moveTo>
                    <a:pt x="6100" y="3488"/>
                  </a:moveTo>
                  <a:cubicBezTo>
                    <a:pt x="11492" y="2976"/>
                    <a:pt x="16482" y="473"/>
                    <a:pt x="21402" y="64"/>
                  </a:cubicBezTo>
                  <a:cubicBezTo>
                    <a:pt x="22041" y="12"/>
                    <a:pt x="22674" y="1"/>
                    <a:pt x="23307" y="30"/>
                  </a:cubicBezTo>
                  <a:cubicBezTo>
                    <a:pt x="27560" y="243"/>
                    <a:pt x="30040" y="2993"/>
                    <a:pt x="33522" y="8691"/>
                  </a:cubicBezTo>
                  <a:cubicBezTo>
                    <a:pt x="36158" y="12990"/>
                    <a:pt x="40756" y="18647"/>
                    <a:pt x="38540" y="25518"/>
                  </a:cubicBezTo>
                  <a:cubicBezTo>
                    <a:pt x="38011" y="27141"/>
                    <a:pt x="36733" y="28499"/>
                    <a:pt x="34903" y="29788"/>
                  </a:cubicBezTo>
                  <a:cubicBezTo>
                    <a:pt x="31416" y="32251"/>
                    <a:pt x="27266" y="31606"/>
                    <a:pt x="24113" y="31629"/>
                  </a:cubicBezTo>
                  <a:cubicBezTo>
                    <a:pt x="20361" y="31664"/>
                    <a:pt x="18346" y="32775"/>
                    <a:pt x="14571" y="34651"/>
                  </a:cubicBezTo>
                  <a:cubicBezTo>
                    <a:pt x="13812" y="35025"/>
                    <a:pt x="13006" y="35290"/>
                    <a:pt x="12137" y="35474"/>
                  </a:cubicBezTo>
                  <a:cubicBezTo>
                    <a:pt x="5007" y="36981"/>
                    <a:pt x="1007" y="34812"/>
                    <a:pt x="921" y="28666"/>
                  </a:cubicBezTo>
                  <a:cubicBezTo>
                    <a:pt x="829" y="21956"/>
                    <a:pt x="0" y="19694"/>
                    <a:pt x="40" y="13479"/>
                  </a:cubicBezTo>
                  <a:cubicBezTo>
                    <a:pt x="69" y="7235"/>
                    <a:pt x="1318" y="3949"/>
                    <a:pt x="6100" y="348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24;p64"/>
            <p:cNvSpPr/>
            <p:nvPr/>
          </p:nvSpPr>
          <p:spPr>
            <a:xfrm>
              <a:off x="3081180" y="3258582"/>
              <a:ext cx="1308947" cy="1176757"/>
            </a:xfrm>
            <a:custGeom>
              <a:avLst/>
              <a:gdLst/>
              <a:ahLst/>
              <a:cxnLst/>
              <a:rect l="l" t="t" r="r" b="b"/>
              <a:pathLst>
                <a:path w="40509" h="36418" fill="none" extrusionOk="0">
                  <a:moveTo>
                    <a:pt x="6100" y="3166"/>
                  </a:moveTo>
                  <a:cubicBezTo>
                    <a:pt x="11596" y="2918"/>
                    <a:pt x="16637" y="461"/>
                    <a:pt x="21495" y="64"/>
                  </a:cubicBezTo>
                  <a:cubicBezTo>
                    <a:pt x="22133" y="12"/>
                    <a:pt x="22766" y="1"/>
                    <a:pt x="23394" y="35"/>
                  </a:cubicBezTo>
                  <a:cubicBezTo>
                    <a:pt x="27549" y="260"/>
                    <a:pt x="30035" y="2953"/>
                    <a:pt x="33372" y="8926"/>
                  </a:cubicBezTo>
                  <a:cubicBezTo>
                    <a:pt x="35766" y="13214"/>
                    <a:pt x="40508" y="18888"/>
                    <a:pt x="38103" y="25742"/>
                  </a:cubicBezTo>
                  <a:cubicBezTo>
                    <a:pt x="37545" y="27330"/>
                    <a:pt x="36290" y="28700"/>
                    <a:pt x="34500" y="30012"/>
                  </a:cubicBezTo>
                  <a:cubicBezTo>
                    <a:pt x="31042" y="32533"/>
                    <a:pt x="26996" y="31831"/>
                    <a:pt x="23768" y="31647"/>
                  </a:cubicBezTo>
                  <a:cubicBezTo>
                    <a:pt x="20004" y="31439"/>
                    <a:pt x="17691" y="32101"/>
                    <a:pt x="13869" y="33943"/>
                  </a:cubicBezTo>
                  <a:cubicBezTo>
                    <a:pt x="13104" y="34317"/>
                    <a:pt x="12310" y="34576"/>
                    <a:pt x="11452" y="34771"/>
                  </a:cubicBezTo>
                  <a:cubicBezTo>
                    <a:pt x="4265" y="36417"/>
                    <a:pt x="380" y="34253"/>
                    <a:pt x="547" y="27986"/>
                  </a:cubicBezTo>
                  <a:cubicBezTo>
                    <a:pt x="731" y="21104"/>
                    <a:pt x="0" y="19113"/>
                    <a:pt x="35" y="12903"/>
                  </a:cubicBezTo>
                  <a:cubicBezTo>
                    <a:pt x="87" y="6625"/>
                    <a:pt x="1232" y="3379"/>
                    <a:pt x="6100" y="316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5;p64"/>
            <p:cNvSpPr/>
            <p:nvPr/>
          </p:nvSpPr>
          <p:spPr>
            <a:xfrm>
              <a:off x="3082472" y="3268243"/>
              <a:ext cx="1308947" cy="1158920"/>
            </a:xfrm>
            <a:custGeom>
              <a:avLst/>
              <a:gdLst/>
              <a:ahLst/>
              <a:cxnLst/>
              <a:rect l="l" t="t" r="r" b="b"/>
              <a:pathLst>
                <a:path w="40509" h="35866" fill="none" extrusionOk="0">
                  <a:moveTo>
                    <a:pt x="6331" y="2850"/>
                  </a:moveTo>
                  <a:cubicBezTo>
                    <a:pt x="11936" y="2878"/>
                    <a:pt x="17029" y="456"/>
                    <a:pt x="21823" y="64"/>
                  </a:cubicBezTo>
                  <a:cubicBezTo>
                    <a:pt x="22462" y="13"/>
                    <a:pt x="23095" y="1"/>
                    <a:pt x="23722" y="36"/>
                  </a:cubicBezTo>
                  <a:cubicBezTo>
                    <a:pt x="27779" y="271"/>
                    <a:pt x="30282" y="2901"/>
                    <a:pt x="33465" y="9168"/>
                  </a:cubicBezTo>
                  <a:cubicBezTo>
                    <a:pt x="35640" y="13433"/>
                    <a:pt x="40509" y="19130"/>
                    <a:pt x="37925" y="25973"/>
                  </a:cubicBezTo>
                  <a:cubicBezTo>
                    <a:pt x="37338" y="27521"/>
                    <a:pt x="36112" y="28896"/>
                    <a:pt x="34345" y="30237"/>
                  </a:cubicBezTo>
                  <a:cubicBezTo>
                    <a:pt x="30915" y="32832"/>
                    <a:pt x="26973" y="32067"/>
                    <a:pt x="23664" y="31681"/>
                  </a:cubicBezTo>
                  <a:cubicBezTo>
                    <a:pt x="19895" y="31232"/>
                    <a:pt x="17282" y="31434"/>
                    <a:pt x="13409" y="33258"/>
                  </a:cubicBezTo>
                  <a:cubicBezTo>
                    <a:pt x="12644" y="33621"/>
                    <a:pt x="11844" y="33891"/>
                    <a:pt x="11015" y="34093"/>
                  </a:cubicBezTo>
                  <a:cubicBezTo>
                    <a:pt x="3781" y="35865"/>
                    <a:pt x="1" y="33724"/>
                    <a:pt x="426" y="27336"/>
                  </a:cubicBezTo>
                  <a:cubicBezTo>
                    <a:pt x="904" y="20281"/>
                    <a:pt x="254" y="18555"/>
                    <a:pt x="300" y="12351"/>
                  </a:cubicBezTo>
                  <a:cubicBezTo>
                    <a:pt x="340" y="6032"/>
                    <a:pt x="1376" y="2827"/>
                    <a:pt x="6331" y="285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26;p64"/>
            <p:cNvSpPr/>
            <p:nvPr/>
          </p:nvSpPr>
          <p:spPr>
            <a:xfrm>
              <a:off x="3071874" y="3278680"/>
              <a:ext cx="1321226" cy="1141407"/>
            </a:xfrm>
            <a:custGeom>
              <a:avLst/>
              <a:gdLst/>
              <a:ahLst/>
              <a:cxnLst/>
              <a:rect l="l" t="t" r="r" b="b"/>
              <a:pathLst>
                <a:path w="40889" h="35324" fill="none" extrusionOk="0">
                  <a:moveTo>
                    <a:pt x="6935" y="2521"/>
                  </a:moveTo>
                  <a:cubicBezTo>
                    <a:pt x="12644" y="2820"/>
                    <a:pt x="17794" y="432"/>
                    <a:pt x="22513" y="58"/>
                  </a:cubicBezTo>
                  <a:cubicBezTo>
                    <a:pt x="23164" y="12"/>
                    <a:pt x="23791" y="0"/>
                    <a:pt x="24412" y="41"/>
                  </a:cubicBezTo>
                  <a:cubicBezTo>
                    <a:pt x="28378" y="288"/>
                    <a:pt x="30915" y="2843"/>
                    <a:pt x="33931" y="9404"/>
                  </a:cubicBezTo>
                  <a:cubicBezTo>
                    <a:pt x="35888" y="13656"/>
                    <a:pt x="40889" y="19377"/>
                    <a:pt x="38109" y="26202"/>
                  </a:cubicBezTo>
                  <a:cubicBezTo>
                    <a:pt x="37493" y="27721"/>
                    <a:pt x="36290" y="29108"/>
                    <a:pt x="34558" y="30466"/>
                  </a:cubicBezTo>
                  <a:cubicBezTo>
                    <a:pt x="31151" y="33137"/>
                    <a:pt x="27313" y="32314"/>
                    <a:pt x="23929" y="31709"/>
                  </a:cubicBezTo>
                  <a:cubicBezTo>
                    <a:pt x="20148" y="31030"/>
                    <a:pt x="17242" y="30771"/>
                    <a:pt x="13334" y="32561"/>
                  </a:cubicBezTo>
                  <a:cubicBezTo>
                    <a:pt x="12558" y="32918"/>
                    <a:pt x="11769" y="33194"/>
                    <a:pt x="10952" y="33401"/>
                  </a:cubicBezTo>
                  <a:cubicBezTo>
                    <a:pt x="3661" y="35323"/>
                    <a:pt x="1" y="33188"/>
                    <a:pt x="685" y="26668"/>
                  </a:cubicBezTo>
                  <a:cubicBezTo>
                    <a:pt x="1439" y="19440"/>
                    <a:pt x="881" y="17978"/>
                    <a:pt x="927" y="11786"/>
                  </a:cubicBezTo>
                  <a:cubicBezTo>
                    <a:pt x="962" y="5410"/>
                    <a:pt x="1894" y="2256"/>
                    <a:pt x="6935" y="25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27;p64"/>
            <p:cNvSpPr/>
            <p:nvPr/>
          </p:nvSpPr>
          <p:spPr>
            <a:xfrm>
              <a:off x="3060726" y="3288536"/>
              <a:ext cx="1333666" cy="1123926"/>
            </a:xfrm>
            <a:custGeom>
              <a:avLst/>
              <a:gdLst/>
              <a:ahLst/>
              <a:cxnLst/>
              <a:rect l="l" t="t" r="r" b="b"/>
              <a:pathLst>
                <a:path w="41274" h="34783" fill="none" extrusionOk="0">
                  <a:moveTo>
                    <a:pt x="7551" y="2199"/>
                  </a:moveTo>
                  <a:cubicBezTo>
                    <a:pt x="13374" y="2774"/>
                    <a:pt x="18571" y="426"/>
                    <a:pt x="23227" y="58"/>
                  </a:cubicBezTo>
                  <a:cubicBezTo>
                    <a:pt x="23877" y="6"/>
                    <a:pt x="24510" y="0"/>
                    <a:pt x="25120" y="41"/>
                  </a:cubicBezTo>
                  <a:cubicBezTo>
                    <a:pt x="28982" y="300"/>
                    <a:pt x="31577" y="2791"/>
                    <a:pt x="34408" y="9640"/>
                  </a:cubicBezTo>
                  <a:cubicBezTo>
                    <a:pt x="36152" y="13875"/>
                    <a:pt x="41274" y="19624"/>
                    <a:pt x="38310" y="26426"/>
                  </a:cubicBezTo>
                  <a:cubicBezTo>
                    <a:pt x="37666" y="27911"/>
                    <a:pt x="36486" y="29304"/>
                    <a:pt x="34782" y="30696"/>
                  </a:cubicBezTo>
                  <a:cubicBezTo>
                    <a:pt x="31404" y="33436"/>
                    <a:pt x="27658" y="32567"/>
                    <a:pt x="24211" y="31738"/>
                  </a:cubicBezTo>
                  <a:cubicBezTo>
                    <a:pt x="20413" y="30823"/>
                    <a:pt x="17213" y="30098"/>
                    <a:pt x="13265" y="31865"/>
                  </a:cubicBezTo>
                  <a:cubicBezTo>
                    <a:pt x="12471" y="32222"/>
                    <a:pt x="11688" y="32492"/>
                    <a:pt x="10894" y="32716"/>
                  </a:cubicBezTo>
                  <a:cubicBezTo>
                    <a:pt x="3551" y="34782"/>
                    <a:pt x="0" y="32653"/>
                    <a:pt x="938" y="26006"/>
                  </a:cubicBezTo>
                  <a:cubicBezTo>
                    <a:pt x="1986" y="18611"/>
                    <a:pt x="1514" y="17409"/>
                    <a:pt x="1566" y="11222"/>
                  </a:cubicBezTo>
                  <a:cubicBezTo>
                    <a:pt x="1606" y="4806"/>
                    <a:pt x="2423" y="1692"/>
                    <a:pt x="7551" y="219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28;p64"/>
            <p:cNvSpPr/>
            <p:nvPr/>
          </p:nvSpPr>
          <p:spPr>
            <a:xfrm>
              <a:off x="3049740" y="3298585"/>
              <a:ext cx="1346333" cy="1105863"/>
            </a:xfrm>
            <a:custGeom>
              <a:avLst/>
              <a:gdLst/>
              <a:ahLst/>
              <a:cxnLst/>
              <a:rect l="l" t="t" r="r" b="b"/>
              <a:pathLst>
                <a:path w="41666" h="34224" fill="none" extrusionOk="0">
                  <a:moveTo>
                    <a:pt x="8167" y="1876"/>
                  </a:moveTo>
                  <a:cubicBezTo>
                    <a:pt x="14094" y="2734"/>
                    <a:pt x="19343" y="409"/>
                    <a:pt x="23935" y="58"/>
                  </a:cubicBezTo>
                  <a:cubicBezTo>
                    <a:pt x="24580" y="6"/>
                    <a:pt x="25213" y="0"/>
                    <a:pt x="25828" y="40"/>
                  </a:cubicBezTo>
                  <a:cubicBezTo>
                    <a:pt x="29598" y="305"/>
                    <a:pt x="32262" y="2734"/>
                    <a:pt x="34875" y="9875"/>
                  </a:cubicBezTo>
                  <a:cubicBezTo>
                    <a:pt x="36423" y="14105"/>
                    <a:pt x="41666" y="19871"/>
                    <a:pt x="38500" y="26656"/>
                  </a:cubicBezTo>
                  <a:cubicBezTo>
                    <a:pt x="37827" y="28112"/>
                    <a:pt x="36665" y="29511"/>
                    <a:pt x="34990" y="30915"/>
                  </a:cubicBezTo>
                  <a:cubicBezTo>
                    <a:pt x="31646" y="33735"/>
                    <a:pt x="27986" y="32803"/>
                    <a:pt x="24482" y="31755"/>
                  </a:cubicBezTo>
                  <a:cubicBezTo>
                    <a:pt x="20661" y="30616"/>
                    <a:pt x="17179" y="29419"/>
                    <a:pt x="13179" y="31162"/>
                  </a:cubicBezTo>
                  <a:cubicBezTo>
                    <a:pt x="12379" y="31508"/>
                    <a:pt x="11602" y="31784"/>
                    <a:pt x="10837" y="32014"/>
                  </a:cubicBezTo>
                  <a:cubicBezTo>
                    <a:pt x="3442" y="34224"/>
                    <a:pt x="1" y="32100"/>
                    <a:pt x="1198" y="25327"/>
                  </a:cubicBezTo>
                  <a:cubicBezTo>
                    <a:pt x="2527" y="17765"/>
                    <a:pt x="2153" y="16821"/>
                    <a:pt x="2193" y="10646"/>
                  </a:cubicBezTo>
                  <a:cubicBezTo>
                    <a:pt x="2239" y="4201"/>
                    <a:pt x="2953" y="1134"/>
                    <a:pt x="8167" y="187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29;p64"/>
            <p:cNvSpPr/>
            <p:nvPr/>
          </p:nvSpPr>
          <p:spPr>
            <a:xfrm>
              <a:off x="3039529" y="3308247"/>
              <a:ext cx="1358418" cy="1100499"/>
            </a:xfrm>
            <a:custGeom>
              <a:avLst/>
              <a:gdLst/>
              <a:ahLst/>
              <a:cxnLst/>
              <a:rect l="l" t="t" r="r" b="b"/>
              <a:pathLst>
                <a:path w="42040" h="34058" fill="none" extrusionOk="0">
                  <a:moveTo>
                    <a:pt x="8753" y="1560"/>
                  </a:moveTo>
                  <a:cubicBezTo>
                    <a:pt x="14790" y="2682"/>
                    <a:pt x="20102" y="403"/>
                    <a:pt x="24619" y="58"/>
                  </a:cubicBezTo>
                  <a:cubicBezTo>
                    <a:pt x="25264" y="6"/>
                    <a:pt x="25897" y="0"/>
                    <a:pt x="26507" y="52"/>
                  </a:cubicBezTo>
                  <a:cubicBezTo>
                    <a:pt x="30178" y="334"/>
                    <a:pt x="32947" y="2682"/>
                    <a:pt x="35329" y="10123"/>
                  </a:cubicBezTo>
                  <a:cubicBezTo>
                    <a:pt x="36681" y="14347"/>
                    <a:pt x="42039" y="20136"/>
                    <a:pt x="38678" y="26898"/>
                  </a:cubicBezTo>
                  <a:cubicBezTo>
                    <a:pt x="37976" y="28314"/>
                    <a:pt x="36837" y="29730"/>
                    <a:pt x="35197" y="31157"/>
                  </a:cubicBezTo>
                  <a:cubicBezTo>
                    <a:pt x="31888" y="34057"/>
                    <a:pt x="28314" y="33062"/>
                    <a:pt x="24746" y="31796"/>
                  </a:cubicBezTo>
                  <a:cubicBezTo>
                    <a:pt x="20896" y="30420"/>
                    <a:pt x="17132" y="28763"/>
                    <a:pt x="13092" y="30478"/>
                  </a:cubicBezTo>
                  <a:cubicBezTo>
                    <a:pt x="12287" y="30817"/>
                    <a:pt x="11510" y="31105"/>
                    <a:pt x="10762" y="31341"/>
                  </a:cubicBezTo>
                  <a:cubicBezTo>
                    <a:pt x="3321" y="33712"/>
                    <a:pt x="0" y="31588"/>
                    <a:pt x="1433" y="24683"/>
                  </a:cubicBezTo>
                  <a:cubicBezTo>
                    <a:pt x="3062" y="16954"/>
                    <a:pt x="2762" y="16275"/>
                    <a:pt x="2814" y="10100"/>
                  </a:cubicBezTo>
                  <a:cubicBezTo>
                    <a:pt x="2849" y="3603"/>
                    <a:pt x="3447" y="576"/>
                    <a:pt x="8753" y="15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30;p64"/>
            <p:cNvSpPr/>
            <p:nvPr/>
          </p:nvSpPr>
          <p:spPr>
            <a:xfrm>
              <a:off x="3022048" y="3309345"/>
              <a:ext cx="1456034" cy="1221380"/>
            </a:xfrm>
            <a:custGeom>
              <a:avLst/>
              <a:gdLst/>
              <a:ahLst/>
              <a:cxnLst/>
              <a:rect l="l" t="t" r="r" b="b"/>
              <a:pathLst>
                <a:path w="45061" h="37799" fill="none" extrusionOk="0">
                  <a:moveTo>
                    <a:pt x="35991" y="10630"/>
                  </a:moveTo>
                  <a:cubicBezTo>
                    <a:pt x="37395" y="15723"/>
                    <a:pt x="45060" y="23118"/>
                    <a:pt x="35605" y="31652"/>
                  </a:cubicBezTo>
                  <a:cubicBezTo>
                    <a:pt x="28797" y="37798"/>
                    <a:pt x="21109" y="26784"/>
                    <a:pt x="13196" y="30052"/>
                  </a:cubicBezTo>
                  <a:cubicBezTo>
                    <a:pt x="4075" y="33810"/>
                    <a:pt x="0" y="31998"/>
                    <a:pt x="1865" y="24280"/>
                  </a:cubicBezTo>
                  <a:cubicBezTo>
                    <a:pt x="3770" y="16385"/>
                    <a:pt x="3568" y="15965"/>
                    <a:pt x="3620" y="9801"/>
                  </a:cubicBezTo>
                  <a:cubicBezTo>
                    <a:pt x="3678" y="3270"/>
                    <a:pt x="4167" y="289"/>
                    <a:pt x="9553" y="1514"/>
                  </a:cubicBezTo>
                  <a:cubicBezTo>
                    <a:pt x="15699" y="2907"/>
                    <a:pt x="21057" y="663"/>
                    <a:pt x="25511" y="335"/>
                  </a:cubicBezTo>
                  <a:cubicBezTo>
                    <a:pt x="29966" y="1"/>
                    <a:pt x="33505" y="1583"/>
                    <a:pt x="35991" y="1063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31;p64"/>
            <p:cNvSpPr/>
            <p:nvPr/>
          </p:nvSpPr>
          <p:spPr>
            <a:xfrm>
              <a:off x="3035813" y="3186427"/>
              <a:ext cx="1225452" cy="1273629"/>
            </a:xfrm>
            <a:custGeom>
              <a:avLst/>
              <a:gdLst/>
              <a:ahLst/>
              <a:cxnLst/>
              <a:rect l="l" t="t" r="r" b="b"/>
              <a:pathLst>
                <a:path w="37925" h="39416" fill="none" extrusionOk="0">
                  <a:moveTo>
                    <a:pt x="29258" y="3592"/>
                  </a:moveTo>
                  <a:cubicBezTo>
                    <a:pt x="33453" y="5779"/>
                    <a:pt x="36981" y="9813"/>
                    <a:pt x="36670" y="15763"/>
                  </a:cubicBezTo>
                  <a:cubicBezTo>
                    <a:pt x="36399" y="20971"/>
                    <a:pt x="37924" y="23774"/>
                    <a:pt x="35323" y="28763"/>
                  </a:cubicBezTo>
                  <a:cubicBezTo>
                    <a:pt x="32923" y="33350"/>
                    <a:pt x="28895" y="36538"/>
                    <a:pt x="24314" y="37977"/>
                  </a:cubicBezTo>
                  <a:cubicBezTo>
                    <a:pt x="19739" y="39416"/>
                    <a:pt x="14612" y="39105"/>
                    <a:pt x="10019" y="36711"/>
                  </a:cubicBezTo>
                  <a:cubicBezTo>
                    <a:pt x="5870" y="34547"/>
                    <a:pt x="3361" y="30703"/>
                    <a:pt x="1888" y="26634"/>
                  </a:cubicBezTo>
                  <a:cubicBezTo>
                    <a:pt x="104" y="21702"/>
                    <a:pt x="0" y="16287"/>
                    <a:pt x="2624" y="11257"/>
                  </a:cubicBezTo>
                  <a:cubicBezTo>
                    <a:pt x="4765" y="7160"/>
                    <a:pt x="8086" y="5871"/>
                    <a:pt x="11654" y="3488"/>
                  </a:cubicBezTo>
                  <a:cubicBezTo>
                    <a:pt x="16885" y="1"/>
                    <a:pt x="24176" y="939"/>
                    <a:pt x="29258" y="35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32;p64"/>
            <p:cNvSpPr/>
            <p:nvPr/>
          </p:nvSpPr>
          <p:spPr>
            <a:xfrm>
              <a:off x="3049740" y="3195927"/>
              <a:ext cx="1198147" cy="1243320"/>
            </a:xfrm>
            <a:custGeom>
              <a:avLst/>
              <a:gdLst/>
              <a:ahLst/>
              <a:cxnLst/>
              <a:rect l="l" t="t" r="r" b="b"/>
              <a:pathLst>
                <a:path w="37080" h="38478" fill="none" extrusionOk="0">
                  <a:moveTo>
                    <a:pt x="28982" y="3770"/>
                  </a:moveTo>
                  <a:cubicBezTo>
                    <a:pt x="33005" y="6083"/>
                    <a:pt x="36360" y="9950"/>
                    <a:pt x="36014" y="15700"/>
                  </a:cubicBezTo>
                  <a:cubicBezTo>
                    <a:pt x="35715" y="20718"/>
                    <a:pt x="37079" y="23440"/>
                    <a:pt x="34622" y="28360"/>
                  </a:cubicBezTo>
                  <a:cubicBezTo>
                    <a:pt x="32262" y="33091"/>
                    <a:pt x="28291" y="36158"/>
                    <a:pt x="23699" y="37320"/>
                  </a:cubicBezTo>
                  <a:cubicBezTo>
                    <a:pt x="19101" y="38477"/>
                    <a:pt x="14146" y="38477"/>
                    <a:pt x="9559" y="36083"/>
                  </a:cubicBezTo>
                  <a:cubicBezTo>
                    <a:pt x="5387" y="33908"/>
                    <a:pt x="3028" y="30058"/>
                    <a:pt x="1721" y="26041"/>
                  </a:cubicBezTo>
                  <a:cubicBezTo>
                    <a:pt x="1664" y="25857"/>
                    <a:pt x="1601" y="25678"/>
                    <a:pt x="1549" y="25488"/>
                  </a:cubicBezTo>
                  <a:cubicBezTo>
                    <a:pt x="185" y="20660"/>
                    <a:pt x="1" y="15584"/>
                    <a:pt x="2613" y="10865"/>
                  </a:cubicBezTo>
                  <a:cubicBezTo>
                    <a:pt x="4023" y="8310"/>
                    <a:pt x="5905" y="6877"/>
                    <a:pt x="8086" y="5548"/>
                  </a:cubicBezTo>
                  <a:cubicBezTo>
                    <a:pt x="9220" y="4852"/>
                    <a:pt x="10428" y="4173"/>
                    <a:pt x="11666" y="3367"/>
                  </a:cubicBezTo>
                  <a:cubicBezTo>
                    <a:pt x="16857" y="0"/>
                    <a:pt x="24016" y="915"/>
                    <a:pt x="28982" y="377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33;p64"/>
            <p:cNvSpPr/>
            <p:nvPr/>
          </p:nvSpPr>
          <p:spPr>
            <a:xfrm>
              <a:off x="3060532" y="3205976"/>
              <a:ext cx="1174333" cy="1222834"/>
            </a:xfrm>
            <a:custGeom>
              <a:avLst/>
              <a:gdLst/>
              <a:ahLst/>
              <a:cxnLst/>
              <a:rect l="l" t="t" r="r" b="b"/>
              <a:pathLst>
                <a:path w="36343" h="37844" fill="none" extrusionOk="0">
                  <a:moveTo>
                    <a:pt x="28809" y="3936"/>
                  </a:moveTo>
                  <a:cubicBezTo>
                    <a:pt x="32659" y="6365"/>
                    <a:pt x="35830" y="10077"/>
                    <a:pt x="35456" y="15619"/>
                  </a:cubicBezTo>
                  <a:cubicBezTo>
                    <a:pt x="35134" y="20459"/>
                    <a:pt x="36342" y="23094"/>
                    <a:pt x="34040" y="27946"/>
                  </a:cubicBezTo>
                  <a:cubicBezTo>
                    <a:pt x="31721" y="32831"/>
                    <a:pt x="27796" y="35772"/>
                    <a:pt x="23192" y="36664"/>
                  </a:cubicBezTo>
                  <a:cubicBezTo>
                    <a:pt x="18571" y="37550"/>
                    <a:pt x="13789" y="37844"/>
                    <a:pt x="9214" y="35450"/>
                  </a:cubicBezTo>
                  <a:cubicBezTo>
                    <a:pt x="5024" y="33263"/>
                    <a:pt x="2803" y="29402"/>
                    <a:pt x="1658" y="25454"/>
                  </a:cubicBezTo>
                  <a:cubicBezTo>
                    <a:pt x="1612" y="25270"/>
                    <a:pt x="1554" y="25085"/>
                    <a:pt x="1508" y="24907"/>
                  </a:cubicBezTo>
                  <a:cubicBezTo>
                    <a:pt x="380" y="20021"/>
                    <a:pt x="0" y="15072"/>
                    <a:pt x="2694" y="10451"/>
                  </a:cubicBezTo>
                  <a:cubicBezTo>
                    <a:pt x="4121" y="8017"/>
                    <a:pt x="5997" y="6624"/>
                    <a:pt x="8213" y="5329"/>
                  </a:cubicBezTo>
                  <a:cubicBezTo>
                    <a:pt x="9352" y="4667"/>
                    <a:pt x="10549" y="4005"/>
                    <a:pt x="11786" y="3229"/>
                  </a:cubicBezTo>
                  <a:cubicBezTo>
                    <a:pt x="16931" y="0"/>
                    <a:pt x="23952" y="881"/>
                    <a:pt x="28809" y="39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34;p64"/>
            <p:cNvSpPr/>
            <p:nvPr/>
          </p:nvSpPr>
          <p:spPr>
            <a:xfrm>
              <a:off x="3070193" y="3215444"/>
              <a:ext cx="1151100" cy="1203156"/>
            </a:xfrm>
            <a:custGeom>
              <a:avLst/>
              <a:gdLst/>
              <a:ahLst/>
              <a:cxnLst/>
              <a:rect l="l" t="t" r="r" b="b"/>
              <a:pathLst>
                <a:path w="35624" h="37235" fill="none" extrusionOk="0">
                  <a:moveTo>
                    <a:pt x="28660" y="4127"/>
                  </a:moveTo>
                  <a:cubicBezTo>
                    <a:pt x="32337" y="6670"/>
                    <a:pt x="35318" y="10233"/>
                    <a:pt x="34921" y="15562"/>
                  </a:cubicBezTo>
                  <a:cubicBezTo>
                    <a:pt x="34576" y="20217"/>
                    <a:pt x="35623" y="22778"/>
                    <a:pt x="33465" y="27560"/>
                  </a:cubicBezTo>
                  <a:cubicBezTo>
                    <a:pt x="31192" y="32596"/>
                    <a:pt x="27313" y="35410"/>
                    <a:pt x="22692" y="36026"/>
                  </a:cubicBezTo>
                  <a:cubicBezTo>
                    <a:pt x="18048" y="36630"/>
                    <a:pt x="13444" y="37234"/>
                    <a:pt x="8869" y="34840"/>
                  </a:cubicBezTo>
                  <a:cubicBezTo>
                    <a:pt x="4662" y="32642"/>
                    <a:pt x="2590" y="28769"/>
                    <a:pt x="1606" y="24879"/>
                  </a:cubicBezTo>
                  <a:cubicBezTo>
                    <a:pt x="1560" y="24700"/>
                    <a:pt x="1514" y="24516"/>
                    <a:pt x="1474" y="24338"/>
                  </a:cubicBezTo>
                  <a:cubicBezTo>
                    <a:pt x="582" y="19389"/>
                    <a:pt x="1" y="14572"/>
                    <a:pt x="2786" y="10066"/>
                  </a:cubicBezTo>
                  <a:cubicBezTo>
                    <a:pt x="4225" y="7741"/>
                    <a:pt x="6095" y="6400"/>
                    <a:pt x="8345" y="5145"/>
                  </a:cubicBezTo>
                  <a:cubicBezTo>
                    <a:pt x="9473" y="4512"/>
                    <a:pt x="10676" y="3868"/>
                    <a:pt x="11913" y="3114"/>
                  </a:cubicBezTo>
                  <a:cubicBezTo>
                    <a:pt x="17035" y="1"/>
                    <a:pt x="23929" y="847"/>
                    <a:pt x="28660" y="412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735;p64"/>
            <p:cNvSpPr/>
            <p:nvPr/>
          </p:nvSpPr>
          <p:spPr>
            <a:xfrm>
              <a:off x="3080598" y="3225299"/>
              <a:ext cx="1128223" cy="1182153"/>
            </a:xfrm>
            <a:custGeom>
              <a:avLst/>
              <a:gdLst/>
              <a:ahLst/>
              <a:cxnLst/>
              <a:rect l="l" t="t" r="r" b="b"/>
              <a:pathLst>
                <a:path w="34916" h="36585" fill="none" extrusionOk="0">
                  <a:moveTo>
                    <a:pt x="28499" y="4294"/>
                  </a:moveTo>
                  <a:cubicBezTo>
                    <a:pt x="31998" y="6941"/>
                    <a:pt x="34806" y="10359"/>
                    <a:pt x="34375" y="15481"/>
                  </a:cubicBezTo>
                  <a:cubicBezTo>
                    <a:pt x="34000" y="19953"/>
                    <a:pt x="34916" y="22439"/>
                    <a:pt x="32884" y="27140"/>
                  </a:cubicBezTo>
                  <a:cubicBezTo>
                    <a:pt x="30657" y="32337"/>
                    <a:pt x="26830" y="35024"/>
                    <a:pt x="22186" y="35358"/>
                  </a:cubicBezTo>
                  <a:cubicBezTo>
                    <a:pt x="17524" y="35692"/>
                    <a:pt x="13093" y="36584"/>
                    <a:pt x="8524" y="34196"/>
                  </a:cubicBezTo>
                  <a:cubicBezTo>
                    <a:pt x="4306" y="31980"/>
                    <a:pt x="2372" y="28107"/>
                    <a:pt x="1549" y="24269"/>
                  </a:cubicBezTo>
                  <a:cubicBezTo>
                    <a:pt x="1515" y="24090"/>
                    <a:pt x="1468" y="23918"/>
                    <a:pt x="1440" y="23739"/>
                  </a:cubicBezTo>
                  <a:cubicBezTo>
                    <a:pt x="789" y="18715"/>
                    <a:pt x="1" y="14042"/>
                    <a:pt x="2878" y="9646"/>
                  </a:cubicBezTo>
                  <a:cubicBezTo>
                    <a:pt x="4323" y="7436"/>
                    <a:pt x="6187" y="6141"/>
                    <a:pt x="8484" y="4921"/>
                  </a:cubicBezTo>
                  <a:cubicBezTo>
                    <a:pt x="9612" y="4322"/>
                    <a:pt x="10809" y="3689"/>
                    <a:pt x="12046" y="2964"/>
                  </a:cubicBezTo>
                  <a:cubicBezTo>
                    <a:pt x="17122" y="1"/>
                    <a:pt x="23872" y="801"/>
                    <a:pt x="28499" y="42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36;p64"/>
            <p:cNvSpPr/>
            <p:nvPr/>
          </p:nvSpPr>
          <p:spPr>
            <a:xfrm>
              <a:off x="3090841" y="3234799"/>
              <a:ext cx="1107931" cy="1162410"/>
            </a:xfrm>
            <a:custGeom>
              <a:avLst/>
              <a:gdLst/>
              <a:ahLst/>
              <a:cxnLst/>
              <a:rect l="l" t="t" r="r" b="b"/>
              <a:pathLst>
                <a:path w="34288" h="35974" fill="none" extrusionOk="0">
                  <a:moveTo>
                    <a:pt x="28332" y="4477"/>
                  </a:moveTo>
                  <a:cubicBezTo>
                    <a:pt x="31669" y="7222"/>
                    <a:pt x="34288" y="10503"/>
                    <a:pt x="33827" y="15417"/>
                  </a:cubicBezTo>
                  <a:cubicBezTo>
                    <a:pt x="33430" y="19705"/>
                    <a:pt x="34196" y="22122"/>
                    <a:pt x="32308" y="26749"/>
                  </a:cubicBezTo>
                  <a:cubicBezTo>
                    <a:pt x="30121" y="32089"/>
                    <a:pt x="26346" y="34650"/>
                    <a:pt x="21685" y="34719"/>
                  </a:cubicBezTo>
                  <a:cubicBezTo>
                    <a:pt x="17000" y="34782"/>
                    <a:pt x="12742" y="35974"/>
                    <a:pt x="8184" y="33580"/>
                  </a:cubicBezTo>
                  <a:cubicBezTo>
                    <a:pt x="3943" y="31358"/>
                    <a:pt x="2153" y="27456"/>
                    <a:pt x="1491" y="23687"/>
                  </a:cubicBezTo>
                  <a:cubicBezTo>
                    <a:pt x="1462" y="23514"/>
                    <a:pt x="1428" y="23336"/>
                    <a:pt x="1410" y="23163"/>
                  </a:cubicBezTo>
                  <a:cubicBezTo>
                    <a:pt x="1002" y="18065"/>
                    <a:pt x="1" y="13541"/>
                    <a:pt x="2976" y="9254"/>
                  </a:cubicBezTo>
                  <a:cubicBezTo>
                    <a:pt x="4426" y="7153"/>
                    <a:pt x="6285" y="5905"/>
                    <a:pt x="8621" y="4719"/>
                  </a:cubicBezTo>
                  <a:cubicBezTo>
                    <a:pt x="9743" y="4149"/>
                    <a:pt x="10935" y="3539"/>
                    <a:pt x="12172" y="2843"/>
                  </a:cubicBezTo>
                  <a:cubicBezTo>
                    <a:pt x="17207" y="0"/>
                    <a:pt x="23820" y="754"/>
                    <a:pt x="28332" y="447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37;p64"/>
            <p:cNvSpPr/>
            <p:nvPr/>
          </p:nvSpPr>
          <p:spPr>
            <a:xfrm>
              <a:off x="3100891" y="3244267"/>
              <a:ext cx="1091581" cy="1142344"/>
            </a:xfrm>
            <a:custGeom>
              <a:avLst/>
              <a:gdLst/>
              <a:ahLst/>
              <a:cxnLst/>
              <a:rect l="l" t="t" r="r" b="b"/>
              <a:pathLst>
                <a:path w="33782" h="35353" fill="none" extrusionOk="0">
                  <a:moveTo>
                    <a:pt x="28176" y="4662"/>
                  </a:moveTo>
                  <a:cubicBezTo>
                    <a:pt x="31341" y="7511"/>
                    <a:pt x="33781" y="10647"/>
                    <a:pt x="33286" y="15360"/>
                  </a:cubicBezTo>
                  <a:cubicBezTo>
                    <a:pt x="32860" y="19463"/>
                    <a:pt x="33493" y="21811"/>
                    <a:pt x="31732" y="26352"/>
                  </a:cubicBezTo>
                  <a:cubicBezTo>
                    <a:pt x="29597" y="31854"/>
                    <a:pt x="25862" y="34288"/>
                    <a:pt x="21184" y="34069"/>
                  </a:cubicBezTo>
                  <a:cubicBezTo>
                    <a:pt x="16482" y="33856"/>
                    <a:pt x="12402" y="35352"/>
                    <a:pt x="7844" y="32964"/>
                  </a:cubicBezTo>
                  <a:cubicBezTo>
                    <a:pt x="3586" y="30726"/>
                    <a:pt x="1945" y="26818"/>
                    <a:pt x="1445" y="23118"/>
                  </a:cubicBezTo>
                  <a:cubicBezTo>
                    <a:pt x="1427" y="22939"/>
                    <a:pt x="1399" y="22772"/>
                    <a:pt x="1387" y="22594"/>
                  </a:cubicBezTo>
                  <a:cubicBezTo>
                    <a:pt x="1232" y="17415"/>
                    <a:pt x="0" y="13035"/>
                    <a:pt x="3073" y="8857"/>
                  </a:cubicBezTo>
                  <a:cubicBezTo>
                    <a:pt x="4535" y="6872"/>
                    <a:pt x="6382" y="5669"/>
                    <a:pt x="8765" y="4524"/>
                  </a:cubicBezTo>
                  <a:cubicBezTo>
                    <a:pt x="9876" y="3989"/>
                    <a:pt x="11073" y="3396"/>
                    <a:pt x="12310" y="2723"/>
                  </a:cubicBezTo>
                  <a:cubicBezTo>
                    <a:pt x="17299" y="1"/>
                    <a:pt x="23785" y="708"/>
                    <a:pt x="28176" y="466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38;p64"/>
            <p:cNvSpPr/>
            <p:nvPr/>
          </p:nvSpPr>
          <p:spPr>
            <a:xfrm>
              <a:off x="3110940" y="3254122"/>
              <a:ext cx="1075198" cy="1122245"/>
            </a:xfrm>
            <a:custGeom>
              <a:avLst/>
              <a:gdLst/>
              <a:ahLst/>
              <a:cxnLst/>
              <a:rect l="l" t="t" r="r" b="b"/>
              <a:pathLst>
                <a:path w="33275" h="34731" fill="none" extrusionOk="0">
                  <a:moveTo>
                    <a:pt x="28026" y="4835"/>
                  </a:moveTo>
                  <a:cubicBezTo>
                    <a:pt x="31024" y="7770"/>
                    <a:pt x="33274" y="10785"/>
                    <a:pt x="32751" y="15285"/>
                  </a:cubicBezTo>
                  <a:cubicBezTo>
                    <a:pt x="32308" y="19204"/>
                    <a:pt x="32803" y="21489"/>
                    <a:pt x="31162" y="25949"/>
                  </a:cubicBezTo>
                  <a:cubicBezTo>
                    <a:pt x="29073" y="31618"/>
                    <a:pt x="25379" y="33902"/>
                    <a:pt x="20694" y="33419"/>
                  </a:cubicBezTo>
                  <a:cubicBezTo>
                    <a:pt x="15970" y="32930"/>
                    <a:pt x="12062" y="34731"/>
                    <a:pt x="7510" y="32337"/>
                  </a:cubicBezTo>
                  <a:cubicBezTo>
                    <a:pt x="3234" y="30093"/>
                    <a:pt x="1732" y="26168"/>
                    <a:pt x="1404" y="22525"/>
                  </a:cubicBezTo>
                  <a:cubicBezTo>
                    <a:pt x="1387" y="22352"/>
                    <a:pt x="1364" y="22185"/>
                    <a:pt x="1364" y="22013"/>
                  </a:cubicBezTo>
                  <a:cubicBezTo>
                    <a:pt x="1468" y="16741"/>
                    <a:pt x="0" y="12523"/>
                    <a:pt x="3177" y="8454"/>
                  </a:cubicBezTo>
                  <a:cubicBezTo>
                    <a:pt x="4638" y="6584"/>
                    <a:pt x="6486" y="5422"/>
                    <a:pt x="8914" y="4317"/>
                  </a:cubicBezTo>
                  <a:cubicBezTo>
                    <a:pt x="10025" y="3805"/>
                    <a:pt x="11216" y="3229"/>
                    <a:pt x="12453" y="2585"/>
                  </a:cubicBezTo>
                  <a:cubicBezTo>
                    <a:pt x="17403" y="1"/>
                    <a:pt x="23744" y="639"/>
                    <a:pt x="28026" y="48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39;p64"/>
            <p:cNvSpPr/>
            <p:nvPr/>
          </p:nvSpPr>
          <p:spPr>
            <a:xfrm>
              <a:off x="3120407" y="3263622"/>
              <a:ext cx="1059204" cy="1101986"/>
            </a:xfrm>
            <a:custGeom>
              <a:avLst/>
              <a:gdLst/>
              <a:ahLst/>
              <a:cxnLst/>
              <a:rect l="l" t="t" r="r" b="b"/>
              <a:pathLst>
                <a:path w="32780" h="34104" fill="none" extrusionOk="0">
                  <a:moveTo>
                    <a:pt x="27883" y="5013"/>
                  </a:moveTo>
                  <a:cubicBezTo>
                    <a:pt x="30720" y="8034"/>
                    <a:pt x="32780" y="10917"/>
                    <a:pt x="32228" y="15222"/>
                  </a:cubicBezTo>
                  <a:cubicBezTo>
                    <a:pt x="31756" y="18957"/>
                    <a:pt x="32130" y="21178"/>
                    <a:pt x="30610" y="25552"/>
                  </a:cubicBezTo>
                  <a:cubicBezTo>
                    <a:pt x="28579" y="31387"/>
                    <a:pt x="24919" y="33539"/>
                    <a:pt x="20217" y="32774"/>
                  </a:cubicBezTo>
                  <a:cubicBezTo>
                    <a:pt x="15469" y="32003"/>
                    <a:pt x="11735" y="34103"/>
                    <a:pt x="7188" y="31715"/>
                  </a:cubicBezTo>
                  <a:cubicBezTo>
                    <a:pt x="2901" y="29459"/>
                    <a:pt x="1543" y="25523"/>
                    <a:pt x="1370" y="21943"/>
                  </a:cubicBezTo>
                  <a:cubicBezTo>
                    <a:pt x="1359" y="21776"/>
                    <a:pt x="1347" y="21604"/>
                    <a:pt x="1353" y="21437"/>
                  </a:cubicBezTo>
                  <a:cubicBezTo>
                    <a:pt x="1721" y="16079"/>
                    <a:pt x="1" y="12022"/>
                    <a:pt x="3287" y="8057"/>
                  </a:cubicBezTo>
                  <a:cubicBezTo>
                    <a:pt x="4748" y="6296"/>
                    <a:pt x="6596" y="5185"/>
                    <a:pt x="9064" y="4121"/>
                  </a:cubicBezTo>
                  <a:cubicBezTo>
                    <a:pt x="10175" y="3637"/>
                    <a:pt x="11361" y="3085"/>
                    <a:pt x="12598" y="2469"/>
                  </a:cubicBezTo>
                  <a:cubicBezTo>
                    <a:pt x="17512" y="0"/>
                    <a:pt x="23728" y="581"/>
                    <a:pt x="27883" y="501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740;p64"/>
            <p:cNvSpPr/>
            <p:nvPr/>
          </p:nvSpPr>
          <p:spPr>
            <a:xfrm>
              <a:off x="3129713" y="3273090"/>
              <a:ext cx="1043791" cy="1082081"/>
            </a:xfrm>
            <a:custGeom>
              <a:avLst/>
              <a:gdLst/>
              <a:ahLst/>
              <a:cxnLst/>
              <a:rect l="l" t="t" r="r" b="b"/>
              <a:pathLst>
                <a:path w="32303" h="33488" fill="none" extrusionOk="0">
                  <a:moveTo>
                    <a:pt x="27756" y="5203"/>
                  </a:moveTo>
                  <a:cubicBezTo>
                    <a:pt x="30432" y="8311"/>
                    <a:pt x="32302" y="11073"/>
                    <a:pt x="31709" y="15165"/>
                  </a:cubicBezTo>
                  <a:cubicBezTo>
                    <a:pt x="31214" y="18721"/>
                    <a:pt x="31456" y="20879"/>
                    <a:pt x="30058" y="25161"/>
                  </a:cubicBezTo>
                  <a:cubicBezTo>
                    <a:pt x="28084" y="31157"/>
                    <a:pt x="24458" y="33166"/>
                    <a:pt x="19739" y="32130"/>
                  </a:cubicBezTo>
                  <a:cubicBezTo>
                    <a:pt x="14963" y="31088"/>
                    <a:pt x="11412" y="33488"/>
                    <a:pt x="6872" y="31100"/>
                  </a:cubicBezTo>
                  <a:cubicBezTo>
                    <a:pt x="2561" y="28832"/>
                    <a:pt x="1353" y="24884"/>
                    <a:pt x="1335" y="21363"/>
                  </a:cubicBezTo>
                  <a:cubicBezTo>
                    <a:pt x="1335" y="21196"/>
                    <a:pt x="1330" y="21029"/>
                    <a:pt x="1347" y="20862"/>
                  </a:cubicBezTo>
                  <a:cubicBezTo>
                    <a:pt x="1991" y="15412"/>
                    <a:pt x="0" y="11510"/>
                    <a:pt x="3407" y="7666"/>
                  </a:cubicBezTo>
                  <a:cubicBezTo>
                    <a:pt x="4869" y="6014"/>
                    <a:pt x="6716" y="4950"/>
                    <a:pt x="9231" y="3925"/>
                  </a:cubicBezTo>
                  <a:cubicBezTo>
                    <a:pt x="10330" y="3471"/>
                    <a:pt x="11516" y="2930"/>
                    <a:pt x="12753" y="2343"/>
                  </a:cubicBezTo>
                  <a:cubicBezTo>
                    <a:pt x="17627" y="1"/>
                    <a:pt x="23716" y="513"/>
                    <a:pt x="27756" y="520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41;p64"/>
            <p:cNvSpPr/>
            <p:nvPr/>
          </p:nvSpPr>
          <p:spPr>
            <a:xfrm>
              <a:off x="3139569" y="3282752"/>
              <a:ext cx="1027053" cy="1062015"/>
            </a:xfrm>
            <a:custGeom>
              <a:avLst/>
              <a:gdLst/>
              <a:ahLst/>
              <a:cxnLst/>
              <a:rect l="l" t="t" r="r" b="b"/>
              <a:pathLst>
                <a:path w="31785" h="32867" fill="none" extrusionOk="0">
                  <a:moveTo>
                    <a:pt x="27600" y="5382"/>
                  </a:moveTo>
                  <a:cubicBezTo>
                    <a:pt x="30115" y="8564"/>
                    <a:pt x="31784" y="11206"/>
                    <a:pt x="31174" y="15096"/>
                  </a:cubicBezTo>
                  <a:cubicBezTo>
                    <a:pt x="30645" y="18462"/>
                    <a:pt x="30777" y="20563"/>
                    <a:pt x="29482" y="24758"/>
                  </a:cubicBezTo>
                  <a:cubicBezTo>
                    <a:pt x="27577" y="30922"/>
                    <a:pt x="23981" y="32786"/>
                    <a:pt x="19250" y="31485"/>
                  </a:cubicBezTo>
                  <a:cubicBezTo>
                    <a:pt x="14451" y="30162"/>
                    <a:pt x="11078" y="32867"/>
                    <a:pt x="6538" y="30478"/>
                  </a:cubicBezTo>
                  <a:cubicBezTo>
                    <a:pt x="2216" y="28199"/>
                    <a:pt x="1151" y="24240"/>
                    <a:pt x="1301" y="20782"/>
                  </a:cubicBezTo>
                  <a:cubicBezTo>
                    <a:pt x="1307" y="20615"/>
                    <a:pt x="1307" y="20448"/>
                    <a:pt x="1335" y="20292"/>
                  </a:cubicBezTo>
                  <a:cubicBezTo>
                    <a:pt x="2273" y="14745"/>
                    <a:pt x="0" y="11004"/>
                    <a:pt x="3522" y="7263"/>
                  </a:cubicBezTo>
                  <a:cubicBezTo>
                    <a:pt x="4978" y="5727"/>
                    <a:pt x="6831" y="4703"/>
                    <a:pt x="9386" y="3718"/>
                  </a:cubicBezTo>
                  <a:cubicBezTo>
                    <a:pt x="10480" y="3293"/>
                    <a:pt x="11665" y="2775"/>
                    <a:pt x="12903" y="2205"/>
                  </a:cubicBezTo>
                  <a:cubicBezTo>
                    <a:pt x="17725" y="1"/>
                    <a:pt x="23693" y="438"/>
                    <a:pt x="27600" y="538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42;p64"/>
            <p:cNvSpPr/>
            <p:nvPr/>
          </p:nvSpPr>
          <p:spPr>
            <a:xfrm>
              <a:off x="3148293" y="3292252"/>
              <a:ext cx="1012189" cy="1046925"/>
            </a:xfrm>
            <a:custGeom>
              <a:avLst/>
              <a:gdLst/>
              <a:ahLst/>
              <a:cxnLst/>
              <a:rect l="l" t="t" r="r" b="b"/>
              <a:pathLst>
                <a:path w="31325" h="32400" fill="none" extrusionOk="0">
                  <a:moveTo>
                    <a:pt x="27486" y="5560"/>
                  </a:moveTo>
                  <a:cubicBezTo>
                    <a:pt x="29857" y="8817"/>
                    <a:pt x="31324" y="11349"/>
                    <a:pt x="30674" y="15026"/>
                  </a:cubicBezTo>
                  <a:cubicBezTo>
                    <a:pt x="30121" y="18209"/>
                    <a:pt x="30145" y="20246"/>
                    <a:pt x="28948" y="24349"/>
                  </a:cubicBezTo>
                  <a:cubicBezTo>
                    <a:pt x="27112" y="30679"/>
                    <a:pt x="23532" y="32400"/>
                    <a:pt x="18784" y="30823"/>
                  </a:cubicBezTo>
                  <a:cubicBezTo>
                    <a:pt x="13962" y="29218"/>
                    <a:pt x="10762" y="32233"/>
                    <a:pt x="6233" y="29845"/>
                  </a:cubicBezTo>
                  <a:cubicBezTo>
                    <a:pt x="1894" y="27560"/>
                    <a:pt x="973" y="23578"/>
                    <a:pt x="1284" y="20183"/>
                  </a:cubicBezTo>
                  <a:cubicBezTo>
                    <a:pt x="1296" y="20027"/>
                    <a:pt x="1301" y="19860"/>
                    <a:pt x="1342" y="19705"/>
                  </a:cubicBezTo>
                  <a:cubicBezTo>
                    <a:pt x="2567" y="14071"/>
                    <a:pt x="1" y="10480"/>
                    <a:pt x="3649" y="6854"/>
                  </a:cubicBezTo>
                  <a:cubicBezTo>
                    <a:pt x="5094" y="5421"/>
                    <a:pt x="6958" y="4455"/>
                    <a:pt x="9554" y="3511"/>
                  </a:cubicBezTo>
                  <a:cubicBezTo>
                    <a:pt x="10641" y="3114"/>
                    <a:pt x="11827" y="2619"/>
                    <a:pt x="13064" y="2078"/>
                  </a:cubicBezTo>
                  <a:cubicBezTo>
                    <a:pt x="17858" y="0"/>
                    <a:pt x="23711" y="369"/>
                    <a:pt x="27486" y="55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43;p64"/>
            <p:cNvSpPr/>
            <p:nvPr/>
          </p:nvSpPr>
          <p:spPr>
            <a:xfrm>
              <a:off x="3157793" y="3301719"/>
              <a:ext cx="996356" cy="1035066"/>
            </a:xfrm>
            <a:custGeom>
              <a:avLst/>
              <a:gdLst/>
              <a:ahLst/>
              <a:cxnLst/>
              <a:rect l="l" t="t" r="r" b="b"/>
              <a:pathLst>
                <a:path w="30835" h="32033" fill="none" extrusionOk="0">
                  <a:moveTo>
                    <a:pt x="27353" y="5744"/>
                  </a:moveTo>
                  <a:cubicBezTo>
                    <a:pt x="29569" y="9070"/>
                    <a:pt x="30835" y="11499"/>
                    <a:pt x="30156" y="14963"/>
                  </a:cubicBezTo>
                  <a:cubicBezTo>
                    <a:pt x="29574" y="17956"/>
                    <a:pt x="29488" y="19941"/>
                    <a:pt x="28400" y="23958"/>
                  </a:cubicBezTo>
                  <a:cubicBezTo>
                    <a:pt x="26639" y="30461"/>
                    <a:pt x="23077" y="32032"/>
                    <a:pt x="18318" y="30179"/>
                  </a:cubicBezTo>
                  <a:cubicBezTo>
                    <a:pt x="13472" y="28303"/>
                    <a:pt x="10445" y="31618"/>
                    <a:pt x="5922" y="29230"/>
                  </a:cubicBezTo>
                  <a:cubicBezTo>
                    <a:pt x="1566" y="26928"/>
                    <a:pt x="794" y="22940"/>
                    <a:pt x="1261" y="19602"/>
                  </a:cubicBezTo>
                  <a:cubicBezTo>
                    <a:pt x="1284" y="19446"/>
                    <a:pt x="1295" y="19285"/>
                    <a:pt x="1341" y="19130"/>
                  </a:cubicBezTo>
                  <a:cubicBezTo>
                    <a:pt x="2878" y="13410"/>
                    <a:pt x="0" y="9962"/>
                    <a:pt x="3781" y="6464"/>
                  </a:cubicBezTo>
                  <a:cubicBezTo>
                    <a:pt x="5208" y="5128"/>
                    <a:pt x="7090" y="4208"/>
                    <a:pt x="9720" y="3310"/>
                  </a:cubicBezTo>
                  <a:cubicBezTo>
                    <a:pt x="10796" y="2942"/>
                    <a:pt x="11988" y="2464"/>
                    <a:pt x="13225" y="1952"/>
                  </a:cubicBezTo>
                  <a:cubicBezTo>
                    <a:pt x="17967" y="1"/>
                    <a:pt x="23722" y="283"/>
                    <a:pt x="27353" y="574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44;p64"/>
            <p:cNvSpPr/>
            <p:nvPr/>
          </p:nvSpPr>
          <p:spPr>
            <a:xfrm>
              <a:off x="3166711" y="3311026"/>
              <a:ext cx="980943" cy="1023531"/>
            </a:xfrm>
            <a:custGeom>
              <a:avLst/>
              <a:gdLst/>
              <a:ahLst/>
              <a:cxnLst/>
              <a:rect l="l" t="t" r="r" b="b"/>
              <a:pathLst>
                <a:path w="30358" h="31676" fill="none" extrusionOk="0">
                  <a:moveTo>
                    <a:pt x="27227" y="5934"/>
                  </a:moveTo>
                  <a:cubicBezTo>
                    <a:pt x="29298" y="9341"/>
                    <a:pt x="30357" y="11648"/>
                    <a:pt x="29649" y="14911"/>
                  </a:cubicBezTo>
                  <a:cubicBezTo>
                    <a:pt x="29045" y="17725"/>
                    <a:pt x="28844" y="19653"/>
                    <a:pt x="27860" y="23572"/>
                  </a:cubicBezTo>
                  <a:cubicBezTo>
                    <a:pt x="26185" y="30248"/>
                    <a:pt x="22628" y="31675"/>
                    <a:pt x="17852" y="29552"/>
                  </a:cubicBezTo>
                  <a:cubicBezTo>
                    <a:pt x="12989" y="27394"/>
                    <a:pt x="10140" y="31013"/>
                    <a:pt x="5617" y="28625"/>
                  </a:cubicBezTo>
                  <a:cubicBezTo>
                    <a:pt x="1244" y="26306"/>
                    <a:pt x="616" y="22306"/>
                    <a:pt x="1244" y="19038"/>
                  </a:cubicBezTo>
                  <a:cubicBezTo>
                    <a:pt x="1272" y="18876"/>
                    <a:pt x="1301" y="18715"/>
                    <a:pt x="1347" y="18566"/>
                  </a:cubicBezTo>
                  <a:cubicBezTo>
                    <a:pt x="3200" y="12759"/>
                    <a:pt x="0" y="9450"/>
                    <a:pt x="3908" y="6078"/>
                  </a:cubicBezTo>
                  <a:cubicBezTo>
                    <a:pt x="5324" y="4852"/>
                    <a:pt x="7206" y="3977"/>
                    <a:pt x="9893" y="3131"/>
                  </a:cubicBezTo>
                  <a:cubicBezTo>
                    <a:pt x="10963" y="2792"/>
                    <a:pt x="12149" y="2331"/>
                    <a:pt x="13386" y="1848"/>
                  </a:cubicBezTo>
                  <a:cubicBezTo>
                    <a:pt x="18094" y="1"/>
                    <a:pt x="23745" y="208"/>
                    <a:pt x="27227" y="593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745;p64"/>
            <p:cNvSpPr/>
            <p:nvPr/>
          </p:nvSpPr>
          <p:spPr>
            <a:xfrm>
              <a:off x="3175080" y="3320526"/>
              <a:ext cx="966241" cy="1011220"/>
            </a:xfrm>
            <a:custGeom>
              <a:avLst/>
              <a:gdLst/>
              <a:ahLst/>
              <a:cxnLst/>
              <a:rect l="l" t="t" r="r" b="b"/>
              <a:pathLst>
                <a:path w="29903" h="31295" fill="none" extrusionOk="0">
                  <a:moveTo>
                    <a:pt x="27129" y="6117"/>
                  </a:moveTo>
                  <a:cubicBezTo>
                    <a:pt x="29057" y="9593"/>
                    <a:pt x="29903" y="11792"/>
                    <a:pt x="29160" y="14848"/>
                  </a:cubicBezTo>
                  <a:cubicBezTo>
                    <a:pt x="28527" y="17477"/>
                    <a:pt x="28228" y="19348"/>
                    <a:pt x="27336" y="23175"/>
                  </a:cubicBezTo>
                  <a:cubicBezTo>
                    <a:pt x="25748" y="30023"/>
                    <a:pt x="22197" y="31295"/>
                    <a:pt x="17403" y="28901"/>
                  </a:cubicBezTo>
                  <a:cubicBezTo>
                    <a:pt x="12517" y="26461"/>
                    <a:pt x="9841" y="30386"/>
                    <a:pt x="5329" y="27997"/>
                  </a:cubicBezTo>
                  <a:cubicBezTo>
                    <a:pt x="933" y="25678"/>
                    <a:pt x="467" y="21661"/>
                    <a:pt x="1243" y="18456"/>
                  </a:cubicBezTo>
                  <a:cubicBezTo>
                    <a:pt x="1278" y="18295"/>
                    <a:pt x="1318" y="18145"/>
                    <a:pt x="1364" y="17995"/>
                  </a:cubicBezTo>
                  <a:cubicBezTo>
                    <a:pt x="3545" y="12114"/>
                    <a:pt x="0" y="8932"/>
                    <a:pt x="4052" y="5680"/>
                  </a:cubicBezTo>
                  <a:cubicBezTo>
                    <a:pt x="5450" y="4546"/>
                    <a:pt x="7349" y="3729"/>
                    <a:pt x="10077" y="2924"/>
                  </a:cubicBezTo>
                  <a:cubicBezTo>
                    <a:pt x="11142" y="2607"/>
                    <a:pt x="12327" y="2170"/>
                    <a:pt x="13565" y="1715"/>
                  </a:cubicBezTo>
                  <a:cubicBezTo>
                    <a:pt x="18237" y="0"/>
                    <a:pt x="23797" y="127"/>
                    <a:pt x="27129" y="611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46;p64"/>
            <p:cNvSpPr/>
            <p:nvPr/>
          </p:nvSpPr>
          <p:spPr>
            <a:xfrm>
              <a:off x="3184387" y="3329799"/>
              <a:ext cx="950440" cy="999361"/>
            </a:xfrm>
            <a:custGeom>
              <a:avLst/>
              <a:gdLst/>
              <a:ahLst/>
              <a:cxnLst/>
              <a:rect l="l" t="t" r="r" b="b"/>
              <a:pathLst>
                <a:path w="29414" h="30928" fill="none" extrusionOk="0">
                  <a:moveTo>
                    <a:pt x="26990" y="6302"/>
                  </a:moveTo>
                  <a:cubicBezTo>
                    <a:pt x="28780" y="9853"/>
                    <a:pt x="29413" y="11936"/>
                    <a:pt x="28642" y="14791"/>
                  </a:cubicBezTo>
                  <a:cubicBezTo>
                    <a:pt x="27992" y="17237"/>
                    <a:pt x="27577" y="19049"/>
                    <a:pt x="26789" y="22784"/>
                  </a:cubicBezTo>
                  <a:cubicBezTo>
                    <a:pt x="25293" y="29805"/>
                    <a:pt x="21748" y="30927"/>
                    <a:pt x="16931" y="28269"/>
                  </a:cubicBezTo>
                  <a:cubicBezTo>
                    <a:pt x="12028" y="25546"/>
                    <a:pt x="9524" y="29776"/>
                    <a:pt x="5018" y="27388"/>
                  </a:cubicBezTo>
                  <a:cubicBezTo>
                    <a:pt x="610" y="25052"/>
                    <a:pt x="288" y="21023"/>
                    <a:pt x="1232" y="17881"/>
                  </a:cubicBezTo>
                  <a:cubicBezTo>
                    <a:pt x="1272" y="17726"/>
                    <a:pt x="1318" y="17576"/>
                    <a:pt x="1381" y="17426"/>
                  </a:cubicBezTo>
                  <a:cubicBezTo>
                    <a:pt x="3896" y="11476"/>
                    <a:pt x="0" y="8397"/>
                    <a:pt x="4195" y="5290"/>
                  </a:cubicBezTo>
                  <a:cubicBezTo>
                    <a:pt x="5582" y="4259"/>
                    <a:pt x="7487" y="3483"/>
                    <a:pt x="10267" y="2729"/>
                  </a:cubicBezTo>
                  <a:cubicBezTo>
                    <a:pt x="11331" y="2441"/>
                    <a:pt x="12511" y="2027"/>
                    <a:pt x="13748" y="1595"/>
                  </a:cubicBezTo>
                  <a:cubicBezTo>
                    <a:pt x="18341" y="1"/>
                    <a:pt x="23825" y="41"/>
                    <a:pt x="26990" y="630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47;p64"/>
            <p:cNvSpPr/>
            <p:nvPr/>
          </p:nvSpPr>
          <p:spPr>
            <a:xfrm>
              <a:off x="3192562" y="3337813"/>
              <a:ext cx="935932" cy="988730"/>
            </a:xfrm>
            <a:custGeom>
              <a:avLst/>
              <a:gdLst/>
              <a:ahLst/>
              <a:cxnLst/>
              <a:rect l="l" t="t" r="r" b="b"/>
              <a:pathLst>
                <a:path w="28965" h="30599" fill="none" extrusionOk="0">
                  <a:moveTo>
                    <a:pt x="26893" y="6538"/>
                  </a:moveTo>
                  <a:cubicBezTo>
                    <a:pt x="28550" y="10152"/>
                    <a:pt x="28964" y="12137"/>
                    <a:pt x="28170" y="14784"/>
                  </a:cubicBezTo>
                  <a:cubicBezTo>
                    <a:pt x="27485" y="17040"/>
                    <a:pt x="26979" y="18801"/>
                    <a:pt x="26277" y="22444"/>
                  </a:cubicBezTo>
                  <a:cubicBezTo>
                    <a:pt x="24890" y="29643"/>
                    <a:pt x="21328" y="30599"/>
                    <a:pt x="16494" y="27675"/>
                  </a:cubicBezTo>
                  <a:cubicBezTo>
                    <a:pt x="11573" y="24671"/>
                    <a:pt x="9243" y="29212"/>
                    <a:pt x="4737" y="26824"/>
                  </a:cubicBezTo>
                  <a:cubicBezTo>
                    <a:pt x="317" y="24481"/>
                    <a:pt x="144" y="20436"/>
                    <a:pt x="1238" y="17351"/>
                  </a:cubicBezTo>
                  <a:cubicBezTo>
                    <a:pt x="1284" y="17201"/>
                    <a:pt x="1336" y="17046"/>
                    <a:pt x="1410" y="16914"/>
                  </a:cubicBezTo>
                  <a:cubicBezTo>
                    <a:pt x="4265" y="10900"/>
                    <a:pt x="0" y="7913"/>
                    <a:pt x="4345" y="4955"/>
                  </a:cubicBezTo>
                  <a:cubicBezTo>
                    <a:pt x="5715" y="4023"/>
                    <a:pt x="7637" y="3304"/>
                    <a:pt x="10457" y="2596"/>
                  </a:cubicBezTo>
                  <a:cubicBezTo>
                    <a:pt x="11516" y="2331"/>
                    <a:pt x="12696" y="1934"/>
                    <a:pt x="13933" y="1537"/>
                  </a:cubicBezTo>
                  <a:cubicBezTo>
                    <a:pt x="18491" y="41"/>
                    <a:pt x="23894" y="0"/>
                    <a:pt x="26893" y="653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748;p64"/>
            <p:cNvSpPr/>
            <p:nvPr/>
          </p:nvSpPr>
          <p:spPr>
            <a:xfrm>
              <a:off x="3200381" y="3344502"/>
              <a:ext cx="921973" cy="979069"/>
            </a:xfrm>
            <a:custGeom>
              <a:avLst/>
              <a:gdLst/>
              <a:ahLst/>
              <a:cxnLst/>
              <a:rect l="l" t="t" r="r" b="b"/>
              <a:pathLst>
                <a:path w="28533" h="30300" fill="none" extrusionOk="0">
                  <a:moveTo>
                    <a:pt x="26812" y="6808"/>
                  </a:moveTo>
                  <a:cubicBezTo>
                    <a:pt x="28337" y="10492"/>
                    <a:pt x="28533" y="12362"/>
                    <a:pt x="27698" y="14796"/>
                  </a:cubicBezTo>
                  <a:cubicBezTo>
                    <a:pt x="26990" y="16868"/>
                    <a:pt x="26386" y="18577"/>
                    <a:pt x="25770" y="22122"/>
                  </a:cubicBezTo>
                  <a:cubicBezTo>
                    <a:pt x="24487" y="29494"/>
                    <a:pt x="20913" y="30300"/>
                    <a:pt x="16062" y="27100"/>
                  </a:cubicBezTo>
                  <a:cubicBezTo>
                    <a:pt x="11124" y="23820"/>
                    <a:pt x="8966" y="28659"/>
                    <a:pt x="4466" y="26277"/>
                  </a:cubicBezTo>
                  <a:cubicBezTo>
                    <a:pt x="23" y="23918"/>
                    <a:pt x="0" y="19872"/>
                    <a:pt x="1255" y="16839"/>
                  </a:cubicBezTo>
                  <a:cubicBezTo>
                    <a:pt x="1312" y="16689"/>
                    <a:pt x="1376" y="16546"/>
                    <a:pt x="1445" y="16407"/>
                  </a:cubicBezTo>
                  <a:cubicBezTo>
                    <a:pt x="4656" y="10342"/>
                    <a:pt x="6" y="7424"/>
                    <a:pt x="4512" y="4633"/>
                  </a:cubicBezTo>
                  <a:cubicBezTo>
                    <a:pt x="5864" y="3793"/>
                    <a:pt x="7804" y="3120"/>
                    <a:pt x="10670" y="2469"/>
                  </a:cubicBezTo>
                  <a:cubicBezTo>
                    <a:pt x="11717" y="2228"/>
                    <a:pt x="12897" y="1854"/>
                    <a:pt x="14134" y="1479"/>
                  </a:cubicBezTo>
                  <a:cubicBezTo>
                    <a:pt x="18651" y="121"/>
                    <a:pt x="23992" y="0"/>
                    <a:pt x="26812" y="68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749;p64"/>
            <p:cNvSpPr/>
            <p:nvPr/>
          </p:nvSpPr>
          <p:spPr>
            <a:xfrm>
              <a:off x="3199638" y="3350997"/>
              <a:ext cx="917126" cy="970344"/>
            </a:xfrm>
            <a:custGeom>
              <a:avLst/>
              <a:gdLst/>
              <a:ahLst/>
              <a:cxnLst/>
              <a:rect l="l" t="t" r="r" b="b"/>
              <a:pathLst>
                <a:path w="28383" h="30030" fill="none" extrusionOk="0">
                  <a:moveTo>
                    <a:pt x="26984" y="7079"/>
                  </a:moveTo>
                  <a:cubicBezTo>
                    <a:pt x="28383" y="10837"/>
                    <a:pt x="28354" y="12598"/>
                    <a:pt x="27491" y="14825"/>
                  </a:cubicBezTo>
                  <a:cubicBezTo>
                    <a:pt x="26754" y="16719"/>
                    <a:pt x="26058" y="18365"/>
                    <a:pt x="25523" y="21817"/>
                  </a:cubicBezTo>
                  <a:cubicBezTo>
                    <a:pt x="24366" y="29368"/>
                    <a:pt x="20763" y="30030"/>
                    <a:pt x="15901" y="26554"/>
                  </a:cubicBezTo>
                  <a:cubicBezTo>
                    <a:pt x="10934" y="22991"/>
                    <a:pt x="8949" y="28142"/>
                    <a:pt x="4460" y="25754"/>
                  </a:cubicBezTo>
                  <a:cubicBezTo>
                    <a:pt x="0" y="23388"/>
                    <a:pt x="132" y="19326"/>
                    <a:pt x="1537" y="16362"/>
                  </a:cubicBezTo>
                  <a:cubicBezTo>
                    <a:pt x="1606" y="16218"/>
                    <a:pt x="1669" y="16074"/>
                    <a:pt x="1750" y="15936"/>
                  </a:cubicBezTo>
                  <a:cubicBezTo>
                    <a:pt x="5312" y="9830"/>
                    <a:pt x="276" y="6953"/>
                    <a:pt x="4938" y="4334"/>
                  </a:cubicBezTo>
                  <a:cubicBezTo>
                    <a:pt x="6273" y="3586"/>
                    <a:pt x="8224" y="2965"/>
                    <a:pt x="11136" y="2366"/>
                  </a:cubicBezTo>
                  <a:cubicBezTo>
                    <a:pt x="12183" y="2153"/>
                    <a:pt x="13363" y="1802"/>
                    <a:pt x="14600" y="1457"/>
                  </a:cubicBezTo>
                  <a:cubicBezTo>
                    <a:pt x="19077" y="208"/>
                    <a:pt x="24354" y="1"/>
                    <a:pt x="26984" y="707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750;p64"/>
            <p:cNvSpPr/>
            <p:nvPr/>
          </p:nvSpPr>
          <p:spPr>
            <a:xfrm>
              <a:off x="3198507" y="3357718"/>
              <a:ext cx="919388" cy="960845"/>
            </a:xfrm>
            <a:custGeom>
              <a:avLst/>
              <a:gdLst/>
              <a:ahLst/>
              <a:cxnLst/>
              <a:rect l="l" t="t" r="r" b="b"/>
              <a:pathLst>
                <a:path w="28453" h="29736" fill="none" extrusionOk="0">
                  <a:moveTo>
                    <a:pt x="27181" y="7349"/>
                  </a:moveTo>
                  <a:cubicBezTo>
                    <a:pt x="28452" y="11176"/>
                    <a:pt x="28193" y="12828"/>
                    <a:pt x="27301" y="14848"/>
                  </a:cubicBezTo>
                  <a:cubicBezTo>
                    <a:pt x="26548" y="16557"/>
                    <a:pt x="25753" y="18145"/>
                    <a:pt x="25310" y="21506"/>
                  </a:cubicBezTo>
                  <a:cubicBezTo>
                    <a:pt x="24286" y="29229"/>
                    <a:pt x="20637" y="29735"/>
                    <a:pt x="15757" y="25983"/>
                  </a:cubicBezTo>
                  <a:cubicBezTo>
                    <a:pt x="10768" y="22150"/>
                    <a:pt x="8955" y="27594"/>
                    <a:pt x="4478" y="25218"/>
                  </a:cubicBezTo>
                  <a:cubicBezTo>
                    <a:pt x="1" y="22835"/>
                    <a:pt x="277" y="18761"/>
                    <a:pt x="1842" y="15855"/>
                  </a:cubicBezTo>
                  <a:cubicBezTo>
                    <a:pt x="1923" y="15711"/>
                    <a:pt x="1992" y="15578"/>
                    <a:pt x="2078" y="15440"/>
                  </a:cubicBezTo>
                  <a:cubicBezTo>
                    <a:pt x="6003" y="9294"/>
                    <a:pt x="570" y="6445"/>
                    <a:pt x="5387" y="4017"/>
                  </a:cubicBezTo>
                  <a:cubicBezTo>
                    <a:pt x="6705" y="3355"/>
                    <a:pt x="8679" y="2791"/>
                    <a:pt x="11631" y="2244"/>
                  </a:cubicBezTo>
                  <a:cubicBezTo>
                    <a:pt x="12667" y="2060"/>
                    <a:pt x="13841" y="1721"/>
                    <a:pt x="15084" y="1410"/>
                  </a:cubicBezTo>
                  <a:cubicBezTo>
                    <a:pt x="19509" y="288"/>
                    <a:pt x="24735" y="0"/>
                    <a:pt x="27181" y="734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751;p64"/>
            <p:cNvSpPr/>
            <p:nvPr/>
          </p:nvSpPr>
          <p:spPr>
            <a:xfrm>
              <a:off x="3196665" y="3364568"/>
              <a:ext cx="922166" cy="951571"/>
            </a:xfrm>
            <a:custGeom>
              <a:avLst/>
              <a:gdLst/>
              <a:ahLst/>
              <a:cxnLst/>
              <a:rect l="l" t="t" r="r" b="b"/>
              <a:pathLst>
                <a:path w="28539" h="29449" fill="none" extrusionOk="0">
                  <a:moveTo>
                    <a:pt x="27387" y="7615"/>
                  </a:moveTo>
                  <a:cubicBezTo>
                    <a:pt x="28538" y="11522"/>
                    <a:pt x="28055" y="13053"/>
                    <a:pt x="27122" y="14877"/>
                  </a:cubicBezTo>
                  <a:cubicBezTo>
                    <a:pt x="26346" y="16402"/>
                    <a:pt x="25459" y="17927"/>
                    <a:pt x="25091" y="21196"/>
                  </a:cubicBezTo>
                  <a:cubicBezTo>
                    <a:pt x="24211" y="29097"/>
                    <a:pt x="20516" y="29448"/>
                    <a:pt x="15619" y="25426"/>
                  </a:cubicBezTo>
                  <a:cubicBezTo>
                    <a:pt x="10612" y="21311"/>
                    <a:pt x="8978" y="27066"/>
                    <a:pt x="4495" y="24678"/>
                  </a:cubicBezTo>
                  <a:cubicBezTo>
                    <a:pt x="0" y="22289"/>
                    <a:pt x="437" y="18203"/>
                    <a:pt x="2152" y="15355"/>
                  </a:cubicBezTo>
                  <a:cubicBezTo>
                    <a:pt x="2239" y="15222"/>
                    <a:pt x="2325" y="15079"/>
                    <a:pt x="2417" y="14946"/>
                  </a:cubicBezTo>
                  <a:cubicBezTo>
                    <a:pt x="6699" y="8777"/>
                    <a:pt x="869" y="5928"/>
                    <a:pt x="5858" y="3701"/>
                  </a:cubicBezTo>
                  <a:cubicBezTo>
                    <a:pt x="7159" y="3120"/>
                    <a:pt x="9139" y="2619"/>
                    <a:pt x="12143" y="2130"/>
                  </a:cubicBezTo>
                  <a:cubicBezTo>
                    <a:pt x="13173" y="1963"/>
                    <a:pt x="14347" y="1647"/>
                    <a:pt x="15590" y="1365"/>
                  </a:cubicBezTo>
                  <a:cubicBezTo>
                    <a:pt x="19969" y="364"/>
                    <a:pt x="25149" y="1"/>
                    <a:pt x="27387" y="76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752;p64"/>
            <p:cNvSpPr/>
            <p:nvPr/>
          </p:nvSpPr>
          <p:spPr>
            <a:xfrm>
              <a:off x="3110358" y="3298747"/>
              <a:ext cx="1037296" cy="1014774"/>
            </a:xfrm>
            <a:custGeom>
              <a:avLst/>
              <a:gdLst/>
              <a:ahLst/>
              <a:cxnLst/>
              <a:rect l="l" t="t" r="r" b="b"/>
              <a:pathLst>
                <a:path w="32102" h="31405" fill="none" extrusionOk="0">
                  <a:moveTo>
                    <a:pt x="15268" y="4265"/>
                  </a:moveTo>
                  <a:cubicBezTo>
                    <a:pt x="19855" y="3621"/>
                    <a:pt x="27595" y="1"/>
                    <a:pt x="30214" y="10129"/>
                  </a:cubicBezTo>
                  <a:cubicBezTo>
                    <a:pt x="32101" y="17415"/>
                    <a:pt x="28136" y="16126"/>
                    <a:pt x="27503" y="23129"/>
                  </a:cubicBezTo>
                  <a:cubicBezTo>
                    <a:pt x="26778" y="31198"/>
                    <a:pt x="23020" y="31405"/>
                    <a:pt x="18111" y="27112"/>
                  </a:cubicBezTo>
                  <a:cubicBezTo>
                    <a:pt x="13081" y="22727"/>
                    <a:pt x="11620" y="28775"/>
                    <a:pt x="7148" y="26392"/>
                  </a:cubicBezTo>
                  <a:cubicBezTo>
                    <a:pt x="2412" y="23866"/>
                    <a:pt x="3293" y="19487"/>
                    <a:pt x="5376" y="16701"/>
                  </a:cubicBezTo>
                  <a:cubicBezTo>
                    <a:pt x="11182" y="8961"/>
                    <a:pt x="1" y="6417"/>
                    <a:pt x="15268" y="426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753;p64"/>
            <p:cNvSpPr/>
            <p:nvPr/>
          </p:nvSpPr>
          <p:spPr>
            <a:xfrm>
              <a:off x="3003242" y="3051423"/>
              <a:ext cx="1451607" cy="1544764"/>
            </a:xfrm>
            <a:custGeom>
              <a:avLst/>
              <a:gdLst/>
              <a:ahLst/>
              <a:cxnLst/>
              <a:rect l="l" t="t" r="r" b="b"/>
              <a:pathLst>
                <a:path w="44924" h="47807" fill="none" extrusionOk="0">
                  <a:moveTo>
                    <a:pt x="3137" y="37925"/>
                  </a:moveTo>
                  <a:cubicBezTo>
                    <a:pt x="1" y="33586"/>
                    <a:pt x="8374" y="25270"/>
                    <a:pt x="8812" y="20350"/>
                  </a:cubicBezTo>
                  <a:cubicBezTo>
                    <a:pt x="9341" y="14503"/>
                    <a:pt x="3201" y="10480"/>
                    <a:pt x="8311" y="6792"/>
                  </a:cubicBezTo>
                  <a:cubicBezTo>
                    <a:pt x="17714" y="1"/>
                    <a:pt x="32309" y="4685"/>
                    <a:pt x="37931" y="12253"/>
                  </a:cubicBezTo>
                  <a:cubicBezTo>
                    <a:pt x="44923" y="21651"/>
                    <a:pt x="42098" y="34818"/>
                    <a:pt x="32694" y="41608"/>
                  </a:cubicBezTo>
                  <a:cubicBezTo>
                    <a:pt x="28505" y="44635"/>
                    <a:pt x="24200" y="43950"/>
                    <a:pt x="19648" y="45493"/>
                  </a:cubicBezTo>
                  <a:cubicBezTo>
                    <a:pt x="12823" y="47806"/>
                    <a:pt x="6936" y="43185"/>
                    <a:pt x="3137" y="379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754;p64"/>
            <p:cNvSpPr/>
            <p:nvPr/>
          </p:nvSpPr>
          <p:spPr>
            <a:xfrm>
              <a:off x="3005665" y="3061117"/>
              <a:ext cx="1439877" cy="1516264"/>
            </a:xfrm>
            <a:custGeom>
              <a:avLst/>
              <a:gdLst/>
              <a:ahLst/>
              <a:cxnLst/>
              <a:rect l="l" t="t" r="r" b="b"/>
              <a:pathLst>
                <a:path w="44561" h="46925" fill="none" extrusionOk="0">
                  <a:moveTo>
                    <a:pt x="3166" y="37510"/>
                  </a:moveTo>
                  <a:cubicBezTo>
                    <a:pt x="1" y="33223"/>
                    <a:pt x="7758" y="25344"/>
                    <a:pt x="8288" y="20107"/>
                  </a:cubicBezTo>
                  <a:cubicBezTo>
                    <a:pt x="8875" y="14145"/>
                    <a:pt x="3200" y="10497"/>
                    <a:pt x="8351" y="6745"/>
                  </a:cubicBezTo>
                  <a:cubicBezTo>
                    <a:pt x="17639" y="0"/>
                    <a:pt x="32141" y="4345"/>
                    <a:pt x="37683" y="11798"/>
                  </a:cubicBezTo>
                  <a:cubicBezTo>
                    <a:pt x="44560" y="21046"/>
                    <a:pt x="41614" y="33459"/>
                    <a:pt x="32849" y="40324"/>
                  </a:cubicBezTo>
                  <a:cubicBezTo>
                    <a:pt x="28890" y="43420"/>
                    <a:pt x="24879" y="43207"/>
                    <a:pt x="20356" y="44658"/>
                  </a:cubicBezTo>
                  <a:cubicBezTo>
                    <a:pt x="13294" y="46925"/>
                    <a:pt x="7240" y="43029"/>
                    <a:pt x="3166" y="3751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755;p64"/>
            <p:cNvSpPr/>
            <p:nvPr/>
          </p:nvSpPr>
          <p:spPr>
            <a:xfrm>
              <a:off x="3007733" y="3070391"/>
              <a:ext cx="1428148" cy="1488411"/>
            </a:xfrm>
            <a:custGeom>
              <a:avLst/>
              <a:gdLst/>
              <a:ahLst/>
              <a:cxnLst/>
              <a:rect l="l" t="t" r="r" b="b"/>
              <a:pathLst>
                <a:path w="44198" h="46063" fill="none" extrusionOk="0">
                  <a:moveTo>
                    <a:pt x="3200" y="37102"/>
                  </a:moveTo>
                  <a:cubicBezTo>
                    <a:pt x="0" y="32861"/>
                    <a:pt x="7159" y="25420"/>
                    <a:pt x="7763" y="19867"/>
                  </a:cubicBezTo>
                  <a:cubicBezTo>
                    <a:pt x="8425" y="13784"/>
                    <a:pt x="3200" y="10521"/>
                    <a:pt x="8396" y="6699"/>
                  </a:cubicBezTo>
                  <a:cubicBezTo>
                    <a:pt x="17558" y="1"/>
                    <a:pt x="31974" y="4018"/>
                    <a:pt x="37441" y="11361"/>
                  </a:cubicBezTo>
                  <a:cubicBezTo>
                    <a:pt x="44197" y="20448"/>
                    <a:pt x="41130" y="32130"/>
                    <a:pt x="33004" y="39047"/>
                  </a:cubicBezTo>
                  <a:cubicBezTo>
                    <a:pt x="29269" y="42218"/>
                    <a:pt x="25557" y="42466"/>
                    <a:pt x="21057" y="43841"/>
                  </a:cubicBezTo>
                  <a:cubicBezTo>
                    <a:pt x="13777" y="46062"/>
                    <a:pt x="7562" y="42886"/>
                    <a:pt x="3200" y="3710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756;p64"/>
            <p:cNvSpPr/>
            <p:nvPr/>
          </p:nvSpPr>
          <p:spPr>
            <a:xfrm>
              <a:off x="3010318" y="3079503"/>
              <a:ext cx="1416063" cy="1460525"/>
            </a:xfrm>
            <a:custGeom>
              <a:avLst/>
              <a:gdLst/>
              <a:ahLst/>
              <a:cxnLst/>
              <a:rect l="l" t="t" r="r" b="b"/>
              <a:pathLst>
                <a:path w="43824" h="45200" fill="none" extrusionOk="0">
                  <a:moveTo>
                    <a:pt x="3223" y="36705"/>
                  </a:moveTo>
                  <a:cubicBezTo>
                    <a:pt x="1" y="32510"/>
                    <a:pt x="6532" y="25512"/>
                    <a:pt x="7223" y="19642"/>
                  </a:cubicBezTo>
                  <a:cubicBezTo>
                    <a:pt x="7948" y="13444"/>
                    <a:pt x="3172" y="10538"/>
                    <a:pt x="8420" y="6671"/>
                  </a:cubicBezTo>
                  <a:cubicBezTo>
                    <a:pt x="17455" y="1"/>
                    <a:pt x="31796" y="3701"/>
                    <a:pt x="37183" y="10929"/>
                  </a:cubicBezTo>
                  <a:cubicBezTo>
                    <a:pt x="43824" y="19849"/>
                    <a:pt x="40630" y="30818"/>
                    <a:pt x="33137" y="37781"/>
                  </a:cubicBezTo>
                  <a:cubicBezTo>
                    <a:pt x="29638" y="41038"/>
                    <a:pt x="26220" y="41729"/>
                    <a:pt x="21742" y="43035"/>
                  </a:cubicBezTo>
                  <a:cubicBezTo>
                    <a:pt x="14244" y="45199"/>
                    <a:pt x="7868" y="42736"/>
                    <a:pt x="3223" y="3670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57;p64"/>
            <p:cNvSpPr/>
            <p:nvPr/>
          </p:nvSpPr>
          <p:spPr>
            <a:xfrm>
              <a:off x="3012548" y="3088616"/>
              <a:ext cx="1403978" cy="1432252"/>
            </a:xfrm>
            <a:custGeom>
              <a:avLst/>
              <a:gdLst/>
              <a:ahLst/>
              <a:cxnLst/>
              <a:rect l="l" t="t" r="r" b="b"/>
              <a:pathLst>
                <a:path w="43450" h="44325" fill="none" extrusionOk="0">
                  <a:moveTo>
                    <a:pt x="3252" y="36296"/>
                  </a:moveTo>
                  <a:cubicBezTo>
                    <a:pt x="1" y="32147"/>
                    <a:pt x="5917" y="25587"/>
                    <a:pt x="6694" y="19400"/>
                  </a:cubicBezTo>
                  <a:cubicBezTo>
                    <a:pt x="7482" y="13093"/>
                    <a:pt x="3166" y="10567"/>
                    <a:pt x="8460" y="6625"/>
                  </a:cubicBezTo>
                  <a:cubicBezTo>
                    <a:pt x="17380" y="1"/>
                    <a:pt x="31623" y="3362"/>
                    <a:pt x="36924" y="10486"/>
                  </a:cubicBezTo>
                  <a:cubicBezTo>
                    <a:pt x="43450" y="19251"/>
                    <a:pt x="40135" y="29523"/>
                    <a:pt x="33275" y="36509"/>
                  </a:cubicBezTo>
                  <a:cubicBezTo>
                    <a:pt x="30001" y="39853"/>
                    <a:pt x="26876" y="40987"/>
                    <a:pt x="22427" y="42212"/>
                  </a:cubicBezTo>
                  <a:cubicBezTo>
                    <a:pt x="14722" y="44324"/>
                    <a:pt x="8190" y="42598"/>
                    <a:pt x="3252" y="362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58;p64"/>
            <p:cNvSpPr/>
            <p:nvPr/>
          </p:nvSpPr>
          <p:spPr>
            <a:xfrm>
              <a:off x="3014971" y="3097922"/>
              <a:ext cx="1391505" cy="1404172"/>
            </a:xfrm>
            <a:custGeom>
              <a:avLst/>
              <a:gdLst/>
              <a:ahLst/>
              <a:cxnLst/>
              <a:rect l="l" t="t" r="r" b="b"/>
              <a:pathLst>
                <a:path w="43064" h="43456" fill="none" extrusionOk="0">
                  <a:moveTo>
                    <a:pt x="3269" y="35888"/>
                  </a:moveTo>
                  <a:cubicBezTo>
                    <a:pt x="1" y="31779"/>
                    <a:pt x="5283" y="25667"/>
                    <a:pt x="6147" y="19164"/>
                  </a:cubicBezTo>
                  <a:cubicBezTo>
                    <a:pt x="7004" y="12742"/>
                    <a:pt x="3143" y="10589"/>
                    <a:pt x="8489" y="6590"/>
                  </a:cubicBezTo>
                  <a:cubicBezTo>
                    <a:pt x="17282" y="1"/>
                    <a:pt x="31439" y="3033"/>
                    <a:pt x="36665" y="10048"/>
                  </a:cubicBezTo>
                  <a:cubicBezTo>
                    <a:pt x="43064" y="18652"/>
                    <a:pt x="39628" y="28251"/>
                    <a:pt x="33419" y="35226"/>
                  </a:cubicBezTo>
                  <a:cubicBezTo>
                    <a:pt x="30357" y="38673"/>
                    <a:pt x="27543" y="40238"/>
                    <a:pt x="23123" y="41383"/>
                  </a:cubicBezTo>
                  <a:cubicBezTo>
                    <a:pt x="15182" y="43455"/>
                    <a:pt x="8500" y="42448"/>
                    <a:pt x="3269" y="3588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59;p64"/>
            <p:cNvSpPr/>
            <p:nvPr/>
          </p:nvSpPr>
          <p:spPr>
            <a:xfrm>
              <a:off x="3017395" y="3107228"/>
              <a:ext cx="1379615" cy="1375511"/>
            </a:xfrm>
            <a:custGeom>
              <a:avLst/>
              <a:gdLst/>
              <a:ahLst/>
              <a:cxnLst/>
              <a:rect l="l" t="t" r="r" b="b"/>
              <a:pathLst>
                <a:path w="42696" h="42569" fill="none" extrusionOk="0">
                  <a:moveTo>
                    <a:pt x="3298" y="35485"/>
                  </a:moveTo>
                  <a:cubicBezTo>
                    <a:pt x="0" y="31422"/>
                    <a:pt x="4662" y="25747"/>
                    <a:pt x="5611" y="18928"/>
                  </a:cubicBezTo>
                  <a:cubicBezTo>
                    <a:pt x="6526" y="12385"/>
                    <a:pt x="3131" y="10612"/>
                    <a:pt x="8517" y="6544"/>
                  </a:cubicBezTo>
                  <a:cubicBezTo>
                    <a:pt x="17202" y="0"/>
                    <a:pt x="31266" y="2705"/>
                    <a:pt x="36411" y="9611"/>
                  </a:cubicBezTo>
                  <a:cubicBezTo>
                    <a:pt x="42695" y="18047"/>
                    <a:pt x="39145" y="26996"/>
                    <a:pt x="33562" y="33954"/>
                  </a:cubicBezTo>
                  <a:cubicBezTo>
                    <a:pt x="30714" y="37504"/>
                    <a:pt x="28211" y="39490"/>
                    <a:pt x="23814" y="40572"/>
                  </a:cubicBezTo>
                  <a:cubicBezTo>
                    <a:pt x="15653" y="42569"/>
                    <a:pt x="8817" y="42293"/>
                    <a:pt x="3298" y="3548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60;p64"/>
            <p:cNvSpPr/>
            <p:nvPr/>
          </p:nvSpPr>
          <p:spPr>
            <a:xfrm>
              <a:off x="3020173" y="3116696"/>
              <a:ext cx="1367174" cy="1361390"/>
            </a:xfrm>
            <a:custGeom>
              <a:avLst/>
              <a:gdLst/>
              <a:ahLst/>
              <a:cxnLst/>
              <a:rect l="l" t="t" r="r" b="b"/>
              <a:pathLst>
                <a:path w="42311" h="42132" fill="none" extrusionOk="0">
                  <a:moveTo>
                    <a:pt x="3310" y="35071"/>
                  </a:moveTo>
                  <a:cubicBezTo>
                    <a:pt x="1" y="31048"/>
                    <a:pt x="4023" y="25811"/>
                    <a:pt x="5065" y="18681"/>
                  </a:cubicBezTo>
                  <a:cubicBezTo>
                    <a:pt x="6037" y="12028"/>
                    <a:pt x="3103" y="10624"/>
                    <a:pt x="8535" y="6504"/>
                  </a:cubicBezTo>
                  <a:cubicBezTo>
                    <a:pt x="17093" y="1"/>
                    <a:pt x="31071" y="2378"/>
                    <a:pt x="36135" y="9168"/>
                  </a:cubicBezTo>
                  <a:cubicBezTo>
                    <a:pt x="42310" y="17444"/>
                    <a:pt x="38644" y="25759"/>
                    <a:pt x="33684" y="32677"/>
                  </a:cubicBezTo>
                  <a:cubicBezTo>
                    <a:pt x="31042" y="36348"/>
                    <a:pt x="28850" y="38737"/>
                    <a:pt x="24487" y="39744"/>
                  </a:cubicBezTo>
                  <a:cubicBezTo>
                    <a:pt x="16108" y="41689"/>
                    <a:pt x="9122" y="42132"/>
                    <a:pt x="3310" y="3507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761;p64"/>
            <p:cNvSpPr/>
            <p:nvPr/>
          </p:nvSpPr>
          <p:spPr>
            <a:xfrm>
              <a:off x="3022952" y="3126389"/>
              <a:ext cx="1354702" cy="1355994"/>
            </a:xfrm>
            <a:custGeom>
              <a:avLst/>
              <a:gdLst/>
              <a:ahLst/>
              <a:cxnLst/>
              <a:rect l="l" t="t" r="r" b="b"/>
              <a:pathLst>
                <a:path w="41925" h="41965" fill="none" extrusionOk="0">
                  <a:moveTo>
                    <a:pt x="3327" y="34656"/>
                  </a:moveTo>
                  <a:cubicBezTo>
                    <a:pt x="1" y="30668"/>
                    <a:pt x="3391" y="25885"/>
                    <a:pt x="4530" y="18439"/>
                  </a:cubicBezTo>
                  <a:cubicBezTo>
                    <a:pt x="5566" y="11665"/>
                    <a:pt x="3091" y="10641"/>
                    <a:pt x="8564" y="6457"/>
                  </a:cubicBezTo>
                  <a:cubicBezTo>
                    <a:pt x="17007" y="0"/>
                    <a:pt x="30893" y="2037"/>
                    <a:pt x="35877" y="8724"/>
                  </a:cubicBezTo>
                  <a:cubicBezTo>
                    <a:pt x="41925" y="16844"/>
                    <a:pt x="38179" y="24556"/>
                    <a:pt x="33828" y="31398"/>
                  </a:cubicBezTo>
                  <a:cubicBezTo>
                    <a:pt x="31411" y="35202"/>
                    <a:pt x="29512" y="37976"/>
                    <a:pt x="25178" y="38920"/>
                  </a:cubicBezTo>
                  <a:cubicBezTo>
                    <a:pt x="16563" y="40790"/>
                    <a:pt x="9433" y="41964"/>
                    <a:pt x="3327" y="346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62;p64"/>
            <p:cNvSpPr/>
            <p:nvPr/>
          </p:nvSpPr>
          <p:spPr>
            <a:xfrm>
              <a:off x="3025570" y="3135502"/>
              <a:ext cx="1342617" cy="1351341"/>
            </a:xfrm>
            <a:custGeom>
              <a:avLst/>
              <a:gdLst/>
              <a:ahLst/>
              <a:cxnLst/>
              <a:rect l="l" t="t" r="r" b="b"/>
              <a:pathLst>
                <a:path w="41551" h="41821" fill="none" extrusionOk="0">
                  <a:moveTo>
                    <a:pt x="3344" y="34253"/>
                  </a:moveTo>
                  <a:cubicBezTo>
                    <a:pt x="1" y="30311"/>
                    <a:pt x="2757" y="25966"/>
                    <a:pt x="3989" y="18203"/>
                  </a:cubicBezTo>
                  <a:cubicBezTo>
                    <a:pt x="5082" y="11308"/>
                    <a:pt x="3068" y="10669"/>
                    <a:pt x="8593" y="6411"/>
                  </a:cubicBezTo>
                  <a:cubicBezTo>
                    <a:pt x="16914" y="0"/>
                    <a:pt x="30708" y="1698"/>
                    <a:pt x="35617" y="8275"/>
                  </a:cubicBezTo>
                  <a:cubicBezTo>
                    <a:pt x="41550" y="16240"/>
                    <a:pt x="37723" y="23365"/>
                    <a:pt x="33960" y="30115"/>
                  </a:cubicBezTo>
                  <a:cubicBezTo>
                    <a:pt x="31761" y="34063"/>
                    <a:pt x="30162" y="37216"/>
                    <a:pt x="25869" y="38091"/>
                  </a:cubicBezTo>
                  <a:cubicBezTo>
                    <a:pt x="17023" y="39904"/>
                    <a:pt x="9755" y="41820"/>
                    <a:pt x="3344" y="342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63;p64"/>
            <p:cNvSpPr/>
            <p:nvPr/>
          </p:nvSpPr>
          <p:spPr>
            <a:xfrm>
              <a:off x="3028187" y="3145357"/>
              <a:ext cx="1330338" cy="1345396"/>
            </a:xfrm>
            <a:custGeom>
              <a:avLst/>
              <a:gdLst/>
              <a:ahLst/>
              <a:cxnLst/>
              <a:rect l="l" t="t" r="r" b="b"/>
              <a:pathLst>
                <a:path w="41171" h="41637" fill="none" extrusionOk="0">
                  <a:moveTo>
                    <a:pt x="3361" y="33833"/>
                  </a:moveTo>
                  <a:cubicBezTo>
                    <a:pt x="0" y="29925"/>
                    <a:pt x="2112" y="26023"/>
                    <a:pt x="3436" y="17955"/>
                  </a:cubicBezTo>
                  <a:cubicBezTo>
                    <a:pt x="4581" y="10946"/>
                    <a:pt x="3044" y="10681"/>
                    <a:pt x="8609" y="6365"/>
                  </a:cubicBezTo>
                  <a:cubicBezTo>
                    <a:pt x="16816" y="0"/>
                    <a:pt x="30524" y="1364"/>
                    <a:pt x="35346" y="7832"/>
                  </a:cubicBezTo>
                  <a:cubicBezTo>
                    <a:pt x="41170" y="15630"/>
                    <a:pt x="37286" y="22196"/>
                    <a:pt x="34092" y="28837"/>
                  </a:cubicBezTo>
                  <a:cubicBezTo>
                    <a:pt x="32118" y="32941"/>
                    <a:pt x="30811" y="36457"/>
                    <a:pt x="26541" y="37274"/>
                  </a:cubicBezTo>
                  <a:cubicBezTo>
                    <a:pt x="17478" y="38995"/>
                    <a:pt x="10071" y="41636"/>
                    <a:pt x="3361" y="3383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764;p64"/>
            <p:cNvSpPr/>
            <p:nvPr/>
          </p:nvSpPr>
          <p:spPr>
            <a:xfrm>
              <a:off x="3031160" y="3154631"/>
              <a:ext cx="1317510" cy="1340193"/>
            </a:xfrm>
            <a:custGeom>
              <a:avLst/>
              <a:gdLst/>
              <a:ahLst/>
              <a:cxnLst/>
              <a:rect l="l" t="t" r="r" b="b"/>
              <a:pathLst>
                <a:path w="40774" h="41476" fill="none" extrusionOk="0">
                  <a:moveTo>
                    <a:pt x="3367" y="33419"/>
                  </a:moveTo>
                  <a:cubicBezTo>
                    <a:pt x="0" y="29552"/>
                    <a:pt x="1468" y="26105"/>
                    <a:pt x="2883" y="17708"/>
                  </a:cubicBezTo>
                  <a:cubicBezTo>
                    <a:pt x="4086" y="10590"/>
                    <a:pt x="3010" y="10693"/>
                    <a:pt x="8627" y="6314"/>
                  </a:cubicBezTo>
                  <a:cubicBezTo>
                    <a:pt x="16718" y="1"/>
                    <a:pt x="30328" y="1025"/>
                    <a:pt x="35076" y="7378"/>
                  </a:cubicBezTo>
                  <a:cubicBezTo>
                    <a:pt x="40773" y="15021"/>
                    <a:pt x="36860" y="21046"/>
                    <a:pt x="34213" y="27549"/>
                  </a:cubicBezTo>
                  <a:cubicBezTo>
                    <a:pt x="32480" y="31813"/>
                    <a:pt x="31456" y="35686"/>
                    <a:pt x="27215" y="36440"/>
                  </a:cubicBezTo>
                  <a:cubicBezTo>
                    <a:pt x="17921" y="38103"/>
                    <a:pt x="10388" y="41476"/>
                    <a:pt x="3367" y="3341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765;p64"/>
            <p:cNvSpPr/>
            <p:nvPr/>
          </p:nvSpPr>
          <p:spPr>
            <a:xfrm>
              <a:off x="3033939" y="3164131"/>
              <a:ext cx="1305037" cy="1334797"/>
            </a:xfrm>
            <a:custGeom>
              <a:avLst/>
              <a:gdLst/>
              <a:ahLst/>
              <a:cxnLst/>
              <a:rect l="l" t="t" r="r" b="b"/>
              <a:pathLst>
                <a:path w="40388" h="41309" fill="none" extrusionOk="0">
                  <a:moveTo>
                    <a:pt x="3384" y="33010"/>
                  </a:moveTo>
                  <a:cubicBezTo>
                    <a:pt x="1" y="29177"/>
                    <a:pt x="829" y="26179"/>
                    <a:pt x="2337" y="17472"/>
                  </a:cubicBezTo>
                  <a:cubicBezTo>
                    <a:pt x="3597" y="10238"/>
                    <a:pt x="2987" y="10727"/>
                    <a:pt x="8650" y="6273"/>
                  </a:cubicBezTo>
                  <a:cubicBezTo>
                    <a:pt x="16626" y="0"/>
                    <a:pt x="30144" y="697"/>
                    <a:pt x="34806" y="6941"/>
                  </a:cubicBezTo>
                  <a:cubicBezTo>
                    <a:pt x="40388" y="14422"/>
                    <a:pt x="36463" y="19918"/>
                    <a:pt x="34345" y="26277"/>
                  </a:cubicBezTo>
                  <a:cubicBezTo>
                    <a:pt x="32861" y="30708"/>
                    <a:pt x="32107" y="34932"/>
                    <a:pt x="27900" y="35623"/>
                  </a:cubicBezTo>
                  <a:cubicBezTo>
                    <a:pt x="18376" y="37194"/>
                    <a:pt x="10705" y="41308"/>
                    <a:pt x="3384" y="3301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766;p64"/>
            <p:cNvSpPr/>
            <p:nvPr/>
          </p:nvSpPr>
          <p:spPr>
            <a:xfrm>
              <a:off x="3036718" y="3173599"/>
              <a:ext cx="1292597" cy="1329239"/>
            </a:xfrm>
            <a:custGeom>
              <a:avLst/>
              <a:gdLst/>
              <a:ahLst/>
              <a:cxnLst/>
              <a:rect l="l" t="t" r="r" b="b"/>
              <a:pathLst>
                <a:path w="40003" h="41137" fill="none" extrusionOk="0">
                  <a:moveTo>
                    <a:pt x="3396" y="32596"/>
                  </a:moveTo>
                  <a:cubicBezTo>
                    <a:pt x="1" y="28798"/>
                    <a:pt x="191" y="26243"/>
                    <a:pt x="1791" y="17225"/>
                  </a:cubicBezTo>
                  <a:cubicBezTo>
                    <a:pt x="3103" y="9870"/>
                    <a:pt x="2965" y="10734"/>
                    <a:pt x="8668" y="6222"/>
                  </a:cubicBezTo>
                  <a:cubicBezTo>
                    <a:pt x="16534" y="1"/>
                    <a:pt x="29955" y="352"/>
                    <a:pt x="34536" y="6492"/>
                  </a:cubicBezTo>
                  <a:cubicBezTo>
                    <a:pt x="40003" y="13807"/>
                    <a:pt x="36101" y="18785"/>
                    <a:pt x="34472" y="24994"/>
                  </a:cubicBezTo>
                  <a:cubicBezTo>
                    <a:pt x="33264" y="29604"/>
                    <a:pt x="32752" y="34156"/>
                    <a:pt x="28574" y="34800"/>
                  </a:cubicBezTo>
                  <a:cubicBezTo>
                    <a:pt x="18819" y="36285"/>
                    <a:pt x="11027" y="41136"/>
                    <a:pt x="3396" y="325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767;p64"/>
            <p:cNvSpPr/>
            <p:nvPr/>
          </p:nvSpPr>
          <p:spPr>
            <a:xfrm>
              <a:off x="3024633" y="3183292"/>
              <a:ext cx="1295214" cy="1323455"/>
            </a:xfrm>
            <a:custGeom>
              <a:avLst/>
              <a:gdLst/>
              <a:ahLst/>
              <a:cxnLst/>
              <a:rect l="l" t="t" r="r" b="b"/>
              <a:pathLst>
                <a:path w="40084" h="40958" fill="none" extrusionOk="0">
                  <a:moveTo>
                    <a:pt x="3874" y="32175"/>
                  </a:moveTo>
                  <a:cubicBezTo>
                    <a:pt x="467" y="28412"/>
                    <a:pt x="1" y="26305"/>
                    <a:pt x="1704" y="16977"/>
                  </a:cubicBezTo>
                  <a:cubicBezTo>
                    <a:pt x="3074" y="9501"/>
                    <a:pt x="3402" y="10750"/>
                    <a:pt x="9151" y="6169"/>
                  </a:cubicBezTo>
                  <a:cubicBezTo>
                    <a:pt x="16897" y="0"/>
                    <a:pt x="30231" y="12"/>
                    <a:pt x="34731" y="6043"/>
                  </a:cubicBezTo>
                  <a:cubicBezTo>
                    <a:pt x="40083" y="13196"/>
                    <a:pt x="36222" y="17656"/>
                    <a:pt x="35065" y="23710"/>
                  </a:cubicBezTo>
                  <a:cubicBezTo>
                    <a:pt x="34144" y="28498"/>
                    <a:pt x="33862" y="33384"/>
                    <a:pt x="29719" y="33965"/>
                  </a:cubicBezTo>
                  <a:cubicBezTo>
                    <a:pt x="19734" y="35369"/>
                    <a:pt x="11815" y="40957"/>
                    <a:pt x="3874" y="3217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768;p64"/>
            <p:cNvSpPr/>
            <p:nvPr/>
          </p:nvSpPr>
          <p:spPr>
            <a:xfrm>
              <a:off x="3006796" y="3182549"/>
              <a:ext cx="1303357" cy="1327915"/>
            </a:xfrm>
            <a:custGeom>
              <a:avLst/>
              <a:gdLst/>
              <a:ahLst/>
              <a:cxnLst/>
              <a:rect l="l" t="t" r="r" b="b"/>
              <a:pathLst>
                <a:path w="40336" h="41096" fill="none" extrusionOk="0">
                  <a:moveTo>
                    <a:pt x="4524" y="32083"/>
                  </a:moveTo>
                  <a:cubicBezTo>
                    <a:pt x="1105" y="28348"/>
                    <a:pt x="0" y="26702"/>
                    <a:pt x="1796" y="17057"/>
                  </a:cubicBezTo>
                  <a:cubicBezTo>
                    <a:pt x="3217" y="9467"/>
                    <a:pt x="4011" y="11101"/>
                    <a:pt x="9812" y="6445"/>
                  </a:cubicBezTo>
                  <a:cubicBezTo>
                    <a:pt x="17443" y="317"/>
                    <a:pt x="30679" y="0"/>
                    <a:pt x="35105" y="5910"/>
                  </a:cubicBezTo>
                  <a:cubicBezTo>
                    <a:pt x="40336" y="12908"/>
                    <a:pt x="36549" y="16844"/>
                    <a:pt x="35836" y="22743"/>
                  </a:cubicBezTo>
                  <a:cubicBezTo>
                    <a:pt x="35231" y="27715"/>
                    <a:pt x="35157" y="32929"/>
                    <a:pt x="31042" y="33459"/>
                  </a:cubicBezTo>
                  <a:cubicBezTo>
                    <a:pt x="20816" y="34765"/>
                    <a:pt x="12776" y="41095"/>
                    <a:pt x="4524" y="3208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769;p64"/>
            <p:cNvSpPr/>
            <p:nvPr/>
          </p:nvSpPr>
          <p:spPr>
            <a:xfrm>
              <a:off x="2988378" y="3181031"/>
              <a:ext cx="1312114" cy="1333149"/>
            </a:xfrm>
            <a:custGeom>
              <a:avLst/>
              <a:gdLst/>
              <a:ahLst/>
              <a:cxnLst/>
              <a:rect l="l" t="t" r="r" b="b"/>
              <a:pathLst>
                <a:path w="40607" h="41258" fill="none" extrusionOk="0">
                  <a:moveTo>
                    <a:pt x="5186" y="32009"/>
                  </a:moveTo>
                  <a:cubicBezTo>
                    <a:pt x="1762" y="28309"/>
                    <a:pt x="1" y="27106"/>
                    <a:pt x="1905" y="17145"/>
                  </a:cubicBezTo>
                  <a:cubicBezTo>
                    <a:pt x="3384" y="9439"/>
                    <a:pt x="4650" y="11453"/>
                    <a:pt x="10492" y="6734"/>
                  </a:cubicBezTo>
                  <a:cubicBezTo>
                    <a:pt x="18007" y="657"/>
                    <a:pt x="31151" y="1"/>
                    <a:pt x="35496" y="5808"/>
                  </a:cubicBezTo>
                  <a:cubicBezTo>
                    <a:pt x="40607" y="12650"/>
                    <a:pt x="36912" y="16051"/>
                    <a:pt x="36624" y="21806"/>
                  </a:cubicBezTo>
                  <a:cubicBezTo>
                    <a:pt x="36365" y="26951"/>
                    <a:pt x="36457" y="32504"/>
                    <a:pt x="32377" y="32970"/>
                  </a:cubicBezTo>
                  <a:cubicBezTo>
                    <a:pt x="21926" y="34179"/>
                    <a:pt x="13755" y="41257"/>
                    <a:pt x="5186" y="3200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770;p64"/>
            <p:cNvSpPr/>
            <p:nvPr/>
          </p:nvSpPr>
          <p:spPr>
            <a:xfrm>
              <a:off x="2970347" y="3179738"/>
              <a:ext cx="1320677" cy="1338158"/>
            </a:xfrm>
            <a:custGeom>
              <a:avLst/>
              <a:gdLst/>
              <a:ahLst/>
              <a:cxnLst/>
              <a:rect l="l" t="t" r="r" b="b"/>
              <a:pathLst>
                <a:path w="40872" h="41413" fill="none" extrusionOk="0">
                  <a:moveTo>
                    <a:pt x="5847" y="31934"/>
                  </a:moveTo>
                  <a:cubicBezTo>
                    <a:pt x="2417" y="28263"/>
                    <a:pt x="0" y="27515"/>
                    <a:pt x="2003" y="17242"/>
                  </a:cubicBezTo>
                  <a:cubicBezTo>
                    <a:pt x="3528" y="9421"/>
                    <a:pt x="5272" y="11810"/>
                    <a:pt x="11153" y="7027"/>
                  </a:cubicBezTo>
                  <a:cubicBezTo>
                    <a:pt x="18560" y="1002"/>
                    <a:pt x="31606" y="1"/>
                    <a:pt x="35870" y="5698"/>
                  </a:cubicBezTo>
                  <a:cubicBezTo>
                    <a:pt x="40871" y="12374"/>
                    <a:pt x="37280" y="15234"/>
                    <a:pt x="37395" y="20862"/>
                  </a:cubicBezTo>
                  <a:cubicBezTo>
                    <a:pt x="37505" y="26168"/>
                    <a:pt x="37752" y="32061"/>
                    <a:pt x="33701" y="32487"/>
                  </a:cubicBezTo>
                  <a:cubicBezTo>
                    <a:pt x="23020" y="33586"/>
                    <a:pt x="14733" y="41412"/>
                    <a:pt x="5847" y="3193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771;p64"/>
            <p:cNvSpPr/>
            <p:nvPr/>
          </p:nvSpPr>
          <p:spPr>
            <a:xfrm>
              <a:off x="2952123" y="3178058"/>
              <a:ext cx="1328852" cy="1343360"/>
            </a:xfrm>
            <a:custGeom>
              <a:avLst/>
              <a:gdLst/>
              <a:ahLst/>
              <a:cxnLst/>
              <a:rect l="l" t="t" r="r" b="b"/>
              <a:pathLst>
                <a:path w="41125" h="41574" fill="none" extrusionOk="0">
                  <a:moveTo>
                    <a:pt x="6509" y="31860"/>
                  </a:moveTo>
                  <a:cubicBezTo>
                    <a:pt x="3068" y="28228"/>
                    <a:pt x="0" y="27929"/>
                    <a:pt x="2107" y="17340"/>
                  </a:cubicBezTo>
                  <a:cubicBezTo>
                    <a:pt x="3683" y="9393"/>
                    <a:pt x="5899" y="12172"/>
                    <a:pt x="11821" y="7315"/>
                  </a:cubicBezTo>
                  <a:cubicBezTo>
                    <a:pt x="19112" y="1342"/>
                    <a:pt x="32061" y="1"/>
                    <a:pt x="36250" y="5589"/>
                  </a:cubicBezTo>
                  <a:cubicBezTo>
                    <a:pt x="41124" y="12109"/>
                    <a:pt x="37666" y="14411"/>
                    <a:pt x="38172" y="19918"/>
                  </a:cubicBezTo>
                  <a:cubicBezTo>
                    <a:pt x="38673" y="25380"/>
                    <a:pt x="39041" y="31629"/>
                    <a:pt x="35024" y="31998"/>
                  </a:cubicBezTo>
                  <a:cubicBezTo>
                    <a:pt x="24113" y="32999"/>
                    <a:pt x="15717" y="41574"/>
                    <a:pt x="6509" y="318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772;p64"/>
            <p:cNvSpPr/>
            <p:nvPr/>
          </p:nvSpPr>
          <p:spPr>
            <a:xfrm>
              <a:off x="2933511" y="3177153"/>
              <a:ext cx="1337802" cy="1347819"/>
            </a:xfrm>
            <a:custGeom>
              <a:avLst/>
              <a:gdLst/>
              <a:ahLst/>
              <a:cxnLst/>
              <a:rect l="l" t="t" r="r" b="b"/>
              <a:pathLst>
                <a:path w="41402" h="41712" fill="none" extrusionOk="0">
                  <a:moveTo>
                    <a:pt x="7189" y="31773"/>
                  </a:moveTo>
                  <a:cubicBezTo>
                    <a:pt x="3736" y="28170"/>
                    <a:pt x="1" y="28320"/>
                    <a:pt x="2222" y="17426"/>
                  </a:cubicBezTo>
                  <a:cubicBezTo>
                    <a:pt x="3845" y="9369"/>
                    <a:pt x="6556" y="12534"/>
                    <a:pt x="12506" y="7602"/>
                  </a:cubicBezTo>
                  <a:cubicBezTo>
                    <a:pt x="19688" y="1692"/>
                    <a:pt x="32539" y="0"/>
                    <a:pt x="36636" y="5473"/>
                  </a:cubicBezTo>
                  <a:cubicBezTo>
                    <a:pt x="41401" y="11832"/>
                    <a:pt x="38069" y="13547"/>
                    <a:pt x="38961" y="18962"/>
                  </a:cubicBezTo>
                  <a:cubicBezTo>
                    <a:pt x="39882" y="24550"/>
                    <a:pt x="40348" y="31180"/>
                    <a:pt x="36366" y="31496"/>
                  </a:cubicBezTo>
                  <a:cubicBezTo>
                    <a:pt x="25230" y="32388"/>
                    <a:pt x="16713" y="41711"/>
                    <a:pt x="7189" y="3177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773;p64"/>
            <p:cNvSpPr/>
            <p:nvPr/>
          </p:nvSpPr>
          <p:spPr>
            <a:xfrm>
              <a:off x="2915674" y="3175473"/>
              <a:ext cx="1346139" cy="1352827"/>
            </a:xfrm>
            <a:custGeom>
              <a:avLst/>
              <a:gdLst/>
              <a:ahLst/>
              <a:cxnLst/>
              <a:rect l="l" t="t" r="r" b="b"/>
              <a:pathLst>
                <a:path w="41660" h="41867" fill="none" extrusionOk="0">
                  <a:moveTo>
                    <a:pt x="7839" y="31704"/>
                  </a:moveTo>
                  <a:cubicBezTo>
                    <a:pt x="4380" y="28136"/>
                    <a:pt x="0" y="28734"/>
                    <a:pt x="2314" y="17518"/>
                  </a:cubicBezTo>
                  <a:cubicBezTo>
                    <a:pt x="3994" y="9340"/>
                    <a:pt x="7165" y="12891"/>
                    <a:pt x="13162" y="7896"/>
                  </a:cubicBezTo>
                  <a:cubicBezTo>
                    <a:pt x="20234" y="2026"/>
                    <a:pt x="32987" y="0"/>
                    <a:pt x="37010" y="5370"/>
                  </a:cubicBezTo>
                  <a:cubicBezTo>
                    <a:pt x="41660" y="11562"/>
                    <a:pt x="38454" y="12661"/>
                    <a:pt x="39732" y="18024"/>
                  </a:cubicBezTo>
                  <a:cubicBezTo>
                    <a:pt x="41084" y="23727"/>
                    <a:pt x="41637" y="30743"/>
                    <a:pt x="37689" y="31013"/>
                  </a:cubicBezTo>
                  <a:cubicBezTo>
                    <a:pt x="26312" y="31790"/>
                    <a:pt x="17691" y="41867"/>
                    <a:pt x="7839" y="317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774;p64"/>
            <p:cNvSpPr/>
            <p:nvPr/>
          </p:nvSpPr>
          <p:spPr>
            <a:xfrm>
              <a:off x="2897838" y="3174536"/>
              <a:ext cx="1386852" cy="1357125"/>
            </a:xfrm>
            <a:custGeom>
              <a:avLst/>
              <a:gdLst/>
              <a:ahLst/>
              <a:cxnLst/>
              <a:rect l="l" t="t" r="r" b="b"/>
              <a:pathLst>
                <a:path w="42920" h="42000" fill="none" extrusionOk="0">
                  <a:moveTo>
                    <a:pt x="8494" y="31618"/>
                  </a:moveTo>
                  <a:cubicBezTo>
                    <a:pt x="5024" y="28078"/>
                    <a:pt x="0" y="29131"/>
                    <a:pt x="2406" y="17605"/>
                  </a:cubicBezTo>
                  <a:cubicBezTo>
                    <a:pt x="4143" y="9312"/>
                    <a:pt x="7781" y="13237"/>
                    <a:pt x="13823" y="8184"/>
                  </a:cubicBezTo>
                  <a:cubicBezTo>
                    <a:pt x="20781" y="2354"/>
                    <a:pt x="33441" y="1"/>
                    <a:pt x="37383" y="5255"/>
                  </a:cubicBezTo>
                  <a:cubicBezTo>
                    <a:pt x="41907" y="11292"/>
                    <a:pt x="38851" y="11752"/>
                    <a:pt x="40497" y="17075"/>
                  </a:cubicBezTo>
                  <a:cubicBezTo>
                    <a:pt x="42286" y="22870"/>
                    <a:pt x="42919" y="30294"/>
                    <a:pt x="39000" y="30518"/>
                  </a:cubicBezTo>
                  <a:cubicBezTo>
                    <a:pt x="27404" y="31163"/>
                    <a:pt x="18663" y="41999"/>
                    <a:pt x="8494" y="316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1708;p64"/>
          <p:cNvGrpSpPr/>
          <p:nvPr/>
        </p:nvGrpSpPr>
        <p:grpSpPr>
          <a:xfrm>
            <a:off x="712380" y="3985010"/>
            <a:ext cx="1304931" cy="1158490"/>
            <a:chOff x="2897838" y="3051423"/>
            <a:chExt cx="1580244" cy="1544764"/>
          </a:xfrm>
        </p:grpSpPr>
        <p:sp>
          <p:nvSpPr>
            <p:cNvPr id="72" name="Google Shape;1709;p64"/>
            <p:cNvSpPr/>
            <p:nvPr/>
          </p:nvSpPr>
          <p:spPr>
            <a:xfrm>
              <a:off x="2941524" y="3109264"/>
              <a:ext cx="1442107" cy="1458457"/>
            </a:xfrm>
            <a:custGeom>
              <a:avLst/>
              <a:gdLst/>
              <a:ahLst/>
              <a:cxnLst/>
              <a:rect l="l" t="t" r="r" b="b"/>
              <a:pathLst>
                <a:path w="44630" h="45136" fill="none" extrusionOk="0">
                  <a:moveTo>
                    <a:pt x="44629" y="22306"/>
                  </a:moveTo>
                  <a:cubicBezTo>
                    <a:pt x="44629" y="28067"/>
                    <a:pt x="32601" y="27244"/>
                    <a:pt x="29074" y="31255"/>
                  </a:cubicBezTo>
                  <a:cubicBezTo>
                    <a:pt x="24890" y="36032"/>
                    <a:pt x="28642" y="45136"/>
                    <a:pt x="21800" y="45136"/>
                  </a:cubicBezTo>
                  <a:cubicBezTo>
                    <a:pt x="15498" y="45136"/>
                    <a:pt x="10048" y="42350"/>
                    <a:pt x="6170" y="38000"/>
                  </a:cubicBezTo>
                  <a:cubicBezTo>
                    <a:pt x="2291" y="33638"/>
                    <a:pt x="0" y="27710"/>
                    <a:pt x="0" y="21403"/>
                  </a:cubicBezTo>
                  <a:cubicBezTo>
                    <a:pt x="0" y="15700"/>
                    <a:pt x="2774" y="11879"/>
                    <a:pt x="6342" y="7994"/>
                  </a:cubicBezTo>
                  <a:cubicBezTo>
                    <a:pt x="10658" y="3287"/>
                    <a:pt x="15372" y="1"/>
                    <a:pt x="22277" y="1"/>
                  </a:cubicBezTo>
                  <a:cubicBezTo>
                    <a:pt x="27900" y="1"/>
                    <a:pt x="31163" y="2867"/>
                    <a:pt x="35738" y="5370"/>
                  </a:cubicBezTo>
                  <a:cubicBezTo>
                    <a:pt x="42448" y="9041"/>
                    <a:pt x="44629" y="15331"/>
                    <a:pt x="44629" y="2230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710;p64"/>
            <p:cNvSpPr/>
            <p:nvPr/>
          </p:nvSpPr>
          <p:spPr>
            <a:xfrm>
              <a:off x="2950443" y="3119507"/>
              <a:ext cx="1432607" cy="1439296"/>
            </a:xfrm>
            <a:custGeom>
              <a:avLst/>
              <a:gdLst/>
              <a:ahLst/>
              <a:cxnLst/>
              <a:rect l="l" t="t" r="r" b="b"/>
              <a:pathLst>
                <a:path w="44336" h="44543" fill="none" extrusionOk="0">
                  <a:moveTo>
                    <a:pt x="6331" y="7671"/>
                  </a:moveTo>
                  <a:cubicBezTo>
                    <a:pt x="10342" y="3689"/>
                    <a:pt x="14618" y="633"/>
                    <a:pt x="20424" y="86"/>
                  </a:cubicBezTo>
                  <a:cubicBezTo>
                    <a:pt x="21052" y="29"/>
                    <a:pt x="21691" y="0"/>
                    <a:pt x="22352" y="0"/>
                  </a:cubicBezTo>
                  <a:cubicBezTo>
                    <a:pt x="27877" y="12"/>
                    <a:pt x="31077" y="2918"/>
                    <a:pt x="35583" y="5605"/>
                  </a:cubicBezTo>
                  <a:cubicBezTo>
                    <a:pt x="41971" y="9409"/>
                    <a:pt x="44336" y="15567"/>
                    <a:pt x="44198" y="22536"/>
                  </a:cubicBezTo>
                  <a:cubicBezTo>
                    <a:pt x="44157" y="24654"/>
                    <a:pt x="42512" y="25897"/>
                    <a:pt x="40250" y="26835"/>
                  </a:cubicBezTo>
                  <a:cubicBezTo>
                    <a:pt x="36446" y="28423"/>
                    <a:pt x="30979" y="28941"/>
                    <a:pt x="28729" y="31283"/>
                  </a:cubicBezTo>
                  <a:cubicBezTo>
                    <a:pt x="25201" y="34955"/>
                    <a:pt x="26945" y="41492"/>
                    <a:pt x="23762" y="43714"/>
                  </a:cubicBezTo>
                  <a:cubicBezTo>
                    <a:pt x="23118" y="44168"/>
                    <a:pt x="22260" y="44427"/>
                    <a:pt x="21115" y="44450"/>
                  </a:cubicBezTo>
                  <a:cubicBezTo>
                    <a:pt x="14756" y="44542"/>
                    <a:pt x="9398" y="41832"/>
                    <a:pt x="5801" y="37337"/>
                  </a:cubicBezTo>
                  <a:cubicBezTo>
                    <a:pt x="2187" y="32820"/>
                    <a:pt x="1" y="27140"/>
                    <a:pt x="1" y="20838"/>
                  </a:cubicBezTo>
                  <a:cubicBezTo>
                    <a:pt x="18" y="15095"/>
                    <a:pt x="2688" y="11308"/>
                    <a:pt x="6331" y="767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11;p64"/>
            <p:cNvSpPr/>
            <p:nvPr/>
          </p:nvSpPr>
          <p:spPr>
            <a:xfrm>
              <a:off x="2960104" y="3129168"/>
              <a:ext cx="1423139" cy="1420134"/>
            </a:xfrm>
            <a:custGeom>
              <a:avLst/>
              <a:gdLst/>
              <a:ahLst/>
              <a:cxnLst/>
              <a:rect l="l" t="t" r="r" b="b"/>
              <a:pathLst>
                <a:path w="44043" h="43950" fill="none" extrusionOk="0">
                  <a:moveTo>
                    <a:pt x="6308" y="7355"/>
                  </a:moveTo>
                  <a:cubicBezTo>
                    <a:pt x="10423" y="3643"/>
                    <a:pt x="14762" y="628"/>
                    <a:pt x="20494" y="92"/>
                  </a:cubicBezTo>
                  <a:cubicBezTo>
                    <a:pt x="21121" y="35"/>
                    <a:pt x="21760" y="0"/>
                    <a:pt x="22422" y="12"/>
                  </a:cubicBezTo>
                  <a:cubicBezTo>
                    <a:pt x="27854" y="41"/>
                    <a:pt x="30991" y="2981"/>
                    <a:pt x="35422" y="5847"/>
                  </a:cubicBezTo>
                  <a:cubicBezTo>
                    <a:pt x="41482" y="9766"/>
                    <a:pt x="44043" y="15809"/>
                    <a:pt x="43755" y="22772"/>
                  </a:cubicBezTo>
                  <a:cubicBezTo>
                    <a:pt x="43668" y="24850"/>
                    <a:pt x="42057" y="26093"/>
                    <a:pt x="39836" y="27065"/>
                  </a:cubicBezTo>
                  <a:cubicBezTo>
                    <a:pt x="36055" y="28711"/>
                    <a:pt x="30674" y="29143"/>
                    <a:pt x="28372" y="31318"/>
                  </a:cubicBezTo>
                  <a:cubicBezTo>
                    <a:pt x="24804" y="34690"/>
                    <a:pt x="26277" y="40825"/>
                    <a:pt x="23055" y="43023"/>
                  </a:cubicBezTo>
                  <a:cubicBezTo>
                    <a:pt x="22393" y="43467"/>
                    <a:pt x="21541" y="43726"/>
                    <a:pt x="20419" y="43760"/>
                  </a:cubicBezTo>
                  <a:cubicBezTo>
                    <a:pt x="14002" y="43950"/>
                    <a:pt x="8737" y="41303"/>
                    <a:pt x="5422" y="36670"/>
                  </a:cubicBezTo>
                  <a:cubicBezTo>
                    <a:pt x="2073" y="31991"/>
                    <a:pt x="1" y="26570"/>
                    <a:pt x="7" y="20275"/>
                  </a:cubicBezTo>
                  <a:cubicBezTo>
                    <a:pt x="12" y="14491"/>
                    <a:pt x="2573" y="10750"/>
                    <a:pt x="6308" y="735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12;p64"/>
            <p:cNvSpPr/>
            <p:nvPr/>
          </p:nvSpPr>
          <p:spPr>
            <a:xfrm>
              <a:off x="2969798" y="3139218"/>
              <a:ext cx="1413640" cy="1400618"/>
            </a:xfrm>
            <a:custGeom>
              <a:avLst/>
              <a:gdLst/>
              <a:ahLst/>
              <a:cxnLst/>
              <a:rect l="l" t="t" r="r" b="b"/>
              <a:pathLst>
                <a:path w="43749" h="43346" fill="none" extrusionOk="0">
                  <a:moveTo>
                    <a:pt x="6279" y="7033"/>
                  </a:moveTo>
                  <a:cubicBezTo>
                    <a:pt x="10491" y="3574"/>
                    <a:pt x="14894" y="610"/>
                    <a:pt x="20562" y="86"/>
                  </a:cubicBezTo>
                  <a:cubicBezTo>
                    <a:pt x="21184" y="29"/>
                    <a:pt x="21834" y="0"/>
                    <a:pt x="22490" y="12"/>
                  </a:cubicBezTo>
                  <a:cubicBezTo>
                    <a:pt x="27819" y="52"/>
                    <a:pt x="30881" y="3021"/>
                    <a:pt x="35254" y="6083"/>
                  </a:cubicBezTo>
                  <a:cubicBezTo>
                    <a:pt x="40997" y="10100"/>
                    <a:pt x="43748" y="16045"/>
                    <a:pt x="43317" y="23002"/>
                  </a:cubicBezTo>
                  <a:cubicBezTo>
                    <a:pt x="43190" y="25045"/>
                    <a:pt x="41607" y="26294"/>
                    <a:pt x="39421" y="27290"/>
                  </a:cubicBezTo>
                  <a:cubicBezTo>
                    <a:pt x="35657" y="28999"/>
                    <a:pt x="30363" y="29338"/>
                    <a:pt x="28015" y="31335"/>
                  </a:cubicBezTo>
                  <a:cubicBezTo>
                    <a:pt x="24401" y="34408"/>
                    <a:pt x="25615" y="40152"/>
                    <a:pt x="22346" y="42315"/>
                  </a:cubicBezTo>
                  <a:cubicBezTo>
                    <a:pt x="21673" y="42758"/>
                    <a:pt x="20833" y="43012"/>
                    <a:pt x="19733" y="43063"/>
                  </a:cubicBezTo>
                  <a:cubicBezTo>
                    <a:pt x="13259" y="43345"/>
                    <a:pt x="8086" y="40762"/>
                    <a:pt x="5053" y="35997"/>
                  </a:cubicBezTo>
                  <a:cubicBezTo>
                    <a:pt x="1963" y="31163"/>
                    <a:pt x="0" y="25995"/>
                    <a:pt x="6" y="19705"/>
                  </a:cubicBezTo>
                  <a:cubicBezTo>
                    <a:pt x="0" y="13887"/>
                    <a:pt x="2446" y="10175"/>
                    <a:pt x="6279" y="703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713;p64"/>
            <p:cNvSpPr/>
            <p:nvPr/>
          </p:nvSpPr>
          <p:spPr>
            <a:xfrm>
              <a:off x="2978716" y="3149073"/>
              <a:ext cx="1404527" cy="1381650"/>
            </a:xfrm>
            <a:custGeom>
              <a:avLst/>
              <a:gdLst/>
              <a:ahLst/>
              <a:cxnLst/>
              <a:rect l="l" t="t" r="r" b="b"/>
              <a:pathLst>
                <a:path w="43467" h="42759" fill="none" extrusionOk="0">
                  <a:moveTo>
                    <a:pt x="6279" y="6710"/>
                  </a:moveTo>
                  <a:cubicBezTo>
                    <a:pt x="10595" y="3522"/>
                    <a:pt x="15049" y="604"/>
                    <a:pt x="20649" y="86"/>
                  </a:cubicBezTo>
                  <a:cubicBezTo>
                    <a:pt x="21276" y="29"/>
                    <a:pt x="21926" y="0"/>
                    <a:pt x="22571" y="12"/>
                  </a:cubicBezTo>
                  <a:cubicBezTo>
                    <a:pt x="27808" y="69"/>
                    <a:pt x="30800" y="3062"/>
                    <a:pt x="35105" y="6325"/>
                  </a:cubicBezTo>
                  <a:cubicBezTo>
                    <a:pt x="40526" y="10422"/>
                    <a:pt x="43467" y="16286"/>
                    <a:pt x="42885" y="23227"/>
                  </a:cubicBezTo>
                  <a:cubicBezTo>
                    <a:pt x="42718" y="25235"/>
                    <a:pt x="41165" y="26495"/>
                    <a:pt x="39018" y="27514"/>
                  </a:cubicBezTo>
                  <a:cubicBezTo>
                    <a:pt x="35277" y="29292"/>
                    <a:pt x="30075" y="29528"/>
                    <a:pt x="27664" y="31364"/>
                  </a:cubicBezTo>
                  <a:cubicBezTo>
                    <a:pt x="24015" y="34138"/>
                    <a:pt x="24959" y="39478"/>
                    <a:pt x="21644" y="41619"/>
                  </a:cubicBezTo>
                  <a:cubicBezTo>
                    <a:pt x="20965" y="42062"/>
                    <a:pt x="20125" y="42310"/>
                    <a:pt x="19049" y="42379"/>
                  </a:cubicBezTo>
                  <a:cubicBezTo>
                    <a:pt x="12517" y="42758"/>
                    <a:pt x="7441" y="40226"/>
                    <a:pt x="4673" y="35335"/>
                  </a:cubicBezTo>
                  <a:cubicBezTo>
                    <a:pt x="1848" y="30334"/>
                    <a:pt x="0" y="25419"/>
                    <a:pt x="12" y="19141"/>
                  </a:cubicBezTo>
                  <a:cubicBezTo>
                    <a:pt x="18" y="13288"/>
                    <a:pt x="2360" y="9611"/>
                    <a:pt x="6279" y="671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714;p64"/>
            <p:cNvSpPr/>
            <p:nvPr/>
          </p:nvSpPr>
          <p:spPr>
            <a:xfrm>
              <a:off x="2988022" y="3159284"/>
              <a:ext cx="1395609" cy="1362327"/>
            </a:xfrm>
            <a:custGeom>
              <a:avLst/>
              <a:gdLst/>
              <a:ahLst/>
              <a:cxnLst/>
              <a:rect l="l" t="t" r="r" b="b"/>
              <a:pathLst>
                <a:path w="43191" h="42161" fill="none" extrusionOk="0">
                  <a:moveTo>
                    <a:pt x="6261" y="6383"/>
                  </a:moveTo>
                  <a:cubicBezTo>
                    <a:pt x="10687" y="3454"/>
                    <a:pt x="15199" y="582"/>
                    <a:pt x="20729" y="81"/>
                  </a:cubicBezTo>
                  <a:cubicBezTo>
                    <a:pt x="21362" y="24"/>
                    <a:pt x="22001" y="1"/>
                    <a:pt x="22651" y="6"/>
                  </a:cubicBezTo>
                  <a:cubicBezTo>
                    <a:pt x="27784" y="87"/>
                    <a:pt x="30708" y="3085"/>
                    <a:pt x="34949" y="6544"/>
                  </a:cubicBezTo>
                  <a:cubicBezTo>
                    <a:pt x="40065" y="10716"/>
                    <a:pt x="43190" y="16511"/>
                    <a:pt x="42459" y="23446"/>
                  </a:cubicBezTo>
                  <a:cubicBezTo>
                    <a:pt x="42252" y="25408"/>
                    <a:pt x="40733" y="26680"/>
                    <a:pt x="38615" y="27733"/>
                  </a:cubicBezTo>
                  <a:cubicBezTo>
                    <a:pt x="34903" y="29575"/>
                    <a:pt x="29787" y="29719"/>
                    <a:pt x="27312" y="31387"/>
                  </a:cubicBezTo>
                  <a:cubicBezTo>
                    <a:pt x="23629" y="33868"/>
                    <a:pt x="24303" y="38800"/>
                    <a:pt x="20936" y="40917"/>
                  </a:cubicBezTo>
                  <a:cubicBezTo>
                    <a:pt x="20257" y="41349"/>
                    <a:pt x="19423" y="41602"/>
                    <a:pt x="18358" y="41677"/>
                  </a:cubicBezTo>
                  <a:cubicBezTo>
                    <a:pt x="11757" y="42160"/>
                    <a:pt x="6791" y="39686"/>
                    <a:pt x="4299" y="34656"/>
                  </a:cubicBezTo>
                  <a:cubicBezTo>
                    <a:pt x="1738" y="29488"/>
                    <a:pt x="0" y="24838"/>
                    <a:pt x="12" y="18566"/>
                  </a:cubicBezTo>
                  <a:cubicBezTo>
                    <a:pt x="29" y="12667"/>
                    <a:pt x="2250" y="9036"/>
                    <a:pt x="6261" y="638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715;p64"/>
            <p:cNvSpPr/>
            <p:nvPr/>
          </p:nvSpPr>
          <p:spPr>
            <a:xfrm>
              <a:off x="2997296" y="3168946"/>
              <a:ext cx="1386691" cy="1343554"/>
            </a:xfrm>
            <a:custGeom>
              <a:avLst/>
              <a:gdLst/>
              <a:ahLst/>
              <a:cxnLst/>
              <a:rect l="l" t="t" r="r" b="b"/>
              <a:pathLst>
                <a:path w="42915" h="41580" fill="none" extrusionOk="0">
                  <a:moveTo>
                    <a:pt x="6251" y="6066"/>
                  </a:moveTo>
                  <a:cubicBezTo>
                    <a:pt x="10774" y="3408"/>
                    <a:pt x="15343" y="576"/>
                    <a:pt x="20810" y="81"/>
                  </a:cubicBezTo>
                  <a:cubicBezTo>
                    <a:pt x="21443" y="24"/>
                    <a:pt x="22082" y="1"/>
                    <a:pt x="22732" y="18"/>
                  </a:cubicBezTo>
                  <a:cubicBezTo>
                    <a:pt x="27768" y="116"/>
                    <a:pt x="30622" y="3114"/>
                    <a:pt x="34800" y="6792"/>
                  </a:cubicBezTo>
                  <a:cubicBezTo>
                    <a:pt x="39606" y="11021"/>
                    <a:pt x="42915" y="16759"/>
                    <a:pt x="42028" y="23682"/>
                  </a:cubicBezTo>
                  <a:cubicBezTo>
                    <a:pt x="41787" y="25610"/>
                    <a:pt x="40296" y="26893"/>
                    <a:pt x="38201" y="27969"/>
                  </a:cubicBezTo>
                  <a:cubicBezTo>
                    <a:pt x="34513" y="29874"/>
                    <a:pt x="29500" y="29920"/>
                    <a:pt x="26962" y="31422"/>
                  </a:cubicBezTo>
                  <a:cubicBezTo>
                    <a:pt x="23256" y="33609"/>
                    <a:pt x="23642" y="38150"/>
                    <a:pt x="20235" y="40233"/>
                  </a:cubicBezTo>
                  <a:cubicBezTo>
                    <a:pt x="19544" y="40659"/>
                    <a:pt x="18710" y="40912"/>
                    <a:pt x="17668" y="40998"/>
                  </a:cubicBezTo>
                  <a:cubicBezTo>
                    <a:pt x="11010" y="41580"/>
                    <a:pt x="6141" y="39157"/>
                    <a:pt x="3926" y="34006"/>
                  </a:cubicBezTo>
                  <a:cubicBezTo>
                    <a:pt x="1629" y="28666"/>
                    <a:pt x="1" y="24281"/>
                    <a:pt x="18" y="18014"/>
                  </a:cubicBezTo>
                  <a:cubicBezTo>
                    <a:pt x="35" y="12075"/>
                    <a:pt x="2147" y="8472"/>
                    <a:pt x="6251" y="606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716;p64"/>
            <p:cNvSpPr/>
            <p:nvPr/>
          </p:nvSpPr>
          <p:spPr>
            <a:xfrm>
              <a:off x="3006990" y="3178995"/>
              <a:ext cx="1377191" cy="1324586"/>
            </a:xfrm>
            <a:custGeom>
              <a:avLst/>
              <a:gdLst/>
              <a:ahLst/>
              <a:cxnLst/>
              <a:rect l="l" t="t" r="r" b="b"/>
              <a:pathLst>
                <a:path w="42621" h="40993" fill="none" extrusionOk="0">
                  <a:moveTo>
                    <a:pt x="6215" y="5744"/>
                  </a:moveTo>
                  <a:cubicBezTo>
                    <a:pt x="10848" y="3344"/>
                    <a:pt x="15469" y="565"/>
                    <a:pt x="20867" y="81"/>
                  </a:cubicBezTo>
                  <a:cubicBezTo>
                    <a:pt x="21500" y="24"/>
                    <a:pt x="22145" y="1"/>
                    <a:pt x="22789" y="12"/>
                  </a:cubicBezTo>
                  <a:cubicBezTo>
                    <a:pt x="27733" y="127"/>
                    <a:pt x="30506" y="3131"/>
                    <a:pt x="34633" y="7027"/>
                  </a:cubicBezTo>
                  <a:cubicBezTo>
                    <a:pt x="39133" y="11303"/>
                    <a:pt x="42620" y="16989"/>
                    <a:pt x="41579" y="23912"/>
                  </a:cubicBezTo>
                  <a:cubicBezTo>
                    <a:pt x="41291" y="25805"/>
                    <a:pt x="39829" y="27094"/>
                    <a:pt x="37781" y="28194"/>
                  </a:cubicBezTo>
                  <a:cubicBezTo>
                    <a:pt x="34115" y="30173"/>
                    <a:pt x="29200" y="30116"/>
                    <a:pt x="26593" y="31445"/>
                  </a:cubicBezTo>
                  <a:cubicBezTo>
                    <a:pt x="22870" y="33344"/>
                    <a:pt x="22968" y="37470"/>
                    <a:pt x="19515" y="39531"/>
                  </a:cubicBezTo>
                  <a:cubicBezTo>
                    <a:pt x="18818" y="39945"/>
                    <a:pt x="17984" y="40198"/>
                    <a:pt x="16971" y="40302"/>
                  </a:cubicBezTo>
                  <a:cubicBezTo>
                    <a:pt x="10261" y="40992"/>
                    <a:pt x="5490" y="38604"/>
                    <a:pt x="3545" y="33327"/>
                  </a:cubicBezTo>
                  <a:cubicBezTo>
                    <a:pt x="1519" y="27819"/>
                    <a:pt x="0" y="23699"/>
                    <a:pt x="17" y="17438"/>
                  </a:cubicBezTo>
                  <a:cubicBezTo>
                    <a:pt x="29" y="11470"/>
                    <a:pt x="2037" y="7902"/>
                    <a:pt x="6215" y="574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717;p64"/>
            <p:cNvSpPr/>
            <p:nvPr/>
          </p:nvSpPr>
          <p:spPr>
            <a:xfrm>
              <a:off x="3016102" y="3189044"/>
              <a:ext cx="1368434" cy="1305619"/>
            </a:xfrm>
            <a:custGeom>
              <a:avLst/>
              <a:gdLst/>
              <a:ahLst/>
              <a:cxnLst/>
              <a:rect l="l" t="t" r="r" b="b"/>
              <a:pathLst>
                <a:path w="42350" h="40406" fill="none" extrusionOk="0">
                  <a:moveTo>
                    <a:pt x="6210" y="5416"/>
                  </a:moveTo>
                  <a:cubicBezTo>
                    <a:pt x="10946" y="3286"/>
                    <a:pt x="15624" y="547"/>
                    <a:pt x="20953" y="69"/>
                  </a:cubicBezTo>
                  <a:cubicBezTo>
                    <a:pt x="21586" y="12"/>
                    <a:pt x="22225" y="0"/>
                    <a:pt x="22870" y="12"/>
                  </a:cubicBezTo>
                  <a:cubicBezTo>
                    <a:pt x="27710" y="144"/>
                    <a:pt x="30420" y="3131"/>
                    <a:pt x="34471" y="7257"/>
                  </a:cubicBezTo>
                  <a:cubicBezTo>
                    <a:pt x="38684" y="11562"/>
                    <a:pt x="42350" y="17213"/>
                    <a:pt x="41147" y="24136"/>
                  </a:cubicBezTo>
                  <a:cubicBezTo>
                    <a:pt x="40825" y="25989"/>
                    <a:pt x="39392" y="27284"/>
                    <a:pt x="37372" y="28412"/>
                  </a:cubicBezTo>
                  <a:cubicBezTo>
                    <a:pt x="33729" y="30455"/>
                    <a:pt x="28918" y="30305"/>
                    <a:pt x="26242" y="31462"/>
                  </a:cubicBezTo>
                  <a:cubicBezTo>
                    <a:pt x="22507" y="33073"/>
                    <a:pt x="22312" y="36797"/>
                    <a:pt x="18813" y="38828"/>
                  </a:cubicBezTo>
                  <a:cubicBezTo>
                    <a:pt x="18105" y="39243"/>
                    <a:pt x="17276" y="39490"/>
                    <a:pt x="16275" y="39605"/>
                  </a:cubicBezTo>
                  <a:cubicBezTo>
                    <a:pt x="9501" y="40405"/>
                    <a:pt x="4840" y="38063"/>
                    <a:pt x="3171" y="32659"/>
                  </a:cubicBezTo>
                  <a:cubicBezTo>
                    <a:pt x="1416" y="26985"/>
                    <a:pt x="0" y="23118"/>
                    <a:pt x="17" y="16868"/>
                  </a:cubicBezTo>
                  <a:cubicBezTo>
                    <a:pt x="40" y="10860"/>
                    <a:pt x="1939" y="7332"/>
                    <a:pt x="6210" y="54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718;p64"/>
            <p:cNvSpPr/>
            <p:nvPr/>
          </p:nvSpPr>
          <p:spPr>
            <a:xfrm>
              <a:off x="3025020" y="3199094"/>
              <a:ext cx="1360098" cy="1287201"/>
            </a:xfrm>
            <a:custGeom>
              <a:avLst/>
              <a:gdLst/>
              <a:ahLst/>
              <a:cxnLst/>
              <a:rect l="l" t="t" r="r" b="b"/>
              <a:pathLst>
                <a:path w="42092" h="39836" fill="none" extrusionOk="0">
                  <a:moveTo>
                    <a:pt x="6204" y="5093"/>
                  </a:moveTo>
                  <a:cubicBezTo>
                    <a:pt x="11055" y="3234"/>
                    <a:pt x="15780" y="530"/>
                    <a:pt x="21046" y="69"/>
                  </a:cubicBezTo>
                  <a:cubicBezTo>
                    <a:pt x="21679" y="12"/>
                    <a:pt x="22318" y="0"/>
                    <a:pt x="22956" y="17"/>
                  </a:cubicBezTo>
                  <a:cubicBezTo>
                    <a:pt x="27704" y="161"/>
                    <a:pt x="30351" y="3125"/>
                    <a:pt x="34328" y="7499"/>
                  </a:cubicBezTo>
                  <a:cubicBezTo>
                    <a:pt x="38258" y="11815"/>
                    <a:pt x="42091" y="17455"/>
                    <a:pt x="40727" y="24372"/>
                  </a:cubicBezTo>
                  <a:cubicBezTo>
                    <a:pt x="40365" y="26185"/>
                    <a:pt x="38966" y="27491"/>
                    <a:pt x="36969" y="28648"/>
                  </a:cubicBezTo>
                  <a:cubicBezTo>
                    <a:pt x="33355" y="30760"/>
                    <a:pt x="28648" y="30518"/>
                    <a:pt x="25897" y="31496"/>
                  </a:cubicBezTo>
                  <a:cubicBezTo>
                    <a:pt x="22151" y="32831"/>
                    <a:pt x="21661" y="36129"/>
                    <a:pt x="18116" y="38137"/>
                  </a:cubicBezTo>
                  <a:cubicBezTo>
                    <a:pt x="17403" y="38546"/>
                    <a:pt x="16574" y="38793"/>
                    <a:pt x="15596" y="38920"/>
                  </a:cubicBezTo>
                  <a:cubicBezTo>
                    <a:pt x="8765" y="39835"/>
                    <a:pt x="4201" y="37527"/>
                    <a:pt x="2803" y="32003"/>
                  </a:cubicBezTo>
                  <a:cubicBezTo>
                    <a:pt x="1318" y="26156"/>
                    <a:pt x="0" y="22559"/>
                    <a:pt x="23" y="16315"/>
                  </a:cubicBezTo>
                  <a:cubicBezTo>
                    <a:pt x="64" y="10250"/>
                    <a:pt x="1853" y="6762"/>
                    <a:pt x="6204" y="509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719;p64"/>
            <p:cNvSpPr/>
            <p:nvPr/>
          </p:nvSpPr>
          <p:spPr>
            <a:xfrm>
              <a:off x="3035070" y="3208755"/>
              <a:ext cx="1350792" cy="1268233"/>
            </a:xfrm>
            <a:custGeom>
              <a:avLst/>
              <a:gdLst/>
              <a:ahLst/>
              <a:cxnLst/>
              <a:rect l="l" t="t" r="r" b="b"/>
              <a:pathLst>
                <a:path w="41804" h="39249" fill="none" extrusionOk="0">
                  <a:moveTo>
                    <a:pt x="6169" y="4777"/>
                  </a:moveTo>
                  <a:cubicBezTo>
                    <a:pt x="11124" y="3189"/>
                    <a:pt x="15901" y="524"/>
                    <a:pt x="21103" y="75"/>
                  </a:cubicBezTo>
                  <a:cubicBezTo>
                    <a:pt x="21730" y="23"/>
                    <a:pt x="22375" y="0"/>
                    <a:pt x="23014" y="23"/>
                  </a:cubicBezTo>
                  <a:cubicBezTo>
                    <a:pt x="27658" y="179"/>
                    <a:pt x="30259" y="3114"/>
                    <a:pt x="34155" y="7741"/>
                  </a:cubicBezTo>
                  <a:cubicBezTo>
                    <a:pt x="37804" y="12074"/>
                    <a:pt x="41803" y="17697"/>
                    <a:pt x="40278" y="24597"/>
                  </a:cubicBezTo>
                  <a:cubicBezTo>
                    <a:pt x="39881" y="26375"/>
                    <a:pt x="38511" y="27687"/>
                    <a:pt x="36549" y="28872"/>
                  </a:cubicBezTo>
                  <a:cubicBezTo>
                    <a:pt x="32964" y="31053"/>
                    <a:pt x="28366" y="30725"/>
                    <a:pt x="25540" y="31520"/>
                  </a:cubicBezTo>
                  <a:cubicBezTo>
                    <a:pt x="21794" y="32578"/>
                    <a:pt x="20994" y="35456"/>
                    <a:pt x="17403" y="37436"/>
                  </a:cubicBezTo>
                  <a:cubicBezTo>
                    <a:pt x="16678" y="37838"/>
                    <a:pt x="15855" y="38092"/>
                    <a:pt x="14905" y="38224"/>
                  </a:cubicBezTo>
                  <a:cubicBezTo>
                    <a:pt x="8017" y="39248"/>
                    <a:pt x="3562" y="36975"/>
                    <a:pt x="2429" y="31330"/>
                  </a:cubicBezTo>
                  <a:cubicBezTo>
                    <a:pt x="1220" y="25304"/>
                    <a:pt x="0" y="21984"/>
                    <a:pt x="29" y="15740"/>
                  </a:cubicBezTo>
                  <a:cubicBezTo>
                    <a:pt x="46" y="9657"/>
                    <a:pt x="1727" y="6204"/>
                    <a:pt x="6169" y="477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720;p64"/>
            <p:cNvSpPr/>
            <p:nvPr/>
          </p:nvSpPr>
          <p:spPr>
            <a:xfrm>
              <a:off x="3043439" y="3218804"/>
              <a:ext cx="1342584" cy="1250009"/>
            </a:xfrm>
            <a:custGeom>
              <a:avLst/>
              <a:gdLst/>
              <a:ahLst/>
              <a:cxnLst/>
              <a:rect l="l" t="t" r="r" b="b"/>
              <a:pathLst>
                <a:path w="41550" h="38685" fill="none" extrusionOk="0">
                  <a:moveTo>
                    <a:pt x="6181" y="4454"/>
                  </a:moveTo>
                  <a:cubicBezTo>
                    <a:pt x="11245" y="3131"/>
                    <a:pt x="16079" y="512"/>
                    <a:pt x="21201" y="69"/>
                  </a:cubicBezTo>
                  <a:cubicBezTo>
                    <a:pt x="21840" y="17"/>
                    <a:pt x="22473" y="0"/>
                    <a:pt x="23106" y="29"/>
                  </a:cubicBezTo>
                  <a:cubicBezTo>
                    <a:pt x="27652" y="202"/>
                    <a:pt x="30207" y="3102"/>
                    <a:pt x="34011" y="7982"/>
                  </a:cubicBezTo>
                  <a:cubicBezTo>
                    <a:pt x="37395" y="12316"/>
                    <a:pt x="41550" y="17938"/>
                    <a:pt x="39852" y="24832"/>
                  </a:cubicBezTo>
                  <a:cubicBezTo>
                    <a:pt x="39426" y="26570"/>
                    <a:pt x="38074" y="27894"/>
                    <a:pt x="36146" y="29102"/>
                  </a:cubicBezTo>
                  <a:cubicBezTo>
                    <a:pt x="32584" y="31347"/>
                    <a:pt x="28101" y="30932"/>
                    <a:pt x="25183" y="31548"/>
                  </a:cubicBezTo>
                  <a:cubicBezTo>
                    <a:pt x="21437" y="32342"/>
                    <a:pt x="20338" y="34788"/>
                    <a:pt x="16695" y="36745"/>
                  </a:cubicBezTo>
                  <a:cubicBezTo>
                    <a:pt x="15964" y="37142"/>
                    <a:pt x="15152" y="37389"/>
                    <a:pt x="14214" y="37545"/>
                  </a:cubicBezTo>
                  <a:cubicBezTo>
                    <a:pt x="7257" y="38684"/>
                    <a:pt x="2923" y="36434"/>
                    <a:pt x="2049" y="30668"/>
                  </a:cubicBezTo>
                  <a:cubicBezTo>
                    <a:pt x="1116" y="24470"/>
                    <a:pt x="0" y="21414"/>
                    <a:pt x="29" y="15176"/>
                  </a:cubicBezTo>
                  <a:cubicBezTo>
                    <a:pt x="81" y="9047"/>
                    <a:pt x="1657" y="5640"/>
                    <a:pt x="6181" y="445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721;p64"/>
            <p:cNvSpPr/>
            <p:nvPr/>
          </p:nvSpPr>
          <p:spPr>
            <a:xfrm>
              <a:off x="3053294" y="3228660"/>
              <a:ext cx="1333666" cy="1231203"/>
            </a:xfrm>
            <a:custGeom>
              <a:avLst/>
              <a:gdLst/>
              <a:ahLst/>
              <a:cxnLst/>
              <a:rect l="l" t="t" r="r" b="b"/>
              <a:pathLst>
                <a:path w="41274" h="38103" fill="none" extrusionOk="0">
                  <a:moveTo>
                    <a:pt x="6152" y="4132"/>
                  </a:moveTo>
                  <a:cubicBezTo>
                    <a:pt x="11320" y="3073"/>
                    <a:pt x="16206" y="501"/>
                    <a:pt x="21264" y="69"/>
                  </a:cubicBezTo>
                  <a:cubicBezTo>
                    <a:pt x="21903" y="17"/>
                    <a:pt x="22536" y="0"/>
                    <a:pt x="23169" y="23"/>
                  </a:cubicBezTo>
                  <a:cubicBezTo>
                    <a:pt x="27623" y="213"/>
                    <a:pt x="30132" y="3068"/>
                    <a:pt x="33844" y="8212"/>
                  </a:cubicBezTo>
                  <a:cubicBezTo>
                    <a:pt x="36969" y="12534"/>
                    <a:pt x="41274" y="18168"/>
                    <a:pt x="39415" y="25051"/>
                  </a:cubicBezTo>
                  <a:cubicBezTo>
                    <a:pt x="38954" y="26754"/>
                    <a:pt x="37631" y="28090"/>
                    <a:pt x="35737" y="29327"/>
                  </a:cubicBezTo>
                  <a:cubicBezTo>
                    <a:pt x="32198" y="31640"/>
                    <a:pt x="27825" y="31145"/>
                    <a:pt x="24832" y="31571"/>
                  </a:cubicBezTo>
                  <a:cubicBezTo>
                    <a:pt x="21086" y="32101"/>
                    <a:pt x="19676" y="34109"/>
                    <a:pt x="15993" y="36037"/>
                  </a:cubicBezTo>
                  <a:cubicBezTo>
                    <a:pt x="15250" y="36422"/>
                    <a:pt x="14439" y="36681"/>
                    <a:pt x="13524" y="36843"/>
                  </a:cubicBezTo>
                  <a:cubicBezTo>
                    <a:pt x="6509" y="38103"/>
                    <a:pt x="2279" y="35887"/>
                    <a:pt x="1675" y="29989"/>
                  </a:cubicBezTo>
                  <a:cubicBezTo>
                    <a:pt x="1019" y="23612"/>
                    <a:pt x="0" y="20827"/>
                    <a:pt x="35" y="14600"/>
                  </a:cubicBezTo>
                  <a:cubicBezTo>
                    <a:pt x="69" y="8443"/>
                    <a:pt x="1537" y="5076"/>
                    <a:pt x="6152" y="41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722;p64"/>
            <p:cNvSpPr/>
            <p:nvPr/>
          </p:nvSpPr>
          <p:spPr>
            <a:xfrm>
              <a:off x="3062955" y="3238677"/>
              <a:ext cx="1325297" cy="1213399"/>
            </a:xfrm>
            <a:custGeom>
              <a:avLst/>
              <a:gdLst/>
              <a:ahLst/>
              <a:cxnLst/>
              <a:rect l="l" t="t" r="r" b="b"/>
              <a:pathLst>
                <a:path w="41015" h="37552" fill="none" extrusionOk="0">
                  <a:moveTo>
                    <a:pt x="6123" y="3811"/>
                  </a:moveTo>
                  <a:cubicBezTo>
                    <a:pt x="11406" y="3022"/>
                    <a:pt x="16338" y="484"/>
                    <a:pt x="21333" y="64"/>
                  </a:cubicBezTo>
                  <a:cubicBezTo>
                    <a:pt x="21972" y="18"/>
                    <a:pt x="22605" y="1"/>
                    <a:pt x="23238" y="30"/>
                  </a:cubicBezTo>
                  <a:cubicBezTo>
                    <a:pt x="27589" y="231"/>
                    <a:pt x="30081" y="3040"/>
                    <a:pt x="33683" y="8455"/>
                  </a:cubicBezTo>
                  <a:cubicBezTo>
                    <a:pt x="36555" y="12771"/>
                    <a:pt x="41015" y="18411"/>
                    <a:pt x="38972" y="25288"/>
                  </a:cubicBezTo>
                  <a:cubicBezTo>
                    <a:pt x="38471" y="26951"/>
                    <a:pt x="37176" y="28292"/>
                    <a:pt x="35318" y="29563"/>
                  </a:cubicBezTo>
                  <a:cubicBezTo>
                    <a:pt x="31796" y="31952"/>
                    <a:pt x="27537" y="31376"/>
                    <a:pt x="24470" y="31606"/>
                  </a:cubicBezTo>
                  <a:cubicBezTo>
                    <a:pt x="20712" y="31883"/>
                    <a:pt x="19008" y="33448"/>
                    <a:pt x="15274" y="35353"/>
                  </a:cubicBezTo>
                  <a:cubicBezTo>
                    <a:pt x="14525" y="35733"/>
                    <a:pt x="13720" y="35992"/>
                    <a:pt x="12828" y="36164"/>
                  </a:cubicBezTo>
                  <a:cubicBezTo>
                    <a:pt x="5755" y="37551"/>
                    <a:pt x="1640" y="35353"/>
                    <a:pt x="1295" y="29339"/>
                  </a:cubicBezTo>
                  <a:cubicBezTo>
                    <a:pt x="915" y="22790"/>
                    <a:pt x="0" y="20275"/>
                    <a:pt x="29" y="14048"/>
                  </a:cubicBezTo>
                  <a:cubicBezTo>
                    <a:pt x="58" y="7839"/>
                    <a:pt x="1427" y="4507"/>
                    <a:pt x="6123" y="38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723;p64"/>
            <p:cNvSpPr/>
            <p:nvPr/>
          </p:nvSpPr>
          <p:spPr>
            <a:xfrm>
              <a:off x="3072261" y="3248532"/>
              <a:ext cx="1316928" cy="1194981"/>
            </a:xfrm>
            <a:custGeom>
              <a:avLst/>
              <a:gdLst/>
              <a:ahLst/>
              <a:cxnLst/>
              <a:rect l="l" t="t" r="r" b="b"/>
              <a:pathLst>
                <a:path w="40756" h="36982" fill="none" extrusionOk="0">
                  <a:moveTo>
                    <a:pt x="6100" y="3488"/>
                  </a:moveTo>
                  <a:cubicBezTo>
                    <a:pt x="11492" y="2976"/>
                    <a:pt x="16482" y="473"/>
                    <a:pt x="21402" y="64"/>
                  </a:cubicBezTo>
                  <a:cubicBezTo>
                    <a:pt x="22041" y="12"/>
                    <a:pt x="22674" y="1"/>
                    <a:pt x="23307" y="30"/>
                  </a:cubicBezTo>
                  <a:cubicBezTo>
                    <a:pt x="27560" y="243"/>
                    <a:pt x="30040" y="2993"/>
                    <a:pt x="33522" y="8691"/>
                  </a:cubicBezTo>
                  <a:cubicBezTo>
                    <a:pt x="36158" y="12990"/>
                    <a:pt x="40756" y="18647"/>
                    <a:pt x="38540" y="25518"/>
                  </a:cubicBezTo>
                  <a:cubicBezTo>
                    <a:pt x="38011" y="27141"/>
                    <a:pt x="36733" y="28499"/>
                    <a:pt x="34903" y="29788"/>
                  </a:cubicBezTo>
                  <a:cubicBezTo>
                    <a:pt x="31416" y="32251"/>
                    <a:pt x="27266" y="31606"/>
                    <a:pt x="24113" y="31629"/>
                  </a:cubicBezTo>
                  <a:cubicBezTo>
                    <a:pt x="20361" y="31664"/>
                    <a:pt x="18346" y="32775"/>
                    <a:pt x="14571" y="34651"/>
                  </a:cubicBezTo>
                  <a:cubicBezTo>
                    <a:pt x="13812" y="35025"/>
                    <a:pt x="13006" y="35290"/>
                    <a:pt x="12137" y="35474"/>
                  </a:cubicBezTo>
                  <a:cubicBezTo>
                    <a:pt x="5007" y="36981"/>
                    <a:pt x="1007" y="34812"/>
                    <a:pt x="921" y="28666"/>
                  </a:cubicBezTo>
                  <a:cubicBezTo>
                    <a:pt x="829" y="21956"/>
                    <a:pt x="0" y="19694"/>
                    <a:pt x="40" y="13479"/>
                  </a:cubicBezTo>
                  <a:cubicBezTo>
                    <a:pt x="69" y="7235"/>
                    <a:pt x="1318" y="3949"/>
                    <a:pt x="6100" y="348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724;p64"/>
            <p:cNvSpPr/>
            <p:nvPr/>
          </p:nvSpPr>
          <p:spPr>
            <a:xfrm>
              <a:off x="3081180" y="3258582"/>
              <a:ext cx="1308947" cy="1176757"/>
            </a:xfrm>
            <a:custGeom>
              <a:avLst/>
              <a:gdLst/>
              <a:ahLst/>
              <a:cxnLst/>
              <a:rect l="l" t="t" r="r" b="b"/>
              <a:pathLst>
                <a:path w="40509" h="36418" fill="none" extrusionOk="0">
                  <a:moveTo>
                    <a:pt x="6100" y="3166"/>
                  </a:moveTo>
                  <a:cubicBezTo>
                    <a:pt x="11596" y="2918"/>
                    <a:pt x="16637" y="461"/>
                    <a:pt x="21495" y="64"/>
                  </a:cubicBezTo>
                  <a:cubicBezTo>
                    <a:pt x="22133" y="12"/>
                    <a:pt x="22766" y="1"/>
                    <a:pt x="23394" y="35"/>
                  </a:cubicBezTo>
                  <a:cubicBezTo>
                    <a:pt x="27549" y="260"/>
                    <a:pt x="30035" y="2953"/>
                    <a:pt x="33372" y="8926"/>
                  </a:cubicBezTo>
                  <a:cubicBezTo>
                    <a:pt x="35766" y="13214"/>
                    <a:pt x="40508" y="18888"/>
                    <a:pt x="38103" y="25742"/>
                  </a:cubicBezTo>
                  <a:cubicBezTo>
                    <a:pt x="37545" y="27330"/>
                    <a:pt x="36290" y="28700"/>
                    <a:pt x="34500" y="30012"/>
                  </a:cubicBezTo>
                  <a:cubicBezTo>
                    <a:pt x="31042" y="32533"/>
                    <a:pt x="26996" y="31831"/>
                    <a:pt x="23768" y="31647"/>
                  </a:cubicBezTo>
                  <a:cubicBezTo>
                    <a:pt x="20004" y="31439"/>
                    <a:pt x="17691" y="32101"/>
                    <a:pt x="13869" y="33943"/>
                  </a:cubicBezTo>
                  <a:cubicBezTo>
                    <a:pt x="13104" y="34317"/>
                    <a:pt x="12310" y="34576"/>
                    <a:pt x="11452" y="34771"/>
                  </a:cubicBezTo>
                  <a:cubicBezTo>
                    <a:pt x="4265" y="36417"/>
                    <a:pt x="380" y="34253"/>
                    <a:pt x="547" y="27986"/>
                  </a:cubicBezTo>
                  <a:cubicBezTo>
                    <a:pt x="731" y="21104"/>
                    <a:pt x="0" y="19113"/>
                    <a:pt x="35" y="12903"/>
                  </a:cubicBezTo>
                  <a:cubicBezTo>
                    <a:pt x="87" y="6625"/>
                    <a:pt x="1232" y="3379"/>
                    <a:pt x="6100" y="316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725;p64"/>
            <p:cNvSpPr/>
            <p:nvPr/>
          </p:nvSpPr>
          <p:spPr>
            <a:xfrm>
              <a:off x="3082472" y="3268243"/>
              <a:ext cx="1308947" cy="1158920"/>
            </a:xfrm>
            <a:custGeom>
              <a:avLst/>
              <a:gdLst/>
              <a:ahLst/>
              <a:cxnLst/>
              <a:rect l="l" t="t" r="r" b="b"/>
              <a:pathLst>
                <a:path w="40509" h="35866" fill="none" extrusionOk="0">
                  <a:moveTo>
                    <a:pt x="6331" y="2850"/>
                  </a:moveTo>
                  <a:cubicBezTo>
                    <a:pt x="11936" y="2878"/>
                    <a:pt x="17029" y="456"/>
                    <a:pt x="21823" y="64"/>
                  </a:cubicBezTo>
                  <a:cubicBezTo>
                    <a:pt x="22462" y="13"/>
                    <a:pt x="23095" y="1"/>
                    <a:pt x="23722" y="36"/>
                  </a:cubicBezTo>
                  <a:cubicBezTo>
                    <a:pt x="27779" y="271"/>
                    <a:pt x="30282" y="2901"/>
                    <a:pt x="33465" y="9168"/>
                  </a:cubicBezTo>
                  <a:cubicBezTo>
                    <a:pt x="35640" y="13433"/>
                    <a:pt x="40509" y="19130"/>
                    <a:pt x="37925" y="25973"/>
                  </a:cubicBezTo>
                  <a:cubicBezTo>
                    <a:pt x="37338" y="27521"/>
                    <a:pt x="36112" y="28896"/>
                    <a:pt x="34345" y="30237"/>
                  </a:cubicBezTo>
                  <a:cubicBezTo>
                    <a:pt x="30915" y="32832"/>
                    <a:pt x="26973" y="32067"/>
                    <a:pt x="23664" y="31681"/>
                  </a:cubicBezTo>
                  <a:cubicBezTo>
                    <a:pt x="19895" y="31232"/>
                    <a:pt x="17282" y="31434"/>
                    <a:pt x="13409" y="33258"/>
                  </a:cubicBezTo>
                  <a:cubicBezTo>
                    <a:pt x="12644" y="33621"/>
                    <a:pt x="11844" y="33891"/>
                    <a:pt x="11015" y="34093"/>
                  </a:cubicBezTo>
                  <a:cubicBezTo>
                    <a:pt x="3781" y="35865"/>
                    <a:pt x="1" y="33724"/>
                    <a:pt x="426" y="27336"/>
                  </a:cubicBezTo>
                  <a:cubicBezTo>
                    <a:pt x="904" y="20281"/>
                    <a:pt x="254" y="18555"/>
                    <a:pt x="300" y="12351"/>
                  </a:cubicBezTo>
                  <a:cubicBezTo>
                    <a:pt x="340" y="6032"/>
                    <a:pt x="1376" y="2827"/>
                    <a:pt x="6331" y="285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726;p64"/>
            <p:cNvSpPr/>
            <p:nvPr/>
          </p:nvSpPr>
          <p:spPr>
            <a:xfrm>
              <a:off x="3071874" y="3278680"/>
              <a:ext cx="1321226" cy="1141407"/>
            </a:xfrm>
            <a:custGeom>
              <a:avLst/>
              <a:gdLst/>
              <a:ahLst/>
              <a:cxnLst/>
              <a:rect l="l" t="t" r="r" b="b"/>
              <a:pathLst>
                <a:path w="40889" h="35324" fill="none" extrusionOk="0">
                  <a:moveTo>
                    <a:pt x="6935" y="2521"/>
                  </a:moveTo>
                  <a:cubicBezTo>
                    <a:pt x="12644" y="2820"/>
                    <a:pt x="17794" y="432"/>
                    <a:pt x="22513" y="58"/>
                  </a:cubicBezTo>
                  <a:cubicBezTo>
                    <a:pt x="23164" y="12"/>
                    <a:pt x="23791" y="0"/>
                    <a:pt x="24412" y="41"/>
                  </a:cubicBezTo>
                  <a:cubicBezTo>
                    <a:pt x="28378" y="288"/>
                    <a:pt x="30915" y="2843"/>
                    <a:pt x="33931" y="9404"/>
                  </a:cubicBezTo>
                  <a:cubicBezTo>
                    <a:pt x="35888" y="13656"/>
                    <a:pt x="40889" y="19377"/>
                    <a:pt x="38109" y="26202"/>
                  </a:cubicBezTo>
                  <a:cubicBezTo>
                    <a:pt x="37493" y="27721"/>
                    <a:pt x="36290" y="29108"/>
                    <a:pt x="34558" y="30466"/>
                  </a:cubicBezTo>
                  <a:cubicBezTo>
                    <a:pt x="31151" y="33137"/>
                    <a:pt x="27313" y="32314"/>
                    <a:pt x="23929" y="31709"/>
                  </a:cubicBezTo>
                  <a:cubicBezTo>
                    <a:pt x="20148" y="31030"/>
                    <a:pt x="17242" y="30771"/>
                    <a:pt x="13334" y="32561"/>
                  </a:cubicBezTo>
                  <a:cubicBezTo>
                    <a:pt x="12558" y="32918"/>
                    <a:pt x="11769" y="33194"/>
                    <a:pt x="10952" y="33401"/>
                  </a:cubicBezTo>
                  <a:cubicBezTo>
                    <a:pt x="3661" y="35323"/>
                    <a:pt x="1" y="33188"/>
                    <a:pt x="685" y="26668"/>
                  </a:cubicBezTo>
                  <a:cubicBezTo>
                    <a:pt x="1439" y="19440"/>
                    <a:pt x="881" y="17978"/>
                    <a:pt x="927" y="11786"/>
                  </a:cubicBezTo>
                  <a:cubicBezTo>
                    <a:pt x="962" y="5410"/>
                    <a:pt x="1894" y="2256"/>
                    <a:pt x="6935" y="25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727;p64"/>
            <p:cNvSpPr/>
            <p:nvPr/>
          </p:nvSpPr>
          <p:spPr>
            <a:xfrm>
              <a:off x="3060726" y="3288536"/>
              <a:ext cx="1333666" cy="1123926"/>
            </a:xfrm>
            <a:custGeom>
              <a:avLst/>
              <a:gdLst/>
              <a:ahLst/>
              <a:cxnLst/>
              <a:rect l="l" t="t" r="r" b="b"/>
              <a:pathLst>
                <a:path w="41274" h="34783" fill="none" extrusionOk="0">
                  <a:moveTo>
                    <a:pt x="7551" y="2199"/>
                  </a:moveTo>
                  <a:cubicBezTo>
                    <a:pt x="13374" y="2774"/>
                    <a:pt x="18571" y="426"/>
                    <a:pt x="23227" y="58"/>
                  </a:cubicBezTo>
                  <a:cubicBezTo>
                    <a:pt x="23877" y="6"/>
                    <a:pt x="24510" y="0"/>
                    <a:pt x="25120" y="41"/>
                  </a:cubicBezTo>
                  <a:cubicBezTo>
                    <a:pt x="28982" y="300"/>
                    <a:pt x="31577" y="2791"/>
                    <a:pt x="34408" y="9640"/>
                  </a:cubicBezTo>
                  <a:cubicBezTo>
                    <a:pt x="36152" y="13875"/>
                    <a:pt x="41274" y="19624"/>
                    <a:pt x="38310" y="26426"/>
                  </a:cubicBezTo>
                  <a:cubicBezTo>
                    <a:pt x="37666" y="27911"/>
                    <a:pt x="36486" y="29304"/>
                    <a:pt x="34782" y="30696"/>
                  </a:cubicBezTo>
                  <a:cubicBezTo>
                    <a:pt x="31404" y="33436"/>
                    <a:pt x="27658" y="32567"/>
                    <a:pt x="24211" y="31738"/>
                  </a:cubicBezTo>
                  <a:cubicBezTo>
                    <a:pt x="20413" y="30823"/>
                    <a:pt x="17213" y="30098"/>
                    <a:pt x="13265" y="31865"/>
                  </a:cubicBezTo>
                  <a:cubicBezTo>
                    <a:pt x="12471" y="32222"/>
                    <a:pt x="11688" y="32492"/>
                    <a:pt x="10894" y="32716"/>
                  </a:cubicBezTo>
                  <a:cubicBezTo>
                    <a:pt x="3551" y="34782"/>
                    <a:pt x="0" y="32653"/>
                    <a:pt x="938" y="26006"/>
                  </a:cubicBezTo>
                  <a:cubicBezTo>
                    <a:pt x="1986" y="18611"/>
                    <a:pt x="1514" y="17409"/>
                    <a:pt x="1566" y="11222"/>
                  </a:cubicBezTo>
                  <a:cubicBezTo>
                    <a:pt x="1606" y="4806"/>
                    <a:pt x="2423" y="1692"/>
                    <a:pt x="7551" y="219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728;p64"/>
            <p:cNvSpPr/>
            <p:nvPr/>
          </p:nvSpPr>
          <p:spPr>
            <a:xfrm>
              <a:off x="3049740" y="3298585"/>
              <a:ext cx="1346333" cy="1105863"/>
            </a:xfrm>
            <a:custGeom>
              <a:avLst/>
              <a:gdLst/>
              <a:ahLst/>
              <a:cxnLst/>
              <a:rect l="l" t="t" r="r" b="b"/>
              <a:pathLst>
                <a:path w="41666" h="34224" fill="none" extrusionOk="0">
                  <a:moveTo>
                    <a:pt x="8167" y="1876"/>
                  </a:moveTo>
                  <a:cubicBezTo>
                    <a:pt x="14094" y="2734"/>
                    <a:pt x="19343" y="409"/>
                    <a:pt x="23935" y="58"/>
                  </a:cubicBezTo>
                  <a:cubicBezTo>
                    <a:pt x="24580" y="6"/>
                    <a:pt x="25213" y="0"/>
                    <a:pt x="25828" y="40"/>
                  </a:cubicBezTo>
                  <a:cubicBezTo>
                    <a:pt x="29598" y="305"/>
                    <a:pt x="32262" y="2734"/>
                    <a:pt x="34875" y="9875"/>
                  </a:cubicBezTo>
                  <a:cubicBezTo>
                    <a:pt x="36423" y="14105"/>
                    <a:pt x="41666" y="19871"/>
                    <a:pt x="38500" y="26656"/>
                  </a:cubicBezTo>
                  <a:cubicBezTo>
                    <a:pt x="37827" y="28112"/>
                    <a:pt x="36665" y="29511"/>
                    <a:pt x="34990" y="30915"/>
                  </a:cubicBezTo>
                  <a:cubicBezTo>
                    <a:pt x="31646" y="33735"/>
                    <a:pt x="27986" y="32803"/>
                    <a:pt x="24482" y="31755"/>
                  </a:cubicBezTo>
                  <a:cubicBezTo>
                    <a:pt x="20661" y="30616"/>
                    <a:pt x="17179" y="29419"/>
                    <a:pt x="13179" y="31162"/>
                  </a:cubicBezTo>
                  <a:cubicBezTo>
                    <a:pt x="12379" y="31508"/>
                    <a:pt x="11602" y="31784"/>
                    <a:pt x="10837" y="32014"/>
                  </a:cubicBezTo>
                  <a:cubicBezTo>
                    <a:pt x="3442" y="34224"/>
                    <a:pt x="1" y="32100"/>
                    <a:pt x="1198" y="25327"/>
                  </a:cubicBezTo>
                  <a:cubicBezTo>
                    <a:pt x="2527" y="17765"/>
                    <a:pt x="2153" y="16821"/>
                    <a:pt x="2193" y="10646"/>
                  </a:cubicBezTo>
                  <a:cubicBezTo>
                    <a:pt x="2239" y="4201"/>
                    <a:pt x="2953" y="1134"/>
                    <a:pt x="8167" y="187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729;p64"/>
            <p:cNvSpPr/>
            <p:nvPr/>
          </p:nvSpPr>
          <p:spPr>
            <a:xfrm>
              <a:off x="3039529" y="3308247"/>
              <a:ext cx="1358418" cy="1100499"/>
            </a:xfrm>
            <a:custGeom>
              <a:avLst/>
              <a:gdLst/>
              <a:ahLst/>
              <a:cxnLst/>
              <a:rect l="l" t="t" r="r" b="b"/>
              <a:pathLst>
                <a:path w="42040" h="34058" fill="none" extrusionOk="0">
                  <a:moveTo>
                    <a:pt x="8753" y="1560"/>
                  </a:moveTo>
                  <a:cubicBezTo>
                    <a:pt x="14790" y="2682"/>
                    <a:pt x="20102" y="403"/>
                    <a:pt x="24619" y="58"/>
                  </a:cubicBezTo>
                  <a:cubicBezTo>
                    <a:pt x="25264" y="6"/>
                    <a:pt x="25897" y="0"/>
                    <a:pt x="26507" y="52"/>
                  </a:cubicBezTo>
                  <a:cubicBezTo>
                    <a:pt x="30178" y="334"/>
                    <a:pt x="32947" y="2682"/>
                    <a:pt x="35329" y="10123"/>
                  </a:cubicBezTo>
                  <a:cubicBezTo>
                    <a:pt x="36681" y="14347"/>
                    <a:pt x="42039" y="20136"/>
                    <a:pt x="38678" y="26898"/>
                  </a:cubicBezTo>
                  <a:cubicBezTo>
                    <a:pt x="37976" y="28314"/>
                    <a:pt x="36837" y="29730"/>
                    <a:pt x="35197" y="31157"/>
                  </a:cubicBezTo>
                  <a:cubicBezTo>
                    <a:pt x="31888" y="34057"/>
                    <a:pt x="28314" y="33062"/>
                    <a:pt x="24746" y="31796"/>
                  </a:cubicBezTo>
                  <a:cubicBezTo>
                    <a:pt x="20896" y="30420"/>
                    <a:pt x="17132" y="28763"/>
                    <a:pt x="13092" y="30478"/>
                  </a:cubicBezTo>
                  <a:cubicBezTo>
                    <a:pt x="12287" y="30817"/>
                    <a:pt x="11510" y="31105"/>
                    <a:pt x="10762" y="31341"/>
                  </a:cubicBezTo>
                  <a:cubicBezTo>
                    <a:pt x="3321" y="33712"/>
                    <a:pt x="0" y="31588"/>
                    <a:pt x="1433" y="24683"/>
                  </a:cubicBezTo>
                  <a:cubicBezTo>
                    <a:pt x="3062" y="16954"/>
                    <a:pt x="2762" y="16275"/>
                    <a:pt x="2814" y="10100"/>
                  </a:cubicBezTo>
                  <a:cubicBezTo>
                    <a:pt x="2849" y="3603"/>
                    <a:pt x="3447" y="576"/>
                    <a:pt x="8753" y="15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730;p64"/>
            <p:cNvSpPr/>
            <p:nvPr/>
          </p:nvSpPr>
          <p:spPr>
            <a:xfrm>
              <a:off x="3022048" y="3309345"/>
              <a:ext cx="1456034" cy="1221380"/>
            </a:xfrm>
            <a:custGeom>
              <a:avLst/>
              <a:gdLst/>
              <a:ahLst/>
              <a:cxnLst/>
              <a:rect l="l" t="t" r="r" b="b"/>
              <a:pathLst>
                <a:path w="45061" h="37799" fill="none" extrusionOk="0">
                  <a:moveTo>
                    <a:pt x="35991" y="10630"/>
                  </a:moveTo>
                  <a:cubicBezTo>
                    <a:pt x="37395" y="15723"/>
                    <a:pt x="45060" y="23118"/>
                    <a:pt x="35605" y="31652"/>
                  </a:cubicBezTo>
                  <a:cubicBezTo>
                    <a:pt x="28797" y="37798"/>
                    <a:pt x="21109" y="26784"/>
                    <a:pt x="13196" y="30052"/>
                  </a:cubicBezTo>
                  <a:cubicBezTo>
                    <a:pt x="4075" y="33810"/>
                    <a:pt x="0" y="31998"/>
                    <a:pt x="1865" y="24280"/>
                  </a:cubicBezTo>
                  <a:cubicBezTo>
                    <a:pt x="3770" y="16385"/>
                    <a:pt x="3568" y="15965"/>
                    <a:pt x="3620" y="9801"/>
                  </a:cubicBezTo>
                  <a:cubicBezTo>
                    <a:pt x="3678" y="3270"/>
                    <a:pt x="4167" y="289"/>
                    <a:pt x="9553" y="1514"/>
                  </a:cubicBezTo>
                  <a:cubicBezTo>
                    <a:pt x="15699" y="2907"/>
                    <a:pt x="21057" y="663"/>
                    <a:pt x="25511" y="335"/>
                  </a:cubicBezTo>
                  <a:cubicBezTo>
                    <a:pt x="29966" y="1"/>
                    <a:pt x="33505" y="1583"/>
                    <a:pt x="35991" y="1063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731;p64"/>
            <p:cNvSpPr/>
            <p:nvPr/>
          </p:nvSpPr>
          <p:spPr>
            <a:xfrm>
              <a:off x="3035813" y="3186427"/>
              <a:ext cx="1225452" cy="1273629"/>
            </a:xfrm>
            <a:custGeom>
              <a:avLst/>
              <a:gdLst/>
              <a:ahLst/>
              <a:cxnLst/>
              <a:rect l="l" t="t" r="r" b="b"/>
              <a:pathLst>
                <a:path w="37925" h="39416" fill="none" extrusionOk="0">
                  <a:moveTo>
                    <a:pt x="29258" y="3592"/>
                  </a:moveTo>
                  <a:cubicBezTo>
                    <a:pt x="33453" y="5779"/>
                    <a:pt x="36981" y="9813"/>
                    <a:pt x="36670" y="15763"/>
                  </a:cubicBezTo>
                  <a:cubicBezTo>
                    <a:pt x="36399" y="20971"/>
                    <a:pt x="37924" y="23774"/>
                    <a:pt x="35323" y="28763"/>
                  </a:cubicBezTo>
                  <a:cubicBezTo>
                    <a:pt x="32923" y="33350"/>
                    <a:pt x="28895" y="36538"/>
                    <a:pt x="24314" y="37977"/>
                  </a:cubicBezTo>
                  <a:cubicBezTo>
                    <a:pt x="19739" y="39416"/>
                    <a:pt x="14612" y="39105"/>
                    <a:pt x="10019" y="36711"/>
                  </a:cubicBezTo>
                  <a:cubicBezTo>
                    <a:pt x="5870" y="34547"/>
                    <a:pt x="3361" y="30703"/>
                    <a:pt x="1888" y="26634"/>
                  </a:cubicBezTo>
                  <a:cubicBezTo>
                    <a:pt x="104" y="21702"/>
                    <a:pt x="0" y="16287"/>
                    <a:pt x="2624" y="11257"/>
                  </a:cubicBezTo>
                  <a:cubicBezTo>
                    <a:pt x="4765" y="7160"/>
                    <a:pt x="8086" y="5871"/>
                    <a:pt x="11654" y="3488"/>
                  </a:cubicBezTo>
                  <a:cubicBezTo>
                    <a:pt x="16885" y="1"/>
                    <a:pt x="24176" y="939"/>
                    <a:pt x="29258" y="35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732;p64"/>
            <p:cNvSpPr/>
            <p:nvPr/>
          </p:nvSpPr>
          <p:spPr>
            <a:xfrm>
              <a:off x="3049740" y="3195927"/>
              <a:ext cx="1198147" cy="1243320"/>
            </a:xfrm>
            <a:custGeom>
              <a:avLst/>
              <a:gdLst/>
              <a:ahLst/>
              <a:cxnLst/>
              <a:rect l="l" t="t" r="r" b="b"/>
              <a:pathLst>
                <a:path w="37080" h="38478" fill="none" extrusionOk="0">
                  <a:moveTo>
                    <a:pt x="28982" y="3770"/>
                  </a:moveTo>
                  <a:cubicBezTo>
                    <a:pt x="33005" y="6083"/>
                    <a:pt x="36360" y="9950"/>
                    <a:pt x="36014" y="15700"/>
                  </a:cubicBezTo>
                  <a:cubicBezTo>
                    <a:pt x="35715" y="20718"/>
                    <a:pt x="37079" y="23440"/>
                    <a:pt x="34622" y="28360"/>
                  </a:cubicBezTo>
                  <a:cubicBezTo>
                    <a:pt x="32262" y="33091"/>
                    <a:pt x="28291" y="36158"/>
                    <a:pt x="23699" y="37320"/>
                  </a:cubicBezTo>
                  <a:cubicBezTo>
                    <a:pt x="19101" y="38477"/>
                    <a:pt x="14146" y="38477"/>
                    <a:pt x="9559" y="36083"/>
                  </a:cubicBezTo>
                  <a:cubicBezTo>
                    <a:pt x="5387" y="33908"/>
                    <a:pt x="3028" y="30058"/>
                    <a:pt x="1721" y="26041"/>
                  </a:cubicBezTo>
                  <a:cubicBezTo>
                    <a:pt x="1664" y="25857"/>
                    <a:pt x="1601" y="25678"/>
                    <a:pt x="1549" y="25488"/>
                  </a:cubicBezTo>
                  <a:cubicBezTo>
                    <a:pt x="185" y="20660"/>
                    <a:pt x="1" y="15584"/>
                    <a:pt x="2613" y="10865"/>
                  </a:cubicBezTo>
                  <a:cubicBezTo>
                    <a:pt x="4023" y="8310"/>
                    <a:pt x="5905" y="6877"/>
                    <a:pt x="8086" y="5548"/>
                  </a:cubicBezTo>
                  <a:cubicBezTo>
                    <a:pt x="9220" y="4852"/>
                    <a:pt x="10428" y="4173"/>
                    <a:pt x="11666" y="3367"/>
                  </a:cubicBezTo>
                  <a:cubicBezTo>
                    <a:pt x="16857" y="0"/>
                    <a:pt x="24016" y="915"/>
                    <a:pt x="28982" y="377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733;p64"/>
            <p:cNvSpPr/>
            <p:nvPr/>
          </p:nvSpPr>
          <p:spPr>
            <a:xfrm>
              <a:off x="3060532" y="3205976"/>
              <a:ext cx="1174333" cy="1222834"/>
            </a:xfrm>
            <a:custGeom>
              <a:avLst/>
              <a:gdLst/>
              <a:ahLst/>
              <a:cxnLst/>
              <a:rect l="l" t="t" r="r" b="b"/>
              <a:pathLst>
                <a:path w="36343" h="37844" fill="none" extrusionOk="0">
                  <a:moveTo>
                    <a:pt x="28809" y="3936"/>
                  </a:moveTo>
                  <a:cubicBezTo>
                    <a:pt x="32659" y="6365"/>
                    <a:pt x="35830" y="10077"/>
                    <a:pt x="35456" y="15619"/>
                  </a:cubicBezTo>
                  <a:cubicBezTo>
                    <a:pt x="35134" y="20459"/>
                    <a:pt x="36342" y="23094"/>
                    <a:pt x="34040" y="27946"/>
                  </a:cubicBezTo>
                  <a:cubicBezTo>
                    <a:pt x="31721" y="32831"/>
                    <a:pt x="27796" y="35772"/>
                    <a:pt x="23192" y="36664"/>
                  </a:cubicBezTo>
                  <a:cubicBezTo>
                    <a:pt x="18571" y="37550"/>
                    <a:pt x="13789" y="37844"/>
                    <a:pt x="9214" y="35450"/>
                  </a:cubicBezTo>
                  <a:cubicBezTo>
                    <a:pt x="5024" y="33263"/>
                    <a:pt x="2803" y="29402"/>
                    <a:pt x="1658" y="25454"/>
                  </a:cubicBezTo>
                  <a:cubicBezTo>
                    <a:pt x="1612" y="25270"/>
                    <a:pt x="1554" y="25085"/>
                    <a:pt x="1508" y="24907"/>
                  </a:cubicBezTo>
                  <a:cubicBezTo>
                    <a:pt x="380" y="20021"/>
                    <a:pt x="0" y="15072"/>
                    <a:pt x="2694" y="10451"/>
                  </a:cubicBezTo>
                  <a:cubicBezTo>
                    <a:pt x="4121" y="8017"/>
                    <a:pt x="5997" y="6624"/>
                    <a:pt x="8213" y="5329"/>
                  </a:cubicBezTo>
                  <a:cubicBezTo>
                    <a:pt x="9352" y="4667"/>
                    <a:pt x="10549" y="4005"/>
                    <a:pt x="11786" y="3229"/>
                  </a:cubicBezTo>
                  <a:cubicBezTo>
                    <a:pt x="16931" y="0"/>
                    <a:pt x="23952" y="881"/>
                    <a:pt x="28809" y="39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734;p64"/>
            <p:cNvSpPr/>
            <p:nvPr/>
          </p:nvSpPr>
          <p:spPr>
            <a:xfrm>
              <a:off x="3070193" y="3215444"/>
              <a:ext cx="1151100" cy="1203156"/>
            </a:xfrm>
            <a:custGeom>
              <a:avLst/>
              <a:gdLst/>
              <a:ahLst/>
              <a:cxnLst/>
              <a:rect l="l" t="t" r="r" b="b"/>
              <a:pathLst>
                <a:path w="35624" h="37235" fill="none" extrusionOk="0">
                  <a:moveTo>
                    <a:pt x="28660" y="4127"/>
                  </a:moveTo>
                  <a:cubicBezTo>
                    <a:pt x="32337" y="6670"/>
                    <a:pt x="35318" y="10233"/>
                    <a:pt x="34921" y="15562"/>
                  </a:cubicBezTo>
                  <a:cubicBezTo>
                    <a:pt x="34576" y="20217"/>
                    <a:pt x="35623" y="22778"/>
                    <a:pt x="33465" y="27560"/>
                  </a:cubicBezTo>
                  <a:cubicBezTo>
                    <a:pt x="31192" y="32596"/>
                    <a:pt x="27313" y="35410"/>
                    <a:pt x="22692" y="36026"/>
                  </a:cubicBezTo>
                  <a:cubicBezTo>
                    <a:pt x="18048" y="36630"/>
                    <a:pt x="13444" y="37234"/>
                    <a:pt x="8869" y="34840"/>
                  </a:cubicBezTo>
                  <a:cubicBezTo>
                    <a:pt x="4662" y="32642"/>
                    <a:pt x="2590" y="28769"/>
                    <a:pt x="1606" y="24879"/>
                  </a:cubicBezTo>
                  <a:cubicBezTo>
                    <a:pt x="1560" y="24700"/>
                    <a:pt x="1514" y="24516"/>
                    <a:pt x="1474" y="24338"/>
                  </a:cubicBezTo>
                  <a:cubicBezTo>
                    <a:pt x="582" y="19389"/>
                    <a:pt x="1" y="14572"/>
                    <a:pt x="2786" y="10066"/>
                  </a:cubicBezTo>
                  <a:cubicBezTo>
                    <a:pt x="4225" y="7741"/>
                    <a:pt x="6095" y="6400"/>
                    <a:pt x="8345" y="5145"/>
                  </a:cubicBezTo>
                  <a:cubicBezTo>
                    <a:pt x="9473" y="4512"/>
                    <a:pt x="10676" y="3868"/>
                    <a:pt x="11913" y="3114"/>
                  </a:cubicBezTo>
                  <a:cubicBezTo>
                    <a:pt x="17035" y="1"/>
                    <a:pt x="23929" y="847"/>
                    <a:pt x="28660" y="412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735;p64"/>
            <p:cNvSpPr/>
            <p:nvPr/>
          </p:nvSpPr>
          <p:spPr>
            <a:xfrm>
              <a:off x="3080598" y="3225299"/>
              <a:ext cx="1128223" cy="1182153"/>
            </a:xfrm>
            <a:custGeom>
              <a:avLst/>
              <a:gdLst/>
              <a:ahLst/>
              <a:cxnLst/>
              <a:rect l="l" t="t" r="r" b="b"/>
              <a:pathLst>
                <a:path w="34916" h="36585" fill="none" extrusionOk="0">
                  <a:moveTo>
                    <a:pt x="28499" y="4294"/>
                  </a:moveTo>
                  <a:cubicBezTo>
                    <a:pt x="31998" y="6941"/>
                    <a:pt x="34806" y="10359"/>
                    <a:pt x="34375" y="15481"/>
                  </a:cubicBezTo>
                  <a:cubicBezTo>
                    <a:pt x="34000" y="19953"/>
                    <a:pt x="34916" y="22439"/>
                    <a:pt x="32884" y="27140"/>
                  </a:cubicBezTo>
                  <a:cubicBezTo>
                    <a:pt x="30657" y="32337"/>
                    <a:pt x="26830" y="35024"/>
                    <a:pt x="22186" y="35358"/>
                  </a:cubicBezTo>
                  <a:cubicBezTo>
                    <a:pt x="17524" y="35692"/>
                    <a:pt x="13093" y="36584"/>
                    <a:pt x="8524" y="34196"/>
                  </a:cubicBezTo>
                  <a:cubicBezTo>
                    <a:pt x="4306" y="31980"/>
                    <a:pt x="2372" y="28107"/>
                    <a:pt x="1549" y="24269"/>
                  </a:cubicBezTo>
                  <a:cubicBezTo>
                    <a:pt x="1515" y="24090"/>
                    <a:pt x="1468" y="23918"/>
                    <a:pt x="1440" y="23739"/>
                  </a:cubicBezTo>
                  <a:cubicBezTo>
                    <a:pt x="789" y="18715"/>
                    <a:pt x="1" y="14042"/>
                    <a:pt x="2878" y="9646"/>
                  </a:cubicBezTo>
                  <a:cubicBezTo>
                    <a:pt x="4323" y="7436"/>
                    <a:pt x="6187" y="6141"/>
                    <a:pt x="8484" y="4921"/>
                  </a:cubicBezTo>
                  <a:cubicBezTo>
                    <a:pt x="9612" y="4322"/>
                    <a:pt x="10809" y="3689"/>
                    <a:pt x="12046" y="2964"/>
                  </a:cubicBezTo>
                  <a:cubicBezTo>
                    <a:pt x="17122" y="1"/>
                    <a:pt x="23872" y="801"/>
                    <a:pt x="28499" y="42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736;p64"/>
            <p:cNvSpPr/>
            <p:nvPr/>
          </p:nvSpPr>
          <p:spPr>
            <a:xfrm>
              <a:off x="3090841" y="3234799"/>
              <a:ext cx="1107931" cy="1162410"/>
            </a:xfrm>
            <a:custGeom>
              <a:avLst/>
              <a:gdLst/>
              <a:ahLst/>
              <a:cxnLst/>
              <a:rect l="l" t="t" r="r" b="b"/>
              <a:pathLst>
                <a:path w="34288" h="35974" fill="none" extrusionOk="0">
                  <a:moveTo>
                    <a:pt x="28332" y="4477"/>
                  </a:moveTo>
                  <a:cubicBezTo>
                    <a:pt x="31669" y="7222"/>
                    <a:pt x="34288" y="10503"/>
                    <a:pt x="33827" y="15417"/>
                  </a:cubicBezTo>
                  <a:cubicBezTo>
                    <a:pt x="33430" y="19705"/>
                    <a:pt x="34196" y="22122"/>
                    <a:pt x="32308" y="26749"/>
                  </a:cubicBezTo>
                  <a:cubicBezTo>
                    <a:pt x="30121" y="32089"/>
                    <a:pt x="26346" y="34650"/>
                    <a:pt x="21685" y="34719"/>
                  </a:cubicBezTo>
                  <a:cubicBezTo>
                    <a:pt x="17000" y="34782"/>
                    <a:pt x="12742" y="35974"/>
                    <a:pt x="8184" y="33580"/>
                  </a:cubicBezTo>
                  <a:cubicBezTo>
                    <a:pt x="3943" y="31358"/>
                    <a:pt x="2153" y="27456"/>
                    <a:pt x="1491" y="23687"/>
                  </a:cubicBezTo>
                  <a:cubicBezTo>
                    <a:pt x="1462" y="23514"/>
                    <a:pt x="1428" y="23336"/>
                    <a:pt x="1410" y="23163"/>
                  </a:cubicBezTo>
                  <a:cubicBezTo>
                    <a:pt x="1002" y="18065"/>
                    <a:pt x="1" y="13541"/>
                    <a:pt x="2976" y="9254"/>
                  </a:cubicBezTo>
                  <a:cubicBezTo>
                    <a:pt x="4426" y="7153"/>
                    <a:pt x="6285" y="5905"/>
                    <a:pt x="8621" y="4719"/>
                  </a:cubicBezTo>
                  <a:cubicBezTo>
                    <a:pt x="9743" y="4149"/>
                    <a:pt x="10935" y="3539"/>
                    <a:pt x="12172" y="2843"/>
                  </a:cubicBezTo>
                  <a:cubicBezTo>
                    <a:pt x="17207" y="0"/>
                    <a:pt x="23820" y="754"/>
                    <a:pt x="28332" y="447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737;p64"/>
            <p:cNvSpPr/>
            <p:nvPr/>
          </p:nvSpPr>
          <p:spPr>
            <a:xfrm>
              <a:off x="3100891" y="3244267"/>
              <a:ext cx="1091581" cy="1142344"/>
            </a:xfrm>
            <a:custGeom>
              <a:avLst/>
              <a:gdLst/>
              <a:ahLst/>
              <a:cxnLst/>
              <a:rect l="l" t="t" r="r" b="b"/>
              <a:pathLst>
                <a:path w="33782" h="35353" fill="none" extrusionOk="0">
                  <a:moveTo>
                    <a:pt x="28176" y="4662"/>
                  </a:moveTo>
                  <a:cubicBezTo>
                    <a:pt x="31341" y="7511"/>
                    <a:pt x="33781" y="10647"/>
                    <a:pt x="33286" y="15360"/>
                  </a:cubicBezTo>
                  <a:cubicBezTo>
                    <a:pt x="32860" y="19463"/>
                    <a:pt x="33493" y="21811"/>
                    <a:pt x="31732" y="26352"/>
                  </a:cubicBezTo>
                  <a:cubicBezTo>
                    <a:pt x="29597" y="31854"/>
                    <a:pt x="25862" y="34288"/>
                    <a:pt x="21184" y="34069"/>
                  </a:cubicBezTo>
                  <a:cubicBezTo>
                    <a:pt x="16482" y="33856"/>
                    <a:pt x="12402" y="35352"/>
                    <a:pt x="7844" y="32964"/>
                  </a:cubicBezTo>
                  <a:cubicBezTo>
                    <a:pt x="3586" y="30726"/>
                    <a:pt x="1945" y="26818"/>
                    <a:pt x="1445" y="23118"/>
                  </a:cubicBezTo>
                  <a:cubicBezTo>
                    <a:pt x="1427" y="22939"/>
                    <a:pt x="1399" y="22772"/>
                    <a:pt x="1387" y="22594"/>
                  </a:cubicBezTo>
                  <a:cubicBezTo>
                    <a:pt x="1232" y="17415"/>
                    <a:pt x="0" y="13035"/>
                    <a:pt x="3073" y="8857"/>
                  </a:cubicBezTo>
                  <a:cubicBezTo>
                    <a:pt x="4535" y="6872"/>
                    <a:pt x="6382" y="5669"/>
                    <a:pt x="8765" y="4524"/>
                  </a:cubicBezTo>
                  <a:cubicBezTo>
                    <a:pt x="9876" y="3989"/>
                    <a:pt x="11073" y="3396"/>
                    <a:pt x="12310" y="2723"/>
                  </a:cubicBezTo>
                  <a:cubicBezTo>
                    <a:pt x="17299" y="1"/>
                    <a:pt x="23785" y="708"/>
                    <a:pt x="28176" y="466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738;p64"/>
            <p:cNvSpPr/>
            <p:nvPr/>
          </p:nvSpPr>
          <p:spPr>
            <a:xfrm>
              <a:off x="3110940" y="3254122"/>
              <a:ext cx="1075198" cy="1122245"/>
            </a:xfrm>
            <a:custGeom>
              <a:avLst/>
              <a:gdLst/>
              <a:ahLst/>
              <a:cxnLst/>
              <a:rect l="l" t="t" r="r" b="b"/>
              <a:pathLst>
                <a:path w="33275" h="34731" fill="none" extrusionOk="0">
                  <a:moveTo>
                    <a:pt x="28026" y="4835"/>
                  </a:moveTo>
                  <a:cubicBezTo>
                    <a:pt x="31024" y="7770"/>
                    <a:pt x="33274" y="10785"/>
                    <a:pt x="32751" y="15285"/>
                  </a:cubicBezTo>
                  <a:cubicBezTo>
                    <a:pt x="32308" y="19204"/>
                    <a:pt x="32803" y="21489"/>
                    <a:pt x="31162" y="25949"/>
                  </a:cubicBezTo>
                  <a:cubicBezTo>
                    <a:pt x="29073" y="31618"/>
                    <a:pt x="25379" y="33902"/>
                    <a:pt x="20694" y="33419"/>
                  </a:cubicBezTo>
                  <a:cubicBezTo>
                    <a:pt x="15970" y="32930"/>
                    <a:pt x="12062" y="34731"/>
                    <a:pt x="7510" y="32337"/>
                  </a:cubicBezTo>
                  <a:cubicBezTo>
                    <a:pt x="3234" y="30093"/>
                    <a:pt x="1732" y="26168"/>
                    <a:pt x="1404" y="22525"/>
                  </a:cubicBezTo>
                  <a:cubicBezTo>
                    <a:pt x="1387" y="22352"/>
                    <a:pt x="1364" y="22185"/>
                    <a:pt x="1364" y="22013"/>
                  </a:cubicBezTo>
                  <a:cubicBezTo>
                    <a:pt x="1468" y="16741"/>
                    <a:pt x="0" y="12523"/>
                    <a:pt x="3177" y="8454"/>
                  </a:cubicBezTo>
                  <a:cubicBezTo>
                    <a:pt x="4638" y="6584"/>
                    <a:pt x="6486" y="5422"/>
                    <a:pt x="8914" y="4317"/>
                  </a:cubicBezTo>
                  <a:cubicBezTo>
                    <a:pt x="10025" y="3805"/>
                    <a:pt x="11216" y="3229"/>
                    <a:pt x="12453" y="2585"/>
                  </a:cubicBezTo>
                  <a:cubicBezTo>
                    <a:pt x="17403" y="1"/>
                    <a:pt x="23744" y="639"/>
                    <a:pt x="28026" y="48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739;p64"/>
            <p:cNvSpPr/>
            <p:nvPr/>
          </p:nvSpPr>
          <p:spPr>
            <a:xfrm>
              <a:off x="3120407" y="3263622"/>
              <a:ext cx="1059204" cy="1101986"/>
            </a:xfrm>
            <a:custGeom>
              <a:avLst/>
              <a:gdLst/>
              <a:ahLst/>
              <a:cxnLst/>
              <a:rect l="l" t="t" r="r" b="b"/>
              <a:pathLst>
                <a:path w="32780" h="34104" fill="none" extrusionOk="0">
                  <a:moveTo>
                    <a:pt x="27883" y="5013"/>
                  </a:moveTo>
                  <a:cubicBezTo>
                    <a:pt x="30720" y="8034"/>
                    <a:pt x="32780" y="10917"/>
                    <a:pt x="32228" y="15222"/>
                  </a:cubicBezTo>
                  <a:cubicBezTo>
                    <a:pt x="31756" y="18957"/>
                    <a:pt x="32130" y="21178"/>
                    <a:pt x="30610" y="25552"/>
                  </a:cubicBezTo>
                  <a:cubicBezTo>
                    <a:pt x="28579" y="31387"/>
                    <a:pt x="24919" y="33539"/>
                    <a:pt x="20217" y="32774"/>
                  </a:cubicBezTo>
                  <a:cubicBezTo>
                    <a:pt x="15469" y="32003"/>
                    <a:pt x="11735" y="34103"/>
                    <a:pt x="7188" y="31715"/>
                  </a:cubicBezTo>
                  <a:cubicBezTo>
                    <a:pt x="2901" y="29459"/>
                    <a:pt x="1543" y="25523"/>
                    <a:pt x="1370" y="21943"/>
                  </a:cubicBezTo>
                  <a:cubicBezTo>
                    <a:pt x="1359" y="21776"/>
                    <a:pt x="1347" y="21604"/>
                    <a:pt x="1353" y="21437"/>
                  </a:cubicBezTo>
                  <a:cubicBezTo>
                    <a:pt x="1721" y="16079"/>
                    <a:pt x="1" y="12022"/>
                    <a:pt x="3287" y="8057"/>
                  </a:cubicBezTo>
                  <a:cubicBezTo>
                    <a:pt x="4748" y="6296"/>
                    <a:pt x="6596" y="5185"/>
                    <a:pt x="9064" y="4121"/>
                  </a:cubicBezTo>
                  <a:cubicBezTo>
                    <a:pt x="10175" y="3637"/>
                    <a:pt x="11361" y="3085"/>
                    <a:pt x="12598" y="2469"/>
                  </a:cubicBezTo>
                  <a:cubicBezTo>
                    <a:pt x="17512" y="0"/>
                    <a:pt x="23728" y="581"/>
                    <a:pt x="27883" y="501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740;p64"/>
            <p:cNvSpPr/>
            <p:nvPr/>
          </p:nvSpPr>
          <p:spPr>
            <a:xfrm>
              <a:off x="3129713" y="3273090"/>
              <a:ext cx="1043791" cy="1082081"/>
            </a:xfrm>
            <a:custGeom>
              <a:avLst/>
              <a:gdLst/>
              <a:ahLst/>
              <a:cxnLst/>
              <a:rect l="l" t="t" r="r" b="b"/>
              <a:pathLst>
                <a:path w="32303" h="33488" fill="none" extrusionOk="0">
                  <a:moveTo>
                    <a:pt x="27756" y="5203"/>
                  </a:moveTo>
                  <a:cubicBezTo>
                    <a:pt x="30432" y="8311"/>
                    <a:pt x="32302" y="11073"/>
                    <a:pt x="31709" y="15165"/>
                  </a:cubicBezTo>
                  <a:cubicBezTo>
                    <a:pt x="31214" y="18721"/>
                    <a:pt x="31456" y="20879"/>
                    <a:pt x="30058" y="25161"/>
                  </a:cubicBezTo>
                  <a:cubicBezTo>
                    <a:pt x="28084" y="31157"/>
                    <a:pt x="24458" y="33166"/>
                    <a:pt x="19739" y="32130"/>
                  </a:cubicBezTo>
                  <a:cubicBezTo>
                    <a:pt x="14963" y="31088"/>
                    <a:pt x="11412" y="33488"/>
                    <a:pt x="6872" y="31100"/>
                  </a:cubicBezTo>
                  <a:cubicBezTo>
                    <a:pt x="2561" y="28832"/>
                    <a:pt x="1353" y="24884"/>
                    <a:pt x="1335" y="21363"/>
                  </a:cubicBezTo>
                  <a:cubicBezTo>
                    <a:pt x="1335" y="21196"/>
                    <a:pt x="1330" y="21029"/>
                    <a:pt x="1347" y="20862"/>
                  </a:cubicBezTo>
                  <a:cubicBezTo>
                    <a:pt x="1991" y="15412"/>
                    <a:pt x="0" y="11510"/>
                    <a:pt x="3407" y="7666"/>
                  </a:cubicBezTo>
                  <a:cubicBezTo>
                    <a:pt x="4869" y="6014"/>
                    <a:pt x="6716" y="4950"/>
                    <a:pt x="9231" y="3925"/>
                  </a:cubicBezTo>
                  <a:cubicBezTo>
                    <a:pt x="10330" y="3471"/>
                    <a:pt x="11516" y="2930"/>
                    <a:pt x="12753" y="2343"/>
                  </a:cubicBezTo>
                  <a:cubicBezTo>
                    <a:pt x="17627" y="1"/>
                    <a:pt x="23716" y="513"/>
                    <a:pt x="27756" y="520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741;p64"/>
            <p:cNvSpPr/>
            <p:nvPr/>
          </p:nvSpPr>
          <p:spPr>
            <a:xfrm>
              <a:off x="3139569" y="3282752"/>
              <a:ext cx="1027053" cy="1062015"/>
            </a:xfrm>
            <a:custGeom>
              <a:avLst/>
              <a:gdLst/>
              <a:ahLst/>
              <a:cxnLst/>
              <a:rect l="l" t="t" r="r" b="b"/>
              <a:pathLst>
                <a:path w="31785" h="32867" fill="none" extrusionOk="0">
                  <a:moveTo>
                    <a:pt x="27600" y="5382"/>
                  </a:moveTo>
                  <a:cubicBezTo>
                    <a:pt x="30115" y="8564"/>
                    <a:pt x="31784" y="11206"/>
                    <a:pt x="31174" y="15096"/>
                  </a:cubicBezTo>
                  <a:cubicBezTo>
                    <a:pt x="30645" y="18462"/>
                    <a:pt x="30777" y="20563"/>
                    <a:pt x="29482" y="24758"/>
                  </a:cubicBezTo>
                  <a:cubicBezTo>
                    <a:pt x="27577" y="30922"/>
                    <a:pt x="23981" y="32786"/>
                    <a:pt x="19250" y="31485"/>
                  </a:cubicBezTo>
                  <a:cubicBezTo>
                    <a:pt x="14451" y="30162"/>
                    <a:pt x="11078" y="32867"/>
                    <a:pt x="6538" y="30478"/>
                  </a:cubicBezTo>
                  <a:cubicBezTo>
                    <a:pt x="2216" y="28199"/>
                    <a:pt x="1151" y="24240"/>
                    <a:pt x="1301" y="20782"/>
                  </a:cubicBezTo>
                  <a:cubicBezTo>
                    <a:pt x="1307" y="20615"/>
                    <a:pt x="1307" y="20448"/>
                    <a:pt x="1335" y="20292"/>
                  </a:cubicBezTo>
                  <a:cubicBezTo>
                    <a:pt x="2273" y="14745"/>
                    <a:pt x="0" y="11004"/>
                    <a:pt x="3522" y="7263"/>
                  </a:cubicBezTo>
                  <a:cubicBezTo>
                    <a:pt x="4978" y="5727"/>
                    <a:pt x="6831" y="4703"/>
                    <a:pt x="9386" y="3718"/>
                  </a:cubicBezTo>
                  <a:cubicBezTo>
                    <a:pt x="10480" y="3293"/>
                    <a:pt x="11665" y="2775"/>
                    <a:pt x="12903" y="2205"/>
                  </a:cubicBezTo>
                  <a:cubicBezTo>
                    <a:pt x="17725" y="1"/>
                    <a:pt x="23693" y="438"/>
                    <a:pt x="27600" y="538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742;p64"/>
            <p:cNvSpPr/>
            <p:nvPr/>
          </p:nvSpPr>
          <p:spPr>
            <a:xfrm>
              <a:off x="3148293" y="3292252"/>
              <a:ext cx="1012189" cy="1046925"/>
            </a:xfrm>
            <a:custGeom>
              <a:avLst/>
              <a:gdLst/>
              <a:ahLst/>
              <a:cxnLst/>
              <a:rect l="l" t="t" r="r" b="b"/>
              <a:pathLst>
                <a:path w="31325" h="32400" fill="none" extrusionOk="0">
                  <a:moveTo>
                    <a:pt x="27486" y="5560"/>
                  </a:moveTo>
                  <a:cubicBezTo>
                    <a:pt x="29857" y="8817"/>
                    <a:pt x="31324" y="11349"/>
                    <a:pt x="30674" y="15026"/>
                  </a:cubicBezTo>
                  <a:cubicBezTo>
                    <a:pt x="30121" y="18209"/>
                    <a:pt x="30145" y="20246"/>
                    <a:pt x="28948" y="24349"/>
                  </a:cubicBezTo>
                  <a:cubicBezTo>
                    <a:pt x="27112" y="30679"/>
                    <a:pt x="23532" y="32400"/>
                    <a:pt x="18784" y="30823"/>
                  </a:cubicBezTo>
                  <a:cubicBezTo>
                    <a:pt x="13962" y="29218"/>
                    <a:pt x="10762" y="32233"/>
                    <a:pt x="6233" y="29845"/>
                  </a:cubicBezTo>
                  <a:cubicBezTo>
                    <a:pt x="1894" y="27560"/>
                    <a:pt x="973" y="23578"/>
                    <a:pt x="1284" y="20183"/>
                  </a:cubicBezTo>
                  <a:cubicBezTo>
                    <a:pt x="1296" y="20027"/>
                    <a:pt x="1301" y="19860"/>
                    <a:pt x="1342" y="19705"/>
                  </a:cubicBezTo>
                  <a:cubicBezTo>
                    <a:pt x="2567" y="14071"/>
                    <a:pt x="1" y="10480"/>
                    <a:pt x="3649" y="6854"/>
                  </a:cubicBezTo>
                  <a:cubicBezTo>
                    <a:pt x="5094" y="5421"/>
                    <a:pt x="6958" y="4455"/>
                    <a:pt x="9554" y="3511"/>
                  </a:cubicBezTo>
                  <a:cubicBezTo>
                    <a:pt x="10641" y="3114"/>
                    <a:pt x="11827" y="2619"/>
                    <a:pt x="13064" y="2078"/>
                  </a:cubicBezTo>
                  <a:cubicBezTo>
                    <a:pt x="17858" y="0"/>
                    <a:pt x="23711" y="369"/>
                    <a:pt x="27486" y="55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743;p64"/>
            <p:cNvSpPr/>
            <p:nvPr/>
          </p:nvSpPr>
          <p:spPr>
            <a:xfrm>
              <a:off x="3157793" y="3301719"/>
              <a:ext cx="996356" cy="1035066"/>
            </a:xfrm>
            <a:custGeom>
              <a:avLst/>
              <a:gdLst/>
              <a:ahLst/>
              <a:cxnLst/>
              <a:rect l="l" t="t" r="r" b="b"/>
              <a:pathLst>
                <a:path w="30835" h="32033" fill="none" extrusionOk="0">
                  <a:moveTo>
                    <a:pt x="27353" y="5744"/>
                  </a:moveTo>
                  <a:cubicBezTo>
                    <a:pt x="29569" y="9070"/>
                    <a:pt x="30835" y="11499"/>
                    <a:pt x="30156" y="14963"/>
                  </a:cubicBezTo>
                  <a:cubicBezTo>
                    <a:pt x="29574" y="17956"/>
                    <a:pt x="29488" y="19941"/>
                    <a:pt x="28400" y="23958"/>
                  </a:cubicBezTo>
                  <a:cubicBezTo>
                    <a:pt x="26639" y="30461"/>
                    <a:pt x="23077" y="32032"/>
                    <a:pt x="18318" y="30179"/>
                  </a:cubicBezTo>
                  <a:cubicBezTo>
                    <a:pt x="13472" y="28303"/>
                    <a:pt x="10445" y="31618"/>
                    <a:pt x="5922" y="29230"/>
                  </a:cubicBezTo>
                  <a:cubicBezTo>
                    <a:pt x="1566" y="26928"/>
                    <a:pt x="794" y="22940"/>
                    <a:pt x="1261" y="19602"/>
                  </a:cubicBezTo>
                  <a:cubicBezTo>
                    <a:pt x="1284" y="19446"/>
                    <a:pt x="1295" y="19285"/>
                    <a:pt x="1341" y="19130"/>
                  </a:cubicBezTo>
                  <a:cubicBezTo>
                    <a:pt x="2878" y="13410"/>
                    <a:pt x="0" y="9962"/>
                    <a:pt x="3781" y="6464"/>
                  </a:cubicBezTo>
                  <a:cubicBezTo>
                    <a:pt x="5208" y="5128"/>
                    <a:pt x="7090" y="4208"/>
                    <a:pt x="9720" y="3310"/>
                  </a:cubicBezTo>
                  <a:cubicBezTo>
                    <a:pt x="10796" y="2942"/>
                    <a:pt x="11988" y="2464"/>
                    <a:pt x="13225" y="1952"/>
                  </a:cubicBezTo>
                  <a:cubicBezTo>
                    <a:pt x="17967" y="1"/>
                    <a:pt x="23722" y="283"/>
                    <a:pt x="27353" y="574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744;p64"/>
            <p:cNvSpPr/>
            <p:nvPr/>
          </p:nvSpPr>
          <p:spPr>
            <a:xfrm>
              <a:off x="3166711" y="3311026"/>
              <a:ext cx="980943" cy="1023531"/>
            </a:xfrm>
            <a:custGeom>
              <a:avLst/>
              <a:gdLst/>
              <a:ahLst/>
              <a:cxnLst/>
              <a:rect l="l" t="t" r="r" b="b"/>
              <a:pathLst>
                <a:path w="30358" h="31676" fill="none" extrusionOk="0">
                  <a:moveTo>
                    <a:pt x="27227" y="5934"/>
                  </a:moveTo>
                  <a:cubicBezTo>
                    <a:pt x="29298" y="9341"/>
                    <a:pt x="30357" y="11648"/>
                    <a:pt x="29649" y="14911"/>
                  </a:cubicBezTo>
                  <a:cubicBezTo>
                    <a:pt x="29045" y="17725"/>
                    <a:pt x="28844" y="19653"/>
                    <a:pt x="27860" y="23572"/>
                  </a:cubicBezTo>
                  <a:cubicBezTo>
                    <a:pt x="26185" y="30248"/>
                    <a:pt x="22628" y="31675"/>
                    <a:pt x="17852" y="29552"/>
                  </a:cubicBezTo>
                  <a:cubicBezTo>
                    <a:pt x="12989" y="27394"/>
                    <a:pt x="10140" y="31013"/>
                    <a:pt x="5617" y="28625"/>
                  </a:cubicBezTo>
                  <a:cubicBezTo>
                    <a:pt x="1244" y="26306"/>
                    <a:pt x="616" y="22306"/>
                    <a:pt x="1244" y="19038"/>
                  </a:cubicBezTo>
                  <a:cubicBezTo>
                    <a:pt x="1272" y="18876"/>
                    <a:pt x="1301" y="18715"/>
                    <a:pt x="1347" y="18566"/>
                  </a:cubicBezTo>
                  <a:cubicBezTo>
                    <a:pt x="3200" y="12759"/>
                    <a:pt x="0" y="9450"/>
                    <a:pt x="3908" y="6078"/>
                  </a:cubicBezTo>
                  <a:cubicBezTo>
                    <a:pt x="5324" y="4852"/>
                    <a:pt x="7206" y="3977"/>
                    <a:pt x="9893" y="3131"/>
                  </a:cubicBezTo>
                  <a:cubicBezTo>
                    <a:pt x="10963" y="2792"/>
                    <a:pt x="12149" y="2331"/>
                    <a:pt x="13386" y="1848"/>
                  </a:cubicBezTo>
                  <a:cubicBezTo>
                    <a:pt x="18094" y="1"/>
                    <a:pt x="23745" y="208"/>
                    <a:pt x="27227" y="593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745;p64"/>
            <p:cNvSpPr/>
            <p:nvPr/>
          </p:nvSpPr>
          <p:spPr>
            <a:xfrm>
              <a:off x="3175080" y="3320526"/>
              <a:ext cx="966241" cy="1011220"/>
            </a:xfrm>
            <a:custGeom>
              <a:avLst/>
              <a:gdLst/>
              <a:ahLst/>
              <a:cxnLst/>
              <a:rect l="l" t="t" r="r" b="b"/>
              <a:pathLst>
                <a:path w="29903" h="31295" fill="none" extrusionOk="0">
                  <a:moveTo>
                    <a:pt x="27129" y="6117"/>
                  </a:moveTo>
                  <a:cubicBezTo>
                    <a:pt x="29057" y="9593"/>
                    <a:pt x="29903" y="11792"/>
                    <a:pt x="29160" y="14848"/>
                  </a:cubicBezTo>
                  <a:cubicBezTo>
                    <a:pt x="28527" y="17477"/>
                    <a:pt x="28228" y="19348"/>
                    <a:pt x="27336" y="23175"/>
                  </a:cubicBezTo>
                  <a:cubicBezTo>
                    <a:pt x="25748" y="30023"/>
                    <a:pt x="22197" y="31295"/>
                    <a:pt x="17403" y="28901"/>
                  </a:cubicBezTo>
                  <a:cubicBezTo>
                    <a:pt x="12517" y="26461"/>
                    <a:pt x="9841" y="30386"/>
                    <a:pt x="5329" y="27997"/>
                  </a:cubicBezTo>
                  <a:cubicBezTo>
                    <a:pt x="933" y="25678"/>
                    <a:pt x="467" y="21661"/>
                    <a:pt x="1243" y="18456"/>
                  </a:cubicBezTo>
                  <a:cubicBezTo>
                    <a:pt x="1278" y="18295"/>
                    <a:pt x="1318" y="18145"/>
                    <a:pt x="1364" y="17995"/>
                  </a:cubicBezTo>
                  <a:cubicBezTo>
                    <a:pt x="3545" y="12114"/>
                    <a:pt x="0" y="8932"/>
                    <a:pt x="4052" y="5680"/>
                  </a:cubicBezTo>
                  <a:cubicBezTo>
                    <a:pt x="5450" y="4546"/>
                    <a:pt x="7349" y="3729"/>
                    <a:pt x="10077" y="2924"/>
                  </a:cubicBezTo>
                  <a:cubicBezTo>
                    <a:pt x="11142" y="2607"/>
                    <a:pt x="12327" y="2170"/>
                    <a:pt x="13565" y="1715"/>
                  </a:cubicBezTo>
                  <a:cubicBezTo>
                    <a:pt x="18237" y="0"/>
                    <a:pt x="23797" y="127"/>
                    <a:pt x="27129" y="611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746;p64"/>
            <p:cNvSpPr/>
            <p:nvPr/>
          </p:nvSpPr>
          <p:spPr>
            <a:xfrm>
              <a:off x="3184387" y="3329799"/>
              <a:ext cx="950440" cy="999361"/>
            </a:xfrm>
            <a:custGeom>
              <a:avLst/>
              <a:gdLst/>
              <a:ahLst/>
              <a:cxnLst/>
              <a:rect l="l" t="t" r="r" b="b"/>
              <a:pathLst>
                <a:path w="29414" h="30928" fill="none" extrusionOk="0">
                  <a:moveTo>
                    <a:pt x="26990" y="6302"/>
                  </a:moveTo>
                  <a:cubicBezTo>
                    <a:pt x="28780" y="9853"/>
                    <a:pt x="29413" y="11936"/>
                    <a:pt x="28642" y="14791"/>
                  </a:cubicBezTo>
                  <a:cubicBezTo>
                    <a:pt x="27992" y="17237"/>
                    <a:pt x="27577" y="19049"/>
                    <a:pt x="26789" y="22784"/>
                  </a:cubicBezTo>
                  <a:cubicBezTo>
                    <a:pt x="25293" y="29805"/>
                    <a:pt x="21748" y="30927"/>
                    <a:pt x="16931" y="28269"/>
                  </a:cubicBezTo>
                  <a:cubicBezTo>
                    <a:pt x="12028" y="25546"/>
                    <a:pt x="9524" y="29776"/>
                    <a:pt x="5018" y="27388"/>
                  </a:cubicBezTo>
                  <a:cubicBezTo>
                    <a:pt x="610" y="25052"/>
                    <a:pt x="288" y="21023"/>
                    <a:pt x="1232" y="17881"/>
                  </a:cubicBezTo>
                  <a:cubicBezTo>
                    <a:pt x="1272" y="17726"/>
                    <a:pt x="1318" y="17576"/>
                    <a:pt x="1381" y="17426"/>
                  </a:cubicBezTo>
                  <a:cubicBezTo>
                    <a:pt x="3896" y="11476"/>
                    <a:pt x="0" y="8397"/>
                    <a:pt x="4195" y="5290"/>
                  </a:cubicBezTo>
                  <a:cubicBezTo>
                    <a:pt x="5582" y="4259"/>
                    <a:pt x="7487" y="3483"/>
                    <a:pt x="10267" y="2729"/>
                  </a:cubicBezTo>
                  <a:cubicBezTo>
                    <a:pt x="11331" y="2441"/>
                    <a:pt x="12511" y="2027"/>
                    <a:pt x="13748" y="1595"/>
                  </a:cubicBezTo>
                  <a:cubicBezTo>
                    <a:pt x="18341" y="1"/>
                    <a:pt x="23825" y="41"/>
                    <a:pt x="26990" y="630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747;p64"/>
            <p:cNvSpPr/>
            <p:nvPr/>
          </p:nvSpPr>
          <p:spPr>
            <a:xfrm>
              <a:off x="3192562" y="3337813"/>
              <a:ext cx="935932" cy="988730"/>
            </a:xfrm>
            <a:custGeom>
              <a:avLst/>
              <a:gdLst/>
              <a:ahLst/>
              <a:cxnLst/>
              <a:rect l="l" t="t" r="r" b="b"/>
              <a:pathLst>
                <a:path w="28965" h="30599" fill="none" extrusionOk="0">
                  <a:moveTo>
                    <a:pt x="26893" y="6538"/>
                  </a:moveTo>
                  <a:cubicBezTo>
                    <a:pt x="28550" y="10152"/>
                    <a:pt x="28964" y="12137"/>
                    <a:pt x="28170" y="14784"/>
                  </a:cubicBezTo>
                  <a:cubicBezTo>
                    <a:pt x="27485" y="17040"/>
                    <a:pt x="26979" y="18801"/>
                    <a:pt x="26277" y="22444"/>
                  </a:cubicBezTo>
                  <a:cubicBezTo>
                    <a:pt x="24890" y="29643"/>
                    <a:pt x="21328" y="30599"/>
                    <a:pt x="16494" y="27675"/>
                  </a:cubicBezTo>
                  <a:cubicBezTo>
                    <a:pt x="11573" y="24671"/>
                    <a:pt x="9243" y="29212"/>
                    <a:pt x="4737" y="26824"/>
                  </a:cubicBezTo>
                  <a:cubicBezTo>
                    <a:pt x="317" y="24481"/>
                    <a:pt x="144" y="20436"/>
                    <a:pt x="1238" y="17351"/>
                  </a:cubicBezTo>
                  <a:cubicBezTo>
                    <a:pt x="1284" y="17201"/>
                    <a:pt x="1336" y="17046"/>
                    <a:pt x="1410" y="16914"/>
                  </a:cubicBezTo>
                  <a:cubicBezTo>
                    <a:pt x="4265" y="10900"/>
                    <a:pt x="0" y="7913"/>
                    <a:pt x="4345" y="4955"/>
                  </a:cubicBezTo>
                  <a:cubicBezTo>
                    <a:pt x="5715" y="4023"/>
                    <a:pt x="7637" y="3304"/>
                    <a:pt x="10457" y="2596"/>
                  </a:cubicBezTo>
                  <a:cubicBezTo>
                    <a:pt x="11516" y="2331"/>
                    <a:pt x="12696" y="1934"/>
                    <a:pt x="13933" y="1537"/>
                  </a:cubicBezTo>
                  <a:cubicBezTo>
                    <a:pt x="18491" y="41"/>
                    <a:pt x="23894" y="0"/>
                    <a:pt x="26893" y="653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748;p64"/>
            <p:cNvSpPr/>
            <p:nvPr/>
          </p:nvSpPr>
          <p:spPr>
            <a:xfrm>
              <a:off x="3200381" y="3344502"/>
              <a:ext cx="921973" cy="979069"/>
            </a:xfrm>
            <a:custGeom>
              <a:avLst/>
              <a:gdLst/>
              <a:ahLst/>
              <a:cxnLst/>
              <a:rect l="l" t="t" r="r" b="b"/>
              <a:pathLst>
                <a:path w="28533" h="30300" fill="none" extrusionOk="0">
                  <a:moveTo>
                    <a:pt x="26812" y="6808"/>
                  </a:moveTo>
                  <a:cubicBezTo>
                    <a:pt x="28337" y="10492"/>
                    <a:pt x="28533" y="12362"/>
                    <a:pt x="27698" y="14796"/>
                  </a:cubicBezTo>
                  <a:cubicBezTo>
                    <a:pt x="26990" y="16868"/>
                    <a:pt x="26386" y="18577"/>
                    <a:pt x="25770" y="22122"/>
                  </a:cubicBezTo>
                  <a:cubicBezTo>
                    <a:pt x="24487" y="29494"/>
                    <a:pt x="20913" y="30300"/>
                    <a:pt x="16062" y="27100"/>
                  </a:cubicBezTo>
                  <a:cubicBezTo>
                    <a:pt x="11124" y="23820"/>
                    <a:pt x="8966" y="28659"/>
                    <a:pt x="4466" y="26277"/>
                  </a:cubicBezTo>
                  <a:cubicBezTo>
                    <a:pt x="23" y="23918"/>
                    <a:pt x="0" y="19872"/>
                    <a:pt x="1255" y="16839"/>
                  </a:cubicBezTo>
                  <a:cubicBezTo>
                    <a:pt x="1312" y="16689"/>
                    <a:pt x="1376" y="16546"/>
                    <a:pt x="1445" y="16407"/>
                  </a:cubicBezTo>
                  <a:cubicBezTo>
                    <a:pt x="4656" y="10342"/>
                    <a:pt x="6" y="7424"/>
                    <a:pt x="4512" y="4633"/>
                  </a:cubicBezTo>
                  <a:cubicBezTo>
                    <a:pt x="5864" y="3793"/>
                    <a:pt x="7804" y="3120"/>
                    <a:pt x="10670" y="2469"/>
                  </a:cubicBezTo>
                  <a:cubicBezTo>
                    <a:pt x="11717" y="2228"/>
                    <a:pt x="12897" y="1854"/>
                    <a:pt x="14134" y="1479"/>
                  </a:cubicBezTo>
                  <a:cubicBezTo>
                    <a:pt x="18651" y="121"/>
                    <a:pt x="23992" y="0"/>
                    <a:pt x="26812" y="68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749;p64"/>
            <p:cNvSpPr/>
            <p:nvPr/>
          </p:nvSpPr>
          <p:spPr>
            <a:xfrm>
              <a:off x="3199638" y="3350997"/>
              <a:ext cx="917126" cy="970344"/>
            </a:xfrm>
            <a:custGeom>
              <a:avLst/>
              <a:gdLst/>
              <a:ahLst/>
              <a:cxnLst/>
              <a:rect l="l" t="t" r="r" b="b"/>
              <a:pathLst>
                <a:path w="28383" h="30030" fill="none" extrusionOk="0">
                  <a:moveTo>
                    <a:pt x="26984" y="7079"/>
                  </a:moveTo>
                  <a:cubicBezTo>
                    <a:pt x="28383" y="10837"/>
                    <a:pt x="28354" y="12598"/>
                    <a:pt x="27491" y="14825"/>
                  </a:cubicBezTo>
                  <a:cubicBezTo>
                    <a:pt x="26754" y="16719"/>
                    <a:pt x="26058" y="18365"/>
                    <a:pt x="25523" y="21817"/>
                  </a:cubicBezTo>
                  <a:cubicBezTo>
                    <a:pt x="24366" y="29368"/>
                    <a:pt x="20763" y="30030"/>
                    <a:pt x="15901" y="26554"/>
                  </a:cubicBezTo>
                  <a:cubicBezTo>
                    <a:pt x="10934" y="22991"/>
                    <a:pt x="8949" y="28142"/>
                    <a:pt x="4460" y="25754"/>
                  </a:cubicBezTo>
                  <a:cubicBezTo>
                    <a:pt x="0" y="23388"/>
                    <a:pt x="132" y="19326"/>
                    <a:pt x="1537" y="16362"/>
                  </a:cubicBezTo>
                  <a:cubicBezTo>
                    <a:pt x="1606" y="16218"/>
                    <a:pt x="1669" y="16074"/>
                    <a:pt x="1750" y="15936"/>
                  </a:cubicBezTo>
                  <a:cubicBezTo>
                    <a:pt x="5312" y="9830"/>
                    <a:pt x="276" y="6953"/>
                    <a:pt x="4938" y="4334"/>
                  </a:cubicBezTo>
                  <a:cubicBezTo>
                    <a:pt x="6273" y="3586"/>
                    <a:pt x="8224" y="2965"/>
                    <a:pt x="11136" y="2366"/>
                  </a:cubicBezTo>
                  <a:cubicBezTo>
                    <a:pt x="12183" y="2153"/>
                    <a:pt x="13363" y="1802"/>
                    <a:pt x="14600" y="1457"/>
                  </a:cubicBezTo>
                  <a:cubicBezTo>
                    <a:pt x="19077" y="208"/>
                    <a:pt x="24354" y="1"/>
                    <a:pt x="26984" y="707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750;p64"/>
            <p:cNvSpPr/>
            <p:nvPr/>
          </p:nvSpPr>
          <p:spPr>
            <a:xfrm>
              <a:off x="3198507" y="3357718"/>
              <a:ext cx="919388" cy="960845"/>
            </a:xfrm>
            <a:custGeom>
              <a:avLst/>
              <a:gdLst/>
              <a:ahLst/>
              <a:cxnLst/>
              <a:rect l="l" t="t" r="r" b="b"/>
              <a:pathLst>
                <a:path w="28453" h="29736" fill="none" extrusionOk="0">
                  <a:moveTo>
                    <a:pt x="27181" y="7349"/>
                  </a:moveTo>
                  <a:cubicBezTo>
                    <a:pt x="28452" y="11176"/>
                    <a:pt x="28193" y="12828"/>
                    <a:pt x="27301" y="14848"/>
                  </a:cubicBezTo>
                  <a:cubicBezTo>
                    <a:pt x="26548" y="16557"/>
                    <a:pt x="25753" y="18145"/>
                    <a:pt x="25310" y="21506"/>
                  </a:cubicBezTo>
                  <a:cubicBezTo>
                    <a:pt x="24286" y="29229"/>
                    <a:pt x="20637" y="29735"/>
                    <a:pt x="15757" y="25983"/>
                  </a:cubicBezTo>
                  <a:cubicBezTo>
                    <a:pt x="10768" y="22150"/>
                    <a:pt x="8955" y="27594"/>
                    <a:pt x="4478" y="25218"/>
                  </a:cubicBezTo>
                  <a:cubicBezTo>
                    <a:pt x="1" y="22835"/>
                    <a:pt x="277" y="18761"/>
                    <a:pt x="1842" y="15855"/>
                  </a:cubicBezTo>
                  <a:cubicBezTo>
                    <a:pt x="1923" y="15711"/>
                    <a:pt x="1992" y="15578"/>
                    <a:pt x="2078" y="15440"/>
                  </a:cubicBezTo>
                  <a:cubicBezTo>
                    <a:pt x="6003" y="9294"/>
                    <a:pt x="570" y="6445"/>
                    <a:pt x="5387" y="4017"/>
                  </a:cubicBezTo>
                  <a:cubicBezTo>
                    <a:pt x="6705" y="3355"/>
                    <a:pt x="8679" y="2791"/>
                    <a:pt x="11631" y="2244"/>
                  </a:cubicBezTo>
                  <a:cubicBezTo>
                    <a:pt x="12667" y="2060"/>
                    <a:pt x="13841" y="1721"/>
                    <a:pt x="15084" y="1410"/>
                  </a:cubicBezTo>
                  <a:cubicBezTo>
                    <a:pt x="19509" y="288"/>
                    <a:pt x="24735" y="0"/>
                    <a:pt x="27181" y="734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751;p64"/>
            <p:cNvSpPr/>
            <p:nvPr/>
          </p:nvSpPr>
          <p:spPr>
            <a:xfrm>
              <a:off x="3196665" y="3364568"/>
              <a:ext cx="922166" cy="951571"/>
            </a:xfrm>
            <a:custGeom>
              <a:avLst/>
              <a:gdLst/>
              <a:ahLst/>
              <a:cxnLst/>
              <a:rect l="l" t="t" r="r" b="b"/>
              <a:pathLst>
                <a:path w="28539" h="29449" fill="none" extrusionOk="0">
                  <a:moveTo>
                    <a:pt x="27387" y="7615"/>
                  </a:moveTo>
                  <a:cubicBezTo>
                    <a:pt x="28538" y="11522"/>
                    <a:pt x="28055" y="13053"/>
                    <a:pt x="27122" y="14877"/>
                  </a:cubicBezTo>
                  <a:cubicBezTo>
                    <a:pt x="26346" y="16402"/>
                    <a:pt x="25459" y="17927"/>
                    <a:pt x="25091" y="21196"/>
                  </a:cubicBezTo>
                  <a:cubicBezTo>
                    <a:pt x="24211" y="29097"/>
                    <a:pt x="20516" y="29448"/>
                    <a:pt x="15619" y="25426"/>
                  </a:cubicBezTo>
                  <a:cubicBezTo>
                    <a:pt x="10612" y="21311"/>
                    <a:pt x="8978" y="27066"/>
                    <a:pt x="4495" y="24678"/>
                  </a:cubicBezTo>
                  <a:cubicBezTo>
                    <a:pt x="0" y="22289"/>
                    <a:pt x="437" y="18203"/>
                    <a:pt x="2152" y="15355"/>
                  </a:cubicBezTo>
                  <a:cubicBezTo>
                    <a:pt x="2239" y="15222"/>
                    <a:pt x="2325" y="15079"/>
                    <a:pt x="2417" y="14946"/>
                  </a:cubicBezTo>
                  <a:cubicBezTo>
                    <a:pt x="6699" y="8777"/>
                    <a:pt x="869" y="5928"/>
                    <a:pt x="5858" y="3701"/>
                  </a:cubicBezTo>
                  <a:cubicBezTo>
                    <a:pt x="7159" y="3120"/>
                    <a:pt x="9139" y="2619"/>
                    <a:pt x="12143" y="2130"/>
                  </a:cubicBezTo>
                  <a:cubicBezTo>
                    <a:pt x="13173" y="1963"/>
                    <a:pt x="14347" y="1647"/>
                    <a:pt x="15590" y="1365"/>
                  </a:cubicBezTo>
                  <a:cubicBezTo>
                    <a:pt x="19969" y="364"/>
                    <a:pt x="25149" y="1"/>
                    <a:pt x="27387" y="76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752;p64"/>
            <p:cNvSpPr/>
            <p:nvPr/>
          </p:nvSpPr>
          <p:spPr>
            <a:xfrm>
              <a:off x="3110358" y="3298747"/>
              <a:ext cx="1037296" cy="1014774"/>
            </a:xfrm>
            <a:custGeom>
              <a:avLst/>
              <a:gdLst/>
              <a:ahLst/>
              <a:cxnLst/>
              <a:rect l="l" t="t" r="r" b="b"/>
              <a:pathLst>
                <a:path w="32102" h="31405" fill="none" extrusionOk="0">
                  <a:moveTo>
                    <a:pt x="15268" y="4265"/>
                  </a:moveTo>
                  <a:cubicBezTo>
                    <a:pt x="19855" y="3621"/>
                    <a:pt x="27595" y="1"/>
                    <a:pt x="30214" y="10129"/>
                  </a:cubicBezTo>
                  <a:cubicBezTo>
                    <a:pt x="32101" y="17415"/>
                    <a:pt x="28136" y="16126"/>
                    <a:pt x="27503" y="23129"/>
                  </a:cubicBezTo>
                  <a:cubicBezTo>
                    <a:pt x="26778" y="31198"/>
                    <a:pt x="23020" y="31405"/>
                    <a:pt x="18111" y="27112"/>
                  </a:cubicBezTo>
                  <a:cubicBezTo>
                    <a:pt x="13081" y="22727"/>
                    <a:pt x="11620" y="28775"/>
                    <a:pt x="7148" y="26392"/>
                  </a:cubicBezTo>
                  <a:cubicBezTo>
                    <a:pt x="2412" y="23866"/>
                    <a:pt x="3293" y="19487"/>
                    <a:pt x="5376" y="16701"/>
                  </a:cubicBezTo>
                  <a:cubicBezTo>
                    <a:pt x="11182" y="8961"/>
                    <a:pt x="1" y="6417"/>
                    <a:pt x="15268" y="426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753;p64"/>
            <p:cNvSpPr/>
            <p:nvPr/>
          </p:nvSpPr>
          <p:spPr>
            <a:xfrm>
              <a:off x="3003242" y="3051423"/>
              <a:ext cx="1451607" cy="1544764"/>
            </a:xfrm>
            <a:custGeom>
              <a:avLst/>
              <a:gdLst/>
              <a:ahLst/>
              <a:cxnLst/>
              <a:rect l="l" t="t" r="r" b="b"/>
              <a:pathLst>
                <a:path w="44924" h="47807" fill="none" extrusionOk="0">
                  <a:moveTo>
                    <a:pt x="3137" y="37925"/>
                  </a:moveTo>
                  <a:cubicBezTo>
                    <a:pt x="1" y="33586"/>
                    <a:pt x="8374" y="25270"/>
                    <a:pt x="8812" y="20350"/>
                  </a:cubicBezTo>
                  <a:cubicBezTo>
                    <a:pt x="9341" y="14503"/>
                    <a:pt x="3201" y="10480"/>
                    <a:pt x="8311" y="6792"/>
                  </a:cubicBezTo>
                  <a:cubicBezTo>
                    <a:pt x="17714" y="1"/>
                    <a:pt x="32309" y="4685"/>
                    <a:pt x="37931" y="12253"/>
                  </a:cubicBezTo>
                  <a:cubicBezTo>
                    <a:pt x="44923" y="21651"/>
                    <a:pt x="42098" y="34818"/>
                    <a:pt x="32694" y="41608"/>
                  </a:cubicBezTo>
                  <a:cubicBezTo>
                    <a:pt x="28505" y="44635"/>
                    <a:pt x="24200" y="43950"/>
                    <a:pt x="19648" y="45493"/>
                  </a:cubicBezTo>
                  <a:cubicBezTo>
                    <a:pt x="12823" y="47806"/>
                    <a:pt x="6936" y="43185"/>
                    <a:pt x="3137" y="379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754;p64"/>
            <p:cNvSpPr/>
            <p:nvPr/>
          </p:nvSpPr>
          <p:spPr>
            <a:xfrm>
              <a:off x="3005665" y="3061117"/>
              <a:ext cx="1439877" cy="1516264"/>
            </a:xfrm>
            <a:custGeom>
              <a:avLst/>
              <a:gdLst/>
              <a:ahLst/>
              <a:cxnLst/>
              <a:rect l="l" t="t" r="r" b="b"/>
              <a:pathLst>
                <a:path w="44561" h="46925" fill="none" extrusionOk="0">
                  <a:moveTo>
                    <a:pt x="3166" y="37510"/>
                  </a:moveTo>
                  <a:cubicBezTo>
                    <a:pt x="1" y="33223"/>
                    <a:pt x="7758" y="25344"/>
                    <a:pt x="8288" y="20107"/>
                  </a:cubicBezTo>
                  <a:cubicBezTo>
                    <a:pt x="8875" y="14145"/>
                    <a:pt x="3200" y="10497"/>
                    <a:pt x="8351" y="6745"/>
                  </a:cubicBezTo>
                  <a:cubicBezTo>
                    <a:pt x="17639" y="0"/>
                    <a:pt x="32141" y="4345"/>
                    <a:pt x="37683" y="11798"/>
                  </a:cubicBezTo>
                  <a:cubicBezTo>
                    <a:pt x="44560" y="21046"/>
                    <a:pt x="41614" y="33459"/>
                    <a:pt x="32849" y="40324"/>
                  </a:cubicBezTo>
                  <a:cubicBezTo>
                    <a:pt x="28890" y="43420"/>
                    <a:pt x="24879" y="43207"/>
                    <a:pt x="20356" y="44658"/>
                  </a:cubicBezTo>
                  <a:cubicBezTo>
                    <a:pt x="13294" y="46925"/>
                    <a:pt x="7240" y="43029"/>
                    <a:pt x="3166" y="3751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755;p64"/>
            <p:cNvSpPr/>
            <p:nvPr/>
          </p:nvSpPr>
          <p:spPr>
            <a:xfrm>
              <a:off x="3007733" y="3070391"/>
              <a:ext cx="1428148" cy="1488411"/>
            </a:xfrm>
            <a:custGeom>
              <a:avLst/>
              <a:gdLst/>
              <a:ahLst/>
              <a:cxnLst/>
              <a:rect l="l" t="t" r="r" b="b"/>
              <a:pathLst>
                <a:path w="44198" h="46063" fill="none" extrusionOk="0">
                  <a:moveTo>
                    <a:pt x="3200" y="37102"/>
                  </a:moveTo>
                  <a:cubicBezTo>
                    <a:pt x="0" y="32861"/>
                    <a:pt x="7159" y="25420"/>
                    <a:pt x="7763" y="19867"/>
                  </a:cubicBezTo>
                  <a:cubicBezTo>
                    <a:pt x="8425" y="13784"/>
                    <a:pt x="3200" y="10521"/>
                    <a:pt x="8396" y="6699"/>
                  </a:cubicBezTo>
                  <a:cubicBezTo>
                    <a:pt x="17558" y="1"/>
                    <a:pt x="31974" y="4018"/>
                    <a:pt x="37441" y="11361"/>
                  </a:cubicBezTo>
                  <a:cubicBezTo>
                    <a:pt x="44197" y="20448"/>
                    <a:pt x="41130" y="32130"/>
                    <a:pt x="33004" y="39047"/>
                  </a:cubicBezTo>
                  <a:cubicBezTo>
                    <a:pt x="29269" y="42218"/>
                    <a:pt x="25557" y="42466"/>
                    <a:pt x="21057" y="43841"/>
                  </a:cubicBezTo>
                  <a:cubicBezTo>
                    <a:pt x="13777" y="46062"/>
                    <a:pt x="7562" y="42886"/>
                    <a:pt x="3200" y="3710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756;p64"/>
            <p:cNvSpPr/>
            <p:nvPr/>
          </p:nvSpPr>
          <p:spPr>
            <a:xfrm>
              <a:off x="3010318" y="3079503"/>
              <a:ext cx="1416063" cy="1460525"/>
            </a:xfrm>
            <a:custGeom>
              <a:avLst/>
              <a:gdLst/>
              <a:ahLst/>
              <a:cxnLst/>
              <a:rect l="l" t="t" r="r" b="b"/>
              <a:pathLst>
                <a:path w="43824" h="45200" fill="none" extrusionOk="0">
                  <a:moveTo>
                    <a:pt x="3223" y="36705"/>
                  </a:moveTo>
                  <a:cubicBezTo>
                    <a:pt x="1" y="32510"/>
                    <a:pt x="6532" y="25512"/>
                    <a:pt x="7223" y="19642"/>
                  </a:cubicBezTo>
                  <a:cubicBezTo>
                    <a:pt x="7948" y="13444"/>
                    <a:pt x="3172" y="10538"/>
                    <a:pt x="8420" y="6671"/>
                  </a:cubicBezTo>
                  <a:cubicBezTo>
                    <a:pt x="17455" y="1"/>
                    <a:pt x="31796" y="3701"/>
                    <a:pt x="37183" y="10929"/>
                  </a:cubicBezTo>
                  <a:cubicBezTo>
                    <a:pt x="43824" y="19849"/>
                    <a:pt x="40630" y="30818"/>
                    <a:pt x="33137" y="37781"/>
                  </a:cubicBezTo>
                  <a:cubicBezTo>
                    <a:pt x="29638" y="41038"/>
                    <a:pt x="26220" y="41729"/>
                    <a:pt x="21742" y="43035"/>
                  </a:cubicBezTo>
                  <a:cubicBezTo>
                    <a:pt x="14244" y="45199"/>
                    <a:pt x="7868" y="42736"/>
                    <a:pt x="3223" y="3670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757;p64"/>
            <p:cNvSpPr/>
            <p:nvPr/>
          </p:nvSpPr>
          <p:spPr>
            <a:xfrm>
              <a:off x="3012548" y="3088616"/>
              <a:ext cx="1403978" cy="1432252"/>
            </a:xfrm>
            <a:custGeom>
              <a:avLst/>
              <a:gdLst/>
              <a:ahLst/>
              <a:cxnLst/>
              <a:rect l="l" t="t" r="r" b="b"/>
              <a:pathLst>
                <a:path w="43450" h="44325" fill="none" extrusionOk="0">
                  <a:moveTo>
                    <a:pt x="3252" y="36296"/>
                  </a:moveTo>
                  <a:cubicBezTo>
                    <a:pt x="1" y="32147"/>
                    <a:pt x="5917" y="25587"/>
                    <a:pt x="6694" y="19400"/>
                  </a:cubicBezTo>
                  <a:cubicBezTo>
                    <a:pt x="7482" y="13093"/>
                    <a:pt x="3166" y="10567"/>
                    <a:pt x="8460" y="6625"/>
                  </a:cubicBezTo>
                  <a:cubicBezTo>
                    <a:pt x="17380" y="1"/>
                    <a:pt x="31623" y="3362"/>
                    <a:pt x="36924" y="10486"/>
                  </a:cubicBezTo>
                  <a:cubicBezTo>
                    <a:pt x="43450" y="19251"/>
                    <a:pt x="40135" y="29523"/>
                    <a:pt x="33275" y="36509"/>
                  </a:cubicBezTo>
                  <a:cubicBezTo>
                    <a:pt x="30001" y="39853"/>
                    <a:pt x="26876" y="40987"/>
                    <a:pt x="22427" y="42212"/>
                  </a:cubicBezTo>
                  <a:cubicBezTo>
                    <a:pt x="14722" y="44324"/>
                    <a:pt x="8190" y="42598"/>
                    <a:pt x="3252" y="362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758;p64"/>
            <p:cNvSpPr/>
            <p:nvPr/>
          </p:nvSpPr>
          <p:spPr>
            <a:xfrm>
              <a:off x="3014971" y="3097922"/>
              <a:ext cx="1391505" cy="1404172"/>
            </a:xfrm>
            <a:custGeom>
              <a:avLst/>
              <a:gdLst/>
              <a:ahLst/>
              <a:cxnLst/>
              <a:rect l="l" t="t" r="r" b="b"/>
              <a:pathLst>
                <a:path w="43064" h="43456" fill="none" extrusionOk="0">
                  <a:moveTo>
                    <a:pt x="3269" y="35888"/>
                  </a:moveTo>
                  <a:cubicBezTo>
                    <a:pt x="1" y="31779"/>
                    <a:pt x="5283" y="25667"/>
                    <a:pt x="6147" y="19164"/>
                  </a:cubicBezTo>
                  <a:cubicBezTo>
                    <a:pt x="7004" y="12742"/>
                    <a:pt x="3143" y="10589"/>
                    <a:pt x="8489" y="6590"/>
                  </a:cubicBezTo>
                  <a:cubicBezTo>
                    <a:pt x="17282" y="1"/>
                    <a:pt x="31439" y="3033"/>
                    <a:pt x="36665" y="10048"/>
                  </a:cubicBezTo>
                  <a:cubicBezTo>
                    <a:pt x="43064" y="18652"/>
                    <a:pt x="39628" y="28251"/>
                    <a:pt x="33419" y="35226"/>
                  </a:cubicBezTo>
                  <a:cubicBezTo>
                    <a:pt x="30357" y="38673"/>
                    <a:pt x="27543" y="40238"/>
                    <a:pt x="23123" y="41383"/>
                  </a:cubicBezTo>
                  <a:cubicBezTo>
                    <a:pt x="15182" y="43455"/>
                    <a:pt x="8500" y="42448"/>
                    <a:pt x="3269" y="3588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759;p64"/>
            <p:cNvSpPr/>
            <p:nvPr/>
          </p:nvSpPr>
          <p:spPr>
            <a:xfrm>
              <a:off x="3017395" y="3107228"/>
              <a:ext cx="1379615" cy="1375511"/>
            </a:xfrm>
            <a:custGeom>
              <a:avLst/>
              <a:gdLst/>
              <a:ahLst/>
              <a:cxnLst/>
              <a:rect l="l" t="t" r="r" b="b"/>
              <a:pathLst>
                <a:path w="42696" h="42569" fill="none" extrusionOk="0">
                  <a:moveTo>
                    <a:pt x="3298" y="35485"/>
                  </a:moveTo>
                  <a:cubicBezTo>
                    <a:pt x="0" y="31422"/>
                    <a:pt x="4662" y="25747"/>
                    <a:pt x="5611" y="18928"/>
                  </a:cubicBezTo>
                  <a:cubicBezTo>
                    <a:pt x="6526" y="12385"/>
                    <a:pt x="3131" y="10612"/>
                    <a:pt x="8517" y="6544"/>
                  </a:cubicBezTo>
                  <a:cubicBezTo>
                    <a:pt x="17202" y="0"/>
                    <a:pt x="31266" y="2705"/>
                    <a:pt x="36411" y="9611"/>
                  </a:cubicBezTo>
                  <a:cubicBezTo>
                    <a:pt x="42695" y="18047"/>
                    <a:pt x="39145" y="26996"/>
                    <a:pt x="33562" y="33954"/>
                  </a:cubicBezTo>
                  <a:cubicBezTo>
                    <a:pt x="30714" y="37504"/>
                    <a:pt x="28211" y="39490"/>
                    <a:pt x="23814" y="40572"/>
                  </a:cubicBezTo>
                  <a:cubicBezTo>
                    <a:pt x="15653" y="42569"/>
                    <a:pt x="8817" y="42293"/>
                    <a:pt x="3298" y="3548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760;p64"/>
            <p:cNvSpPr/>
            <p:nvPr/>
          </p:nvSpPr>
          <p:spPr>
            <a:xfrm>
              <a:off x="3020173" y="3116696"/>
              <a:ext cx="1367174" cy="1361390"/>
            </a:xfrm>
            <a:custGeom>
              <a:avLst/>
              <a:gdLst/>
              <a:ahLst/>
              <a:cxnLst/>
              <a:rect l="l" t="t" r="r" b="b"/>
              <a:pathLst>
                <a:path w="42311" h="42132" fill="none" extrusionOk="0">
                  <a:moveTo>
                    <a:pt x="3310" y="35071"/>
                  </a:moveTo>
                  <a:cubicBezTo>
                    <a:pt x="1" y="31048"/>
                    <a:pt x="4023" y="25811"/>
                    <a:pt x="5065" y="18681"/>
                  </a:cubicBezTo>
                  <a:cubicBezTo>
                    <a:pt x="6037" y="12028"/>
                    <a:pt x="3103" y="10624"/>
                    <a:pt x="8535" y="6504"/>
                  </a:cubicBezTo>
                  <a:cubicBezTo>
                    <a:pt x="17093" y="1"/>
                    <a:pt x="31071" y="2378"/>
                    <a:pt x="36135" y="9168"/>
                  </a:cubicBezTo>
                  <a:cubicBezTo>
                    <a:pt x="42310" y="17444"/>
                    <a:pt x="38644" y="25759"/>
                    <a:pt x="33684" y="32677"/>
                  </a:cubicBezTo>
                  <a:cubicBezTo>
                    <a:pt x="31042" y="36348"/>
                    <a:pt x="28850" y="38737"/>
                    <a:pt x="24487" y="39744"/>
                  </a:cubicBezTo>
                  <a:cubicBezTo>
                    <a:pt x="16108" y="41689"/>
                    <a:pt x="9122" y="42132"/>
                    <a:pt x="3310" y="3507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761;p64"/>
            <p:cNvSpPr/>
            <p:nvPr/>
          </p:nvSpPr>
          <p:spPr>
            <a:xfrm>
              <a:off x="3022952" y="3126389"/>
              <a:ext cx="1354702" cy="1355994"/>
            </a:xfrm>
            <a:custGeom>
              <a:avLst/>
              <a:gdLst/>
              <a:ahLst/>
              <a:cxnLst/>
              <a:rect l="l" t="t" r="r" b="b"/>
              <a:pathLst>
                <a:path w="41925" h="41965" fill="none" extrusionOk="0">
                  <a:moveTo>
                    <a:pt x="3327" y="34656"/>
                  </a:moveTo>
                  <a:cubicBezTo>
                    <a:pt x="1" y="30668"/>
                    <a:pt x="3391" y="25885"/>
                    <a:pt x="4530" y="18439"/>
                  </a:cubicBezTo>
                  <a:cubicBezTo>
                    <a:pt x="5566" y="11665"/>
                    <a:pt x="3091" y="10641"/>
                    <a:pt x="8564" y="6457"/>
                  </a:cubicBezTo>
                  <a:cubicBezTo>
                    <a:pt x="17007" y="0"/>
                    <a:pt x="30893" y="2037"/>
                    <a:pt x="35877" y="8724"/>
                  </a:cubicBezTo>
                  <a:cubicBezTo>
                    <a:pt x="41925" y="16844"/>
                    <a:pt x="38179" y="24556"/>
                    <a:pt x="33828" y="31398"/>
                  </a:cubicBezTo>
                  <a:cubicBezTo>
                    <a:pt x="31411" y="35202"/>
                    <a:pt x="29512" y="37976"/>
                    <a:pt x="25178" y="38920"/>
                  </a:cubicBezTo>
                  <a:cubicBezTo>
                    <a:pt x="16563" y="40790"/>
                    <a:pt x="9433" y="41964"/>
                    <a:pt x="3327" y="346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762;p64"/>
            <p:cNvSpPr/>
            <p:nvPr/>
          </p:nvSpPr>
          <p:spPr>
            <a:xfrm>
              <a:off x="3025570" y="3135502"/>
              <a:ext cx="1342617" cy="1351341"/>
            </a:xfrm>
            <a:custGeom>
              <a:avLst/>
              <a:gdLst/>
              <a:ahLst/>
              <a:cxnLst/>
              <a:rect l="l" t="t" r="r" b="b"/>
              <a:pathLst>
                <a:path w="41551" h="41821" fill="none" extrusionOk="0">
                  <a:moveTo>
                    <a:pt x="3344" y="34253"/>
                  </a:moveTo>
                  <a:cubicBezTo>
                    <a:pt x="1" y="30311"/>
                    <a:pt x="2757" y="25966"/>
                    <a:pt x="3989" y="18203"/>
                  </a:cubicBezTo>
                  <a:cubicBezTo>
                    <a:pt x="5082" y="11308"/>
                    <a:pt x="3068" y="10669"/>
                    <a:pt x="8593" y="6411"/>
                  </a:cubicBezTo>
                  <a:cubicBezTo>
                    <a:pt x="16914" y="0"/>
                    <a:pt x="30708" y="1698"/>
                    <a:pt x="35617" y="8275"/>
                  </a:cubicBezTo>
                  <a:cubicBezTo>
                    <a:pt x="41550" y="16240"/>
                    <a:pt x="37723" y="23365"/>
                    <a:pt x="33960" y="30115"/>
                  </a:cubicBezTo>
                  <a:cubicBezTo>
                    <a:pt x="31761" y="34063"/>
                    <a:pt x="30162" y="37216"/>
                    <a:pt x="25869" y="38091"/>
                  </a:cubicBezTo>
                  <a:cubicBezTo>
                    <a:pt x="17023" y="39904"/>
                    <a:pt x="9755" y="41820"/>
                    <a:pt x="3344" y="342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763;p64"/>
            <p:cNvSpPr/>
            <p:nvPr/>
          </p:nvSpPr>
          <p:spPr>
            <a:xfrm>
              <a:off x="3028187" y="3145357"/>
              <a:ext cx="1330338" cy="1345396"/>
            </a:xfrm>
            <a:custGeom>
              <a:avLst/>
              <a:gdLst/>
              <a:ahLst/>
              <a:cxnLst/>
              <a:rect l="l" t="t" r="r" b="b"/>
              <a:pathLst>
                <a:path w="41171" h="41637" fill="none" extrusionOk="0">
                  <a:moveTo>
                    <a:pt x="3361" y="33833"/>
                  </a:moveTo>
                  <a:cubicBezTo>
                    <a:pt x="0" y="29925"/>
                    <a:pt x="2112" y="26023"/>
                    <a:pt x="3436" y="17955"/>
                  </a:cubicBezTo>
                  <a:cubicBezTo>
                    <a:pt x="4581" y="10946"/>
                    <a:pt x="3044" y="10681"/>
                    <a:pt x="8609" y="6365"/>
                  </a:cubicBezTo>
                  <a:cubicBezTo>
                    <a:pt x="16816" y="0"/>
                    <a:pt x="30524" y="1364"/>
                    <a:pt x="35346" y="7832"/>
                  </a:cubicBezTo>
                  <a:cubicBezTo>
                    <a:pt x="41170" y="15630"/>
                    <a:pt x="37286" y="22196"/>
                    <a:pt x="34092" y="28837"/>
                  </a:cubicBezTo>
                  <a:cubicBezTo>
                    <a:pt x="32118" y="32941"/>
                    <a:pt x="30811" y="36457"/>
                    <a:pt x="26541" y="37274"/>
                  </a:cubicBezTo>
                  <a:cubicBezTo>
                    <a:pt x="17478" y="38995"/>
                    <a:pt x="10071" y="41636"/>
                    <a:pt x="3361" y="3383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764;p64"/>
            <p:cNvSpPr/>
            <p:nvPr/>
          </p:nvSpPr>
          <p:spPr>
            <a:xfrm>
              <a:off x="3031160" y="3154631"/>
              <a:ext cx="1317510" cy="1340193"/>
            </a:xfrm>
            <a:custGeom>
              <a:avLst/>
              <a:gdLst/>
              <a:ahLst/>
              <a:cxnLst/>
              <a:rect l="l" t="t" r="r" b="b"/>
              <a:pathLst>
                <a:path w="40774" h="41476" fill="none" extrusionOk="0">
                  <a:moveTo>
                    <a:pt x="3367" y="33419"/>
                  </a:moveTo>
                  <a:cubicBezTo>
                    <a:pt x="0" y="29552"/>
                    <a:pt x="1468" y="26105"/>
                    <a:pt x="2883" y="17708"/>
                  </a:cubicBezTo>
                  <a:cubicBezTo>
                    <a:pt x="4086" y="10590"/>
                    <a:pt x="3010" y="10693"/>
                    <a:pt x="8627" y="6314"/>
                  </a:cubicBezTo>
                  <a:cubicBezTo>
                    <a:pt x="16718" y="1"/>
                    <a:pt x="30328" y="1025"/>
                    <a:pt x="35076" y="7378"/>
                  </a:cubicBezTo>
                  <a:cubicBezTo>
                    <a:pt x="40773" y="15021"/>
                    <a:pt x="36860" y="21046"/>
                    <a:pt x="34213" y="27549"/>
                  </a:cubicBezTo>
                  <a:cubicBezTo>
                    <a:pt x="32480" y="31813"/>
                    <a:pt x="31456" y="35686"/>
                    <a:pt x="27215" y="36440"/>
                  </a:cubicBezTo>
                  <a:cubicBezTo>
                    <a:pt x="17921" y="38103"/>
                    <a:pt x="10388" y="41476"/>
                    <a:pt x="3367" y="3341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765;p64"/>
            <p:cNvSpPr/>
            <p:nvPr/>
          </p:nvSpPr>
          <p:spPr>
            <a:xfrm>
              <a:off x="3033939" y="3164131"/>
              <a:ext cx="1305037" cy="1334797"/>
            </a:xfrm>
            <a:custGeom>
              <a:avLst/>
              <a:gdLst/>
              <a:ahLst/>
              <a:cxnLst/>
              <a:rect l="l" t="t" r="r" b="b"/>
              <a:pathLst>
                <a:path w="40388" h="41309" fill="none" extrusionOk="0">
                  <a:moveTo>
                    <a:pt x="3384" y="33010"/>
                  </a:moveTo>
                  <a:cubicBezTo>
                    <a:pt x="1" y="29177"/>
                    <a:pt x="829" y="26179"/>
                    <a:pt x="2337" y="17472"/>
                  </a:cubicBezTo>
                  <a:cubicBezTo>
                    <a:pt x="3597" y="10238"/>
                    <a:pt x="2987" y="10727"/>
                    <a:pt x="8650" y="6273"/>
                  </a:cubicBezTo>
                  <a:cubicBezTo>
                    <a:pt x="16626" y="0"/>
                    <a:pt x="30144" y="697"/>
                    <a:pt x="34806" y="6941"/>
                  </a:cubicBezTo>
                  <a:cubicBezTo>
                    <a:pt x="40388" y="14422"/>
                    <a:pt x="36463" y="19918"/>
                    <a:pt x="34345" y="26277"/>
                  </a:cubicBezTo>
                  <a:cubicBezTo>
                    <a:pt x="32861" y="30708"/>
                    <a:pt x="32107" y="34932"/>
                    <a:pt x="27900" y="35623"/>
                  </a:cubicBezTo>
                  <a:cubicBezTo>
                    <a:pt x="18376" y="37194"/>
                    <a:pt x="10705" y="41308"/>
                    <a:pt x="3384" y="3301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766;p64"/>
            <p:cNvSpPr/>
            <p:nvPr/>
          </p:nvSpPr>
          <p:spPr>
            <a:xfrm>
              <a:off x="3036718" y="3173599"/>
              <a:ext cx="1292597" cy="1329239"/>
            </a:xfrm>
            <a:custGeom>
              <a:avLst/>
              <a:gdLst/>
              <a:ahLst/>
              <a:cxnLst/>
              <a:rect l="l" t="t" r="r" b="b"/>
              <a:pathLst>
                <a:path w="40003" h="41137" fill="none" extrusionOk="0">
                  <a:moveTo>
                    <a:pt x="3396" y="32596"/>
                  </a:moveTo>
                  <a:cubicBezTo>
                    <a:pt x="1" y="28798"/>
                    <a:pt x="191" y="26243"/>
                    <a:pt x="1791" y="17225"/>
                  </a:cubicBezTo>
                  <a:cubicBezTo>
                    <a:pt x="3103" y="9870"/>
                    <a:pt x="2965" y="10734"/>
                    <a:pt x="8668" y="6222"/>
                  </a:cubicBezTo>
                  <a:cubicBezTo>
                    <a:pt x="16534" y="1"/>
                    <a:pt x="29955" y="352"/>
                    <a:pt x="34536" y="6492"/>
                  </a:cubicBezTo>
                  <a:cubicBezTo>
                    <a:pt x="40003" y="13807"/>
                    <a:pt x="36101" y="18785"/>
                    <a:pt x="34472" y="24994"/>
                  </a:cubicBezTo>
                  <a:cubicBezTo>
                    <a:pt x="33264" y="29604"/>
                    <a:pt x="32752" y="34156"/>
                    <a:pt x="28574" y="34800"/>
                  </a:cubicBezTo>
                  <a:cubicBezTo>
                    <a:pt x="18819" y="36285"/>
                    <a:pt x="11027" y="41136"/>
                    <a:pt x="3396" y="325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767;p64"/>
            <p:cNvSpPr/>
            <p:nvPr/>
          </p:nvSpPr>
          <p:spPr>
            <a:xfrm>
              <a:off x="3024633" y="3183292"/>
              <a:ext cx="1295214" cy="1323455"/>
            </a:xfrm>
            <a:custGeom>
              <a:avLst/>
              <a:gdLst/>
              <a:ahLst/>
              <a:cxnLst/>
              <a:rect l="l" t="t" r="r" b="b"/>
              <a:pathLst>
                <a:path w="40084" h="40958" fill="none" extrusionOk="0">
                  <a:moveTo>
                    <a:pt x="3874" y="32175"/>
                  </a:moveTo>
                  <a:cubicBezTo>
                    <a:pt x="467" y="28412"/>
                    <a:pt x="1" y="26305"/>
                    <a:pt x="1704" y="16977"/>
                  </a:cubicBezTo>
                  <a:cubicBezTo>
                    <a:pt x="3074" y="9501"/>
                    <a:pt x="3402" y="10750"/>
                    <a:pt x="9151" y="6169"/>
                  </a:cubicBezTo>
                  <a:cubicBezTo>
                    <a:pt x="16897" y="0"/>
                    <a:pt x="30231" y="12"/>
                    <a:pt x="34731" y="6043"/>
                  </a:cubicBezTo>
                  <a:cubicBezTo>
                    <a:pt x="40083" y="13196"/>
                    <a:pt x="36222" y="17656"/>
                    <a:pt x="35065" y="23710"/>
                  </a:cubicBezTo>
                  <a:cubicBezTo>
                    <a:pt x="34144" y="28498"/>
                    <a:pt x="33862" y="33384"/>
                    <a:pt x="29719" y="33965"/>
                  </a:cubicBezTo>
                  <a:cubicBezTo>
                    <a:pt x="19734" y="35369"/>
                    <a:pt x="11815" y="40957"/>
                    <a:pt x="3874" y="3217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768;p64"/>
            <p:cNvSpPr/>
            <p:nvPr/>
          </p:nvSpPr>
          <p:spPr>
            <a:xfrm>
              <a:off x="3006796" y="3182549"/>
              <a:ext cx="1303357" cy="1327915"/>
            </a:xfrm>
            <a:custGeom>
              <a:avLst/>
              <a:gdLst/>
              <a:ahLst/>
              <a:cxnLst/>
              <a:rect l="l" t="t" r="r" b="b"/>
              <a:pathLst>
                <a:path w="40336" h="41096" fill="none" extrusionOk="0">
                  <a:moveTo>
                    <a:pt x="4524" y="32083"/>
                  </a:moveTo>
                  <a:cubicBezTo>
                    <a:pt x="1105" y="28348"/>
                    <a:pt x="0" y="26702"/>
                    <a:pt x="1796" y="17057"/>
                  </a:cubicBezTo>
                  <a:cubicBezTo>
                    <a:pt x="3217" y="9467"/>
                    <a:pt x="4011" y="11101"/>
                    <a:pt x="9812" y="6445"/>
                  </a:cubicBezTo>
                  <a:cubicBezTo>
                    <a:pt x="17443" y="317"/>
                    <a:pt x="30679" y="0"/>
                    <a:pt x="35105" y="5910"/>
                  </a:cubicBezTo>
                  <a:cubicBezTo>
                    <a:pt x="40336" y="12908"/>
                    <a:pt x="36549" y="16844"/>
                    <a:pt x="35836" y="22743"/>
                  </a:cubicBezTo>
                  <a:cubicBezTo>
                    <a:pt x="35231" y="27715"/>
                    <a:pt x="35157" y="32929"/>
                    <a:pt x="31042" y="33459"/>
                  </a:cubicBezTo>
                  <a:cubicBezTo>
                    <a:pt x="20816" y="34765"/>
                    <a:pt x="12776" y="41095"/>
                    <a:pt x="4524" y="3208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769;p64"/>
            <p:cNvSpPr/>
            <p:nvPr/>
          </p:nvSpPr>
          <p:spPr>
            <a:xfrm>
              <a:off x="2988378" y="3181031"/>
              <a:ext cx="1312114" cy="1333149"/>
            </a:xfrm>
            <a:custGeom>
              <a:avLst/>
              <a:gdLst/>
              <a:ahLst/>
              <a:cxnLst/>
              <a:rect l="l" t="t" r="r" b="b"/>
              <a:pathLst>
                <a:path w="40607" h="41258" fill="none" extrusionOk="0">
                  <a:moveTo>
                    <a:pt x="5186" y="32009"/>
                  </a:moveTo>
                  <a:cubicBezTo>
                    <a:pt x="1762" y="28309"/>
                    <a:pt x="1" y="27106"/>
                    <a:pt x="1905" y="17145"/>
                  </a:cubicBezTo>
                  <a:cubicBezTo>
                    <a:pt x="3384" y="9439"/>
                    <a:pt x="4650" y="11453"/>
                    <a:pt x="10492" y="6734"/>
                  </a:cubicBezTo>
                  <a:cubicBezTo>
                    <a:pt x="18007" y="657"/>
                    <a:pt x="31151" y="1"/>
                    <a:pt x="35496" y="5808"/>
                  </a:cubicBezTo>
                  <a:cubicBezTo>
                    <a:pt x="40607" y="12650"/>
                    <a:pt x="36912" y="16051"/>
                    <a:pt x="36624" y="21806"/>
                  </a:cubicBezTo>
                  <a:cubicBezTo>
                    <a:pt x="36365" y="26951"/>
                    <a:pt x="36457" y="32504"/>
                    <a:pt x="32377" y="32970"/>
                  </a:cubicBezTo>
                  <a:cubicBezTo>
                    <a:pt x="21926" y="34179"/>
                    <a:pt x="13755" y="41257"/>
                    <a:pt x="5186" y="3200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770;p64"/>
            <p:cNvSpPr/>
            <p:nvPr/>
          </p:nvSpPr>
          <p:spPr>
            <a:xfrm>
              <a:off x="2970347" y="3179738"/>
              <a:ext cx="1320677" cy="1338158"/>
            </a:xfrm>
            <a:custGeom>
              <a:avLst/>
              <a:gdLst/>
              <a:ahLst/>
              <a:cxnLst/>
              <a:rect l="l" t="t" r="r" b="b"/>
              <a:pathLst>
                <a:path w="40872" h="41413" fill="none" extrusionOk="0">
                  <a:moveTo>
                    <a:pt x="5847" y="31934"/>
                  </a:moveTo>
                  <a:cubicBezTo>
                    <a:pt x="2417" y="28263"/>
                    <a:pt x="0" y="27515"/>
                    <a:pt x="2003" y="17242"/>
                  </a:cubicBezTo>
                  <a:cubicBezTo>
                    <a:pt x="3528" y="9421"/>
                    <a:pt x="5272" y="11810"/>
                    <a:pt x="11153" y="7027"/>
                  </a:cubicBezTo>
                  <a:cubicBezTo>
                    <a:pt x="18560" y="1002"/>
                    <a:pt x="31606" y="1"/>
                    <a:pt x="35870" y="5698"/>
                  </a:cubicBezTo>
                  <a:cubicBezTo>
                    <a:pt x="40871" y="12374"/>
                    <a:pt x="37280" y="15234"/>
                    <a:pt x="37395" y="20862"/>
                  </a:cubicBezTo>
                  <a:cubicBezTo>
                    <a:pt x="37505" y="26168"/>
                    <a:pt x="37752" y="32061"/>
                    <a:pt x="33701" y="32487"/>
                  </a:cubicBezTo>
                  <a:cubicBezTo>
                    <a:pt x="23020" y="33586"/>
                    <a:pt x="14733" y="41412"/>
                    <a:pt x="5847" y="3193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771;p64"/>
            <p:cNvSpPr/>
            <p:nvPr/>
          </p:nvSpPr>
          <p:spPr>
            <a:xfrm>
              <a:off x="2952123" y="3178058"/>
              <a:ext cx="1328852" cy="1343360"/>
            </a:xfrm>
            <a:custGeom>
              <a:avLst/>
              <a:gdLst/>
              <a:ahLst/>
              <a:cxnLst/>
              <a:rect l="l" t="t" r="r" b="b"/>
              <a:pathLst>
                <a:path w="41125" h="41574" fill="none" extrusionOk="0">
                  <a:moveTo>
                    <a:pt x="6509" y="31860"/>
                  </a:moveTo>
                  <a:cubicBezTo>
                    <a:pt x="3068" y="28228"/>
                    <a:pt x="0" y="27929"/>
                    <a:pt x="2107" y="17340"/>
                  </a:cubicBezTo>
                  <a:cubicBezTo>
                    <a:pt x="3683" y="9393"/>
                    <a:pt x="5899" y="12172"/>
                    <a:pt x="11821" y="7315"/>
                  </a:cubicBezTo>
                  <a:cubicBezTo>
                    <a:pt x="19112" y="1342"/>
                    <a:pt x="32061" y="1"/>
                    <a:pt x="36250" y="5589"/>
                  </a:cubicBezTo>
                  <a:cubicBezTo>
                    <a:pt x="41124" y="12109"/>
                    <a:pt x="37666" y="14411"/>
                    <a:pt x="38172" y="19918"/>
                  </a:cubicBezTo>
                  <a:cubicBezTo>
                    <a:pt x="38673" y="25380"/>
                    <a:pt x="39041" y="31629"/>
                    <a:pt x="35024" y="31998"/>
                  </a:cubicBezTo>
                  <a:cubicBezTo>
                    <a:pt x="24113" y="32999"/>
                    <a:pt x="15717" y="41574"/>
                    <a:pt x="6509" y="318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772;p64"/>
            <p:cNvSpPr/>
            <p:nvPr/>
          </p:nvSpPr>
          <p:spPr>
            <a:xfrm>
              <a:off x="2933511" y="3177153"/>
              <a:ext cx="1337802" cy="1347819"/>
            </a:xfrm>
            <a:custGeom>
              <a:avLst/>
              <a:gdLst/>
              <a:ahLst/>
              <a:cxnLst/>
              <a:rect l="l" t="t" r="r" b="b"/>
              <a:pathLst>
                <a:path w="41402" h="41712" fill="none" extrusionOk="0">
                  <a:moveTo>
                    <a:pt x="7189" y="31773"/>
                  </a:moveTo>
                  <a:cubicBezTo>
                    <a:pt x="3736" y="28170"/>
                    <a:pt x="1" y="28320"/>
                    <a:pt x="2222" y="17426"/>
                  </a:cubicBezTo>
                  <a:cubicBezTo>
                    <a:pt x="3845" y="9369"/>
                    <a:pt x="6556" y="12534"/>
                    <a:pt x="12506" y="7602"/>
                  </a:cubicBezTo>
                  <a:cubicBezTo>
                    <a:pt x="19688" y="1692"/>
                    <a:pt x="32539" y="0"/>
                    <a:pt x="36636" y="5473"/>
                  </a:cubicBezTo>
                  <a:cubicBezTo>
                    <a:pt x="41401" y="11832"/>
                    <a:pt x="38069" y="13547"/>
                    <a:pt x="38961" y="18962"/>
                  </a:cubicBezTo>
                  <a:cubicBezTo>
                    <a:pt x="39882" y="24550"/>
                    <a:pt x="40348" y="31180"/>
                    <a:pt x="36366" y="31496"/>
                  </a:cubicBezTo>
                  <a:cubicBezTo>
                    <a:pt x="25230" y="32388"/>
                    <a:pt x="16713" y="41711"/>
                    <a:pt x="7189" y="3177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773;p64"/>
            <p:cNvSpPr/>
            <p:nvPr/>
          </p:nvSpPr>
          <p:spPr>
            <a:xfrm>
              <a:off x="2915674" y="3175473"/>
              <a:ext cx="1346139" cy="1352827"/>
            </a:xfrm>
            <a:custGeom>
              <a:avLst/>
              <a:gdLst/>
              <a:ahLst/>
              <a:cxnLst/>
              <a:rect l="l" t="t" r="r" b="b"/>
              <a:pathLst>
                <a:path w="41660" h="41867" fill="none" extrusionOk="0">
                  <a:moveTo>
                    <a:pt x="7839" y="31704"/>
                  </a:moveTo>
                  <a:cubicBezTo>
                    <a:pt x="4380" y="28136"/>
                    <a:pt x="0" y="28734"/>
                    <a:pt x="2314" y="17518"/>
                  </a:cubicBezTo>
                  <a:cubicBezTo>
                    <a:pt x="3994" y="9340"/>
                    <a:pt x="7165" y="12891"/>
                    <a:pt x="13162" y="7896"/>
                  </a:cubicBezTo>
                  <a:cubicBezTo>
                    <a:pt x="20234" y="2026"/>
                    <a:pt x="32987" y="0"/>
                    <a:pt x="37010" y="5370"/>
                  </a:cubicBezTo>
                  <a:cubicBezTo>
                    <a:pt x="41660" y="11562"/>
                    <a:pt x="38454" y="12661"/>
                    <a:pt x="39732" y="18024"/>
                  </a:cubicBezTo>
                  <a:cubicBezTo>
                    <a:pt x="41084" y="23727"/>
                    <a:pt x="41637" y="30743"/>
                    <a:pt x="37689" y="31013"/>
                  </a:cubicBezTo>
                  <a:cubicBezTo>
                    <a:pt x="26312" y="31790"/>
                    <a:pt x="17691" y="41867"/>
                    <a:pt x="7839" y="317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774;p64"/>
            <p:cNvSpPr/>
            <p:nvPr/>
          </p:nvSpPr>
          <p:spPr>
            <a:xfrm>
              <a:off x="2897838" y="3174536"/>
              <a:ext cx="1386852" cy="1357125"/>
            </a:xfrm>
            <a:custGeom>
              <a:avLst/>
              <a:gdLst/>
              <a:ahLst/>
              <a:cxnLst/>
              <a:rect l="l" t="t" r="r" b="b"/>
              <a:pathLst>
                <a:path w="42920" h="42000" fill="none" extrusionOk="0">
                  <a:moveTo>
                    <a:pt x="8494" y="31618"/>
                  </a:moveTo>
                  <a:cubicBezTo>
                    <a:pt x="5024" y="28078"/>
                    <a:pt x="0" y="29131"/>
                    <a:pt x="2406" y="17605"/>
                  </a:cubicBezTo>
                  <a:cubicBezTo>
                    <a:pt x="4143" y="9312"/>
                    <a:pt x="7781" y="13237"/>
                    <a:pt x="13823" y="8184"/>
                  </a:cubicBezTo>
                  <a:cubicBezTo>
                    <a:pt x="20781" y="2354"/>
                    <a:pt x="33441" y="1"/>
                    <a:pt x="37383" y="5255"/>
                  </a:cubicBezTo>
                  <a:cubicBezTo>
                    <a:pt x="41907" y="11292"/>
                    <a:pt x="38851" y="11752"/>
                    <a:pt x="40497" y="17075"/>
                  </a:cubicBezTo>
                  <a:cubicBezTo>
                    <a:pt x="42286" y="22870"/>
                    <a:pt x="42919" y="30294"/>
                    <a:pt x="39000" y="30518"/>
                  </a:cubicBezTo>
                  <a:cubicBezTo>
                    <a:pt x="27404" y="31163"/>
                    <a:pt x="18663" y="41999"/>
                    <a:pt x="8494" y="316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575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83253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24985"/>
            <a:ext cx="7704000" cy="572700"/>
          </a:xfrm>
        </p:spPr>
        <p:txBody>
          <a:bodyPr/>
          <a:lstStyle/>
          <a:p>
            <a:r>
              <a:rPr lang="en-US" dirty="0"/>
              <a:t>The Role of Nurses in AI Integration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" y="944880"/>
            <a:ext cx="6781800" cy="3825240"/>
          </a:xfrm>
        </p:spPr>
        <p:txBody>
          <a:bodyPr/>
          <a:lstStyle/>
          <a:p>
            <a:pPr marL="139700" indent="0">
              <a:lnSpc>
                <a:spcPct val="150000"/>
              </a:lnSpc>
              <a:buNone/>
            </a:pPr>
            <a:r>
              <a:rPr lang="en-US" sz="2000" dirty="0"/>
              <a:t>• </a:t>
            </a:r>
            <a:r>
              <a:rPr lang="en-US" sz="2000" b="1" dirty="0"/>
              <a:t>Embracing Technology: </a:t>
            </a:r>
            <a:r>
              <a:rPr lang="en-US" sz="2000" dirty="0"/>
              <a:t>Nurses should adapt to and stay updated on AI tools.</a:t>
            </a:r>
          </a:p>
          <a:p>
            <a:pPr marL="139700" indent="0">
              <a:lnSpc>
                <a:spcPct val="150000"/>
              </a:lnSpc>
              <a:buNone/>
            </a:pPr>
            <a:r>
              <a:rPr lang="en-US" sz="2000" dirty="0"/>
              <a:t>• </a:t>
            </a:r>
            <a:r>
              <a:rPr lang="en-US" sz="2000" b="1" dirty="0"/>
              <a:t>Collaboration: </a:t>
            </a:r>
            <a:r>
              <a:rPr lang="en-US" sz="2000" dirty="0"/>
              <a:t>Working with AI developers to ensure tools meet patient care needs.</a:t>
            </a:r>
          </a:p>
          <a:p>
            <a:pPr marL="139700" indent="0">
              <a:lnSpc>
                <a:spcPct val="150000"/>
              </a:lnSpc>
              <a:buNone/>
            </a:pPr>
            <a:r>
              <a:rPr lang="en-US" sz="2000" dirty="0"/>
              <a:t>• </a:t>
            </a:r>
            <a:r>
              <a:rPr lang="en-US" sz="2000" b="1" dirty="0"/>
              <a:t>Ethical Advocacy: </a:t>
            </a:r>
            <a:r>
              <a:rPr lang="en-US" sz="2000" dirty="0"/>
              <a:t>Ensuring responsible, patient-centered AI use.</a:t>
            </a:r>
          </a:p>
          <a:p>
            <a:pPr marL="139700" indent="0">
              <a:lnSpc>
                <a:spcPct val="150000"/>
              </a:lnSpc>
              <a:buNone/>
            </a:pPr>
            <a:r>
              <a:rPr lang="en-US" sz="2000" dirty="0"/>
              <a:t>• </a:t>
            </a:r>
            <a:r>
              <a:rPr lang="en-US" sz="2000" b="1" dirty="0"/>
              <a:t>Ongoing Training:</a:t>
            </a:r>
            <a:r>
              <a:rPr lang="en-US" sz="2000" dirty="0"/>
              <a:t> Gaining skills to effectively integrate AI into practice.</a:t>
            </a:r>
          </a:p>
        </p:txBody>
      </p:sp>
      <p:pic>
        <p:nvPicPr>
          <p:cNvPr id="4" name="Google Shape;723;p43"/>
          <p:cNvPicPr preferRelativeResize="0"/>
          <p:nvPr/>
        </p:nvPicPr>
        <p:blipFill rotWithShape="1">
          <a:blip r:embed="rId2">
            <a:alphaModFix/>
          </a:blip>
          <a:srcRect t="19799" b="19799"/>
          <a:stretch/>
        </p:blipFill>
        <p:spPr>
          <a:xfrm>
            <a:off x="7254240" y="697685"/>
            <a:ext cx="1741250" cy="1762236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3129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17725"/>
            <a:ext cx="8206740" cy="3676195"/>
          </a:xfrm>
        </p:spPr>
        <p:txBody>
          <a:bodyPr/>
          <a:lstStyle/>
          <a:p>
            <a:pPr marL="139700" indent="0">
              <a:lnSpc>
                <a:spcPct val="150000"/>
              </a:lnSpc>
              <a:buNone/>
            </a:pPr>
            <a:r>
              <a:rPr lang="en-US" sz="2000" dirty="0"/>
              <a:t>As AI continues to transform community health nursing, nurses must </a:t>
            </a:r>
            <a:r>
              <a:rPr lang="en-US" sz="2000" b="1" dirty="0"/>
              <a:t>develop skills in technology </a:t>
            </a:r>
            <a:r>
              <a:rPr lang="en-US" sz="2000" dirty="0"/>
              <a:t>and </a:t>
            </a:r>
            <a:r>
              <a:rPr lang="en-US" sz="2000" b="1" dirty="0"/>
              <a:t>data analysis</a:t>
            </a:r>
            <a:r>
              <a:rPr lang="en-US" sz="2000" dirty="0"/>
              <a:t>, </a:t>
            </a:r>
            <a:r>
              <a:rPr lang="en-US" sz="2000" b="1" dirty="0"/>
              <a:t>staying updated </a:t>
            </a:r>
            <a:r>
              <a:rPr lang="en-US" sz="2000" dirty="0"/>
              <a:t>through training and resources. </a:t>
            </a:r>
            <a:r>
              <a:rPr lang="en-US" sz="2000" b="1" dirty="0"/>
              <a:t>Embracing AI </a:t>
            </a:r>
            <a:r>
              <a:rPr lang="en-US" sz="2000" dirty="0"/>
              <a:t>will enable more efficient, personalized care, but requires adaptation and ethical consideration. In conclusion, integrating AI into community health nursing </a:t>
            </a:r>
            <a:r>
              <a:rPr lang="en-US" sz="2000" b="1" dirty="0"/>
              <a:t>enhances care delivery</a:t>
            </a:r>
            <a:r>
              <a:rPr lang="en-US" sz="2000" dirty="0"/>
              <a:t>, but requires </a:t>
            </a:r>
            <a:r>
              <a:rPr lang="en-US" sz="2000" b="1" dirty="0"/>
              <a:t>ongoing learning</a:t>
            </a:r>
            <a:r>
              <a:rPr lang="en-US" sz="2000" dirty="0"/>
              <a:t>, collaboration, and a commitment to patient-centered practice.</a:t>
            </a:r>
          </a:p>
        </p:txBody>
      </p:sp>
    </p:spTree>
    <p:extLst>
      <p:ext uri="{BB962C8B-B14F-4D97-AF65-F5344CB8AC3E}">
        <p14:creationId xmlns:p14="http://schemas.microsoft.com/office/powerpoint/2010/main" val="2685970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67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3"/>
          <p:cNvSpPr txBox="1">
            <a:spLocks noGrp="1"/>
          </p:cNvSpPr>
          <p:nvPr>
            <p:ph type="ctrTitle"/>
          </p:nvPr>
        </p:nvSpPr>
        <p:spPr>
          <a:xfrm>
            <a:off x="3679541" y="1037071"/>
            <a:ext cx="5395879" cy="177465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dirty="0"/>
              <a:t>Caring Smarter: Integrating AI into Community Health Strategies</a:t>
            </a:r>
            <a:endParaRPr sz="2800" dirty="0"/>
          </a:p>
        </p:txBody>
      </p:sp>
      <p:sp>
        <p:nvSpPr>
          <p:cNvPr id="369" name="Google Shape;369;p33"/>
          <p:cNvSpPr txBox="1">
            <a:spLocks noGrp="1"/>
          </p:cNvSpPr>
          <p:nvPr>
            <p:ph type="subTitle" idx="1"/>
          </p:nvPr>
        </p:nvSpPr>
        <p:spPr>
          <a:xfrm>
            <a:off x="3684692" y="3030159"/>
            <a:ext cx="5040207" cy="7755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B</a:t>
            </a:r>
            <a:r>
              <a:rPr lang="en" sz="1400" dirty="0"/>
              <a:t>y</a:t>
            </a:r>
            <a:r>
              <a:rPr lang="en-US" sz="1400" dirty="0"/>
              <a:t>: </a:t>
            </a:r>
            <a:r>
              <a:rPr lang="en-US" sz="1400" dirty="0" err="1"/>
              <a:t>Arihan</a:t>
            </a:r>
            <a:r>
              <a:rPr lang="en-US" sz="1400" dirty="0"/>
              <a:t> Abdullah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Supervised by: Assist. Prof. Dr. </a:t>
            </a:r>
            <a:r>
              <a:rPr lang="en-US" sz="1400" dirty="0" err="1"/>
              <a:t>Sangar</a:t>
            </a:r>
            <a:r>
              <a:rPr lang="en-US" sz="1400" dirty="0"/>
              <a:t> Mohammed AHMED</a:t>
            </a:r>
            <a:endParaRPr sz="1400" dirty="0"/>
          </a:p>
        </p:txBody>
      </p:sp>
      <p:cxnSp>
        <p:nvCxnSpPr>
          <p:cNvPr id="370" name="Google Shape;370;p33"/>
          <p:cNvCxnSpPr/>
          <p:nvPr/>
        </p:nvCxnSpPr>
        <p:spPr>
          <a:xfrm rot="-5400000" flipH="1">
            <a:off x="1703996" y="1020582"/>
            <a:ext cx="3995700" cy="345300"/>
          </a:xfrm>
          <a:prstGeom prst="bentConnector2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371" name="Google Shape;371;p33"/>
          <p:cNvGrpSpPr/>
          <p:nvPr/>
        </p:nvGrpSpPr>
        <p:grpSpPr>
          <a:xfrm>
            <a:off x="713228" y="756273"/>
            <a:ext cx="2795593" cy="3610859"/>
            <a:chOff x="713228" y="756273"/>
            <a:chExt cx="2795593" cy="3610859"/>
          </a:xfrm>
        </p:grpSpPr>
        <p:grpSp>
          <p:nvGrpSpPr>
            <p:cNvPr id="372" name="Google Shape;372;p33"/>
            <p:cNvGrpSpPr/>
            <p:nvPr/>
          </p:nvGrpSpPr>
          <p:grpSpPr>
            <a:xfrm>
              <a:off x="713228" y="756273"/>
              <a:ext cx="2795593" cy="3610859"/>
              <a:chOff x="293087" y="273641"/>
              <a:chExt cx="3511170" cy="4535116"/>
            </a:xfrm>
          </p:grpSpPr>
          <p:sp>
            <p:nvSpPr>
              <p:cNvPr id="373" name="Google Shape;373;p33"/>
              <p:cNvSpPr/>
              <p:nvPr/>
            </p:nvSpPr>
            <p:spPr>
              <a:xfrm>
                <a:off x="2601618" y="4214808"/>
                <a:ext cx="324803" cy="324793"/>
              </a:xfrm>
              <a:custGeom>
                <a:avLst/>
                <a:gdLst/>
                <a:ahLst/>
                <a:cxnLst/>
                <a:rect l="l" t="t" r="r" b="b"/>
                <a:pathLst>
                  <a:path w="4231" h="4231" extrusionOk="0">
                    <a:moveTo>
                      <a:pt x="4230" y="2118"/>
                    </a:moveTo>
                    <a:cubicBezTo>
                      <a:pt x="4230" y="3280"/>
                      <a:pt x="3281" y="4230"/>
                      <a:pt x="2113" y="4230"/>
                    </a:cubicBezTo>
                    <a:cubicBezTo>
                      <a:pt x="944" y="4230"/>
                      <a:pt x="1" y="3280"/>
                      <a:pt x="1" y="2118"/>
                    </a:cubicBezTo>
                    <a:cubicBezTo>
                      <a:pt x="1" y="950"/>
                      <a:pt x="944" y="0"/>
                      <a:pt x="2113" y="0"/>
                    </a:cubicBezTo>
                    <a:cubicBezTo>
                      <a:pt x="3281" y="0"/>
                      <a:pt x="4230" y="950"/>
                      <a:pt x="4230" y="21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3"/>
              <p:cNvSpPr/>
              <p:nvPr/>
            </p:nvSpPr>
            <p:spPr>
              <a:xfrm>
                <a:off x="3332150" y="2479887"/>
                <a:ext cx="187378" cy="187402"/>
              </a:xfrm>
              <a:custGeom>
                <a:avLst/>
                <a:gdLst/>
                <a:ahLst/>
                <a:cxnLst/>
                <a:rect l="l" t="t" r="r" b="b"/>
                <a:pathLst>
                  <a:path w="4230" h="4231" extrusionOk="0">
                    <a:moveTo>
                      <a:pt x="4230" y="2119"/>
                    </a:moveTo>
                    <a:cubicBezTo>
                      <a:pt x="4230" y="3287"/>
                      <a:pt x="3280" y="4231"/>
                      <a:pt x="2112" y="4231"/>
                    </a:cubicBezTo>
                    <a:cubicBezTo>
                      <a:pt x="944" y="4231"/>
                      <a:pt x="0" y="3287"/>
                      <a:pt x="0" y="2119"/>
                    </a:cubicBezTo>
                    <a:cubicBezTo>
                      <a:pt x="0" y="950"/>
                      <a:pt x="944" y="1"/>
                      <a:pt x="2112" y="1"/>
                    </a:cubicBezTo>
                    <a:cubicBezTo>
                      <a:pt x="3280" y="1"/>
                      <a:pt x="4230" y="950"/>
                      <a:pt x="4230" y="21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3"/>
              <p:cNvSpPr/>
              <p:nvPr/>
            </p:nvSpPr>
            <p:spPr>
              <a:xfrm>
                <a:off x="293087" y="273641"/>
                <a:ext cx="181266" cy="181242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3298" extrusionOk="0">
                    <a:moveTo>
                      <a:pt x="3298" y="1646"/>
                    </a:moveTo>
                    <a:cubicBezTo>
                      <a:pt x="3298" y="2555"/>
                      <a:pt x="2556" y="3298"/>
                      <a:pt x="1646" y="3298"/>
                    </a:cubicBezTo>
                    <a:cubicBezTo>
                      <a:pt x="737" y="3298"/>
                      <a:pt x="0" y="2555"/>
                      <a:pt x="0" y="1646"/>
                    </a:cubicBezTo>
                    <a:cubicBezTo>
                      <a:pt x="0" y="737"/>
                      <a:pt x="737" y="0"/>
                      <a:pt x="1646" y="0"/>
                    </a:cubicBezTo>
                    <a:cubicBezTo>
                      <a:pt x="2556" y="0"/>
                      <a:pt x="3298" y="737"/>
                      <a:pt x="3298" y="164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3"/>
              <p:cNvSpPr/>
              <p:nvPr/>
            </p:nvSpPr>
            <p:spPr>
              <a:xfrm>
                <a:off x="1038559" y="4453324"/>
                <a:ext cx="192303" cy="192296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2505" extrusionOk="0">
                    <a:moveTo>
                      <a:pt x="2504" y="1255"/>
                    </a:moveTo>
                    <a:cubicBezTo>
                      <a:pt x="2504" y="1946"/>
                      <a:pt x="1946" y="2504"/>
                      <a:pt x="1256" y="2504"/>
                    </a:cubicBezTo>
                    <a:cubicBezTo>
                      <a:pt x="559" y="2504"/>
                      <a:pt x="1" y="1946"/>
                      <a:pt x="1" y="1255"/>
                    </a:cubicBezTo>
                    <a:cubicBezTo>
                      <a:pt x="1" y="559"/>
                      <a:pt x="559" y="1"/>
                      <a:pt x="1256" y="1"/>
                    </a:cubicBezTo>
                    <a:cubicBezTo>
                      <a:pt x="1946" y="1"/>
                      <a:pt x="2504" y="559"/>
                      <a:pt x="2504" y="125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3"/>
              <p:cNvSpPr/>
              <p:nvPr/>
            </p:nvSpPr>
            <p:spPr>
              <a:xfrm>
                <a:off x="434250" y="2832705"/>
                <a:ext cx="192226" cy="192220"/>
              </a:xfrm>
              <a:custGeom>
                <a:avLst/>
                <a:gdLst/>
                <a:ahLst/>
                <a:cxnLst/>
                <a:rect l="l" t="t" r="r" b="b"/>
                <a:pathLst>
                  <a:path w="2504" h="2504" extrusionOk="0">
                    <a:moveTo>
                      <a:pt x="2504" y="1249"/>
                    </a:moveTo>
                    <a:cubicBezTo>
                      <a:pt x="2504" y="1940"/>
                      <a:pt x="1945" y="2504"/>
                      <a:pt x="1255" y="2504"/>
                    </a:cubicBezTo>
                    <a:cubicBezTo>
                      <a:pt x="564" y="2504"/>
                      <a:pt x="0" y="1940"/>
                      <a:pt x="0" y="1249"/>
                    </a:cubicBezTo>
                    <a:cubicBezTo>
                      <a:pt x="0" y="558"/>
                      <a:pt x="564" y="0"/>
                      <a:pt x="1255" y="0"/>
                    </a:cubicBezTo>
                    <a:cubicBezTo>
                      <a:pt x="1945" y="0"/>
                      <a:pt x="2504" y="558"/>
                      <a:pt x="2504" y="12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3"/>
              <p:cNvSpPr/>
              <p:nvPr/>
            </p:nvSpPr>
            <p:spPr>
              <a:xfrm>
                <a:off x="1464919" y="461450"/>
                <a:ext cx="510350" cy="510334"/>
              </a:xfrm>
              <a:custGeom>
                <a:avLst/>
                <a:gdLst/>
                <a:ahLst/>
                <a:cxnLst/>
                <a:rect l="l" t="t" r="r" b="b"/>
                <a:pathLst>
                  <a:path w="6648" h="6648" extrusionOk="0">
                    <a:moveTo>
                      <a:pt x="6648" y="3327"/>
                    </a:moveTo>
                    <a:cubicBezTo>
                      <a:pt x="6648" y="5162"/>
                      <a:pt x="5157" y="6647"/>
                      <a:pt x="3327" y="6647"/>
                    </a:cubicBezTo>
                    <a:cubicBezTo>
                      <a:pt x="1491" y="6647"/>
                      <a:pt x="1" y="5162"/>
                      <a:pt x="1" y="3327"/>
                    </a:cubicBezTo>
                    <a:cubicBezTo>
                      <a:pt x="1" y="1491"/>
                      <a:pt x="1491" y="0"/>
                      <a:pt x="3327" y="0"/>
                    </a:cubicBezTo>
                    <a:cubicBezTo>
                      <a:pt x="5157" y="0"/>
                      <a:pt x="6648" y="1491"/>
                      <a:pt x="6648" y="33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3"/>
              <p:cNvSpPr/>
              <p:nvPr/>
            </p:nvSpPr>
            <p:spPr>
              <a:xfrm>
                <a:off x="627777" y="1786738"/>
                <a:ext cx="324727" cy="324793"/>
              </a:xfrm>
              <a:custGeom>
                <a:avLst/>
                <a:gdLst/>
                <a:ahLst/>
                <a:cxnLst/>
                <a:rect l="l" t="t" r="r" b="b"/>
                <a:pathLst>
                  <a:path w="4230" h="4231" extrusionOk="0">
                    <a:moveTo>
                      <a:pt x="4230" y="2113"/>
                    </a:moveTo>
                    <a:cubicBezTo>
                      <a:pt x="4230" y="3281"/>
                      <a:pt x="3280" y="4231"/>
                      <a:pt x="2112" y="4231"/>
                    </a:cubicBezTo>
                    <a:cubicBezTo>
                      <a:pt x="950" y="4231"/>
                      <a:pt x="0" y="3281"/>
                      <a:pt x="0" y="2113"/>
                    </a:cubicBezTo>
                    <a:cubicBezTo>
                      <a:pt x="0" y="945"/>
                      <a:pt x="950" y="1"/>
                      <a:pt x="2112" y="1"/>
                    </a:cubicBezTo>
                    <a:cubicBezTo>
                      <a:pt x="3280" y="1"/>
                      <a:pt x="4230" y="945"/>
                      <a:pt x="4230" y="21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3"/>
              <p:cNvSpPr/>
              <p:nvPr/>
            </p:nvSpPr>
            <p:spPr>
              <a:xfrm>
                <a:off x="782300" y="4555574"/>
                <a:ext cx="2362761" cy="253182"/>
              </a:xfrm>
              <a:custGeom>
                <a:avLst/>
                <a:gdLst/>
                <a:ahLst/>
                <a:cxnLst/>
                <a:rect l="l" t="t" r="r" b="b"/>
                <a:pathLst>
                  <a:path w="34075" h="8058" extrusionOk="0">
                    <a:moveTo>
                      <a:pt x="34075" y="4029"/>
                    </a:moveTo>
                    <a:cubicBezTo>
                      <a:pt x="34075" y="6256"/>
                      <a:pt x="26444" y="8057"/>
                      <a:pt x="17041" y="8057"/>
                    </a:cubicBezTo>
                    <a:cubicBezTo>
                      <a:pt x="7632" y="8057"/>
                      <a:pt x="1" y="6256"/>
                      <a:pt x="1" y="4029"/>
                    </a:cubicBezTo>
                    <a:cubicBezTo>
                      <a:pt x="1" y="1807"/>
                      <a:pt x="7632" y="0"/>
                      <a:pt x="17041" y="0"/>
                    </a:cubicBezTo>
                    <a:cubicBezTo>
                      <a:pt x="26444" y="0"/>
                      <a:pt x="34075" y="1807"/>
                      <a:pt x="34075" y="4029"/>
                    </a:cubicBezTo>
                    <a:close/>
                  </a:path>
                </a:pathLst>
              </a:custGeom>
              <a:solidFill>
                <a:srgbClr val="134F5C">
                  <a:alpha val="32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3"/>
              <p:cNvSpPr/>
              <p:nvPr/>
            </p:nvSpPr>
            <p:spPr>
              <a:xfrm>
                <a:off x="1535627" y="4051294"/>
                <a:ext cx="926891" cy="682211"/>
              </a:xfrm>
              <a:custGeom>
                <a:avLst/>
                <a:gdLst/>
                <a:ahLst/>
                <a:cxnLst/>
                <a:rect l="l" t="t" r="r" b="b"/>
                <a:pathLst>
                  <a:path w="12074" h="8887" extrusionOk="0">
                    <a:moveTo>
                      <a:pt x="5151" y="8881"/>
                    </a:moveTo>
                    <a:cubicBezTo>
                      <a:pt x="5013" y="8869"/>
                      <a:pt x="4886" y="8840"/>
                      <a:pt x="4754" y="8800"/>
                    </a:cubicBezTo>
                    <a:lnTo>
                      <a:pt x="1600" y="7707"/>
                    </a:lnTo>
                    <a:cubicBezTo>
                      <a:pt x="599" y="7361"/>
                      <a:pt x="0" y="6435"/>
                      <a:pt x="190" y="5549"/>
                    </a:cubicBezTo>
                    <a:lnTo>
                      <a:pt x="1180" y="858"/>
                    </a:lnTo>
                    <a:cubicBezTo>
                      <a:pt x="1197" y="778"/>
                      <a:pt x="1266" y="720"/>
                      <a:pt x="1358" y="715"/>
                    </a:cubicBezTo>
                    <a:lnTo>
                      <a:pt x="8621" y="7"/>
                    </a:lnTo>
                    <a:cubicBezTo>
                      <a:pt x="8696" y="1"/>
                      <a:pt x="8776" y="30"/>
                      <a:pt x="8828" y="82"/>
                    </a:cubicBezTo>
                    <a:cubicBezTo>
                      <a:pt x="8880" y="133"/>
                      <a:pt x="8897" y="202"/>
                      <a:pt x="8886" y="260"/>
                    </a:cubicBezTo>
                    <a:lnTo>
                      <a:pt x="7591" y="4634"/>
                    </a:lnTo>
                    <a:lnTo>
                      <a:pt x="7591" y="4634"/>
                    </a:lnTo>
                    <a:cubicBezTo>
                      <a:pt x="7366" y="5399"/>
                      <a:pt x="7890" y="6210"/>
                      <a:pt x="8799" y="6498"/>
                    </a:cubicBezTo>
                    <a:lnTo>
                      <a:pt x="11803" y="7448"/>
                    </a:lnTo>
                    <a:cubicBezTo>
                      <a:pt x="11964" y="7499"/>
                      <a:pt x="12074" y="7626"/>
                      <a:pt x="12062" y="7764"/>
                    </a:cubicBezTo>
                    <a:cubicBezTo>
                      <a:pt x="12057" y="7902"/>
                      <a:pt x="11947" y="8006"/>
                      <a:pt x="11786" y="8029"/>
                    </a:cubicBezTo>
                    <a:lnTo>
                      <a:pt x="5438" y="8881"/>
                    </a:lnTo>
                    <a:cubicBezTo>
                      <a:pt x="5352" y="8886"/>
                      <a:pt x="5254" y="8886"/>
                      <a:pt x="5151" y="8881"/>
                    </a:cubicBezTo>
                    <a:close/>
                    <a:moveTo>
                      <a:pt x="1583" y="1071"/>
                    </a:moveTo>
                    <a:lnTo>
                      <a:pt x="610" y="5641"/>
                    </a:lnTo>
                    <a:cubicBezTo>
                      <a:pt x="461" y="6349"/>
                      <a:pt x="944" y="7079"/>
                      <a:pt x="1732" y="7356"/>
                    </a:cubicBezTo>
                    <a:lnTo>
                      <a:pt x="4892" y="8438"/>
                    </a:lnTo>
                    <a:cubicBezTo>
                      <a:pt x="5036" y="8489"/>
                      <a:pt x="5197" y="8507"/>
                      <a:pt x="5346" y="8484"/>
                    </a:cubicBezTo>
                    <a:lnTo>
                      <a:pt x="11257" y="7684"/>
                    </a:lnTo>
                    <a:lnTo>
                      <a:pt x="8667" y="6855"/>
                    </a:lnTo>
                    <a:cubicBezTo>
                      <a:pt x="7533" y="6492"/>
                      <a:pt x="6866" y="5462"/>
                      <a:pt x="7153" y="4507"/>
                    </a:cubicBezTo>
                    <a:lnTo>
                      <a:pt x="8350" y="427"/>
                    </a:lnTo>
                    <a:close/>
                    <a:moveTo>
                      <a:pt x="7366" y="4570"/>
                    </a:moveTo>
                    <a:close/>
                  </a:path>
                </a:pathLst>
              </a:custGeom>
              <a:solidFill>
                <a:srgbClr val="D1E0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3"/>
              <p:cNvSpPr/>
              <p:nvPr/>
            </p:nvSpPr>
            <p:spPr>
              <a:xfrm>
                <a:off x="1553284" y="4069027"/>
                <a:ext cx="908390" cy="648971"/>
              </a:xfrm>
              <a:custGeom>
                <a:avLst/>
                <a:gdLst/>
                <a:ahLst/>
                <a:cxnLst/>
                <a:rect l="l" t="t" r="r" b="b"/>
                <a:pathLst>
                  <a:path w="11833" h="8454" extrusionOk="0">
                    <a:moveTo>
                      <a:pt x="11585" y="7153"/>
                    </a:moveTo>
                    <a:lnTo>
                      <a:pt x="8564" y="6233"/>
                    </a:lnTo>
                    <a:cubicBezTo>
                      <a:pt x="7689" y="5956"/>
                      <a:pt x="7188" y="5174"/>
                      <a:pt x="7401" y="4437"/>
                    </a:cubicBezTo>
                    <a:lnTo>
                      <a:pt x="8638" y="248"/>
                    </a:lnTo>
                    <a:cubicBezTo>
                      <a:pt x="8661" y="190"/>
                      <a:pt x="8638" y="115"/>
                      <a:pt x="8592" y="75"/>
                    </a:cubicBezTo>
                    <a:cubicBezTo>
                      <a:pt x="8541" y="23"/>
                      <a:pt x="8466" y="0"/>
                      <a:pt x="8391" y="6"/>
                    </a:cubicBezTo>
                    <a:lnTo>
                      <a:pt x="1307" y="581"/>
                    </a:lnTo>
                    <a:cubicBezTo>
                      <a:pt x="1226" y="587"/>
                      <a:pt x="1151" y="650"/>
                      <a:pt x="1134" y="725"/>
                    </a:cubicBezTo>
                    <a:lnTo>
                      <a:pt x="179" y="5237"/>
                    </a:lnTo>
                    <a:cubicBezTo>
                      <a:pt x="0" y="6095"/>
                      <a:pt x="576" y="6987"/>
                      <a:pt x="1537" y="7315"/>
                    </a:cubicBezTo>
                    <a:lnTo>
                      <a:pt x="4575" y="8368"/>
                    </a:lnTo>
                    <a:cubicBezTo>
                      <a:pt x="4696" y="8408"/>
                      <a:pt x="4829" y="8437"/>
                      <a:pt x="4955" y="8448"/>
                    </a:cubicBezTo>
                    <a:cubicBezTo>
                      <a:pt x="5047" y="8454"/>
                      <a:pt x="5145" y="8448"/>
                      <a:pt x="5237" y="8437"/>
                    </a:cubicBezTo>
                    <a:lnTo>
                      <a:pt x="11568" y="7597"/>
                    </a:lnTo>
                    <a:cubicBezTo>
                      <a:pt x="11723" y="7573"/>
                      <a:pt x="11832" y="7516"/>
                      <a:pt x="11832" y="7412"/>
                    </a:cubicBezTo>
                    <a:cubicBezTo>
                      <a:pt x="11832" y="7326"/>
                      <a:pt x="11740" y="7194"/>
                      <a:pt x="11585" y="71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3"/>
              <p:cNvSpPr/>
              <p:nvPr/>
            </p:nvSpPr>
            <p:spPr>
              <a:xfrm>
                <a:off x="700629" y="2436189"/>
                <a:ext cx="2361445" cy="1971248"/>
              </a:xfrm>
              <a:custGeom>
                <a:avLst/>
                <a:gdLst/>
                <a:ahLst/>
                <a:cxnLst/>
                <a:rect l="l" t="t" r="r" b="b"/>
                <a:pathLst>
                  <a:path w="30761" h="25679" extrusionOk="0">
                    <a:moveTo>
                      <a:pt x="29931" y="23601"/>
                    </a:moveTo>
                    <a:lnTo>
                      <a:pt x="1474" y="25638"/>
                    </a:lnTo>
                    <a:cubicBezTo>
                      <a:pt x="881" y="25678"/>
                      <a:pt x="375" y="25178"/>
                      <a:pt x="369" y="24516"/>
                    </a:cubicBezTo>
                    <a:lnTo>
                      <a:pt x="6" y="1215"/>
                    </a:lnTo>
                    <a:cubicBezTo>
                      <a:pt x="1" y="559"/>
                      <a:pt x="570" y="12"/>
                      <a:pt x="1635" y="0"/>
                    </a:cubicBezTo>
                    <a:lnTo>
                      <a:pt x="29373" y="1059"/>
                    </a:lnTo>
                    <a:cubicBezTo>
                      <a:pt x="29834" y="1071"/>
                      <a:pt x="30219" y="1548"/>
                      <a:pt x="30236" y="2124"/>
                    </a:cubicBezTo>
                    <a:lnTo>
                      <a:pt x="30754" y="22496"/>
                    </a:lnTo>
                    <a:cubicBezTo>
                      <a:pt x="30760" y="23071"/>
                      <a:pt x="30403" y="23566"/>
                      <a:pt x="29931" y="2360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3"/>
              <p:cNvSpPr/>
              <p:nvPr/>
            </p:nvSpPr>
            <p:spPr>
              <a:xfrm>
                <a:off x="754981" y="2433963"/>
                <a:ext cx="2362750" cy="1968178"/>
              </a:xfrm>
              <a:custGeom>
                <a:avLst/>
                <a:gdLst/>
                <a:ahLst/>
                <a:cxnLst/>
                <a:rect l="l" t="t" r="r" b="b"/>
                <a:pathLst>
                  <a:path w="30778" h="25639" extrusionOk="0">
                    <a:moveTo>
                      <a:pt x="29954" y="23572"/>
                    </a:moveTo>
                    <a:lnTo>
                      <a:pt x="1479" y="25592"/>
                    </a:lnTo>
                    <a:cubicBezTo>
                      <a:pt x="875" y="25638"/>
                      <a:pt x="380" y="25132"/>
                      <a:pt x="369" y="24470"/>
                    </a:cubicBezTo>
                    <a:lnTo>
                      <a:pt x="6" y="1163"/>
                    </a:lnTo>
                    <a:cubicBezTo>
                      <a:pt x="0" y="513"/>
                      <a:pt x="472" y="1"/>
                      <a:pt x="1071" y="18"/>
                    </a:cubicBezTo>
                    <a:lnTo>
                      <a:pt x="29385" y="1019"/>
                    </a:lnTo>
                    <a:cubicBezTo>
                      <a:pt x="29845" y="1036"/>
                      <a:pt x="30230" y="1520"/>
                      <a:pt x="30248" y="2084"/>
                    </a:cubicBezTo>
                    <a:lnTo>
                      <a:pt x="30766" y="22462"/>
                    </a:lnTo>
                    <a:cubicBezTo>
                      <a:pt x="30777" y="23049"/>
                      <a:pt x="30415" y="23544"/>
                      <a:pt x="29954" y="235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3"/>
              <p:cNvSpPr/>
              <p:nvPr/>
            </p:nvSpPr>
            <p:spPr>
              <a:xfrm>
                <a:off x="754059" y="2433963"/>
                <a:ext cx="2359219" cy="1751701"/>
              </a:xfrm>
              <a:custGeom>
                <a:avLst/>
                <a:gdLst/>
                <a:ahLst/>
                <a:cxnLst/>
                <a:rect l="l" t="t" r="r" b="b"/>
                <a:pathLst>
                  <a:path w="30732" h="22819" extrusionOk="0">
                    <a:moveTo>
                      <a:pt x="30732" y="21017"/>
                    </a:moveTo>
                    <a:lnTo>
                      <a:pt x="30254" y="2084"/>
                    </a:lnTo>
                    <a:cubicBezTo>
                      <a:pt x="30237" y="1508"/>
                      <a:pt x="29851" y="1036"/>
                      <a:pt x="29391" y="1019"/>
                    </a:cubicBezTo>
                    <a:lnTo>
                      <a:pt x="1077" y="18"/>
                    </a:lnTo>
                    <a:cubicBezTo>
                      <a:pt x="479" y="1"/>
                      <a:pt x="1" y="507"/>
                      <a:pt x="12" y="1163"/>
                    </a:cubicBezTo>
                    <a:lnTo>
                      <a:pt x="346" y="228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3"/>
              <p:cNvSpPr/>
              <p:nvPr/>
            </p:nvSpPr>
            <p:spPr>
              <a:xfrm>
                <a:off x="854394" y="2555025"/>
                <a:ext cx="2180274" cy="1505208"/>
              </a:xfrm>
              <a:custGeom>
                <a:avLst/>
                <a:gdLst/>
                <a:ahLst/>
                <a:cxnLst/>
                <a:rect l="l" t="t" r="r" b="b"/>
                <a:pathLst>
                  <a:path w="28401" h="19608" extrusionOk="0">
                    <a:moveTo>
                      <a:pt x="28400" y="18128"/>
                    </a:moveTo>
                    <a:lnTo>
                      <a:pt x="317" y="19607"/>
                    </a:lnTo>
                    <a:lnTo>
                      <a:pt x="0" y="0"/>
                    </a:lnTo>
                    <a:lnTo>
                      <a:pt x="27957" y="806"/>
                    </a:lnTo>
                    <a:close/>
                  </a:path>
                </a:pathLst>
              </a:custGeom>
              <a:solidFill>
                <a:srgbClr val="D1E0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3"/>
              <p:cNvSpPr/>
              <p:nvPr/>
            </p:nvSpPr>
            <p:spPr>
              <a:xfrm>
                <a:off x="861917" y="2562932"/>
                <a:ext cx="2166072" cy="1488013"/>
              </a:xfrm>
              <a:custGeom>
                <a:avLst/>
                <a:gdLst/>
                <a:ahLst/>
                <a:cxnLst/>
                <a:rect l="l" t="t" r="r" b="b"/>
                <a:pathLst>
                  <a:path w="28216" h="19384" extrusionOk="0">
                    <a:moveTo>
                      <a:pt x="317" y="19383"/>
                    </a:moveTo>
                    <a:lnTo>
                      <a:pt x="0" y="1"/>
                    </a:lnTo>
                    <a:lnTo>
                      <a:pt x="27784" y="795"/>
                    </a:lnTo>
                    <a:lnTo>
                      <a:pt x="28216" y="1792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3"/>
              <p:cNvSpPr/>
              <p:nvPr/>
            </p:nvSpPr>
            <p:spPr>
              <a:xfrm>
                <a:off x="946285" y="2963656"/>
                <a:ext cx="1165024" cy="956952"/>
              </a:xfrm>
              <a:custGeom>
                <a:avLst/>
                <a:gdLst/>
                <a:ahLst/>
                <a:cxnLst/>
                <a:rect l="l" t="t" r="r" b="b"/>
                <a:pathLst>
                  <a:path w="15176" h="12466" extrusionOk="0">
                    <a:moveTo>
                      <a:pt x="4621" y="6308"/>
                    </a:moveTo>
                    <a:cubicBezTo>
                      <a:pt x="4621" y="6308"/>
                      <a:pt x="6123" y="12466"/>
                      <a:pt x="10647" y="12132"/>
                    </a:cubicBezTo>
                    <a:cubicBezTo>
                      <a:pt x="15176" y="11804"/>
                      <a:pt x="14698" y="478"/>
                      <a:pt x="14698" y="478"/>
                    </a:cubicBezTo>
                    <a:lnTo>
                      <a:pt x="4829" y="1"/>
                    </a:lnTo>
                    <a:cubicBezTo>
                      <a:pt x="4829" y="1"/>
                      <a:pt x="0" y="5853"/>
                      <a:pt x="892" y="7465"/>
                    </a:cubicBezTo>
                    <a:cubicBezTo>
                      <a:pt x="1784" y="9076"/>
                      <a:pt x="4621" y="6308"/>
                      <a:pt x="4621" y="6308"/>
                    </a:cubicBezTo>
                    <a:close/>
                  </a:path>
                </a:pathLst>
              </a:custGeom>
              <a:solidFill>
                <a:srgbClr val="FFFFFF">
                  <a:alpha val="29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3"/>
              <p:cNvSpPr/>
              <p:nvPr/>
            </p:nvSpPr>
            <p:spPr>
              <a:xfrm>
                <a:off x="2297236" y="2111003"/>
                <a:ext cx="1038741" cy="893391"/>
              </a:xfrm>
              <a:custGeom>
                <a:avLst/>
                <a:gdLst/>
                <a:ahLst/>
                <a:cxnLst/>
                <a:rect l="l" t="t" r="r" b="b"/>
                <a:pathLst>
                  <a:path w="13531" h="11638" extrusionOk="0">
                    <a:moveTo>
                      <a:pt x="0" y="7137"/>
                    </a:moveTo>
                    <a:cubicBezTo>
                      <a:pt x="0" y="6055"/>
                      <a:pt x="547" y="5048"/>
                      <a:pt x="1445" y="4467"/>
                    </a:cubicBezTo>
                    <a:cubicBezTo>
                      <a:pt x="3827" y="2936"/>
                      <a:pt x="8834" y="1"/>
                      <a:pt x="10848" y="1042"/>
                    </a:cubicBezTo>
                    <a:cubicBezTo>
                      <a:pt x="13530" y="2435"/>
                      <a:pt x="2855" y="11637"/>
                      <a:pt x="1134" y="10348"/>
                    </a:cubicBezTo>
                    <a:cubicBezTo>
                      <a:pt x="225" y="9669"/>
                      <a:pt x="6" y="8276"/>
                      <a:pt x="0" y="71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3"/>
              <p:cNvSpPr/>
              <p:nvPr/>
            </p:nvSpPr>
            <p:spPr>
              <a:xfrm>
                <a:off x="1290433" y="2270065"/>
                <a:ext cx="1332914" cy="1718999"/>
              </a:xfrm>
              <a:custGeom>
                <a:avLst/>
                <a:gdLst/>
                <a:ahLst/>
                <a:cxnLst/>
                <a:rect l="l" t="t" r="r" b="b"/>
                <a:pathLst>
                  <a:path w="17363" h="22393" extrusionOk="0">
                    <a:moveTo>
                      <a:pt x="7890" y="21149"/>
                    </a:moveTo>
                    <a:cubicBezTo>
                      <a:pt x="2331" y="22393"/>
                      <a:pt x="0" y="12563"/>
                      <a:pt x="1577" y="5019"/>
                    </a:cubicBezTo>
                    <a:cubicBezTo>
                      <a:pt x="2049" y="2740"/>
                      <a:pt x="4080" y="1"/>
                      <a:pt x="6647" y="127"/>
                    </a:cubicBezTo>
                    <a:lnTo>
                      <a:pt x="15343" y="1140"/>
                    </a:lnTo>
                    <a:cubicBezTo>
                      <a:pt x="17322" y="2348"/>
                      <a:pt x="17363" y="5353"/>
                      <a:pt x="16747" y="8546"/>
                    </a:cubicBezTo>
                    <a:cubicBezTo>
                      <a:pt x="15768" y="13657"/>
                      <a:pt x="12695" y="20068"/>
                      <a:pt x="7890" y="211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3"/>
              <p:cNvSpPr/>
              <p:nvPr/>
            </p:nvSpPr>
            <p:spPr>
              <a:xfrm>
                <a:off x="1638956" y="2397268"/>
                <a:ext cx="933109" cy="1358510"/>
              </a:xfrm>
              <a:custGeom>
                <a:avLst/>
                <a:gdLst/>
                <a:ahLst/>
                <a:cxnLst/>
                <a:rect l="l" t="t" r="r" b="b"/>
                <a:pathLst>
                  <a:path w="12155" h="17697" extrusionOk="0">
                    <a:moveTo>
                      <a:pt x="10354" y="628"/>
                    </a:moveTo>
                    <a:cubicBezTo>
                      <a:pt x="9358" y="1313"/>
                      <a:pt x="3005" y="2602"/>
                      <a:pt x="156" y="881"/>
                    </a:cubicBezTo>
                    <a:cubicBezTo>
                      <a:pt x="1" y="2199"/>
                      <a:pt x="1261" y="5198"/>
                      <a:pt x="1854" y="8052"/>
                    </a:cubicBezTo>
                    <a:cubicBezTo>
                      <a:pt x="2775" y="12426"/>
                      <a:pt x="4864" y="17697"/>
                      <a:pt x="6630" y="16114"/>
                    </a:cubicBezTo>
                    <a:cubicBezTo>
                      <a:pt x="10072" y="13036"/>
                      <a:pt x="11608" y="7770"/>
                      <a:pt x="11908" y="4616"/>
                    </a:cubicBezTo>
                    <a:cubicBezTo>
                      <a:pt x="12155" y="1923"/>
                      <a:pt x="11263" y="1"/>
                      <a:pt x="10354" y="628"/>
                    </a:cubicBezTo>
                    <a:close/>
                  </a:path>
                </a:pathLst>
              </a:custGeom>
              <a:solidFill>
                <a:srgbClr val="FFFFFF">
                  <a:alpha val="29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3"/>
              <p:cNvSpPr/>
              <p:nvPr/>
            </p:nvSpPr>
            <p:spPr>
              <a:xfrm>
                <a:off x="1597121" y="2215241"/>
                <a:ext cx="891876" cy="343381"/>
              </a:xfrm>
              <a:custGeom>
                <a:avLst/>
                <a:gdLst/>
                <a:ahLst/>
                <a:cxnLst/>
                <a:rect l="l" t="t" r="r" b="b"/>
                <a:pathLst>
                  <a:path w="13237" h="4473" extrusionOk="0">
                    <a:moveTo>
                      <a:pt x="13237" y="2539"/>
                    </a:moveTo>
                    <a:cubicBezTo>
                      <a:pt x="13237" y="3609"/>
                      <a:pt x="10676" y="4472"/>
                      <a:pt x="7229" y="4467"/>
                    </a:cubicBezTo>
                    <a:cubicBezTo>
                      <a:pt x="3407" y="4461"/>
                      <a:pt x="1" y="3408"/>
                      <a:pt x="1" y="2124"/>
                    </a:cubicBezTo>
                    <a:cubicBezTo>
                      <a:pt x="1" y="835"/>
                      <a:pt x="3407" y="1"/>
                      <a:pt x="7229" y="231"/>
                    </a:cubicBezTo>
                    <a:cubicBezTo>
                      <a:pt x="10676" y="438"/>
                      <a:pt x="13237" y="1468"/>
                      <a:pt x="13237" y="25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3"/>
              <p:cNvSpPr/>
              <p:nvPr/>
            </p:nvSpPr>
            <p:spPr>
              <a:xfrm>
                <a:off x="1464925" y="1398911"/>
                <a:ext cx="1239718" cy="1054521"/>
              </a:xfrm>
              <a:custGeom>
                <a:avLst/>
                <a:gdLst/>
                <a:ahLst/>
                <a:cxnLst/>
                <a:rect l="l" t="t" r="r" b="b"/>
                <a:pathLst>
                  <a:path w="16149" h="13737" extrusionOk="0">
                    <a:moveTo>
                      <a:pt x="16148" y="8074"/>
                    </a:moveTo>
                    <a:cubicBezTo>
                      <a:pt x="16148" y="11233"/>
                      <a:pt x="13127" y="13737"/>
                      <a:pt x="8978" y="13656"/>
                    </a:cubicBezTo>
                    <a:cubicBezTo>
                      <a:pt x="4282" y="13570"/>
                      <a:pt x="0" y="10272"/>
                      <a:pt x="0" y="6319"/>
                    </a:cubicBezTo>
                    <a:cubicBezTo>
                      <a:pt x="0" y="2359"/>
                      <a:pt x="4288" y="0"/>
                      <a:pt x="8978" y="927"/>
                    </a:cubicBezTo>
                    <a:cubicBezTo>
                      <a:pt x="13121" y="1755"/>
                      <a:pt x="16148" y="4915"/>
                      <a:pt x="16148" y="80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3"/>
              <p:cNvSpPr/>
              <p:nvPr/>
            </p:nvSpPr>
            <p:spPr>
              <a:xfrm>
                <a:off x="1566948" y="1676347"/>
                <a:ext cx="1070523" cy="622487"/>
              </a:xfrm>
              <a:custGeom>
                <a:avLst/>
                <a:gdLst/>
                <a:ahLst/>
                <a:cxnLst/>
                <a:rect l="l" t="t" r="r" b="b"/>
                <a:pathLst>
                  <a:path w="13945" h="8109" extrusionOk="0">
                    <a:moveTo>
                      <a:pt x="12241" y="1634"/>
                    </a:moveTo>
                    <a:lnTo>
                      <a:pt x="2372" y="184"/>
                    </a:lnTo>
                    <a:cubicBezTo>
                      <a:pt x="1083" y="0"/>
                      <a:pt x="1" y="875"/>
                      <a:pt x="1" y="2158"/>
                    </a:cubicBezTo>
                    <a:lnTo>
                      <a:pt x="1" y="3205"/>
                    </a:lnTo>
                    <a:cubicBezTo>
                      <a:pt x="1" y="4489"/>
                      <a:pt x="1083" y="5611"/>
                      <a:pt x="2372" y="5703"/>
                    </a:cubicBezTo>
                    <a:lnTo>
                      <a:pt x="2832" y="5738"/>
                    </a:lnTo>
                    <a:cubicBezTo>
                      <a:pt x="3644" y="5795"/>
                      <a:pt x="4392" y="6209"/>
                      <a:pt x="4875" y="6825"/>
                    </a:cubicBezTo>
                    <a:cubicBezTo>
                      <a:pt x="5405" y="7510"/>
                      <a:pt x="6463" y="8005"/>
                      <a:pt x="7643" y="8057"/>
                    </a:cubicBezTo>
                    <a:cubicBezTo>
                      <a:pt x="8788" y="8109"/>
                      <a:pt x="9744" y="7740"/>
                      <a:pt x="10210" y="7159"/>
                    </a:cubicBezTo>
                    <a:cubicBezTo>
                      <a:pt x="10618" y="6641"/>
                      <a:pt x="11240" y="6365"/>
                      <a:pt x="11879" y="6417"/>
                    </a:cubicBezTo>
                    <a:lnTo>
                      <a:pt x="12230" y="6445"/>
                    </a:lnTo>
                    <a:cubicBezTo>
                      <a:pt x="13179" y="6514"/>
                      <a:pt x="13927" y="5720"/>
                      <a:pt x="13927" y="4661"/>
                    </a:cubicBezTo>
                    <a:lnTo>
                      <a:pt x="13927" y="3798"/>
                    </a:lnTo>
                    <a:cubicBezTo>
                      <a:pt x="13945" y="2739"/>
                      <a:pt x="13191" y="1767"/>
                      <a:pt x="12241" y="1634"/>
                    </a:cubicBezTo>
                    <a:close/>
                  </a:path>
                </a:pathLst>
              </a:custGeom>
              <a:solidFill>
                <a:srgbClr val="134F5C">
                  <a:alpha val="503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3"/>
              <p:cNvSpPr/>
              <p:nvPr/>
            </p:nvSpPr>
            <p:spPr>
              <a:xfrm>
                <a:off x="1659760" y="1744209"/>
                <a:ext cx="912305" cy="381906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4975" extrusionOk="0">
                    <a:moveTo>
                      <a:pt x="1663" y="1"/>
                    </a:moveTo>
                    <a:cubicBezTo>
                      <a:pt x="732" y="1"/>
                      <a:pt x="0" y="655"/>
                      <a:pt x="0" y="1568"/>
                    </a:cubicBezTo>
                    <a:lnTo>
                      <a:pt x="0" y="2298"/>
                    </a:lnTo>
                    <a:cubicBezTo>
                      <a:pt x="0" y="3300"/>
                      <a:pt x="881" y="4186"/>
                      <a:pt x="1940" y="4272"/>
                    </a:cubicBezTo>
                    <a:lnTo>
                      <a:pt x="10428" y="4969"/>
                    </a:lnTo>
                    <a:cubicBezTo>
                      <a:pt x="10471" y="4973"/>
                      <a:pt x="10514" y="4975"/>
                      <a:pt x="10557" y="4975"/>
                    </a:cubicBezTo>
                    <a:cubicBezTo>
                      <a:pt x="11306" y="4975"/>
                      <a:pt x="11884" y="4359"/>
                      <a:pt x="11878" y="3553"/>
                    </a:cubicBezTo>
                    <a:lnTo>
                      <a:pt x="11878" y="2931"/>
                    </a:lnTo>
                    <a:cubicBezTo>
                      <a:pt x="11878" y="2091"/>
                      <a:pt x="11239" y="1314"/>
                      <a:pt x="10428" y="1199"/>
                    </a:cubicBezTo>
                    <a:lnTo>
                      <a:pt x="1940" y="20"/>
                    </a:lnTo>
                    <a:cubicBezTo>
                      <a:pt x="1846" y="7"/>
                      <a:pt x="1753" y="1"/>
                      <a:pt x="1663" y="1"/>
                    </a:cubicBezTo>
                    <a:close/>
                  </a:path>
                </a:pathLst>
              </a:custGeom>
              <a:solidFill>
                <a:srgbClr val="134F5C">
                  <a:alpha val="503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3"/>
              <p:cNvSpPr/>
              <p:nvPr/>
            </p:nvSpPr>
            <p:spPr>
              <a:xfrm>
                <a:off x="1869181" y="1868649"/>
                <a:ext cx="542977" cy="150920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1966" extrusionOk="0">
                    <a:moveTo>
                      <a:pt x="816" y="1"/>
                    </a:moveTo>
                    <a:cubicBezTo>
                      <a:pt x="355" y="1"/>
                      <a:pt x="0" y="251"/>
                      <a:pt x="0" y="608"/>
                    </a:cubicBezTo>
                    <a:cubicBezTo>
                      <a:pt x="0" y="1005"/>
                      <a:pt x="437" y="1368"/>
                      <a:pt x="973" y="1420"/>
                    </a:cubicBezTo>
                    <a:cubicBezTo>
                      <a:pt x="1020" y="1425"/>
                      <a:pt x="1067" y="1428"/>
                      <a:pt x="1112" y="1428"/>
                    </a:cubicBezTo>
                    <a:cubicBezTo>
                      <a:pt x="1570" y="1428"/>
                      <a:pt x="1922" y="1173"/>
                      <a:pt x="1922" y="827"/>
                    </a:cubicBezTo>
                    <a:cubicBezTo>
                      <a:pt x="1922" y="442"/>
                      <a:pt x="1502" y="85"/>
                      <a:pt x="973" y="10"/>
                    </a:cubicBezTo>
                    <a:cubicBezTo>
                      <a:pt x="919" y="4"/>
                      <a:pt x="867" y="1"/>
                      <a:pt x="816" y="1"/>
                    </a:cubicBezTo>
                    <a:close/>
                    <a:moveTo>
                      <a:pt x="6129" y="642"/>
                    </a:moveTo>
                    <a:cubicBezTo>
                      <a:pt x="5726" y="642"/>
                      <a:pt x="5415" y="877"/>
                      <a:pt x="5415" y="1213"/>
                    </a:cubicBezTo>
                    <a:cubicBezTo>
                      <a:pt x="5415" y="1581"/>
                      <a:pt x="5789" y="1909"/>
                      <a:pt x="6250" y="1961"/>
                    </a:cubicBezTo>
                    <a:cubicBezTo>
                      <a:pt x="6282" y="1964"/>
                      <a:pt x="6314" y="1965"/>
                      <a:pt x="6346" y="1965"/>
                    </a:cubicBezTo>
                    <a:cubicBezTo>
                      <a:pt x="6755" y="1965"/>
                      <a:pt x="7073" y="1728"/>
                      <a:pt x="7073" y="1403"/>
                    </a:cubicBezTo>
                    <a:cubicBezTo>
                      <a:pt x="7067" y="1040"/>
                      <a:pt x="6704" y="712"/>
                      <a:pt x="6250" y="649"/>
                    </a:cubicBezTo>
                    <a:cubicBezTo>
                      <a:pt x="6209" y="644"/>
                      <a:pt x="6169" y="642"/>
                      <a:pt x="6129" y="64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3"/>
              <p:cNvSpPr/>
              <p:nvPr/>
            </p:nvSpPr>
            <p:spPr>
              <a:xfrm>
                <a:off x="1638572" y="1464239"/>
                <a:ext cx="1018781" cy="568215"/>
              </a:xfrm>
              <a:custGeom>
                <a:avLst/>
                <a:gdLst/>
                <a:ahLst/>
                <a:cxnLst/>
                <a:rect l="l" t="t" r="r" b="b"/>
                <a:pathLst>
                  <a:path w="13271" h="7402" extrusionOk="0">
                    <a:moveTo>
                      <a:pt x="6768" y="524"/>
                    </a:moveTo>
                    <a:cubicBezTo>
                      <a:pt x="4028" y="1"/>
                      <a:pt x="1456" y="732"/>
                      <a:pt x="0" y="2337"/>
                    </a:cubicBezTo>
                    <a:cubicBezTo>
                      <a:pt x="414" y="3655"/>
                      <a:pt x="2503" y="5497"/>
                      <a:pt x="5812" y="6486"/>
                    </a:cubicBezTo>
                    <a:cubicBezTo>
                      <a:pt x="8839" y="7401"/>
                      <a:pt x="10934" y="7355"/>
                      <a:pt x="13271" y="6964"/>
                    </a:cubicBezTo>
                    <a:cubicBezTo>
                      <a:pt x="13271" y="4092"/>
                      <a:pt x="10514" y="1244"/>
                      <a:pt x="6768" y="524"/>
                    </a:cubicBezTo>
                    <a:close/>
                  </a:path>
                </a:pathLst>
              </a:custGeom>
              <a:solidFill>
                <a:srgbClr val="FFFFFF">
                  <a:alpha val="29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3"/>
              <p:cNvSpPr/>
              <p:nvPr/>
            </p:nvSpPr>
            <p:spPr>
              <a:xfrm>
                <a:off x="1435753" y="1242075"/>
                <a:ext cx="1302054" cy="651197"/>
              </a:xfrm>
              <a:custGeom>
                <a:avLst/>
                <a:gdLst/>
                <a:ahLst/>
                <a:cxnLst/>
                <a:rect l="l" t="t" r="r" b="b"/>
                <a:pathLst>
                  <a:path w="16961" h="8483" extrusionOk="0">
                    <a:moveTo>
                      <a:pt x="16960" y="8483"/>
                    </a:moveTo>
                    <a:lnTo>
                      <a:pt x="16442" y="8414"/>
                    </a:lnTo>
                    <a:cubicBezTo>
                      <a:pt x="16442" y="5594"/>
                      <a:pt x="13501" y="2659"/>
                      <a:pt x="9496" y="1778"/>
                    </a:cubicBezTo>
                    <a:cubicBezTo>
                      <a:pt x="4961" y="788"/>
                      <a:pt x="818" y="2745"/>
                      <a:pt x="818" y="6267"/>
                    </a:cubicBezTo>
                    <a:lnTo>
                      <a:pt x="1" y="6152"/>
                    </a:lnTo>
                    <a:cubicBezTo>
                      <a:pt x="1" y="2187"/>
                      <a:pt x="4558" y="0"/>
                      <a:pt x="9496" y="1122"/>
                    </a:cubicBezTo>
                    <a:cubicBezTo>
                      <a:pt x="13818" y="2118"/>
                      <a:pt x="16960" y="5369"/>
                      <a:pt x="16960" y="84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3"/>
              <p:cNvSpPr/>
              <p:nvPr/>
            </p:nvSpPr>
            <p:spPr>
              <a:xfrm>
                <a:off x="2731048" y="1636121"/>
                <a:ext cx="31014" cy="285412"/>
              </a:xfrm>
              <a:custGeom>
                <a:avLst/>
                <a:gdLst/>
                <a:ahLst/>
                <a:cxnLst/>
                <a:rect l="l" t="t" r="r" b="b"/>
                <a:pathLst>
                  <a:path w="404" h="3718" extrusionOk="0">
                    <a:moveTo>
                      <a:pt x="202" y="3701"/>
                    </a:moveTo>
                    <a:lnTo>
                      <a:pt x="202" y="3701"/>
                    </a:lnTo>
                    <a:cubicBezTo>
                      <a:pt x="99" y="3689"/>
                      <a:pt x="1" y="3580"/>
                      <a:pt x="1" y="3453"/>
                    </a:cubicBezTo>
                    <a:lnTo>
                      <a:pt x="1" y="208"/>
                    </a:lnTo>
                    <a:cubicBezTo>
                      <a:pt x="1" y="87"/>
                      <a:pt x="87" y="0"/>
                      <a:pt x="202" y="18"/>
                    </a:cubicBezTo>
                    <a:lnTo>
                      <a:pt x="202" y="18"/>
                    </a:lnTo>
                    <a:cubicBezTo>
                      <a:pt x="311" y="41"/>
                      <a:pt x="404" y="156"/>
                      <a:pt x="404" y="277"/>
                    </a:cubicBezTo>
                    <a:lnTo>
                      <a:pt x="404" y="3511"/>
                    </a:lnTo>
                    <a:cubicBezTo>
                      <a:pt x="404" y="3626"/>
                      <a:pt x="311" y="3718"/>
                      <a:pt x="202" y="370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3"/>
              <p:cNvSpPr/>
              <p:nvPr/>
            </p:nvSpPr>
            <p:spPr>
              <a:xfrm>
                <a:off x="2356884" y="2088971"/>
                <a:ext cx="391898" cy="288483"/>
              </a:xfrm>
              <a:custGeom>
                <a:avLst/>
                <a:gdLst/>
                <a:ahLst/>
                <a:cxnLst/>
                <a:rect l="l" t="t" r="r" b="b"/>
                <a:pathLst>
                  <a:path w="5105" h="3758" extrusionOk="0">
                    <a:moveTo>
                      <a:pt x="259" y="3758"/>
                    </a:moveTo>
                    <a:cubicBezTo>
                      <a:pt x="127" y="3752"/>
                      <a:pt x="12" y="3643"/>
                      <a:pt x="6" y="3499"/>
                    </a:cubicBezTo>
                    <a:cubicBezTo>
                      <a:pt x="0" y="3355"/>
                      <a:pt x="110" y="3234"/>
                      <a:pt x="242" y="3234"/>
                    </a:cubicBezTo>
                    <a:cubicBezTo>
                      <a:pt x="4155" y="3177"/>
                      <a:pt x="4633" y="328"/>
                      <a:pt x="4656" y="207"/>
                    </a:cubicBezTo>
                    <a:cubicBezTo>
                      <a:pt x="4673" y="75"/>
                      <a:pt x="4783" y="0"/>
                      <a:pt x="4903" y="29"/>
                    </a:cubicBezTo>
                    <a:cubicBezTo>
                      <a:pt x="5019" y="63"/>
                      <a:pt x="5105" y="190"/>
                      <a:pt x="5088" y="322"/>
                    </a:cubicBezTo>
                    <a:cubicBezTo>
                      <a:pt x="5076" y="357"/>
                      <a:pt x="4547" y="3660"/>
                      <a:pt x="271" y="3752"/>
                    </a:cubicBezTo>
                    <a:cubicBezTo>
                      <a:pt x="265" y="3758"/>
                      <a:pt x="265" y="3758"/>
                      <a:pt x="259" y="37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3"/>
              <p:cNvSpPr/>
              <p:nvPr/>
            </p:nvSpPr>
            <p:spPr>
              <a:xfrm>
                <a:off x="2671016" y="1833566"/>
                <a:ext cx="141406" cy="306676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3995" extrusionOk="0">
                    <a:moveTo>
                      <a:pt x="1209" y="3972"/>
                    </a:moveTo>
                    <a:lnTo>
                      <a:pt x="345" y="3903"/>
                    </a:lnTo>
                    <a:cubicBezTo>
                      <a:pt x="161" y="3885"/>
                      <a:pt x="259" y="3822"/>
                      <a:pt x="259" y="3621"/>
                    </a:cubicBezTo>
                    <a:cubicBezTo>
                      <a:pt x="259" y="3621"/>
                      <a:pt x="691" y="1837"/>
                      <a:pt x="0" y="306"/>
                    </a:cubicBezTo>
                    <a:cubicBezTo>
                      <a:pt x="0" y="133"/>
                      <a:pt x="52" y="35"/>
                      <a:pt x="150" y="1"/>
                    </a:cubicBezTo>
                    <a:lnTo>
                      <a:pt x="1209" y="81"/>
                    </a:lnTo>
                    <a:cubicBezTo>
                      <a:pt x="1387" y="110"/>
                      <a:pt x="1491" y="294"/>
                      <a:pt x="1531" y="490"/>
                    </a:cubicBezTo>
                    <a:cubicBezTo>
                      <a:pt x="1813" y="1693"/>
                      <a:pt x="1842" y="2809"/>
                      <a:pt x="1531" y="3644"/>
                    </a:cubicBezTo>
                    <a:cubicBezTo>
                      <a:pt x="1462" y="3828"/>
                      <a:pt x="1387" y="3995"/>
                      <a:pt x="1209" y="39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3"/>
              <p:cNvSpPr/>
              <p:nvPr/>
            </p:nvSpPr>
            <p:spPr>
              <a:xfrm>
                <a:off x="2282650" y="2306759"/>
                <a:ext cx="140561" cy="98566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284" extrusionOk="0">
                    <a:moveTo>
                      <a:pt x="1" y="616"/>
                    </a:moveTo>
                    <a:lnTo>
                      <a:pt x="1" y="616"/>
                    </a:lnTo>
                    <a:cubicBezTo>
                      <a:pt x="1" y="271"/>
                      <a:pt x="277" y="0"/>
                      <a:pt x="605" y="23"/>
                    </a:cubicBezTo>
                    <a:lnTo>
                      <a:pt x="1249" y="52"/>
                    </a:lnTo>
                    <a:cubicBezTo>
                      <a:pt x="1572" y="69"/>
                      <a:pt x="1831" y="345"/>
                      <a:pt x="1831" y="685"/>
                    </a:cubicBezTo>
                    <a:lnTo>
                      <a:pt x="1831" y="685"/>
                    </a:lnTo>
                    <a:cubicBezTo>
                      <a:pt x="1831" y="1019"/>
                      <a:pt x="1572" y="1283"/>
                      <a:pt x="1249" y="1278"/>
                    </a:cubicBezTo>
                    <a:lnTo>
                      <a:pt x="605" y="1260"/>
                    </a:lnTo>
                    <a:cubicBezTo>
                      <a:pt x="271" y="1249"/>
                      <a:pt x="1" y="961"/>
                      <a:pt x="1" y="6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3"/>
              <p:cNvSpPr/>
              <p:nvPr/>
            </p:nvSpPr>
            <p:spPr>
              <a:xfrm>
                <a:off x="1327972" y="1655083"/>
                <a:ext cx="269147" cy="433953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5653" extrusionOk="0">
                    <a:moveTo>
                      <a:pt x="3355" y="3080"/>
                    </a:moveTo>
                    <a:cubicBezTo>
                      <a:pt x="3212" y="4570"/>
                      <a:pt x="2492" y="5652"/>
                      <a:pt x="1733" y="5635"/>
                    </a:cubicBezTo>
                    <a:cubicBezTo>
                      <a:pt x="1232" y="5629"/>
                      <a:pt x="426" y="5635"/>
                      <a:pt x="426" y="5635"/>
                    </a:cubicBezTo>
                    <a:cubicBezTo>
                      <a:pt x="0" y="5169"/>
                      <a:pt x="541" y="3903"/>
                      <a:pt x="651" y="2815"/>
                    </a:cubicBezTo>
                    <a:cubicBezTo>
                      <a:pt x="754" y="1739"/>
                      <a:pt x="162" y="335"/>
                      <a:pt x="979" y="1"/>
                    </a:cubicBezTo>
                    <a:cubicBezTo>
                      <a:pt x="979" y="1"/>
                      <a:pt x="1876" y="139"/>
                      <a:pt x="2268" y="260"/>
                    </a:cubicBezTo>
                    <a:cubicBezTo>
                      <a:pt x="2987" y="473"/>
                      <a:pt x="3505" y="1595"/>
                      <a:pt x="3355" y="30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3"/>
              <p:cNvSpPr/>
              <p:nvPr/>
            </p:nvSpPr>
            <p:spPr>
              <a:xfrm>
                <a:off x="1266558" y="1649786"/>
                <a:ext cx="231147" cy="443625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5779" extrusionOk="0">
                    <a:moveTo>
                      <a:pt x="2861" y="3022"/>
                    </a:moveTo>
                    <a:cubicBezTo>
                      <a:pt x="2705" y="4576"/>
                      <a:pt x="1974" y="5779"/>
                      <a:pt x="1232" y="5704"/>
                    </a:cubicBezTo>
                    <a:cubicBezTo>
                      <a:pt x="484" y="5635"/>
                      <a:pt x="0" y="4311"/>
                      <a:pt x="162" y="2757"/>
                    </a:cubicBezTo>
                    <a:cubicBezTo>
                      <a:pt x="311" y="1204"/>
                      <a:pt x="1048" y="1"/>
                      <a:pt x="1784" y="70"/>
                    </a:cubicBezTo>
                    <a:cubicBezTo>
                      <a:pt x="2527" y="145"/>
                      <a:pt x="3010" y="1462"/>
                      <a:pt x="2861" y="30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3"/>
              <p:cNvSpPr/>
              <p:nvPr/>
            </p:nvSpPr>
            <p:spPr>
              <a:xfrm>
                <a:off x="936535" y="2478564"/>
                <a:ext cx="957444" cy="1122611"/>
              </a:xfrm>
              <a:custGeom>
                <a:avLst/>
                <a:gdLst/>
                <a:ahLst/>
                <a:cxnLst/>
                <a:rect l="l" t="t" r="r" b="b"/>
                <a:pathLst>
                  <a:path w="12472" h="14624" extrusionOk="0">
                    <a:moveTo>
                      <a:pt x="7908" y="47"/>
                    </a:moveTo>
                    <a:cubicBezTo>
                      <a:pt x="6774" y="1"/>
                      <a:pt x="5698" y="565"/>
                      <a:pt x="5042" y="1520"/>
                    </a:cubicBezTo>
                    <a:cubicBezTo>
                      <a:pt x="3321" y="4052"/>
                      <a:pt x="1" y="9404"/>
                      <a:pt x="990" y="11643"/>
                    </a:cubicBezTo>
                    <a:cubicBezTo>
                      <a:pt x="2314" y="14624"/>
                      <a:pt x="12471" y="3333"/>
                      <a:pt x="11211" y="1405"/>
                    </a:cubicBezTo>
                    <a:cubicBezTo>
                      <a:pt x="10543" y="381"/>
                      <a:pt x="9105" y="93"/>
                      <a:pt x="7908" y="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3"/>
              <p:cNvSpPr/>
              <p:nvPr/>
            </p:nvSpPr>
            <p:spPr>
              <a:xfrm>
                <a:off x="2974297" y="4595200"/>
                <a:ext cx="715241" cy="165725"/>
              </a:xfrm>
              <a:custGeom>
                <a:avLst/>
                <a:gdLst/>
                <a:ahLst/>
                <a:cxnLst/>
                <a:rect l="l" t="t" r="r" b="b"/>
                <a:pathLst>
                  <a:path w="18704" h="2159" extrusionOk="0">
                    <a:moveTo>
                      <a:pt x="18704" y="1082"/>
                    </a:moveTo>
                    <a:cubicBezTo>
                      <a:pt x="18704" y="1675"/>
                      <a:pt x="14520" y="2158"/>
                      <a:pt x="9352" y="2158"/>
                    </a:cubicBezTo>
                    <a:cubicBezTo>
                      <a:pt x="4190" y="2158"/>
                      <a:pt x="1" y="1675"/>
                      <a:pt x="1" y="1082"/>
                    </a:cubicBezTo>
                    <a:cubicBezTo>
                      <a:pt x="1" y="484"/>
                      <a:pt x="4190" y="0"/>
                      <a:pt x="9352" y="0"/>
                    </a:cubicBezTo>
                    <a:cubicBezTo>
                      <a:pt x="14520" y="0"/>
                      <a:pt x="18704" y="484"/>
                      <a:pt x="18704" y="1082"/>
                    </a:cubicBezTo>
                    <a:close/>
                  </a:path>
                </a:pathLst>
              </a:custGeom>
              <a:solidFill>
                <a:srgbClr val="134F5C">
                  <a:alpha val="32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3"/>
              <p:cNvSpPr/>
              <p:nvPr/>
            </p:nvSpPr>
            <p:spPr>
              <a:xfrm>
                <a:off x="3386257" y="3189429"/>
                <a:ext cx="41992" cy="47364"/>
              </a:xfrm>
              <a:custGeom>
                <a:avLst/>
                <a:gdLst/>
                <a:ahLst/>
                <a:cxnLst/>
                <a:rect l="l" t="t" r="r" b="b"/>
                <a:pathLst>
                  <a:path w="547" h="617" extrusionOk="0">
                    <a:moveTo>
                      <a:pt x="0" y="311"/>
                    </a:moveTo>
                    <a:cubicBezTo>
                      <a:pt x="0" y="484"/>
                      <a:pt x="121" y="616"/>
                      <a:pt x="271" y="616"/>
                    </a:cubicBezTo>
                    <a:cubicBezTo>
                      <a:pt x="426" y="616"/>
                      <a:pt x="547" y="484"/>
                      <a:pt x="547" y="311"/>
                    </a:cubicBezTo>
                    <a:cubicBezTo>
                      <a:pt x="547" y="138"/>
                      <a:pt x="426" y="0"/>
                      <a:pt x="271" y="0"/>
                    </a:cubicBezTo>
                    <a:cubicBezTo>
                      <a:pt x="121" y="0"/>
                      <a:pt x="0" y="138"/>
                      <a:pt x="0" y="311"/>
                    </a:cubicBezTo>
                    <a:close/>
                  </a:path>
                </a:pathLst>
              </a:custGeom>
              <a:solidFill>
                <a:srgbClr val="6E3E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3"/>
              <p:cNvSpPr/>
              <p:nvPr/>
            </p:nvSpPr>
            <p:spPr>
              <a:xfrm>
                <a:off x="3298282" y="3187203"/>
                <a:ext cx="108780" cy="29117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3793" extrusionOk="0">
                    <a:moveTo>
                      <a:pt x="1" y="1951"/>
                    </a:moveTo>
                    <a:cubicBezTo>
                      <a:pt x="1" y="1951"/>
                      <a:pt x="122" y="3684"/>
                      <a:pt x="496" y="3718"/>
                    </a:cubicBezTo>
                    <a:cubicBezTo>
                      <a:pt x="1215" y="3793"/>
                      <a:pt x="1417" y="1951"/>
                      <a:pt x="1417" y="1951"/>
                    </a:cubicBezTo>
                    <a:lnTo>
                      <a:pt x="1417" y="1"/>
                    </a:lnTo>
                    <a:lnTo>
                      <a:pt x="1" y="1"/>
                    </a:lnTo>
                    <a:lnTo>
                      <a:pt x="1" y="1951"/>
                    </a:lnTo>
                    <a:close/>
                  </a:path>
                </a:pathLst>
              </a:custGeom>
              <a:solidFill>
                <a:srgbClr val="6E3E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3"/>
              <p:cNvSpPr/>
              <p:nvPr/>
            </p:nvSpPr>
            <p:spPr>
              <a:xfrm>
                <a:off x="3298282" y="3185897"/>
                <a:ext cx="109701" cy="129963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693" extrusionOk="0">
                    <a:moveTo>
                      <a:pt x="398" y="1692"/>
                    </a:moveTo>
                    <a:lnTo>
                      <a:pt x="398" y="1692"/>
                    </a:lnTo>
                    <a:cubicBezTo>
                      <a:pt x="254" y="1692"/>
                      <a:pt x="122" y="1663"/>
                      <a:pt x="1" y="1606"/>
                    </a:cubicBezTo>
                    <a:lnTo>
                      <a:pt x="1" y="0"/>
                    </a:lnTo>
                    <a:lnTo>
                      <a:pt x="1417" y="0"/>
                    </a:lnTo>
                    <a:lnTo>
                      <a:pt x="1417" y="645"/>
                    </a:lnTo>
                    <a:cubicBezTo>
                      <a:pt x="1428" y="1226"/>
                      <a:pt x="956" y="1692"/>
                      <a:pt x="398" y="1692"/>
                    </a:cubicBezTo>
                    <a:close/>
                  </a:path>
                </a:pathLst>
              </a:custGeom>
              <a:solidFill>
                <a:srgbClr val="134F5C">
                  <a:alpha val="503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3"/>
              <p:cNvSpPr/>
              <p:nvPr/>
            </p:nvSpPr>
            <p:spPr>
              <a:xfrm>
                <a:off x="3254140" y="3084258"/>
                <a:ext cx="153842" cy="216554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2821" extrusionOk="0">
                    <a:moveTo>
                      <a:pt x="973" y="2821"/>
                    </a:moveTo>
                    <a:lnTo>
                      <a:pt x="973" y="2821"/>
                    </a:lnTo>
                    <a:cubicBezTo>
                      <a:pt x="1531" y="2821"/>
                      <a:pt x="2003" y="2349"/>
                      <a:pt x="2003" y="1779"/>
                    </a:cubicBezTo>
                    <a:lnTo>
                      <a:pt x="2003" y="944"/>
                    </a:lnTo>
                    <a:cubicBezTo>
                      <a:pt x="2003" y="403"/>
                      <a:pt x="1560" y="1"/>
                      <a:pt x="1031" y="29"/>
                    </a:cubicBezTo>
                    <a:lnTo>
                      <a:pt x="1031" y="29"/>
                    </a:lnTo>
                    <a:cubicBezTo>
                      <a:pt x="513" y="58"/>
                      <a:pt x="81" y="490"/>
                      <a:pt x="58" y="1008"/>
                    </a:cubicBezTo>
                    <a:lnTo>
                      <a:pt x="23" y="1813"/>
                    </a:lnTo>
                    <a:cubicBezTo>
                      <a:pt x="0" y="2372"/>
                      <a:pt x="421" y="2821"/>
                      <a:pt x="973" y="2821"/>
                    </a:cubicBezTo>
                    <a:close/>
                  </a:path>
                </a:pathLst>
              </a:custGeom>
              <a:solidFill>
                <a:srgbClr val="6E3E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3"/>
              <p:cNvSpPr/>
              <p:nvPr/>
            </p:nvSpPr>
            <p:spPr>
              <a:xfrm>
                <a:off x="3247538" y="3022844"/>
                <a:ext cx="193531" cy="195367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545" extrusionOk="0">
                    <a:moveTo>
                      <a:pt x="1473" y="1405"/>
                    </a:moveTo>
                    <a:cubicBezTo>
                      <a:pt x="1560" y="1319"/>
                      <a:pt x="1801" y="1911"/>
                      <a:pt x="1893" y="2055"/>
                    </a:cubicBezTo>
                    <a:cubicBezTo>
                      <a:pt x="1986" y="2199"/>
                      <a:pt x="1957" y="2544"/>
                      <a:pt x="1957" y="2544"/>
                    </a:cubicBezTo>
                    <a:lnTo>
                      <a:pt x="2089" y="2544"/>
                    </a:lnTo>
                    <a:lnTo>
                      <a:pt x="2089" y="2170"/>
                    </a:lnTo>
                    <a:cubicBezTo>
                      <a:pt x="2089" y="2170"/>
                      <a:pt x="2181" y="2147"/>
                      <a:pt x="2250" y="2228"/>
                    </a:cubicBezTo>
                    <a:cubicBezTo>
                      <a:pt x="2250" y="2228"/>
                      <a:pt x="2521" y="1652"/>
                      <a:pt x="2452" y="1336"/>
                    </a:cubicBezTo>
                    <a:cubicBezTo>
                      <a:pt x="2377" y="904"/>
                      <a:pt x="2262" y="893"/>
                      <a:pt x="2106" y="617"/>
                    </a:cubicBezTo>
                    <a:cubicBezTo>
                      <a:pt x="1784" y="24"/>
                      <a:pt x="6" y="1"/>
                      <a:pt x="6" y="1687"/>
                    </a:cubicBezTo>
                    <a:cubicBezTo>
                      <a:pt x="0" y="1693"/>
                      <a:pt x="1042" y="1854"/>
                      <a:pt x="1473" y="14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3"/>
              <p:cNvSpPr/>
              <p:nvPr/>
            </p:nvSpPr>
            <p:spPr>
              <a:xfrm>
                <a:off x="2855641" y="3298515"/>
                <a:ext cx="353054" cy="306216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3989" extrusionOk="0">
                    <a:moveTo>
                      <a:pt x="449" y="329"/>
                    </a:moveTo>
                    <a:cubicBezTo>
                      <a:pt x="996" y="709"/>
                      <a:pt x="1399" y="588"/>
                      <a:pt x="1399" y="588"/>
                    </a:cubicBezTo>
                    <a:cubicBezTo>
                      <a:pt x="1399" y="588"/>
                      <a:pt x="1341" y="444"/>
                      <a:pt x="1313" y="231"/>
                    </a:cubicBezTo>
                    <a:cubicBezTo>
                      <a:pt x="1284" y="1"/>
                      <a:pt x="1577" y="133"/>
                      <a:pt x="1641" y="519"/>
                    </a:cubicBezTo>
                    <a:cubicBezTo>
                      <a:pt x="1681" y="789"/>
                      <a:pt x="2492" y="2360"/>
                      <a:pt x="3125" y="2763"/>
                    </a:cubicBezTo>
                    <a:lnTo>
                      <a:pt x="3586" y="2130"/>
                    </a:lnTo>
                    <a:lnTo>
                      <a:pt x="4599" y="2636"/>
                    </a:lnTo>
                    <a:cubicBezTo>
                      <a:pt x="4599" y="2636"/>
                      <a:pt x="3730" y="3989"/>
                      <a:pt x="3223" y="3960"/>
                    </a:cubicBezTo>
                    <a:cubicBezTo>
                      <a:pt x="2458" y="3914"/>
                      <a:pt x="1324" y="1439"/>
                      <a:pt x="1324" y="1439"/>
                    </a:cubicBezTo>
                    <a:cubicBezTo>
                      <a:pt x="939" y="916"/>
                      <a:pt x="214" y="916"/>
                      <a:pt x="104" y="801"/>
                    </a:cubicBezTo>
                    <a:cubicBezTo>
                      <a:pt x="1" y="674"/>
                      <a:pt x="208" y="156"/>
                      <a:pt x="449" y="329"/>
                    </a:cubicBezTo>
                    <a:close/>
                  </a:path>
                </a:pathLst>
              </a:custGeom>
              <a:solidFill>
                <a:srgbClr val="6E3E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3"/>
              <p:cNvSpPr/>
              <p:nvPr/>
            </p:nvSpPr>
            <p:spPr>
              <a:xfrm>
                <a:off x="3091087" y="3331678"/>
                <a:ext cx="532459" cy="433876"/>
              </a:xfrm>
              <a:custGeom>
                <a:avLst/>
                <a:gdLst/>
                <a:ahLst/>
                <a:cxnLst/>
                <a:rect l="l" t="t" r="r" b="b"/>
                <a:pathLst>
                  <a:path w="6936" h="5652" extrusionOk="0">
                    <a:moveTo>
                      <a:pt x="6935" y="2492"/>
                    </a:moveTo>
                    <a:lnTo>
                      <a:pt x="5756" y="472"/>
                    </a:lnTo>
                    <a:cubicBezTo>
                      <a:pt x="5727" y="415"/>
                      <a:pt x="5687" y="357"/>
                      <a:pt x="5641" y="305"/>
                    </a:cubicBezTo>
                    <a:cubicBezTo>
                      <a:pt x="5635" y="300"/>
                      <a:pt x="5629" y="288"/>
                      <a:pt x="5629" y="282"/>
                    </a:cubicBezTo>
                    <a:lnTo>
                      <a:pt x="5595" y="248"/>
                    </a:lnTo>
                    <a:lnTo>
                      <a:pt x="5554" y="213"/>
                    </a:lnTo>
                    <a:lnTo>
                      <a:pt x="5543" y="196"/>
                    </a:lnTo>
                    <a:cubicBezTo>
                      <a:pt x="5428" y="104"/>
                      <a:pt x="5249" y="0"/>
                      <a:pt x="4996" y="0"/>
                    </a:cubicBezTo>
                    <a:lnTo>
                      <a:pt x="4087" y="0"/>
                    </a:lnTo>
                    <a:cubicBezTo>
                      <a:pt x="4087" y="0"/>
                      <a:pt x="3972" y="950"/>
                      <a:pt x="3091" y="731"/>
                    </a:cubicBezTo>
                    <a:cubicBezTo>
                      <a:pt x="2671" y="622"/>
                      <a:pt x="2706" y="0"/>
                      <a:pt x="2706" y="0"/>
                    </a:cubicBezTo>
                    <a:lnTo>
                      <a:pt x="2096" y="0"/>
                    </a:lnTo>
                    <a:cubicBezTo>
                      <a:pt x="1796" y="0"/>
                      <a:pt x="1526" y="161"/>
                      <a:pt x="1371" y="392"/>
                    </a:cubicBezTo>
                    <a:lnTo>
                      <a:pt x="53" y="1899"/>
                    </a:lnTo>
                    <a:cubicBezTo>
                      <a:pt x="1" y="2009"/>
                      <a:pt x="904" y="3189"/>
                      <a:pt x="1140" y="2930"/>
                    </a:cubicBezTo>
                    <a:lnTo>
                      <a:pt x="1227" y="2814"/>
                    </a:lnTo>
                    <a:lnTo>
                      <a:pt x="1227" y="5652"/>
                    </a:lnTo>
                    <a:lnTo>
                      <a:pt x="5859" y="5652"/>
                    </a:lnTo>
                    <a:lnTo>
                      <a:pt x="5859" y="3096"/>
                    </a:lnTo>
                    <a:lnTo>
                      <a:pt x="5859" y="3327"/>
                    </a:lnTo>
                    <a:cubicBezTo>
                      <a:pt x="6182" y="3235"/>
                      <a:pt x="6792" y="2907"/>
                      <a:pt x="6935" y="249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3"/>
              <p:cNvSpPr/>
              <p:nvPr/>
            </p:nvSpPr>
            <p:spPr>
              <a:xfrm>
                <a:off x="3170618" y="3763724"/>
                <a:ext cx="221014" cy="831518"/>
              </a:xfrm>
              <a:custGeom>
                <a:avLst/>
                <a:gdLst/>
                <a:ahLst/>
                <a:cxnLst/>
                <a:rect l="l" t="t" r="r" b="b"/>
                <a:pathLst>
                  <a:path w="2879" h="10832" extrusionOk="0">
                    <a:moveTo>
                      <a:pt x="1" y="10831"/>
                    </a:moveTo>
                    <a:lnTo>
                      <a:pt x="1324" y="10831"/>
                    </a:lnTo>
                    <a:lnTo>
                      <a:pt x="2878" y="1"/>
                    </a:lnTo>
                    <a:lnTo>
                      <a:pt x="24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3"/>
              <p:cNvSpPr/>
              <p:nvPr/>
            </p:nvSpPr>
            <p:spPr>
              <a:xfrm>
                <a:off x="3236484" y="3763724"/>
                <a:ext cx="155147" cy="831518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10832" extrusionOk="0">
                    <a:moveTo>
                      <a:pt x="1554" y="1"/>
                    </a:moveTo>
                    <a:lnTo>
                      <a:pt x="0" y="10831"/>
                    </a:lnTo>
                    <a:lnTo>
                      <a:pt x="466" y="10831"/>
                    </a:lnTo>
                    <a:lnTo>
                      <a:pt x="2020" y="1"/>
                    </a:lnTo>
                    <a:close/>
                  </a:path>
                </a:pathLst>
              </a:custGeom>
              <a:solidFill>
                <a:srgbClr val="FFFFFF">
                  <a:alpha val="29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3"/>
              <p:cNvSpPr/>
              <p:nvPr/>
            </p:nvSpPr>
            <p:spPr>
              <a:xfrm>
                <a:off x="3316015" y="3763724"/>
                <a:ext cx="222703" cy="831518"/>
              </a:xfrm>
              <a:custGeom>
                <a:avLst/>
                <a:gdLst/>
                <a:ahLst/>
                <a:cxnLst/>
                <a:rect l="l" t="t" r="r" b="b"/>
                <a:pathLst>
                  <a:path w="2901" h="10832" extrusionOk="0">
                    <a:moveTo>
                      <a:pt x="1600" y="10831"/>
                    </a:moveTo>
                    <a:lnTo>
                      <a:pt x="2901" y="10831"/>
                    </a:lnTo>
                    <a:lnTo>
                      <a:pt x="2849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3"/>
              <p:cNvSpPr/>
              <p:nvPr/>
            </p:nvSpPr>
            <p:spPr>
              <a:xfrm>
                <a:off x="3427328" y="3763724"/>
                <a:ext cx="111390" cy="831518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0832" extrusionOk="0">
                    <a:moveTo>
                      <a:pt x="0" y="1"/>
                    </a:moveTo>
                    <a:cubicBezTo>
                      <a:pt x="0" y="1100"/>
                      <a:pt x="829" y="1129"/>
                      <a:pt x="818" y="2210"/>
                    </a:cubicBezTo>
                    <a:cubicBezTo>
                      <a:pt x="766" y="5531"/>
                      <a:pt x="818" y="10831"/>
                      <a:pt x="818" y="10831"/>
                    </a:cubicBezTo>
                    <a:lnTo>
                      <a:pt x="1451" y="10831"/>
                    </a:lnTo>
                    <a:lnTo>
                      <a:pt x="1399" y="1"/>
                    </a:lnTo>
                    <a:close/>
                  </a:path>
                </a:pathLst>
              </a:custGeom>
              <a:solidFill>
                <a:srgbClr val="FFFFFF">
                  <a:alpha val="29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3"/>
              <p:cNvSpPr/>
              <p:nvPr/>
            </p:nvSpPr>
            <p:spPr>
              <a:xfrm>
                <a:off x="3185203" y="3415201"/>
                <a:ext cx="51357" cy="255858"/>
              </a:xfrm>
              <a:custGeom>
                <a:avLst/>
                <a:gdLst/>
                <a:ahLst/>
                <a:cxnLst/>
                <a:rect l="l" t="t" r="r" b="b"/>
                <a:pathLst>
                  <a:path w="669" h="3333" extrusionOk="0">
                    <a:moveTo>
                      <a:pt x="668" y="0"/>
                    </a:moveTo>
                    <a:lnTo>
                      <a:pt x="668" y="0"/>
                    </a:lnTo>
                    <a:cubicBezTo>
                      <a:pt x="404" y="46"/>
                      <a:pt x="317" y="512"/>
                      <a:pt x="1" y="806"/>
                    </a:cubicBezTo>
                    <a:lnTo>
                      <a:pt x="1" y="3332"/>
                    </a:lnTo>
                    <a:cubicBezTo>
                      <a:pt x="58" y="3102"/>
                      <a:pt x="317" y="1514"/>
                      <a:pt x="668" y="0"/>
                    </a:cubicBezTo>
                    <a:close/>
                  </a:path>
                </a:pathLst>
              </a:custGeom>
              <a:solidFill>
                <a:srgbClr val="134F5C">
                  <a:alpha val="503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3"/>
              <p:cNvSpPr/>
              <p:nvPr/>
            </p:nvSpPr>
            <p:spPr>
              <a:xfrm>
                <a:off x="3450742" y="4594729"/>
                <a:ext cx="213414" cy="86207"/>
              </a:xfrm>
              <a:custGeom>
                <a:avLst/>
                <a:gdLst/>
                <a:ahLst/>
                <a:cxnLst/>
                <a:rect l="l" t="t" r="r" b="b"/>
                <a:pathLst>
                  <a:path w="2780" h="1123" extrusionOk="0">
                    <a:moveTo>
                      <a:pt x="0" y="6"/>
                    </a:moveTo>
                    <a:lnTo>
                      <a:pt x="0" y="1123"/>
                    </a:lnTo>
                    <a:lnTo>
                      <a:pt x="2671" y="1123"/>
                    </a:lnTo>
                    <a:cubicBezTo>
                      <a:pt x="2671" y="1123"/>
                      <a:pt x="2780" y="564"/>
                      <a:pt x="1802" y="518"/>
                    </a:cubicBezTo>
                    <a:cubicBezTo>
                      <a:pt x="1088" y="490"/>
                      <a:pt x="1007" y="0"/>
                      <a:pt x="100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3"/>
              <p:cNvSpPr/>
              <p:nvPr/>
            </p:nvSpPr>
            <p:spPr>
              <a:xfrm>
                <a:off x="3170618" y="4595190"/>
                <a:ext cx="87592" cy="86207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1123" extrusionOk="0">
                    <a:moveTo>
                      <a:pt x="1" y="1122"/>
                    </a:moveTo>
                    <a:lnTo>
                      <a:pt x="1140" y="1122"/>
                    </a:lnTo>
                    <a:lnTo>
                      <a:pt x="1140" y="0"/>
                    </a:lnTo>
                    <a:lnTo>
                      <a:pt x="3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3"/>
              <p:cNvSpPr/>
              <p:nvPr/>
            </p:nvSpPr>
            <p:spPr>
              <a:xfrm>
                <a:off x="3132234" y="4622979"/>
                <a:ext cx="113155" cy="58418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761" extrusionOk="0">
                    <a:moveTo>
                      <a:pt x="0" y="760"/>
                    </a:moveTo>
                    <a:lnTo>
                      <a:pt x="1473" y="760"/>
                    </a:lnTo>
                    <a:lnTo>
                      <a:pt x="1473" y="398"/>
                    </a:lnTo>
                    <a:cubicBezTo>
                      <a:pt x="1473" y="173"/>
                      <a:pt x="1295" y="1"/>
                      <a:pt x="1076" y="1"/>
                    </a:cubicBezTo>
                    <a:lnTo>
                      <a:pt x="397" y="1"/>
                    </a:lnTo>
                    <a:cubicBezTo>
                      <a:pt x="173" y="1"/>
                      <a:pt x="0" y="179"/>
                      <a:pt x="0" y="3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33"/>
              <p:cNvSpPr/>
              <p:nvPr/>
            </p:nvSpPr>
            <p:spPr>
              <a:xfrm>
                <a:off x="3408750" y="3388179"/>
                <a:ext cx="129967" cy="375611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4893" extrusionOk="0">
                    <a:moveTo>
                      <a:pt x="1290" y="1"/>
                    </a:moveTo>
                    <a:lnTo>
                      <a:pt x="1290" y="1"/>
                    </a:lnTo>
                    <a:cubicBezTo>
                      <a:pt x="1272" y="864"/>
                      <a:pt x="1301" y="2424"/>
                      <a:pt x="1226" y="2907"/>
                    </a:cubicBezTo>
                    <a:cubicBezTo>
                      <a:pt x="985" y="4415"/>
                      <a:pt x="1" y="4893"/>
                      <a:pt x="1" y="4893"/>
                    </a:cubicBezTo>
                    <a:lnTo>
                      <a:pt x="1693" y="4893"/>
                    </a:lnTo>
                    <a:lnTo>
                      <a:pt x="1693" y="1969"/>
                    </a:lnTo>
                    <a:cubicBezTo>
                      <a:pt x="1693" y="1497"/>
                      <a:pt x="1503" y="519"/>
                      <a:pt x="1290" y="1"/>
                    </a:cubicBezTo>
                    <a:close/>
                  </a:path>
                </a:pathLst>
              </a:custGeom>
              <a:solidFill>
                <a:srgbClr val="134F5C">
                  <a:alpha val="503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3"/>
              <p:cNvSpPr/>
              <p:nvPr/>
            </p:nvSpPr>
            <p:spPr>
              <a:xfrm>
                <a:off x="3481679" y="3541099"/>
                <a:ext cx="160828" cy="295622"/>
              </a:xfrm>
              <a:custGeom>
                <a:avLst/>
                <a:gdLst/>
                <a:ahLst/>
                <a:cxnLst/>
                <a:rect l="l" t="t" r="r" b="b"/>
                <a:pathLst>
                  <a:path w="2095" h="3851" extrusionOk="0">
                    <a:moveTo>
                      <a:pt x="1715" y="0"/>
                    </a:moveTo>
                    <a:cubicBezTo>
                      <a:pt x="1715" y="0"/>
                      <a:pt x="1324" y="409"/>
                      <a:pt x="823" y="593"/>
                    </a:cubicBezTo>
                    <a:cubicBezTo>
                      <a:pt x="863" y="639"/>
                      <a:pt x="984" y="863"/>
                      <a:pt x="1042" y="1024"/>
                    </a:cubicBezTo>
                    <a:lnTo>
                      <a:pt x="363" y="2935"/>
                    </a:lnTo>
                    <a:cubicBezTo>
                      <a:pt x="363" y="2935"/>
                      <a:pt x="104" y="2941"/>
                      <a:pt x="0" y="3079"/>
                    </a:cubicBezTo>
                    <a:lnTo>
                      <a:pt x="484" y="3850"/>
                    </a:lnTo>
                    <a:lnTo>
                      <a:pt x="806" y="3229"/>
                    </a:lnTo>
                    <a:lnTo>
                      <a:pt x="1980" y="1347"/>
                    </a:lnTo>
                    <a:cubicBezTo>
                      <a:pt x="2072" y="1157"/>
                      <a:pt x="2095" y="909"/>
                      <a:pt x="1715" y="0"/>
                    </a:cubicBezTo>
                    <a:close/>
                  </a:path>
                </a:pathLst>
              </a:custGeom>
              <a:solidFill>
                <a:srgbClr val="6E3E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3"/>
              <p:cNvSpPr/>
              <p:nvPr/>
            </p:nvSpPr>
            <p:spPr>
              <a:xfrm>
                <a:off x="2824704" y="1073725"/>
                <a:ext cx="979553" cy="884026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11516" extrusionOk="0">
                    <a:moveTo>
                      <a:pt x="6377" y="0"/>
                    </a:moveTo>
                    <a:cubicBezTo>
                      <a:pt x="2855" y="0"/>
                      <a:pt x="1" y="2274"/>
                      <a:pt x="1" y="5076"/>
                    </a:cubicBezTo>
                    <a:cubicBezTo>
                      <a:pt x="1" y="6877"/>
                      <a:pt x="1169" y="8460"/>
                      <a:pt x="2947" y="9358"/>
                    </a:cubicBezTo>
                    <a:cubicBezTo>
                      <a:pt x="2717" y="9847"/>
                      <a:pt x="2303" y="10474"/>
                      <a:pt x="1601" y="10739"/>
                    </a:cubicBezTo>
                    <a:cubicBezTo>
                      <a:pt x="852" y="11027"/>
                      <a:pt x="3828" y="11516"/>
                      <a:pt x="5387" y="10094"/>
                    </a:cubicBezTo>
                    <a:cubicBezTo>
                      <a:pt x="5710" y="10135"/>
                      <a:pt x="6043" y="10158"/>
                      <a:pt x="6377" y="10158"/>
                    </a:cubicBezTo>
                    <a:cubicBezTo>
                      <a:pt x="9905" y="10158"/>
                      <a:pt x="12759" y="7885"/>
                      <a:pt x="12759" y="5082"/>
                    </a:cubicBezTo>
                    <a:cubicBezTo>
                      <a:pt x="12759" y="2274"/>
                      <a:pt x="9905" y="0"/>
                      <a:pt x="63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25" name="Google Shape;425;p33"/>
              <p:cNvGrpSpPr/>
              <p:nvPr/>
            </p:nvGrpSpPr>
            <p:grpSpPr>
              <a:xfrm>
                <a:off x="3050673" y="1341842"/>
                <a:ext cx="527533" cy="273512"/>
                <a:chOff x="7999109" y="908965"/>
                <a:chExt cx="502460" cy="260513"/>
              </a:xfrm>
            </p:grpSpPr>
            <p:sp>
              <p:nvSpPr>
                <p:cNvPr id="426" name="Google Shape;426;p33"/>
                <p:cNvSpPr/>
                <p:nvPr/>
              </p:nvSpPr>
              <p:spPr>
                <a:xfrm>
                  <a:off x="7999109" y="908965"/>
                  <a:ext cx="178480" cy="31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1" h="427" extrusionOk="0">
                      <a:moveTo>
                        <a:pt x="0" y="1"/>
                      </a:moveTo>
                      <a:lnTo>
                        <a:pt x="2440" y="1"/>
                      </a:lnTo>
                      <a:lnTo>
                        <a:pt x="2440" y="426"/>
                      </a:lnTo>
                      <a:lnTo>
                        <a:pt x="0" y="42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427;p33"/>
                <p:cNvSpPr/>
                <p:nvPr/>
              </p:nvSpPr>
              <p:spPr>
                <a:xfrm>
                  <a:off x="7999109" y="1061705"/>
                  <a:ext cx="234853" cy="31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2" h="427" extrusionOk="0">
                      <a:moveTo>
                        <a:pt x="0" y="1"/>
                      </a:moveTo>
                      <a:lnTo>
                        <a:pt x="3211" y="1"/>
                      </a:lnTo>
                      <a:lnTo>
                        <a:pt x="3211" y="426"/>
                      </a:lnTo>
                      <a:lnTo>
                        <a:pt x="0" y="42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" name="Google Shape;428;p33"/>
                <p:cNvSpPr/>
                <p:nvPr/>
              </p:nvSpPr>
              <p:spPr>
                <a:xfrm>
                  <a:off x="8266715" y="1061705"/>
                  <a:ext cx="234853" cy="31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2" h="427" extrusionOk="0">
                      <a:moveTo>
                        <a:pt x="0" y="1"/>
                      </a:moveTo>
                      <a:lnTo>
                        <a:pt x="3211" y="1"/>
                      </a:lnTo>
                      <a:lnTo>
                        <a:pt x="3211" y="426"/>
                      </a:lnTo>
                      <a:lnTo>
                        <a:pt x="0" y="42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/>
                    <a:t>    </a:t>
                  </a:r>
                  <a:endParaRPr/>
                </a:p>
              </p:txBody>
            </p:sp>
            <p:sp>
              <p:nvSpPr>
                <p:cNvPr id="429" name="Google Shape;429;p33"/>
                <p:cNvSpPr/>
                <p:nvPr/>
              </p:nvSpPr>
              <p:spPr>
                <a:xfrm>
                  <a:off x="8216192" y="908965"/>
                  <a:ext cx="285378" cy="31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3" h="427" extrusionOk="0">
                      <a:moveTo>
                        <a:pt x="1" y="1"/>
                      </a:moveTo>
                      <a:lnTo>
                        <a:pt x="3902" y="1"/>
                      </a:lnTo>
                      <a:lnTo>
                        <a:pt x="3902" y="426"/>
                      </a:lnTo>
                      <a:lnTo>
                        <a:pt x="1" y="42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" name="Google Shape;430;p33"/>
                <p:cNvSpPr/>
                <p:nvPr/>
              </p:nvSpPr>
              <p:spPr>
                <a:xfrm>
                  <a:off x="7999109" y="985591"/>
                  <a:ext cx="104412" cy="30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8" h="421" extrusionOk="0">
                      <a:moveTo>
                        <a:pt x="0" y="0"/>
                      </a:moveTo>
                      <a:lnTo>
                        <a:pt x="1427" y="0"/>
                      </a:lnTo>
                      <a:lnTo>
                        <a:pt x="1427" y="420"/>
                      </a:lnTo>
                      <a:lnTo>
                        <a:pt x="0" y="42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" name="Google Shape;431;p33"/>
                <p:cNvSpPr/>
                <p:nvPr/>
              </p:nvSpPr>
              <p:spPr>
                <a:xfrm>
                  <a:off x="8141759" y="985591"/>
                  <a:ext cx="144334" cy="30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4" h="421" extrusionOk="0">
                      <a:moveTo>
                        <a:pt x="0" y="0"/>
                      </a:moveTo>
                      <a:lnTo>
                        <a:pt x="1974" y="0"/>
                      </a:lnTo>
                      <a:lnTo>
                        <a:pt x="1974" y="420"/>
                      </a:lnTo>
                      <a:lnTo>
                        <a:pt x="0" y="42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" name="Google Shape;432;p33"/>
                <p:cNvSpPr/>
                <p:nvPr/>
              </p:nvSpPr>
              <p:spPr>
                <a:xfrm>
                  <a:off x="8328937" y="985591"/>
                  <a:ext cx="172630" cy="30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1" h="421" extrusionOk="0">
                      <a:moveTo>
                        <a:pt x="1" y="0"/>
                      </a:moveTo>
                      <a:lnTo>
                        <a:pt x="2360" y="0"/>
                      </a:lnTo>
                      <a:lnTo>
                        <a:pt x="2360" y="420"/>
                      </a:lnTo>
                      <a:lnTo>
                        <a:pt x="1" y="42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" name="Google Shape;433;p33"/>
                <p:cNvSpPr/>
                <p:nvPr/>
              </p:nvSpPr>
              <p:spPr>
                <a:xfrm>
                  <a:off x="7999109" y="1138696"/>
                  <a:ext cx="142287" cy="30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6" h="421" extrusionOk="0">
                      <a:moveTo>
                        <a:pt x="0" y="1"/>
                      </a:moveTo>
                      <a:lnTo>
                        <a:pt x="1945" y="1"/>
                      </a:lnTo>
                      <a:lnTo>
                        <a:pt x="1945" y="421"/>
                      </a:lnTo>
                      <a:lnTo>
                        <a:pt x="0" y="42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34" name="Google Shape;434;p33"/>
            <p:cNvSpPr/>
            <p:nvPr/>
          </p:nvSpPr>
          <p:spPr>
            <a:xfrm>
              <a:off x="1049321" y="900579"/>
              <a:ext cx="136492" cy="136492"/>
            </a:xfrm>
            <a:custGeom>
              <a:avLst/>
              <a:gdLst/>
              <a:ahLst/>
              <a:cxnLst/>
              <a:rect l="l" t="t" r="r" b="b"/>
              <a:pathLst>
                <a:path w="4231" h="4231" extrusionOk="0">
                  <a:moveTo>
                    <a:pt x="4231" y="2118"/>
                  </a:moveTo>
                  <a:cubicBezTo>
                    <a:pt x="4231" y="3287"/>
                    <a:pt x="3287" y="4230"/>
                    <a:pt x="2119" y="4230"/>
                  </a:cubicBezTo>
                  <a:cubicBezTo>
                    <a:pt x="950" y="4230"/>
                    <a:pt x="1" y="3287"/>
                    <a:pt x="1" y="2118"/>
                  </a:cubicBezTo>
                  <a:cubicBezTo>
                    <a:pt x="1" y="950"/>
                    <a:pt x="950" y="1"/>
                    <a:pt x="2119" y="1"/>
                  </a:cubicBezTo>
                  <a:cubicBezTo>
                    <a:pt x="3287" y="1"/>
                    <a:pt x="4231" y="950"/>
                    <a:pt x="4231" y="21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453" name="Google Shape;453;p35"/>
          <p:cNvSpPr txBox="1">
            <a:spLocks noGrp="1"/>
          </p:cNvSpPr>
          <p:nvPr>
            <p:ph type="subTitle" idx="4"/>
          </p:nvPr>
        </p:nvSpPr>
        <p:spPr>
          <a:xfrm>
            <a:off x="2917223" y="4116100"/>
            <a:ext cx="4240500" cy="3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b="1" dirty="0"/>
              <a:t>The Role of Nurses in AI Integration</a:t>
            </a:r>
            <a:endParaRPr b="1" dirty="0"/>
          </a:p>
        </p:txBody>
      </p:sp>
      <p:sp>
        <p:nvSpPr>
          <p:cNvPr id="454" name="Google Shape;454;p35"/>
          <p:cNvSpPr txBox="1">
            <a:spLocks noGrp="1"/>
          </p:cNvSpPr>
          <p:nvPr>
            <p:ph type="title" idx="5"/>
          </p:nvPr>
        </p:nvSpPr>
        <p:spPr>
          <a:xfrm>
            <a:off x="1986273" y="1401350"/>
            <a:ext cx="5904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55" name="Google Shape;455;p35"/>
          <p:cNvSpPr txBox="1">
            <a:spLocks noGrp="1"/>
          </p:cNvSpPr>
          <p:nvPr>
            <p:ph type="title" idx="7"/>
          </p:nvPr>
        </p:nvSpPr>
        <p:spPr>
          <a:xfrm>
            <a:off x="1986273" y="2219667"/>
            <a:ext cx="5904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56" name="Google Shape;456;p35"/>
          <p:cNvSpPr txBox="1">
            <a:spLocks noGrp="1"/>
          </p:cNvSpPr>
          <p:nvPr>
            <p:ph type="title" idx="8"/>
          </p:nvPr>
        </p:nvSpPr>
        <p:spPr>
          <a:xfrm>
            <a:off x="1986273" y="3856300"/>
            <a:ext cx="5904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457" name="Google Shape;457;p35"/>
          <p:cNvSpPr txBox="1">
            <a:spLocks noGrp="1"/>
          </p:cNvSpPr>
          <p:nvPr>
            <p:ph type="title" idx="6"/>
          </p:nvPr>
        </p:nvSpPr>
        <p:spPr>
          <a:xfrm>
            <a:off x="1986273" y="3037983"/>
            <a:ext cx="5904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58" name="Google Shape;458;p35"/>
          <p:cNvSpPr txBox="1">
            <a:spLocks noGrp="1"/>
          </p:cNvSpPr>
          <p:nvPr>
            <p:ph type="subTitle" idx="9"/>
          </p:nvPr>
        </p:nvSpPr>
        <p:spPr>
          <a:xfrm>
            <a:off x="2917223" y="1401350"/>
            <a:ext cx="42405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</a:t>
            </a:r>
            <a:endParaRPr dirty="0"/>
          </a:p>
        </p:txBody>
      </p:sp>
      <p:sp>
        <p:nvSpPr>
          <p:cNvPr id="459" name="Google Shape;459;p35"/>
          <p:cNvSpPr txBox="1">
            <a:spLocks noGrp="1"/>
          </p:cNvSpPr>
          <p:nvPr>
            <p:ph type="subTitle" idx="13"/>
          </p:nvPr>
        </p:nvSpPr>
        <p:spPr>
          <a:xfrm>
            <a:off x="2917227" y="2219700"/>
            <a:ext cx="42405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" sz="1600" dirty="0"/>
              <a:t>Understanding AI in </a:t>
            </a:r>
            <a:r>
              <a:rPr lang="en-US" sz="1600" dirty="0"/>
              <a:t> Healthcare</a:t>
            </a:r>
            <a:endParaRPr sz="1600" dirty="0"/>
          </a:p>
        </p:txBody>
      </p:sp>
      <p:sp>
        <p:nvSpPr>
          <p:cNvPr id="460" name="Google Shape;460;p35"/>
          <p:cNvSpPr txBox="1">
            <a:spLocks noGrp="1"/>
          </p:cNvSpPr>
          <p:nvPr>
            <p:ph type="subTitle" idx="14"/>
          </p:nvPr>
        </p:nvSpPr>
        <p:spPr>
          <a:xfrm>
            <a:off x="2917222" y="3037976"/>
            <a:ext cx="5350477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sz="1400" dirty="0"/>
              <a:t>Current Applications of AI in Community Health Nursing</a:t>
            </a:r>
            <a:endParaRPr sz="1400" dirty="0"/>
          </a:p>
        </p:txBody>
      </p:sp>
      <p:sp>
        <p:nvSpPr>
          <p:cNvPr id="461" name="Google Shape;461;p35"/>
          <p:cNvSpPr txBox="1">
            <a:spLocks noGrp="1"/>
          </p:cNvSpPr>
          <p:nvPr>
            <p:ph type="subTitle" idx="15"/>
          </p:nvPr>
        </p:nvSpPr>
        <p:spPr>
          <a:xfrm>
            <a:off x="2917227" y="3856301"/>
            <a:ext cx="5350472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sz="1600" dirty="0"/>
              <a:t>Enhancing Community Health Strategies with AI</a:t>
            </a:r>
            <a:endParaRPr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526" name="Google Shape;526;p38"/>
          <p:cNvSpPr txBox="1">
            <a:spLocks noGrp="1"/>
          </p:cNvSpPr>
          <p:nvPr>
            <p:ph type="subTitle" idx="4294967295"/>
          </p:nvPr>
        </p:nvSpPr>
        <p:spPr>
          <a:xfrm>
            <a:off x="655320" y="1104901"/>
            <a:ext cx="8008620" cy="32842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2000" b="1" dirty="0"/>
              <a:t>Artificial Intelligence (AI) </a:t>
            </a:r>
            <a:r>
              <a:rPr lang="en-US" sz="2000" dirty="0"/>
              <a:t>refers to computer systems designed to mimic human intelligence, enabling tasks like data analysis, decision-making, and automation. In healthcare, AI enhances efficiency, accuracy, and personalized care.</a:t>
            </a:r>
          </a:p>
          <a:p>
            <a:pPr marL="0" lvl="0" indent="0">
              <a:buNone/>
            </a:pPr>
            <a:endParaRPr lang="en-US" sz="2000" dirty="0"/>
          </a:p>
          <a:p>
            <a:pPr marL="0" lvl="0" indent="0">
              <a:buNone/>
            </a:pPr>
            <a:r>
              <a:rPr lang="en-US" sz="2000" b="1" dirty="0"/>
              <a:t>Community Health Nursing </a:t>
            </a:r>
            <a:r>
              <a:rPr lang="en-US" sz="2000" dirty="0"/>
              <a:t>focuses on promoting and protecting the health of populations by preventing disease, addressing social factors, and providing education and care in community settings.</a:t>
            </a:r>
            <a:endParaRPr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Intersection of AI and Community Health Nursing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017725"/>
            <a:ext cx="7704000" cy="3691435"/>
          </a:xfrm>
        </p:spPr>
        <p:txBody>
          <a:bodyPr/>
          <a:lstStyle/>
          <a:p>
            <a:pPr marL="139700" indent="0">
              <a:buNone/>
            </a:pPr>
            <a:r>
              <a:rPr lang="en-US" sz="2000" dirty="0"/>
              <a:t>AI empowers community health nurses by:</a:t>
            </a:r>
          </a:p>
          <a:p>
            <a:pPr marL="139700" indent="0">
              <a:buNone/>
            </a:pPr>
            <a:r>
              <a:rPr lang="en-US" sz="2000" dirty="0"/>
              <a:t> • Analyzing health data to identify trends and risks.</a:t>
            </a:r>
          </a:p>
          <a:p>
            <a:pPr marL="139700" indent="0">
              <a:buNone/>
            </a:pPr>
            <a:r>
              <a:rPr lang="en-US" sz="2000" dirty="0"/>
              <a:t> • Enhancing access to care through telehealth and virtual tools.</a:t>
            </a:r>
          </a:p>
          <a:p>
            <a:pPr marL="139700" indent="0">
              <a:buNone/>
            </a:pPr>
            <a:r>
              <a:rPr lang="en-US" sz="2000" dirty="0"/>
              <a:t> • Improving efficiency in resource allocation and patient education.</a:t>
            </a:r>
          </a:p>
          <a:p>
            <a:pPr marL="139700" indent="0">
              <a:buNone/>
            </a:pPr>
            <a:endParaRPr lang="en-US" sz="2000" dirty="0"/>
          </a:p>
          <a:p>
            <a:pPr marL="139700" indent="0">
              <a:buNone/>
            </a:pPr>
            <a:r>
              <a:rPr lang="en-US" sz="2000" dirty="0"/>
              <a:t>Together, AI and community health nursing create smarter, more effective healthcare strategies to improve population health outcomes.</a:t>
            </a:r>
          </a:p>
        </p:txBody>
      </p:sp>
    </p:spTree>
    <p:extLst>
      <p:ext uri="{BB962C8B-B14F-4D97-AF65-F5344CB8AC3E}">
        <p14:creationId xmlns:p14="http://schemas.microsoft.com/office/powerpoint/2010/main" val="1143363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AI in Healthcare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215750"/>
            <a:ext cx="7704000" cy="3356249"/>
          </a:xfrm>
        </p:spPr>
        <p:txBody>
          <a:bodyPr/>
          <a:lstStyle/>
          <a:p>
            <a:pPr marL="139700" indent="0">
              <a:buNone/>
            </a:pPr>
            <a:r>
              <a:rPr lang="en-US" sz="2000" b="1" dirty="0"/>
              <a:t>What is AI?</a:t>
            </a:r>
          </a:p>
          <a:p>
            <a:pPr marL="139700" indent="0">
              <a:buNone/>
            </a:pPr>
            <a:r>
              <a:rPr lang="en-US" sz="2000" dirty="0"/>
              <a:t>Artificial Intelligence (AI) mimics human intelligence to perform tasks like learning, problem-solving, and decision-making.</a:t>
            </a:r>
          </a:p>
          <a:p>
            <a:pPr marL="139700" indent="0">
              <a:buNone/>
            </a:pPr>
            <a:endParaRPr lang="en-US" sz="2000" dirty="0"/>
          </a:p>
          <a:p>
            <a:pPr marL="139700" indent="0">
              <a:buNone/>
            </a:pPr>
            <a:r>
              <a:rPr lang="en-US" sz="2000" dirty="0"/>
              <a:t>Key Technologies in Healthcare:</a:t>
            </a:r>
          </a:p>
          <a:p>
            <a:pPr marL="139700" indent="0">
              <a:buNone/>
            </a:pPr>
            <a:r>
              <a:rPr lang="en-US" sz="2000" dirty="0"/>
              <a:t> • Machine Learning (ML): Predicts health trends using data.</a:t>
            </a:r>
          </a:p>
          <a:p>
            <a:pPr marL="139700" indent="0">
              <a:buNone/>
            </a:pPr>
            <a:r>
              <a:rPr lang="en-US" sz="2000" dirty="0"/>
              <a:t> • Natural Language Processing (NLP): Processes human language for tools like </a:t>
            </a:r>
            <a:r>
              <a:rPr lang="en-US" sz="2000" dirty="0" err="1"/>
              <a:t>chatbots</a:t>
            </a:r>
            <a:r>
              <a:rPr lang="en-US" sz="2000" dirty="0"/>
              <a:t>.</a:t>
            </a:r>
          </a:p>
          <a:p>
            <a:pPr marL="139700" indent="0">
              <a:buNone/>
            </a:pPr>
            <a:r>
              <a:rPr lang="en-US" sz="2000" dirty="0"/>
              <a:t> • Computer Vision: Analyzes medical images for diagnostics.</a:t>
            </a:r>
          </a:p>
        </p:txBody>
      </p:sp>
    </p:spTree>
    <p:extLst>
      <p:ext uri="{BB962C8B-B14F-4D97-AF65-F5344CB8AC3E}">
        <p14:creationId xmlns:p14="http://schemas.microsoft.com/office/powerpoint/2010/main" val="2541326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41"/>
          <p:cNvSpPr/>
          <p:nvPr/>
        </p:nvSpPr>
        <p:spPr>
          <a:xfrm>
            <a:off x="6145775" y="1684513"/>
            <a:ext cx="716400" cy="71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1" name="Google Shape;631;p41"/>
          <p:cNvSpPr/>
          <p:nvPr/>
        </p:nvSpPr>
        <p:spPr>
          <a:xfrm>
            <a:off x="3636825" y="1684513"/>
            <a:ext cx="716400" cy="71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2" name="Google Shape;632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Benefits of AI in Healthcare</a:t>
            </a:r>
            <a:endParaRPr dirty="0"/>
          </a:p>
        </p:txBody>
      </p:sp>
      <p:sp>
        <p:nvSpPr>
          <p:cNvPr id="636" name="Google Shape;636;p41"/>
          <p:cNvSpPr txBox="1">
            <a:spLocks noGrp="1"/>
          </p:cNvSpPr>
          <p:nvPr>
            <p:ph type="subTitle" idx="4"/>
          </p:nvPr>
        </p:nvSpPr>
        <p:spPr>
          <a:xfrm>
            <a:off x="720000" y="2643140"/>
            <a:ext cx="2393000" cy="9912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sz="1800" dirty="0"/>
              <a:t>Improves efficiency by automating tasks</a:t>
            </a:r>
            <a:endParaRPr sz="1800" dirty="0"/>
          </a:p>
        </p:txBody>
      </p:sp>
      <p:sp>
        <p:nvSpPr>
          <p:cNvPr id="637" name="Google Shape;637;p41"/>
          <p:cNvSpPr txBox="1">
            <a:spLocks noGrp="1"/>
          </p:cNvSpPr>
          <p:nvPr>
            <p:ph type="subTitle" idx="5"/>
          </p:nvPr>
        </p:nvSpPr>
        <p:spPr>
          <a:xfrm>
            <a:off x="5875355" y="2643140"/>
            <a:ext cx="2537460" cy="11284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sz="1800" dirty="0"/>
              <a:t>Enhances decision-making with data-driven insights.</a:t>
            </a:r>
            <a:endParaRPr sz="1800" dirty="0"/>
          </a:p>
        </p:txBody>
      </p:sp>
      <p:sp>
        <p:nvSpPr>
          <p:cNvPr id="638" name="Google Shape;638;p41"/>
          <p:cNvSpPr txBox="1">
            <a:spLocks noGrp="1"/>
          </p:cNvSpPr>
          <p:nvPr>
            <p:ph type="subTitle" idx="6"/>
          </p:nvPr>
        </p:nvSpPr>
        <p:spPr>
          <a:xfrm>
            <a:off x="3094541" y="2539024"/>
            <a:ext cx="2659380" cy="11994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sz="1800" dirty="0"/>
              <a:t>Personalizes patient care and predicts health risks.</a:t>
            </a:r>
            <a:endParaRPr sz="1800" dirty="0"/>
          </a:p>
        </p:txBody>
      </p:sp>
      <p:grpSp>
        <p:nvGrpSpPr>
          <p:cNvPr id="639" name="Google Shape;639;p41"/>
          <p:cNvGrpSpPr/>
          <p:nvPr/>
        </p:nvGrpSpPr>
        <p:grpSpPr>
          <a:xfrm>
            <a:off x="6253800" y="1792504"/>
            <a:ext cx="500353" cy="500435"/>
            <a:chOff x="2291550" y="1480816"/>
            <a:chExt cx="500353" cy="500435"/>
          </a:xfrm>
        </p:grpSpPr>
        <p:sp>
          <p:nvSpPr>
            <p:cNvPr id="640" name="Google Shape;640;p41"/>
            <p:cNvSpPr/>
            <p:nvPr/>
          </p:nvSpPr>
          <p:spPr>
            <a:xfrm>
              <a:off x="2291550" y="1480816"/>
              <a:ext cx="352810" cy="59525"/>
            </a:xfrm>
            <a:custGeom>
              <a:avLst/>
              <a:gdLst/>
              <a:ahLst/>
              <a:cxnLst/>
              <a:rect l="l" t="t" r="r" b="b"/>
              <a:pathLst>
                <a:path w="12927" h="2181" extrusionOk="0">
                  <a:moveTo>
                    <a:pt x="1" y="0"/>
                  </a:moveTo>
                  <a:lnTo>
                    <a:pt x="1" y="2181"/>
                  </a:lnTo>
                  <a:lnTo>
                    <a:pt x="12927" y="2181"/>
                  </a:lnTo>
                  <a:lnTo>
                    <a:pt x="129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1"/>
            <p:cNvSpPr/>
            <p:nvPr/>
          </p:nvSpPr>
          <p:spPr>
            <a:xfrm>
              <a:off x="2673618" y="1480816"/>
              <a:ext cx="118286" cy="59525"/>
            </a:xfrm>
            <a:custGeom>
              <a:avLst/>
              <a:gdLst/>
              <a:ahLst/>
              <a:cxnLst/>
              <a:rect l="l" t="t" r="r" b="b"/>
              <a:pathLst>
                <a:path w="4334" h="2181" extrusionOk="0">
                  <a:moveTo>
                    <a:pt x="0" y="0"/>
                  </a:moveTo>
                  <a:lnTo>
                    <a:pt x="0" y="2181"/>
                  </a:lnTo>
                  <a:lnTo>
                    <a:pt x="4334" y="2181"/>
                  </a:lnTo>
                  <a:lnTo>
                    <a:pt x="43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1"/>
            <p:cNvSpPr/>
            <p:nvPr/>
          </p:nvSpPr>
          <p:spPr>
            <a:xfrm>
              <a:off x="2291550" y="1569790"/>
              <a:ext cx="500353" cy="411462"/>
            </a:xfrm>
            <a:custGeom>
              <a:avLst/>
              <a:gdLst/>
              <a:ahLst/>
              <a:cxnLst/>
              <a:rect l="l" t="t" r="r" b="b"/>
              <a:pathLst>
                <a:path w="18333" h="15076" extrusionOk="0">
                  <a:moveTo>
                    <a:pt x="3261" y="2686"/>
                  </a:moveTo>
                  <a:lnTo>
                    <a:pt x="3261" y="3762"/>
                  </a:lnTo>
                  <a:lnTo>
                    <a:pt x="2185" y="3762"/>
                  </a:lnTo>
                  <a:lnTo>
                    <a:pt x="2185" y="2686"/>
                  </a:lnTo>
                  <a:close/>
                  <a:moveTo>
                    <a:pt x="11854" y="2686"/>
                  </a:moveTo>
                  <a:lnTo>
                    <a:pt x="11854" y="3762"/>
                  </a:lnTo>
                  <a:lnTo>
                    <a:pt x="4331" y="3762"/>
                  </a:lnTo>
                  <a:lnTo>
                    <a:pt x="4331" y="2686"/>
                  </a:lnTo>
                  <a:close/>
                  <a:moveTo>
                    <a:pt x="16152" y="2686"/>
                  </a:moveTo>
                  <a:lnTo>
                    <a:pt x="16152" y="3762"/>
                  </a:lnTo>
                  <a:lnTo>
                    <a:pt x="12930" y="3762"/>
                  </a:lnTo>
                  <a:lnTo>
                    <a:pt x="12930" y="2686"/>
                  </a:lnTo>
                  <a:close/>
                  <a:moveTo>
                    <a:pt x="3261" y="4835"/>
                  </a:moveTo>
                  <a:lnTo>
                    <a:pt x="3261" y="5911"/>
                  </a:lnTo>
                  <a:lnTo>
                    <a:pt x="2185" y="5911"/>
                  </a:lnTo>
                  <a:lnTo>
                    <a:pt x="2185" y="4835"/>
                  </a:lnTo>
                  <a:close/>
                  <a:moveTo>
                    <a:pt x="7556" y="4835"/>
                  </a:moveTo>
                  <a:lnTo>
                    <a:pt x="7556" y="5911"/>
                  </a:lnTo>
                  <a:lnTo>
                    <a:pt x="4331" y="5911"/>
                  </a:lnTo>
                  <a:lnTo>
                    <a:pt x="4331" y="4835"/>
                  </a:lnTo>
                  <a:close/>
                  <a:moveTo>
                    <a:pt x="9705" y="4835"/>
                  </a:moveTo>
                  <a:lnTo>
                    <a:pt x="9705" y="5911"/>
                  </a:lnTo>
                  <a:lnTo>
                    <a:pt x="8629" y="5911"/>
                  </a:lnTo>
                  <a:lnTo>
                    <a:pt x="8629" y="4835"/>
                  </a:lnTo>
                  <a:close/>
                  <a:moveTo>
                    <a:pt x="16148" y="4835"/>
                  </a:moveTo>
                  <a:lnTo>
                    <a:pt x="16148" y="5911"/>
                  </a:lnTo>
                  <a:lnTo>
                    <a:pt x="10778" y="5911"/>
                  </a:lnTo>
                  <a:lnTo>
                    <a:pt x="10778" y="4835"/>
                  </a:lnTo>
                  <a:close/>
                  <a:moveTo>
                    <a:pt x="3261" y="6980"/>
                  </a:moveTo>
                  <a:lnTo>
                    <a:pt x="3261" y="8057"/>
                  </a:lnTo>
                  <a:lnTo>
                    <a:pt x="2185" y="8057"/>
                  </a:lnTo>
                  <a:lnTo>
                    <a:pt x="2185" y="6980"/>
                  </a:lnTo>
                  <a:close/>
                  <a:moveTo>
                    <a:pt x="11854" y="6980"/>
                  </a:moveTo>
                  <a:lnTo>
                    <a:pt x="11854" y="8057"/>
                  </a:lnTo>
                  <a:lnTo>
                    <a:pt x="4331" y="8057"/>
                  </a:lnTo>
                  <a:lnTo>
                    <a:pt x="4331" y="6980"/>
                  </a:lnTo>
                  <a:close/>
                  <a:moveTo>
                    <a:pt x="13999" y="6980"/>
                  </a:moveTo>
                  <a:lnTo>
                    <a:pt x="13999" y="8057"/>
                  </a:lnTo>
                  <a:lnTo>
                    <a:pt x="12923" y="8057"/>
                  </a:lnTo>
                  <a:lnTo>
                    <a:pt x="12923" y="6980"/>
                  </a:lnTo>
                  <a:close/>
                  <a:moveTo>
                    <a:pt x="16148" y="6980"/>
                  </a:moveTo>
                  <a:lnTo>
                    <a:pt x="16148" y="8057"/>
                  </a:lnTo>
                  <a:lnTo>
                    <a:pt x="15072" y="8057"/>
                  </a:lnTo>
                  <a:lnTo>
                    <a:pt x="15072" y="6980"/>
                  </a:lnTo>
                  <a:close/>
                  <a:moveTo>
                    <a:pt x="3261" y="9129"/>
                  </a:moveTo>
                  <a:lnTo>
                    <a:pt x="3261" y="10206"/>
                  </a:lnTo>
                  <a:lnTo>
                    <a:pt x="2185" y="10206"/>
                  </a:lnTo>
                  <a:lnTo>
                    <a:pt x="2185" y="9129"/>
                  </a:lnTo>
                  <a:close/>
                  <a:moveTo>
                    <a:pt x="16148" y="9129"/>
                  </a:moveTo>
                  <a:lnTo>
                    <a:pt x="16148" y="10206"/>
                  </a:lnTo>
                  <a:lnTo>
                    <a:pt x="4331" y="10206"/>
                  </a:lnTo>
                  <a:lnTo>
                    <a:pt x="4331" y="9129"/>
                  </a:lnTo>
                  <a:close/>
                  <a:moveTo>
                    <a:pt x="8629" y="11278"/>
                  </a:moveTo>
                  <a:lnTo>
                    <a:pt x="8629" y="12355"/>
                  </a:lnTo>
                  <a:lnTo>
                    <a:pt x="7552" y="12355"/>
                  </a:lnTo>
                  <a:lnTo>
                    <a:pt x="7552" y="11278"/>
                  </a:lnTo>
                  <a:close/>
                  <a:moveTo>
                    <a:pt x="10781" y="11278"/>
                  </a:moveTo>
                  <a:lnTo>
                    <a:pt x="10781" y="12355"/>
                  </a:lnTo>
                  <a:lnTo>
                    <a:pt x="9705" y="12355"/>
                  </a:lnTo>
                  <a:lnTo>
                    <a:pt x="9705" y="11278"/>
                  </a:lnTo>
                  <a:close/>
                  <a:moveTo>
                    <a:pt x="12930" y="11278"/>
                  </a:moveTo>
                  <a:lnTo>
                    <a:pt x="12930" y="12355"/>
                  </a:lnTo>
                  <a:lnTo>
                    <a:pt x="11854" y="12355"/>
                  </a:lnTo>
                  <a:lnTo>
                    <a:pt x="11854" y="11278"/>
                  </a:lnTo>
                  <a:close/>
                  <a:moveTo>
                    <a:pt x="16148" y="11278"/>
                  </a:moveTo>
                  <a:lnTo>
                    <a:pt x="16148" y="12355"/>
                  </a:lnTo>
                  <a:lnTo>
                    <a:pt x="13999" y="12355"/>
                  </a:lnTo>
                  <a:lnTo>
                    <a:pt x="13999" y="11278"/>
                  </a:lnTo>
                  <a:close/>
                  <a:moveTo>
                    <a:pt x="1" y="1"/>
                  </a:moveTo>
                  <a:lnTo>
                    <a:pt x="1" y="15075"/>
                  </a:lnTo>
                  <a:lnTo>
                    <a:pt x="18333" y="15075"/>
                  </a:lnTo>
                  <a:lnTo>
                    <a:pt x="183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3" name="Google Shape;643;p41"/>
          <p:cNvGrpSpPr/>
          <p:nvPr/>
        </p:nvGrpSpPr>
        <p:grpSpPr>
          <a:xfrm>
            <a:off x="3744693" y="1792457"/>
            <a:ext cx="500654" cy="500544"/>
            <a:chOff x="719993" y="2099482"/>
            <a:chExt cx="500654" cy="500544"/>
          </a:xfrm>
        </p:grpSpPr>
        <p:sp>
          <p:nvSpPr>
            <p:cNvPr id="644" name="Google Shape;644;p41"/>
            <p:cNvSpPr/>
            <p:nvPr/>
          </p:nvSpPr>
          <p:spPr>
            <a:xfrm>
              <a:off x="719993" y="2099482"/>
              <a:ext cx="500654" cy="500544"/>
            </a:xfrm>
            <a:custGeom>
              <a:avLst/>
              <a:gdLst/>
              <a:ahLst/>
              <a:cxnLst/>
              <a:rect l="l" t="t" r="r" b="b"/>
              <a:pathLst>
                <a:path w="18344" h="18340" extrusionOk="0">
                  <a:moveTo>
                    <a:pt x="9716" y="2178"/>
                  </a:moveTo>
                  <a:cubicBezTo>
                    <a:pt x="13138" y="2439"/>
                    <a:pt x="15908" y="5212"/>
                    <a:pt x="16170" y="8632"/>
                  </a:cubicBezTo>
                  <a:lnTo>
                    <a:pt x="14010" y="8632"/>
                  </a:lnTo>
                  <a:lnTo>
                    <a:pt x="14010" y="9701"/>
                  </a:lnTo>
                  <a:lnTo>
                    <a:pt x="16170" y="9701"/>
                  </a:lnTo>
                  <a:cubicBezTo>
                    <a:pt x="15905" y="13127"/>
                    <a:pt x="13131" y="15897"/>
                    <a:pt x="9712" y="16162"/>
                  </a:cubicBezTo>
                  <a:lnTo>
                    <a:pt x="9712" y="14002"/>
                  </a:lnTo>
                  <a:lnTo>
                    <a:pt x="8636" y="14002"/>
                  </a:lnTo>
                  <a:lnTo>
                    <a:pt x="8636" y="16162"/>
                  </a:lnTo>
                  <a:cubicBezTo>
                    <a:pt x="5216" y="15897"/>
                    <a:pt x="2446" y="13127"/>
                    <a:pt x="2185" y="9708"/>
                  </a:cubicBezTo>
                  <a:lnTo>
                    <a:pt x="4341" y="9708"/>
                  </a:lnTo>
                  <a:lnTo>
                    <a:pt x="4341" y="8632"/>
                  </a:lnTo>
                  <a:lnTo>
                    <a:pt x="2185" y="8632"/>
                  </a:lnTo>
                  <a:cubicBezTo>
                    <a:pt x="2446" y="5212"/>
                    <a:pt x="5216" y="2442"/>
                    <a:pt x="8639" y="2178"/>
                  </a:cubicBezTo>
                  <a:lnTo>
                    <a:pt x="8639" y="4334"/>
                  </a:lnTo>
                  <a:lnTo>
                    <a:pt x="9716" y="4334"/>
                  </a:lnTo>
                  <a:lnTo>
                    <a:pt x="9716" y="2178"/>
                  </a:lnTo>
                  <a:close/>
                  <a:moveTo>
                    <a:pt x="8636" y="1"/>
                  </a:moveTo>
                  <a:lnTo>
                    <a:pt x="8636" y="1102"/>
                  </a:lnTo>
                  <a:cubicBezTo>
                    <a:pt x="4620" y="1366"/>
                    <a:pt x="1374" y="4616"/>
                    <a:pt x="1105" y="8632"/>
                  </a:cubicBezTo>
                  <a:lnTo>
                    <a:pt x="1" y="8632"/>
                  </a:lnTo>
                  <a:lnTo>
                    <a:pt x="1" y="9708"/>
                  </a:lnTo>
                  <a:lnTo>
                    <a:pt x="1105" y="9708"/>
                  </a:lnTo>
                  <a:cubicBezTo>
                    <a:pt x="1370" y="13720"/>
                    <a:pt x="4620" y="16967"/>
                    <a:pt x="8636" y="17235"/>
                  </a:cubicBezTo>
                  <a:lnTo>
                    <a:pt x="8636" y="18339"/>
                  </a:lnTo>
                  <a:lnTo>
                    <a:pt x="9712" y="18339"/>
                  </a:lnTo>
                  <a:lnTo>
                    <a:pt x="9712" y="17235"/>
                  </a:lnTo>
                  <a:cubicBezTo>
                    <a:pt x="13724" y="16970"/>
                    <a:pt x="16971" y="13720"/>
                    <a:pt x="17239" y="9708"/>
                  </a:cubicBezTo>
                  <a:lnTo>
                    <a:pt x="18343" y="9708"/>
                  </a:lnTo>
                  <a:lnTo>
                    <a:pt x="18343" y="8632"/>
                  </a:lnTo>
                  <a:lnTo>
                    <a:pt x="17239" y="8632"/>
                  </a:lnTo>
                  <a:cubicBezTo>
                    <a:pt x="16974" y="4616"/>
                    <a:pt x="13724" y="1370"/>
                    <a:pt x="9712" y="1102"/>
                  </a:cubicBezTo>
                  <a:lnTo>
                    <a:pt x="97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1"/>
            <p:cNvSpPr/>
            <p:nvPr/>
          </p:nvSpPr>
          <p:spPr>
            <a:xfrm>
              <a:off x="720212" y="2099482"/>
              <a:ext cx="88919" cy="88919"/>
            </a:xfrm>
            <a:custGeom>
              <a:avLst/>
              <a:gdLst/>
              <a:ahLst/>
              <a:cxnLst/>
              <a:rect l="l" t="t" r="r" b="b"/>
              <a:pathLst>
                <a:path w="3258" h="3258" extrusionOk="0">
                  <a:moveTo>
                    <a:pt x="0" y="1"/>
                  </a:moveTo>
                  <a:lnTo>
                    <a:pt x="0" y="3258"/>
                  </a:lnTo>
                  <a:lnTo>
                    <a:pt x="1076" y="3258"/>
                  </a:lnTo>
                  <a:lnTo>
                    <a:pt x="1076" y="1077"/>
                  </a:lnTo>
                  <a:lnTo>
                    <a:pt x="3257" y="1077"/>
                  </a:lnTo>
                  <a:lnTo>
                    <a:pt x="325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1"/>
            <p:cNvSpPr/>
            <p:nvPr/>
          </p:nvSpPr>
          <p:spPr>
            <a:xfrm>
              <a:off x="720212" y="2510999"/>
              <a:ext cx="88919" cy="89028"/>
            </a:xfrm>
            <a:custGeom>
              <a:avLst/>
              <a:gdLst/>
              <a:ahLst/>
              <a:cxnLst/>
              <a:rect l="l" t="t" r="r" b="b"/>
              <a:pathLst>
                <a:path w="3258" h="3262" extrusionOk="0">
                  <a:moveTo>
                    <a:pt x="0" y="1"/>
                  </a:moveTo>
                  <a:lnTo>
                    <a:pt x="0" y="3261"/>
                  </a:lnTo>
                  <a:lnTo>
                    <a:pt x="3257" y="3261"/>
                  </a:lnTo>
                  <a:lnTo>
                    <a:pt x="3257" y="2185"/>
                  </a:lnTo>
                  <a:lnTo>
                    <a:pt x="1076" y="2185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1"/>
            <p:cNvSpPr/>
            <p:nvPr/>
          </p:nvSpPr>
          <p:spPr>
            <a:xfrm>
              <a:off x="1132601" y="2099482"/>
              <a:ext cx="88046" cy="88919"/>
            </a:xfrm>
            <a:custGeom>
              <a:avLst/>
              <a:gdLst/>
              <a:ahLst/>
              <a:cxnLst/>
              <a:rect l="l" t="t" r="r" b="b"/>
              <a:pathLst>
                <a:path w="3226" h="3258" extrusionOk="0">
                  <a:moveTo>
                    <a:pt x="0" y="1"/>
                  </a:moveTo>
                  <a:lnTo>
                    <a:pt x="0" y="1077"/>
                  </a:lnTo>
                  <a:lnTo>
                    <a:pt x="2149" y="1077"/>
                  </a:lnTo>
                  <a:lnTo>
                    <a:pt x="2149" y="3258"/>
                  </a:lnTo>
                  <a:lnTo>
                    <a:pt x="3225" y="3258"/>
                  </a:lnTo>
                  <a:lnTo>
                    <a:pt x="32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1"/>
            <p:cNvSpPr/>
            <p:nvPr/>
          </p:nvSpPr>
          <p:spPr>
            <a:xfrm>
              <a:off x="1132601" y="2510999"/>
              <a:ext cx="88046" cy="89028"/>
            </a:xfrm>
            <a:custGeom>
              <a:avLst/>
              <a:gdLst/>
              <a:ahLst/>
              <a:cxnLst/>
              <a:rect l="l" t="t" r="r" b="b"/>
              <a:pathLst>
                <a:path w="3226" h="3262" extrusionOk="0">
                  <a:moveTo>
                    <a:pt x="2149" y="1"/>
                  </a:moveTo>
                  <a:lnTo>
                    <a:pt x="2149" y="2185"/>
                  </a:lnTo>
                  <a:lnTo>
                    <a:pt x="0" y="2185"/>
                  </a:lnTo>
                  <a:lnTo>
                    <a:pt x="0" y="3261"/>
                  </a:lnTo>
                  <a:lnTo>
                    <a:pt x="3225" y="3261"/>
                  </a:lnTo>
                  <a:lnTo>
                    <a:pt x="32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1"/>
            <p:cNvSpPr/>
            <p:nvPr/>
          </p:nvSpPr>
          <p:spPr>
            <a:xfrm>
              <a:off x="867537" y="2247026"/>
              <a:ext cx="205649" cy="205458"/>
            </a:xfrm>
            <a:custGeom>
              <a:avLst/>
              <a:gdLst/>
              <a:ahLst/>
              <a:cxnLst/>
              <a:rect l="l" t="t" r="r" b="b"/>
              <a:pathLst>
                <a:path w="7535" h="7528" extrusionOk="0">
                  <a:moveTo>
                    <a:pt x="4310" y="3226"/>
                  </a:moveTo>
                  <a:lnTo>
                    <a:pt x="4310" y="4302"/>
                  </a:lnTo>
                  <a:lnTo>
                    <a:pt x="3233" y="4302"/>
                  </a:lnTo>
                  <a:lnTo>
                    <a:pt x="3233" y="3226"/>
                  </a:lnTo>
                  <a:close/>
                  <a:moveTo>
                    <a:pt x="2153" y="1"/>
                  </a:moveTo>
                  <a:lnTo>
                    <a:pt x="2153" y="1077"/>
                  </a:lnTo>
                  <a:lnTo>
                    <a:pt x="1077" y="1077"/>
                  </a:lnTo>
                  <a:lnTo>
                    <a:pt x="1077" y="2153"/>
                  </a:lnTo>
                  <a:lnTo>
                    <a:pt x="1" y="2153"/>
                  </a:lnTo>
                  <a:lnTo>
                    <a:pt x="1" y="3229"/>
                  </a:lnTo>
                  <a:lnTo>
                    <a:pt x="1077" y="3229"/>
                  </a:lnTo>
                  <a:lnTo>
                    <a:pt x="1077" y="4306"/>
                  </a:lnTo>
                  <a:lnTo>
                    <a:pt x="1" y="4306"/>
                  </a:lnTo>
                  <a:lnTo>
                    <a:pt x="1" y="5375"/>
                  </a:lnTo>
                  <a:lnTo>
                    <a:pt x="1077" y="5375"/>
                  </a:lnTo>
                  <a:lnTo>
                    <a:pt x="1077" y="6451"/>
                  </a:lnTo>
                  <a:lnTo>
                    <a:pt x="2153" y="6451"/>
                  </a:lnTo>
                  <a:lnTo>
                    <a:pt x="2153" y="7527"/>
                  </a:lnTo>
                  <a:lnTo>
                    <a:pt x="3230" y="7527"/>
                  </a:lnTo>
                  <a:lnTo>
                    <a:pt x="3230" y="6451"/>
                  </a:lnTo>
                  <a:lnTo>
                    <a:pt x="4306" y="6451"/>
                  </a:lnTo>
                  <a:lnTo>
                    <a:pt x="4306" y="7527"/>
                  </a:lnTo>
                  <a:lnTo>
                    <a:pt x="5382" y="7527"/>
                  </a:lnTo>
                  <a:lnTo>
                    <a:pt x="5382" y="6451"/>
                  </a:lnTo>
                  <a:lnTo>
                    <a:pt x="6459" y="6451"/>
                  </a:lnTo>
                  <a:lnTo>
                    <a:pt x="6459" y="5375"/>
                  </a:lnTo>
                  <a:lnTo>
                    <a:pt x="7535" y="5375"/>
                  </a:lnTo>
                  <a:lnTo>
                    <a:pt x="7535" y="4299"/>
                  </a:lnTo>
                  <a:lnTo>
                    <a:pt x="6459" y="4299"/>
                  </a:lnTo>
                  <a:lnTo>
                    <a:pt x="6459" y="3222"/>
                  </a:lnTo>
                  <a:lnTo>
                    <a:pt x="7535" y="3222"/>
                  </a:lnTo>
                  <a:lnTo>
                    <a:pt x="7535" y="2153"/>
                  </a:lnTo>
                  <a:lnTo>
                    <a:pt x="6459" y="2153"/>
                  </a:lnTo>
                  <a:lnTo>
                    <a:pt x="6459" y="1077"/>
                  </a:lnTo>
                  <a:lnTo>
                    <a:pt x="5382" y="1077"/>
                  </a:lnTo>
                  <a:lnTo>
                    <a:pt x="5382" y="1"/>
                  </a:lnTo>
                  <a:lnTo>
                    <a:pt x="4306" y="1"/>
                  </a:lnTo>
                  <a:lnTo>
                    <a:pt x="4306" y="1077"/>
                  </a:lnTo>
                  <a:lnTo>
                    <a:pt x="3230" y="1077"/>
                  </a:lnTo>
                  <a:lnTo>
                    <a:pt x="32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0" name="Google Shape;650;p41"/>
          <p:cNvSpPr/>
          <p:nvPr/>
        </p:nvSpPr>
        <p:spPr>
          <a:xfrm>
            <a:off x="1090100" y="1684513"/>
            <a:ext cx="716400" cy="71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51" name="Google Shape;651;p41"/>
          <p:cNvGrpSpPr/>
          <p:nvPr/>
        </p:nvGrpSpPr>
        <p:grpSpPr>
          <a:xfrm>
            <a:off x="1198081" y="1822748"/>
            <a:ext cx="500435" cy="439955"/>
            <a:chOff x="2304569" y="2129723"/>
            <a:chExt cx="500435" cy="439955"/>
          </a:xfrm>
        </p:grpSpPr>
        <p:sp>
          <p:nvSpPr>
            <p:cNvPr id="652" name="Google Shape;652;p41"/>
            <p:cNvSpPr/>
            <p:nvPr/>
          </p:nvSpPr>
          <p:spPr>
            <a:xfrm>
              <a:off x="2304569" y="2129723"/>
              <a:ext cx="500353" cy="176091"/>
            </a:xfrm>
            <a:custGeom>
              <a:avLst/>
              <a:gdLst/>
              <a:ahLst/>
              <a:cxnLst/>
              <a:rect l="l" t="t" r="r" b="b"/>
              <a:pathLst>
                <a:path w="18333" h="6452" extrusionOk="0">
                  <a:moveTo>
                    <a:pt x="9164" y="1"/>
                  </a:moveTo>
                  <a:lnTo>
                    <a:pt x="0" y="3226"/>
                  </a:lnTo>
                  <a:lnTo>
                    <a:pt x="9164" y="6451"/>
                  </a:lnTo>
                  <a:lnTo>
                    <a:pt x="18332" y="3226"/>
                  </a:lnTo>
                  <a:lnTo>
                    <a:pt x="91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1"/>
            <p:cNvSpPr/>
            <p:nvPr/>
          </p:nvSpPr>
          <p:spPr>
            <a:xfrm>
              <a:off x="2304651" y="2277375"/>
              <a:ext cx="500353" cy="116457"/>
            </a:xfrm>
            <a:custGeom>
              <a:avLst/>
              <a:gdLst/>
              <a:ahLst/>
              <a:cxnLst/>
              <a:rect l="l" t="t" r="r" b="b"/>
              <a:pathLst>
                <a:path w="18333" h="4267" extrusionOk="0">
                  <a:moveTo>
                    <a:pt x="2951" y="0"/>
                  </a:moveTo>
                  <a:lnTo>
                    <a:pt x="1" y="1041"/>
                  </a:lnTo>
                  <a:lnTo>
                    <a:pt x="9165" y="4266"/>
                  </a:lnTo>
                  <a:lnTo>
                    <a:pt x="18333" y="1041"/>
                  </a:lnTo>
                  <a:lnTo>
                    <a:pt x="15383" y="0"/>
                  </a:lnTo>
                  <a:lnTo>
                    <a:pt x="9168" y="218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1"/>
            <p:cNvSpPr/>
            <p:nvPr/>
          </p:nvSpPr>
          <p:spPr>
            <a:xfrm>
              <a:off x="2304651" y="2365393"/>
              <a:ext cx="500353" cy="116457"/>
            </a:xfrm>
            <a:custGeom>
              <a:avLst/>
              <a:gdLst/>
              <a:ahLst/>
              <a:cxnLst/>
              <a:rect l="l" t="t" r="r" b="b"/>
              <a:pathLst>
                <a:path w="18333" h="4267" extrusionOk="0">
                  <a:moveTo>
                    <a:pt x="2951" y="0"/>
                  </a:moveTo>
                  <a:lnTo>
                    <a:pt x="1" y="1041"/>
                  </a:lnTo>
                  <a:lnTo>
                    <a:pt x="9165" y="4267"/>
                  </a:lnTo>
                  <a:lnTo>
                    <a:pt x="18333" y="1041"/>
                  </a:lnTo>
                  <a:lnTo>
                    <a:pt x="15383" y="0"/>
                  </a:lnTo>
                  <a:lnTo>
                    <a:pt x="9168" y="2178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1"/>
            <p:cNvSpPr/>
            <p:nvPr/>
          </p:nvSpPr>
          <p:spPr>
            <a:xfrm>
              <a:off x="2304651" y="2453221"/>
              <a:ext cx="500353" cy="116457"/>
            </a:xfrm>
            <a:custGeom>
              <a:avLst/>
              <a:gdLst/>
              <a:ahLst/>
              <a:cxnLst/>
              <a:rect l="l" t="t" r="r" b="b"/>
              <a:pathLst>
                <a:path w="18333" h="4267" extrusionOk="0">
                  <a:moveTo>
                    <a:pt x="2951" y="1"/>
                  </a:moveTo>
                  <a:lnTo>
                    <a:pt x="1" y="1041"/>
                  </a:lnTo>
                  <a:lnTo>
                    <a:pt x="9165" y="4267"/>
                  </a:lnTo>
                  <a:lnTo>
                    <a:pt x="18333" y="1041"/>
                  </a:lnTo>
                  <a:lnTo>
                    <a:pt x="15383" y="1"/>
                  </a:lnTo>
                  <a:lnTo>
                    <a:pt x="9168" y="2181"/>
                  </a:lnTo>
                  <a:lnTo>
                    <a:pt x="29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67640" y="-164592"/>
            <a:ext cx="9403080" cy="5765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75606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9"/>
          <p:cNvSpPr txBox="1">
            <a:spLocks noGrp="1"/>
          </p:cNvSpPr>
          <p:nvPr>
            <p:ph type="subTitle" idx="1"/>
          </p:nvPr>
        </p:nvSpPr>
        <p:spPr>
          <a:xfrm>
            <a:off x="765422" y="1010756"/>
            <a:ext cx="4521592" cy="292954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/>
            <a:r>
              <a:rPr lang="en-US" sz="2400" b="1" dirty="0"/>
              <a:t>AI in Community Health Nursing:</a:t>
            </a:r>
          </a:p>
          <a:p>
            <a:pPr marL="0" lvl="0" indent="0" algn="just"/>
            <a:r>
              <a:rPr lang="en-US" sz="2400" dirty="0"/>
              <a:t>AI helps nurses detect risks early, educate patients using virtual tools, and improve access through telehealth.</a:t>
            </a:r>
            <a:endParaRPr sz="2400" dirty="0"/>
          </a:p>
        </p:txBody>
      </p:sp>
      <p:grpSp>
        <p:nvGrpSpPr>
          <p:cNvPr id="533" name="Google Shape;533;p39"/>
          <p:cNvGrpSpPr/>
          <p:nvPr/>
        </p:nvGrpSpPr>
        <p:grpSpPr>
          <a:xfrm>
            <a:off x="5282561" y="1474310"/>
            <a:ext cx="2854173" cy="2794752"/>
            <a:chOff x="5824825" y="1527650"/>
            <a:chExt cx="2854173" cy="2794752"/>
          </a:xfrm>
        </p:grpSpPr>
        <p:sp>
          <p:nvSpPr>
            <p:cNvPr id="534" name="Google Shape;534;p39"/>
            <p:cNvSpPr/>
            <p:nvPr/>
          </p:nvSpPr>
          <p:spPr>
            <a:xfrm>
              <a:off x="6851449" y="4087375"/>
              <a:ext cx="681552" cy="126175"/>
            </a:xfrm>
            <a:custGeom>
              <a:avLst/>
              <a:gdLst/>
              <a:ahLst/>
              <a:cxnLst/>
              <a:rect l="l" t="t" r="r" b="b"/>
              <a:pathLst>
                <a:path w="48848" h="1987" extrusionOk="0">
                  <a:moveTo>
                    <a:pt x="48848" y="996"/>
                  </a:moveTo>
                  <a:cubicBezTo>
                    <a:pt x="48848" y="1543"/>
                    <a:pt x="37914" y="1986"/>
                    <a:pt x="24424" y="1986"/>
                  </a:cubicBezTo>
                  <a:cubicBezTo>
                    <a:pt x="10935" y="1986"/>
                    <a:pt x="1" y="1543"/>
                    <a:pt x="1" y="996"/>
                  </a:cubicBezTo>
                  <a:cubicBezTo>
                    <a:pt x="1" y="450"/>
                    <a:pt x="10935" y="1"/>
                    <a:pt x="24424" y="1"/>
                  </a:cubicBezTo>
                  <a:cubicBezTo>
                    <a:pt x="37914" y="1"/>
                    <a:pt x="48848" y="450"/>
                    <a:pt x="48848" y="996"/>
                  </a:cubicBezTo>
                  <a:close/>
                </a:path>
              </a:pathLst>
            </a:custGeom>
            <a:solidFill>
              <a:srgbClr val="134F5C">
                <a:alpha val="32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9"/>
            <p:cNvSpPr/>
            <p:nvPr/>
          </p:nvSpPr>
          <p:spPr>
            <a:xfrm>
              <a:off x="7477175" y="4122900"/>
              <a:ext cx="1157331" cy="199500"/>
            </a:xfrm>
            <a:custGeom>
              <a:avLst/>
              <a:gdLst/>
              <a:ahLst/>
              <a:cxnLst/>
              <a:rect l="l" t="t" r="r" b="b"/>
              <a:pathLst>
                <a:path w="48848" h="1987" extrusionOk="0">
                  <a:moveTo>
                    <a:pt x="48848" y="996"/>
                  </a:moveTo>
                  <a:cubicBezTo>
                    <a:pt x="48848" y="1543"/>
                    <a:pt x="37914" y="1986"/>
                    <a:pt x="24424" y="1986"/>
                  </a:cubicBezTo>
                  <a:cubicBezTo>
                    <a:pt x="10935" y="1986"/>
                    <a:pt x="1" y="1543"/>
                    <a:pt x="1" y="996"/>
                  </a:cubicBezTo>
                  <a:cubicBezTo>
                    <a:pt x="1" y="450"/>
                    <a:pt x="10935" y="1"/>
                    <a:pt x="24424" y="1"/>
                  </a:cubicBezTo>
                  <a:cubicBezTo>
                    <a:pt x="37914" y="1"/>
                    <a:pt x="48848" y="450"/>
                    <a:pt x="48848" y="996"/>
                  </a:cubicBezTo>
                  <a:close/>
                </a:path>
              </a:pathLst>
            </a:custGeom>
            <a:solidFill>
              <a:srgbClr val="134F5C">
                <a:alpha val="32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9"/>
            <p:cNvSpPr/>
            <p:nvPr/>
          </p:nvSpPr>
          <p:spPr>
            <a:xfrm>
              <a:off x="5974449" y="4087375"/>
              <a:ext cx="681552" cy="126175"/>
            </a:xfrm>
            <a:custGeom>
              <a:avLst/>
              <a:gdLst/>
              <a:ahLst/>
              <a:cxnLst/>
              <a:rect l="l" t="t" r="r" b="b"/>
              <a:pathLst>
                <a:path w="48848" h="1987" extrusionOk="0">
                  <a:moveTo>
                    <a:pt x="48848" y="996"/>
                  </a:moveTo>
                  <a:cubicBezTo>
                    <a:pt x="48848" y="1543"/>
                    <a:pt x="37914" y="1986"/>
                    <a:pt x="24424" y="1986"/>
                  </a:cubicBezTo>
                  <a:cubicBezTo>
                    <a:pt x="10935" y="1986"/>
                    <a:pt x="1" y="1543"/>
                    <a:pt x="1" y="996"/>
                  </a:cubicBezTo>
                  <a:cubicBezTo>
                    <a:pt x="1" y="450"/>
                    <a:pt x="10935" y="1"/>
                    <a:pt x="24424" y="1"/>
                  </a:cubicBezTo>
                  <a:cubicBezTo>
                    <a:pt x="37914" y="1"/>
                    <a:pt x="48848" y="450"/>
                    <a:pt x="48848" y="996"/>
                  </a:cubicBezTo>
                  <a:close/>
                </a:path>
              </a:pathLst>
            </a:custGeom>
            <a:solidFill>
              <a:srgbClr val="134F5C">
                <a:alpha val="32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7" name="Google Shape;537;p39"/>
            <p:cNvGrpSpPr/>
            <p:nvPr/>
          </p:nvGrpSpPr>
          <p:grpSpPr>
            <a:xfrm>
              <a:off x="5824825" y="1527650"/>
              <a:ext cx="2854173" cy="2794752"/>
              <a:chOff x="5824825" y="1527650"/>
              <a:chExt cx="2854173" cy="2794752"/>
            </a:xfrm>
          </p:grpSpPr>
          <p:sp>
            <p:nvSpPr>
              <p:cNvPr id="538" name="Google Shape;538;p39"/>
              <p:cNvSpPr/>
              <p:nvPr/>
            </p:nvSpPr>
            <p:spPr>
              <a:xfrm>
                <a:off x="6408134" y="1694871"/>
                <a:ext cx="256051" cy="259184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4219" extrusionOk="0">
                    <a:moveTo>
                      <a:pt x="1" y="3482"/>
                    </a:moveTo>
                    <a:lnTo>
                      <a:pt x="2907" y="4219"/>
                    </a:lnTo>
                    <a:cubicBezTo>
                      <a:pt x="3143" y="3528"/>
                      <a:pt x="3592" y="2936"/>
                      <a:pt x="4167" y="2521"/>
                    </a:cubicBezTo>
                    <a:lnTo>
                      <a:pt x="2550" y="1"/>
                    </a:lnTo>
                    <a:cubicBezTo>
                      <a:pt x="1348" y="835"/>
                      <a:pt x="438" y="2061"/>
                      <a:pt x="1" y="34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9"/>
              <p:cNvSpPr/>
              <p:nvPr/>
            </p:nvSpPr>
            <p:spPr>
              <a:xfrm>
                <a:off x="6724577" y="1833832"/>
                <a:ext cx="467808" cy="591841"/>
              </a:xfrm>
              <a:custGeom>
                <a:avLst/>
                <a:gdLst/>
                <a:ahLst/>
                <a:cxnLst/>
                <a:rect l="l" t="t" r="r" b="b"/>
                <a:pathLst>
                  <a:path w="7615" h="9634" extrusionOk="0">
                    <a:moveTo>
                      <a:pt x="1094" y="9634"/>
                    </a:moveTo>
                    <a:cubicBezTo>
                      <a:pt x="4691" y="9634"/>
                      <a:pt x="7614" y="6705"/>
                      <a:pt x="7614" y="3114"/>
                    </a:cubicBezTo>
                    <a:cubicBezTo>
                      <a:pt x="7614" y="1986"/>
                      <a:pt x="7326" y="927"/>
                      <a:pt x="6820" y="0"/>
                    </a:cubicBezTo>
                    <a:lnTo>
                      <a:pt x="4259" y="1560"/>
                    </a:lnTo>
                    <a:cubicBezTo>
                      <a:pt x="4489" y="2026"/>
                      <a:pt x="4622" y="2550"/>
                      <a:pt x="4622" y="3114"/>
                    </a:cubicBezTo>
                    <a:cubicBezTo>
                      <a:pt x="4622" y="5065"/>
                      <a:pt x="3039" y="6641"/>
                      <a:pt x="1094" y="6641"/>
                    </a:cubicBezTo>
                    <a:cubicBezTo>
                      <a:pt x="950" y="6641"/>
                      <a:pt x="806" y="6630"/>
                      <a:pt x="668" y="6613"/>
                    </a:cubicBezTo>
                    <a:lnTo>
                      <a:pt x="1" y="9536"/>
                    </a:lnTo>
                    <a:cubicBezTo>
                      <a:pt x="352" y="9594"/>
                      <a:pt x="720" y="9634"/>
                      <a:pt x="1094" y="9634"/>
                    </a:cubicBezTo>
                    <a:close/>
                  </a:path>
                </a:pathLst>
              </a:custGeom>
              <a:solidFill>
                <a:srgbClr val="D9EAD3">
                  <a:alpha val="42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9"/>
              <p:cNvSpPr/>
              <p:nvPr/>
            </p:nvSpPr>
            <p:spPr>
              <a:xfrm>
                <a:off x="6363964" y="1606469"/>
                <a:ext cx="853482" cy="853543"/>
              </a:xfrm>
              <a:custGeom>
                <a:avLst/>
                <a:gdLst/>
                <a:ahLst/>
                <a:cxnLst/>
                <a:rect l="l" t="t" r="r" b="b"/>
                <a:pathLst>
                  <a:path w="13893" h="13894" extrusionOk="0">
                    <a:moveTo>
                      <a:pt x="12264" y="6953"/>
                    </a:moveTo>
                    <a:cubicBezTo>
                      <a:pt x="12264" y="3966"/>
                      <a:pt x="9836" y="1537"/>
                      <a:pt x="6849" y="1537"/>
                    </a:cubicBezTo>
                    <a:cubicBezTo>
                      <a:pt x="3862" y="1537"/>
                      <a:pt x="1434" y="3966"/>
                      <a:pt x="1434" y="6953"/>
                    </a:cubicBezTo>
                    <a:cubicBezTo>
                      <a:pt x="1434" y="9940"/>
                      <a:pt x="3862" y="12368"/>
                      <a:pt x="6849" y="12368"/>
                    </a:cubicBezTo>
                    <a:cubicBezTo>
                      <a:pt x="9836" y="12368"/>
                      <a:pt x="12264" y="9940"/>
                      <a:pt x="12264" y="6953"/>
                    </a:cubicBezTo>
                    <a:close/>
                    <a:moveTo>
                      <a:pt x="1497" y="6953"/>
                    </a:moveTo>
                    <a:cubicBezTo>
                      <a:pt x="1497" y="4001"/>
                      <a:pt x="3902" y="1607"/>
                      <a:pt x="6843" y="1607"/>
                    </a:cubicBezTo>
                    <a:cubicBezTo>
                      <a:pt x="9790" y="1607"/>
                      <a:pt x="12189" y="4012"/>
                      <a:pt x="12189" y="6953"/>
                    </a:cubicBezTo>
                    <a:cubicBezTo>
                      <a:pt x="12189" y="9893"/>
                      <a:pt x="9784" y="12299"/>
                      <a:pt x="6843" y="12299"/>
                    </a:cubicBezTo>
                    <a:cubicBezTo>
                      <a:pt x="3902" y="12299"/>
                      <a:pt x="1497" y="9899"/>
                      <a:pt x="1497" y="6953"/>
                    </a:cubicBezTo>
                    <a:close/>
                    <a:moveTo>
                      <a:pt x="12914" y="7016"/>
                    </a:moveTo>
                    <a:lnTo>
                      <a:pt x="12914" y="6884"/>
                    </a:lnTo>
                    <a:lnTo>
                      <a:pt x="13893" y="6884"/>
                    </a:lnTo>
                    <a:lnTo>
                      <a:pt x="13893" y="7016"/>
                    </a:lnTo>
                    <a:close/>
                    <a:moveTo>
                      <a:pt x="979" y="6884"/>
                    </a:moveTo>
                    <a:lnTo>
                      <a:pt x="979" y="7016"/>
                    </a:lnTo>
                    <a:lnTo>
                      <a:pt x="1" y="7016"/>
                    </a:lnTo>
                    <a:lnTo>
                      <a:pt x="1" y="6884"/>
                    </a:lnTo>
                    <a:close/>
                    <a:moveTo>
                      <a:pt x="12886" y="6360"/>
                    </a:moveTo>
                    <a:lnTo>
                      <a:pt x="13858" y="6274"/>
                    </a:lnTo>
                    <a:lnTo>
                      <a:pt x="13870" y="6406"/>
                    </a:lnTo>
                    <a:lnTo>
                      <a:pt x="12897" y="6492"/>
                    </a:lnTo>
                    <a:close/>
                    <a:moveTo>
                      <a:pt x="1008" y="7534"/>
                    </a:moveTo>
                    <a:lnTo>
                      <a:pt x="35" y="7620"/>
                    </a:lnTo>
                    <a:lnTo>
                      <a:pt x="24" y="7488"/>
                    </a:lnTo>
                    <a:lnTo>
                      <a:pt x="996" y="7402"/>
                    </a:lnTo>
                    <a:close/>
                    <a:moveTo>
                      <a:pt x="12805" y="5854"/>
                    </a:moveTo>
                    <a:lnTo>
                      <a:pt x="13760" y="5681"/>
                    </a:lnTo>
                    <a:lnTo>
                      <a:pt x="13783" y="5808"/>
                    </a:lnTo>
                    <a:lnTo>
                      <a:pt x="12828" y="5980"/>
                    </a:lnTo>
                    <a:close/>
                    <a:moveTo>
                      <a:pt x="1083" y="8052"/>
                    </a:moveTo>
                    <a:lnTo>
                      <a:pt x="121" y="8225"/>
                    </a:lnTo>
                    <a:lnTo>
                      <a:pt x="104" y="8098"/>
                    </a:lnTo>
                    <a:lnTo>
                      <a:pt x="1059" y="7925"/>
                    </a:lnTo>
                    <a:close/>
                    <a:moveTo>
                      <a:pt x="12690" y="5341"/>
                    </a:moveTo>
                    <a:lnTo>
                      <a:pt x="13634" y="5088"/>
                    </a:lnTo>
                    <a:lnTo>
                      <a:pt x="13668" y="5221"/>
                    </a:lnTo>
                    <a:lnTo>
                      <a:pt x="12725" y="5468"/>
                    </a:lnTo>
                    <a:close/>
                    <a:moveTo>
                      <a:pt x="1198" y="8564"/>
                    </a:moveTo>
                    <a:lnTo>
                      <a:pt x="254" y="8817"/>
                    </a:lnTo>
                    <a:lnTo>
                      <a:pt x="219" y="8685"/>
                    </a:lnTo>
                    <a:lnTo>
                      <a:pt x="1157" y="8432"/>
                    </a:lnTo>
                    <a:close/>
                    <a:moveTo>
                      <a:pt x="12523" y="4852"/>
                    </a:moveTo>
                    <a:lnTo>
                      <a:pt x="13438" y="4518"/>
                    </a:lnTo>
                    <a:lnTo>
                      <a:pt x="13484" y="4645"/>
                    </a:lnTo>
                    <a:lnTo>
                      <a:pt x="12569" y="4973"/>
                    </a:lnTo>
                    <a:close/>
                    <a:moveTo>
                      <a:pt x="1359" y="9053"/>
                    </a:moveTo>
                    <a:lnTo>
                      <a:pt x="444" y="9381"/>
                    </a:lnTo>
                    <a:lnTo>
                      <a:pt x="403" y="9260"/>
                    </a:lnTo>
                    <a:lnTo>
                      <a:pt x="1318" y="8932"/>
                    </a:lnTo>
                    <a:close/>
                    <a:moveTo>
                      <a:pt x="12322" y="4369"/>
                    </a:moveTo>
                    <a:lnTo>
                      <a:pt x="13208" y="3960"/>
                    </a:lnTo>
                    <a:lnTo>
                      <a:pt x="13265" y="4081"/>
                    </a:lnTo>
                    <a:lnTo>
                      <a:pt x="12379" y="4490"/>
                    </a:lnTo>
                    <a:close/>
                    <a:moveTo>
                      <a:pt x="1560" y="9537"/>
                    </a:moveTo>
                    <a:lnTo>
                      <a:pt x="680" y="9945"/>
                    </a:lnTo>
                    <a:lnTo>
                      <a:pt x="622" y="9824"/>
                    </a:lnTo>
                    <a:lnTo>
                      <a:pt x="1503" y="9410"/>
                    </a:lnTo>
                    <a:close/>
                    <a:moveTo>
                      <a:pt x="12080" y="3908"/>
                    </a:moveTo>
                    <a:lnTo>
                      <a:pt x="12920" y="3419"/>
                    </a:lnTo>
                    <a:lnTo>
                      <a:pt x="12983" y="3534"/>
                    </a:lnTo>
                    <a:lnTo>
                      <a:pt x="12143" y="4024"/>
                    </a:lnTo>
                    <a:close/>
                    <a:moveTo>
                      <a:pt x="1808" y="9997"/>
                    </a:moveTo>
                    <a:lnTo>
                      <a:pt x="962" y="10486"/>
                    </a:lnTo>
                    <a:lnTo>
                      <a:pt x="898" y="10371"/>
                    </a:lnTo>
                    <a:lnTo>
                      <a:pt x="1744" y="9882"/>
                    </a:lnTo>
                    <a:close/>
                    <a:moveTo>
                      <a:pt x="11792" y="3477"/>
                    </a:moveTo>
                    <a:lnTo>
                      <a:pt x="12586" y="2919"/>
                    </a:lnTo>
                    <a:lnTo>
                      <a:pt x="12667" y="3022"/>
                    </a:lnTo>
                    <a:lnTo>
                      <a:pt x="11867" y="3586"/>
                    </a:lnTo>
                    <a:close/>
                    <a:moveTo>
                      <a:pt x="2095" y="10429"/>
                    </a:moveTo>
                    <a:lnTo>
                      <a:pt x="1295" y="10987"/>
                    </a:lnTo>
                    <a:lnTo>
                      <a:pt x="1215" y="10878"/>
                    </a:lnTo>
                    <a:lnTo>
                      <a:pt x="2015" y="10319"/>
                    </a:lnTo>
                    <a:close/>
                    <a:moveTo>
                      <a:pt x="11476" y="3068"/>
                    </a:moveTo>
                    <a:lnTo>
                      <a:pt x="12224" y="2441"/>
                    </a:lnTo>
                    <a:lnTo>
                      <a:pt x="12310" y="2545"/>
                    </a:lnTo>
                    <a:lnTo>
                      <a:pt x="11562" y="3166"/>
                    </a:lnTo>
                    <a:close/>
                    <a:moveTo>
                      <a:pt x="2418" y="10837"/>
                    </a:moveTo>
                    <a:lnTo>
                      <a:pt x="1669" y="11465"/>
                    </a:lnTo>
                    <a:lnTo>
                      <a:pt x="1583" y="11361"/>
                    </a:lnTo>
                    <a:lnTo>
                      <a:pt x="2331" y="10734"/>
                    </a:lnTo>
                    <a:close/>
                    <a:moveTo>
                      <a:pt x="11113" y="2688"/>
                    </a:moveTo>
                    <a:lnTo>
                      <a:pt x="11804" y="1998"/>
                    </a:lnTo>
                    <a:lnTo>
                      <a:pt x="11902" y="2090"/>
                    </a:lnTo>
                    <a:lnTo>
                      <a:pt x="11211" y="2781"/>
                    </a:lnTo>
                    <a:close/>
                    <a:moveTo>
                      <a:pt x="2769" y="11217"/>
                    </a:moveTo>
                    <a:lnTo>
                      <a:pt x="2078" y="11908"/>
                    </a:lnTo>
                    <a:lnTo>
                      <a:pt x="1986" y="11816"/>
                    </a:lnTo>
                    <a:lnTo>
                      <a:pt x="2677" y="11125"/>
                    </a:lnTo>
                    <a:close/>
                    <a:moveTo>
                      <a:pt x="10728" y="2343"/>
                    </a:moveTo>
                    <a:lnTo>
                      <a:pt x="11355" y="1595"/>
                    </a:lnTo>
                    <a:lnTo>
                      <a:pt x="11453" y="1676"/>
                    </a:lnTo>
                    <a:lnTo>
                      <a:pt x="10825" y="2424"/>
                    </a:lnTo>
                    <a:close/>
                    <a:moveTo>
                      <a:pt x="3160" y="11562"/>
                    </a:moveTo>
                    <a:lnTo>
                      <a:pt x="2533" y="12311"/>
                    </a:lnTo>
                    <a:lnTo>
                      <a:pt x="2429" y="12224"/>
                    </a:lnTo>
                    <a:lnTo>
                      <a:pt x="3056" y="11476"/>
                    </a:lnTo>
                    <a:close/>
                    <a:moveTo>
                      <a:pt x="10307" y="2027"/>
                    </a:moveTo>
                    <a:lnTo>
                      <a:pt x="10871" y="1227"/>
                    </a:lnTo>
                    <a:lnTo>
                      <a:pt x="10981" y="1307"/>
                    </a:lnTo>
                    <a:lnTo>
                      <a:pt x="10417" y="2101"/>
                    </a:lnTo>
                    <a:close/>
                    <a:moveTo>
                      <a:pt x="3574" y="11879"/>
                    </a:moveTo>
                    <a:lnTo>
                      <a:pt x="3016" y="12679"/>
                    </a:lnTo>
                    <a:lnTo>
                      <a:pt x="2907" y="12598"/>
                    </a:lnTo>
                    <a:lnTo>
                      <a:pt x="3471" y="11798"/>
                    </a:lnTo>
                    <a:close/>
                    <a:moveTo>
                      <a:pt x="9870" y="1750"/>
                    </a:moveTo>
                    <a:lnTo>
                      <a:pt x="10359" y="910"/>
                    </a:lnTo>
                    <a:lnTo>
                      <a:pt x="10474" y="974"/>
                    </a:lnTo>
                    <a:lnTo>
                      <a:pt x="9985" y="1814"/>
                    </a:lnTo>
                    <a:close/>
                    <a:moveTo>
                      <a:pt x="4017" y="12155"/>
                    </a:moveTo>
                    <a:lnTo>
                      <a:pt x="3528" y="12995"/>
                    </a:lnTo>
                    <a:lnTo>
                      <a:pt x="3413" y="12932"/>
                    </a:lnTo>
                    <a:lnTo>
                      <a:pt x="3902" y="12086"/>
                    </a:lnTo>
                    <a:close/>
                    <a:moveTo>
                      <a:pt x="9404" y="1514"/>
                    </a:moveTo>
                    <a:lnTo>
                      <a:pt x="9813" y="628"/>
                    </a:lnTo>
                    <a:lnTo>
                      <a:pt x="9933" y="686"/>
                    </a:lnTo>
                    <a:lnTo>
                      <a:pt x="9525" y="1572"/>
                    </a:lnTo>
                    <a:close/>
                    <a:moveTo>
                      <a:pt x="4484" y="12391"/>
                    </a:moveTo>
                    <a:lnTo>
                      <a:pt x="4075" y="13277"/>
                    </a:lnTo>
                    <a:lnTo>
                      <a:pt x="3948" y="13220"/>
                    </a:lnTo>
                    <a:lnTo>
                      <a:pt x="4363" y="12334"/>
                    </a:lnTo>
                    <a:close/>
                    <a:moveTo>
                      <a:pt x="8921" y="1319"/>
                    </a:moveTo>
                    <a:lnTo>
                      <a:pt x="9254" y="404"/>
                    </a:lnTo>
                    <a:lnTo>
                      <a:pt x="9375" y="450"/>
                    </a:lnTo>
                    <a:lnTo>
                      <a:pt x="9041" y="1365"/>
                    </a:lnTo>
                    <a:close/>
                    <a:moveTo>
                      <a:pt x="4967" y="12587"/>
                    </a:moveTo>
                    <a:lnTo>
                      <a:pt x="4633" y="13496"/>
                    </a:lnTo>
                    <a:lnTo>
                      <a:pt x="4512" y="13456"/>
                    </a:lnTo>
                    <a:lnTo>
                      <a:pt x="4840" y="12541"/>
                    </a:lnTo>
                    <a:close/>
                    <a:moveTo>
                      <a:pt x="8426" y="1169"/>
                    </a:moveTo>
                    <a:lnTo>
                      <a:pt x="8679" y="225"/>
                    </a:lnTo>
                    <a:lnTo>
                      <a:pt x="8805" y="260"/>
                    </a:lnTo>
                    <a:lnTo>
                      <a:pt x="8552" y="1204"/>
                    </a:lnTo>
                    <a:close/>
                    <a:moveTo>
                      <a:pt x="5462" y="12736"/>
                    </a:moveTo>
                    <a:lnTo>
                      <a:pt x="5209" y="13680"/>
                    </a:lnTo>
                    <a:lnTo>
                      <a:pt x="5082" y="13640"/>
                    </a:lnTo>
                    <a:lnTo>
                      <a:pt x="5330" y="12702"/>
                    </a:lnTo>
                    <a:close/>
                    <a:moveTo>
                      <a:pt x="7913" y="1060"/>
                    </a:moveTo>
                    <a:lnTo>
                      <a:pt x="8086" y="105"/>
                    </a:lnTo>
                    <a:lnTo>
                      <a:pt x="8218" y="128"/>
                    </a:lnTo>
                    <a:lnTo>
                      <a:pt x="8046" y="1083"/>
                    </a:lnTo>
                    <a:close/>
                    <a:moveTo>
                      <a:pt x="5974" y="12834"/>
                    </a:moveTo>
                    <a:lnTo>
                      <a:pt x="5801" y="13795"/>
                    </a:lnTo>
                    <a:lnTo>
                      <a:pt x="5669" y="13772"/>
                    </a:lnTo>
                    <a:lnTo>
                      <a:pt x="5842" y="12817"/>
                    </a:lnTo>
                    <a:close/>
                    <a:moveTo>
                      <a:pt x="7396" y="1002"/>
                    </a:moveTo>
                    <a:lnTo>
                      <a:pt x="7482" y="30"/>
                    </a:lnTo>
                    <a:lnTo>
                      <a:pt x="7614" y="47"/>
                    </a:lnTo>
                    <a:lnTo>
                      <a:pt x="7528" y="1020"/>
                    </a:lnTo>
                    <a:close/>
                    <a:moveTo>
                      <a:pt x="6492" y="12903"/>
                    </a:moveTo>
                    <a:lnTo>
                      <a:pt x="6406" y="13870"/>
                    </a:lnTo>
                    <a:lnTo>
                      <a:pt x="6273" y="13859"/>
                    </a:lnTo>
                    <a:lnTo>
                      <a:pt x="6360" y="12886"/>
                    </a:lnTo>
                    <a:close/>
                    <a:moveTo>
                      <a:pt x="6878" y="979"/>
                    </a:moveTo>
                    <a:lnTo>
                      <a:pt x="6878" y="1"/>
                    </a:lnTo>
                    <a:lnTo>
                      <a:pt x="7010" y="1"/>
                    </a:lnTo>
                    <a:lnTo>
                      <a:pt x="7010" y="979"/>
                    </a:lnTo>
                    <a:close/>
                    <a:moveTo>
                      <a:pt x="7010" y="13893"/>
                    </a:moveTo>
                    <a:lnTo>
                      <a:pt x="6878" y="13893"/>
                    </a:lnTo>
                    <a:lnTo>
                      <a:pt x="6878" y="12915"/>
                    </a:lnTo>
                    <a:lnTo>
                      <a:pt x="7010" y="12915"/>
                    </a:lnTo>
                    <a:close/>
                    <a:moveTo>
                      <a:pt x="6360" y="1008"/>
                    </a:moveTo>
                    <a:lnTo>
                      <a:pt x="6273" y="41"/>
                    </a:lnTo>
                    <a:lnTo>
                      <a:pt x="6400" y="24"/>
                    </a:lnTo>
                    <a:lnTo>
                      <a:pt x="6492" y="997"/>
                    </a:lnTo>
                    <a:close/>
                    <a:moveTo>
                      <a:pt x="7534" y="12886"/>
                    </a:moveTo>
                    <a:lnTo>
                      <a:pt x="7620" y="13859"/>
                    </a:lnTo>
                    <a:lnTo>
                      <a:pt x="7488" y="13870"/>
                    </a:lnTo>
                    <a:lnTo>
                      <a:pt x="7396" y="12903"/>
                    </a:lnTo>
                    <a:close/>
                    <a:moveTo>
                      <a:pt x="5842" y="1089"/>
                    </a:moveTo>
                    <a:lnTo>
                      <a:pt x="5669" y="133"/>
                    </a:lnTo>
                    <a:lnTo>
                      <a:pt x="5801" y="110"/>
                    </a:lnTo>
                    <a:lnTo>
                      <a:pt x="5974" y="1066"/>
                    </a:lnTo>
                    <a:close/>
                    <a:moveTo>
                      <a:pt x="8046" y="12817"/>
                    </a:moveTo>
                    <a:lnTo>
                      <a:pt x="8218" y="13772"/>
                    </a:lnTo>
                    <a:lnTo>
                      <a:pt x="8086" y="13795"/>
                    </a:lnTo>
                    <a:lnTo>
                      <a:pt x="7913" y="12834"/>
                    </a:lnTo>
                    <a:close/>
                    <a:moveTo>
                      <a:pt x="5330" y="1204"/>
                    </a:moveTo>
                    <a:lnTo>
                      <a:pt x="5082" y="260"/>
                    </a:lnTo>
                    <a:lnTo>
                      <a:pt x="5209" y="225"/>
                    </a:lnTo>
                    <a:lnTo>
                      <a:pt x="5462" y="1169"/>
                    </a:lnTo>
                    <a:close/>
                    <a:moveTo>
                      <a:pt x="8552" y="12702"/>
                    </a:moveTo>
                    <a:lnTo>
                      <a:pt x="8805" y="13640"/>
                    </a:lnTo>
                    <a:lnTo>
                      <a:pt x="8679" y="13680"/>
                    </a:lnTo>
                    <a:lnTo>
                      <a:pt x="8426" y="12736"/>
                    </a:lnTo>
                    <a:close/>
                    <a:moveTo>
                      <a:pt x="4840" y="1371"/>
                    </a:moveTo>
                    <a:lnTo>
                      <a:pt x="4512" y="456"/>
                    </a:lnTo>
                    <a:lnTo>
                      <a:pt x="4633" y="415"/>
                    </a:lnTo>
                    <a:lnTo>
                      <a:pt x="4967" y="1325"/>
                    </a:lnTo>
                    <a:close/>
                    <a:moveTo>
                      <a:pt x="9041" y="12535"/>
                    </a:moveTo>
                    <a:lnTo>
                      <a:pt x="9375" y="13450"/>
                    </a:lnTo>
                    <a:lnTo>
                      <a:pt x="9254" y="13490"/>
                    </a:lnTo>
                    <a:lnTo>
                      <a:pt x="8921" y="12575"/>
                    </a:lnTo>
                    <a:close/>
                    <a:moveTo>
                      <a:pt x="4363" y="1572"/>
                    </a:moveTo>
                    <a:lnTo>
                      <a:pt x="3948" y="686"/>
                    </a:lnTo>
                    <a:lnTo>
                      <a:pt x="4075" y="628"/>
                    </a:lnTo>
                    <a:lnTo>
                      <a:pt x="4484" y="1514"/>
                    </a:lnTo>
                    <a:close/>
                    <a:moveTo>
                      <a:pt x="9525" y="12334"/>
                    </a:moveTo>
                    <a:lnTo>
                      <a:pt x="9933" y="13220"/>
                    </a:lnTo>
                    <a:lnTo>
                      <a:pt x="9813" y="13277"/>
                    </a:lnTo>
                    <a:lnTo>
                      <a:pt x="9404" y="12391"/>
                    </a:lnTo>
                    <a:close/>
                    <a:moveTo>
                      <a:pt x="3902" y="1814"/>
                    </a:moveTo>
                    <a:lnTo>
                      <a:pt x="3413" y="974"/>
                    </a:lnTo>
                    <a:lnTo>
                      <a:pt x="3528" y="910"/>
                    </a:lnTo>
                    <a:lnTo>
                      <a:pt x="4017" y="1750"/>
                    </a:lnTo>
                    <a:close/>
                    <a:moveTo>
                      <a:pt x="9985" y="12086"/>
                    </a:moveTo>
                    <a:lnTo>
                      <a:pt x="10474" y="12932"/>
                    </a:lnTo>
                    <a:lnTo>
                      <a:pt x="10359" y="12995"/>
                    </a:lnTo>
                    <a:lnTo>
                      <a:pt x="9870" y="12155"/>
                    </a:lnTo>
                    <a:close/>
                    <a:moveTo>
                      <a:pt x="3471" y="2101"/>
                    </a:moveTo>
                    <a:lnTo>
                      <a:pt x="2907" y="1307"/>
                    </a:lnTo>
                    <a:lnTo>
                      <a:pt x="3016" y="1227"/>
                    </a:lnTo>
                    <a:lnTo>
                      <a:pt x="3574" y="2027"/>
                    </a:lnTo>
                    <a:close/>
                    <a:moveTo>
                      <a:pt x="10417" y="11798"/>
                    </a:moveTo>
                    <a:lnTo>
                      <a:pt x="10981" y="12598"/>
                    </a:lnTo>
                    <a:lnTo>
                      <a:pt x="10871" y="12679"/>
                    </a:lnTo>
                    <a:lnTo>
                      <a:pt x="10307" y="11879"/>
                    </a:lnTo>
                    <a:close/>
                    <a:moveTo>
                      <a:pt x="3056" y="2418"/>
                    </a:moveTo>
                    <a:lnTo>
                      <a:pt x="2435" y="1681"/>
                    </a:lnTo>
                    <a:lnTo>
                      <a:pt x="2533" y="1595"/>
                    </a:lnTo>
                    <a:lnTo>
                      <a:pt x="3160" y="2343"/>
                    </a:lnTo>
                    <a:close/>
                    <a:moveTo>
                      <a:pt x="10825" y="11476"/>
                    </a:moveTo>
                    <a:lnTo>
                      <a:pt x="11453" y="12224"/>
                    </a:lnTo>
                    <a:lnTo>
                      <a:pt x="11355" y="12311"/>
                    </a:lnTo>
                    <a:lnTo>
                      <a:pt x="10728" y="11562"/>
                    </a:lnTo>
                    <a:close/>
                    <a:moveTo>
                      <a:pt x="2677" y="2781"/>
                    </a:moveTo>
                    <a:lnTo>
                      <a:pt x="1986" y="2090"/>
                    </a:lnTo>
                    <a:lnTo>
                      <a:pt x="2078" y="1998"/>
                    </a:lnTo>
                    <a:lnTo>
                      <a:pt x="2769" y="2688"/>
                    </a:lnTo>
                    <a:close/>
                    <a:moveTo>
                      <a:pt x="11211" y="11125"/>
                    </a:moveTo>
                    <a:lnTo>
                      <a:pt x="11902" y="11816"/>
                    </a:lnTo>
                    <a:lnTo>
                      <a:pt x="11804" y="11908"/>
                    </a:lnTo>
                    <a:lnTo>
                      <a:pt x="11113" y="11217"/>
                    </a:lnTo>
                    <a:close/>
                    <a:moveTo>
                      <a:pt x="2331" y="3166"/>
                    </a:moveTo>
                    <a:lnTo>
                      <a:pt x="1583" y="2545"/>
                    </a:lnTo>
                    <a:lnTo>
                      <a:pt x="1669" y="2441"/>
                    </a:lnTo>
                    <a:lnTo>
                      <a:pt x="2418" y="3068"/>
                    </a:lnTo>
                    <a:close/>
                    <a:moveTo>
                      <a:pt x="11556" y="10734"/>
                    </a:moveTo>
                    <a:lnTo>
                      <a:pt x="12304" y="11361"/>
                    </a:lnTo>
                    <a:lnTo>
                      <a:pt x="12218" y="11459"/>
                    </a:lnTo>
                    <a:lnTo>
                      <a:pt x="11470" y="10837"/>
                    </a:lnTo>
                    <a:close/>
                    <a:moveTo>
                      <a:pt x="2015" y="3586"/>
                    </a:moveTo>
                    <a:lnTo>
                      <a:pt x="1215" y="3022"/>
                    </a:lnTo>
                    <a:lnTo>
                      <a:pt x="1295" y="2919"/>
                    </a:lnTo>
                    <a:lnTo>
                      <a:pt x="2095" y="3477"/>
                    </a:lnTo>
                    <a:close/>
                    <a:moveTo>
                      <a:pt x="11873" y="10319"/>
                    </a:moveTo>
                    <a:lnTo>
                      <a:pt x="12667" y="10878"/>
                    </a:lnTo>
                    <a:lnTo>
                      <a:pt x="12592" y="10987"/>
                    </a:lnTo>
                    <a:lnTo>
                      <a:pt x="11792" y="10429"/>
                    </a:lnTo>
                    <a:close/>
                    <a:moveTo>
                      <a:pt x="1744" y="4024"/>
                    </a:moveTo>
                    <a:lnTo>
                      <a:pt x="898" y="3534"/>
                    </a:lnTo>
                    <a:lnTo>
                      <a:pt x="967" y="3419"/>
                    </a:lnTo>
                    <a:lnTo>
                      <a:pt x="1808" y="3908"/>
                    </a:lnTo>
                    <a:close/>
                    <a:moveTo>
                      <a:pt x="12143" y="9882"/>
                    </a:moveTo>
                    <a:lnTo>
                      <a:pt x="12983" y="10371"/>
                    </a:lnTo>
                    <a:lnTo>
                      <a:pt x="12920" y="10486"/>
                    </a:lnTo>
                    <a:lnTo>
                      <a:pt x="12080" y="9997"/>
                    </a:lnTo>
                    <a:close/>
                    <a:moveTo>
                      <a:pt x="1560" y="4369"/>
                    </a:moveTo>
                    <a:lnTo>
                      <a:pt x="1503" y="4490"/>
                    </a:lnTo>
                    <a:lnTo>
                      <a:pt x="622" y="4081"/>
                    </a:lnTo>
                    <a:lnTo>
                      <a:pt x="680" y="3960"/>
                    </a:lnTo>
                    <a:close/>
                    <a:moveTo>
                      <a:pt x="12322" y="9537"/>
                    </a:moveTo>
                    <a:lnTo>
                      <a:pt x="12379" y="9410"/>
                    </a:lnTo>
                    <a:lnTo>
                      <a:pt x="13265" y="9824"/>
                    </a:lnTo>
                    <a:lnTo>
                      <a:pt x="13208" y="9945"/>
                    </a:lnTo>
                    <a:close/>
                    <a:moveTo>
                      <a:pt x="1359" y="4852"/>
                    </a:moveTo>
                    <a:lnTo>
                      <a:pt x="1318" y="4973"/>
                    </a:lnTo>
                    <a:lnTo>
                      <a:pt x="403" y="4645"/>
                    </a:lnTo>
                    <a:lnTo>
                      <a:pt x="444" y="4518"/>
                    </a:lnTo>
                    <a:close/>
                    <a:moveTo>
                      <a:pt x="12523" y="9053"/>
                    </a:moveTo>
                    <a:lnTo>
                      <a:pt x="12569" y="8932"/>
                    </a:lnTo>
                    <a:lnTo>
                      <a:pt x="13484" y="9260"/>
                    </a:lnTo>
                    <a:lnTo>
                      <a:pt x="13438" y="9381"/>
                    </a:lnTo>
                    <a:close/>
                    <a:moveTo>
                      <a:pt x="1198" y="5341"/>
                    </a:moveTo>
                    <a:lnTo>
                      <a:pt x="1157" y="5468"/>
                    </a:lnTo>
                    <a:lnTo>
                      <a:pt x="219" y="5221"/>
                    </a:lnTo>
                    <a:lnTo>
                      <a:pt x="254" y="5088"/>
                    </a:lnTo>
                    <a:close/>
                    <a:moveTo>
                      <a:pt x="12690" y="8564"/>
                    </a:moveTo>
                    <a:lnTo>
                      <a:pt x="12725" y="8432"/>
                    </a:lnTo>
                    <a:lnTo>
                      <a:pt x="13668" y="8685"/>
                    </a:lnTo>
                    <a:lnTo>
                      <a:pt x="13634" y="8817"/>
                    </a:lnTo>
                    <a:close/>
                    <a:moveTo>
                      <a:pt x="1083" y="5854"/>
                    </a:moveTo>
                    <a:lnTo>
                      <a:pt x="1059" y="5980"/>
                    </a:lnTo>
                    <a:lnTo>
                      <a:pt x="104" y="5808"/>
                    </a:lnTo>
                    <a:lnTo>
                      <a:pt x="121" y="5681"/>
                    </a:lnTo>
                    <a:close/>
                    <a:moveTo>
                      <a:pt x="12805" y="8052"/>
                    </a:moveTo>
                    <a:lnTo>
                      <a:pt x="12828" y="7925"/>
                    </a:lnTo>
                    <a:lnTo>
                      <a:pt x="13783" y="8098"/>
                    </a:lnTo>
                    <a:lnTo>
                      <a:pt x="13760" y="8225"/>
                    </a:lnTo>
                    <a:close/>
                    <a:moveTo>
                      <a:pt x="1008" y="6360"/>
                    </a:moveTo>
                    <a:lnTo>
                      <a:pt x="996" y="6492"/>
                    </a:lnTo>
                    <a:lnTo>
                      <a:pt x="24" y="6406"/>
                    </a:lnTo>
                    <a:lnTo>
                      <a:pt x="35" y="6274"/>
                    </a:lnTo>
                    <a:close/>
                    <a:moveTo>
                      <a:pt x="12886" y="7534"/>
                    </a:moveTo>
                    <a:lnTo>
                      <a:pt x="12897" y="7402"/>
                    </a:lnTo>
                    <a:lnTo>
                      <a:pt x="13870" y="7488"/>
                    </a:lnTo>
                    <a:lnTo>
                      <a:pt x="13858" y="762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9"/>
              <p:cNvSpPr/>
              <p:nvPr/>
            </p:nvSpPr>
            <p:spPr>
              <a:xfrm>
                <a:off x="6573635" y="1921865"/>
                <a:ext cx="199103" cy="201929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3287" extrusionOk="0">
                    <a:moveTo>
                      <a:pt x="3240" y="576"/>
                    </a:moveTo>
                    <a:lnTo>
                      <a:pt x="979" y="0"/>
                    </a:lnTo>
                    <a:cubicBezTo>
                      <a:pt x="789" y="535"/>
                      <a:pt x="443" y="996"/>
                      <a:pt x="0" y="1318"/>
                    </a:cubicBezTo>
                    <a:lnTo>
                      <a:pt x="1266" y="3286"/>
                    </a:lnTo>
                    <a:cubicBezTo>
                      <a:pt x="2199" y="2636"/>
                      <a:pt x="2912" y="1686"/>
                      <a:pt x="3240" y="57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9"/>
              <p:cNvSpPr/>
              <p:nvPr/>
            </p:nvSpPr>
            <p:spPr>
              <a:xfrm>
                <a:off x="6161418" y="1554496"/>
                <a:ext cx="364909" cy="461788"/>
              </a:xfrm>
              <a:custGeom>
                <a:avLst/>
                <a:gdLst/>
                <a:ahLst/>
                <a:cxnLst/>
                <a:rect l="l" t="t" r="r" b="b"/>
                <a:pathLst>
                  <a:path w="5940" h="7517" extrusionOk="0">
                    <a:moveTo>
                      <a:pt x="5087" y="1"/>
                    </a:moveTo>
                    <a:cubicBezTo>
                      <a:pt x="2285" y="1"/>
                      <a:pt x="0" y="2280"/>
                      <a:pt x="0" y="5088"/>
                    </a:cubicBezTo>
                    <a:cubicBezTo>
                      <a:pt x="0" y="5963"/>
                      <a:pt x="225" y="6792"/>
                      <a:pt x="622" y="7517"/>
                    </a:cubicBezTo>
                    <a:lnTo>
                      <a:pt x="2613" y="6303"/>
                    </a:lnTo>
                    <a:cubicBezTo>
                      <a:pt x="2434" y="5934"/>
                      <a:pt x="2331" y="5526"/>
                      <a:pt x="2331" y="5094"/>
                    </a:cubicBezTo>
                    <a:cubicBezTo>
                      <a:pt x="2331" y="3575"/>
                      <a:pt x="3562" y="2343"/>
                      <a:pt x="5082" y="2343"/>
                    </a:cubicBezTo>
                    <a:cubicBezTo>
                      <a:pt x="5197" y="2343"/>
                      <a:pt x="5306" y="2355"/>
                      <a:pt x="5410" y="2366"/>
                    </a:cubicBezTo>
                    <a:lnTo>
                      <a:pt x="5939" y="87"/>
                    </a:lnTo>
                    <a:cubicBezTo>
                      <a:pt x="5663" y="24"/>
                      <a:pt x="5375" y="1"/>
                      <a:pt x="50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9"/>
              <p:cNvSpPr/>
              <p:nvPr/>
            </p:nvSpPr>
            <p:spPr>
              <a:xfrm>
                <a:off x="6142312" y="1527650"/>
                <a:ext cx="665375" cy="665068"/>
              </a:xfrm>
              <a:custGeom>
                <a:avLst/>
                <a:gdLst/>
                <a:ahLst/>
                <a:cxnLst/>
                <a:rect l="l" t="t" r="r" b="b"/>
                <a:pathLst>
                  <a:path w="10831" h="10826" extrusionOk="0">
                    <a:moveTo>
                      <a:pt x="1261" y="5410"/>
                    </a:moveTo>
                    <a:cubicBezTo>
                      <a:pt x="1261" y="7735"/>
                      <a:pt x="3154" y="9628"/>
                      <a:pt x="5485" y="9628"/>
                    </a:cubicBezTo>
                    <a:cubicBezTo>
                      <a:pt x="7815" y="9628"/>
                      <a:pt x="9709" y="7735"/>
                      <a:pt x="9709" y="5410"/>
                    </a:cubicBezTo>
                    <a:cubicBezTo>
                      <a:pt x="9709" y="3079"/>
                      <a:pt x="7815" y="1186"/>
                      <a:pt x="5485" y="1186"/>
                    </a:cubicBezTo>
                    <a:cubicBezTo>
                      <a:pt x="3165" y="1186"/>
                      <a:pt x="1261" y="3085"/>
                      <a:pt x="1261" y="5410"/>
                    </a:cubicBezTo>
                    <a:close/>
                    <a:moveTo>
                      <a:pt x="9657" y="5410"/>
                    </a:moveTo>
                    <a:cubicBezTo>
                      <a:pt x="9657" y="7712"/>
                      <a:pt x="7787" y="9582"/>
                      <a:pt x="5485" y="9582"/>
                    </a:cubicBezTo>
                    <a:cubicBezTo>
                      <a:pt x="3183" y="9582"/>
                      <a:pt x="1312" y="7712"/>
                      <a:pt x="1312" y="5410"/>
                    </a:cubicBezTo>
                    <a:cubicBezTo>
                      <a:pt x="1312" y="3108"/>
                      <a:pt x="3183" y="1238"/>
                      <a:pt x="5485" y="1238"/>
                    </a:cubicBezTo>
                    <a:cubicBezTo>
                      <a:pt x="7787" y="1238"/>
                      <a:pt x="9657" y="3114"/>
                      <a:pt x="9657" y="5410"/>
                    </a:cubicBezTo>
                    <a:close/>
                    <a:moveTo>
                      <a:pt x="760" y="5358"/>
                    </a:moveTo>
                    <a:lnTo>
                      <a:pt x="760" y="5456"/>
                    </a:lnTo>
                    <a:lnTo>
                      <a:pt x="0" y="5456"/>
                    </a:lnTo>
                    <a:lnTo>
                      <a:pt x="0" y="5358"/>
                    </a:lnTo>
                    <a:close/>
                    <a:moveTo>
                      <a:pt x="10071" y="5468"/>
                    </a:moveTo>
                    <a:lnTo>
                      <a:pt x="10071" y="5364"/>
                    </a:lnTo>
                    <a:lnTo>
                      <a:pt x="10831" y="5364"/>
                    </a:lnTo>
                    <a:lnTo>
                      <a:pt x="10831" y="5468"/>
                    </a:lnTo>
                    <a:close/>
                    <a:moveTo>
                      <a:pt x="783" y="5871"/>
                    </a:moveTo>
                    <a:lnTo>
                      <a:pt x="29" y="5934"/>
                    </a:lnTo>
                    <a:lnTo>
                      <a:pt x="18" y="5830"/>
                    </a:lnTo>
                    <a:lnTo>
                      <a:pt x="777" y="5767"/>
                    </a:lnTo>
                    <a:close/>
                    <a:moveTo>
                      <a:pt x="10048" y="4956"/>
                    </a:moveTo>
                    <a:lnTo>
                      <a:pt x="10802" y="4892"/>
                    </a:lnTo>
                    <a:lnTo>
                      <a:pt x="10808" y="4990"/>
                    </a:lnTo>
                    <a:lnTo>
                      <a:pt x="10054" y="5053"/>
                    </a:lnTo>
                    <a:close/>
                    <a:moveTo>
                      <a:pt x="841" y="6273"/>
                    </a:moveTo>
                    <a:lnTo>
                      <a:pt x="92" y="6400"/>
                    </a:lnTo>
                    <a:lnTo>
                      <a:pt x="69" y="6302"/>
                    </a:lnTo>
                    <a:lnTo>
                      <a:pt x="818" y="6170"/>
                    </a:lnTo>
                    <a:close/>
                    <a:moveTo>
                      <a:pt x="9991" y="4553"/>
                    </a:moveTo>
                    <a:lnTo>
                      <a:pt x="10739" y="4420"/>
                    </a:lnTo>
                    <a:lnTo>
                      <a:pt x="10762" y="4524"/>
                    </a:lnTo>
                    <a:lnTo>
                      <a:pt x="10014" y="4651"/>
                    </a:lnTo>
                    <a:close/>
                    <a:moveTo>
                      <a:pt x="933" y="6665"/>
                    </a:moveTo>
                    <a:lnTo>
                      <a:pt x="202" y="6860"/>
                    </a:lnTo>
                    <a:lnTo>
                      <a:pt x="167" y="6763"/>
                    </a:lnTo>
                    <a:lnTo>
                      <a:pt x="904" y="6567"/>
                    </a:lnTo>
                    <a:close/>
                    <a:moveTo>
                      <a:pt x="9899" y="4156"/>
                    </a:moveTo>
                    <a:lnTo>
                      <a:pt x="10629" y="3960"/>
                    </a:lnTo>
                    <a:lnTo>
                      <a:pt x="10658" y="4064"/>
                    </a:lnTo>
                    <a:lnTo>
                      <a:pt x="9927" y="4259"/>
                    </a:lnTo>
                    <a:close/>
                    <a:moveTo>
                      <a:pt x="1065" y="7050"/>
                    </a:moveTo>
                    <a:lnTo>
                      <a:pt x="351" y="7309"/>
                    </a:lnTo>
                    <a:lnTo>
                      <a:pt x="311" y="7206"/>
                    </a:lnTo>
                    <a:lnTo>
                      <a:pt x="1025" y="6947"/>
                    </a:lnTo>
                    <a:close/>
                    <a:moveTo>
                      <a:pt x="9772" y="3770"/>
                    </a:moveTo>
                    <a:lnTo>
                      <a:pt x="10486" y="3511"/>
                    </a:lnTo>
                    <a:lnTo>
                      <a:pt x="10520" y="3609"/>
                    </a:lnTo>
                    <a:lnTo>
                      <a:pt x="9812" y="3868"/>
                    </a:lnTo>
                    <a:close/>
                    <a:moveTo>
                      <a:pt x="1220" y="7424"/>
                    </a:moveTo>
                    <a:lnTo>
                      <a:pt x="530" y="7747"/>
                    </a:lnTo>
                    <a:lnTo>
                      <a:pt x="489" y="7655"/>
                    </a:lnTo>
                    <a:lnTo>
                      <a:pt x="1180" y="7327"/>
                    </a:lnTo>
                    <a:close/>
                    <a:moveTo>
                      <a:pt x="9611" y="3396"/>
                    </a:moveTo>
                    <a:lnTo>
                      <a:pt x="10296" y="3068"/>
                    </a:lnTo>
                    <a:lnTo>
                      <a:pt x="10342" y="3166"/>
                    </a:lnTo>
                    <a:lnTo>
                      <a:pt x="9651" y="3488"/>
                    </a:lnTo>
                    <a:close/>
                    <a:moveTo>
                      <a:pt x="1416" y="7781"/>
                    </a:moveTo>
                    <a:lnTo>
                      <a:pt x="754" y="8161"/>
                    </a:lnTo>
                    <a:lnTo>
                      <a:pt x="702" y="8075"/>
                    </a:lnTo>
                    <a:lnTo>
                      <a:pt x="1364" y="7695"/>
                    </a:lnTo>
                    <a:close/>
                    <a:moveTo>
                      <a:pt x="9421" y="3039"/>
                    </a:moveTo>
                    <a:lnTo>
                      <a:pt x="10083" y="2659"/>
                    </a:lnTo>
                    <a:lnTo>
                      <a:pt x="10135" y="2746"/>
                    </a:lnTo>
                    <a:lnTo>
                      <a:pt x="9473" y="3125"/>
                    </a:lnTo>
                    <a:close/>
                    <a:moveTo>
                      <a:pt x="1629" y="8121"/>
                    </a:moveTo>
                    <a:lnTo>
                      <a:pt x="1007" y="8558"/>
                    </a:lnTo>
                    <a:lnTo>
                      <a:pt x="950" y="8472"/>
                    </a:lnTo>
                    <a:lnTo>
                      <a:pt x="1571" y="8034"/>
                    </a:lnTo>
                    <a:close/>
                    <a:moveTo>
                      <a:pt x="9197" y="2694"/>
                    </a:moveTo>
                    <a:lnTo>
                      <a:pt x="9824" y="2257"/>
                    </a:lnTo>
                    <a:lnTo>
                      <a:pt x="9881" y="2343"/>
                    </a:lnTo>
                    <a:lnTo>
                      <a:pt x="9254" y="2780"/>
                    </a:lnTo>
                    <a:close/>
                    <a:moveTo>
                      <a:pt x="1882" y="8443"/>
                    </a:moveTo>
                    <a:lnTo>
                      <a:pt x="1301" y="8932"/>
                    </a:lnTo>
                    <a:lnTo>
                      <a:pt x="1238" y="8852"/>
                    </a:lnTo>
                    <a:lnTo>
                      <a:pt x="1819" y="8362"/>
                    </a:lnTo>
                    <a:close/>
                    <a:moveTo>
                      <a:pt x="8949" y="2377"/>
                    </a:moveTo>
                    <a:lnTo>
                      <a:pt x="9530" y="1888"/>
                    </a:lnTo>
                    <a:lnTo>
                      <a:pt x="9594" y="1969"/>
                    </a:lnTo>
                    <a:lnTo>
                      <a:pt x="9012" y="2458"/>
                    </a:lnTo>
                    <a:close/>
                    <a:moveTo>
                      <a:pt x="2164" y="8736"/>
                    </a:moveTo>
                    <a:lnTo>
                      <a:pt x="1623" y="9277"/>
                    </a:lnTo>
                    <a:lnTo>
                      <a:pt x="1548" y="9208"/>
                    </a:lnTo>
                    <a:lnTo>
                      <a:pt x="2089" y="8667"/>
                    </a:lnTo>
                    <a:close/>
                    <a:moveTo>
                      <a:pt x="8673" y="2084"/>
                    </a:moveTo>
                    <a:lnTo>
                      <a:pt x="9214" y="1543"/>
                    </a:lnTo>
                    <a:lnTo>
                      <a:pt x="9283" y="1618"/>
                    </a:lnTo>
                    <a:lnTo>
                      <a:pt x="8748" y="2159"/>
                    </a:lnTo>
                    <a:close/>
                    <a:moveTo>
                      <a:pt x="2463" y="9013"/>
                    </a:moveTo>
                    <a:lnTo>
                      <a:pt x="1974" y="9594"/>
                    </a:lnTo>
                    <a:lnTo>
                      <a:pt x="1899" y="9531"/>
                    </a:lnTo>
                    <a:lnTo>
                      <a:pt x="2389" y="8949"/>
                    </a:lnTo>
                    <a:close/>
                    <a:moveTo>
                      <a:pt x="8374" y="1813"/>
                    </a:moveTo>
                    <a:lnTo>
                      <a:pt x="8863" y="1226"/>
                    </a:lnTo>
                    <a:lnTo>
                      <a:pt x="8938" y="1295"/>
                    </a:lnTo>
                    <a:lnTo>
                      <a:pt x="8448" y="1877"/>
                    </a:lnTo>
                    <a:close/>
                    <a:moveTo>
                      <a:pt x="2791" y="9249"/>
                    </a:moveTo>
                    <a:lnTo>
                      <a:pt x="2348" y="9876"/>
                    </a:lnTo>
                    <a:lnTo>
                      <a:pt x="2262" y="9818"/>
                    </a:lnTo>
                    <a:lnTo>
                      <a:pt x="2699" y="9191"/>
                    </a:lnTo>
                    <a:close/>
                    <a:moveTo>
                      <a:pt x="8040" y="1566"/>
                    </a:moveTo>
                    <a:lnTo>
                      <a:pt x="8477" y="939"/>
                    </a:lnTo>
                    <a:lnTo>
                      <a:pt x="8563" y="996"/>
                    </a:lnTo>
                    <a:lnTo>
                      <a:pt x="8126" y="1623"/>
                    </a:lnTo>
                    <a:close/>
                    <a:moveTo>
                      <a:pt x="3131" y="9462"/>
                    </a:moveTo>
                    <a:lnTo>
                      <a:pt x="2751" y="10123"/>
                    </a:lnTo>
                    <a:lnTo>
                      <a:pt x="2665" y="10077"/>
                    </a:lnTo>
                    <a:lnTo>
                      <a:pt x="3045" y="9416"/>
                    </a:lnTo>
                    <a:close/>
                    <a:moveTo>
                      <a:pt x="7695" y="1353"/>
                    </a:moveTo>
                    <a:lnTo>
                      <a:pt x="8074" y="691"/>
                    </a:lnTo>
                    <a:lnTo>
                      <a:pt x="8161" y="737"/>
                    </a:lnTo>
                    <a:lnTo>
                      <a:pt x="7781" y="1399"/>
                    </a:lnTo>
                    <a:close/>
                    <a:moveTo>
                      <a:pt x="3493" y="9651"/>
                    </a:moveTo>
                    <a:lnTo>
                      <a:pt x="3171" y="10342"/>
                    </a:lnTo>
                    <a:lnTo>
                      <a:pt x="3079" y="10302"/>
                    </a:lnTo>
                    <a:lnTo>
                      <a:pt x="3401" y="9605"/>
                    </a:lnTo>
                    <a:close/>
                    <a:moveTo>
                      <a:pt x="7338" y="1169"/>
                    </a:moveTo>
                    <a:lnTo>
                      <a:pt x="7660" y="478"/>
                    </a:lnTo>
                    <a:lnTo>
                      <a:pt x="7752" y="524"/>
                    </a:lnTo>
                    <a:lnTo>
                      <a:pt x="7430" y="1215"/>
                    </a:lnTo>
                    <a:close/>
                    <a:moveTo>
                      <a:pt x="3873" y="9801"/>
                    </a:moveTo>
                    <a:lnTo>
                      <a:pt x="3614" y="10515"/>
                    </a:lnTo>
                    <a:lnTo>
                      <a:pt x="3517" y="10480"/>
                    </a:lnTo>
                    <a:lnTo>
                      <a:pt x="3775" y="9767"/>
                    </a:lnTo>
                    <a:close/>
                    <a:moveTo>
                      <a:pt x="6964" y="1019"/>
                    </a:moveTo>
                    <a:lnTo>
                      <a:pt x="7223" y="306"/>
                    </a:lnTo>
                    <a:lnTo>
                      <a:pt x="7320" y="346"/>
                    </a:lnTo>
                    <a:lnTo>
                      <a:pt x="7061" y="1054"/>
                    </a:lnTo>
                    <a:close/>
                    <a:moveTo>
                      <a:pt x="4265" y="9916"/>
                    </a:moveTo>
                    <a:lnTo>
                      <a:pt x="4069" y="10653"/>
                    </a:lnTo>
                    <a:lnTo>
                      <a:pt x="3965" y="10624"/>
                    </a:lnTo>
                    <a:lnTo>
                      <a:pt x="4161" y="9887"/>
                    </a:lnTo>
                    <a:close/>
                    <a:moveTo>
                      <a:pt x="6572" y="904"/>
                    </a:moveTo>
                    <a:lnTo>
                      <a:pt x="6768" y="173"/>
                    </a:lnTo>
                    <a:lnTo>
                      <a:pt x="6866" y="202"/>
                    </a:lnTo>
                    <a:lnTo>
                      <a:pt x="6676" y="933"/>
                    </a:lnTo>
                    <a:close/>
                    <a:moveTo>
                      <a:pt x="4662" y="10002"/>
                    </a:moveTo>
                    <a:lnTo>
                      <a:pt x="4529" y="10751"/>
                    </a:lnTo>
                    <a:lnTo>
                      <a:pt x="4426" y="10728"/>
                    </a:lnTo>
                    <a:lnTo>
                      <a:pt x="4558" y="9979"/>
                    </a:lnTo>
                    <a:close/>
                    <a:moveTo>
                      <a:pt x="6169" y="818"/>
                    </a:moveTo>
                    <a:lnTo>
                      <a:pt x="6302" y="70"/>
                    </a:lnTo>
                    <a:lnTo>
                      <a:pt x="6400" y="93"/>
                    </a:lnTo>
                    <a:lnTo>
                      <a:pt x="6273" y="841"/>
                    </a:lnTo>
                    <a:close/>
                    <a:moveTo>
                      <a:pt x="5065" y="10049"/>
                    </a:moveTo>
                    <a:lnTo>
                      <a:pt x="4996" y="10802"/>
                    </a:lnTo>
                    <a:lnTo>
                      <a:pt x="4898" y="10797"/>
                    </a:lnTo>
                    <a:lnTo>
                      <a:pt x="4961" y="10037"/>
                    </a:lnTo>
                    <a:close/>
                    <a:moveTo>
                      <a:pt x="5767" y="766"/>
                    </a:moveTo>
                    <a:lnTo>
                      <a:pt x="5830" y="12"/>
                    </a:lnTo>
                    <a:lnTo>
                      <a:pt x="5934" y="18"/>
                    </a:lnTo>
                    <a:lnTo>
                      <a:pt x="5870" y="778"/>
                    </a:lnTo>
                    <a:close/>
                    <a:moveTo>
                      <a:pt x="5467" y="10060"/>
                    </a:moveTo>
                    <a:lnTo>
                      <a:pt x="5467" y="10825"/>
                    </a:lnTo>
                    <a:lnTo>
                      <a:pt x="5364" y="10825"/>
                    </a:lnTo>
                    <a:lnTo>
                      <a:pt x="5364" y="10060"/>
                    </a:lnTo>
                    <a:close/>
                    <a:moveTo>
                      <a:pt x="5364" y="1"/>
                    </a:moveTo>
                    <a:lnTo>
                      <a:pt x="5467" y="1"/>
                    </a:lnTo>
                    <a:lnTo>
                      <a:pt x="5467" y="760"/>
                    </a:lnTo>
                    <a:lnTo>
                      <a:pt x="5364" y="760"/>
                    </a:lnTo>
                    <a:close/>
                    <a:moveTo>
                      <a:pt x="5876" y="10037"/>
                    </a:moveTo>
                    <a:lnTo>
                      <a:pt x="5939" y="10797"/>
                    </a:lnTo>
                    <a:lnTo>
                      <a:pt x="5841" y="10802"/>
                    </a:lnTo>
                    <a:lnTo>
                      <a:pt x="5772" y="10049"/>
                    </a:lnTo>
                    <a:close/>
                    <a:moveTo>
                      <a:pt x="4961" y="778"/>
                    </a:moveTo>
                    <a:lnTo>
                      <a:pt x="4898" y="18"/>
                    </a:lnTo>
                    <a:lnTo>
                      <a:pt x="4996" y="12"/>
                    </a:lnTo>
                    <a:lnTo>
                      <a:pt x="5065" y="766"/>
                    </a:lnTo>
                    <a:close/>
                    <a:moveTo>
                      <a:pt x="6279" y="9985"/>
                    </a:moveTo>
                    <a:lnTo>
                      <a:pt x="6405" y="10733"/>
                    </a:lnTo>
                    <a:lnTo>
                      <a:pt x="6308" y="10751"/>
                    </a:lnTo>
                    <a:lnTo>
                      <a:pt x="6175" y="10002"/>
                    </a:lnTo>
                    <a:close/>
                    <a:moveTo>
                      <a:pt x="4558" y="835"/>
                    </a:moveTo>
                    <a:lnTo>
                      <a:pt x="4432" y="87"/>
                    </a:lnTo>
                    <a:lnTo>
                      <a:pt x="4529" y="64"/>
                    </a:lnTo>
                    <a:lnTo>
                      <a:pt x="4662" y="812"/>
                    </a:lnTo>
                    <a:close/>
                    <a:moveTo>
                      <a:pt x="6676" y="9887"/>
                    </a:moveTo>
                    <a:lnTo>
                      <a:pt x="6866" y="10624"/>
                    </a:lnTo>
                    <a:lnTo>
                      <a:pt x="6768" y="10653"/>
                    </a:lnTo>
                    <a:lnTo>
                      <a:pt x="6572" y="9916"/>
                    </a:lnTo>
                    <a:close/>
                    <a:moveTo>
                      <a:pt x="4161" y="927"/>
                    </a:moveTo>
                    <a:lnTo>
                      <a:pt x="3971" y="191"/>
                    </a:lnTo>
                    <a:lnTo>
                      <a:pt x="4069" y="162"/>
                    </a:lnTo>
                    <a:lnTo>
                      <a:pt x="4265" y="898"/>
                    </a:lnTo>
                    <a:close/>
                    <a:moveTo>
                      <a:pt x="7056" y="9767"/>
                    </a:moveTo>
                    <a:lnTo>
                      <a:pt x="7315" y="10480"/>
                    </a:lnTo>
                    <a:lnTo>
                      <a:pt x="7211" y="10515"/>
                    </a:lnTo>
                    <a:lnTo>
                      <a:pt x="6952" y="9801"/>
                    </a:lnTo>
                    <a:close/>
                    <a:moveTo>
                      <a:pt x="3775" y="1054"/>
                    </a:moveTo>
                    <a:lnTo>
                      <a:pt x="3517" y="346"/>
                    </a:lnTo>
                    <a:lnTo>
                      <a:pt x="3614" y="306"/>
                    </a:lnTo>
                    <a:lnTo>
                      <a:pt x="3873" y="1019"/>
                    </a:lnTo>
                    <a:close/>
                    <a:moveTo>
                      <a:pt x="7430" y="9605"/>
                    </a:moveTo>
                    <a:lnTo>
                      <a:pt x="7752" y="10302"/>
                    </a:lnTo>
                    <a:lnTo>
                      <a:pt x="7660" y="10342"/>
                    </a:lnTo>
                    <a:lnTo>
                      <a:pt x="7338" y="9651"/>
                    </a:lnTo>
                    <a:close/>
                    <a:moveTo>
                      <a:pt x="3401" y="1215"/>
                    </a:moveTo>
                    <a:lnTo>
                      <a:pt x="3079" y="524"/>
                    </a:lnTo>
                    <a:lnTo>
                      <a:pt x="3171" y="478"/>
                    </a:lnTo>
                    <a:lnTo>
                      <a:pt x="3493" y="1169"/>
                    </a:lnTo>
                    <a:close/>
                    <a:moveTo>
                      <a:pt x="7787" y="9416"/>
                    </a:moveTo>
                    <a:lnTo>
                      <a:pt x="8172" y="10077"/>
                    </a:lnTo>
                    <a:lnTo>
                      <a:pt x="8086" y="10123"/>
                    </a:lnTo>
                    <a:lnTo>
                      <a:pt x="7700" y="9462"/>
                    </a:lnTo>
                    <a:close/>
                    <a:moveTo>
                      <a:pt x="3039" y="1411"/>
                    </a:moveTo>
                    <a:lnTo>
                      <a:pt x="2659" y="749"/>
                    </a:lnTo>
                    <a:lnTo>
                      <a:pt x="2745" y="697"/>
                    </a:lnTo>
                    <a:lnTo>
                      <a:pt x="3125" y="1359"/>
                    </a:lnTo>
                    <a:close/>
                    <a:moveTo>
                      <a:pt x="8126" y="9191"/>
                    </a:moveTo>
                    <a:lnTo>
                      <a:pt x="8563" y="9818"/>
                    </a:lnTo>
                    <a:lnTo>
                      <a:pt x="8477" y="9876"/>
                    </a:lnTo>
                    <a:lnTo>
                      <a:pt x="8040" y="9249"/>
                    </a:lnTo>
                    <a:close/>
                    <a:moveTo>
                      <a:pt x="2699" y="1629"/>
                    </a:moveTo>
                    <a:lnTo>
                      <a:pt x="2262" y="1008"/>
                    </a:lnTo>
                    <a:lnTo>
                      <a:pt x="2348" y="950"/>
                    </a:lnTo>
                    <a:lnTo>
                      <a:pt x="2791" y="1572"/>
                    </a:lnTo>
                    <a:close/>
                    <a:moveTo>
                      <a:pt x="8448" y="8938"/>
                    </a:moveTo>
                    <a:lnTo>
                      <a:pt x="8938" y="9525"/>
                    </a:lnTo>
                    <a:lnTo>
                      <a:pt x="8863" y="9588"/>
                    </a:lnTo>
                    <a:lnTo>
                      <a:pt x="8374" y="9007"/>
                    </a:lnTo>
                    <a:close/>
                    <a:moveTo>
                      <a:pt x="2389" y="1877"/>
                    </a:moveTo>
                    <a:lnTo>
                      <a:pt x="1899" y="1295"/>
                    </a:lnTo>
                    <a:lnTo>
                      <a:pt x="1974" y="1226"/>
                    </a:lnTo>
                    <a:lnTo>
                      <a:pt x="2463" y="1813"/>
                    </a:lnTo>
                    <a:close/>
                    <a:moveTo>
                      <a:pt x="8748" y="8667"/>
                    </a:moveTo>
                    <a:lnTo>
                      <a:pt x="9283" y="9208"/>
                    </a:lnTo>
                    <a:lnTo>
                      <a:pt x="9214" y="9277"/>
                    </a:lnTo>
                    <a:lnTo>
                      <a:pt x="8673" y="8736"/>
                    </a:lnTo>
                    <a:close/>
                    <a:moveTo>
                      <a:pt x="2089" y="2159"/>
                    </a:moveTo>
                    <a:lnTo>
                      <a:pt x="1548" y="1618"/>
                    </a:lnTo>
                    <a:lnTo>
                      <a:pt x="1623" y="1543"/>
                    </a:lnTo>
                    <a:lnTo>
                      <a:pt x="2164" y="2084"/>
                    </a:lnTo>
                    <a:close/>
                    <a:moveTo>
                      <a:pt x="9012" y="8362"/>
                    </a:moveTo>
                    <a:lnTo>
                      <a:pt x="9594" y="8852"/>
                    </a:lnTo>
                    <a:lnTo>
                      <a:pt x="9530" y="8932"/>
                    </a:lnTo>
                    <a:lnTo>
                      <a:pt x="8949" y="8443"/>
                    </a:lnTo>
                    <a:close/>
                    <a:moveTo>
                      <a:pt x="1819" y="2458"/>
                    </a:moveTo>
                    <a:lnTo>
                      <a:pt x="1238" y="1969"/>
                    </a:lnTo>
                    <a:lnTo>
                      <a:pt x="1301" y="1888"/>
                    </a:lnTo>
                    <a:lnTo>
                      <a:pt x="1882" y="2377"/>
                    </a:lnTo>
                    <a:close/>
                    <a:moveTo>
                      <a:pt x="9254" y="8034"/>
                    </a:moveTo>
                    <a:lnTo>
                      <a:pt x="9881" y="8472"/>
                    </a:lnTo>
                    <a:lnTo>
                      <a:pt x="9824" y="8558"/>
                    </a:lnTo>
                    <a:lnTo>
                      <a:pt x="9197" y="8121"/>
                    </a:lnTo>
                    <a:close/>
                    <a:moveTo>
                      <a:pt x="1571" y="2780"/>
                    </a:moveTo>
                    <a:lnTo>
                      <a:pt x="950" y="2343"/>
                    </a:lnTo>
                    <a:lnTo>
                      <a:pt x="1007" y="2257"/>
                    </a:lnTo>
                    <a:lnTo>
                      <a:pt x="1629" y="2694"/>
                    </a:lnTo>
                    <a:close/>
                    <a:moveTo>
                      <a:pt x="9473" y="7695"/>
                    </a:moveTo>
                    <a:lnTo>
                      <a:pt x="10135" y="8075"/>
                    </a:lnTo>
                    <a:lnTo>
                      <a:pt x="10083" y="8161"/>
                    </a:lnTo>
                    <a:lnTo>
                      <a:pt x="9421" y="7781"/>
                    </a:lnTo>
                    <a:close/>
                    <a:moveTo>
                      <a:pt x="1358" y="3125"/>
                    </a:moveTo>
                    <a:lnTo>
                      <a:pt x="697" y="2746"/>
                    </a:lnTo>
                    <a:lnTo>
                      <a:pt x="748" y="2659"/>
                    </a:lnTo>
                    <a:lnTo>
                      <a:pt x="1410" y="3039"/>
                    </a:lnTo>
                    <a:close/>
                    <a:moveTo>
                      <a:pt x="9611" y="7424"/>
                    </a:moveTo>
                    <a:lnTo>
                      <a:pt x="9651" y="7327"/>
                    </a:lnTo>
                    <a:lnTo>
                      <a:pt x="10342" y="7655"/>
                    </a:lnTo>
                    <a:lnTo>
                      <a:pt x="10296" y="7747"/>
                    </a:lnTo>
                    <a:close/>
                    <a:moveTo>
                      <a:pt x="1220" y="3396"/>
                    </a:moveTo>
                    <a:lnTo>
                      <a:pt x="1180" y="3488"/>
                    </a:lnTo>
                    <a:lnTo>
                      <a:pt x="489" y="3166"/>
                    </a:lnTo>
                    <a:lnTo>
                      <a:pt x="530" y="3068"/>
                    </a:lnTo>
                    <a:close/>
                    <a:moveTo>
                      <a:pt x="9772" y="7050"/>
                    </a:moveTo>
                    <a:lnTo>
                      <a:pt x="9812" y="6947"/>
                    </a:lnTo>
                    <a:lnTo>
                      <a:pt x="10520" y="7206"/>
                    </a:lnTo>
                    <a:lnTo>
                      <a:pt x="10486" y="7309"/>
                    </a:lnTo>
                    <a:close/>
                    <a:moveTo>
                      <a:pt x="1065" y="3770"/>
                    </a:moveTo>
                    <a:lnTo>
                      <a:pt x="1025" y="3868"/>
                    </a:lnTo>
                    <a:lnTo>
                      <a:pt x="311" y="3609"/>
                    </a:lnTo>
                    <a:lnTo>
                      <a:pt x="351" y="3511"/>
                    </a:lnTo>
                    <a:close/>
                    <a:moveTo>
                      <a:pt x="9899" y="6665"/>
                    </a:moveTo>
                    <a:lnTo>
                      <a:pt x="9927" y="6567"/>
                    </a:lnTo>
                    <a:lnTo>
                      <a:pt x="10658" y="6763"/>
                    </a:lnTo>
                    <a:lnTo>
                      <a:pt x="10629" y="6860"/>
                    </a:lnTo>
                    <a:close/>
                    <a:moveTo>
                      <a:pt x="933" y="4156"/>
                    </a:moveTo>
                    <a:lnTo>
                      <a:pt x="904" y="4259"/>
                    </a:lnTo>
                    <a:lnTo>
                      <a:pt x="167" y="4064"/>
                    </a:lnTo>
                    <a:lnTo>
                      <a:pt x="202" y="3960"/>
                    </a:lnTo>
                    <a:close/>
                    <a:moveTo>
                      <a:pt x="9991" y="6273"/>
                    </a:moveTo>
                    <a:lnTo>
                      <a:pt x="10014" y="6170"/>
                    </a:lnTo>
                    <a:lnTo>
                      <a:pt x="10762" y="6302"/>
                    </a:lnTo>
                    <a:lnTo>
                      <a:pt x="10739" y="6400"/>
                    </a:lnTo>
                    <a:close/>
                    <a:moveTo>
                      <a:pt x="841" y="4553"/>
                    </a:moveTo>
                    <a:lnTo>
                      <a:pt x="818" y="4651"/>
                    </a:lnTo>
                    <a:lnTo>
                      <a:pt x="69" y="4524"/>
                    </a:lnTo>
                    <a:lnTo>
                      <a:pt x="92" y="4420"/>
                    </a:lnTo>
                    <a:close/>
                    <a:moveTo>
                      <a:pt x="10048" y="5871"/>
                    </a:moveTo>
                    <a:lnTo>
                      <a:pt x="10054" y="5767"/>
                    </a:lnTo>
                    <a:lnTo>
                      <a:pt x="10808" y="5830"/>
                    </a:lnTo>
                    <a:lnTo>
                      <a:pt x="10802" y="5934"/>
                    </a:lnTo>
                    <a:close/>
                    <a:moveTo>
                      <a:pt x="783" y="4956"/>
                    </a:moveTo>
                    <a:lnTo>
                      <a:pt x="777" y="5053"/>
                    </a:lnTo>
                    <a:lnTo>
                      <a:pt x="18" y="4990"/>
                    </a:lnTo>
                    <a:lnTo>
                      <a:pt x="29" y="489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9"/>
              <p:cNvSpPr/>
              <p:nvPr/>
            </p:nvSpPr>
            <p:spPr>
              <a:xfrm>
                <a:off x="5824825" y="2060089"/>
                <a:ext cx="585145" cy="5381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760" extrusionOk="0">
                    <a:moveTo>
                      <a:pt x="8765" y="0"/>
                    </a:moveTo>
                    <a:lnTo>
                      <a:pt x="754" y="0"/>
                    </a:lnTo>
                    <a:cubicBezTo>
                      <a:pt x="340" y="0"/>
                      <a:pt x="0" y="340"/>
                      <a:pt x="0" y="754"/>
                    </a:cubicBezTo>
                    <a:lnTo>
                      <a:pt x="0" y="6371"/>
                    </a:lnTo>
                    <a:cubicBezTo>
                      <a:pt x="0" y="6791"/>
                      <a:pt x="340" y="7131"/>
                      <a:pt x="754" y="7131"/>
                    </a:cubicBezTo>
                    <a:lnTo>
                      <a:pt x="4835" y="7131"/>
                    </a:lnTo>
                    <a:cubicBezTo>
                      <a:pt x="5301" y="7131"/>
                      <a:pt x="5755" y="7263"/>
                      <a:pt x="6147" y="7516"/>
                    </a:cubicBezTo>
                    <a:lnTo>
                      <a:pt x="7879" y="8661"/>
                    </a:lnTo>
                    <a:cubicBezTo>
                      <a:pt x="8028" y="8759"/>
                      <a:pt x="8224" y="8621"/>
                      <a:pt x="8190" y="8448"/>
                    </a:cubicBezTo>
                    <a:lnTo>
                      <a:pt x="7948" y="7372"/>
                    </a:lnTo>
                    <a:cubicBezTo>
                      <a:pt x="7919" y="7251"/>
                      <a:pt x="8017" y="7131"/>
                      <a:pt x="8144" y="7131"/>
                    </a:cubicBezTo>
                    <a:lnTo>
                      <a:pt x="8754" y="7131"/>
                    </a:lnTo>
                    <a:cubicBezTo>
                      <a:pt x="9174" y="7131"/>
                      <a:pt x="9513" y="6791"/>
                      <a:pt x="9513" y="6371"/>
                    </a:cubicBezTo>
                    <a:lnTo>
                      <a:pt x="9513" y="754"/>
                    </a:lnTo>
                    <a:cubicBezTo>
                      <a:pt x="9525" y="340"/>
                      <a:pt x="9185" y="0"/>
                      <a:pt x="87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9"/>
              <p:cNvSpPr/>
              <p:nvPr/>
            </p:nvSpPr>
            <p:spPr>
              <a:xfrm>
                <a:off x="5922074" y="2214900"/>
                <a:ext cx="204755" cy="22361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364" extrusionOk="0">
                    <a:moveTo>
                      <a:pt x="0" y="1"/>
                    </a:moveTo>
                    <a:lnTo>
                      <a:pt x="3332" y="1"/>
                    </a:lnTo>
                    <a:lnTo>
                      <a:pt x="3332" y="364"/>
                    </a:lnTo>
                    <a:lnTo>
                      <a:pt x="0" y="36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9"/>
              <p:cNvSpPr/>
              <p:nvPr/>
            </p:nvSpPr>
            <p:spPr>
              <a:xfrm>
                <a:off x="6144770" y="2214900"/>
                <a:ext cx="168018" cy="22361"/>
              </a:xfrm>
              <a:custGeom>
                <a:avLst/>
                <a:gdLst/>
                <a:ahLst/>
                <a:cxnLst/>
                <a:rect l="l" t="t" r="r" b="b"/>
                <a:pathLst>
                  <a:path w="2735" h="364" extrusionOk="0">
                    <a:moveTo>
                      <a:pt x="1" y="1"/>
                    </a:moveTo>
                    <a:lnTo>
                      <a:pt x="2734" y="1"/>
                    </a:lnTo>
                    <a:lnTo>
                      <a:pt x="2734" y="364"/>
                    </a:lnTo>
                    <a:lnTo>
                      <a:pt x="1" y="36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9"/>
              <p:cNvSpPr/>
              <p:nvPr/>
            </p:nvSpPr>
            <p:spPr>
              <a:xfrm>
                <a:off x="5922074" y="2276455"/>
                <a:ext cx="132264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63" extrusionOk="0">
                    <a:moveTo>
                      <a:pt x="0" y="0"/>
                    </a:moveTo>
                    <a:lnTo>
                      <a:pt x="2152" y="0"/>
                    </a:lnTo>
                    <a:lnTo>
                      <a:pt x="2152" y="363"/>
                    </a:lnTo>
                    <a:lnTo>
                      <a:pt x="0" y="36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9"/>
              <p:cNvSpPr/>
              <p:nvPr/>
            </p:nvSpPr>
            <p:spPr>
              <a:xfrm>
                <a:off x="6066319" y="2276455"/>
                <a:ext cx="166175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2705" h="363" extrusionOk="0">
                    <a:moveTo>
                      <a:pt x="0" y="0"/>
                    </a:moveTo>
                    <a:lnTo>
                      <a:pt x="2705" y="0"/>
                    </a:lnTo>
                    <a:lnTo>
                      <a:pt x="2705" y="363"/>
                    </a:lnTo>
                    <a:lnTo>
                      <a:pt x="0" y="36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9"/>
              <p:cNvSpPr/>
              <p:nvPr/>
            </p:nvSpPr>
            <p:spPr>
              <a:xfrm>
                <a:off x="6252954" y="2276455"/>
                <a:ext cx="59467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968" h="363" extrusionOk="0">
                    <a:moveTo>
                      <a:pt x="1" y="0"/>
                    </a:moveTo>
                    <a:lnTo>
                      <a:pt x="967" y="0"/>
                    </a:lnTo>
                    <a:lnTo>
                      <a:pt x="967" y="363"/>
                    </a:lnTo>
                    <a:lnTo>
                      <a:pt x="1" y="36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9"/>
              <p:cNvSpPr/>
              <p:nvPr/>
            </p:nvSpPr>
            <p:spPr>
              <a:xfrm>
                <a:off x="5922074" y="2337950"/>
                <a:ext cx="101486" cy="22361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364" extrusionOk="0">
                    <a:moveTo>
                      <a:pt x="0" y="1"/>
                    </a:moveTo>
                    <a:lnTo>
                      <a:pt x="1652" y="1"/>
                    </a:lnTo>
                    <a:lnTo>
                      <a:pt x="1652" y="363"/>
                    </a:lnTo>
                    <a:lnTo>
                      <a:pt x="0" y="36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9"/>
              <p:cNvSpPr/>
              <p:nvPr/>
            </p:nvSpPr>
            <p:spPr>
              <a:xfrm>
                <a:off x="6032347" y="2337950"/>
                <a:ext cx="83118" cy="22361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364" extrusionOk="0">
                    <a:moveTo>
                      <a:pt x="1" y="1"/>
                    </a:moveTo>
                    <a:lnTo>
                      <a:pt x="1353" y="1"/>
                    </a:lnTo>
                    <a:lnTo>
                      <a:pt x="1353" y="363"/>
                    </a:lnTo>
                    <a:lnTo>
                      <a:pt x="1" y="36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9"/>
              <p:cNvSpPr/>
              <p:nvPr/>
            </p:nvSpPr>
            <p:spPr>
              <a:xfrm>
                <a:off x="7584704" y="2233329"/>
                <a:ext cx="925296" cy="2033231"/>
              </a:xfrm>
              <a:custGeom>
                <a:avLst/>
                <a:gdLst/>
                <a:ahLst/>
                <a:cxnLst/>
                <a:rect l="l" t="t" r="r" b="b"/>
                <a:pathLst>
                  <a:path w="15062" h="33097" extrusionOk="0">
                    <a:moveTo>
                      <a:pt x="14434" y="12"/>
                    </a:moveTo>
                    <a:cubicBezTo>
                      <a:pt x="14532" y="0"/>
                      <a:pt x="14618" y="12"/>
                      <a:pt x="14693" y="52"/>
                    </a:cubicBezTo>
                    <a:cubicBezTo>
                      <a:pt x="14774" y="87"/>
                      <a:pt x="14837" y="144"/>
                      <a:pt x="14894" y="213"/>
                    </a:cubicBezTo>
                    <a:cubicBezTo>
                      <a:pt x="14952" y="288"/>
                      <a:pt x="14998" y="380"/>
                      <a:pt x="15027" y="489"/>
                    </a:cubicBezTo>
                    <a:cubicBezTo>
                      <a:pt x="15056" y="587"/>
                      <a:pt x="15061" y="714"/>
                      <a:pt x="15056" y="835"/>
                    </a:cubicBezTo>
                    <a:lnTo>
                      <a:pt x="13145" y="32198"/>
                    </a:lnTo>
                    <a:cubicBezTo>
                      <a:pt x="13139" y="32342"/>
                      <a:pt x="13110" y="32469"/>
                      <a:pt x="13070" y="32584"/>
                    </a:cubicBezTo>
                    <a:cubicBezTo>
                      <a:pt x="13024" y="32699"/>
                      <a:pt x="12967" y="32803"/>
                      <a:pt x="12898" y="32883"/>
                    </a:cubicBezTo>
                    <a:cubicBezTo>
                      <a:pt x="12823" y="32958"/>
                      <a:pt x="12748" y="33016"/>
                      <a:pt x="12662" y="33056"/>
                    </a:cubicBezTo>
                    <a:cubicBezTo>
                      <a:pt x="12570" y="33090"/>
                      <a:pt x="12477" y="33096"/>
                      <a:pt x="12380" y="33085"/>
                    </a:cubicBezTo>
                    <a:lnTo>
                      <a:pt x="496" y="30771"/>
                    </a:lnTo>
                    <a:cubicBezTo>
                      <a:pt x="415" y="30760"/>
                      <a:pt x="341" y="30714"/>
                      <a:pt x="277" y="30656"/>
                    </a:cubicBezTo>
                    <a:cubicBezTo>
                      <a:pt x="214" y="30599"/>
                      <a:pt x="156" y="30524"/>
                      <a:pt x="110" y="30426"/>
                    </a:cubicBezTo>
                    <a:cubicBezTo>
                      <a:pt x="70" y="30334"/>
                      <a:pt x="36" y="30230"/>
                      <a:pt x="18" y="30121"/>
                    </a:cubicBezTo>
                    <a:cubicBezTo>
                      <a:pt x="1" y="30000"/>
                      <a:pt x="1" y="29879"/>
                      <a:pt x="7" y="29758"/>
                    </a:cubicBezTo>
                    <a:lnTo>
                      <a:pt x="2337" y="2250"/>
                    </a:lnTo>
                    <a:cubicBezTo>
                      <a:pt x="2343" y="2135"/>
                      <a:pt x="2372" y="2026"/>
                      <a:pt x="2407" y="1928"/>
                    </a:cubicBezTo>
                    <a:cubicBezTo>
                      <a:pt x="2447" y="1825"/>
                      <a:pt x="2493" y="1732"/>
                      <a:pt x="2550" y="1652"/>
                    </a:cubicBezTo>
                    <a:cubicBezTo>
                      <a:pt x="2608" y="1571"/>
                      <a:pt x="2677" y="1508"/>
                      <a:pt x="2746" y="1456"/>
                    </a:cubicBezTo>
                    <a:cubicBezTo>
                      <a:pt x="2821" y="1410"/>
                      <a:pt x="2890" y="1381"/>
                      <a:pt x="2970" y="1376"/>
                    </a:cubicBezTo>
                    <a:lnTo>
                      <a:pt x="5474" y="1076"/>
                    </a:lnTo>
                    <a:cubicBezTo>
                      <a:pt x="5531" y="1071"/>
                      <a:pt x="5589" y="1076"/>
                      <a:pt x="5635" y="1105"/>
                    </a:cubicBezTo>
                    <a:cubicBezTo>
                      <a:pt x="5687" y="1134"/>
                      <a:pt x="5733" y="1168"/>
                      <a:pt x="5767" y="1220"/>
                    </a:cubicBezTo>
                    <a:cubicBezTo>
                      <a:pt x="5802" y="1272"/>
                      <a:pt x="5831" y="1335"/>
                      <a:pt x="5848" y="1410"/>
                    </a:cubicBezTo>
                    <a:cubicBezTo>
                      <a:pt x="5859" y="1479"/>
                      <a:pt x="5865" y="1560"/>
                      <a:pt x="5859" y="1646"/>
                    </a:cubicBezTo>
                    <a:cubicBezTo>
                      <a:pt x="5854" y="1732"/>
                      <a:pt x="5859" y="1813"/>
                      <a:pt x="5877" y="1882"/>
                    </a:cubicBezTo>
                    <a:cubicBezTo>
                      <a:pt x="5888" y="1957"/>
                      <a:pt x="5917" y="2020"/>
                      <a:pt x="5951" y="2072"/>
                    </a:cubicBezTo>
                    <a:cubicBezTo>
                      <a:pt x="5992" y="2124"/>
                      <a:pt x="6032" y="2164"/>
                      <a:pt x="6084" y="2193"/>
                    </a:cubicBezTo>
                    <a:cubicBezTo>
                      <a:pt x="6136" y="2222"/>
                      <a:pt x="6193" y="2227"/>
                      <a:pt x="6251" y="2222"/>
                    </a:cubicBezTo>
                    <a:lnTo>
                      <a:pt x="10498" y="1761"/>
                    </a:lnTo>
                    <a:cubicBezTo>
                      <a:pt x="10567" y="1755"/>
                      <a:pt x="10630" y="1732"/>
                      <a:pt x="10688" y="1692"/>
                    </a:cubicBezTo>
                    <a:cubicBezTo>
                      <a:pt x="10745" y="1652"/>
                      <a:pt x="10803" y="1594"/>
                      <a:pt x="10843" y="1531"/>
                    </a:cubicBezTo>
                    <a:cubicBezTo>
                      <a:pt x="10895" y="1468"/>
                      <a:pt x="10929" y="1393"/>
                      <a:pt x="10958" y="1318"/>
                    </a:cubicBezTo>
                    <a:cubicBezTo>
                      <a:pt x="10987" y="1238"/>
                      <a:pt x="11010" y="1151"/>
                      <a:pt x="11016" y="1059"/>
                    </a:cubicBezTo>
                    <a:cubicBezTo>
                      <a:pt x="11027" y="961"/>
                      <a:pt x="11045" y="875"/>
                      <a:pt x="11073" y="800"/>
                    </a:cubicBezTo>
                    <a:cubicBezTo>
                      <a:pt x="11102" y="720"/>
                      <a:pt x="11148" y="639"/>
                      <a:pt x="11188" y="581"/>
                    </a:cubicBezTo>
                    <a:cubicBezTo>
                      <a:pt x="11240" y="518"/>
                      <a:pt x="11292" y="466"/>
                      <a:pt x="11355" y="426"/>
                    </a:cubicBezTo>
                    <a:cubicBezTo>
                      <a:pt x="11413" y="380"/>
                      <a:pt x="11476" y="357"/>
                      <a:pt x="11551" y="35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9"/>
              <p:cNvSpPr/>
              <p:nvPr/>
            </p:nvSpPr>
            <p:spPr>
              <a:xfrm>
                <a:off x="8377377" y="2203596"/>
                <a:ext cx="244010" cy="2112787"/>
              </a:xfrm>
              <a:custGeom>
                <a:avLst/>
                <a:gdLst/>
                <a:ahLst/>
                <a:cxnLst/>
                <a:rect l="l" t="t" r="r" b="b"/>
                <a:pathLst>
                  <a:path w="3972" h="34392" extrusionOk="0">
                    <a:moveTo>
                      <a:pt x="3960" y="1457"/>
                    </a:moveTo>
                    <a:cubicBezTo>
                      <a:pt x="3919" y="835"/>
                      <a:pt x="2935" y="202"/>
                      <a:pt x="2389" y="1"/>
                    </a:cubicBezTo>
                    <a:cubicBezTo>
                      <a:pt x="2786" y="634"/>
                      <a:pt x="2757" y="1434"/>
                      <a:pt x="2711" y="2176"/>
                    </a:cubicBezTo>
                    <a:cubicBezTo>
                      <a:pt x="2020" y="12178"/>
                      <a:pt x="1571" y="22191"/>
                      <a:pt x="915" y="32199"/>
                    </a:cubicBezTo>
                    <a:cubicBezTo>
                      <a:pt x="864" y="33028"/>
                      <a:pt x="725" y="34000"/>
                      <a:pt x="0" y="34392"/>
                    </a:cubicBezTo>
                    <a:cubicBezTo>
                      <a:pt x="553" y="34271"/>
                      <a:pt x="1784" y="33805"/>
                      <a:pt x="2003" y="33269"/>
                    </a:cubicBezTo>
                    <a:cubicBezTo>
                      <a:pt x="2210" y="32746"/>
                      <a:pt x="2245" y="32170"/>
                      <a:pt x="2273" y="31601"/>
                    </a:cubicBezTo>
                    <a:lnTo>
                      <a:pt x="3971" y="1842"/>
                    </a:lnTo>
                    <a:cubicBezTo>
                      <a:pt x="3965" y="1848"/>
                      <a:pt x="3965" y="1589"/>
                      <a:pt x="3960" y="145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9"/>
              <p:cNvSpPr/>
              <p:nvPr/>
            </p:nvSpPr>
            <p:spPr>
              <a:xfrm>
                <a:off x="7552206" y="2184183"/>
                <a:ext cx="995268" cy="2138220"/>
              </a:xfrm>
              <a:custGeom>
                <a:avLst/>
                <a:gdLst/>
                <a:ahLst/>
                <a:cxnLst/>
                <a:rect l="l" t="t" r="r" b="b"/>
                <a:pathLst>
                  <a:path w="16201" h="34806" extrusionOk="0">
                    <a:moveTo>
                      <a:pt x="15015" y="23"/>
                    </a:moveTo>
                    <a:cubicBezTo>
                      <a:pt x="15188" y="0"/>
                      <a:pt x="15354" y="29"/>
                      <a:pt x="15504" y="92"/>
                    </a:cubicBezTo>
                    <a:cubicBezTo>
                      <a:pt x="15654" y="156"/>
                      <a:pt x="15786" y="265"/>
                      <a:pt x="15884" y="403"/>
                    </a:cubicBezTo>
                    <a:cubicBezTo>
                      <a:pt x="15993" y="541"/>
                      <a:pt x="16074" y="714"/>
                      <a:pt x="16131" y="910"/>
                    </a:cubicBezTo>
                    <a:cubicBezTo>
                      <a:pt x="16183" y="1099"/>
                      <a:pt x="16200" y="1324"/>
                      <a:pt x="16189" y="1560"/>
                    </a:cubicBezTo>
                    <a:lnTo>
                      <a:pt x="14301" y="33114"/>
                    </a:lnTo>
                    <a:cubicBezTo>
                      <a:pt x="14290" y="33378"/>
                      <a:pt x="14232" y="33626"/>
                      <a:pt x="14146" y="33839"/>
                    </a:cubicBezTo>
                    <a:cubicBezTo>
                      <a:pt x="14060" y="34057"/>
                      <a:pt x="13950" y="34242"/>
                      <a:pt x="13812" y="34391"/>
                    </a:cubicBezTo>
                    <a:cubicBezTo>
                      <a:pt x="13686" y="34547"/>
                      <a:pt x="13524" y="34650"/>
                      <a:pt x="13363" y="34719"/>
                    </a:cubicBezTo>
                    <a:cubicBezTo>
                      <a:pt x="13196" y="34782"/>
                      <a:pt x="13018" y="34805"/>
                      <a:pt x="12834" y="34759"/>
                    </a:cubicBezTo>
                    <a:lnTo>
                      <a:pt x="939" y="32360"/>
                    </a:lnTo>
                    <a:cubicBezTo>
                      <a:pt x="789" y="32331"/>
                      <a:pt x="651" y="32250"/>
                      <a:pt x="536" y="32141"/>
                    </a:cubicBezTo>
                    <a:cubicBezTo>
                      <a:pt x="415" y="32026"/>
                      <a:pt x="311" y="31882"/>
                      <a:pt x="225" y="31709"/>
                    </a:cubicBezTo>
                    <a:cubicBezTo>
                      <a:pt x="144" y="31537"/>
                      <a:pt x="81" y="31341"/>
                      <a:pt x="47" y="31128"/>
                    </a:cubicBezTo>
                    <a:cubicBezTo>
                      <a:pt x="12" y="30909"/>
                      <a:pt x="1" y="30691"/>
                      <a:pt x="24" y="30449"/>
                    </a:cubicBezTo>
                    <a:lnTo>
                      <a:pt x="2372" y="3085"/>
                    </a:lnTo>
                    <a:cubicBezTo>
                      <a:pt x="2389" y="2878"/>
                      <a:pt x="2435" y="2676"/>
                      <a:pt x="2498" y="2481"/>
                    </a:cubicBezTo>
                    <a:cubicBezTo>
                      <a:pt x="2561" y="2296"/>
                      <a:pt x="2659" y="2124"/>
                      <a:pt x="2763" y="1974"/>
                    </a:cubicBezTo>
                    <a:cubicBezTo>
                      <a:pt x="2872" y="1819"/>
                      <a:pt x="2987" y="1698"/>
                      <a:pt x="3125" y="1606"/>
                    </a:cubicBezTo>
                    <a:cubicBezTo>
                      <a:pt x="3252" y="1514"/>
                      <a:pt x="3396" y="1456"/>
                      <a:pt x="3540" y="1433"/>
                    </a:cubicBezTo>
                    <a:close/>
                    <a:moveTo>
                      <a:pt x="13680" y="33004"/>
                    </a:moveTo>
                    <a:lnTo>
                      <a:pt x="15585" y="1640"/>
                    </a:lnTo>
                    <a:cubicBezTo>
                      <a:pt x="15590" y="1520"/>
                      <a:pt x="15585" y="1399"/>
                      <a:pt x="15556" y="1295"/>
                    </a:cubicBezTo>
                    <a:cubicBezTo>
                      <a:pt x="15527" y="1197"/>
                      <a:pt x="15481" y="1099"/>
                      <a:pt x="15423" y="1025"/>
                    </a:cubicBezTo>
                    <a:cubicBezTo>
                      <a:pt x="15366" y="950"/>
                      <a:pt x="15303" y="892"/>
                      <a:pt x="15222" y="858"/>
                    </a:cubicBezTo>
                    <a:cubicBezTo>
                      <a:pt x="15147" y="823"/>
                      <a:pt x="15061" y="806"/>
                      <a:pt x="14963" y="823"/>
                    </a:cubicBezTo>
                    <a:lnTo>
                      <a:pt x="12057" y="1169"/>
                    </a:lnTo>
                    <a:cubicBezTo>
                      <a:pt x="11994" y="1174"/>
                      <a:pt x="11930" y="1203"/>
                      <a:pt x="11867" y="1238"/>
                    </a:cubicBezTo>
                    <a:cubicBezTo>
                      <a:pt x="11809" y="1284"/>
                      <a:pt x="11752" y="1330"/>
                      <a:pt x="11700" y="1399"/>
                    </a:cubicBezTo>
                    <a:cubicBezTo>
                      <a:pt x="11648" y="1462"/>
                      <a:pt x="11614" y="1531"/>
                      <a:pt x="11585" y="1612"/>
                    </a:cubicBezTo>
                    <a:cubicBezTo>
                      <a:pt x="11556" y="1692"/>
                      <a:pt x="11533" y="1779"/>
                      <a:pt x="11527" y="1871"/>
                    </a:cubicBezTo>
                    <a:cubicBezTo>
                      <a:pt x="11522" y="1963"/>
                      <a:pt x="11499" y="2049"/>
                      <a:pt x="11470" y="2130"/>
                    </a:cubicBezTo>
                    <a:cubicBezTo>
                      <a:pt x="11441" y="2210"/>
                      <a:pt x="11395" y="2291"/>
                      <a:pt x="11355" y="2348"/>
                    </a:cubicBezTo>
                    <a:cubicBezTo>
                      <a:pt x="11303" y="2412"/>
                      <a:pt x="11251" y="2463"/>
                      <a:pt x="11194" y="2504"/>
                    </a:cubicBezTo>
                    <a:cubicBezTo>
                      <a:pt x="11136" y="2538"/>
                      <a:pt x="11073" y="2567"/>
                      <a:pt x="11010" y="2578"/>
                    </a:cubicBezTo>
                    <a:lnTo>
                      <a:pt x="6757" y="3039"/>
                    </a:lnTo>
                    <a:cubicBezTo>
                      <a:pt x="6699" y="3045"/>
                      <a:pt x="6642" y="3027"/>
                      <a:pt x="6590" y="3010"/>
                    </a:cubicBezTo>
                    <a:cubicBezTo>
                      <a:pt x="6544" y="2981"/>
                      <a:pt x="6498" y="2941"/>
                      <a:pt x="6463" y="2883"/>
                    </a:cubicBezTo>
                    <a:cubicBezTo>
                      <a:pt x="6429" y="2837"/>
                      <a:pt x="6400" y="2768"/>
                      <a:pt x="6383" y="2699"/>
                    </a:cubicBezTo>
                    <a:cubicBezTo>
                      <a:pt x="6371" y="2625"/>
                      <a:pt x="6360" y="2550"/>
                      <a:pt x="6371" y="2463"/>
                    </a:cubicBezTo>
                    <a:cubicBezTo>
                      <a:pt x="6377" y="2377"/>
                      <a:pt x="6371" y="2296"/>
                      <a:pt x="6354" y="2222"/>
                    </a:cubicBezTo>
                    <a:cubicBezTo>
                      <a:pt x="6342" y="2153"/>
                      <a:pt x="6314" y="2089"/>
                      <a:pt x="6273" y="2038"/>
                    </a:cubicBezTo>
                    <a:cubicBezTo>
                      <a:pt x="6239" y="1986"/>
                      <a:pt x="6199" y="1945"/>
                      <a:pt x="6147" y="1922"/>
                    </a:cubicBezTo>
                    <a:cubicBezTo>
                      <a:pt x="6095" y="1894"/>
                      <a:pt x="6037" y="1888"/>
                      <a:pt x="5980" y="1894"/>
                    </a:cubicBezTo>
                    <a:lnTo>
                      <a:pt x="3476" y="2187"/>
                    </a:lnTo>
                    <a:cubicBezTo>
                      <a:pt x="3396" y="2193"/>
                      <a:pt x="3327" y="2233"/>
                      <a:pt x="3252" y="2273"/>
                    </a:cubicBezTo>
                    <a:cubicBezTo>
                      <a:pt x="3183" y="2325"/>
                      <a:pt x="3120" y="2389"/>
                      <a:pt x="3062" y="2469"/>
                    </a:cubicBezTo>
                    <a:cubicBezTo>
                      <a:pt x="3005" y="2550"/>
                      <a:pt x="2953" y="2642"/>
                      <a:pt x="2918" y="2740"/>
                    </a:cubicBezTo>
                    <a:cubicBezTo>
                      <a:pt x="2878" y="2843"/>
                      <a:pt x="2849" y="2953"/>
                      <a:pt x="2843" y="3068"/>
                    </a:cubicBezTo>
                    <a:lnTo>
                      <a:pt x="513" y="30576"/>
                    </a:lnTo>
                    <a:cubicBezTo>
                      <a:pt x="501" y="30697"/>
                      <a:pt x="507" y="30817"/>
                      <a:pt x="530" y="30932"/>
                    </a:cubicBezTo>
                    <a:cubicBezTo>
                      <a:pt x="547" y="31048"/>
                      <a:pt x="576" y="31157"/>
                      <a:pt x="622" y="31243"/>
                    </a:cubicBezTo>
                    <a:cubicBezTo>
                      <a:pt x="662" y="31335"/>
                      <a:pt x="720" y="31416"/>
                      <a:pt x="789" y="31473"/>
                    </a:cubicBezTo>
                    <a:cubicBezTo>
                      <a:pt x="852" y="31531"/>
                      <a:pt x="921" y="31571"/>
                      <a:pt x="1002" y="31589"/>
                    </a:cubicBezTo>
                    <a:lnTo>
                      <a:pt x="12886" y="33896"/>
                    </a:lnTo>
                    <a:cubicBezTo>
                      <a:pt x="12989" y="33919"/>
                      <a:pt x="13081" y="33902"/>
                      <a:pt x="13168" y="33867"/>
                    </a:cubicBezTo>
                    <a:cubicBezTo>
                      <a:pt x="13254" y="33833"/>
                      <a:pt x="13340" y="33775"/>
                      <a:pt x="13404" y="33695"/>
                    </a:cubicBezTo>
                    <a:cubicBezTo>
                      <a:pt x="13478" y="33614"/>
                      <a:pt x="13536" y="33516"/>
                      <a:pt x="13576" y="33401"/>
                    </a:cubicBezTo>
                    <a:cubicBezTo>
                      <a:pt x="13639" y="33269"/>
                      <a:pt x="13668" y="33142"/>
                      <a:pt x="13680" y="3300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9"/>
              <p:cNvSpPr/>
              <p:nvPr/>
            </p:nvSpPr>
            <p:spPr>
              <a:xfrm>
                <a:off x="7565659" y="2256674"/>
                <a:ext cx="657942" cy="1658432"/>
              </a:xfrm>
              <a:custGeom>
                <a:avLst/>
                <a:gdLst/>
                <a:ahLst/>
                <a:cxnLst/>
                <a:rect l="l" t="t" r="r" b="b"/>
                <a:pathLst>
                  <a:path w="10710" h="26996" extrusionOk="0">
                    <a:moveTo>
                      <a:pt x="5128" y="0"/>
                    </a:moveTo>
                    <a:lnTo>
                      <a:pt x="4575" y="63"/>
                    </a:lnTo>
                    <a:lnTo>
                      <a:pt x="4575" y="311"/>
                    </a:lnTo>
                    <a:cubicBezTo>
                      <a:pt x="4558" y="230"/>
                      <a:pt x="4541" y="150"/>
                      <a:pt x="4518" y="69"/>
                    </a:cubicBezTo>
                    <a:lnTo>
                      <a:pt x="3793" y="167"/>
                    </a:lnTo>
                    <a:cubicBezTo>
                      <a:pt x="3821" y="276"/>
                      <a:pt x="3850" y="374"/>
                      <a:pt x="3867" y="483"/>
                    </a:cubicBezTo>
                    <a:cubicBezTo>
                      <a:pt x="3660" y="524"/>
                      <a:pt x="3505" y="714"/>
                      <a:pt x="3505" y="927"/>
                    </a:cubicBezTo>
                    <a:lnTo>
                      <a:pt x="3505" y="1105"/>
                    </a:lnTo>
                    <a:cubicBezTo>
                      <a:pt x="3407" y="817"/>
                      <a:pt x="3286" y="541"/>
                      <a:pt x="3142" y="265"/>
                    </a:cubicBezTo>
                    <a:cubicBezTo>
                      <a:pt x="3062" y="294"/>
                      <a:pt x="2987" y="340"/>
                      <a:pt x="2906" y="386"/>
                    </a:cubicBezTo>
                    <a:cubicBezTo>
                      <a:pt x="2774" y="483"/>
                      <a:pt x="2653" y="604"/>
                      <a:pt x="2544" y="754"/>
                    </a:cubicBezTo>
                    <a:cubicBezTo>
                      <a:pt x="2440" y="909"/>
                      <a:pt x="2354" y="1076"/>
                      <a:pt x="2279" y="1266"/>
                    </a:cubicBezTo>
                    <a:cubicBezTo>
                      <a:pt x="2216" y="1456"/>
                      <a:pt x="2164" y="1652"/>
                      <a:pt x="2153" y="1870"/>
                    </a:cubicBezTo>
                    <a:lnTo>
                      <a:pt x="1675" y="7424"/>
                    </a:lnTo>
                    <a:cubicBezTo>
                      <a:pt x="2527" y="6647"/>
                      <a:pt x="3160" y="5720"/>
                      <a:pt x="3493" y="4696"/>
                    </a:cubicBezTo>
                    <a:lnTo>
                      <a:pt x="3493" y="4926"/>
                    </a:lnTo>
                    <a:cubicBezTo>
                      <a:pt x="3493" y="5179"/>
                      <a:pt x="3706" y="5387"/>
                      <a:pt x="3954" y="5387"/>
                    </a:cubicBezTo>
                    <a:lnTo>
                      <a:pt x="4126" y="5387"/>
                    </a:lnTo>
                    <a:cubicBezTo>
                      <a:pt x="3925" y="5962"/>
                      <a:pt x="3447" y="6946"/>
                      <a:pt x="2337" y="7735"/>
                    </a:cubicBezTo>
                    <a:cubicBezTo>
                      <a:pt x="2135" y="7631"/>
                      <a:pt x="1911" y="7539"/>
                      <a:pt x="1675" y="7447"/>
                    </a:cubicBezTo>
                    <a:lnTo>
                      <a:pt x="0" y="26996"/>
                    </a:lnTo>
                    <a:cubicBezTo>
                      <a:pt x="1836" y="24343"/>
                      <a:pt x="3085" y="20372"/>
                      <a:pt x="3919" y="16712"/>
                    </a:cubicBezTo>
                    <a:cubicBezTo>
                      <a:pt x="4339" y="17144"/>
                      <a:pt x="4759" y="17558"/>
                      <a:pt x="5191" y="17949"/>
                    </a:cubicBezTo>
                    <a:cubicBezTo>
                      <a:pt x="6705" y="19322"/>
                      <a:pt x="8203" y="20337"/>
                      <a:pt x="9021" y="20337"/>
                    </a:cubicBezTo>
                    <a:cubicBezTo>
                      <a:pt x="9208" y="20337"/>
                      <a:pt x="9359" y="20284"/>
                      <a:pt x="9467" y="20171"/>
                    </a:cubicBezTo>
                    <a:cubicBezTo>
                      <a:pt x="10710" y="18859"/>
                      <a:pt x="7683" y="12695"/>
                      <a:pt x="5277" y="10393"/>
                    </a:cubicBezTo>
                    <a:cubicBezTo>
                      <a:pt x="5036" y="10163"/>
                      <a:pt x="4788" y="9979"/>
                      <a:pt x="4552" y="9829"/>
                    </a:cubicBezTo>
                    <a:cubicBezTo>
                      <a:pt x="4213" y="9087"/>
                      <a:pt x="3637" y="8460"/>
                      <a:pt x="2912" y="8045"/>
                    </a:cubicBezTo>
                    <a:cubicBezTo>
                      <a:pt x="4092" y="7107"/>
                      <a:pt x="4581" y="5968"/>
                      <a:pt x="4759" y="5387"/>
                    </a:cubicBezTo>
                    <a:lnTo>
                      <a:pt x="5162" y="5387"/>
                    </a:lnTo>
                    <a:cubicBezTo>
                      <a:pt x="5416" y="5387"/>
                      <a:pt x="5623" y="5179"/>
                      <a:pt x="5623" y="4926"/>
                    </a:cubicBezTo>
                    <a:lnTo>
                      <a:pt x="5623" y="938"/>
                    </a:lnTo>
                    <a:cubicBezTo>
                      <a:pt x="5623" y="685"/>
                      <a:pt x="5416" y="478"/>
                      <a:pt x="5162" y="478"/>
                    </a:cubicBezTo>
                    <a:lnTo>
                      <a:pt x="5128" y="478"/>
                    </a:lnTo>
                    <a:lnTo>
                      <a:pt x="5128" y="0"/>
                    </a:lnTo>
                    <a:close/>
                  </a:path>
                </a:pathLst>
              </a:custGeom>
              <a:solidFill>
                <a:srgbClr val="0C343D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9"/>
              <p:cNvSpPr/>
              <p:nvPr/>
            </p:nvSpPr>
            <p:spPr>
              <a:xfrm>
                <a:off x="7516881" y="2637066"/>
                <a:ext cx="627533" cy="824854"/>
              </a:xfrm>
              <a:custGeom>
                <a:avLst/>
                <a:gdLst/>
                <a:ahLst/>
                <a:cxnLst/>
                <a:rect l="l" t="t" r="r" b="b"/>
                <a:pathLst>
                  <a:path w="10215" h="13427" extrusionOk="0">
                    <a:moveTo>
                      <a:pt x="4788" y="2268"/>
                    </a:moveTo>
                    <a:cubicBezTo>
                      <a:pt x="7188" y="4570"/>
                      <a:pt x="10215" y="10733"/>
                      <a:pt x="8972" y="12045"/>
                    </a:cubicBezTo>
                    <a:cubicBezTo>
                      <a:pt x="7654" y="13426"/>
                      <a:pt x="23" y="5899"/>
                      <a:pt x="12" y="3338"/>
                    </a:cubicBezTo>
                    <a:cubicBezTo>
                      <a:pt x="0" y="1917"/>
                      <a:pt x="2429" y="0"/>
                      <a:pt x="4788" y="22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9"/>
              <p:cNvSpPr/>
              <p:nvPr/>
            </p:nvSpPr>
            <p:spPr>
              <a:xfrm>
                <a:off x="7516943" y="2712444"/>
                <a:ext cx="326637" cy="528135"/>
              </a:xfrm>
              <a:custGeom>
                <a:avLst/>
                <a:gdLst/>
                <a:ahLst/>
                <a:cxnLst/>
                <a:rect l="l" t="t" r="r" b="b"/>
                <a:pathLst>
                  <a:path w="5317" h="8597" extrusionOk="0">
                    <a:moveTo>
                      <a:pt x="2502" y="1"/>
                    </a:moveTo>
                    <a:cubicBezTo>
                      <a:pt x="1081" y="1"/>
                      <a:pt x="1" y="1166"/>
                      <a:pt x="5" y="2111"/>
                    </a:cubicBezTo>
                    <a:cubicBezTo>
                      <a:pt x="22" y="3532"/>
                      <a:pt x="2376" y="6485"/>
                      <a:pt x="4701" y="8597"/>
                    </a:cubicBezTo>
                    <a:cubicBezTo>
                      <a:pt x="4816" y="8154"/>
                      <a:pt x="4891" y="7710"/>
                      <a:pt x="4937" y="7256"/>
                    </a:cubicBezTo>
                    <a:cubicBezTo>
                      <a:pt x="5132" y="5196"/>
                      <a:pt x="5317" y="3199"/>
                      <a:pt x="4816" y="1069"/>
                    </a:cubicBezTo>
                    <a:lnTo>
                      <a:pt x="4787" y="1041"/>
                    </a:lnTo>
                    <a:cubicBezTo>
                      <a:pt x="4002" y="290"/>
                      <a:pt x="3210" y="1"/>
                      <a:pt x="2502" y="1"/>
                    </a:cubicBezTo>
                    <a:close/>
                  </a:path>
                </a:pathLst>
              </a:custGeom>
              <a:solidFill>
                <a:srgbClr val="134F5C">
                  <a:alpha val="503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9"/>
              <p:cNvSpPr/>
              <p:nvPr/>
            </p:nvSpPr>
            <p:spPr>
              <a:xfrm>
                <a:off x="6575355" y="2597810"/>
                <a:ext cx="1230739" cy="1389419"/>
              </a:xfrm>
              <a:custGeom>
                <a:avLst/>
                <a:gdLst/>
                <a:ahLst/>
                <a:cxnLst/>
                <a:rect l="l" t="t" r="r" b="b"/>
                <a:pathLst>
                  <a:path w="20034" h="22617" extrusionOk="0">
                    <a:moveTo>
                      <a:pt x="10020" y="22617"/>
                    </a:moveTo>
                    <a:cubicBezTo>
                      <a:pt x="4075" y="22617"/>
                      <a:pt x="1399" y="11015"/>
                      <a:pt x="364" y="4426"/>
                    </a:cubicBezTo>
                    <a:cubicBezTo>
                      <a:pt x="1" y="2095"/>
                      <a:pt x="1900" y="0"/>
                      <a:pt x="4386" y="0"/>
                    </a:cubicBezTo>
                    <a:lnTo>
                      <a:pt x="15643" y="0"/>
                    </a:lnTo>
                    <a:cubicBezTo>
                      <a:pt x="18134" y="0"/>
                      <a:pt x="20034" y="2095"/>
                      <a:pt x="19665" y="4426"/>
                    </a:cubicBezTo>
                    <a:cubicBezTo>
                      <a:pt x="18629" y="11015"/>
                      <a:pt x="15959" y="22617"/>
                      <a:pt x="10020" y="226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9"/>
              <p:cNvSpPr/>
              <p:nvPr/>
            </p:nvSpPr>
            <p:spPr>
              <a:xfrm>
                <a:off x="6906665" y="2978940"/>
                <a:ext cx="567821" cy="273313"/>
              </a:xfrm>
              <a:custGeom>
                <a:avLst/>
                <a:gdLst/>
                <a:ahLst/>
                <a:cxnLst/>
                <a:rect l="l" t="t" r="r" b="b"/>
                <a:pathLst>
                  <a:path w="9243" h="4449" extrusionOk="0">
                    <a:moveTo>
                      <a:pt x="8287" y="4449"/>
                    </a:moveTo>
                    <a:lnTo>
                      <a:pt x="956" y="4449"/>
                    </a:lnTo>
                    <a:cubicBezTo>
                      <a:pt x="432" y="4449"/>
                      <a:pt x="0" y="4029"/>
                      <a:pt x="0" y="3493"/>
                    </a:cubicBezTo>
                    <a:lnTo>
                      <a:pt x="0" y="955"/>
                    </a:lnTo>
                    <a:cubicBezTo>
                      <a:pt x="0" y="432"/>
                      <a:pt x="426" y="0"/>
                      <a:pt x="956" y="0"/>
                    </a:cubicBezTo>
                    <a:lnTo>
                      <a:pt x="8287" y="0"/>
                    </a:lnTo>
                    <a:cubicBezTo>
                      <a:pt x="8811" y="0"/>
                      <a:pt x="9242" y="420"/>
                      <a:pt x="9242" y="955"/>
                    </a:cubicBezTo>
                    <a:lnTo>
                      <a:pt x="9242" y="3493"/>
                    </a:lnTo>
                    <a:cubicBezTo>
                      <a:pt x="9242" y="4029"/>
                      <a:pt x="8811" y="4449"/>
                      <a:pt x="8287" y="44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9"/>
              <p:cNvSpPr/>
              <p:nvPr/>
            </p:nvSpPr>
            <p:spPr>
              <a:xfrm>
                <a:off x="6904896" y="2934159"/>
                <a:ext cx="567452" cy="141172"/>
              </a:xfrm>
              <a:custGeom>
                <a:avLst/>
                <a:gdLst/>
                <a:ahLst/>
                <a:cxnLst/>
                <a:rect l="l" t="t" r="r" b="b"/>
                <a:pathLst>
                  <a:path w="9237" h="2298" extrusionOk="0">
                    <a:moveTo>
                      <a:pt x="7677" y="1"/>
                    </a:moveTo>
                    <a:lnTo>
                      <a:pt x="1565" y="1"/>
                    </a:lnTo>
                    <a:cubicBezTo>
                      <a:pt x="702" y="1"/>
                      <a:pt x="0" y="697"/>
                      <a:pt x="0" y="1560"/>
                    </a:cubicBezTo>
                    <a:lnTo>
                      <a:pt x="0" y="2297"/>
                    </a:lnTo>
                    <a:cubicBezTo>
                      <a:pt x="0" y="1434"/>
                      <a:pt x="702" y="732"/>
                      <a:pt x="1565" y="732"/>
                    </a:cubicBezTo>
                    <a:lnTo>
                      <a:pt x="7677" y="732"/>
                    </a:lnTo>
                    <a:cubicBezTo>
                      <a:pt x="8540" y="732"/>
                      <a:pt x="9236" y="1434"/>
                      <a:pt x="9236" y="2297"/>
                    </a:cubicBezTo>
                    <a:lnTo>
                      <a:pt x="9236" y="1560"/>
                    </a:lnTo>
                    <a:cubicBezTo>
                      <a:pt x="9236" y="697"/>
                      <a:pt x="8534" y="1"/>
                      <a:pt x="76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9"/>
              <p:cNvSpPr/>
              <p:nvPr/>
            </p:nvSpPr>
            <p:spPr>
              <a:xfrm>
                <a:off x="6680038" y="2537729"/>
                <a:ext cx="1021745" cy="305872"/>
              </a:xfrm>
              <a:custGeom>
                <a:avLst/>
                <a:gdLst/>
                <a:ahLst/>
                <a:cxnLst/>
                <a:rect l="l" t="t" r="r" b="b"/>
                <a:pathLst>
                  <a:path w="16632" h="4979" extrusionOk="0">
                    <a:moveTo>
                      <a:pt x="16632" y="2492"/>
                    </a:moveTo>
                    <a:cubicBezTo>
                      <a:pt x="16632" y="3862"/>
                      <a:pt x="12908" y="4978"/>
                      <a:pt x="8316" y="4978"/>
                    </a:cubicBezTo>
                    <a:cubicBezTo>
                      <a:pt x="3724" y="4978"/>
                      <a:pt x="0" y="3862"/>
                      <a:pt x="0" y="2492"/>
                    </a:cubicBezTo>
                    <a:cubicBezTo>
                      <a:pt x="0" y="1117"/>
                      <a:pt x="3724" y="0"/>
                      <a:pt x="8316" y="0"/>
                    </a:cubicBezTo>
                    <a:cubicBezTo>
                      <a:pt x="12908" y="0"/>
                      <a:pt x="16632" y="1117"/>
                      <a:pt x="16632" y="24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9"/>
              <p:cNvSpPr/>
              <p:nvPr/>
            </p:nvSpPr>
            <p:spPr>
              <a:xfrm>
                <a:off x="6661976" y="1892869"/>
                <a:ext cx="1057868" cy="846786"/>
              </a:xfrm>
              <a:custGeom>
                <a:avLst/>
                <a:gdLst/>
                <a:ahLst/>
                <a:cxnLst/>
                <a:rect l="l" t="t" r="r" b="b"/>
                <a:pathLst>
                  <a:path w="17220" h="13784" extrusionOk="0">
                    <a:moveTo>
                      <a:pt x="17219" y="6895"/>
                    </a:moveTo>
                    <a:cubicBezTo>
                      <a:pt x="17219" y="10699"/>
                      <a:pt x="13364" y="13783"/>
                      <a:pt x="8610" y="13783"/>
                    </a:cubicBezTo>
                    <a:cubicBezTo>
                      <a:pt x="3851" y="13783"/>
                      <a:pt x="1" y="10699"/>
                      <a:pt x="1" y="6895"/>
                    </a:cubicBezTo>
                    <a:cubicBezTo>
                      <a:pt x="1" y="3085"/>
                      <a:pt x="3851" y="0"/>
                      <a:pt x="8610" y="0"/>
                    </a:cubicBezTo>
                    <a:cubicBezTo>
                      <a:pt x="13364" y="0"/>
                      <a:pt x="17219" y="3085"/>
                      <a:pt x="17219" y="68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9"/>
              <p:cNvSpPr/>
              <p:nvPr/>
            </p:nvSpPr>
            <p:spPr>
              <a:xfrm>
                <a:off x="6754986" y="2078457"/>
                <a:ext cx="871543" cy="563582"/>
              </a:xfrm>
              <a:custGeom>
                <a:avLst/>
                <a:gdLst/>
                <a:ahLst/>
                <a:cxnLst/>
                <a:rect l="l" t="t" r="r" b="b"/>
                <a:pathLst>
                  <a:path w="14187" h="9174" extrusionOk="0">
                    <a:moveTo>
                      <a:pt x="2820" y="1"/>
                    </a:moveTo>
                    <a:cubicBezTo>
                      <a:pt x="1266" y="1"/>
                      <a:pt x="0" y="1261"/>
                      <a:pt x="0" y="2820"/>
                    </a:cubicBezTo>
                    <a:lnTo>
                      <a:pt x="0" y="2820"/>
                    </a:lnTo>
                    <a:cubicBezTo>
                      <a:pt x="0" y="5825"/>
                      <a:pt x="3177" y="9174"/>
                      <a:pt x="7096" y="9174"/>
                    </a:cubicBezTo>
                    <a:cubicBezTo>
                      <a:pt x="11015" y="9174"/>
                      <a:pt x="14186" y="5825"/>
                      <a:pt x="14186" y="2820"/>
                    </a:cubicBezTo>
                    <a:lnTo>
                      <a:pt x="14186" y="2820"/>
                    </a:lnTo>
                    <a:cubicBezTo>
                      <a:pt x="14186" y="1267"/>
                      <a:pt x="12932" y="1"/>
                      <a:pt x="11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9"/>
              <p:cNvSpPr/>
              <p:nvPr/>
            </p:nvSpPr>
            <p:spPr>
              <a:xfrm>
                <a:off x="6824959" y="2140320"/>
                <a:ext cx="731907" cy="248617"/>
              </a:xfrm>
              <a:custGeom>
                <a:avLst/>
                <a:gdLst/>
                <a:ahLst/>
                <a:cxnLst/>
                <a:rect l="l" t="t" r="r" b="b"/>
                <a:pathLst>
                  <a:path w="11914" h="4047" extrusionOk="0">
                    <a:moveTo>
                      <a:pt x="9882" y="4046"/>
                    </a:moveTo>
                    <a:lnTo>
                      <a:pt x="2021" y="4046"/>
                    </a:lnTo>
                    <a:cubicBezTo>
                      <a:pt x="904" y="4046"/>
                      <a:pt x="1" y="3137"/>
                      <a:pt x="1" y="2026"/>
                    </a:cubicBezTo>
                    <a:lnTo>
                      <a:pt x="1" y="2026"/>
                    </a:lnTo>
                    <a:cubicBezTo>
                      <a:pt x="1" y="910"/>
                      <a:pt x="904" y="1"/>
                      <a:pt x="2021" y="1"/>
                    </a:cubicBezTo>
                    <a:lnTo>
                      <a:pt x="9882" y="1"/>
                    </a:lnTo>
                    <a:cubicBezTo>
                      <a:pt x="10998" y="1"/>
                      <a:pt x="11908" y="910"/>
                      <a:pt x="11908" y="2026"/>
                    </a:cubicBezTo>
                    <a:lnTo>
                      <a:pt x="11908" y="2026"/>
                    </a:lnTo>
                    <a:cubicBezTo>
                      <a:pt x="11913" y="3137"/>
                      <a:pt x="11004" y="4046"/>
                      <a:pt x="9882" y="40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9"/>
              <p:cNvSpPr/>
              <p:nvPr/>
            </p:nvSpPr>
            <p:spPr>
              <a:xfrm>
                <a:off x="7105709" y="2445088"/>
                <a:ext cx="170107" cy="60880"/>
              </a:xfrm>
              <a:custGeom>
                <a:avLst/>
                <a:gdLst/>
                <a:ahLst/>
                <a:cxnLst/>
                <a:rect l="l" t="t" r="r" b="b"/>
                <a:pathLst>
                  <a:path w="2769" h="991" extrusionOk="0">
                    <a:moveTo>
                      <a:pt x="2032" y="990"/>
                    </a:moveTo>
                    <a:lnTo>
                      <a:pt x="731" y="990"/>
                    </a:lnTo>
                    <a:cubicBezTo>
                      <a:pt x="328" y="990"/>
                      <a:pt x="0" y="662"/>
                      <a:pt x="0" y="259"/>
                    </a:cubicBezTo>
                    <a:lnTo>
                      <a:pt x="0" y="259"/>
                    </a:lnTo>
                    <a:cubicBezTo>
                      <a:pt x="0" y="115"/>
                      <a:pt x="115" y="0"/>
                      <a:pt x="259" y="0"/>
                    </a:cubicBezTo>
                    <a:lnTo>
                      <a:pt x="2509" y="0"/>
                    </a:lnTo>
                    <a:cubicBezTo>
                      <a:pt x="2653" y="0"/>
                      <a:pt x="2768" y="115"/>
                      <a:pt x="2768" y="259"/>
                    </a:cubicBezTo>
                    <a:lnTo>
                      <a:pt x="2768" y="259"/>
                    </a:lnTo>
                    <a:cubicBezTo>
                      <a:pt x="2768" y="668"/>
                      <a:pt x="2446" y="990"/>
                      <a:pt x="2032" y="9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9"/>
              <p:cNvSpPr/>
              <p:nvPr/>
            </p:nvSpPr>
            <p:spPr>
              <a:xfrm>
                <a:off x="6945184" y="2233329"/>
                <a:ext cx="134046" cy="75685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1232" extrusionOk="0">
                    <a:moveTo>
                      <a:pt x="1957" y="1232"/>
                    </a:moveTo>
                    <a:lnTo>
                      <a:pt x="213" y="1232"/>
                    </a:lnTo>
                    <a:cubicBezTo>
                      <a:pt x="93" y="1232"/>
                      <a:pt x="1" y="1128"/>
                      <a:pt x="1" y="1013"/>
                    </a:cubicBezTo>
                    <a:lnTo>
                      <a:pt x="1" y="213"/>
                    </a:lnTo>
                    <a:cubicBezTo>
                      <a:pt x="1" y="92"/>
                      <a:pt x="98" y="0"/>
                      <a:pt x="213" y="0"/>
                    </a:cubicBezTo>
                    <a:lnTo>
                      <a:pt x="1957" y="0"/>
                    </a:lnTo>
                    <a:cubicBezTo>
                      <a:pt x="2078" y="0"/>
                      <a:pt x="2170" y="98"/>
                      <a:pt x="2170" y="213"/>
                    </a:cubicBezTo>
                    <a:lnTo>
                      <a:pt x="2170" y="1013"/>
                    </a:lnTo>
                    <a:cubicBezTo>
                      <a:pt x="2182" y="1128"/>
                      <a:pt x="2078" y="1232"/>
                      <a:pt x="1957" y="12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9"/>
              <p:cNvSpPr/>
              <p:nvPr/>
            </p:nvSpPr>
            <p:spPr>
              <a:xfrm>
                <a:off x="7302602" y="2233329"/>
                <a:ext cx="133677" cy="75685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1232" extrusionOk="0">
                    <a:moveTo>
                      <a:pt x="1957" y="1232"/>
                    </a:moveTo>
                    <a:lnTo>
                      <a:pt x="219" y="1232"/>
                    </a:lnTo>
                    <a:cubicBezTo>
                      <a:pt x="93" y="1232"/>
                      <a:pt x="1" y="1128"/>
                      <a:pt x="1" y="1013"/>
                    </a:cubicBezTo>
                    <a:lnTo>
                      <a:pt x="1" y="213"/>
                    </a:lnTo>
                    <a:cubicBezTo>
                      <a:pt x="1" y="92"/>
                      <a:pt x="104" y="0"/>
                      <a:pt x="219" y="0"/>
                    </a:cubicBezTo>
                    <a:lnTo>
                      <a:pt x="1957" y="0"/>
                    </a:lnTo>
                    <a:cubicBezTo>
                      <a:pt x="2078" y="0"/>
                      <a:pt x="2176" y="98"/>
                      <a:pt x="2176" y="213"/>
                    </a:cubicBezTo>
                    <a:lnTo>
                      <a:pt x="2176" y="1013"/>
                    </a:lnTo>
                    <a:cubicBezTo>
                      <a:pt x="2176" y="1128"/>
                      <a:pt x="2078" y="1232"/>
                      <a:pt x="1957" y="12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9"/>
              <p:cNvSpPr/>
              <p:nvPr/>
            </p:nvSpPr>
            <p:spPr>
              <a:xfrm>
                <a:off x="6768072" y="1921128"/>
                <a:ext cx="902628" cy="379407"/>
              </a:xfrm>
              <a:custGeom>
                <a:avLst/>
                <a:gdLst/>
                <a:ahLst/>
                <a:cxnLst/>
                <a:rect l="l" t="t" r="r" b="b"/>
                <a:pathLst>
                  <a:path w="14693" h="6176" extrusionOk="0">
                    <a:moveTo>
                      <a:pt x="6791" y="1"/>
                    </a:moveTo>
                    <a:cubicBezTo>
                      <a:pt x="3960" y="1"/>
                      <a:pt x="1474" y="1146"/>
                      <a:pt x="0" y="2878"/>
                    </a:cubicBezTo>
                    <a:cubicBezTo>
                      <a:pt x="1681" y="4524"/>
                      <a:pt x="4501" y="5727"/>
                      <a:pt x="7758" y="5974"/>
                    </a:cubicBezTo>
                    <a:cubicBezTo>
                      <a:pt x="10399" y="6176"/>
                      <a:pt x="12845" y="5710"/>
                      <a:pt x="14692" y="4795"/>
                    </a:cubicBezTo>
                    <a:cubicBezTo>
                      <a:pt x="13726" y="2032"/>
                      <a:pt x="10560" y="1"/>
                      <a:pt x="6791" y="1"/>
                    </a:cubicBezTo>
                    <a:close/>
                  </a:path>
                </a:pathLst>
              </a:custGeom>
              <a:solidFill>
                <a:srgbClr val="FFFFFF">
                  <a:alpha val="29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9"/>
              <p:cNvSpPr/>
              <p:nvPr/>
            </p:nvSpPr>
            <p:spPr>
              <a:xfrm>
                <a:off x="7767529" y="1927148"/>
                <a:ext cx="34709" cy="283941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622" extrusionOk="0">
                    <a:moveTo>
                      <a:pt x="282" y="4622"/>
                    </a:moveTo>
                    <a:lnTo>
                      <a:pt x="282" y="4622"/>
                    </a:lnTo>
                    <a:cubicBezTo>
                      <a:pt x="133" y="4622"/>
                      <a:pt x="0" y="4501"/>
                      <a:pt x="0" y="4345"/>
                    </a:cubicBezTo>
                    <a:lnTo>
                      <a:pt x="0" y="277"/>
                    </a:lnTo>
                    <a:cubicBezTo>
                      <a:pt x="0" y="127"/>
                      <a:pt x="121" y="1"/>
                      <a:pt x="282" y="1"/>
                    </a:cubicBezTo>
                    <a:lnTo>
                      <a:pt x="282" y="1"/>
                    </a:lnTo>
                    <a:cubicBezTo>
                      <a:pt x="432" y="1"/>
                      <a:pt x="564" y="121"/>
                      <a:pt x="564" y="277"/>
                    </a:cubicBezTo>
                    <a:lnTo>
                      <a:pt x="564" y="4345"/>
                    </a:lnTo>
                    <a:cubicBezTo>
                      <a:pt x="553" y="4501"/>
                      <a:pt x="432" y="4622"/>
                      <a:pt x="282" y="46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9"/>
              <p:cNvSpPr/>
              <p:nvPr/>
            </p:nvSpPr>
            <p:spPr>
              <a:xfrm>
                <a:off x="6607178" y="1789600"/>
                <a:ext cx="1167463" cy="435311"/>
              </a:xfrm>
              <a:custGeom>
                <a:avLst/>
                <a:gdLst/>
                <a:ahLst/>
                <a:cxnLst/>
                <a:rect l="l" t="t" r="r" b="b"/>
                <a:pathLst>
                  <a:path w="19004" h="7086" extrusionOk="0">
                    <a:moveTo>
                      <a:pt x="19003" y="7085"/>
                    </a:moveTo>
                    <a:lnTo>
                      <a:pt x="18278" y="7085"/>
                    </a:lnTo>
                    <a:cubicBezTo>
                      <a:pt x="18278" y="3580"/>
                      <a:pt x="14342" y="732"/>
                      <a:pt x="9502" y="732"/>
                    </a:cubicBezTo>
                    <a:cubicBezTo>
                      <a:pt x="4662" y="732"/>
                      <a:pt x="726" y="3580"/>
                      <a:pt x="726" y="7085"/>
                    </a:cubicBezTo>
                    <a:lnTo>
                      <a:pt x="1" y="7085"/>
                    </a:lnTo>
                    <a:cubicBezTo>
                      <a:pt x="1" y="3178"/>
                      <a:pt x="4265" y="1"/>
                      <a:pt x="9502" y="1"/>
                    </a:cubicBezTo>
                    <a:cubicBezTo>
                      <a:pt x="14739" y="1"/>
                      <a:pt x="19003" y="3178"/>
                      <a:pt x="19003" y="7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9"/>
              <p:cNvSpPr/>
              <p:nvPr/>
            </p:nvSpPr>
            <p:spPr>
              <a:xfrm>
                <a:off x="6542489" y="2166859"/>
                <a:ext cx="130913" cy="301941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4915" extrusionOk="0">
                    <a:moveTo>
                      <a:pt x="1848" y="4915"/>
                    </a:moveTo>
                    <a:lnTo>
                      <a:pt x="283" y="4915"/>
                    </a:lnTo>
                    <a:cubicBezTo>
                      <a:pt x="122" y="4915"/>
                      <a:pt x="1" y="4794"/>
                      <a:pt x="1" y="4633"/>
                    </a:cubicBezTo>
                    <a:lnTo>
                      <a:pt x="1" y="282"/>
                    </a:lnTo>
                    <a:cubicBezTo>
                      <a:pt x="1" y="127"/>
                      <a:pt x="122" y="0"/>
                      <a:pt x="283" y="0"/>
                    </a:cubicBezTo>
                    <a:lnTo>
                      <a:pt x="1848" y="0"/>
                    </a:lnTo>
                    <a:cubicBezTo>
                      <a:pt x="2009" y="0"/>
                      <a:pt x="2130" y="127"/>
                      <a:pt x="2130" y="282"/>
                    </a:cubicBezTo>
                    <a:lnTo>
                      <a:pt x="2130" y="4633"/>
                    </a:lnTo>
                    <a:cubicBezTo>
                      <a:pt x="2130" y="4788"/>
                      <a:pt x="2003" y="4915"/>
                      <a:pt x="1848" y="49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9"/>
              <p:cNvSpPr/>
              <p:nvPr/>
            </p:nvSpPr>
            <p:spPr>
              <a:xfrm>
                <a:off x="7701427" y="2166859"/>
                <a:ext cx="130851" cy="301941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4915" extrusionOk="0">
                    <a:moveTo>
                      <a:pt x="1847" y="4915"/>
                    </a:moveTo>
                    <a:lnTo>
                      <a:pt x="276" y="4915"/>
                    </a:lnTo>
                    <a:cubicBezTo>
                      <a:pt x="121" y="4915"/>
                      <a:pt x="0" y="4794"/>
                      <a:pt x="0" y="4633"/>
                    </a:cubicBezTo>
                    <a:lnTo>
                      <a:pt x="0" y="282"/>
                    </a:lnTo>
                    <a:cubicBezTo>
                      <a:pt x="0" y="127"/>
                      <a:pt x="121" y="0"/>
                      <a:pt x="276" y="0"/>
                    </a:cubicBezTo>
                    <a:lnTo>
                      <a:pt x="1847" y="0"/>
                    </a:lnTo>
                    <a:cubicBezTo>
                      <a:pt x="2003" y="0"/>
                      <a:pt x="2129" y="127"/>
                      <a:pt x="2129" y="282"/>
                    </a:cubicBezTo>
                    <a:lnTo>
                      <a:pt x="2129" y="4633"/>
                    </a:lnTo>
                    <a:cubicBezTo>
                      <a:pt x="2129" y="4788"/>
                      <a:pt x="2003" y="4915"/>
                      <a:pt x="1847" y="49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9"/>
              <p:cNvSpPr/>
              <p:nvPr/>
            </p:nvSpPr>
            <p:spPr>
              <a:xfrm>
                <a:off x="7378964" y="2422481"/>
                <a:ext cx="408403" cy="300159"/>
              </a:xfrm>
              <a:custGeom>
                <a:avLst/>
                <a:gdLst/>
                <a:ahLst/>
                <a:cxnLst/>
                <a:rect l="l" t="t" r="r" b="b"/>
                <a:pathLst>
                  <a:path w="6648" h="4886" extrusionOk="0">
                    <a:moveTo>
                      <a:pt x="311" y="4886"/>
                    </a:moveTo>
                    <a:cubicBezTo>
                      <a:pt x="156" y="4886"/>
                      <a:pt x="18" y="4759"/>
                      <a:pt x="12" y="4598"/>
                    </a:cubicBezTo>
                    <a:cubicBezTo>
                      <a:pt x="1" y="4431"/>
                      <a:pt x="133" y="4287"/>
                      <a:pt x="300" y="4282"/>
                    </a:cubicBezTo>
                    <a:cubicBezTo>
                      <a:pt x="5324" y="4011"/>
                      <a:pt x="5986" y="432"/>
                      <a:pt x="6014" y="282"/>
                    </a:cubicBezTo>
                    <a:cubicBezTo>
                      <a:pt x="6043" y="115"/>
                      <a:pt x="6199" y="0"/>
                      <a:pt x="6371" y="29"/>
                    </a:cubicBezTo>
                    <a:cubicBezTo>
                      <a:pt x="6532" y="58"/>
                      <a:pt x="6648" y="207"/>
                      <a:pt x="6619" y="374"/>
                    </a:cubicBezTo>
                    <a:cubicBezTo>
                      <a:pt x="6613" y="414"/>
                      <a:pt x="5871" y="4587"/>
                      <a:pt x="334" y="48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9"/>
              <p:cNvSpPr/>
              <p:nvPr/>
            </p:nvSpPr>
            <p:spPr>
              <a:xfrm>
                <a:off x="7268998" y="2645175"/>
                <a:ext cx="181472" cy="117459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912" extrusionOk="0">
                    <a:moveTo>
                      <a:pt x="1" y="956"/>
                    </a:moveTo>
                    <a:lnTo>
                      <a:pt x="1" y="956"/>
                    </a:lnTo>
                    <a:cubicBezTo>
                      <a:pt x="1" y="426"/>
                      <a:pt x="433" y="1"/>
                      <a:pt x="956" y="1"/>
                    </a:cubicBezTo>
                    <a:lnTo>
                      <a:pt x="1992" y="1"/>
                    </a:lnTo>
                    <a:cubicBezTo>
                      <a:pt x="2527" y="1"/>
                      <a:pt x="2953" y="432"/>
                      <a:pt x="2953" y="956"/>
                    </a:cubicBezTo>
                    <a:lnTo>
                      <a:pt x="2953" y="956"/>
                    </a:lnTo>
                    <a:cubicBezTo>
                      <a:pt x="2953" y="1491"/>
                      <a:pt x="2522" y="1911"/>
                      <a:pt x="1992" y="1911"/>
                    </a:cubicBezTo>
                    <a:lnTo>
                      <a:pt x="956" y="1911"/>
                    </a:lnTo>
                    <a:cubicBezTo>
                      <a:pt x="427" y="1911"/>
                      <a:pt x="1" y="1480"/>
                      <a:pt x="1" y="9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9"/>
              <p:cNvSpPr/>
              <p:nvPr/>
            </p:nvSpPr>
            <p:spPr>
              <a:xfrm>
                <a:off x="6595567" y="2756491"/>
                <a:ext cx="229450" cy="694433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1304" extrusionOk="0">
                    <a:moveTo>
                      <a:pt x="1593" y="1"/>
                    </a:moveTo>
                    <a:cubicBezTo>
                      <a:pt x="1147" y="1"/>
                      <a:pt x="610" y="462"/>
                      <a:pt x="0" y="1526"/>
                    </a:cubicBezTo>
                    <a:cubicBezTo>
                      <a:pt x="6" y="1636"/>
                      <a:pt x="17" y="1739"/>
                      <a:pt x="35" y="1849"/>
                    </a:cubicBezTo>
                    <a:cubicBezTo>
                      <a:pt x="460" y="4542"/>
                      <a:pt x="1157" y="8064"/>
                      <a:pt x="2239" y="11304"/>
                    </a:cubicBezTo>
                    <a:cubicBezTo>
                      <a:pt x="3194" y="7811"/>
                      <a:pt x="3735" y="2562"/>
                      <a:pt x="2279" y="445"/>
                    </a:cubicBezTo>
                    <a:cubicBezTo>
                      <a:pt x="2084" y="158"/>
                      <a:pt x="1854" y="1"/>
                      <a:pt x="1593" y="1"/>
                    </a:cubicBezTo>
                    <a:close/>
                  </a:path>
                </a:pathLst>
              </a:custGeom>
              <a:solidFill>
                <a:srgbClr val="0C343D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9"/>
              <p:cNvSpPr/>
              <p:nvPr/>
            </p:nvSpPr>
            <p:spPr>
              <a:xfrm>
                <a:off x="6451997" y="2703168"/>
                <a:ext cx="330998" cy="882846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14371" extrusionOk="0">
                    <a:moveTo>
                      <a:pt x="582" y="3977"/>
                    </a:moveTo>
                    <a:cubicBezTo>
                      <a:pt x="1" y="7522"/>
                      <a:pt x="714" y="14370"/>
                      <a:pt x="2130" y="14364"/>
                    </a:cubicBezTo>
                    <a:cubicBezTo>
                      <a:pt x="3626" y="14347"/>
                      <a:pt x="5387" y="2924"/>
                      <a:pt x="4259" y="1048"/>
                    </a:cubicBezTo>
                    <a:cubicBezTo>
                      <a:pt x="3632" y="0"/>
                      <a:pt x="1157" y="490"/>
                      <a:pt x="582" y="397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9"/>
              <p:cNvSpPr/>
              <p:nvPr/>
            </p:nvSpPr>
            <p:spPr>
              <a:xfrm>
                <a:off x="6129596" y="4090813"/>
                <a:ext cx="151677" cy="8170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330" extrusionOk="0">
                    <a:moveTo>
                      <a:pt x="391" y="0"/>
                    </a:moveTo>
                    <a:cubicBezTo>
                      <a:pt x="391" y="0"/>
                      <a:pt x="0" y="593"/>
                      <a:pt x="23" y="863"/>
                    </a:cubicBezTo>
                    <a:lnTo>
                      <a:pt x="1025" y="1329"/>
                    </a:lnTo>
                    <a:lnTo>
                      <a:pt x="2250" y="1329"/>
                    </a:lnTo>
                    <a:cubicBezTo>
                      <a:pt x="2250" y="1329"/>
                      <a:pt x="2469" y="961"/>
                      <a:pt x="1767" y="950"/>
                    </a:cubicBezTo>
                    <a:cubicBezTo>
                      <a:pt x="1059" y="932"/>
                      <a:pt x="990" y="271"/>
                      <a:pt x="990" y="2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9"/>
              <p:cNvSpPr/>
              <p:nvPr/>
            </p:nvSpPr>
            <p:spPr>
              <a:xfrm>
                <a:off x="6297861" y="3169136"/>
                <a:ext cx="288548" cy="246467"/>
              </a:xfrm>
              <a:custGeom>
                <a:avLst/>
                <a:gdLst/>
                <a:ahLst/>
                <a:cxnLst/>
                <a:rect l="l" t="t" r="r" b="b"/>
                <a:pathLst>
                  <a:path w="4697" h="4012" extrusionOk="0">
                    <a:moveTo>
                      <a:pt x="1220" y="714"/>
                    </a:moveTo>
                    <a:cubicBezTo>
                      <a:pt x="1675" y="1376"/>
                      <a:pt x="2320" y="2527"/>
                      <a:pt x="2320" y="2527"/>
                    </a:cubicBezTo>
                    <a:cubicBezTo>
                      <a:pt x="2320" y="2527"/>
                      <a:pt x="3655" y="1226"/>
                      <a:pt x="3712" y="835"/>
                    </a:cubicBezTo>
                    <a:cubicBezTo>
                      <a:pt x="3741" y="679"/>
                      <a:pt x="3741" y="415"/>
                      <a:pt x="3954" y="184"/>
                    </a:cubicBezTo>
                    <a:cubicBezTo>
                      <a:pt x="4058" y="75"/>
                      <a:pt x="4604" y="0"/>
                      <a:pt x="4495" y="138"/>
                    </a:cubicBezTo>
                    <a:cubicBezTo>
                      <a:pt x="4345" y="334"/>
                      <a:pt x="4248" y="547"/>
                      <a:pt x="4201" y="817"/>
                    </a:cubicBezTo>
                    <a:cubicBezTo>
                      <a:pt x="4322" y="771"/>
                      <a:pt x="4524" y="628"/>
                      <a:pt x="4576" y="651"/>
                    </a:cubicBezTo>
                    <a:cubicBezTo>
                      <a:pt x="4696" y="708"/>
                      <a:pt x="4449" y="1053"/>
                      <a:pt x="4173" y="1163"/>
                    </a:cubicBezTo>
                    <a:cubicBezTo>
                      <a:pt x="4069" y="1197"/>
                      <a:pt x="2705" y="3447"/>
                      <a:pt x="2320" y="3712"/>
                    </a:cubicBezTo>
                    <a:cubicBezTo>
                      <a:pt x="1888" y="4011"/>
                      <a:pt x="144" y="1134"/>
                      <a:pt x="144" y="1134"/>
                    </a:cubicBezTo>
                    <a:cubicBezTo>
                      <a:pt x="0" y="817"/>
                      <a:pt x="1077" y="392"/>
                      <a:pt x="1220" y="714"/>
                    </a:cubicBezTo>
                    <a:close/>
                  </a:path>
                </a:pathLst>
              </a:custGeom>
              <a:solidFill>
                <a:srgbClr val="6E3E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9"/>
              <p:cNvSpPr/>
              <p:nvPr/>
            </p:nvSpPr>
            <p:spPr>
              <a:xfrm>
                <a:off x="6297861" y="3193156"/>
                <a:ext cx="142523" cy="222816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3627" extrusionOk="0">
                    <a:moveTo>
                      <a:pt x="1220" y="323"/>
                    </a:moveTo>
                    <a:cubicBezTo>
                      <a:pt x="1364" y="530"/>
                      <a:pt x="1525" y="783"/>
                      <a:pt x="1681" y="1042"/>
                    </a:cubicBezTo>
                    <a:cubicBezTo>
                      <a:pt x="1710" y="1267"/>
                      <a:pt x="1853" y="1497"/>
                      <a:pt x="1940" y="1704"/>
                    </a:cubicBezTo>
                    <a:cubicBezTo>
                      <a:pt x="2118" y="2136"/>
                      <a:pt x="1940" y="2475"/>
                      <a:pt x="2320" y="3333"/>
                    </a:cubicBezTo>
                    <a:cubicBezTo>
                      <a:pt x="1888" y="3626"/>
                      <a:pt x="144" y="749"/>
                      <a:pt x="144" y="749"/>
                    </a:cubicBezTo>
                    <a:cubicBezTo>
                      <a:pt x="0" y="426"/>
                      <a:pt x="1077" y="1"/>
                      <a:pt x="1220" y="323"/>
                    </a:cubicBezTo>
                    <a:close/>
                  </a:path>
                </a:pathLst>
              </a:custGeom>
              <a:solidFill>
                <a:srgbClr val="0C343D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9"/>
              <p:cNvSpPr/>
              <p:nvPr/>
            </p:nvSpPr>
            <p:spPr>
              <a:xfrm>
                <a:off x="6272428" y="3189839"/>
                <a:ext cx="160216" cy="16316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6" extrusionOk="0">
                    <a:moveTo>
                      <a:pt x="966" y="0"/>
                    </a:moveTo>
                    <a:cubicBezTo>
                      <a:pt x="615" y="0"/>
                      <a:pt x="379" y="266"/>
                      <a:pt x="259" y="515"/>
                    </a:cubicBezTo>
                    <a:cubicBezTo>
                      <a:pt x="0" y="1067"/>
                      <a:pt x="328" y="1499"/>
                      <a:pt x="1209" y="2656"/>
                    </a:cubicBezTo>
                    <a:lnTo>
                      <a:pt x="2607" y="1793"/>
                    </a:lnTo>
                    <a:cubicBezTo>
                      <a:pt x="2607" y="1793"/>
                      <a:pt x="1796" y="291"/>
                      <a:pt x="1306" y="78"/>
                    </a:cubicBezTo>
                    <a:cubicBezTo>
                      <a:pt x="1183" y="24"/>
                      <a:pt x="1069" y="0"/>
                      <a:pt x="966" y="0"/>
                    </a:cubicBezTo>
                    <a:close/>
                  </a:path>
                </a:pathLst>
              </a:custGeom>
              <a:solidFill>
                <a:srgbClr val="6FB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9"/>
              <p:cNvSpPr/>
              <p:nvPr/>
            </p:nvSpPr>
            <p:spPr>
              <a:xfrm>
                <a:off x="6272428" y="3180071"/>
                <a:ext cx="160216" cy="172932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815" extrusionOk="0">
                    <a:moveTo>
                      <a:pt x="259" y="674"/>
                    </a:moveTo>
                    <a:cubicBezTo>
                      <a:pt x="0" y="1226"/>
                      <a:pt x="328" y="1658"/>
                      <a:pt x="1209" y="2815"/>
                    </a:cubicBezTo>
                    <a:lnTo>
                      <a:pt x="2607" y="1952"/>
                    </a:lnTo>
                    <a:cubicBezTo>
                      <a:pt x="2607" y="1952"/>
                      <a:pt x="1796" y="450"/>
                      <a:pt x="1306" y="237"/>
                    </a:cubicBezTo>
                    <a:cubicBezTo>
                      <a:pt x="765" y="1"/>
                      <a:pt x="414" y="352"/>
                      <a:pt x="259" y="6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9"/>
              <p:cNvSpPr/>
              <p:nvPr/>
            </p:nvSpPr>
            <p:spPr>
              <a:xfrm>
                <a:off x="6276974" y="3092775"/>
                <a:ext cx="83180" cy="102224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664" extrusionOk="0">
                    <a:moveTo>
                      <a:pt x="1" y="1554"/>
                    </a:moveTo>
                    <a:lnTo>
                      <a:pt x="1186" y="1663"/>
                    </a:lnTo>
                    <a:lnTo>
                      <a:pt x="1353" y="110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6E3E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9"/>
              <p:cNvSpPr/>
              <p:nvPr/>
            </p:nvSpPr>
            <p:spPr>
              <a:xfrm>
                <a:off x="6287971" y="3093082"/>
                <a:ext cx="71815" cy="84961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383" extrusionOk="0">
                    <a:moveTo>
                      <a:pt x="150" y="461"/>
                    </a:moveTo>
                    <a:cubicBezTo>
                      <a:pt x="92" y="346"/>
                      <a:pt x="35" y="231"/>
                      <a:pt x="0" y="1"/>
                    </a:cubicBezTo>
                    <a:lnTo>
                      <a:pt x="1169" y="105"/>
                    </a:lnTo>
                    <a:lnTo>
                      <a:pt x="1030" y="1382"/>
                    </a:lnTo>
                    <a:cubicBezTo>
                      <a:pt x="921" y="1290"/>
                      <a:pt x="392" y="939"/>
                      <a:pt x="150" y="461"/>
                    </a:cubicBezTo>
                    <a:close/>
                  </a:path>
                </a:pathLst>
              </a:custGeom>
              <a:solidFill>
                <a:srgbClr val="0C343D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9"/>
              <p:cNvSpPr/>
              <p:nvPr/>
            </p:nvSpPr>
            <p:spPr>
              <a:xfrm>
                <a:off x="6261063" y="2990612"/>
                <a:ext cx="180059" cy="174345"/>
              </a:xfrm>
              <a:custGeom>
                <a:avLst/>
                <a:gdLst/>
                <a:ahLst/>
                <a:cxnLst/>
                <a:rect l="l" t="t" r="r" b="b"/>
                <a:pathLst>
                  <a:path w="2931" h="2838" extrusionOk="0">
                    <a:moveTo>
                      <a:pt x="369" y="1117"/>
                    </a:moveTo>
                    <a:lnTo>
                      <a:pt x="243" y="478"/>
                    </a:lnTo>
                    <a:lnTo>
                      <a:pt x="1612" y="0"/>
                    </a:lnTo>
                    <a:cubicBezTo>
                      <a:pt x="2027" y="368"/>
                      <a:pt x="2930" y="1611"/>
                      <a:pt x="2274" y="2239"/>
                    </a:cubicBezTo>
                    <a:cubicBezTo>
                      <a:pt x="1641" y="2837"/>
                      <a:pt x="611" y="2383"/>
                      <a:pt x="502" y="1813"/>
                    </a:cubicBezTo>
                    <a:lnTo>
                      <a:pt x="490" y="1755"/>
                    </a:lnTo>
                    <a:cubicBezTo>
                      <a:pt x="444" y="1773"/>
                      <a:pt x="398" y="1778"/>
                      <a:pt x="346" y="1773"/>
                    </a:cubicBezTo>
                    <a:cubicBezTo>
                      <a:pt x="151" y="1755"/>
                      <a:pt x="1" y="1600"/>
                      <a:pt x="12" y="1422"/>
                    </a:cubicBezTo>
                    <a:cubicBezTo>
                      <a:pt x="30" y="1255"/>
                      <a:pt x="185" y="1122"/>
                      <a:pt x="369" y="1117"/>
                    </a:cubicBezTo>
                    <a:close/>
                  </a:path>
                </a:pathLst>
              </a:custGeom>
              <a:solidFill>
                <a:srgbClr val="6E3E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9"/>
              <p:cNvSpPr/>
              <p:nvPr/>
            </p:nvSpPr>
            <p:spPr>
              <a:xfrm>
                <a:off x="6244107" y="3489078"/>
                <a:ext cx="200516" cy="614878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10009" extrusionOk="0">
                    <a:moveTo>
                      <a:pt x="2447" y="271"/>
                    </a:moveTo>
                    <a:lnTo>
                      <a:pt x="3160" y="4455"/>
                    </a:lnTo>
                    <a:lnTo>
                      <a:pt x="3264" y="10008"/>
                    </a:lnTo>
                    <a:lnTo>
                      <a:pt x="2234" y="9927"/>
                    </a:lnTo>
                    <a:lnTo>
                      <a:pt x="1411" y="539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9"/>
              <p:cNvSpPr/>
              <p:nvPr/>
            </p:nvSpPr>
            <p:spPr>
              <a:xfrm>
                <a:off x="6244107" y="3489078"/>
                <a:ext cx="154564" cy="611315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9951" extrusionOk="0">
                    <a:moveTo>
                      <a:pt x="1439" y="196"/>
                    </a:moveTo>
                    <a:lnTo>
                      <a:pt x="2372" y="4397"/>
                    </a:lnTo>
                    <a:lnTo>
                      <a:pt x="2516" y="9950"/>
                    </a:lnTo>
                    <a:lnTo>
                      <a:pt x="2234" y="9927"/>
                    </a:lnTo>
                    <a:lnTo>
                      <a:pt x="1411" y="539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9"/>
              <p:cNvSpPr/>
              <p:nvPr/>
            </p:nvSpPr>
            <p:spPr>
              <a:xfrm>
                <a:off x="6139855" y="3523726"/>
                <a:ext cx="208625" cy="597185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9721" extrusionOk="0">
                    <a:moveTo>
                      <a:pt x="3395" y="0"/>
                    </a:moveTo>
                    <a:lnTo>
                      <a:pt x="3309" y="4518"/>
                    </a:lnTo>
                    <a:lnTo>
                      <a:pt x="1065" y="9720"/>
                    </a:lnTo>
                    <a:lnTo>
                      <a:pt x="0" y="9289"/>
                    </a:lnTo>
                    <a:lnTo>
                      <a:pt x="1439" y="4052"/>
                    </a:lnTo>
                    <a:lnTo>
                      <a:pt x="1024" y="15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9"/>
              <p:cNvSpPr/>
              <p:nvPr/>
            </p:nvSpPr>
            <p:spPr>
              <a:xfrm>
                <a:off x="6206264" y="2933664"/>
                <a:ext cx="186386" cy="142155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2314" extrusionOk="0">
                    <a:moveTo>
                      <a:pt x="1549" y="1692"/>
                    </a:moveTo>
                    <a:cubicBezTo>
                      <a:pt x="1612" y="1762"/>
                      <a:pt x="1814" y="1957"/>
                      <a:pt x="1699" y="2285"/>
                    </a:cubicBezTo>
                    <a:lnTo>
                      <a:pt x="1532" y="2314"/>
                    </a:lnTo>
                    <a:cubicBezTo>
                      <a:pt x="1532" y="2314"/>
                      <a:pt x="1227" y="1934"/>
                      <a:pt x="927" y="2251"/>
                    </a:cubicBezTo>
                    <a:cubicBezTo>
                      <a:pt x="312" y="2314"/>
                      <a:pt x="1" y="1238"/>
                      <a:pt x="553" y="1059"/>
                    </a:cubicBezTo>
                    <a:cubicBezTo>
                      <a:pt x="645" y="294"/>
                      <a:pt x="1417" y="1"/>
                      <a:pt x="2165" y="81"/>
                    </a:cubicBezTo>
                    <a:cubicBezTo>
                      <a:pt x="2924" y="156"/>
                      <a:pt x="3034" y="1123"/>
                      <a:pt x="2677" y="1146"/>
                    </a:cubicBezTo>
                    <a:cubicBezTo>
                      <a:pt x="1497" y="1238"/>
                      <a:pt x="1382" y="1318"/>
                      <a:pt x="1549" y="169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9"/>
              <p:cNvSpPr/>
              <p:nvPr/>
            </p:nvSpPr>
            <p:spPr>
              <a:xfrm>
                <a:off x="6181568" y="3159921"/>
                <a:ext cx="258447" cy="444464"/>
              </a:xfrm>
              <a:custGeom>
                <a:avLst/>
                <a:gdLst/>
                <a:ahLst/>
                <a:cxnLst/>
                <a:rect l="l" t="t" r="r" b="b"/>
                <a:pathLst>
                  <a:path w="4207" h="7235" extrusionOk="0">
                    <a:moveTo>
                      <a:pt x="213" y="6987"/>
                    </a:moveTo>
                    <a:cubicBezTo>
                      <a:pt x="673" y="7234"/>
                      <a:pt x="4207" y="6653"/>
                      <a:pt x="4207" y="6653"/>
                    </a:cubicBezTo>
                    <a:cubicBezTo>
                      <a:pt x="4207" y="6653"/>
                      <a:pt x="4000" y="1675"/>
                      <a:pt x="2768" y="288"/>
                    </a:cubicBezTo>
                    <a:cubicBezTo>
                      <a:pt x="2354" y="559"/>
                      <a:pt x="2026" y="283"/>
                      <a:pt x="1611" y="1"/>
                    </a:cubicBezTo>
                    <a:cubicBezTo>
                      <a:pt x="783" y="340"/>
                      <a:pt x="345" y="1048"/>
                      <a:pt x="265" y="1549"/>
                    </a:cubicBezTo>
                    <a:cubicBezTo>
                      <a:pt x="0" y="3102"/>
                      <a:pt x="167" y="5399"/>
                      <a:pt x="213" y="69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9"/>
              <p:cNvSpPr/>
              <p:nvPr/>
            </p:nvSpPr>
            <p:spPr>
              <a:xfrm>
                <a:off x="6181568" y="3201757"/>
                <a:ext cx="135459" cy="391448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6372" extrusionOk="0">
                    <a:moveTo>
                      <a:pt x="1026" y="1"/>
                    </a:moveTo>
                    <a:cubicBezTo>
                      <a:pt x="964" y="1"/>
                      <a:pt x="885" y="127"/>
                      <a:pt x="831" y="127"/>
                    </a:cubicBezTo>
                    <a:cubicBezTo>
                      <a:pt x="822" y="127"/>
                      <a:pt x="813" y="123"/>
                      <a:pt x="806" y="114"/>
                    </a:cubicBezTo>
                    <a:cubicBezTo>
                      <a:pt x="460" y="448"/>
                      <a:pt x="317" y="557"/>
                      <a:pt x="265" y="868"/>
                    </a:cubicBezTo>
                    <a:cubicBezTo>
                      <a:pt x="0" y="2421"/>
                      <a:pt x="167" y="4718"/>
                      <a:pt x="213" y="6306"/>
                    </a:cubicBezTo>
                    <a:cubicBezTo>
                      <a:pt x="295" y="6347"/>
                      <a:pt x="516" y="6372"/>
                      <a:pt x="787" y="6372"/>
                    </a:cubicBezTo>
                    <a:cubicBezTo>
                      <a:pt x="971" y="6372"/>
                      <a:pt x="1179" y="6360"/>
                      <a:pt x="1381" y="6335"/>
                    </a:cubicBezTo>
                    <a:cubicBezTo>
                      <a:pt x="1191" y="5529"/>
                      <a:pt x="1047" y="4269"/>
                      <a:pt x="1209" y="3383"/>
                    </a:cubicBezTo>
                    <a:cubicBezTo>
                      <a:pt x="1399" y="2329"/>
                      <a:pt x="2204" y="804"/>
                      <a:pt x="1053" y="10"/>
                    </a:cubicBezTo>
                    <a:cubicBezTo>
                      <a:pt x="1045" y="4"/>
                      <a:pt x="1036" y="1"/>
                      <a:pt x="1026" y="1"/>
                    </a:cubicBezTo>
                    <a:close/>
                  </a:path>
                </a:pathLst>
              </a:custGeom>
              <a:solidFill>
                <a:srgbClr val="0C343D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9"/>
              <p:cNvSpPr/>
              <p:nvPr/>
            </p:nvSpPr>
            <p:spPr>
              <a:xfrm>
                <a:off x="6381288" y="4099598"/>
                <a:ext cx="142892" cy="55965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911" extrusionOk="0">
                    <a:moveTo>
                      <a:pt x="81" y="1"/>
                    </a:moveTo>
                    <a:cubicBezTo>
                      <a:pt x="81" y="1"/>
                      <a:pt x="1" y="525"/>
                      <a:pt x="1" y="818"/>
                    </a:cubicBezTo>
                    <a:lnTo>
                      <a:pt x="1244" y="910"/>
                    </a:lnTo>
                    <a:lnTo>
                      <a:pt x="2285" y="784"/>
                    </a:lnTo>
                    <a:cubicBezTo>
                      <a:pt x="2285" y="784"/>
                      <a:pt x="2326" y="329"/>
                      <a:pt x="1727" y="358"/>
                    </a:cubicBezTo>
                    <a:cubicBezTo>
                      <a:pt x="933" y="404"/>
                      <a:pt x="835" y="53"/>
                      <a:pt x="835" y="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9"/>
              <p:cNvSpPr/>
              <p:nvPr/>
            </p:nvSpPr>
            <p:spPr>
              <a:xfrm>
                <a:off x="6128490" y="3271667"/>
                <a:ext cx="110026" cy="379407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6176" extrusionOk="0">
                    <a:moveTo>
                      <a:pt x="358" y="5266"/>
                    </a:moveTo>
                    <a:cubicBezTo>
                      <a:pt x="369" y="5208"/>
                      <a:pt x="358" y="5133"/>
                      <a:pt x="346" y="5053"/>
                    </a:cubicBezTo>
                    <a:lnTo>
                      <a:pt x="346" y="5053"/>
                    </a:lnTo>
                    <a:cubicBezTo>
                      <a:pt x="317" y="4909"/>
                      <a:pt x="312" y="4771"/>
                      <a:pt x="312" y="4771"/>
                    </a:cubicBezTo>
                    <a:cubicBezTo>
                      <a:pt x="225" y="4029"/>
                      <a:pt x="1" y="2083"/>
                      <a:pt x="30" y="1767"/>
                    </a:cubicBezTo>
                    <a:cubicBezTo>
                      <a:pt x="47" y="1525"/>
                      <a:pt x="479" y="691"/>
                      <a:pt x="858" y="0"/>
                    </a:cubicBezTo>
                    <a:cubicBezTo>
                      <a:pt x="1163" y="340"/>
                      <a:pt x="1503" y="656"/>
                      <a:pt x="1750" y="1053"/>
                    </a:cubicBezTo>
                    <a:lnTo>
                      <a:pt x="1791" y="1117"/>
                    </a:lnTo>
                    <a:lnTo>
                      <a:pt x="1008" y="2014"/>
                    </a:lnTo>
                    <a:lnTo>
                      <a:pt x="858" y="4995"/>
                    </a:lnTo>
                    <a:cubicBezTo>
                      <a:pt x="870" y="5030"/>
                      <a:pt x="887" y="5064"/>
                      <a:pt x="904" y="5082"/>
                    </a:cubicBezTo>
                    <a:cubicBezTo>
                      <a:pt x="1066" y="5226"/>
                      <a:pt x="1158" y="5496"/>
                      <a:pt x="1163" y="5651"/>
                    </a:cubicBezTo>
                    <a:cubicBezTo>
                      <a:pt x="1163" y="5715"/>
                      <a:pt x="1025" y="5640"/>
                      <a:pt x="985" y="5600"/>
                    </a:cubicBezTo>
                    <a:cubicBezTo>
                      <a:pt x="979" y="5669"/>
                      <a:pt x="1094" y="6002"/>
                      <a:pt x="1094" y="6037"/>
                    </a:cubicBezTo>
                    <a:cubicBezTo>
                      <a:pt x="1089" y="6112"/>
                      <a:pt x="1037" y="6169"/>
                      <a:pt x="968" y="6169"/>
                    </a:cubicBezTo>
                    <a:cubicBezTo>
                      <a:pt x="737" y="6175"/>
                      <a:pt x="461" y="5997"/>
                      <a:pt x="415" y="5864"/>
                    </a:cubicBezTo>
                    <a:cubicBezTo>
                      <a:pt x="375" y="5766"/>
                      <a:pt x="317" y="5536"/>
                      <a:pt x="358" y="5266"/>
                    </a:cubicBezTo>
                    <a:close/>
                  </a:path>
                </a:pathLst>
              </a:custGeom>
              <a:solidFill>
                <a:srgbClr val="6E3E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9"/>
              <p:cNvSpPr/>
              <p:nvPr/>
            </p:nvSpPr>
            <p:spPr>
              <a:xfrm>
                <a:off x="6162462" y="3271667"/>
                <a:ext cx="76422" cy="28111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576" extrusionOk="0">
                    <a:moveTo>
                      <a:pt x="323" y="4575"/>
                    </a:moveTo>
                    <a:cubicBezTo>
                      <a:pt x="288" y="4403"/>
                      <a:pt x="213" y="2895"/>
                      <a:pt x="150" y="2360"/>
                    </a:cubicBezTo>
                    <a:cubicBezTo>
                      <a:pt x="81" y="1784"/>
                      <a:pt x="121" y="1456"/>
                      <a:pt x="144" y="915"/>
                    </a:cubicBezTo>
                    <a:cubicBezTo>
                      <a:pt x="150" y="777"/>
                      <a:pt x="69" y="662"/>
                      <a:pt x="0" y="576"/>
                    </a:cubicBezTo>
                    <a:cubicBezTo>
                      <a:pt x="104" y="380"/>
                      <a:pt x="208" y="190"/>
                      <a:pt x="311" y="0"/>
                    </a:cubicBezTo>
                    <a:cubicBezTo>
                      <a:pt x="616" y="340"/>
                      <a:pt x="956" y="656"/>
                      <a:pt x="1203" y="1053"/>
                    </a:cubicBezTo>
                    <a:lnTo>
                      <a:pt x="1243" y="1117"/>
                    </a:lnTo>
                    <a:lnTo>
                      <a:pt x="461" y="2014"/>
                    </a:lnTo>
                    <a:close/>
                  </a:path>
                </a:pathLst>
              </a:custGeom>
              <a:solidFill>
                <a:srgbClr val="0C343D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9"/>
              <p:cNvSpPr/>
              <p:nvPr/>
            </p:nvSpPr>
            <p:spPr>
              <a:xfrm>
                <a:off x="6144770" y="3196719"/>
                <a:ext cx="162673" cy="177540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890" extrusionOk="0">
                    <a:moveTo>
                      <a:pt x="1785" y="40"/>
                    </a:moveTo>
                    <a:cubicBezTo>
                      <a:pt x="1129" y="0"/>
                      <a:pt x="824" y="489"/>
                      <a:pt x="1" y="1824"/>
                    </a:cubicBezTo>
                    <a:lnTo>
                      <a:pt x="1405" y="2889"/>
                    </a:lnTo>
                    <a:cubicBezTo>
                      <a:pt x="1405" y="2889"/>
                      <a:pt x="2596" y="1485"/>
                      <a:pt x="2619" y="921"/>
                    </a:cubicBezTo>
                    <a:cubicBezTo>
                      <a:pt x="2648" y="288"/>
                      <a:pt x="2164" y="63"/>
                      <a:pt x="1785" y="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9"/>
              <p:cNvSpPr/>
              <p:nvPr/>
            </p:nvSpPr>
            <p:spPr>
              <a:xfrm>
                <a:off x="7545817" y="3489078"/>
                <a:ext cx="383646" cy="379407"/>
              </a:xfrm>
              <a:custGeom>
                <a:avLst/>
                <a:gdLst/>
                <a:ahLst/>
                <a:cxnLst/>
                <a:rect l="l" t="t" r="r" b="b"/>
                <a:pathLst>
                  <a:path w="6245" h="6176" extrusionOk="0">
                    <a:moveTo>
                      <a:pt x="5157" y="6175"/>
                    </a:moveTo>
                    <a:lnTo>
                      <a:pt x="6245" y="1865"/>
                    </a:lnTo>
                    <a:cubicBezTo>
                      <a:pt x="5221" y="1514"/>
                      <a:pt x="4352" y="858"/>
                      <a:pt x="3724" y="0"/>
                    </a:cubicBezTo>
                    <a:lnTo>
                      <a:pt x="1" y="2406"/>
                    </a:lnTo>
                    <a:cubicBezTo>
                      <a:pt x="1227" y="4184"/>
                      <a:pt x="3040" y="5537"/>
                      <a:pt x="5157" y="6175"/>
                    </a:cubicBezTo>
                    <a:close/>
                  </a:path>
                </a:pathLst>
              </a:custGeom>
              <a:solidFill>
                <a:srgbClr val="D9EAD3">
                  <a:alpha val="42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9"/>
              <p:cNvSpPr/>
              <p:nvPr/>
            </p:nvSpPr>
            <p:spPr>
              <a:xfrm>
                <a:off x="7750881" y="2706669"/>
                <a:ext cx="876826" cy="693389"/>
              </a:xfrm>
              <a:custGeom>
                <a:avLst/>
                <a:gdLst/>
                <a:ahLst/>
                <a:cxnLst/>
                <a:rect l="l" t="t" r="r" b="b"/>
                <a:pathLst>
                  <a:path w="14273" h="11287" extrusionOk="0">
                    <a:moveTo>
                      <a:pt x="14273" y="9658"/>
                    </a:moveTo>
                    <a:cubicBezTo>
                      <a:pt x="14273" y="4334"/>
                      <a:pt x="9939" y="1"/>
                      <a:pt x="4610" y="1"/>
                    </a:cubicBezTo>
                    <a:cubicBezTo>
                      <a:pt x="2941" y="1"/>
                      <a:pt x="1365" y="421"/>
                      <a:pt x="1" y="1175"/>
                    </a:cubicBezTo>
                    <a:lnTo>
                      <a:pt x="2308" y="4967"/>
                    </a:lnTo>
                    <a:cubicBezTo>
                      <a:pt x="3005" y="4628"/>
                      <a:pt x="3782" y="4438"/>
                      <a:pt x="4610" y="4438"/>
                    </a:cubicBezTo>
                    <a:cubicBezTo>
                      <a:pt x="7494" y="4438"/>
                      <a:pt x="9830" y="6774"/>
                      <a:pt x="9830" y="9658"/>
                    </a:cubicBezTo>
                    <a:cubicBezTo>
                      <a:pt x="9830" y="9876"/>
                      <a:pt x="9818" y="10083"/>
                      <a:pt x="9795" y="10291"/>
                    </a:cubicBezTo>
                    <a:lnTo>
                      <a:pt x="14135" y="11286"/>
                    </a:lnTo>
                    <a:cubicBezTo>
                      <a:pt x="14221" y="10762"/>
                      <a:pt x="14273" y="10216"/>
                      <a:pt x="14273" y="9658"/>
                    </a:cubicBezTo>
                    <a:close/>
                  </a:path>
                </a:pathLst>
              </a:custGeom>
              <a:solidFill>
                <a:srgbClr val="D9EAD3">
                  <a:alpha val="42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9"/>
              <p:cNvSpPr/>
              <p:nvPr/>
            </p:nvSpPr>
            <p:spPr>
              <a:xfrm>
                <a:off x="7415025" y="2670608"/>
                <a:ext cx="1263974" cy="1263605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20569" extrusionOk="0">
                    <a:moveTo>
                      <a:pt x="10285" y="2406"/>
                    </a:moveTo>
                    <a:cubicBezTo>
                      <a:pt x="5859" y="2406"/>
                      <a:pt x="2262" y="6003"/>
                      <a:pt x="2262" y="10429"/>
                    </a:cubicBezTo>
                    <a:cubicBezTo>
                      <a:pt x="2262" y="14848"/>
                      <a:pt x="5859" y="18445"/>
                      <a:pt x="10285" y="18445"/>
                    </a:cubicBezTo>
                    <a:cubicBezTo>
                      <a:pt x="14710" y="18445"/>
                      <a:pt x="18307" y="14848"/>
                      <a:pt x="18307" y="10429"/>
                    </a:cubicBezTo>
                    <a:cubicBezTo>
                      <a:pt x="18307" y="6003"/>
                      <a:pt x="14710" y="2406"/>
                      <a:pt x="10285" y="2406"/>
                    </a:cubicBezTo>
                    <a:close/>
                    <a:moveTo>
                      <a:pt x="10285" y="18347"/>
                    </a:moveTo>
                    <a:cubicBezTo>
                      <a:pt x="5917" y="18347"/>
                      <a:pt x="2366" y="14791"/>
                      <a:pt x="2366" y="10429"/>
                    </a:cubicBezTo>
                    <a:cubicBezTo>
                      <a:pt x="2366" y="6061"/>
                      <a:pt x="5917" y="2504"/>
                      <a:pt x="10285" y="2504"/>
                    </a:cubicBezTo>
                    <a:cubicBezTo>
                      <a:pt x="14652" y="2504"/>
                      <a:pt x="18203" y="6061"/>
                      <a:pt x="18203" y="10429"/>
                    </a:cubicBezTo>
                    <a:cubicBezTo>
                      <a:pt x="18203" y="14791"/>
                      <a:pt x="14652" y="18347"/>
                      <a:pt x="10285" y="18347"/>
                    </a:cubicBezTo>
                    <a:close/>
                    <a:moveTo>
                      <a:pt x="10388" y="1451"/>
                    </a:moveTo>
                    <a:lnTo>
                      <a:pt x="10192" y="1451"/>
                    </a:lnTo>
                    <a:lnTo>
                      <a:pt x="10192" y="1"/>
                    </a:lnTo>
                    <a:lnTo>
                      <a:pt x="10388" y="1"/>
                    </a:lnTo>
                    <a:close/>
                    <a:moveTo>
                      <a:pt x="10187" y="19124"/>
                    </a:moveTo>
                    <a:lnTo>
                      <a:pt x="10377" y="19124"/>
                    </a:lnTo>
                    <a:lnTo>
                      <a:pt x="10377" y="20569"/>
                    </a:lnTo>
                    <a:lnTo>
                      <a:pt x="10187" y="20569"/>
                    </a:lnTo>
                    <a:close/>
                    <a:moveTo>
                      <a:pt x="9416" y="1486"/>
                    </a:moveTo>
                    <a:lnTo>
                      <a:pt x="9283" y="47"/>
                    </a:lnTo>
                    <a:lnTo>
                      <a:pt x="9479" y="30"/>
                    </a:lnTo>
                    <a:lnTo>
                      <a:pt x="9611" y="1468"/>
                    </a:lnTo>
                    <a:close/>
                    <a:moveTo>
                      <a:pt x="11154" y="19078"/>
                    </a:moveTo>
                    <a:lnTo>
                      <a:pt x="11286" y="20517"/>
                    </a:lnTo>
                    <a:lnTo>
                      <a:pt x="11090" y="20534"/>
                    </a:lnTo>
                    <a:lnTo>
                      <a:pt x="10964" y="19095"/>
                    </a:lnTo>
                    <a:close/>
                    <a:moveTo>
                      <a:pt x="8650" y="1601"/>
                    </a:moveTo>
                    <a:lnTo>
                      <a:pt x="8403" y="174"/>
                    </a:lnTo>
                    <a:lnTo>
                      <a:pt x="8593" y="139"/>
                    </a:lnTo>
                    <a:lnTo>
                      <a:pt x="8846" y="1566"/>
                    </a:lnTo>
                    <a:close/>
                    <a:moveTo>
                      <a:pt x="11919" y="18975"/>
                    </a:moveTo>
                    <a:lnTo>
                      <a:pt x="12172" y="20396"/>
                    </a:lnTo>
                    <a:lnTo>
                      <a:pt x="11976" y="20431"/>
                    </a:lnTo>
                    <a:lnTo>
                      <a:pt x="11723" y="19009"/>
                    </a:lnTo>
                    <a:close/>
                    <a:moveTo>
                      <a:pt x="7902" y="1773"/>
                    </a:moveTo>
                    <a:lnTo>
                      <a:pt x="7528" y="375"/>
                    </a:lnTo>
                    <a:lnTo>
                      <a:pt x="7718" y="329"/>
                    </a:lnTo>
                    <a:lnTo>
                      <a:pt x="8092" y="1722"/>
                    </a:lnTo>
                    <a:close/>
                    <a:moveTo>
                      <a:pt x="12667" y="18802"/>
                    </a:moveTo>
                    <a:lnTo>
                      <a:pt x="13041" y="20195"/>
                    </a:lnTo>
                    <a:lnTo>
                      <a:pt x="12851" y="20246"/>
                    </a:lnTo>
                    <a:lnTo>
                      <a:pt x="12477" y="18848"/>
                    </a:lnTo>
                    <a:close/>
                    <a:moveTo>
                      <a:pt x="7171" y="2009"/>
                    </a:moveTo>
                    <a:lnTo>
                      <a:pt x="6676" y="651"/>
                    </a:lnTo>
                    <a:lnTo>
                      <a:pt x="6860" y="588"/>
                    </a:lnTo>
                    <a:lnTo>
                      <a:pt x="7355" y="1946"/>
                    </a:lnTo>
                    <a:close/>
                    <a:moveTo>
                      <a:pt x="13398" y="18555"/>
                    </a:moveTo>
                    <a:lnTo>
                      <a:pt x="13899" y="19913"/>
                    </a:lnTo>
                    <a:lnTo>
                      <a:pt x="13709" y="19982"/>
                    </a:lnTo>
                    <a:lnTo>
                      <a:pt x="13214" y="18618"/>
                    </a:lnTo>
                    <a:close/>
                    <a:moveTo>
                      <a:pt x="6458" y="2314"/>
                    </a:moveTo>
                    <a:lnTo>
                      <a:pt x="5848" y="1002"/>
                    </a:lnTo>
                    <a:lnTo>
                      <a:pt x="6026" y="916"/>
                    </a:lnTo>
                    <a:lnTo>
                      <a:pt x="6636" y="2228"/>
                    </a:lnTo>
                    <a:close/>
                    <a:moveTo>
                      <a:pt x="14112" y="18255"/>
                    </a:moveTo>
                    <a:lnTo>
                      <a:pt x="14722" y="19562"/>
                    </a:lnTo>
                    <a:lnTo>
                      <a:pt x="14543" y="19648"/>
                    </a:lnTo>
                    <a:lnTo>
                      <a:pt x="13933" y="18342"/>
                    </a:lnTo>
                    <a:close/>
                    <a:moveTo>
                      <a:pt x="5784" y="2677"/>
                    </a:moveTo>
                    <a:lnTo>
                      <a:pt x="5065" y="1428"/>
                    </a:lnTo>
                    <a:lnTo>
                      <a:pt x="5238" y="1325"/>
                    </a:lnTo>
                    <a:lnTo>
                      <a:pt x="5957" y="2579"/>
                    </a:lnTo>
                    <a:close/>
                    <a:moveTo>
                      <a:pt x="14791" y="17893"/>
                    </a:moveTo>
                    <a:lnTo>
                      <a:pt x="15510" y="19147"/>
                    </a:lnTo>
                    <a:lnTo>
                      <a:pt x="15332" y="19245"/>
                    </a:lnTo>
                    <a:lnTo>
                      <a:pt x="14612" y="17996"/>
                    </a:lnTo>
                    <a:close/>
                    <a:moveTo>
                      <a:pt x="5134" y="3103"/>
                    </a:moveTo>
                    <a:lnTo>
                      <a:pt x="4305" y="1923"/>
                    </a:lnTo>
                    <a:lnTo>
                      <a:pt x="4466" y="1808"/>
                    </a:lnTo>
                    <a:lnTo>
                      <a:pt x="5295" y="2988"/>
                    </a:lnTo>
                    <a:close/>
                    <a:moveTo>
                      <a:pt x="15435" y="17467"/>
                    </a:moveTo>
                    <a:lnTo>
                      <a:pt x="16264" y="18647"/>
                    </a:lnTo>
                    <a:lnTo>
                      <a:pt x="16103" y="18762"/>
                    </a:lnTo>
                    <a:lnTo>
                      <a:pt x="15280" y="17582"/>
                    </a:lnTo>
                    <a:close/>
                    <a:moveTo>
                      <a:pt x="4530" y="3580"/>
                    </a:moveTo>
                    <a:lnTo>
                      <a:pt x="3603" y="2470"/>
                    </a:lnTo>
                    <a:lnTo>
                      <a:pt x="3753" y="2343"/>
                    </a:lnTo>
                    <a:lnTo>
                      <a:pt x="4679" y="3448"/>
                    </a:lnTo>
                    <a:close/>
                    <a:moveTo>
                      <a:pt x="16039" y="16995"/>
                    </a:moveTo>
                    <a:lnTo>
                      <a:pt x="16966" y="18100"/>
                    </a:lnTo>
                    <a:lnTo>
                      <a:pt x="16816" y="18232"/>
                    </a:lnTo>
                    <a:lnTo>
                      <a:pt x="15890" y="17122"/>
                    </a:lnTo>
                    <a:close/>
                    <a:moveTo>
                      <a:pt x="3960" y="4104"/>
                    </a:moveTo>
                    <a:lnTo>
                      <a:pt x="2941" y="3080"/>
                    </a:lnTo>
                    <a:lnTo>
                      <a:pt x="3080" y="2947"/>
                    </a:lnTo>
                    <a:lnTo>
                      <a:pt x="4098" y="3966"/>
                    </a:lnTo>
                    <a:close/>
                    <a:moveTo>
                      <a:pt x="16609" y="16460"/>
                    </a:moveTo>
                    <a:lnTo>
                      <a:pt x="17628" y="17484"/>
                    </a:lnTo>
                    <a:lnTo>
                      <a:pt x="17495" y="17622"/>
                    </a:lnTo>
                    <a:lnTo>
                      <a:pt x="16471" y="16598"/>
                    </a:lnTo>
                    <a:close/>
                    <a:moveTo>
                      <a:pt x="3454" y="4680"/>
                    </a:moveTo>
                    <a:lnTo>
                      <a:pt x="2343" y="3753"/>
                    </a:lnTo>
                    <a:lnTo>
                      <a:pt x="2475" y="3598"/>
                    </a:lnTo>
                    <a:lnTo>
                      <a:pt x="3580" y="4530"/>
                    </a:lnTo>
                    <a:close/>
                    <a:moveTo>
                      <a:pt x="17121" y="15896"/>
                    </a:moveTo>
                    <a:lnTo>
                      <a:pt x="18226" y="16822"/>
                    </a:lnTo>
                    <a:lnTo>
                      <a:pt x="18100" y="16972"/>
                    </a:lnTo>
                    <a:lnTo>
                      <a:pt x="16989" y="16045"/>
                    </a:lnTo>
                    <a:close/>
                    <a:moveTo>
                      <a:pt x="2993" y="5295"/>
                    </a:moveTo>
                    <a:lnTo>
                      <a:pt x="1808" y="4472"/>
                    </a:lnTo>
                    <a:lnTo>
                      <a:pt x="1923" y="4311"/>
                    </a:lnTo>
                    <a:lnTo>
                      <a:pt x="3103" y="5140"/>
                    </a:lnTo>
                    <a:close/>
                    <a:moveTo>
                      <a:pt x="17582" y="15274"/>
                    </a:moveTo>
                    <a:lnTo>
                      <a:pt x="18761" y="16103"/>
                    </a:lnTo>
                    <a:lnTo>
                      <a:pt x="18646" y="16258"/>
                    </a:lnTo>
                    <a:lnTo>
                      <a:pt x="17467" y="15435"/>
                    </a:lnTo>
                    <a:close/>
                    <a:moveTo>
                      <a:pt x="2579" y="5951"/>
                    </a:moveTo>
                    <a:lnTo>
                      <a:pt x="1330" y="5232"/>
                    </a:lnTo>
                    <a:lnTo>
                      <a:pt x="1428" y="5059"/>
                    </a:lnTo>
                    <a:lnTo>
                      <a:pt x="2682" y="5779"/>
                    </a:lnTo>
                    <a:close/>
                    <a:moveTo>
                      <a:pt x="17990" y="14618"/>
                    </a:moveTo>
                    <a:lnTo>
                      <a:pt x="19239" y="15338"/>
                    </a:lnTo>
                    <a:lnTo>
                      <a:pt x="19141" y="15510"/>
                    </a:lnTo>
                    <a:lnTo>
                      <a:pt x="17887" y="14791"/>
                    </a:lnTo>
                    <a:close/>
                    <a:moveTo>
                      <a:pt x="2234" y="6636"/>
                    </a:moveTo>
                    <a:lnTo>
                      <a:pt x="927" y="6026"/>
                    </a:lnTo>
                    <a:lnTo>
                      <a:pt x="1014" y="5842"/>
                    </a:lnTo>
                    <a:lnTo>
                      <a:pt x="2320" y="6458"/>
                    </a:lnTo>
                    <a:close/>
                    <a:moveTo>
                      <a:pt x="18336" y="13928"/>
                    </a:moveTo>
                    <a:lnTo>
                      <a:pt x="19642" y="14543"/>
                    </a:lnTo>
                    <a:lnTo>
                      <a:pt x="19556" y="14722"/>
                    </a:lnTo>
                    <a:lnTo>
                      <a:pt x="18249" y="14112"/>
                    </a:lnTo>
                    <a:close/>
                    <a:moveTo>
                      <a:pt x="1946" y="7356"/>
                    </a:moveTo>
                    <a:lnTo>
                      <a:pt x="588" y="6861"/>
                    </a:lnTo>
                    <a:lnTo>
                      <a:pt x="651" y="6671"/>
                    </a:lnTo>
                    <a:lnTo>
                      <a:pt x="2015" y="7166"/>
                    </a:lnTo>
                    <a:close/>
                    <a:moveTo>
                      <a:pt x="18623" y="13220"/>
                    </a:moveTo>
                    <a:lnTo>
                      <a:pt x="19981" y="13715"/>
                    </a:lnTo>
                    <a:lnTo>
                      <a:pt x="19918" y="13899"/>
                    </a:lnTo>
                    <a:lnTo>
                      <a:pt x="18560" y="13404"/>
                    </a:lnTo>
                    <a:close/>
                    <a:moveTo>
                      <a:pt x="1727" y="8086"/>
                    </a:moveTo>
                    <a:lnTo>
                      <a:pt x="329" y="7712"/>
                    </a:lnTo>
                    <a:lnTo>
                      <a:pt x="381" y="7528"/>
                    </a:lnTo>
                    <a:lnTo>
                      <a:pt x="1773" y="7902"/>
                    </a:lnTo>
                    <a:close/>
                    <a:moveTo>
                      <a:pt x="18848" y="12477"/>
                    </a:moveTo>
                    <a:lnTo>
                      <a:pt x="20240" y="12851"/>
                    </a:lnTo>
                    <a:lnTo>
                      <a:pt x="20189" y="13036"/>
                    </a:lnTo>
                    <a:lnTo>
                      <a:pt x="18796" y="12662"/>
                    </a:lnTo>
                    <a:close/>
                    <a:moveTo>
                      <a:pt x="1566" y="8846"/>
                    </a:moveTo>
                    <a:lnTo>
                      <a:pt x="145" y="8599"/>
                    </a:lnTo>
                    <a:lnTo>
                      <a:pt x="179" y="8403"/>
                    </a:lnTo>
                    <a:lnTo>
                      <a:pt x="1601" y="8656"/>
                    </a:lnTo>
                    <a:close/>
                    <a:moveTo>
                      <a:pt x="19003" y="11724"/>
                    </a:moveTo>
                    <a:lnTo>
                      <a:pt x="20430" y="11971"/>
                    </a:lnTo>
                    <a:lnTo>
                      <a:pt x="20390" y="12167"/>
                    </a:lnTo>
                    <a:lnTo>
                      <a:pt x="18969" y="11913"/>
                    </a:lnTo>
                    <a:close/>
                    <a:moveTo>
                      <a:pt x="1474" y="9612"/>
                    </a:moveTo>
                    <a:lnTo>
                      <a:pt x="35" y="9485"/>
                    </a:lnTo>
                    <a:lnTo>
                      <a:pt x="47" y="9289"/>
                    </a:lnTo>
                    <a:lnTo>
                      <a:pt x="1485" y="9422"/>
                    </a:lnTo>
                    <a:close/>
                    <a:moveTo>
                      <a:pt x="19095" y="10958"/>
                    </a:moveTo>
                    <a:lnTo>
                      <a:pt x="20534" y="11085"/>
                    </a:lnTo>
                    <a:lnTo>
                      <a:pt x="20522" y="11280"/>
                    </a:lnTo>
                    <a:lnTo>
                      <a:pt x="19084" y="11154"/>
                    </a:lnTo>
                    <a:close/>
                    <a:moveTo>
                      <a:pt x="1445" y="10383"/>
                    </a:moveTo>
                    <a:lnTo>
                      <a:pt x="1" y="10383"/>
                    </a:lnTo>
                    <a:lnTo>
                      <a:pt x="1" y="10187"/>
                    </a:lnTo>
                    <a:lnTo>
                      <a:pt x="1445" y="10187"/>
                    </a:lnTo>
                    <a:close/>
                    <a:moveTo>
                      <a:pt x="20574" y="10187"/>
                    </a:moveTo>
                    <a:lnTo>
                      <a:pt x="20574" y="10383"/>
                    </a:lnTo>
                    <a:lnTo>
                      <a:pt x="19124" y="10383"/>
                    </a:lnTo>
                    <a:lnTo>
                      <a:pt x="19124" y="10187"/>
                    </a:lnTo>
                    <a:close/>
                    <a:moveTo>
                      <a:pt x="1485" y="11154"/>
                    </a:moveTo>
                    <a:lnTo>
                      <a:pt x="47" y="11280"/>
                    </a:lnTo>
                    <a:lnTo>
                      <a:pt x="35" y="11085"/>
                    </a:lnTo>
                    <a:lnTo>
                      <a:pt x="1474" y="10958"/>
                    </a:lnTo>
                    <a:close/>
                    <a:moveTo>
                      <a:pt x="19084" y="9422"/>
                    </a:moveTo>
                    <a:lnTo>
                      <a:pt x="20522" y="9289"/>
                    </a:lnTo>
                    <a:lnTo>
                      <a:pt x="20534" y="9485"/>
                    </a:lnTo>
                    <a:lnTo>
                      <a:pt x="19095" y="9612"/>
                    </a:lnTo>
                    <a:close/>
                    <a:moveTo>
                      <a:pt x="1595" y="11913"/>
                    </a:moveTo>
                    <a:lnTo>
                      <a:pt x="173" y="12167"/>
                    </a:lnTo>
                    <a:lnTo>
                      <a:pt x="133" y="11971"/>
                    </a:lnTo>
                    <a:lnTo>
                      <a:pt x="1560" y="11724"/>
                    </a:lnTo>
                    <a:close/>
                    <a:moveTo>
                      <a:pt x="18974" y="8650"/>
                    </a:moveTo>
                    <a:lnTo>
                      <a:pt x="20402" y="8397"/>
                    </a:lnTo>
                    <a:lnTo>
                      <a:pt x="20436" y="8593"/>
                    </a:lnTo>
                    <a:lnTo>
                      <a:pt x="19009" y="8846"/>
                    </a:lnTo>
                    <a:close/>
                    <a:moveTo>
                      <a:pt x="1773" y="12673"/>
                    </a:moveTo>
                    <a:lnTo>
                      <a:pt x="381" y="13047"/>
                    </a:lnTo>
                    <a:lnTo>
                      <a:pt x="329" y="12857"/>
                    </a:lnTo>
                    <a:lnTo>
                      <a:pt x="1727" y="12483"/>
                    </a:lnTo>
                    <a:close/>
                    <a:moveTo>
                      <a:pt x="18796" y="7902"/>
                    </a:moveTo>
                    <a:lnTo>
                      <a:pt x="20189" y="7528"/>
                    </a:lnTo>
                    <a:lnTo>
                      <a:pt x="20240" y="7712"/>
                    </a:lnTo>
                    <a:lnTo>
                      <a:pt x="18848" y="8086"/>
                    </a:lnTo>
                    <a:close/>
                    <a:moveTo>
                      <a:pt x="2015" y="13398"/>
                    </a:moveTo>
                    <a:lnTo>
                      <a:pt x="651" y="13893"/>
                    </a:lnTo>
                    <a:lnTo>
                      <a:pt x="588" y="13709"/>
                    </a:lnTo>
                    <a:lnTo>
                      <a:pt x="1946" y="13208"/>
                    </a:lnTo>
                    <a:close/>
                    <a:moveTo>
                      <a:pt x="18560" y="7166"/>
                    </a:moveTo>
                    <a:lnTo>
                      <a:pt x="19918" y="6671"/>
                    </a:lnTo>
                    <a:lnTo>
                      <a:pt x="19981" y="6861"/>
                    </a:lnTo>
                    <a:lnTo>
                      <a:pt x="18623" y="7356"/>
                    </a:lnTo>
                    <a:close/>
                    <a:moveTo>
                      <a:pt x="2314" y="14112"/>
                    </a:moveTo>
                    <a:lnTo>
                      <a:pt x="1008" y="14722"/>
                    </a:lnTo>
                    <a:lnTo>
                      <a:pt x="921" y="14543"/>
                    </a:lnTo>
                    <a:lnTo>
                      <a:pt x="2228" y="13928"/>
                    </a:lnTo>
                    <a:close/>
                    <a:moveTo>
                      <a:pt x="18255" y="6464"/>
                    </a:moveTo>
                    <a:lnTo>
                      <a:pt x="19567" y="5848"/>
                    </a:lnTo>
                    <a:lnTo>
                      <a:pt x="19653" y="6032"/>
                    </a:lnTo>
                    <a:lnTo>
                      <a:pt x="18341" y="6642"/>
                    </a:lnTo>
                    <a:close/>
                    <a:moveTo>
                      <a:pt x="2682" y="14791"/>
                    </a:moveTo>
                    <a:lnTo>
                      <a:pt x="1428" y="15510"/>
                    </a:lnTo>
                    <a:lnTo>
                      <a:pt x="1330" y="15338"/>
                    </a:lnTo>
                    <a:lnTo>
                      <a:pt x="2579" y="14618"/>
                    </a:lnTo>
                    <a:close/>
                    <a:moveTo>
                      <a:pt x="17887" y="5779"/>
                    </a:moveTo>
                    <a:lnTo>
                      <a:pt x="19141" y="5059"/>
                    </a:lnTo>
                    <a:lnTo>
                      <a:pt x="19239" y="5232"/>
                    </a:lnTo>
                    <a:lnTo>
                      <a:pt x="17990" y="5951"/>
                    </a:lnTo>
                    <a:close/>
                    <a:moveTo>
                      <a:pt x="3097" y="15435"/>
                    </a:moveTo>
                    <a:lnTo>
                      <a:pt x="1917" y="16258"/>
                    </a:lnTo>
                    <a:lnTo>
                      <a:pt x="1802" y="16103"/>
                    </a:lnTo>
                    <a:lnTo>
                      <a:pt x="2982" y="15274"/>
                    </a:lnTo>
                    <a:close/>
                    <a:moveTo>
                      <a:pt x="17472" y="5134"/>
                    </a:moveTo>
                    <a:lnTo>
                      <a:pt x="18652" y="4306"/>
                    </a:lnTo>
                    <a:lnTo>
                      <a:pt x="18767" y="4461"/>
                    </a:lnTo>
                    <a:lnTo>
                      <a:pt x="17587" y="5290"/>
                    </a:lnTo>
                    <a:close/>
                    <a:moveTo>
                      <a:pt x="3580" y="16045"/>
                    </a:moveTo>
                    <a:lnTo>
                      <a:pt x="2475" y="16972"/>
                    </a:lnTo>
                    <a:lnTo>
                      <a:pt x="2343" y="16822"/>
                    </a:lnTo>
                    <a:lnTo>
                      <a:pt x="3454" y="15896"/>
                    </a:lnTo>
                    <a:close/>
                    <a:moveTo>
                      <a:pt x="16989" y="4530"/>
                    </a:moveTo>
                    <a:lnTo>
                      <a:pt x="18100" y="3598"/>
                    </a:lnTo>
                    <a:lnTo>
                      <a:pt x="18226" y="3753"/>
                    </a:lnTo>
                    <a:lnTo>
                      <a:pt x="17121" y="4680"/>
                    </a:lnTo>
                    <a:close/>
                    <a:moveTo>
                      <a:pt x="4104" y="16604"/>
                    </a:moveTo>
                    <a:lnTo>
                      <a:pt x="3085" y="17628"/>
                    </a:lnTo>
                    <a:lnTo>
                      <a:pt x="2947" y="17490"/>
                    </a:lnTo>
                    <a:lnTo>
                      <a:pt x="3966" y="16471"/>
                    </a:lnTo>
                    <a:close/>
                    <a:moveTo>
                      <a:pt x="16465" y="3966"/>
                    </a:moveTo>
                    <a:lnTo>
                      <a:pt x="17484" y="2947"/>
                    </a:lnTo>
                    <a:lnTo>
                      <a:pt x="17622" y="3080"/>
                    </a:lnTo>
                    <a:lnTo>
                      <a:pt x="16603" y="4104"/>
                    </a:lnTo>
                    <a:close/>
                    <a:moveTo>
                      <a:pt x="4679" y="17116"/>
                    </a:moveTo>
                    <a:lnTo>
                      <a:pt x="3753" y="18226"/>
                    </a:lnTo>
                    <a:lnTo>
                      <a:pt x="3603" y="18094"/>
                    </a:lnTo>
                    <a:lnTo>
                      <a:pt x="4530" y="16989"/>
                    </a:lnTo>
                    <a:close/>
                    <a:moveTo>
                      <a:pt x="15890" y="3448"/>
                    </a:moveTo>
                    <a:lnTo>
                      <a:pt x="16816" y="2343"/>
                    </a:lnTo>
                    <a:lnTo>
                      <a:pt x="16966" y="2470"/>
                    </a:lnTo>
                    <a:lnTo>
                      <a:pt x="16039" y="3580"/>
                    </a:lnTo>
                    <a:close/>
                    <a:moveTo>
                      <a:pt x="5295" y="17582"/>
                    </a:moveTo>
                    <a:lnTo>
                      <a:pt x="4466" y="18762"/>
                    </a:lnTo>
                    <a:lnTo>
                      <a:pt x="4305" y="18647"/>
                    </a:lnTo>
                    <a:lnTo>
                      <a:pt x="5134" y="17467"/>
                    </a:lnTo>
                    <a:close/>
                    <a:moveTo>
                      <a:pt x="15280" y="2988"/>
                    </a:moveTo>
                    <a:lnTo>
                      <a:pt x="16103" y="1808"/>
                    </a:lnTo>
                    <a:lnTo>
                      <a:pt x="16264" y="1923"/>
                    </a:lnTo>
                    <a:lnTo>
                      <a:pt x="15435" y="3103"/>
                    </a:lnTo>
                    <a:close/>
                    <a:moveTo>
                      <a:pt x="5945" y="17985"/>
                    </a:moveTo>
                    <a:lnTo>
                      <a:pt x="5226" y="19239"/>
                    </a:lnTo>
                    <a:lnTo>
                      <a:pt x="5053" y="19136"/>
                    </a:lnTo>
                    <a:lnTo>
                      <a:pt x="5773" y="17887"/>
                    </a:lnTo>
                    <a:close/>
                    <a:moveTo>
                      <a:pt x="14624" y="2579"/>
                    </a:moveTo>
                    <a:lnTo>
                      <a:pt x="15343" y="1325"/>
                    </a:lnTo>
                    <a:lnTo>
                      <a:pt x="15516" y="1428"/>
                    </a:lnTo>
                    <a:lnTo>
                      <a:pt x="14796" y="2677"/>
                    </a:lnTo>
                    <a:close/>
                    <a:moveTo>
                      <a:pt x="6458" y="18255"/>
                    </a:moveTo>
                    <a:lnTo>
                      <a:pt x="6636" y="18342"/>
                    </a:lnTo>
                    <a:lnTo>
                      <a:pt x="6026" y="19648"/>
                    </a:lnTo>
                    <a:lnTo>
                      <a:pt x="5848" y="19562"/>
                    </a:lnTo>
                    <a:close/>
                    <a:moveTo>
                      <a:pt x="14112" y="2314"/>
                    </a:moveTo>
                    <a:lnTo>
                      <a:pt x="13933" y="2228"/>
                    </a:lnTo>
                    <a:lnTo>
                      <a:pt x="14543" y="916"/>
                    </a:lnTo>
                    <a:lnTo>
                      <a:pt x="14722" y="1002"/>
                    </a:lnTo>
                    <a:close/>
                    <a:moveTo>
                      <a:pt x="7171" y="18555"/>
                    </a:moveTo>
                    <a:lnTo>
                      <a:pt x="7355" y="18618"/>
                    </a:lnTo>
                    <a:lnTo>
                      <a:pt x="6860" y="19982"/>
                    </a:lnTo>
                    <a:lnTo>
                      <a:pt x="6676" y="19913"/>
                    </a:lnTo>
                    <a:close/>
                    <a:moveTo>
                      <a:pt x="13398" y="2009"/>
                    </a:moveTo>
                    <a:lnTo>
                      <a:pt x="13214" y="1946"/>
                    </a:lnTo>
                    <a:lnTo>
                      <a:pt x="13709" y="588"/>
                    </a:lnTo>
                    <a:lnTo>
                      <a:pt x="13899" y="651"/>
                    </a:lnTo>
                    <a:close/>
                    <a:moveTo>
                      <a:pt x="7902" y="18802"/>
                    </a:moveTo>
                    <a:lnTo>
                      <a:pt x="8092" y="18848"/>
                    </a:lnTo>
                    <a:lnTo>
                      <a:pt x="7718" y="20246"/>
                    </a:lnTo>
                    <a:lnTo>
                      <a:pt x="7528" y="20195"/>
                    </a:lnTo>
                    <a:close/>
                    <a:moveTo>
                      <a:pt x="12667" y="1773"/>
                    </a:moveTo>
                    <a:lnTo>
                      <a:pt x="12477" y="1722"/>
                    </a:lnTo>
                    <a:lnTo>
                      <a:pt x="12851" y="329"/>
                    </a:lnTo>
                    <a:lnTo>
                      <a:pt x="13041" y="375"/>
                    </a:lnTo>
                    <a:close/>
                    <a:moveTo>
                      <a:pt x="8650" y="18975"/>
                    </a:moveTo>
                    <a:lnTo>
                      <a:pt x="8846" y="19009"/>
                    </a:lnTo>
                    <a:lnTo>
                      <a:pt x="8593" y="20431"/>
                    </a:lnTo>
                    <a:lnTo>
                      <a:pt x="8403" y="20396"/>
                    </a:lnTo>
                    <a:close/>
                    <a:moveTo>
                      <a:pt x="11919" y="1601"/>
                    </a:moveTo>
                    <a:lnTo>
                      <a:pt x="11723" y="1566"/>
                    </a:lnTo>
                    <a:lnTo>
                      <a:pt x="11976" y="139"/>
                    </a:lnTo>
                    <a:lnTo>
                      <a:pt x="12172" y="174"/>
                    </a:lnTo>
                    <a:close/>
                    <a:moveTo>
                      <a:pt x="9416" y="19078"/>
                    </a:moveTo>
                    <a:lnTo>
                      <a:pt x="9611" y="19095"/>
                    </a:lnTo>
                    <a:lnTo>
                      <a:pt x="9479" y="20534"/>
                    </a:lnTo>
                    <a:lnTo>
                      <a:pt x="9283" y="20517"/>
                    </a:lnTo>
                    <a:close/>
                    <a:moveTo>
                      <a:pt x="11154" y="1486"/>
                    </a:moveTo>
                    <a:lnTo>
                      <a:pt x="10964" y="1468"/>
                    </a:lnTo>
                    <a:lnTo>
                      <a:pt x="11090" y="30"/>
                    </a:lnTo>
                    <a:lnTo>
                      <a:pt x="11286" y="4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AI Essentials Workshop by Slidesgo">
  <a:themeElements>
    <a:clrScheme name="Simple Light">
      <a:dk1>
        <a:srgbClr val="0C343D"/>
      </a:dk1>
      <a:lt1>
        <a:srgbClr val="F3F7F8"/>
      </a:lt1>
      <a:dk2>
        <a:srgbClr val="134F5C"/>
      </a:dk2>
      <a:lt2>
        <a:srgbClr val="45818E"/>
      </a:lt2>
      <a:accent1>
        <a:srgbClr val="76A5AF"/>
      </a:accent1>
      <a:accent2>
        <a:srgbClr val="D9EAD3"/>
      </a:accent2>
      <a:accent3>
        <a:srgbClr val="88ADA5"/>
      </a:accent3>
      <a:accent4>
        <a:srgbClr val="F3F3F3"/>
      </a:accent4>
      <a:accent5>
        <a:srgbClr val="FFFFFF"/>
      </a:accent5>
      <a:accent6>
        <a:srgbClr val="FFFFFF"/>
      </a:accent6>
      <a:hlink>
        <a:srgbClr val="0C34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678</Words>
  <Application>Microsoft Office PowerPoint</Application>
  <PresentationFormat>On-screen Show (16:9)</PresentationFormat>
  <Paragraphs>74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Times New Roman</vt:lpstr>
      <vt:lpstr>Calibri Light</vt:lpstr>
      <vt:lpstr>Tahoma</vt:lpstr>
      <vt:lpstr>Open Sans</vt:lpstr>
      <vt:lpstr>Lato Light</vt:lpstr>
      <vt:lpstr>Calibri</vt:lpstr>
      <vt:lpstr>Arial</vt:lpstr>
      <vt:lpstr>Sora</vt:lpstr>
      <vt:lpstr>Lato</vt:lpstr>
      <vt:lpstr>AI Essentials Workshop by Slidesgo</vt:lpstr>
      <vt:lpstr>2_Office Theme</vt:lpstr>
      <vt:lpstr>PowerPoint Presentation</vt:lpstr>
      <vt:lpstr>Caring Smarter: Integrating AI into Community Health Strategies</vt:lpstr>
      <vt:lpstr>Table of contents</vt:lpstr>
      <vt:lpstr>Introduction</vt:lpstr>
      <vt:lpstr>Intersection of AI and Community Health Nursing</vt:lpstr>
      <vt:lpstr>Understanding AI in Healthcare</vt:lpstr>
      <vt:lpstr>Benefits of AI in Healthcare</vt:lpstr>
      <vt:lpstr>PowerPoint Presentation</vt:lpstr>
      <vt:lpstr>PowerPoint Presentation</vt:lpstr>
      <vt:lpstr>Current Applications of AI in Community Health Nursing</vt:lpstr>
      <vt:lpstr>Enhancing Community Health Strategies with AI</vt:lpstr>
      <vt:lpstr>Challenges and Ethical Considerations</vt:lpstr>
      <vt:lpstr>The Role of Nurses in AI Integration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Caring Smarter: Integrating AI into Community Health Strategies</dc:title>
  <dc:creator>Masters Computer</dc:creator>
  <cp:lastModifiedBy>Hilal Farouq</cp:lastModifiedBy>
  <cp:revision>12</cp:revision>
  <dcterms:modified xsi:type="dcterms:W3CDTF">2025-01-06T12:29:30Z</dcterms:modified>
</cp:coreProperties>
</file>