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9"/>
  </p:notesMasterIdLst>
  <p:handoutMasterIdLst>
    <p:handoutMasterId r:id="rId10"/>
  </p:handoutMasterIdLst>
  <p:sldIdLst>
    <p:sldId id="424" r:id="rId4"/>
    <p:sldId id="473" r:id="rId5"/>
    <p:sldId id="474" r:id="rId6"/>
    <p:sldId id="475" r:id="rId7"/>
    <p:sldId id="277" r:id="rId8"/>
  </p:sldIdLst>
  <p:sldSz cx="12192000" cy="6858000"/>
  <p:notesSz cx="6858000" cy="9144000"/>
  <p:defaultText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000"/>
    <a:srgbClr val="212121"/>
    <a:srgbClr val="7F3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8" y="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528F68-4110-4E8F-A5C5-2D102CCA69ED}" type="datetimeFigureOut">
              <a:rPr lang="en-US" smtClean="0"/>
              <a:t>11/23/2024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1ECE35-0D0B-4BC4-99D9-E734BC346973}" type="slidenum">
              <a:rPr lang="en-US" smtClean="0"/>
              <a:t>‹#›</a:t>
            </a:fld>
            <a:endParaRPr lang="en-US" dirty="0"/>
          </a:p>
        </p:txBody>
      </p:sp>
    </p:spTree>
    <p:extLst>
      <p:ext uri="{BB962C8B-B14F-4D97-AF65-F5344CB8AC3E}">
        <p14:creationId xmlns:p14="http://schemas.microsoft.com/office/powerpoint/2010/main" val="30683634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C1ABA-56F9-4846-84B3-E826FFADC1DB}" type="datetimeFigureOut">
              <a:rPr lang="en-US" smtClean="0"/>
              <a:t>11/23/2024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9589F-F0FC-4A08-A920-2643CA7C8546}" type="slidenum">
              <a:rPr lang="en-US" smtClean="0"/>
              <a:t>‹#›</a:t>
            </a:fld>
            <a:endParaRPr lang="en-US" dirty="0"/>
          </a:p>
        </p:txBody>
      </p:sp>
    </p:spTree>
    <p:extLst>
      <p:ext uri="{BB962C8B-B14F-4D97-AF65-F5344CB8AC3E}">
        <p14:creationId xmlns:p14="http://schemas.microsoft.com/office/powerpoint/2010/main" val="362203155"/>
      </p:ext>
    </p:extLst>
  </p:cSld>
  <p:clrMap bg1="lt1" tx1="dk1" bg2="lt2" tx2="dk2" accent1="accent1" accent2="accent2" accent3="accent3" accent4="accent4" accent5="accent5" accent6="accent6" hlink="hlink" folHlink="folHlink"/>
  <p:hf hdr="0" ftr="0" dt="0"/>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fld id="{9BAF401A-9C00-4D9A-955E-BC7CCC6F4160}" type="slidenum">
              <a:rPr kumimoji="0" lang="ar-IQ"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1" eaLnBrk="1" fontAlgn="auto" latinLnBrk="0" hangingPunct="1">
                <a:lnSpc>
                  <a:spcPct val="100000"/>
                </a:lnSpc>
                <a:spcBef>
                  <a:spcPct val="0"/>
                </a:spcBef>
                <a:spcAft>
                  <a:spcPts val="0"/>
                </a:spcAft>
                <a:buClrTx/>
                <a:buSzTx/>
                <a:buFontTx/>
                <a:buNone/>
                <a:tabLst/>
                <a:defRPr/>
              </a:pPr>
              <a:t>1</a:t>
            </a:fld>
            <a:endParaRPr kumimoji="0" lang="ar-IQ"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143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595B53B-3FF4-44FC-B6A0-8696466242F1}"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8788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2B865-4DC9-3118-0AAD-3416423A8BAB}"/>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5036A9E-8441-BFEB-C240-D1EF738653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A17696A-911C-A666-5C29-8297FFEA97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0724" name="Slide Number Placeholder 3">
            <a:extLst>
              <a:ext uri="{FF2B5EF4-FFF2-40B4-BE49-F238E27FC236}">
                <a16:creationId xmlns:a16="http://schemas.microsoft.com/office/drawing/2014/main" id="{CA537DAD-6B9C-137A-E008-B795C3CD3D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595B53B-3FF4-44FC-B6A0-8696466242F1}"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0068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CEA66-F745-A59A-065C-0BF062B242E1}"/>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A29DB48-86BB-3B4B-8323-F47A4647693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D4CAECF-EAB4-41DD-9B60-D3B6C677F0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0724" name="Slide Number Placeholder 3">
            <a:extLst>
              <a:ext uri="{FF2B5EF4-FFF2-40B4-BE49-F238E27FC236}">
                <a16:creationId xmlns:a16="http://schemas.microsoft.com/office/drawing/2014/main" id="{A71ACB2B-B986-3C5F-1E35-AD65C43EDF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595B53B-3FF4-44FC-B6A0-8696466242F1}"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473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C9589F-F0FC-4A08-A920-2643CA7C8546}" type="slidenum">
              <a:rPr lang="en-US" smtClean="0"/>
              <a:t>5</a:t>
            </a:fld>
            <a:endParaRPr lang="en-US" dirty="0"/>
          </a:p>
        </p:txBody>
      </p:sp>
    </p:spTree>
    <p:extLst>
      <p:ext uri="{BB962C8B-B14F-4D97-AF65-F5344CB8AC3E}">
        <p14:creationId xmlns:p14="http://schemas.microsoft.com/office/powerpoint/2010/main" val="60979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55" indent="0" algn="ctr">
              <a:buNone/>
              <a:defRPr sz="2000"/>
            </a:lvl2pPr>
            <a:lvl3pPr marL="914309" indent="0" algn="ctr">
              <a:buNone/>
              <a:defRPr sz="19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F1F31B-4907-484D-89EA-0553AD1AD0CC}" type="datetime1">
              <a:rPr lang="en-US" smtClean="0"/>
              <a:t>11/23/2024</a:t>
            </a:fld>
            <a:endParaRPr lang="en-US" dirty="0"/>
          </a:p>
        </p:txBody>
      </p:sp>
      <p:sp>
        <p:nvSpPr>
          <p:cNvPr id="5" name="Footer Placeholder 4"/>
          <p:cNvSpPr>
            <a:spLocks noGrp="1"/>
          </p:cNvSpPr>
          <p:nvPr>
            <p:ph type="ftr" sz="quarter" idx="11"/>
          </p:nvPr>
        </p:nvSpPr>
        <p:spPr/>
        <p:txBody>
          <a:bodyPr/>
          <a:lstStyle/>
          <a:p>
            <a:r>
              <a:rPr lang="sv-SE"/>
              <a:t>@Dr.SangarJAFF   </a:t>
            </a:r>
            <a:endParaRPr lang="en-US" dirty="0"/>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dirty="0"/>
          </a:p>
        </p:txBody>
      </p:sp>
    </p:spTree>
    <p:extLst>
      <p:ext uri="{BB962C8B-B14F-4D97-AF65-F5344CB8AC3E}">
        <p14:creationId xmlns:p14="http://schemas.microsoft.com/office/powerpoint/2010/main" val="6900592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48C89-3524-4033-9DC6-AAB530A5AFD8}" type="datetime1">
              <a:rPr lang="en-US" smtClean="0"/>
              <a:t>11/23/2024</a:t>
            </a:fld>
            <a:endParaRPr lang="en-US" dirty="0"/>
          </a:p>
        </p:txBody>
      </p:sp>
      <p:sp>
        <p:nvSpPr>
          <p:cNvPr id="5" name="Footer Placeholder 4"/>
          <p:cNvSpPr>
            <a:spLocks noGrp="1"/>
          </p:cNvSpPr>
          <p:nvPr>
            <p:ph type="ftr" sz="quarter" idx="11"/>
          </p:nvPr>
        </p:nvSpPr>
        <p:spPr/>
        <p:txBody>
          <a:bodyPr/>
          <a:lstStyle/>
          <a:p>
            <a:r>
              <a:rPr lang="sv-SE"/>
              <a:t>@Dr.SangarJAFF   </a:t>
            </a:r>
            <a:endParaRPr lang="en-US" dirty="0"/>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dirty="0"/>
          </a:p>
        </p:txBody>
      </p:sp>
    </p:spTree>
    <p:extLst>
      <p:ext uri="{BB962C8B-B14F-4D97-AF65-F5344CB8AC3E}">
        <p14:creationId xmlns:p14="http://schemas.microsoft.com/office/powerpoint/2010/main" val="14161608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0"/>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30"/>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33772-8C69-43BB-BFFA-C84DF0C6DC8F}" type="datetime1">
              <a:rPr lang="en-US" smtClean="0"/>
              <a:t>11/23/2024</a:t>
            </a:fld>
            <a:endParaRPr lang="en-US" dirty="0"/>
          </a:p>
        </p:txBody>
      </p:sp>
      <p:sp>
        <p:nvSpPr>
          <p:cNvPr id="5" name="Footer Placeholder 4"/>
          <p:cNvSpPr>
            <a:spLocks noGrp="1"/>
          </p:cNvSpPr>
          <p:nvPr>
            <p:ph type="ftr" sz="quarter" idx="11"/>
          </p:nvPr>
        </p:nvSpPr>
        <p:spPr/>
        <p:txBody>
          <a:bodyPr/>
          <a:lstStyle/>
          <a:p>
            <a:r>
              <a:rPr lang="sv-SE"/>
              <a:t>@Dr.SangarJAFF   </a:t>
            </a:r>
            <a:endParaRPr lang="en-US" dirty="0"/>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dirty="0"/>
          </a:p>
        </p:txBody>
      </p:sp>
    </p:spTree>
    <p:extLst>
      <p:ext uri="{BB962C8B-B14F-4D97-AF65-F5344CB8AC3E}">
        <p14:creationId xmlns:p14="http://schemas.microsoft.com/office/powerpoint/2010/main" val="100849506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67" indent="0" algn="ctr">
              <a:buNone/>
              <a:defRPr sz="2000"/>
            </a:lvl2pPr>
            <a:lvl3pPr marL="914332" indent="0" algn="ctr">
              <a:buNone/>
              <a:defRPr sz="19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0CD23D7-AD30-4FAC-9064-95F0DCF5B892}" type="datetime1">
              <a:rPr lang="en-US" smtClean="0"/>
              <a:t>11/23/2024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sv-SE"/>
              <a:t>@Dr.SangarJAFF   </a:t>
            </a:r>
            <a:endParaRPr lang="en-US" dirty="0"/>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1C4241E7-602D-412D-841C-E97993A27F3D}" type="slidenum">
              <a:rPr lang="en-US"/>
              <a:pPr/>
              <a:t>‹#›</a:t>
            </a:fld>
            <a:endParaRPr lang="en-US" dirty="0"/>
          </a:p>
        </p:txBody>
      </p:sp>
    </p:spTree>
    <p:extLst>
      <p:ext uri="{BB962C8B-B14F-4D97-AF65-F5344CB8AC3E}">
        <p14:creationId xmlns:p14="http://schemas.microsoft.com/office/powerpoint/2010/main" val="331401533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976740A-503C-4808-9E3F-E79264A644F4}" type="datetime1">
              <a:rPr lang="en-US" smtClean="0"/>
              <a:t>11/23/2024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sv-SE"/>
              <a:t>@Dr.SangarJAFF   </a:t>
            </a:r>
            <a:endParaRPr lang="en-US" dirty="0"/>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3D749AE6-7DCC-48DA-AE5C-932B20D6D7DC}" type="slidenum">
              <a:rPr lang="en-US"/>
              <a:pPr/>
              <a:t>‹#›</a:t>
            </a:fld>
            <a:endParaRPr lang="en-US" dirty="0"/>
          </a:p>
        </p:txBody>
      </p:sp>
    </p:spTree>
    <p:extLst>
      <p:ext uri="{BB962C8B-B14F-4D97-AF65-F5344CB8AC3E}">
        <p14:creationId xmlns:p14="http://schemas.microsoft.com/office/powerpoint/2010/main" val="5683531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9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EA46714-5351-402C-AE40-238E61B5644A}" type="datetime1">
              <a:rPr lang="en-US" smtClean="0"/>
              <a:t>11/23/2024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sv-SE"/>
              <a:t>@Dr.SangarJAFF   </a:t>
            </a:r>
            <a:endParaRPr lang="en-US" dirty="0"/>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14F20967-CA87-4B12-BAAB-B3FB3465AE82}" type="slidenum">
              <a:rPr lang="en-US"/>
              <a:pPr/>
              <a:t>‹#›</a:t>
            </a:fld>
            <a:endParaRPr lang="en-US" dirty="0"/>
          </a:p>
        </p:txBody>
      </p:sp>
    </p:spTree>
    <p:extLst>
      <p:ext uri="{BB962C8B-B14F-4D97-AF65-F5344CB8AC3E}">
        <p14:creationId xmlns:p14="http://schemas.microsoft.com/office/powerpoint/2010/main" val="190970069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911FFEC-A317-4EF6-9F4B-4903D5E2E229}" type="datetime1">
              <a:rPr lang="en-US" smtClean="0"/>
              <a:t>11/23/2024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sv-SE"/>
              <a:t>@Dr.SangarJAFF   </a:t>
            </a:r>
            <a:endParaRPr lang="en-US" dirty="0"/>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6F4B5235-7739-4747-8AFD-EC772746D440}" type="slidenum">
              <a:rPr lang="en-US"/>
              <a:pPr/>
              <a:t>‹#›</a:t>
            </a:fld>
            <a:endParaRPr lang="en-US" dirty="0"/>
          </a:p>
        </p:txBody>
      </p:sp>
    </p:spTree>
    <p:extLst>
      <p:ext uri="{BB962C8B-B14F-4D97-AF65-F5344CB8AC3E}">
        <p14:creationId xmlns:p14="http://schemas.microsoft.com/office/powerpoint/2010/main" val="186759221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2995751-B02B-4ADD-881B-A90A2ACF94B1}" type="datetime1">
              <a:rPr lang="en-US" smtClean="0"/>
              <a:t>11/23/2024</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sv-SE"/>
              <a:t>@Dr.SangarJAFF   </a:t>
            </a:r>
            <a:endParaRPr lang="en-US" dirty="0"/>
          </a:p>
        </p:txBody>
      </p:sp>
      <p:sp>
        <p:nvSpPr>
          <p:cNvPr id="9" name="Slide Number Placeholder 8"/>
          <p:cNvSpPr>
            <a:spLocks noGrp="1"/>
          </p:cNvSpPr>
          <p:nvPr>
            <p:ph type="sldNum" sz="quarter" idx="12"/>
          </p:nvPr>
        </p:nvSpPr>
        <p:spPr/>
        <p:txBody>
          <a:bodyPr/>
          <a:lstStyle>
            <a:lvl1pPr eaLnBrk="0" hangingPunct="0">
              <a:defRPr>
                <a:latin typeface="Arial" charset="0"/>
              </a:defRPr>
            </a:lvl1pPr>
          </a:lstStyle>
          <a:p>
            <a:fld id="{72B68C1B-EAA7-49F3-BF7F-21F7DE6FD456}" type="slidenum">
              <a:rPr lang="en-US"/>
              <a:pPr/>
              <a:t>‹#›</a:t>
            </a:fld>
            <a:endParaRPr lang="en-US" dirty="0"/>
          </a:p>
        </p:txBody>
      </p:sp>
    </p:spTree>
    <p:extLst>
      <p:ext uri="{BB962C8B-B14F-4D97-AF65-F5344CB8AC3E}">
        <p14:creationId xmlns:p14="http://schemas.microsoft.com/office/powerpoint/2010/main" val="9793918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770A13-5DB3-4CA4-ADB8-CD038780F924}" type="datetime1">
              <a:rPr lang="en-US" smtClean="0"/>
              <a:t>11/23/2024</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sv-SE"/>
              <a:t>@Dr.SangarJAFF   </a:t>
            </a:r>
            <a:endParaRPr lang="en-US" dirty="0"/>
          </a:p>
        </p:txBody>
      </p:sp>
      <p:sp>
        <p:nvSpPr>
          <p:cNvPr id="5" name="Slide Number Placeholder 4"/>
          <p:cNvSpPr>
            <a:spLocks noGrp="1"/>
          </p:cNvSpPr>
          <p:nvPr>
            <p:ph type="sldNum" sz="quarter" idx="12"/>
          </p:nvPr>
        </p:nvSpPr>
        <p:spPr/>
        <p:txBody>
          <a:bodyPr/>
          <a:lstStyle>
            <a:lvl1pPr eaLnBrk="0" hangingPunct="0">
              <a:defRPr>
                <a:latin typeface="Arial" charset="0"/>
              </a:defRPr>
            </a:lvl1pPr>
          </a:lstStyle>
          <a:p>
            <a:fld id="{0C7F0E99-1BF2-4DD2-8775-95935E7201D4}" type="slidenum">
              <a:rPr lang="en-US"/>
              <a:pPr/>
              <a:t>‹#›</a:t>
            </a:fld>
            <a:endParaRPr lang="en-US" dirty="0"/>
          </a:p>
        </p:txBody>
      </p:sp>
    </p:spTree>
    <p:extLst>
      <p:ext uri="{BB962C8B-B14F-4D97-AF65-F5344CB8AC3E}">
        <p14:creationId xmlns:p14="http://schemas.microsoft.com/office/powerpoint/2010/main" val="89584932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FE79E9A-56EC-48A4-9051-41DF6336D301}" type="datetime1">
              <a:rPr lang="en-US" smtClean="0"/>
              <a:t>11/23/2024</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sv-SE"/>
              <a:t>@Dr.SangarJAFF   </a:t>
            </a:r>
            <a:endParaRPr lang="en-US" dirty="0"/>
          </a:p>
        </p:txBody>
      </p:sp>
      <p:sp>
        <p:nvSpPr>
          <p:cNvPr id="4" name="Slide Number Placeholder 3"/>
          <p:cNvSpPr>
            <a:spLocks noGrp="1"/>
          </p:cNvSpPr>
          <p:nvPr>
            <p:ph type="sldNum" sz="quarter" idx="12"/>
          </p:nvPr>
        </p:nvSpPr>
        <p:spPr/>
        <p:txBody>
          <a:bodyPr/>
          <a:lstStyle>
            <a:lvl1pPr eaLnBrk="0" hangingPunct="0">
              <a:defRPr>
                <a:latin typeface="Arial" charset="0"/>
              </a:defRPr>
            </a:lvl1pPr>
          </a:lstStyle>
          <a:p>
            <a:fld id="{2727E8E0-466D-470A-A9EB-9D3D20EE9582}" type="slidenum">
              <a:rPr lang="en-US"/>
              <a:pPr/>
              <a:t>‹#›</a:t>
            </a:fld>
            <a:endParaRPr lang="en-US" dirty="0"/>
          </a:p>
        </p:txBody>
      </p:sp>
    </p:spTree>
    <p:extLst>
      <p:ext uri="{BB962C8B-B14F-4D97-AF65-F5344CB8AC3E}">
        <p14:creationId xmlns:p14="http://schemas.microsoft.com/office/powerpoint/2010/main" val="252479004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4158BF-85AE-4C76-B451-69CF2609A887}" type="datetime1">
              <a:rPr lang="en-US" smtClean="0"/>
              <a:t>11/23/2024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sv-SE"/>
              <a:t>@Dr.SangarJAFF   </a:t>
            </a:r>
            <a:endParaRPr lang="en-US" dirty="0"/>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3D5AA520-9EC7-4A20-BB4D-F62DF5624E9E}" type="slidenum">
              <a:rPr lang="en-US"/>
              <a:pPr/>
              <a:t>‹#›</a:t>
            </a:fld>
            <a:endParaRPr lang="en-US" dirty="0"/>
          </a:p>
        </p:txBody>
      </p:sp>
    </p:spTree>
    <p:extLst>
      <p:ext uri="{BB962C8B-B14F-4D97-AF65-F5344CB8AC3E}">
        <p14:creationId xmlns:p14="http://schemas.microsoft.com/office/powerpoint/2010/main" val="318428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81EF33-2CA6-4232-BC47-5C805AC08396}" type="datetime1">
              <a:rPr lang="en-US" smtClean="0"/>
              <a:t>11/23/2024</a:t>
            </a:fld>
            <a:endParaRPr lang="en-US" dirty="0"/>
          </a:p>
        </p:txBody>
      </p:sp>
      <p:sp>
        <p:nvSpPr>
          <p:cNvPr id="5" name="Footer Placeholder 4"/>
          <p:cNvSpPr>
            <a:spLocks noGrp="1"/>
          </p:cNvSpPr>
          <p:nvPr>
            <p:ph type="ftr" sz="quarter" idx="11"/>
          </p:nvPr>
        </p:nvSpPr>
        <p:spPr/>
        <p:txBody>
          <a:bodyPr/>
          <a:lstStyle/>
          <a:p>
            <a:r>
              <a:rPr lang="sv-SE"/>
              <a:t>@Dr.SangarJAFF   </a:t>
            </a:r>
            <a:endParaRPr lang="en-US" dirty="0"/>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dirty="0"/>
          </a:p>
        </p:txBody>
      </p:sp>
    </p:spTree>
    <p:extLst>
      <p:ext uri="{BB962C8B-B14F-4D97-AF65-F5344CB8AC3E}">
        <p14:creationId xmlns:p14="http://schemas.microsoft.com/office/powerpoint/2010/main" val="22556329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0"/>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pPr lvl="0"/>
            <a:endParaRPr lang="en-US" noProof="0"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C656B91-25D7-45B1-8750-52D6E2694AD2}" type="datetime1">
              <a:rPr lang="en-US" smtClean="0"/>
              <a:t>11/23/2024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sv-SE"/>
              <a:t>@Dr.SangarJAFF   </a:t>
            </a:r>
            <a:endParaRPr lang="en-US" dirty="0"/>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3702E98F-F79B-480F-A95F-72A4CEAA3696}" type="slidenum">
              <a:rPr lang="en-US"/>
              <a:pPr/>
              <a:t>‹#›</a:t>
            </a:fld>
            <a:endParaRPr lang="en-US" dirty="0"/>
          </a:p>
        </p:txBody>
      </p:sp>
    </p:spTree>
    <p:extLst>
      <p:ext uri="{BB962C8B-B14F-4D97-AF65-F5344CB8AC3E}">
        <p14:creationId xmlns:p14="http://schemas.microsoft.com/office/powerpoint/2010/main" val="330992606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B3561AB-AA26-4A48-97BC-56851A70A186}" type="datetime1">
              <a:rPr lang="en-US" smtClean="0"/>
              <a:t>11/23/2024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sv-SE"/>
              <a:t>@Dr.SangarJAFF   </a:t>
            </a:r>
            <a:endParaRPr lang="en-US" dirty="0"/>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745B2245-1C07-49C4-9760-76EDD58E7C6E}" type="slidenum">
              <a:rPr lang="en-US"/>
              <a:pPr/>
              <a:t>‹#›</a:t>
            </a:fld>
            <a:endParaRPr lang="en-US" dirty="0"/>
          </a:p>
        </p:txBody>
      </p:sp>
    </p:spTree>
    <p:extLst>
      <p:ext uri="{BB962C8B-B14F-4D97-AF65-F5344CB8AC3E}">
        <p14:creationId xmlns:p14="http://schemas.microsoft.com/office/powerpoint/2010/main" val="303744930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7338D0D-E425-4B07-B4DE-D1895015E796}" type="datetime1">
              <a:rPr lang="en-US" smtClean="0"/>
              <a:t>11/23/2024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sv-SE"/>
              <a:t>@Dr.SangarJAFF   </a:t>
            </a:r>
            <a:endParaRPr lang="en-US" dirty="0"/>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E02EDE71-1519-4DCE-A22B-2F6B558C6FFA}" type="slidenum">
              <a:rPr lang="en-US"/>
              <a:pPr/>
              <a:t>‹#›</a:t>
            </a:fld>
            <a:endParaRPr lang="en-US" dirty="0"/>
          </a:p>
        </p:txBody>
      </p:sp>
    </p:spTree>
    <p:extLst>
      <p:ext uri="{BB962C8B-B14F-4D97-AF65-F5344CB8AC3E}">
        <p14:creationId xmlns:p14="http://schemas.microsoft.com/office/powerpoint/2010/main" val="363197671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278D11-1ECA-4D64-BB26-94EC594EEA23}" type="datetime1">
              <a:rPr lang="en-US" smtClean="0"/>
              <a:t>11/23/2024</a:t>
            </a:fld>
            <a:endParaRPr lang="en-US"/>
          </a:p>
        </p:txBody>
      </p:sp>
      <p:sp>
        <p:nvSpPr>
          <p:cNvPr id="5" name="Footer Placeholder 4"/>
          <p:cNvSpPr>
            <a:spLocks noGrp="1"/>
          </p:cNvSpPr>
          <p:nvPr>
            <p:ph type="ftr" sz="quarter" idx="11"/>
          </p:nvPr>
        </p:nvSpPr>
        <p:spPr/>
        <p:txBody>
          <a:bodyPr/>
          <a:lstStyle/>
          <a:p>
            <a:r>
              <a:rPr lang="sv-SE"/>
              <a:t>@Dr.SangarJAFF   </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396562229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4DF9AC-C473-4CA7-B6E2-B1B3E070314F}" type="datetime1">
              <a:rPr lang="en-US" smtClean="0"/>
              <a:t>11/23/2024</a:t>
            </a:fld>
            <a:endParaRPr lang="en-US"/>
          </a:p>
        </p:txBody>
      </p:sp>
      <p:sp>
        <p:nvSpPr>
          <p:cNvPr id="5" name="Footer Placeholder 4"/>
          <p:cNvSpPr>
            <a:spLocks noGrp="1"/>
          </p:cNvSpPr>
          <p:nvPr>
            <p:ph type="ftr" sz="quarter" idx="11"/>
          </p:nvPr>
        </p:nvSpPr>
        <p:spPr/>
        <p:txBody>
          <a:bodyPr/>
          <a:lstStyle/>
          <a:p>
            <a:r>
              <a:rPr lang="sv-SE"/>
              <a:t>@Dr.SangarJAFF   </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353336918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023494-9A1C-4AD7-991E-D9446A8CB2B8}" type="datetime1">
              <a:rPr lang="en-US" smtClean="0"/>
              <a:t>11/23/2024</a:t>
            </a:fld>
            <a:endParaRPr lang="en-US"/>
          </a:p>
        </p:txBody>
      </p:sp>
      <p:sp>
        <p:nvSpPr>
          <p:cNvPr id="5" name="Footer Placeholder 4"/>
          <p:cNvSpPr>
            <a:spLocks noGrp="1"/>
          </p:cNvSpPr>
          <p:nvPr>
            <p:ph type="ftr" sz="quarter" idx="11"/>
          </p:nvPr>
        </p:nvSpPr>
        <p:spPr/>
        <p:txBody>
          <a:bodyPr/>
          <a:lstStyle/>
          <a:p>
            <a:r>
              <a:rPr lang="sv-SE"/>
              <a:t>@Dr.SangarJAFF   </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249066956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FD06AB-9FD5-4C78-809F-A6669DD0944A}" type="datetime1">
              <a:rPr lang="en-US" smtClean="0"/>
              <a:t>11/23/2024</a:t>
            </a:fld>
            <a:endParaRPr lang="en-US"/>
          </a:p>
        </p:txBody>
      </p:sp>
      <p:sp>
        <p:nvSpPr>
          <p:cNvPr id="6" name="Footer Placeholder 5"/>
          <p:cNvSpPr>
            <a:spLocks noGrp="1"/>
          </p:cNvSpPr>
          <p:nvPr>
            <p:ph type="ftr" sz="quarter" idx="11"/>
          </p:nvPr>
        </p:nvSpPr>
        <p:spPr/>
        <p:txBody>
          <a:bodyPr/>
          <a:lstStyle/>
          <a:p>
            <a:r>
              <a:rPr lang="sv-SE"/>
              <a:t>@Dr.SangarJAFF   </a:t>
            </a:r>
            <a:endParaRPr lang="en-US"/>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2407127600"/>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6B9C70-1A8C-4A55-977F-20FDE4D647D7}" type="datetime1">
              <a:rPr lang="en-US" smtClean="0"/>
              <a:t>11/23/2024</a:t>
            </a:fld>
            <a:endParaRPr lang="en-US"/>
          </a:p>
        </p:txBody>
      </p:sp>
      <p:sp>
        <p:nvSpPr>
          <p:cNvPr id="8" name="Footer Placeholder 7"/>
          <p:cNvSpPr>
            <a:spLocks noGrp="1"/>
          </p:cNvSpPr>
          <p:nvPr>
            <p:ph type="ftr" sz="quarter" idx="11"/>
          </p:nvPr>
        </p:nvSpPr>
        <p:spPr/>
        <p:txBody>
          <a:bodyPr/>
          <a:lstStyle/>
          <a:p>
            <a:r>
              <a:rPr lang="sv-SE"/>
              <a:t>@Dr.SangarJAFF   </a:t>
            </a:r>
            <a:endParaRPr lang="en-US"/>
          </a:p>
        </p:txBody>
      </p:sp>
      <p:sp>
        <p:nvSpPr>
          <p:cNvPr id="9" name="Slide Number Placeholder 8"/>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102659834"/>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A14839-4FE7-46A8-BF90-929D63BD0030}" type="datetime1">
              <a:rPr lang="en-US" smtClean="0"/>
              <a:t>11/23/2024</a:t>
            </a:fld>
            <a:endParaRPr lang="en-US"/>
          </a:p>
        </p:txBody>
      </p:sp>
      <p:sp>
        <p:nvSpPr>
          <p:cNvPr id="4" name="Footer Placeholder 3"/>
          <p:cNvSpPr>
            <a:spLocks noGrp="1"/>
          </p:cNvSpPr>
          <p:nvPr>
            <p:ph type="ftr" sz="quarter" idx="11"/>
          </p:nvPr>
        </p:nvSpPr>
        <p:spPr/>
        <p:txBody>
          <a:bodyPr/>
          <a:lstStyle/>
          <a:p>
            <a:r>
              <a:rPr lang="sv-SE"/>
              <a:t>@Dr.SangarJAFF   </a:t>
            </a:r>
            <a:endParaRPr lang="en-US"/>
          </a:p>
        </p:txBody>
      </p:sp>
      <p:sp>
        <p:nvSpPr>
          <p:cNvPr id="5" name="Slide Number Placeholder 4"/>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2281870704"/>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4F8BF-34AB-4D4E-95B6-A10C3E267E35}" type="datetime1">
              <a:rPr lang="en-US" smtClean="0"/>
              <a:t>11/23/2024</a:t>
            </a:fld>
            <a:endParaRPr lang="en-US"/>
          </a:p>
        </p:txBody>
      </p:sp>
      <p:sp>
        <p:nvSpPr>
          <p:cNvPr id="3" name="Footer Placeholder 2"/>
          <p:cNvSpPr>
            <a:spLocks noGrp="1"/>
          </p:cNvSpPr>
          <p:nvPr>
            <p:ph type="ftr" sz="quarter" idx="11"/>
          </p:nvPr>
        </p:nvSpPr>
        <p:spPr/>
        <p:txBody>
          <a:bodyPr/>
          <a:lstStyle/>
          <a:p>
            <a:r>
              <a:rPr lang="sv-SE"/>
              <a:t>@Dr.SangarJAFF   </a:t>
            </a:r>
            <a:endParaRPr lang="en-US"/>
          </a:p>
        </p:txBody>
      </p:sp>
      <p:sp>
        <p:nvSpPr>
          <p:cNvPr id="4" name="Slide Number Placeholder 3"/>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15951898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55" indent="0">
              <a:buNone/>
              <a:defRPr sz="2000">
                <a:solidFill>
                  <a:schemeClr val="tx1">
                    <a:tint val="75000"/>
                  </a:schemeClr>
                </a:solidFill>
              </a:defRPr>
            </a:lvl2pPr>
            <a:lvl3pPr marL="914309" indent="0">
              <a:buNone/>
              <a:defRPr sz="19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FC875-FA97-4312-8861-29A1C098DC94}" type="datetime1">
              <a:rPr lang="en-US" smtClean="0"/>
              <a:t>11/23/2024</a:t>
            </a:fld>
            <a:endParaRPr lang="en-US" dirty="0"/>
          </a:p>
        </p:txBody>
      </p:sp>
      <p:sp>
        <p:nvSpPr>
          <p:cNvPr id="5" name="Footer Placeholder 4"/>
          <p:cNvSpPr>
            <a:spLocks noGrp="1"/>
          </p:cNvSpPr>
          <p:nvPr>
            <p:ph type="ftr" sz="quarter" idx="11"/>
          </p:nvPr>
        </p:nvSpPr>
        <p:spPr/>
        <p:txBody>
          <a:bodyPr/>
          <a:lstStyle/>
          <a:p>
            <a:r>
              <a:rPr lang="sv-SE"/>
              <a:t>@Dr.SangarJAFF   </a:t>
            </a:r>
            <a:endParaRPr lang="en-US" dirty="0"/>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dirty="0"/>
          </a:p>
        </p:txBody>
      </p:sp>
    </p:spTree>
    <p:extLst>
      <p:ext uri="{BB962C8B-B14F-4D97-AF65-F5344CB8AC3E}">
        <p14:creationId xmlns:p14="http://schemas.microsoft.com/office/powerpoint/2010/main" val="407788442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0CD917-3708-46D6-AD60-E582F4175049}" type="datetime1">
              <a:rPr lang="en-US" smtClean="0"/>
              <a:t>11/23/2024</a:t>
            </a:fld>
            <a:endParaRPr lang="en-US"/>
          </a:p>
        </p:txBody>
      </p:sp>
      <p:sp>
        <p:nvSpPr>
          <p:cNvPr id="6" name="Footer Placeholder 5"/>
          <p:cNvSpPr>
            <a:spLocks noGrp="1"/>
          </p:cNvSpPr>
          <p:nvPr>
            <p:ph type="ftr" sz="quarter" idx="11"/>
          </p:nvPr>
        </p:nvSpPr>
        <p:spPr/>
        <p:txBody>
          <a:bodyPr/>
          <a:lstStyle/>
          <a:p>
            <a:r>
              <a:rPr lang="sv-SE"/>
              <a:t>@Dr.SangarJAFF   </a:t>
            </a:r>
            <a:endParaRPr lang="en-US"/>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104863642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56E1D3-BF62-4C00-8B3D-61D2D15E6615}" type="datetime1">
              <a:rPr lang="en-US" smtClean="0"/>
              <a:t>11/23/2024</a:t>
            </a:fld>
            <a:endParaRPr lang="en-US"/>
          </a:p>
        </p:txBody>
      </p:sp>
      <p:sp>
        <p:nvSpPr>
          <p:cNvPr id="6" name="Footer Placeholder 5"/>
          <p:cNvSpPr>
            <a:spLocks noGrp="1"/>
          </p:cNvSpPr>
          <p:nvPr>
            <p:ph type="ftr" sz="quarter" idx="11"/>
          </p:nvPr>
        </p:nvSpPr>
        <p:spPr/>
        <p:txBody>
          <a:bodyPr/>
          <a:lstStyle/>
          <a:p>
            <a:r>
              <a:rPr lang="sv-SE"/>
              <a:t>@Dr.SangarJAFF   </a:t>
            </a:r>
            <a:endParaRPr lang="en-US"/>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395592944"/>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E8838-FBF7-488D-AFEE-143E3C13F2C3}" type="datetime1">
              <a:rPr lang="en-US" smtClean="0"/>
              <a:t>11/23/2024</a:t>
            </a:fld>
            <a:endParaRPr lang="en-US"/>
          </a:p>
        </p:txBody>
      </p:sp>
      <p:sp>
        <p:nvSpPr>
          <p:cNvPr id="5" name="Footer Placeholder 4"/>
          <p:cNvSpPr>
            <a:spLocks noGrp="1"/>
          </p:cNvSpPr>
          <p:nvPr>
            <p:ph type="ftr" sz="quarter" idx="11"/>
          </p:nvPr>
        </p:nvSpPr>
        <p:spPr/>
        <p:txBody>
          <a:bodyPr/>
          <a:lstStyle/>
          <a:p>
            <a:r>
              <a:rPr lang="sv-SE"/>
              <a:t>@Dr.SangarJAFF   </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2041792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01DB0-98CA-4E98-9364-9A880BFEC3DE}" type="datetime1">
              <a:rPr lang="en-US" smtClean="0"/>
              <a:t>11/23/2024</a:t>
            </a:fld>
            <a:endParaRPr lang="en-US"/>
          </a:p>
        </p:txBody>
      </p:sp>
      <p:sp>
        <p:nvSpPr>
          <p:cNvPr id="5" name="Footer Placeholder 4"/>
          <p:cNvSpPr>
            <a:spLocks noGrp="1"/>
          </p:cNvSpPr>
          <p:nvPr>
            <p:ph type="ftr" sz="quarter" idx="11"/>
          </p:nvPr>
        </p:nvSpPr>
        <p:spPr/>
        <p:txBody>
          <a:bodyPr/>
          <a:lstStyle/>
          <a:p>
            <a:r>
              <a:rPr lang="sv-SE"/>
              <a:t>@Dr.SangarJAFF   </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19096639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10C9D1-F927-4CF8-B738-0A384983D80E}" type="datetime1">
              <a:rPr lang="en-US" smtClean="0"/>
              <a:t>11/23/2024</a:t>
            </a:fld>
            <a:endParaRPr lang="en-US" dirty="0"/>
          </a:p>
        </p:txBody>
      </p:sp>
      <p:sp>
        <p:nvSpPr>
          <p:cNvPr id="6" name="Footer Placeholder 5"/>
          <p:cNvSpPr>
            <a:spLocks noGrp="1"/>
          </p:cNvSpPr>
          <p:nvPr>
            <p:ph type="ftr" sz="quarter" idx="11"/>
          </p:nvPr>
        </p:nvSpPr>
        <p:spPr/>
        <p:txBody>
          <a:bodyPr/>
          <a:lstStyle/>
          <a:p>
            <a:r>
              <a:rPr lang="sv-SE"/>
              <a:t>@Dr.SangarJAFF   </a:t>
            </a:r>
            <a:endParaRPr lang="en-US" dirty="0"/>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dirty="0"/>
          </a:p>
        </p:txBody>
      </p:sp>
    </p:spTree>
    <p:extLst>
      <p:ext uri="{BB962C8B-B14F-4D97-AF65-F5344CB8AC3E}">
        <p14:creationId xmlns:p14="http://schemas.microsoft.com/office/powerpoint/2010/main" val="406365514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48AEDF-F970-42E6-84F8-13A55DE8A266}" type="datetime1">
              <a:rPr lang="en-US" smtClean="0"/>
              <a:t>11/23/2024</a:t>
            </a:fld>
            <a:endParaRPr lang="en-US" dirty="0"/>
          </a:p>
        </p:txBody>
      </p:sp>
      <p:sp>
        <p:nvSpPr>
          <p:cNvPr id="8" name="Footer Placeholder 7"/>
          <p:cNvSpPr>
            <a:spLocks noGrp="1"/>
          </p:cNvSpPr>
          <p:nvPr>
            <p:ph type="ftr" sz="quarter" idx="11"/>
          </p:nvPr>
        </p:nvSpPr>
        <p:spPr/>
        <p:txBody>
          <a:bodyPr/>
          <a:lstStyle/>
          <a:p>
            <a:r>
              <a:rPr lang="sv-SE"/>
              <a:t>@Dr.SangarJAFF   </a:t>
            </a:r>
            <a:endParaRPr lang="en-US" dirty="0"/>
          </a:p>
        </p:txBody>
      </p:sp>
      <p:sp>
        <p:nvSpPr>
          <p:cNvPr id="9" name="Slide Number Placeholder 8"/>
          <p:cNvSpPr>
            <a:spLocks noGrp="1"/>
          </p:cNvSpPr>
          <p:nvPr>
            <p:ph type="sldNum" sz="quarter" idx="12"/>
          </p:nvPr>
        </p:nvSpPr>
        <p:spPr/>
        <p:txBody>
          <a:bodyPr/>
          <a:lstStyle/>
          <a:p>
            <a:fld id="{84BEBE02-988E-41EC-8085-284CE77B1076}" type="slidenum">
              <a:rPr lang="en-US" smtClean="0"/>
              <a:t>‹#›</a:t>
            </a:fld>
            <a:endParaRPr lang="en-US" dirty="0"/>
          </a:p>
        </p:txBody>
      </p:sp>
    </p:spTree>
    <p:extLst>
      <p:ext uri="{BB962C8B-B14F-4D97-AF65-F5344CB8AC3E}">
        <p14:creationId xmlns:p14="http://schemas.microsoft.com/office/powerpoint/2010/main" val="297164843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ADF114-A672-47EE-8766-66B65F8F32D8}" type="datetime1">
              <a:rPr lang="en-US" smtClean="0"/>
              <a:t>11/23/2024</a:t>
            </a:fld>
            <a:endParaRPr lang="en-US" dirty="0"/>
          </a:p>
        </p:txBody>
      </p:sp>
      <p:sp>
        <p:nvSpPr>
          <p:cNvPr id="4" name="Footer Placeholder 3"/>
          <p:cNvSpPr>
            <a:spLocks noGrp="1"/>
          </p:cNvSpPr>
          <p:nvPr>
            <p:ph type="ftr" sz="quarter" idx="11"/>
          </p:nvPr>
        </p:nvSpPr>
        <p:spPr/>
        <p:txBody>
          <a:bodyPr/>
          <a:lstStyle/>
          <a:p>
            <a:r>
              <a:rPr lang="sv-SE"/>
              <a:t>@Dr.SangarJAFF   </a:t>
            </a:r>
            <a:endParaRPr lang="en-US" dirty="0"/>
          </a:p>
        </p:txBody>
      </p:sp>
      <p:sp>
        <p:nvSpPr>
          <p:cNvPr id="5" name="Slide Number Placeholder 4"/>
          <p:cNvSpPr>
            <a:spLocks noGrp="1"/>
          </p:cNvSpPr>
          <p:nvPr>
            <p:ph type="sldNum" sz="quarter" idx="12"/>
          </p:nvPr>
        </p:nvSpPr>
        <p:spPr/>
        <p:txBody>
          <a:bodyPr/>
          <a:lstStyle/>
          <a:p>
            <a:fld id="{84BEBE02-988E-41EC-8085-284CE77B1076}" type="slidenum">
              <a:rPr lang="en-US" smtClean="0"/>
              <a:t>‹#›</a:t>
            </a:fld>
            <a:endParaRPr lang="en-US" dirty="0"/>
          </a:p>
        </p:txBody>
      </p:sp>
    </p:spTree>
    <p:extLst>
      <p:ext uri="{BB962C8B-B14F-4D97-AF65-F5344CB8AC3E}">
        <p14:creationId xmlns:p14="http://schemas.microsoft.com/office/powerpoint/2010/main" val="413282216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0777B-2547-473C-BFDD-76DE5B1570A8}" type="datetime1">
              <a:rPr lang="en-US" smtClean="0"/>
              <a:t>11/23/2024</a:t>
            </a:fld>
            <a:endParaRPr lang="en-US" dirty="0"/>
          </a:p>
        </p:txBody>
      </p:sp>
      <p:sp>
        <p:nvSpPr>
          <p:cNvPr id="3" name="Footer Placeholder 2"/>
          <p:cNvSpPr>
            <a:spLocks noGrp="1"/>
          </p:cNvSpPr>
          <p:nvPr>
            <p:ph type="ftr" sz="quarter" idx="11"/>
          </p:nvPr>
        </p:nvSpPr>
        <p:spPr/>
        <p:txBody>
          <a:bodyPr/>
          <a:lstStyle/>
          <a:p>
            <a:r>
              <a:rPr lang="sv-SE"/>
              <a:t>@Dr.SangarJAFF   </a:t>
            </a:r>
            <a:endParaRPr lang="en-US" dirty="0"/>
          </a:p>
        </p:txBody>
      </p:sp>
      <p:sp>
        <p:nvSpPr>
          <p:cNvPr id="4" name="Slide Number Placeholder 3"/>
          <p:cNvSpPr>
            <a:spLocks noGrp="1"/>
          </p:cNvSpPr>
          <p:nvPr>
            <p:ph type="sldNum" sz="quarter" idx="12"/>
          </p:nvPr>
        </p:nvSpPr>
        <p:spPr/>
        <p:txBody>
          <a:bodyPr/>
          <a:lstStyle/>
          <a:p>
            <a:fld id="{84BEBE02-988E-41EC-8085-284CE77B1076}" type="slidenum">
              <a:rPr lang="en-US" smtClean="0"/>
              <a:t>‹#›</a:t>
            </a:fld>
            <a:endParaRPr lang="en-US" dirty="0"/>
          </a:p>
        </p:txBody>
      </p:sp>
    </p:spTree>
    <p:extLst>
      <p:ext uri="{BB962C8B-B14F-4D97-AF65-F5344CB8AC3E}">
        <p14:creationId xmlns:p14="http://schemas.microsoft.com/office/powerpoint/2010/main" val="248560217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55" indent="0">
              <a:buNone/>
              <a:defRPr sz="1500"/>
            </a:lvl2pPr>
            <a:lvl3pPr marL="914309" indent="0">
              <a:buNone/>
              <a:defRPr sz="1200"/>
            </a:lvl3pPr>
            <a:lvl4pPr marL="1371464" indent="0">
              <a:buNone/>
              <a:defRPr sz="1100"/>
            </a:lvl4pPr>
            <a:lvl5pPr marL="1828618" indent="0">
              <a:buNone/>
              <a:defRPr sz="1100"/>
            </a:lvl5pPr>
            <a:lvl6pPr marL="2285774" indent="0">
              <a:buNone/>
              <a:defRPr sz="1100"/>
            </a:lvl6pPr>
            <a:lvl7pPr marL="2742926" indent="0">
              <a:buNone/>
              <a:defRPr sz="1100"/>
            </a:lvl7pPr>
            <a:lvl8pPr marL="3200080" indent="0">
              <a:buNone/>
              <a:defRPr sz="1100"/>
            </a:lvl8pPr>
            <a:lvl9pPr marL="3657235"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0415C05-39FE-44E7-A4FB-D4B1B83D134A}" type="datetime1">
              <a:rPr lang="en-US" smtClean="0"/>
              <a:t>11/23/2024</a:t>
            </a:fld>
            <a:endParaRPr lang="en-US" dirty="0"/>
          </a:p>
        </p:txBody>
      </p:sp>
      <p:sp>
        <p:nvSpPr>
          <p:cNvPr id="6" name="Footer Placeholder 5"/>
          <p:cNvSpPr>
            <a:spLocks noGrp="1"/>
          </p:cNvSpPr>
          <p:nvPr>
            <p:ph type="ftr" sz="quarter" idx="11"/>
          </p:nvPr>
        </p:nvSpPr>
        <p:spPr/>
        <p:txBody>
          <a:bodyPr/>
          <a:lstStyle/>
          <a:p>
            <a:r>
              <a:rPr lang="sv-SE"/>
              <a:t>@Dr.SangarJAFF   </a:t>
            </a:r>
            <a:endParaRPr lang="en-US" dirty="0"/>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dirty="0"/>
          </a:p>
        </p:txBody>
      </p:sp>
    </p:spTree>
    <p:extLst>
      <p:ext uri="{BB962C8B-B14F-4D97-AF65-F5344CB8AC3E}">
        <p14:creationId xmlns:p14="http://schemas.microsoft.com/office/powerpoint/2010/main" val="397886347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0"/>
            <a:ext cx="6172200" cy="4873625"/>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55" indent="0">
              <a:buNone/>
              <a:defRPr sz="1500"/>
            </a:lvl2pPr>
            <a:lvl3pPr marL="914309" indent="0">
              <a:buNone/>
              <a:defRPr sz="1200"/>
            </a:lvl3pPr>
            <a:lvl4pPr marL="1371464" indent="0">
              <a:buNone/>
              <a:defRPr sz="1100"/>
            </a:lvl4pPr>
            <a:lvl5pPr marL="1828618" indent="0">
              <a:buNone/>
              <a:defRPr sz="1100"/>
            </a:lvl5pPr>
            <a:lvl6pPr marL="2285774" indent="0">
              <a:buNone/>
              <a:defRPr sz="1100"/>
            </a:lvl6pPr>
            <a:lvl7pPr marL="2742926" indent="0">
              <a:buNone/>
              <a:defRPr sz="1100"/>
            </a:lvl7pPr>
            <a:lvl8pPr marL="3200080" indent="0">
              <a:buNone/>
              <a:defRPr sz="1100"/>
            </a:lvl8pPr>
            <a:lvl9pPr marL="3657235"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8FCF6B02-6DDA-4CE3-9236-B8454105E959}" type="datetime1">
              <a:rPr lang="en-US" smtClean="0"/>
              <a:t>11/23/2024</a:t>
            </a:fld>
            <a:endParaRPr lang="en-US" dirty="0"/>
          </a:p>
        </p:txBody>
      </p:sp>
      <p:sp>
        <p:nvSpPr>
          <p:cNvPr id="6" name="Footer Placeholder 5"/>
          <p:cNvSpPr>
            <a:spLocks noGrp="1"/>
          </p:cNvSpPr>
          <p:nvPr>
            <p:ph type="ftr" sz="quarter" idx="11"/>
          </p:nvPr>
        </p:nvSpPr>
        <p:spPr/>
        <p:txBody>
          <a:bodyPr/>
          <a:lstStyle/>
          <a:p>
            <a:r>
              <a:rPr lang="sv-SE"/>
              <a:t>@Dr.SangarJAFF   </a:t>
            </a:r>
            <a:endParaRPr lang="en-US" dirty="0"/>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dirty="0"/>
          </a:p>
        </p:txBody>
      </p:sp>
    </p:spTree>
    <p:extLst>
      <p:ext uri="{BB962C8B-B14F-4D97-AF65-F5344CB8AC3E}">
        <p14:creationId xmlns:p14="http://schemas.microsoft.com/office/powerpoint/2010/main" val="119040148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2" tIns="45718" rIns="91432"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2" tIns="45718" rIns="91432"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32" tIns="45718" rIns="91432" bIns="45718" rtlCol="0" anchor="ctr"/>
          <a:lstStyle>
            <a:lvl1pPr algn="l">
              <a:defRPr sz="1200">
                <a:solidFill>
                  <a:schemeClr val="tx1">
                    <a:tint val="75000"/>
                  </a:schemeClr>
                </a:solidFill>
              </a:defRPr>
            </a:lvl1pPr>
          </a:lstStyle>
          <a:p>
            <a:fld id="{849B3D67-568E-41B9-AF1F-AB6DDEEE06D2}" type="datetime1">
              <a:rPr lang="en-US" smtClean="0"/>
              <a:t>11/23/2024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2" tIns="45718" rIns="91432" bIns="45718" rtlCol="0" anchor="ctr"/>
          <a:lstStyle>
            <a:lvl1pPr algn="ctr">
              <a:defRPr sz="1200">
                <a:solidFill>
                  <a:schemeClr val="tx1">
                    <a:tint val="75000"/>
                  </a:schemeClr>
                </a:solidFill>
              </a:defRPr>
            </a:lvl1pPr>
          </a:lstStyle>
          <a:p>
            <a:r>
              <a:rPr lang="sv-SE"/>
              <a:t>@Dr.SangarJAFF   </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2" tIns="45718" rIns="91432" bIns="45718" rtlCol="0" anchor="ctr"/>
          <a:lstStyle>
            <a:lvl1pPr algn="r">
              <a:defRPr sz="1200">
                <a:solidFill>
                  <a:schemeClr val="tx1">
                    <a:tint val="75000"/>
                  </a:schemeClr>
                </a:solidFill>
              </a:defRPr>
            </a:lvl1pPr>
          </a:lstStyle>
          <a:p>
            <a:fld id="{84BEBE02-988E-41EC-8085-284CE77B1076}" type="slidenum">
              <a:rPr lang="en-US" smtClean="0"/>
              <a:t>‹#›</a:t>
            </a:fld>
            <a:endParaRPr lang="en-US" dirty="0"/>
          </a:p>
        </p:txBody>
      </p:sp>
    </p:spTree>
    <p:extLst>
      <p:ext uri="{BB962C8B-B14F-4D97-AF65-F5344CB8AC3E}">
        <p14:creationId xmlns:p14="http://schemas.microsoft.com/office/powerpoint/2010/main" val="31642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2" tIns="60956" rIns="121912" bIns="60956"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121912" tIns="60956" rIns="121912" bIns="609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121912" tIns="60956" rIns="121912" bIns="60956" rtlCol="0" anchor="ctr"/>
          <a:lstStyle>
            <a:lvl1pPr algn="l" eaLnBrk="1" fontAlgn="auto" hangingPunct="1">
              <a:spcBef>
                <a:spcPts val="0"/>
              </a:spcBef>
              <a:spcAft>
                <a:spcPts val="0"/>
              </a:spcAft>
              <a:defRPr sz="1200" smtClean="0">
                <a:solidFill>
                  <a:prstClr val="black">
                    <a:tint val="75000"/>
                  </a:prstClr>
                </a:solidFill>
                <a:latin typeface="Calibri" panose="020F0502020204030204"/>
                <a:cs typeface="Arial" panose="020B0604020202020204" pitchFamily="34" charset="0"/>
              </a:defRPr>
            </a:lvl1pPr>
          </a:lstStyle>
          <a:p>
            <a:pPr defTabSz="914354">
              <a:defRPr/>
            </a:pPr>
            <a:fld id="{82EB5A3C-62AF-48D4-850A-444EDA16A31C}" type="datetime1">
              <a:rPr lang="en-US" smtClean="0"/>
              <a:t>11/23/2024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121912" tIns="60956" rIns="121912" bIns="60956" rtlCol="0" anchor="ctr"/>
          <a:lstStyle>
            <a:lvl1pPr algn="ctr" eaLnBrk="1" fontAlgn="auto" hangingPunct="1">
              <a:spcBef>
                <a:spcPts val="0"/>
              </a:spcBef>
              <a:spcAft>
                <a:spcPts val="0"/>
              </a:spcAft>
              <a:defRPr sz="1200" smtClean="0">
                <a:solidFill>
                  <a:prstClr val="black">
                    <a:tint val="75000"/>
                  </a:prstClr>
                </a:solidFill>
                <a:latin typeface="Calibri" panose="020F0502020204030204"/>
                <a:cs typeface="Arial" panose="020B0604020202020204" pitchFamily="34" charset="0"/>
              </a:defRPr>
            </a:lvl1pPr>
          </a:lstStyle>
          <a:p>
            <a:pPr defTabSz="914354">
              <a:defRPr/>
            </a:pPr>
            <a:r>
              <a:rPr lang="sv-SE"/>
              <a:t>@Dr.SangarJAFF   </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wrap="square" lIns="121912" tIns="60956" rIns="121912" bIns="60956"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defTabSz="914354" fontAlgn="base">
              <a:spcBef>
                <a:spcPct val="0"/>
              </a:spcBef>
              <a:spcAft>
                <a:spcPct val="0"/>
              </a:spcAft>
            </a:pPr>
            <a:fld id="{434B7E13-4EE9-4A1F-82C3-C46743AF16E4}" type="slidenum">
              <a:rPr lang="en-US" smtClean="0">
                <a:cs typeface="Arial" charset="0"/>
              </a:rPr>
              <a:pPr defTabSz="914354" fontAlgn="base">
                <a:spcBef>
                  <a:spcPct val="0"/>
                </a:spcBef>
                <a:spcAft>
                  <a:spcPct val="0"/>
                </a:spcAft>
              </a:pPr>
              <a:t>‹#›</a:t>
            </a:fld>
            <a:endParaRPr lang="en-US" dirty="0">
              <a:cs typeface="Arial" charset="0"/>
            </a:endParaRPr>
          </a:p>
        </p:txBody>
      </p:sp>
    </p:spTree>
    <p:extLst>
      <p:ext uri="{BB962C8B-B14F-4D97-AF65-F5344CB8AC3E}">
        <p14:creationId xmlns:p14="http://schemas.microsoft.com/office/powerpoint/2010/main" val="3573954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hf hdr="0" dt="0"/>
  <p:txStyles>
    <p:titleStyle>
      <a:lvl1pPr algn="l" defTabSz="914332" rtl="0" fontAlgn="base">
        <a:lnSpc>
          <a:spcPct val="90000"/>
        </a:lnSpc>
        <a:spcBef>
          <a:spcPct val="0"/>
        </a:spcBef>
        <a:spcAft>
          <a:spcPct val="0"/>
        </a:spcAft>
        <a:defRPr sz="4400" kern="1200">
          <a:solidFill>
            <a:schemeClr val="tx1"/>
          </a:solidFill>
          <a:latin typeface="+mj-lt"/>
          <a:ea typeface="+mj-ea"/>
          <a:cs typeface="+mj-cs"/>
        </a:defRPr>
      </a:lvl1pPr>
      <a:lvl2pPr algn="l" defTabSz="914332" rtl="0" fontAlgn="base">
        <a:lnSpc>
          <a:spcPct val="90000"/>
        </a:lnSpc>
        <a:spcBef>
          <a:spcPct val="0"/>
        </a:spcBef>
        <a:spcAft>
          <a:spcPct val="0"/>
        </a:spcAft>
        <a:defRPr sz="4400">
          <a:solidFill>
            <a:schemeClr val="tx1"/>
          </a:solidFill>
          <a:latin typeface="Calibri Light" pitchFamily="34" charset="0"/>
        </a:defRPr>
      </a:lvl2pPr>
      <a:lvl3pPr algn="l" defTabSz="914332" rtl="0" fontAlgn="base">
        <a:lnSpc>
          <a:spcPct val="90000"/>
        </a:lnSpc>
        <a:spcBef>
          <a:spcPct val="0"/>
        </a:spcBef>
        <a:spcAft>
          <a:spcPct val="0"/>
        </a:spcAft>
        <a:defRPr sz="4400">
          <a:solidFill>
            <a:schemeClr val="tx1"/>
          </a:solidFill>
          <a:latin typeface="Calibri Light" pitchFamily="34" charset="0"/>
        </a:defRPr>
      </a:lvl3pPr>
      <a:lvl4pPr algn="l" defTabSz="914332" rtl="0" fontAlgn="base">
        <a:lnSpc>
          <a:spcPct val="90000"/>
        </a:lnSpc>
        <a:spcBef>
          <a:spcPct val="0"/>
        </a:spcBef>
        <a:spcAft>
          <a:spcPct val="0"/>
        </a:spcAft>
        <a:defRPr sz="4400">
          <a:solidFill>
            <a:schemeClr val="tx1"/>
          </a:solidFill>
          <a:latin typeface="Calibri Light" pitchFamily="34" charset="0"/>
        </a:defRPr>
      </a:lvl4pPr>
      <a:lvl5pPr algn="l" defTabSz="914332" rtl="0" fontAlgn="base">
        <a:lnSpc>
          <a:spcPct val="90000"/>
        </a:lnSpc>
        <a:spcBef>
          <a:spcPct val="0"/>
        </a:spcBef>
        <a:spcAft>
          <a:spcPct val="0"/>
        </a:spcAft>
        <a:defRPr sz="4400">
          <a:solidFill>
            <a:schemeClr val="tx1"/>
          </a:solidFill>
          <a:latin typeface="Calibri Light" pitchFamily="34" charset="0"/>
        </a:defRPr>
      </a:lvl5pPr>
      <a:lvl6pPr marL="609555" algn="l" defTabSz="914332" rtl="0" fontAlgn="base">
        <a:lnSpc>
          <a:spcPct val="90000"/>
        </a:lnSpc>
        <a:spcBef>
          <a:spcPct val="0"/>
        </a:spcBef>
        <a:spcAft>
          <a:spcPct val="0"/>
        </a:spcAft>
        <a:defRPr sz="4400">
          <a:solidFill>
            <a:schemeClr val="tx1"/>
          </a:solidFill>
          <a:latin typeface="Calibri Light" pitchFamily="34" charset="0"/>
        </a:defRPr>
      </a:lvl6pPr>
      <a:lvl7pPr marL="1219110" algn="l" defTabSz="914332" rtl="0" fontAlgn="base">
        <a:lnSpc>
          <a:spcPct val="90000"/>
        </a:lnSpc>
        <a:spcBef>
          <a:spcPct val="0"/>
        </a:spcBef>
        <a:spcAft>
          <a:spcPct val="0"/>
        </a:spcAft>
        <a:defRPr sz="4400">
          <a:solidFill>
            <a:schemeClr val="tx1"/>
          </a:solidFill>
          <a:latin typeface="Calibri Light" pitchFamily="34" charset="0"/>
        </a:defRPr>
      </a:lvl7pPr>
      <a:lvl8pPr marL="1828664" algn="l" defTabSz="914332" rtl="0" fontAlgn="base">
        <a:lnSpc>
          <a:spcPct val="90000"/>
        </a:lnSpc>
        <a:spcBef>
          <a:spcPct val="0"/>
        </a:spcBef>
        <a:spcAft>
          <a:spcPct val="0"/>
        </a:spcAft>
        <a:defRPr sz="4400">
          <a:solidFill>
            <a:schemeClr val="tx1"/>
          </a:solidFill>
          <a:latin typeface="Calibri Light" pitchFamily="34" charset="0"/>
        </a:defRPr>
      </a:lvl8pPr>
      <a:lvl9pPr marL="2438218" algn="l" defTabSz="914332" rtl="0" fontAlgn="base">
        <a:lnSpc>
          <a:spcPct val="90000"/>
        </a:lnSpc>
        <a:spcBef>
          <a:spcPct val="0"/>
        </a:spcBef>
        <a:spcAft>
          <a:spcPct val="0"/>
        </a:spcAft>
        <a:defRPr sz="4400">
          <a:solidFill>
            <a:schemeClr val="tx1"/>
          </a:solidFill>
          <a:latin typeface="Calibri Light" pitchFamily="34" charset="0"/>
        </a:defRPr>
      </a:lvl9pPr>
    </p:titleStyle>
    <p:bodyStyle>
      <a:lvl1pPr marL="228584" indent="-228584" algn="l" defTabSz="914332"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750" indent="-228584" algn="l" defTabSz="914332" rtl="0" fontAlgn="base">
        <a:lnSpc>
          <a:spcPct val="90000"/>
        </a:lnSpc>
        <a:spcBef>
          <a:spcPts val="500"/>
        </a:spcBef>
        <a:spcAft>
          <a:spcPct val="0"/>
        </a:spcAft>
        <a:buFont typeface="Arial" charset="0"/>
        <a:buChar char="•"/>
        <a:defRPr kern="1200">
          <a:solidFill>
            <a:schemeClr val="tx1"/>
          </a:solidFill>
          <a:latin typeface="+mn-lt"/>
          <a:ea typeface="+mn-ea"/>
          <a:cs typeface="+mn-cs"/>
        </a:defRPr>
      </a:lvl2pPr>
      <a:lvl3pPr marL="1142914" indent="-228584" algn="l" defTabSz="914332"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080" indent="-228584" algn="l" defTabSz="914332" rtl="0" fontAlgn="base">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7247" indent="-228584" algn="l" defTabSz="914332" rtl="0" fontAlgn="base">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6ED2A-01C8-4FB8-A272-F6C412F5286A}" type="datetime1">
              <a:rPr lang="en-US" smtClean="0"/>
              <a:t>11/23/2024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@Dr.SangarJAFF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BE02-988E-41EC-8085-284CE77B1076}" type="slidenum">
              <a:rPr lang="en-US" smtClean="0"/>
              <a:t>‹#›</a:t>
            </a:fld>
            <a:endParaRPr lang="en-US"/>
          </a:p>
        </p:txBody>
      </p:sp>
    </p:spTree>
    <p:extLst>
      <p:ext uri="{BB962C8B-B14F-4D97-AF65-F5344CB8AC3E}">
        <p14:creationId xmlns:p14="http://schemas.microsoft.com/office/powerpoint/2010/main" val="66844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hyperlink" Target="mailto:sangar.ahmed@hmu.edu.kr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CFD2A3-1BC5-35D4-96B9-BF515962DFA4}"/>
              </a:ext>
            </a:extLst>
          </p:cNvPr>
          <p:cNvPicPr>
            <a:picLocks noChangeAspect="1"/>
          </p:cNvPicPr>
          <p:nvPr/>
        </p:nvPicPr>
        <p:blipFill>
          <a:blip r:embed="rId3"/>
          <a:srcRect l="-821" t="-383" r="-661" b="-427"/>
          <a:stretch/>
        </p:blipFill>
        <p:spPr>
          <a:xfrm>
            <a:off x="2412702" y="497523"/>
            <a:ext cx="7972739" cy="4455053"/>
          </a:xfrm>
          <a:prstGeom prst="rect">
            <a:avLst/>
          </a:prstGeom>
          <a:ln>
            <a:noFill/>
          </a:ln>
          <a:effectLst>
            <a:softEdge rad="112500"/>
          </a:effectLst>
        </p:spPr>
      </p:pic>
      <p:sp>
        <p:nvSpPr>
          <p:cNvPr id="5" name="Subtitle 4"/>
          <p:cNvSpPr>
            <a:spLocks noGrp="1"/>
          </p:cNvSpPr>
          <p:nvPr>
            <p:ph type="subTitle" idx="1"/>
          </p:nvPr>
        </p:nvSpPr>
        <p:spPr>
          <a:xfrm>
            <a:off x="2690672" y="4929188"/>
            <a:ext cx="7416800" cy="1121896"/>
          </a:xfrm>
        </p:spPr>
        <p:txBody>
          <a:bodyPr>
            <a:noAutofit/>
          </a:bodyPr>
          <a:lstStyle/>
          <a:p>
            <a:pPr eaLnBrk="1" hangingPunct="1">
              <a:lnSpc>
                <a:spcPct val="100000"/>
              </a:lnSpc>
              <a:defRPr/>
            </a:pPr>
            <a:r>
              <a:rPr lang="en-US" sz="2000" b="1" dirty="0">
                <a:solidFill>
                  <a:srgbClr val="740000"/>
                </a:solidFill>
                <a:latin typeface="Times New Roman" panose="02020603050405020304" pitchFamily="18" charset="0"/>
                <a:ea typeface="Tahoma" panose="020B0604030504040204" pitchFamily="34" charset="0"/>
                <a:cs typeface="Times New Roman" panose="02020603050405020304" pitchFamily="18" charset="0"/>
              </a:rPr>
              <a:t>Assist. Prof. Dr. Sangar M. AHMED</a:t>
            </a:r>
          </a:p>
          <a:p>
            <a:pPr eaLnBrk="1" hangingPunct="1">
              <a:lnSpc>
                <a:spcPct val="100000"/>
              </a:lnSpc>
              <a:defRPr/>
            </a:pPr>
            <a:r>
              <a:rPr lang="en-US" sz="2000" b="1" dirty="0">
                <a:solidFill>
                  <a:srgbClr val="740000"/>
                </a:solidFill>
                <a:latin typeface="Times New Roman" panose="02020603050405020304" pitchFamily="18" charset="0"/>
                <a:ea typeface="Source Sans Pro SemiBold" panose="020B0603030403020204" pitchFamily="34" charset="0"/>
                <a:cs typeface="Times New Roman" panose="02020603050405020304" pitchFamily="18" charset="0"/>
              </a:rPr>
              <a:t>Course name : Community Health Nursing </a:t>
            </a:r>
          </a:p>
          <a:p>
            <a:pPr eaLnBrk="1" hangingPunct="1">
              <a:lnSpc>
                <a:spcPct val="100000"/>
              </a:lnSpc>
              <a:defRPr/>
            </a:pPr>
            <a:r>
              <a:rPr lang="en-US" sz="2000" b="1" dirty="0">
                <a:solidFill>
                  <a:srgbClr val="740000"/>
                </a:solidFill>
                <a:latin typeface="Times New Roman" panose="02020603050405020304" pitchFamily="18" charset="0"/>
                <a:ea typeface="Source Sans Pro SemiBold" panose="020B0603030403020204" pitchFamily="34" charset="0"/>
                <a:cs typeface="Times New Roman" panose="02020603050405020304" pitchFamily="18" charset="0"/>
              </a:rPr>
              <a:t>Week  No. </a:t>
            </a:r>
            <a:r>
              <a:rPr lang="en-US" sz="2000" b="1">
                <a:solidFill>
                  <a:srgbClr val="740000"/>
                </a:solidFill>
                <a:latin typeface="Times New Roman" panose="02020603050405020304" pitchFamily="18" charset="0"/>
                <a:ea typeface="Source Sans Pro SemiBold" panose="020B0603030403020204" pitchFamily="34" charset="0"/>
                <a:cs typeface="Times New Roman" panose="02020603050405020304" pitchFamily="18" charset="0"/>
              </a:rPr>
              <a:t>7   </a:t>
            </a:r>
            <a:r>
              <a:rPr lang="en-US" sz="2000" b="1" dirty="0">
                <a:solidFill>
                  <a:srgbClr val="740000"/>
                </a:solidFill>
                <a:latin typeface="Times New Roman" panose="02020603050405020304" pitchFamily="18" charset="0"/>
                <a:ea typeface="Source Sans Pro SemiBold" panose="020B0603030403020204" pitchFamily="34" charset="0"/>
                <a:cs typeface="Times New Roman" panose="02020603050405020304" pitchFamily="18" charset="0"/>
              </a:rPr>
              <a:t>2024-25 </a:t>
            </a:r>
          </a:p>
          <a:p>
            <a:pPr rtl="0" eaLnBrk="1" hangingPunct="1">
              <a:lnSpc>
                <a:spcPct val="100000"/>
              </a:lnSpc>
              <a:defRPr/>
            </a:pPr>
            <a:r>
              <a:rPr lang="en-GB" sz="1200" dirty="0">
                <a:solidFill>
                  <a:srgbClr val="740000"/>
                </a:solidFill>
                <a:latin typeface="Tahoma" panose="020B0604030504040204" pitchFamily="34" charset="0"/>
                <a:ea typeface="Tahoma" panose="020B0604030504040204" pitchFamily="34" charset="0"/>
                <a:cs typeface="Tahoma" panose="020B0604030504040204" pitchFamily="34" charset="0"/>
              </a:rPr>
              <a:t>E. mail: </a:t>
            </a:r>
            <a:r>
              <a:rPr lang="en-GB" sz="1200" dirty="0" err="1">
                <a:solidFill>
                  <a:srgbClr val="740000"/>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sangar</a:t>
            </a:r>
            <a:r>
              <a:rPr lang="en-GB" sz="1200" dirty="0">
                <a:solidFill>
                  <a:srgbClr val="740000"/>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a:t>
            </a:r>
            <a:r>
              <a:rPr lang="en-US" sz="1200" dirty="0">
                <a:solidFill>
                  <a:srgbClr val="740000"/>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ahmed@</a:t>
            </a:r>
            <a:r>
              <a:rPr lang="en-US" sz="1200" dirty="0">
                <a:solidFill>
                  <a:srgbClr val="740000"/>
                </a:solidFill>
                <a:latin typeface="Tahoma" panose="020B0604030504040204" pitchFamily="34" charset="0"/>
                <a:ea typeface="Tahoma" panose="020B0604030504040204" pitchFamily="34" charset="0"/>
                <a:cs typeface="Tahoma" panose="020B0604030504040204" pitchFamily="34" charset="0"/>
              </a:rPr>
              <a:t>tiu.edu.iq</a:t>
            </a:r>
          </a:p>
          <a:p>
            <a:pPr rtl="0" eaLnBrk="1" hangingPunct="1">
              <a:lnSpc>
                <a:spcPct val="100000"/>
              </a:lnSpc>
              <a:defRPr/>
            </a:pPr>
            <a:r>
              <a:rPr lang="en-US" sz="1200" dirty="0">
                <a:solidFill>
                  <a:srgbClr val="740000"/>
                </a:solidFill>
                <a:latin typeface="Tahoma" panose="020B0604030504040204" pitchFamily="34" charset="0"/>
                <a:ea typeface="Tahoma" panose="020B0604030504040204" pitchFamily="34" charset="0"/>
                <a:cs typeface="Tahoma" panose="020B0604030504040204" pitchFamily="34" charset="0"/>
              </a:rPr>
              <a:t>@</a:t>
            </a:r>
            <a:r>
              <a:rPr lang="en-US" sz="1200" dirty="0" err="1">
                <a:solidFill>
                  <a:srgbClr val="740000"/>
                </a:solidFill>
                <a:latin typeface="Tahoma" panose="020B0604030504040204" pitchFamily="34" charset="0"/>
                <a:ea typeface="Tahoma" panose="020B0604030504040204" pitchFamily="34" charset="0"/>
                <a:cs typeface="Tahoma" panose="020B0604030504040204" pitchFamily="34" charset="0"/>
              </a:rPr>
              <a:t>Dr.Sangarjaff</a:t>
            </a:r>
            <a:endParaRPr lang="en-US" sz="1200" dirty="0">
              <a:solidFill>
                <a:srgbClr val="740000"/>
              </a:solidFill>
              <a:latin typeface="Tahoma" panose="020B0604030504040204" pitchFamily="34" charset="0"/>
              <a:ea typeface="Tahoma" panose="020B0604030504040204" pitchFamily="34" charset="0"/>
              <a:cs typeface="Tahoma" panose="020B0604030504040204" pitchFamily="34" charset="0"/>
            </a:endParaRPr>
          </a:p>
        </p:txBody>
      </p:sp>
      <p:sp>
        <p:nvSpPr>
          <p:cNvPr id="3076" name="AutoShape 6" descr="Image result for hawler medical university"/>
          <p:cNvSpPr>
            <a:spLocks noChangeAspect="1" noChangeArrowheads="1"/>
          </p:cNvSpPr>
          <p:nvPr/>
        </p:nvSpPr>
        <p:spPr bwMode="auto">
          <a:xfrm>
            <a:off x="105140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itle 1"/>
          <p:cNvSpPr txBox="1">
            <a:spLocks/>
          </p:cNvSpPr>
          <p:nvPr/>
        </p:nvSpPr>
        <p:spPr>
          <a:xfrm>
            <a:off x="-41913" y="0"/>
            <a:ext cx="762000" cy="6857999"/>
          </a:xfrm>
          <a:prstGeom prst="rect">
            <a:avLst/>
          </a:prstGeom>
          <a:solidFill>
            <a:schemeClr val="accent2">
              <a:lumMod val="50000"/>
            </a:schemeClr>
          </a:solidFill>
        </p:spPr>
        <p:style>
          <a:lnRef idx="3">
            <a:schemeClr val="lt1"/>
          </a:lnRef>
          <a:fillRef idx="1001">
            <a:schemeClr val="dk2"/>
          </a:fillRef>
          <a:effectRef idx="1">
            <a:schemeClr val="accent5"/>
          </a:effectRef>
          <a:fontRef idx="minor">
            <a:schemeClr val="lt1"/>
          </a:fontRef>
        </p:style>
        <p:txBody>
          <a:bodyPr vert="vert"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a:t>
            </a:r>
            <a:r>
              <a:rPr lang="en-GB" sz="2400" b="1" dirty="0">
                <a:solidFill>
                  <a:prstClr val="white"/>
                </a:solidFill>
                <a:latin typeface="Times New Roman" panose="02020603050405020304" pitchFamily="18" charset="0"/>
                <a:cs typeface="Times New Roman" panose="02020603050405020304" pitchFamily="18" charset="0"/>
              </a:rPr>
              <a:t>7</a:t>
            </a: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Case study </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itchFamily="34" charset="0"/>
              <a:cs typeface="Times New Roman" pitchFamily="18" charset="0"/>
            </a:endParaRPr>
          </a:p>
        </p:txBody>
      </p:sp>
      <p:sp>
        <p:nvSpPr>
          <p:cNvPr id="3" name="Rectangle 2"/>
          <p:cNvSpPr/>
          <p:nvPr/>
        </p:nvSpPr>
        <p:spPr>
          <a:xfrm>
            <a:off x="9885192" y="128191"/>
            <a:ext cx="20313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50000"/>
                  </a:srgbClr>
                </a:solidFill>
                <a:effectLst/>
                <a:uLnTx/>
                <a:uFillTx/>
                <a:latin typeface="Times New Roman" pitchFamily="18" charset="0"/>
                <a:ea typeface="+mn-ea"/>
                <a:cs typeface="Times New Roman" pitchFamily="18" charset="0"/>
              </a:rPr>
              <a:t>Faculty of Nursing</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278" y="69851"/>
            <a:ext cx="1054336" cy="94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39641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207698" y="1484315"/>
            <a:ext cx="10745125" cy="800022"/>
          </a:xfrm>
          <a:prstGeom prst="rect">
            <a:avLst/>
          </a:prstGeom>
        </p:spPr>
        <p:txBody>
          <a:bodyPr wrap="square" lIns="0" tIns="67940" rIns="0" bIns="0">
            <a:spAutoFit/>
          </a:bodyPr>
          <a:lstStyle/>
          <a:p>
            <a:pPr algn="just">
              <a:lnSpc>
                <a:spcPct val="150000"/>
              </a:lnSpc>
            </a:pPr>
            <a:r>
              <a:rPr lang="en-GB" sz="3600" b="1" i="0" dirty="0">
                <a:solidFill>
                  <a:srgbClr val="202124"/>
                </a:solidFill>
                <a:effectLst/>
                <a:latin typeface="Times New Roman" panose="02020603050405020304" pitchFamily="18" charset="0"/>
                <a:cs typeface="Times New Roman" panose="02020603050405020304" pitchFamily="18" charset="0"/>
              </a:rPr>
              <a:t> </a:t>
            </a:r>
            <a:endParaRPr sz="3700" dirty="0">
              <a:solidFill>
                <a:prstClr val="black"/>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7150" y="4763"/>
            <a:ext cx="762000" cy="6834056"/>
          </a:xfrm>
          <a:prstGeom prst="rect">
            <a:avLst/>
          </a:prstGeom>
          <a:solidFill>
            <a:srgbClr val="212121"/>
          </a:solidFill>
        </p:spPr>
        <p:style>
          <a:lnRef idx="3">
            <a:schemeClr val="lt1"/>
          </a:lnRef>
          <a:fillRef idx="1001">
            <a:schemeClr val="dk2"/>
          </a:fillRef>
          <a:effectRef idx="1">
            <a:schemeClr val="accent5"/>
          </a:effectRef>
          <a:fontRef idx="minor">
            <a:schemeClr val="lt1"/>
          </a:fontRef>
        </p:style>
        <p:txBody>
          <a:bodyPr vert="vert" lIns="91432" tIns="45718" rIns="91432" bIns="45718"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200" b="1" dirty="0">
                <a:solidFill>
                  <a:schemeClr val="bg1"/>
                </a:solidFill>
                <a:latin typeface="Times New Roman" panose="02020603050405020304" pitchFamily="18" charset="0"/>
                <a:cs typeface="Times New Roman" panose="02020603050405020304" pitchFamily="18" charset="0"/>
              </a:rPr>
              <a:t>Community Health Nutrition</a:t>
            </a:r>
            <a:endPar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sv-SE"/>
              <a:t>@Dr.SangarJAFF   </a:t>
            </a:r>
            <a:endParaRPr lang="en-US" dirty="0"/>
          </a:p>
        </p:txBody>
      </p:sp>
      <p:sp>
        <p:nvSpPr>
          <p:cNvPr id="3" name="Slide Number Placeholder 2"/>
          <p:cNvSpPr>
            <a:spLocks noGrp="1"/>
          </p:cNvSpPr>
          <p:nvPr>
            <p:ph type="sldNum" sz="quarter" idx="12"/>
          </p:nvPr>
        </p:nvSpPr>
        <p:spPr/>
        <p:txBody>
          <a:bodyPr/>
          <a:lstStyle/>
          <a:p>
            <a:fld id="{2727E8E0-466D-470A-A9EB-9D3D20EE9582}" type="slidenum">
              <a:rPr lang="en-US" smtClean="0"/>
              <a:pPr/>
              <a:t>2</a:t>
            </a:fld>
            <a:endParaRPr lang="en-US" dirty="0"/>
          </a:p>
        </p:txBody>
      </p:sp>
      <p:pic>
        <p:nvPicPr>
          <p:cNvPr id="5" name="Picture 4">
            <a:extLst>
              <a:ext uri="{FF2B5EF4-FFF2-40B4-BE49-F238E27FC236}">
                <a16:creationId xmlns:a16="http://schemas.microsoft.com/office/drawing/2014/main" id="{8DE5B9D3-19E7-BD2F-734F-BBC23E321D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3670" y="93004"/>
            <a:ext cx="884351" cy="76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D03AC1C-FC9A-FEAE-9CE0-09BDDDBD8D65}"/>
              </a:ext>
            </a:extLst>
          </p:cNvPr>
          <p:cNvSpPr txBox="1"/>
          <p:nvPr/>
        </p:nvSpPr>
        <p:spPr>
          <a:xfrm>
            <a:off x="1046787" y="715473"/>
            <a:ext cx="11066946" cy="5412636"/>
          </a:xfrm>
          <a:prstGeom prst="rect">
            <a:avLst/>
          </a:prstGeom>
          <a:noFill/>
        </p:spPr>
        <p:txBody>
          <a:bodyPr wrap="square">
            <a:spAutoFit/>
          </a:bodyPr>
          <a:lstStyle/>
          <a:p>
            <a:pPr algn="just">
              <a:lnSpc>
                <a:spcPct val="200000"/>
              </a:lnSpc>
              <a:spcAft>
                <a:spcPts val="1000"/>
              </a:spcAft>
            </a:pP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Mustafa is a 72-year-old man recently discharged from the Hawler Teaching Hospital after a hip replacement surgery. He lives alone in a single-story home and has a history of hypertension and osteoarthritis. He is also recovering from a mild stroke that has affected his right arm and leg, making mobility difficult. Mustafa’s daughter visits him twice a week but lives in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Karkuk</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city. He is able to perform some basic tasks but requires assistance with activities of daily living (ADLs), such as bathing, dressing, and preparing meals. Mustafa’s physician has prescribed physical therapy to improve his mobility and prevent complications, but he is hesitant to engage in the exercises due to pain and fear of falling.</a:t>
            </a: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9700" name="object 3"/>
          <p:cNvSpPr>
            <a:spLocks noGrp="1"/>
          </p:cNvSpPr>
          <p:nvPr>
            <p:ph type="title" idx="4294967295"/>
          </p:nvPr>
        </p:nvSpPr>
        <p:spPr>
          <a:xfrm>
            <a:off x="143979" y="-15578"/>
            <a:ext cx="10847923" cy="539891"/>
          </a:xfrm>
        </p:spPr>
        <p:txBody>
          <a:bodyPr wrap="square" lIns="0" tIns="12065" rIns="0" bIns="0">
            <a:spAutoFit/>
          </a:bodyPr>
          <a:lstStyle/>
          <a:p>
            <a:pPr algn="just">
              <a:lnSpc>
                <a:spcPct val="200000"/>
              </a:lnSpc>
              <a:spcAft>
                <a:spcPts val="1000"/>
              </a:spcAft>
            </a:pPr>
            <a:r>
              <a:rPr lang="en-GB" sz="20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Case </a:t>
            </a:r>
            <a:r>
              <a:rPr lang="en-GB" sz="2000" b="1" u="sng" dirty="0">
                <a:effectLst/>
                <a:latin typeface="Times New Roman" panose="02020603050405020304" pitchFamily="18" charset="0"/>
                <a:ea typeface="Times New Roman" panose="02020603050405020304" pitchFamily="18" charset="0"/>
                <a:cs typeface="Times New Roman" panose="02020603050405020304" pitchFamily="18" charset="0"/>
              </a:rPr>
              <a:t>Study:</a:t>
            </a:r>
            <a:endParaRPr lang="en-GB" sz="1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16760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133BB-27E7-7127-AA1E-74EA7BBA1FA5}"/>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31E6F1D9-11FC-97C6-522A-2164F4661447}"/>
              </a:ext>
            </a:extLst>
          </p:cNvPr>
          <p:cNvSpPr txBox="1"/>
          <p:nvPr/>
        </p:nvSpPr>
        <p:spPr>
          <a:xfrm>
            <a:off x="1207698" y="1484315"/>
            <a:ext cx="10745125" cy="800022"/>
          </a:xfrm>
          <a:prstGeom prst="rect">
            <a:avLst/>
          </a:prstGeom>
        </p:spPr>
        <p:txBody>
          <a:bodyPr wrap="square" lIns="0" tIns="67940" rIns="0" bIns="0">
            <a:spAutoFit/>
          </a:bodyPr>
          <a:lstStyle/>
          <a:p>
            <a:pPr algn="just">
              <a:lnSpc>
                <a:spcPct val="150000"/>
              </a:lnSpc>
            </a:pPr>
            <a:r>
              <a:rPr lang="en-GB" sz="3600" b="1" i="0" dirty="0">
                <a:solidFill>
                  <a:srgbClr val="202124"/>
                </a:solidFill>
                <a:effectLst/>
                <a:latin typeface="Times New Roman" panose="02020603050405020304" pitchFamily="18" charset="0"/>
                <a:cs typeface="Times New Roman" panose="02020603050405020304" pitchFamily="18" charset="0"/>
              </a:rPr>
              <a:t> </a:t>
            </a:r>
            <a:endParaRPr sz="3700" dirty="0">
              <a:solidFill>
                <a:prstClr val="black"/>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CD46DCE9-3FF9-975D-B4BC-F8A105FC994F}"/>
              </a:ext>
            </a:extLst>
          </p:cNvPr>
          <p:cNvSpPr txBox="1">
            <a:spLocks/>
          </p:cNvSpPr>
          <p:nvPr/>
        </p:nvSpPr>
        <p:spPr>
          <a:xfrm>
            <a:off x="-37150" y="4763"/>
            <a:ext cx="762000" cy="6834056"/>
          </a:xfrm>
          <a:prstGeom prst="rect">
            <a:avLst/>
          </a:prstGeom>
          <a:solidFill>
            <a:srgbClr val="212121"/>
          </a:solidFill>
        </p:spPr>
        <p:style>
          <a:lnRef idx="3">
            <a:schemeClr val="lt1"/>
          </a:lnRef>
          <a:fillRef idx="1001">
            <a:schemeClr val="dk2"/>
          </a:fillRef>
          <a:effectRef idx="1">
            <a:schemeClr val="accent5"/>
          </a:effectRef>
          <a:fontRef idx="minor">
            <a:schemeClr val="lt1"/>
          </a:fontRef>
        </p:style>
        <p:txBody>
          <a:bodyPr vert="vert" lIns="91432" tIns="45718" rIns="91432" bIns="45718"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200" b="1" dirty="0">
                <a:solidFill>
                  <a:schemeClr val="bg1"/>
                </a:solidFill>
                <a:latin typeface="Times New Roman" panose="02020603050405020304" pitchFamily="18" charset="0"/>
                <a:cs typeface="Times New Roman" panose="02020603050405020304" pitchFamily="18" charset="0"/>
              </a:rPr>
              <a:t>Community Health Nutrition</a:t>
            </a:r>
            <a:endPar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92B5449-937D-B3C7-72BC-D096D91D1470}"/>
              </a:ext>
            </a:extLst>
          </p:cNvPr>
          <p:cNvSpPr>
            <a:spLocks noGrp="1"/>
          </p:cNvSpPr>
          <p:nvPr>
            <p:ph type="ftr" sz="quarter" idx="11"/>
          </p:nvPr>
        </p:nvSpPr>
        <p:spPr/>
        <p:txBody>
          <a:bodyPr/>
          <a:lstStyle/>
          <a:p>
            <a:pPr>
              <a:defRPr/>
            </a:pPr>
            <a:r>
              <a:rPr lang="sv-SE"/>
              <a:t>@Dr.SangarJAFF   </a:t>
            </a:r>
            <a:endParaRPr lang="en-US" dirty="0"/>
          </a:p>
        </p:txBody>
      </p:sp>
      <p:sp>
        <p:nvSpPr>
          <p:cNvPr id="3" name="Slide Number Placeholder 2">
            <a:extLst>
              <a:ext uri="{FF2B5EF4-FFF2-40B4-BE49-F238E27FC236}">
                <a16:creationId xmlns:a16="http://schemas.microsoft.com/office/drawing/2014/main" id="{800955FB-BE14-C48D-02E7-C6F6BDCE2C00}"/>
              </a:ext>
            </a:extLst>
          </p:cNvPr>
          <p:cNvSpPr>
            <a:spLocks noGrp="1"/>
          </p:cNvSpPr>
          <p:nvPr>
            <p:ph type="sldNum" sz="quarter" idx="12"/>
          </p:nvPr>
        </p:nvSpPr>
        <p:spPr/>
        <p:txBody>
          <a:bodyPr/>
          <a:lstStyle/>
          <a:p>
            <a:fld id="{2727E8E0-466D-470A-A9EB-9D3D20EE9582}" type="slidenum">
              <a:rPr lang="en-US" smtClean="0"/>
              <a:pPr/>
              <a:t>3</a:t>
            </a:fld>
            <a:endParaRPr lang="en-US" dirty="0"/>
          </a:p>
        </p:txBody>
      </p:sp>
      <p:pic>
        <p:nvPicPr>
          <p:cNvPr id="5" name="Picture 4">
            <a:extLst>
              <a:ext uri="{FF2B5EF4-FFF2-40B4-BE49-F238E27FC236}">
                <a16:creationId xmlns:a16="http://schemas.microsoft.com/office/drawing/2014/main" id="{FB6706E5-FD98-494D-E961-8820B9B70A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3670" y="93004"/>
            <a:ext cx="884351" cy="76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F99F8E5-87B4-8B01-487F-352765F322A9}"/>
              </a:ext>
            </a:extLst>
          </p:cNvPr>
          <p:cNvSpPr txBox="1"/>
          <p:nvPr/>
        </p:nvSpPr>
        <p:spPr>
          <a:xfrm>
            <a:off x="942012" y="815837"/>
            <a:ext cx="11066946" cy="4040209"/>
          </a:xfrm>
          <a:prstGeom prst="rect">
            <a:avLst/>
          </a:prstGeom>
          <a:noFill/>
        </p:spPr>
        <p:txBody>
          <a:bodyPr wrap="square">
            <a:spAutoFit/>
          </a:bodyPr>
          <a:lstStyle/>
          <a:p>
            <a:pPr algn="just">
              <a:lnSpc>
                <a:spcPct val="115000"/>
              </a:lnSpc>
              <a:spcAft>
                <a:spcPts val="1000"/>
              </a:spcAft>
            </a:pP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Question:</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1000"/>
              </a:spcAf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As a </a:t>
            </a: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home care nurse</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how</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would you assess Mustafa’s current condition and create a care plan that addresses his mobility issues, safety at home, and emotional well-being? </a:t>
            </a: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What</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interventions would you implement to promote independence, prevent complications, and support his recovery?</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9700" name="object 3">
            <a:extLst>
              <a:ext uri="{FF2B5EF4-FFF2-40B4-BE49-F238E27FC236}">
                <a16:creationId xmlns:a16="http://schemas.microsoft.com/office/drawing/2014/main" id="{527720B6-7FA4-1B86-8F59-2240DF9B34A5}"/>
              </a:ext>
            </a:extLst>
          </p:cNvPr>
          <p:cNvSpPr>
            <a:spLocks noGrp="1"/>
          </p:cNvSpPr>
          <p:nvPr>
            <p:ph type="title" idx="4294967295"/>
          </p:nvPr>
        </p:nvSpPr>
        <p:spPr>
          <a:xfrm>
            <a:off x="143979" y="-15578"/>
            <a:ext cx="10847923" cy="539891"/>
          </a:xfrm>
        </p:spPr>
        <p:txBody>
          <a:bodyPr wrap="square" lIns="0" tIns="12065" rIns="0" bIns="0">
            <a:spAutoFit/>
          </a:bodyPr>
          <a:lstStyle/>
          <a:p>
            <a:pPr algn="just">
              <a:lnSpc>
                <a:spcPct val="200000"/>
              </a:lnSpc>
              <a:spcAft>
                <a:spcPts val="1000"/>
              </a:spcAft>
            </a:pPr>
            <a:r>
              <a:rPr lang="en-GB" sz="20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Case </a:t>
            </a:r>
            <a:r>
              <a:rPr lang="en-GB" sz="2000" b="1" u="sng" dirty="0">
                <a:effectLst/>
                <a:latin typeface="Times New Roman" panose="02020603050405020304" pitchFamily="18" charset="0"/>
                <a:ea typeface="Times New Roman" panose="02020603050405020304" pitchFamily="18" charset="0"/>
                <a:cs typeface="Times New Roman" panose="02020603050405020304" pitchFamily="18" charset="0"/>
              </a:rPr>
              <a:t>Study:</a:t>
            </a:r>
            <a:endParaRPr lang="en-GB" sz="1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741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15C5E-B83F-D9CE-78F6-81E731192FE5}"/>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10365D39-4D78-4AC6-67E3-771A1EE206D4}"/>
              </a:ext>
            </a:extLst>
          </p:cNvPr>
          <p:cNvSpPr txBox="1"/>
          <p:nvPr/>
        </p:nvSpPr>
        <p:spPr>
          <a:xfrm>
            <a:off x="1207698" y="1484315"/>
            <a:ext cx="10745125" cy="800022"/>
          </a:xfrm>
          <a:prstGeom prst="rect">
            <a:avLst/>
          </a:prstGeom>
        </p:spPr>
        <p:txBody>
          <a:bodyPr wrap="square" lIns="0" tIns="67940" rIns="0" bIns="0">
            <a:spAutoFit/>
          </a:bodyPr>
          <a:lstStyle/>
          <a:p>
            <a:pPr algn="just">
              <a:lnSpc>
                <a:spcPct val="150000"/>
              </a:lnSpc>
            </a:pPr>
            <a:r>
              <a:rPr lang="en-GB" sz="3600" b="1" i="0" dirty="0">
                <a:solidFill>
                  <a:srgbClr val="202124"/>
                </a:solidFill>
                <a:effectLst/>
                <a:latin typeface="Times New Roman" panose="02020603050405020304" pitchFamily="18" charset="0"/>
                <a:cs typeface="Times New Roman" panose="02020603050405020304" pitchFamily="18" charset="0"/>
              </a:rPr>
              <a:t> </a:t>
            </a:r>
            <a:endParaRPr sz="3700" dirty="0">
              <a:solidFill>
                <a:prstClr val="black"/>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66EAD08-93A2-0A7A-489B-0B447E407D12}"/>
              </a:ext>
            </a:extLst>
          </p:cNvPr>
          <p:cNvSpPr txBox="1">
            <a:spLocks/>
          </p:cNvSpPr>
          <p:nvPr/>
        </p:nvSpPr>
        <p:spPr>
          <a:xfrm>
            <a:off x="-37150" y="4763"/>
            <a:ext cx="762000" cy="6834056"/>
          </a:xfrm>
          <a:prstGeom prst="rect">
            <a:avLst/>
          </a:prstGeom>
          <a:solidFill>
            <a:srgbClr val="212121"/>
          </a:solidFill>
        </p:spPr>
        <p:style>
          <a:lnRef idx="3">
            <a:schemeClr val="lt1"/>
          </a:lnRef>
          <a:fillRef idx="1001">
            <a:schemeClr val="dk2"/>
          </a:fillRef>
          <a:effectRef idx="1">
            <a:schemeClr val="accent5"/>
          </a:effectRef>
          <a:fontRef idx="minor">
            <a:schemeClr val="lt1"/>
          </a:fontRef>
        </p:style>
        <p:txBody>
          <a:bodyPr vert="vert" lIns="91432" tIns="45718" rIns="91432" bIns="45718"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200" b="1" dirty="0">
                <a:solidFill>
                  <a:schemeClr val="bg1"/>
                </a:solidFill>
                <a:latin typeface="Times New Roman" panose="02020603050405020304" pitchFamily="18" charset="0"/>
                <a:cs typeface="Times New Roman" panose="02020603050405020304" pitchFamily="18" charset="0"/>
              </a:rPr>
              <a:t>Community Health Nutrition</a:t>
            </a:r>
            <a:endPar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A232505-071C-0DC8-975E-D52B2D7C888D}"/>
              </a:ext>
            </a:extLst>
          </p:cNvPr>
          <p:cNvSpPr>
            <a:spLocks noGrp="1"/>
          </p:cNvSpPr>
          <p:nvPr>
            <p:ph type="ftr" sz="quarter" idx="11"/>
          </p:nvPr>
        </p:nvSpPr>
        <p:spPr/>
        <p:txBody>
          <a:bodyPr/>
          <a:lstStyle/>
          <a:p>
            <a:pPr>
              <a:defRPr/>
            </a:pPr>
            <a:r>
              <a:rPr lang="sv-SE"/>
              <a:t>@Dr.SangarJAFF   </a:t>
            </a:r>
            <a:endParaRPr lang="en-US" dirty="0"/>
          </a:p>
        </p:txBody>
      </p:sp>
      <p:sp>
        <p:nvSpPr>
          <p:cNvPr id="3" name="Slide Number Placeholder 2">
            <a:extLst>
              <a:ext uri="{FF2B5EF4-FFF2-40B4-BE49-F238E27FC236}">
                <a16:creationId xmlns:a16="http://schemas.microsoft.com/office/drawing/2014/main" id="{B93350F7-5A3A-7A59-AF93-82B11A3640B0}"/>
              </a:ext>
            </a:extLst>
          </p:cNvPr>
          <p:cNvSpPr>
            <a:spLocks noGrp="1"/>
          </p:cNvSpPr>
          <p:nvPr>
            <p:ph type="sldNum" sz="quarter" idx="12"/>
          </p:nvPr>
        </p:nvSpPr>
        <p:spPr/>
        <p:txBody>
          <a:bodyPr/>
          <a:lstStyle/>
          <a:p>
            <a:fld id="{2727E8E0-466D-470A-A9EB-9D3D20EE9582}" type="slidenum">
              <a:rPr lang="en-US" smtClean="0"/>
              <a:pPr/>
              <a:t>4</a:t>
            </a:fld>
            <a:endParaRPr lang="en-US" dirty="0"/>
          </a:p>
        </p:txBody>
      </p:sp>
      <p:pic>
        <p:nvPicPr>
          <p:cNvPr id="5" name="Picture 4">
            <a:extLst>
              <a:ext uri="{FF2B5EF4-FFF2-40B4-BE49-F238E27FC236}">
                <a16:creationId xmlns:a16="http://schemas.microsoft.com/office/drawing/2014/main" id="{9EB53470-2BB3-6FCE-474F-EDEF0392A7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3670" y="93004"/>
            <a:ext cx="884351" cy="76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6A909FE-75D8-9695-FA67-AC103E0D7703}"/>
              </a:ext>
            </a:extLst>
          </p:cNvPr>
          <p:cNvSpPr txBox="1"/>
          <p:nvPr/>
        </p:nvSpPr>
        <p:spPr>
          <a:xfrm>
            <a:off x="942012" y="1224101"/>
            <a:ext cx="11066946" cy="4409797"/>
          </a:xfrm>
          <a:prstGeom prst="rect">
            <a:avLst/>
          </a:prstGeom>
          <a:noFill/>
        </p:spPr>
        <p:txBody>
          <a:bodyPr wrap="square">
            <a:spAutoFit/>
          </a:bodyPr>
          <a:lstStyle/>
          <a:p>
            <a:pPr marL="342900" lvl="0" indent="-342900" algn="just" rtl="0">
              <a:lnSpc>
                <a:spcPct val="115000"/>
              </a:lnSpc>
              <a:spcAft>
                <a:spcPts val="1000"/>
              </a:spcAft>
              <a:buFont typeface="Wingdings" panose="05000000000000000000" pitchFamily="2" charset="2"/>
              <a:buChar char=""/>
            </a:pP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Assessment</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(physical, functional, psychosocial, and environmental factors)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Nursing Diagnosis</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(identify relevant diagnoses based on Mustafa’s condition)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Goals and Interventions</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(short-term and long-term goals, safety modifications, and emotional support)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Evaluation</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(how you would measure progress and adjust the care plan over time)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9700" name="object 3">
            <a:extLst>
              <a:ext uri="{FF2B5EF4-FFF2-40B4-BE49-F238E27FC236}">
                <a16:creationId xmlns:a16="http://schemas.microsoft.com/office/drawing/2014/main" id="{185F3DC3-230F-C596-30E7-77212C8BCC74}"/>
              </a:ext>
            </a:extLst>
          </p:cNvPr>
          <p:cNvSpPr>
            <a:spLocks noGrp="1"/>
          </p:cNvSpPr>
          <p:nvPr>
            <p:ph type="title" idx="4294967295"/>
          </p:nvPr>
        </p:nvSpPr>
        <p:spPr>
          <a:xfrm>
            <a:off x="143979" y="-15578"/>
            <a:ext cx="10847923" cy="539891"/>
          </a:xfrm>
        </p:spPr>
        <p:txBody>
          <a:bodyPr wrap="square" lIns="0" tIns="12065" rIns="0" bIns="0">
            <a:spAutoFit/>
          </a:bodyPr>
          <a:lstStyle/>
          <a:p>
            <a:pPr algn="just">
              <a:lnSpc>
                <a:spcPct val="200000"/>
              </a:lnSpc>
              <a:spcAft>
                <a:spcPts val="1000"/>
              </a:spcAft>
            </a:pPr>
            <a:r>
              <a:rPr lang="en-GB" sz="20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Case </a:t>
            </a:r>
            <a:r>
              <a:rPr lang="en-GB" sz="2000" b="1" u="sng" dirty="0">
                <a:effectLst/>
                <a:latin typeface="Times New Roman" panose="02020603050405020304" pitchFamily="18" charset="0"/>
                <a:ea typeface="Times New Roman" panose="02020603050405020304" pitchFamily="18" charset="0"/>
                <a:cs typeface="Times New Roman" panose="02020603050405020304" pitchFamily="18" charset="0"/>
              </a:rPr>
              <a:t>Study:</a:t>
            </a:r>
            <a:endParaRPr lang="en-GB" sz="1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01678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438401" y="497136"/>
            <a:ext cx="7711019" cy="6322231"/>
          </a:xfrm>
          <a:prstGeom prst="rect">
            <a:avLst/>
          </a:prstGeom>
        </p:spPr>
      </p:pic>
      <p:sp>
        <p:nvSpPr>
          <p:cNvPr id="3" name="Footer Placeholder 2"/>
          <p:cNvSpPr>
            <a:spLocks noGrp="1"/>
          </p:cNvSpPr>
          <p:nvPr>
            <p:ph type="ftr" sz="quarter" idx="11"/>
          </p:nvPr>
        </p:nvSpPr>
        <p:spPr/>
        <p:txBody>
          <a:bodyPr/>
          <a:lstStyle/>
          <a:p>
            <a:r>
              <a:rPr lang="sv-SE"/>
              <a:t>@Dr.SangarJAFF   </a:t>
            </a:r>
            <a:endParaRPr lang="en-US" dirty="0"/>
          </a:p>
        </p:txBody>
      </p:sp>
      <p:sp>
        <p:nvSpPr>
          <p:cNvPr id="5" name="Slide Number Placeholder 4"/>
          <p:cNvSpPr>
            <a:spLocks noGrp="1"/>
          </p:cNvSpPr>
          <p:nvPr>
            <p:ph type="sldNum" sz="quarter" idx="12"/>
          </p:nvPr>
        </p:nvSpPr>
        <p:spPr/>
        <p:txBody>
          <a:bodyPr/>
          <a:lstStyle/>
          <a:p>
            <a:fld id="{84BEBE02-988E-41EC-8085-284CE77B1076}" type="slidenum">
              <a:rPr lang="en-US" smtClean="0"/>
              <a:t>5</a:t>
            </a:fld>
            <a:endParaRPr lang="en-US" dirty="0"/>
          </a:p>
        </p:txBody>
      </p:sp>
    </p:spTree>
    <p:extLst>
      <p:ext uri="{BB962C8B-B14F-4D97-AF65-F5344CB8AC3E}">
        <p14:creationId xmlns:p14="http://schemas.microsoft.com/office/powerpoint/2010/main" val="11702226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3773</TotalTime>
  <Words>325</Words>
  <Application>Microsoft Office PowerPoint</Application>
  <PresentationFormat>Widescreen</PresentationFormat>
  <Paragraphs>36</Paragraphs>
  <Slides>5</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vt:i4>
      </vt:variant>
    </vt:vector>
  </HeadingPairs>
  <TitlesOfParts>
    <vt:vector size="14" baseType="lpstr">
      <vt:lpstr>Arial</vt:lpstr>
      <vt:lpstr>Calibri</vt:lpstr>
      <vt:lpstr>Calibri Light</vt:lpstr>
      <vt:lpstr>Tahoma</vt:lpstr>
      <vt:lpstr>Times New Roman</vt:lpstr>
      <vt:lpstr>Wingdings</vt:lpstr>
      <vt:lpstr>Office Theme</vt:lpstr>
      <vt:lpstr>1_Office Theme</vt:lpstr>
      <vt:lpstr>2_Office Theme</vt:lpstr>
      <vt:lpstr>PowerPoint Presentation</vt:lpstr>
      <vt:lpstr>Case Study:</vt:lpstr>
      <vt:lpstr>Case Study:</vt:lpstr>
      <vt:lpstr>Case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Epidemiology</dc:title>
  <dc:creator>Amr Service Center</dc:creator>
  <cp:lastModifiedBy>Dr.Sangar AHMED</cp:lastModifiedBy>
  <cp:revision>132</cp:revision>
  <cp:lastPrinted>2022-01-24T10:38:52Z</cp:lastPrinted>
  <dcterms:created xsi:type="dcterms:W3CDTF">2020-10-12T18:28:31Z</dcterms:created>
  <dcterms:modified xsi:type="dcterms:W3CDTF">2024-11-23T17:15:32Z</dcterms:modified>
</cp:coreProperties>
</file>