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25" r:id="rId1"/>
  </p:sldMasterIdLst>
  <p:notesMasterIdLst>
    <p:notesMasterId r:id="rId25"/>
  </p:notesMasterIdLst>
  <p:sldIdLst>
    <p:sldId id="256" r:id="rId2"/>
    <p:sldId id="267" r:id="rId3"/>
    <p:sldId id="313" r:id="rId4"/>
    <p:sldId id="314" r:id="rId5"/>
    <p:sldId id="315" r:id="rId6"/>
    <p:sldId id="275" r:id="rId7"/>
    <p:sldId id="316" r:id="rId8"/>
    <p:sldId id="317" r:id="rId9"/>
    <p:sldId id="318" r:id="rId10"/>
    <p:sldId id="319" r:id="rId11"/>
    <p:sldId id="323" r:id="rId12"/>
    <p:sldId id="324" r:id="rId13"/>
    <p:sldId id="325" r:id="rId14"/>
    <p:sldId id="326" r:id="rId15"/>
    <p:sldId id="320" r:id="rId16"/>
    <p:sldId id="331" r:id="rId17"/>
    <p:sldId id="330" r:id="rId18"/>
    <p:sldId id="327" r:id="rId19"/>
    <p:sldId id="328" r:id="rId20"/>
    <p:sldId id="329" r:id="rId21"/>
    <p:sldId id="332" r:id="rId22"/>
    <p:sldId id="260" r:id="rId23"/>
    <p:sldId id="312"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A4742DB-E9C7-4ADC-8EC1-0392346446F3}" v="145" dt="2023-10-21T21:50:50.86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90"/>
  </p:normalViewPr>
  <p:slideViewPr>
    <p:cSldViewPr snapToGrid="0">
      <p:cViewPr varScale="1">
        <p:scale>
          <a:sx n="59" d="100"/>
          <a:sy n="59" d="100"/>
        </p:scale>
        <p:origin x="940"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mran Naquvi" userId="52bb1df112b06346" providerId="LiveId" clId="{3A4742DB-E9C7-4ADC-8EC1-0392346446F3}"/>
    <pc:docChg chg="undo redo custSel addSld delSld modSld sldOrd">
      <pc:chgData name="Kamran Naquvi" userId="52bb1df112b06346" providerId="LiveId" clId="{3A4742DB-E9C7-4ADC-8EC1-0392346446F3}" dt="2023-10-26T07:11:50.793" v="1084" actId="403"/>
      <pc:docMkLst>
        <pc:docMk/>
      </pc:docMkLst>
      <pc:sldChg chg="addSp delSp modSp mod">
        <pc:chgData name="Kamran Naquvi" userId="52bb1df112b06346" providerId="LiveId" clId="{3A4742DB-E9C7-4ADC-8EC1-0392346446F3}" dt="2023-10-26T07:11:50.793" v="1084" actId="403"/>
        <pc:sldMkLst>
          <pc:docMk/>
          <pc:sldMk cId="243534046" sldId="256"/>
        </pc:sldMkLst>
        <pc:spChg chg="del">
          <ac:chgData name="Kamran Naquvi" userId="52bb1df112b06346" providerId="LiveId" clId="{3A4742DB-E9C7-4ADC-8EC1-0392346446F3}" dt="2023-10-21T20:06:39.629" v="3" actId="478"/>
          <ac:spMkLst>
            <pc:docMk/>
            <pc:sldMk cId="243534046" sldId="256"/>
            <ac:spMk id="2" creationId="{9E3C1396-524A-62A2-8257-1B0D433BBE14}"/>
          </ac:spMkLst>
        </pc:spChg>
        <pc:spChg chg="mod">
          <ac:chgData name="Kamran Naquvi" userId="52bb1df112b06346" providerId="LiveId" clId="{3A4742DB-E9C7-4ADC-8EC1-0392346446F3}" dt="2023-10-26T07:11:50.793" v="1084" actId="403"/>
          <ac:spMkLst>
            <pc:docMk/>
            <pc:sldMk cId="243534046" sldId="256"/>
            <ac:spMk id="3" creationId="{4C497D5C-E785-D72F-C8CC-FA44B04E576B}"/>
          </ac:spMkLst>
        </pc:spChg>
        <pc:spChg chg="add mod">
          <ac:chgData name="Kamran Naquvi" userId="52bb1df112b06346" providerId="LiveId" clId="{3A4742DB-E9C7-4ADC-8EC1-0392346446F3}" dt="2023-10-21T20:07:16.629" v="13" actId="27636"/>
          <ac:spMkLst>
            <pc:docMk/>
            <pc:sldMk cId="243534046" sldId="256"/>
            <ac:spMk id="4" creationId="{888D68CA-1A1A-A12F-35D4-D1E3FAAC9307}"/>
          </ac:spMkLst>
        </pc:spChg>
        <pc:spChg chg="add del mod">
          <ac:chgData name="Kamran Naquvi" userId="52bb1df112b06346" providerId="LiveId" clId="{3A4742DB-E9C7-4ADC-8EC1-0392346446F3}" dt="2023-10-21T20:08:49.194" v="91" actId="6549"/>
          <ac:spMkLst>
            <pc:docMk/>
            <pc:sldMk cId="243534046" sldId="256"/>
            <ac:spMk id="7" creationId="{720C7F57-A693-F3A3-CD21-768A7ECE0F6B}"/>
          </ac:spMkLst>
        </pc:spChg>
      </pc:sldChg>
      <pc:sldChg chg="del">
        <pc:chgData name="Kamran Naquvi" userId="52bb1df112b06346" providerId="LiveId" clId="{3A4742DB-E9C7-4ADC-8EC1-0392346446F3}" dt="2023-10-21T20:11:19.333" v="121" actId="2696"/>
        <pc:sldMkLst>
          <pc:docMk/>
          <pc:sldMk cId="824308298" sldId="257"/>
        </pc:sldMkLst>
      </pc:sldChg>
      <pc:sldChg chg="del">
        <pc:chgData name="Kamran Naquvi" userId="52bb1df112b06346" providerId="LiveId" clId="{3A4742DB-E9C7-4ADC-8EC1-0392346446F3}" dt="2023-10-21T20:11:19.333" v="121" actId="2696"/>
        <pc:sldMkLst>
          <pc:docMk/>
          <pc:sldMk cId="1429364596" sldId="258"/>
        </pc:sldMkLst>
      </pc:sldChg>
      <pc:sldChg chg="addSp delSp modSp mod">
        <pc:chgData name="Kamran Naquvi" userId="52bb1df112b06346" providerId="LiveId" clId="{3A4742DB-E9C7-4ADC-8EC1-0392346446F3}" dt="2023-10-22T12:30:53.798" v="1076" actId="20577"/>
        <pc:sldMkLst>
          <pc:docMk/>
          <pc:sldMk cId="483492258" sldId="260"/>
        </pc:sldMkLst>
        <pc:spChg chg="del mod">
          <ac:chgData name="Kamran Naquvi" userId="52bb1df112b06346" providerId="LiveId" clId="{3A4742DB-E9C7-4ADC-8EC1-0392346446F3}" dt="2023-10-21T21:46:32.907" v="985" actId="478"/>
          <ac:spMkLst>
            <pc:docMk/>
            <pc:sldMk cId="483492258" sldId="260"/>
            <ac:spMk id="3" creationId="{853DF8E1-05B8-E528-AEFD-EBAA7747925E}"/>
          </ac:spMkLst>
        </pc:spChg>
        <pc:spChg chg="add mod">
          <ac:chgData name="Kamran Naquvi" userId="52bb1df112b06346" providerId="LiveId" clId="{3A4742DB-E9C7-4ADC-8EC1-0392346446F3}" dt="2023-10-22T12:30:53.798" v="1076" actId="20577"/>
          <ac:spMkLst>
            <pc:docMk/>
            <pc:sldMk cId="483492258" sldId="260"/>
            <ac:spMk id="8" creationId="{BB8086F2-150C-CF18-6749-E5B9E12423B3}"/>
          </ac:spMkLst>
        </pc:spChg>
        <pc:picChg chg="add del mod">
          <ac:chgData name="Kamran Naquvi" userId="52bb1df112b06346" providerId="LiveId" clId="{3A4742DB-E9C7-4ADC-8EC1-0392346446F3}" dt="2023-10-22T12:28:20.134" v="1060" actId="478"/>
          <ac:picMkLst>
            <pc:docMk/>
            <pc:sldMk cId="483492258" sldId="260"/>
            <ac:picMk id="6" creationId="{82E1A452-5AE6-BB1B-AF86-68EDE9996F5C}"/>
          </ac:picMkLst>
        </pc:picChg>
        <pc:picChg chg="add del mod">
          <ac:chgData name="Kamran Naquvi" userId="52bb1df112b06346" providerId="LiveId" clId="{3A4742DB-E9C7-4ADC-8EC1-0392346446F3}" dt="2023-10-22T12:28:22.324" v="1061" actId="478"/>
          <ac:picMkLst>
            <pc:docMk/>
            <pc:sldMk cId="483492258" sldId="260"/>
            <ac:picMk id="7" creationId="{ECBA4242-F202-54B2-746D-F387642CAD44}"/>
          </ac:picMkLst>
        </pc:picChg>
      </pc:sldChg>
      <pc:sldChg chg="del">
        <pc:chgData name="Kamran Naquvi" userId="52bb1df112b06346" providerId="LiveId" clId="{3A4742DB-E9C7-4ADC-8EC1-0392346446F3}" dt="2023-10-21T21:45:23.842" v="981" actId="2696"/>
        <pc:sldMkLst>
          <pc:docMk/>
          <pc:sldMk cId="1405171868" sldId="263"/>
        </pc:sldMkLst>
      </pc:sldChg>
      <pc:sldChg chg="del">
        <pc:chgData name="Kamran Naquvi" userId="52bb1df112b06346" providerId="LiveId" clId="{3A4742DB-E9C7-4ADC-8EC1-0392346446F3}" dt="2023-10-21T21:45:15.936" v="980" actId="2696"/>
        <pc:sldMkLst>
          <pc:docMk/>
          <pc:sldMk cId="3050369866" sldId="264"/>
        </pc:sldMkLst>
      </pc:sldChg>
      <pc:sldChg chg="del">
        <pc:chgData name="Kamran Naquvi" userId="52bb1df112b06346" providerId="LiveId" clId="{3A4742DB-E9C7-4ADC-8EC1-0392346446F3}" dt="2023-10-21T21:45:15.936" v="980" actId="2696"/>
        <pc:sldMkLst>
          <pc:docMk/>
          <pc:sldMk cId="1970535286" sldId="265"/>
        </pc:sldMkLst>
      </pc:sldChg>
      <pc:sldChg chg="del">
        <pc:chgData name="Kamran Naquvi" userId="52bb1df112b06346" providerId="LiveId" clId="{3A4742DB-E9C7-4ADC-8EC1-0392346446F3}" dt="2023-10-21T21:45:15.936" v="980" actId="2696"/>
        <pc:sldMkLst>
          <pc:docMk/>
          <pc:sldMk cId="3640575610" sldId="266"/>
        </pc:sldMkLst>
      </pc:sldChg>
      <pc:sldChg chg="addSp modSp mod">
        <pc:chgData name="Kamran Naquvi" userId="52bb1df112b06346" providerId="LiveId" clId="{3A4742DB-E9C7-4ADC-8EC1-0392346446F3}" dt="2023-10-21T20:35:22.803" v="248" actId="20577"/>
        <pc:sldMkLst>
          <pc:docMk/>
          <pc:sldMk cId="266542364" sldId="267"/>
        </pc:sldMkLst>
        <pc:spChg chg="mod">
          <ac:chgData name="Kamran Naquvi" userId="52bb1df112b06346" providerId="LiveId" clId="{3A4742DB-E9C7-4ADC-8EC1-0392346446F3}" dt="2023-10-21T20:18:38.133" v="137" actId="20577"/>
          <ac:spMkLst>
            <pc:docMk/>
            <pc:sldMk cId="266542364" sldId="267"/>
            <ac:spMk id="2" creationId="{B219549C-3148-3191-BA73-F0E783C1FE96}"/>
          </ac:spMkLst>
        </pc:spChg>
        <pc:spChg chg="mod">
          <ac:chgData name="Kamran Naquvi" userId="52bb1df112b06346" providerId="LiveId" clId="{3A4742DB-E9C7-4ADC-8EC1-0392346446F3}" dt="2023-10-21T20:35:22.803" v="248" actId="20577"/>
          <ac:spMkLst>
            <pc:docMk/>
            <pc:sldMk cId="266542364" sldId="267"/>
            <ac:spMk id="3" creationId="{853DF8E1-05B8-E528-AEFD-EBAA7747925E}"/>
          </ac:spMkLst>
        </pc:spChg>
        <pc:picChg chg="mod">
          <ac:chgData name="Kamran Naquvi" userId="52bb1df112b06346" providerId="LiveId" clId="{3A4742DB-E9C7-4ADC-8EC1-0392346446F3}" dt="2023-10-21T20:13:58.486" v="122" actId="1076"/>
          <ac:picMkLst>
            <pc:docMk/>
            <pc:sldMk cId="266542364" sldId="267"/>
            <ac:picMk id="5" creationId="{D2D4E2BB-6D61-889A-E7C5-31597C03D6CD}"/>
          </ac:picMkLst>
        </pc:picChg>
        <pc:picChg chg="add mod">
          <ac:chgData name="Kamran Naquvi" userId="52bb1df112b06346" providerId="LiveId" clId="{3A4742DB-E9C7-4ADC-8EC1-0392346446F3}" dt="2023-10-21T20:17:56.327" v="130" actId="1076"/>
          <ac:picMkLst>
            <pc:docMk/>
            <pc:sldMk cId="266542364" sldId="267"/>
            <ac:picMk id="6" creationId="{7C687413-15DC-2537-343E-5EBE003EEC30}"/>
          </ac:picMkLst>
        </pc:picChg>
        <pc:picChg chg="add mod">
          <ac:chgData name="Kamran Naquvi" userId="52bb1df112b06346" providerId="LiveId" clId="{3A4742DB-E9C7-4ADC-8EC1-0392346446F3}" dt="2023-10-21T20:18:13.172" v="132" actId="1076"/>
          <ac:picMkLst>
            <pc:docMk/>
            <pc:sldMk cId="266542364" sldId="267"/>
            <ac:picMk id="7" creationId="{65739141-9266-A68D-8C6D-E0873B838C15}"/>
          </ac:picMkLst>
        </pc:picChg>
      </pc:sldChg>
      <pc:sldChg chg="del">
        <pc:chgData name="Kamran Naquvi" userId="52bb1df112b06346" providerId="LiveId" clId="{3A4742DB-E9C7-4ADC-8EC1-0392346446F3}" dt="2023-10-21T21:45:27.959" v="982" actId="2696"/>
        <pc:sldMkLst>
          <pc:docMk/>
          <pc:sldMk cId="936217393" sldId="274"/>
        </pc:sldMkLst>
      </pc:sldChg>
      <pc:sldChg chg="addSp delSp modSp add mod delAnim modAnim">
        <pc:chgData name="Kamran Naquvi" userId="52bb1df112b06346" providerId="LiveId" clId="{3A4742DB-E9C7-4ADC-8EC1-0392346446F3}" dt="2023-10-21T20:39:08.459" v="255" actId="1076"/>
        <pc:sldMkLst>
          <pc:docMk/>
          <pc:sldMk cId="3134247247" sldId="275"/>
        </pc:sldMkLst>
        <pc:spChg chg="del">
          <ac:chgData name="Kamran Naquvi" userId="52bb1df112b06346" providerId="LiveId" clId="{3A4742DB-E9C7-4ADC-8EC1-0392346446F3}" dt="2023-10-21T20:38:43.728" v="249" actId="478"/>
          <ac:spMkLst>
            <pc:docMk/>
            <pc:sldMk cId="3134247247" sldId="275"/>
            <ac:spMk id="2" creationId="{B219549C-3148-3191-BA73-F0E783C1FE96}"/>
          </ac:spMkLst>
        </pc:spChg>
        <pc:spChg chg="mod">
          <ac:chgData name="Kamran Naquvi" userId="52bb1df112b06346" providerId="LiveId" clId="{3A4742DB-E9C7-4ADC-8EC1-0392346446F3}" dt="2023-10-21T20:38:52.511" v="251" actId="1076"/>
          <ac:spMkLst>
            <pc:docMk/>
            <pc:sldMk cId="3134247247" sldId="275"/>
            <ac:spMk id="3" creationId="{853DF8E1-05B8-E528-AEFD-EBAA7747925E}"/>
          </ac:spMkLst>
        </pc:spChg>
        <pc:spChg chg="add del mod">
          <ac:chgData name="Kamran Naquvi" userId="52bb1df112b06346" providerId="LiveId" clId="{3A4742DB-E9C7-4ADC-8EC1-0392346446F3}" dt="2023-10-21T20:38:47.441" v="250" actId="478"/>
          <ac:spMkLst>
            <pc:docMk/>
            <pc:sldMk cId="3134247247" sldId="275"/>
            <ac:spMk id="7" creationId="{1708D5EA-C82D-66AD-4AF9-A4E89EF7CA0D}"/>
          </ac:spMkLst>
        </pc:spChg>
        <pc:picChg chg="del">
          <ac:chgData name="Kamran Naquvi" userId="52bb1df112b06346" providerId="LiveId" clId="{3A4742DB-E9C7-4ADC-8EC1-0392346446F3}" dt="2023-10-21T20:19:41.649" v="144" actId="478"/>
          <ac:picMkLst>
            <pc:docMk/>
            <pc:sldMk cId="3134247247" sldId="275"/>
            <ac:picMk id="6" creationId="{7C687413-15DC-2537-343E-5EBE003EEC30}"/>
          </ac:picMkLst>
        </pc:picChg>
        <pc:picChg chg="del">
          <ac:chgData name="Kamran Naquvi" userId="52bb1df112b06346" providerId="LiveId" clId="{3A4742DB-E9C7-4ADC-8EC1-0392346446F3}" dt="2023-10-21T20:19:39.853" v="143" actId="478"/>
          <ac:picMkLst>
            <pc:docMk/>
            <pc:sldMk cId="3134247247" sldId="275"/>
            <ac:picMk id="7" creationId="{65739141-9266-A68D-8C6D-E0873B838C15}"/>
          </ac:picMkLst>
        </pc:picChg>
        <pc:picChg chg="add mod">
          <ac:chgData name="Kamran Naquvi" userId="52bb1df112b06346" providerId="LiveId" clId="{3A4742DB-E9C7-4ADC-8EC1-0392346446F3}" dt="2023-10-21T20:39:08.459" v="255" actId="1076"/>
          <ac:picMkLst>
            <pc:docMk/>
            <pc:sldMk cId="3134247247" sldId="275"/>
            <ac:picMk id="8" creationId="{2AF8F413-9A07-DBF6-3D32-D547BD18A59A}"/>
          </ac:picMkLst>
        </pc:picChg>
      </pc:sldChg>
      <pc:sldChg chg="addSp delSp modSp add mod delAnim">
        <pc:chgData name="Kamran Naquvi" userId="52bb1df112b06346" providerId="LiveId" clId="{3A4742DB-E9C7-4ADC-8EC1-0392346446F3}" dt="2023-10-21T20:41:08.379" v="339" actId="20577"/>
        <pc:sldMkLst>
          <pc:docMk/>
          <pc:sldMk cId="1618470042" sldId="276"/>
        </pc:sldMkLst>
        <pc:spChg chg="del">
          <ac:chgData name="Kamran Naquvi" userId="52bb1df112b06346" providerId="LiveId" clId="{3A4742DB-E9C7-4ADC-8EC1-0392346446F3}" dt="2023-10-21T20:39:20.263" v="256" actId="478"/>
          <ac:spMkLst>
            <pc:docMk/>
            <pc:sldMk cId="1618470042" sldId="276"/>
            <ac:spMk id="2" creationId="{B219549C-3148-3191-BA73-F0E783C1FE96}"/>
          </ac:spMkLst>
        </pc:spChg>
        <pc:spChg chg="mod">
          <ac:chgData name="Kamran Naquvi" userId="52bb1df112b06346" providerId="LiveId" clId="{3A4742DB-E9C7-4ADC-8EC1-0392346446F3}" dt="2023-10-21T20:41:08.379" v="339" actId="20577"/>
          <ac:spMkLst>
            <pc:docMk/>
            <pc:sldMk cId="1618470042" sldId="276"/>
            <ac:spMk id="3" creationId="{853DF8E1-05B8-E528-AEFD-EBAA7747925E}"/>
          </ac:spMkLst>
        </pc:spChg>
        <pc:spChg chg="add del mod">
          <ac:chgData name="Kamran Naquvi" userId="52bb1df112b06346" providerId="LiveId" clId="{3A4742DB-E9C7-4ADC-8EC1-0392346446F3}" dt="2023-10-21T20:39:22.764" v="258" actId="478"/>
          <ac:spMkLst>
            <pc:docMk/>
            <pc:sldMk cId="1618470042" sldId="276"/>
            <ac:spMk id="7" creationId="{72D1F2AC-D920-91A6-AD58-634BCE06A105}"/>
          </ac:spMkLst>
        </pc:spChg>
        <pc:picChg chg="del">
          <ac:chgData name="Kamran Naquvi" userId="52bb1df112b06346" providerId="LiveId" clId="{3A4742DB-E9C7-4ADC-8EC1-0392346446F3}" dt="2023-10-21T20:22:51.853" v="179" actId="478"/>
          <ac:picMkLst>
            <pc:docMk/>
            <pc:sldMk cId="1618470042" sldId="276"/>
            <ac:picMk id="6" creationId="{7C687413-15DC-2537-343E-5EBE003EEC30}"/>
          </ac:picMkLst>
        </pc:picChg>
        <pc:picChg chg="del">
          <ac:chgData name="Kamran Naquvi" userId="52bb1df112b06346" providerId="LiveId" clId="{3A4742DB-E9C7-4ADC-8EC1-0392346446F3}" dt="2023-10-21T20:22:49.962" v="178" actId="478"/>
          <ac:picMkLst>
            <pc:docMk/>
            <pc:sldMk cId="1618470042" sldId="276"/>
            <ac:picMk id="7" creationId="{65739141-9266-A68D-8C6D-E0873B838C15}"/>
          </ac:picMkLst>
        </pc:picChg>
      </pc:sldChg>
      <pc:sldChg chg="addSp delSp modSp add mod ord modAnim">
        <pc:chgData name="Kamran Naquvi" userId="52bb1df112b06346" providerId="LiveId" clId="{3A4742DB-E9C7-4ADC-8EC1-0392346446F3}" dt="2023-10-21T21:48:34.056" v="990" actId="207"/>
        <pc:sldMkLst>
          <pc:docMk/>
          <pc:sldMk cId="442666667" sldId="277"/>
        </pc:sldMkLst>
        <pc:spChg chg="mod">
          <ac:chgData name="Kamran Naquvi" userId="52bb1df112b06346" providerId="LiveId" clId="{3A4742DB-E9C7-4ADC-8EC1-0392346446F3}" dt="2023-10-21T21:48:34.056" v="990" actId="207"/>
          <ac:spMkLst>
            <pc:docMk/>
            <pc:sldMk cId="442666667" sldId="277"/>
            <ac:spMk id="2" creationId="{B219549C-3148-3191-BA73-F0E783C1FE96}"/>
          </ac:spMkLst>
        </pc:spChg>
        <pc:spChg chg="mod">
          <ac:chgData name="Kamran Naquvi" userId="52bb1df112b06346" providerId="LiveId" clId="{3A4742DB-E9C7-4ADC-8EC1-0392346446F3}" dt="2023-10-21T20:43:28.715" v="342" actId="27636"/>
          <ac:spMkLst>
            <pc:docMk/>
            <pc:sldMk cId="442666667" sldId="277"/>
            <ac:spMk id="3" creationId="{853DF8E1-05B8-E528-AEFD-EBAA7747925E}"/>
          </ac:spMkLst>
        </pc:spChg>
        <pc:picChg chg="del">
          <ac:chgData name="Kamran Naquvi" userId="52bb1df112b06346" providerId="LiveId" clId="{3A4742DB-E9C7-4ADC-8EC1-0392346446F3}" dt="2023-10-21T20:43:44.720" v="344" actId="478"/>
          <ac:picMkLst>
            <pc:docMk/>
            <pc:sldMk cId="442666667" sldId="277"/>
            <ac:picMk id="6" creationId="{7C687413-15DC-2537-343E-5EBE003EEC30}"/>
          </ac:picMkLst>
        </pc:picChg>
        <pc:picChg chg="del">
          <ac:chgData name="Kamran Naquvi" userId="52bb1df112b06346" providerId="LiveId" clId="{3A4742DB-E9C7-4ADC-8EC1-0392346446F3}" dt="2023-10-21T20:43:42.899" v="343" actId="478"/>
          <ac:picMkLst>
            <pc:docMk/>
            <pc:sldMk cId="442666667" sldId="277"/>
            <ac:picMk id="7" creationId="{65739141-9266-A68D-8C6D-E0873B838C15}"/>
          </ac:picMkLst>
        </pc:picChg>
        <pc:picChg chg="add mod">
          <ac:chgData name="Kamran Naquvi" userId="52bb1df112b06346" providerId="LiveId" clId="{3A4742DB-E9C7-4ADC-8EC1-0392346446F3}" dt="2023-10-21T20:44:33.071" v="351"/>
          <ac:picMkLst>
            <pc:docMk/>
            <pc:sldMk cId="442666667" sldId="277"/>
            <ac:picMk id="8" creationId="{34F2CE22-23E5-C45D-9A7F-A9FB6110685E}"/>
          </ac:picMkLst>
        </pc:picChg>
        <pc:picChg chg="add mod">
          <ac:chgData name="Kamran Naquvi" userId="52bb1df112b06346" providerId="LiveId" clId="{3A4742DB-E9C7-4ADC-8EC1-0392346446F3}" dt="2023-10-21T20:44:39.668" v="352"/>
          <ac:picMkLst>
            <pc:docMk/>
            <pc:sldMk cId="442666667" sldId="277"/>
            <ac:picMk id="10" creationId="{4664F5DD-F3FF-E56A-7CCB-B8C14F4EB49B}"/>
          </ac:picMkLst>
        </pc:picChg>
      </pc:sldChg>
      <pc:sldChg chg="delSp modSp add mod delAnim">
        <pc:chgData name="Kamran Naquvi" userId="52bb1df112b06346" providerId="LiveId" clId="{3A4742DB-E9C7-4ADC-8EC1-0392346446F3}" dt="2023-10-21T20:46:13.212" v="361" actId="14100"/>
        <pc:sldMkLst>
          <pc:docMk/>
          <pc:sldMk cId="39247667" sldId="278"/>
        </pc:sldMkLst>
        <pc:spChg chg="mod">
          <ac:chgData name="Kamran Naquvi" userId="52bb1df112b06346" providerId="LiveId" clId="{3A4742DB-E9C7-4ADC-8EC1-0392346446F3}" dt="2023-10-21T20:46:13.212" v="361" actId="14100"/>
          <ac:spMkLst>
            <pc:docMk/>
            <pc:sldMk cId="39247667" sldId="278"/>
            <ac:spMk id="3" creationId="{853DF8E1-05B8-E528-AEFD-EBAA7747925E}"/>
          </ac:spMkLst>
        </pc:spChg>
        <pc:picChg chg="del">
          <ac:chgData name="Kamran Naquvi" userId="52bb1df112b06346" providerId="LiveId" clId="{3A4742DB-E9C7-4ADC-8EC1-0392346446F3}" dt="2023-10-21T20:46:06.802" v="360" actId="478"/>
          <ac:picMkLst>
            <pc:docMk/>
            <pc:sldMk cId="39247667" sldId="278"/>
            <ac:picMk id="8" creationId="{2AF8F413-9A07-DBF6-3D32-D547BD18A59A}"/>
          </ac:picMkLst>
        </pc:picChg>
      </pc:sldChg>
      <pc:sldChg chg="addSp delSp modSp add mod replId">
        <pc:chgData name="Kamran Naquvi" userId="52bb1df112b06346" providerId="LiveId" clId="{3A4742DB-E9C7-4ADC-8EC1-0392346446F3}" dt="2023-10-21T20:48:06.663" v="368" actId="1076"/>
        <pc:sldMkLst>
          <pc:docMk/>
          <pc:sldMk cId="2689609610" sldId="279"/>
        </pc:sldMkLst>
        <pc:spChg chg="del">
          <ac:chgData name="Kamran Naquvi" userId="52bb1df112b06346" providerId="LiveId" clId="{3A4742DB-E9C7-4ADC-8EC1-0392346446F3}" dt="2023-10-21T20:47:30.927" v="364" actId="478"/>
          <ac:spMkLst>
            <pc:docMk/>
            <pc:sldMk cId="2689609610" sldId="279"/>
            <ac:spMk id="3" creationId="{853DF8E1-05B8-E528-AEFD-EBAA7747925E}"/>
          </ac:spMkLst>
        </pc:spChg>
        <pc:spChg chg="add del mod">
          <ac:chgData name="Kamran Naquvi" userId="52bb1df112b06346" providerId="LiveId" clId="{3A4742DB-E9C7-4ADC-8EC1-0392346446F3}" dt="2023-10-21T20:47:36.051" v="365" actId="478"/>
          <ac:spMkLst>
            <pc:docMk/>
            <pc:sldMk cId="2689609610" sldId="279"/>
            <ac:spMk id="7" creationId="{0D366341-D36B-D121-58FA-54DB96994D0E}"/>
          </ac:spMkLst>
        </pc:spChg>
        <pc:spChg chg="add mod">
          <ac:chgData name="Kamran Naquvi" userId="52bb1df112b06346" providerId="LiveId" clId="{3A4742DB-E9C7-4ADC-8EC1-0392346446F3}" dt="2023-10-21T20:48:06.663" v="368" actId="1076"/>
          <ac:spMkLst>
            <pc:docMk/>
            <pc:sldMk cId="2689609610" sldId="279"/>
            <ac:spMk id="10" creationId="{A22848CF-7857-7694-43B1-E6E44DB75810}"/>
          </ac:spMkLst>
        </pc:spChg>
        <pc:graphicFrameChg chg="add mod">
          <ac:chgData name="Kamran Naquvi" userId="52bb1df112b06346" providerId="LiveId" clId="{3A4742DB-E9C7-4ADC-8EC1-0392346446F3}" dt="2023-10-21T20:47:44.524" v="366" actId="1076"/>
          <ac:graphicFrameMkLst>
            <pc:docMk/>
            <pc:sldMk cId="2689609610" sldId="279"/>
            <ac:graphicFrameMk id="2" creationId="{24072CE7-CF82-F9DA-4F8D-595D3945D6BB}"/>
          </ac:graphicFrameMkLst>
        </pc:graphicFrameChg>
      </pc:sldChg>
      <pc:sldChg chg="modSp add mod">
        <pc:chgData name="Kamran Naquvi" userId="52bb1df112b06346" providerId="LiveId" clId="{3A4742DB-E9C7-4ADC-8EC1-0392346446F3}" dt="2023-10-21T20:50:10.402" v="376" actId="1076"/>
        <pc:sldMkLst>
          <pc:docMk/>
          <pc:sldMk cId="2992934745" sldId="280"/>
        </pc:sldMkLst>
        <pc:spChg chg="mod">
          <ac:chgData name="Kamran Naquvi" userId="52bb1df112b06346" providerId="LiveId" clId="{3A4742DB-E9C7-4ADC-8EC1-0392346446F3}" dt="2023-10-21T20:50:10.402" v="376" actId="1076"/>
          <ac:spMkLst>
            <pc:docMk/>
            <pc:sldMk cId="2992934745" sldId="280"/>
            <ac:spMk id="3" creationId="{853DF8E1-05B8-E528-AEFD-EBAA7747925E}"/>
          </ac:spMkLst>
        </pc:spChg>
      </pc:sldChg>
      <pc:sldChg chg="addSp delSp modSp add mod modAnim">
        <pc:chgData name="Kamran Naquvi" userId="52bb1df112b06346" providerId="LiveId" clId="{3A4742DB-E9C7-4ADC-8EC1-0392346446F3}" dt="2023-10-21T21:48:46.112" v="993" actId="404"/>
        <pc:sldMkLst>
          <pc:docMk/>
          <pc:sldMk cId="332882552" sldId="281"/>
        </pc:sldMkLst>
        <pc:spChg chg="mod">
          <ac:chgData name="Kamran Naquvi" userId="52bb1df112b06346" providerId="LiveId" clId="{3A4742DB-E9C7-4ADC-8EC1-0392346446F3}" dt="2023-10-21T21:48:46.112" v="993" actId="404"/>
          <ac:spMkLst>
            <pc:docMk/>
            <pc:sldMk cId="332882552" sldId="281"/>
            <ac:spMk id="2" creationId="{B219549C-3148-3191-BA73-F0E783C1FE96}"/>
          </ac:spMkLst>
        </pc:spChg>
        <pc:spChg chg="mod">
          <ac:chgData name="Kamran Naquvi" userId="52bb1df112b06346" providerId="LiveId" clId="{3A4742DB-E9C7-4ADC-8EC1-0392346446F3}" dt="2023-10-21T20:52:56.657" v="391" actId="1076"/>
          <ac:spMkLst>
            <pc:docMk/>
            <pc:sldMk cId="332882552" sldId="281"/>
            <ac:spMk id="3" creationId="{853DF8E1-05B8-E528-AEFD-EBAA7747925E}"/>
          </ac:spMkLst>
        </pc:spChg>
        <pc:picChg chg="add mod">
          <ac:chgData name="Kamran Naquvi" userId="52bb1df112b06346" providerId="LiveId" clId="{3A4742DB-E9C7-4ADC-8EC1-0392346446F3}" dt="2023-10-21T20:53:12.823" v="394" actId="1440"/>
          <ac:picMkLst>
            <pc:docMk/>
            <pc:sldMk cId="332882552" sldId="281"/>
            <ac:picMk id="6" creationId="{22D9413B-AFAA-DFCE-D4A4-6F3586D2752B}"/>
          </ac:picMkLst>
        </pc:picChg>
        <pc:picChg chg="del">
          <ac:chgData name="Kamran Naquvi" userId="52bb1df112b06346" providerId="LiveId" clId="{3A4742DB-E9C7-4ADC-8EC1-0392346446F3}" dt="2023-10-21T20:52:31.721" v="386" actId="478"/>
          <ac:picMkLst>
            <pc:docMk/>
            <pc:sldMk cId="332882552" sldId="281"/>
            <ac:picMk id="8" creationId="{34F2CE22-23E5-C45D-9A7F-A9FB6110685E}"/>
          </ac:picMkLst>
        </pc:picChg>
        <pc:picChg chg="del">
          <ac:chgData name="Kamran Naquvi" userId="52bb1df112b06346" providerId="LiveId" clId="{3A4742DB-E9C7-4ADC-8EC1-0392346446F3}" dt="2023-10-21T20:52:33.468" v="387" actId="478"/>
          <ac:picMkLst>
            <pc:docMk/>
            <pc:sldMk cId="332882552" sldId="281"/>
            <ac:picMk id="10" creationId="{4664F5DD-F3FF-E56A-7CCB-B8C14F4EB49B}"/>
          </ac:picMkLst>
        </pc:picChg>
      </pc:sldChg>
      <pc:sldChg chg="addSp modSp add mod replId">
        <pc:chgData name="Kamran Naquvi" userId="52bb1df112b06346" providerId="LiveId" clId="{3A4742DB-E9C7-4ADC-8EC1-0392346446F3}" dt="2023-10-21T20:55:28.498" v="413" actId="20577"/>
        <pc:sldMkLst>
          <pc:docMk/>
          <pc:sldMk cId="2507112412" sldId="282"/>
        </pc:sldMkLst>
        <pc:spChg chg="mod">
          <ac:chgData name="Kamran Naquvi" userId="52bb1df112b06346" providerId="LiveId" clId="{3A4742DB-E9C7-4ADC-8EC1-0392346446F3}" dt="2023-10-21T20:55:28.498" v="413" actId="20577"/>
          <ac:spMkLst>
            <pc:docMk/>
            <pc:sldMk cId="2507112412" sldId="282"/>
            <ac:spMk id="3" creationId="{853DF8E1-05B8-E528-AEFD-EBAA7747925E}"/>
          </ac:spMkLst>
        </pc:spChg>
        <pc:spChg chg="add mod">
          <ac:chgData name="Kamran Naquvi" userId="52bb1df112b06346" providerId="LiveId" clId="{3A4742DB-E9C7-4ADC-8EC1-0392346446F3}" dt="2023-10-21T20:55:11.998" v="409" actId="1076"/>
          <ac:spMkLst>
            <pc:docMk/>
            <pc:sldMk cId="2507112412" sldId="282"/>
            <ac:spMk id="7" creationId="{5B837EEF-E3C6-50F7-171E-240E07CEB723}"/>
          </ac:spMkLst>
        </pc:spChg>
        <pc:graphicFrameChg chg="add mod">
          <ac:chgData name="Kamran Naquvi" userId="52bb1df112b06346" providerId="LiveId" clId="{3A4742DB-E9C7-4ADC-8EC1-0392346446F3}" dt="2023-10-21T20:54:53.697" v="407" actId="1076"/>
          <ac:graphicFrameMkLst>
            <pc:docMk/>
            <pc:sldMk cId="2507112412" sldId="282"/>
            <ac:graphicFrameMk id="2" creationId="{7611C34A-897F-6B34-6C1A-111728593FA2}"/>
          </ac:graphicFrameMkLst>
        </pc:graphicFrameChg>
      </pc:sldChg>
      <pc:sldChg chg="addSp delSp modSp add mod replId">
        <pc:chgData name="Kamran Naquvi" userId="52bb1df112b06346" providerId="LiveId" clId="{3A4742DB-E9C7-4ADC-8EC1-0392346446F3}" dt="2023-10-21T20:56:29.658" v="422" actId="403"/>
        <pc:sldMkLst>
          <pc:docMk/>
          <pc:sldMk cId="1877290897" sldId="283"/>
        </pc:sldMkLst>
        <pc:spChg chg="add mod">
          <ac:chgData name="Kamran Naquvi" userId="52bb1df112b06346" providerId="LiveId" clId="{3A4742DB-E9C7-4ADC-8EC1-0392346446F3}" dt="2023-10-21T20:56:29.658" v="422" actId="403"/>
          <ac:spMkLst>
            <pc:docMk/>
            <pc:sldMk cId="1877290897" sldId="283"/>
            <ac:spMk id="6" creationId="{E154E4FC-E3A6-8D4A-A4E1-C3D61396F63C}"/>
          </ac:spMkLst>
        </pc:spChg>
        <pc:spChg chg="del">
          <ac:chgData name="Kamran Naquvi" userId="52bb1df112b06346" providerId="LiveId" clId="{3A4742DB-E9C7-4ADC-8EC1-0392346446F3}" dt="2023-10-21T20:56:14.149" v="417" actId="478"/>
          <ac:spMkLst>
            <pc:docMk/>
            <pc:sldMk cId="1877290897" sldId="283"/>
            <ac:spMk id="10" creationId="{A22848CF-7857-7694-43B1-E6E44DB75810}"/>
          </ac:spMkLst>
        </pc:spChg>
        <pc:graphicFrameChg chg="del">
          <ac:chgData name="Kamran Naquvi" userId="52bb1df112b06346" providerId="LiveId" clId="{3A4742DB-E9C7-4ADC-8EC1-0392346446F3}" dt="2023-10-21T20:56:05.687" v="414" actId="478"/>
          <ac:graphicFrameMkLst>
            <pc:docMk/>
            <pc:sldMk cId="1877290897" sldId="283"/>
            <ac:graphicFrameMk id="2" creationId="{24072CE7-CF82-F9DA-4F8D-595D3945D6BB}"/>
          </ac:graphicFrameMkLst>
        </pc:graphicFrameChg>
      </pc:sldChg>
      <pc:sldChg chg="add del replId">
        <pc:chgData name="Kamran Naquvi" userId="52bb1df112b06346" providerId="LiveId" clId="{3A4742DB-E9C7-4ADC-8EC1-0392346446F3}" dt="2023-10-21T20:57:07.194" v="423" actId="2696"/>
        <pc:sldMkLst>
          <pc:docMk/>
          <pc:sldMk cId="1676764842" sldId="284"/>
        </pc:sldMkLst>
      </pc:sldChg>
      <pc:sldChg chg="addSp delSp modSp add mod modAnim">
        <pc:chgData name="Kamran Naquvi" userId="52bb1df112b06346" providerId="LiveId" clId="{3A4742DB-E9C7-4ADC-8EC1-0392346446F3}" dt="2023-10-21T21:48:57.167" v="996" actId="404"/>
        <pc:sldMkLst>
          <pc:docMk/>
          <pc:sldMk cId="2172364798" sldId="285"/>
        </pc:sldMkLst>
        <pc:spChg chg="mod">
          <ac:chgData name="Kamran Naquvi" userId="52bb1df112b06346" providerId="LiveId" clId="{3A4742DB-E9C7-4ADC-8EC1-0392346446F3}" dt="2023-10-21T21:48:57.167" v="996" actId="404"/>
          <ac:spMkLst>
            <pc:docMk/>
            <pc:sldMk cId="2172364798" sldId="285"/>
            <ac:spMk id="2" creationId="{B219549C-3148-3191-BA73-F0E783C1FE96}"/>
          </ac:spMkLst>
        </pc:spChg>
        <pc:spChg chg="mod">
          <ac:chgData name="Kamran Naquvi" userId="52bb1df112b06346" providerId="LiveId" clId="{3A4742DB-E9C7-4ADC-8EC1-0392346446F3}" dt="2023-10-21T20:57:59.099" v="426" actId="27636"/>
          <ac:spMkLst>
            <pc:docMk/>
            <pc:sldMk cId="2172364798" sldId="285"/>
            <ac:spMk id="3" creationId="{853DF8E1-05B8-E528-AEFD-EBAA7747925E}"/>
          </ac:spMkLst>
        </pc:spChg>
        <pc:picChg chg="add mod modCrop">
          <ac:chgData name="Kamran Naquvi" userId="52bb1df112b06346" providerId="LiveId" clId="{3A4742DB-E9C7-4ADC-8EC1-0392346446F3}" dt="2023-10-21T20:59:05.713" v="438"/>
          <ac:picMkLst>
            <pc:docMk/>
            <pc:sldMk cId="2172364798" sldId="285"/>
            <ac:picMk id="6" creationId="{619A7151-B4CF-67E3-81F7-74EFF4020A49}"/>
          </ac:picMkLst>
        </pc:picChg>
        <pc:picChg chg="del">
          <ac:chgData name="Kamran Naquvi" userId="52bb1df112b06346" providerId="LiveId" clId="{3A4742DB-E9C7-4ADC-8EC1-0392346446F3}" dt="2023-10-21T20:58:10.470" v="428" actId="478"/>
          <ac:picMkLst>
            <pc:docMk/>
            <pc:sldMk cId="2172364798" sldId="285"/>
            <ac:picMk id="8" creationId="{34F2CE22-23E5-C45D-9A7F-A9FB6110685E}"/>
          </ac:picMkLst>
        </pc:picChg>
        <pc:picChg chg="del">
          <ac:chgData name="Kamran Naquvi" userId="52bb1df112b06346" providerId="LiveId" clId="{3A4742DB-E9C7-4ADC-8EC1-0392346446F3}" dt="2023-10-21T20:58:08.819" v="427" actId="478"/>
          <ac:picMkLst>
            <pc:docMk/>
            <pc:sldMk cId="2172364798" sldId="285"/>
            <ac:picMk id="10" creationId="{4664F5DD-F3FF-E56A-7CCB-B8C14F4EB49B}"/>
          </ac:picMkLst>
        </pc:picChg>
      </pc:sldChg>
      <pc:sldChg chg="modSp add mod replId">
        <pc:chgData name="Kamran Naquvi" userId="52bb1df112b06346" providerId="LiveId" clId="{3A4742DB-E9C7-4ADC-8EC1-0392346446F3}" dt="2023-10-21T21:00:43.971" v="440"/>
        <pc:sldMkLst>
          <pc:docMk/>
          <pc:sldMk cId="2054141366" sldId="286"/>
        </pc:sldMkLst>
        <pc:spChg chg="mod">
          <ac:chgData name="Kamran Naquvi" userId="52bb1df112b06346" providerId="LiveId" clId="{3A4742DB-E9C7-4ADC-8EC1-0392346446F3}" dt="2023-10-21T21:00:43.971" v="440"/>
          <ac:spMkLst>
            <pc:docMk/>
            <pc:sldMk cId="2054141366" sldId="286"/>
            <ac:spMk id="3" creationId="{853DF8E1-05B8-E528-AEFD-EBAA7747925E}"/>
          </ac:spMkLst>
        </pc:spChg>
      </pc:sldChg>
      <pc:sldChg chg="addSp delSp modSp add mod replId">
        <pc:chgData name="Kamran Naquvi" userId="52bb1df112b06346" providerId="LiveId" clId="{3A4742DB-E9C7-4ADC-8EC1-0392346446F3}" dt="2023-10-21T21:02:19.201" v="448" actId="14100"/>
        <pc:sldMkLst>
          <pc:docMk/>
          <pc:sldMk cId="1601394559" sldId="287"/>
        </pc:sldMkLst>
        <pc:spChg chg="mod">
          <ac:chgData name="Kamran Naquvi" userId="52bb1df112b06346" providerId="LiveId" clId="{3A4742DB-E9C7-4ADC-8EC1-0392346446F3}" dt="2023-10-21T21:02:19.201" v="448" actId="14100"/>
          <ac:spMkLst>
            <pc:docMk/>
            <pc:sldMk cId="1601394559" sldId="287"/>
            <ac:spMk id="10" creationId="{A22848CF-7857-7694-43B1-E6E44DB75810}"/>
          </ac:spMkLst>
        </pc:spChg>
        <pc:graphicFrameChg chg="del">
          <ac:chgData name="Kamran Naquvi" userId="52bb1df112b06346" providerId="LiveId" clId="{3A4742DB-E9C7-4ADC-8EC1-0392346446F3}" dt="2023-10-21T21:01:04.351" v="441" actId="478"/>
          <ac:graphicFrameMkLst>
            <pc:docMk/>
            <pc:sldMk cId="1601394559" sldId="287"/>
            <ac:graphicFrameMk id="2" creationId="{24072CE7-CF82-F9DA-4F8D-595D3945D6BB}"/>
          </ac:graphicFrameMkLst>
        </pc:graphicFrameChg>
        <pc:graphicFrameChg chg="add mod">
          <ac:chgData name="Kamran Naquvi" userId="52bb1df112b06346" providerId="LiveId" clId="{3A4742DB-E9C7-4ADC-8EC1-0392346446F3}" dt="2023-10-21T21:01:57.474" v="446" actId="207"/>
          <ac:graphicFrameMkLst>
            <pc:docMk/>
            <pc:sldMk cId="1601394559" sldId="287"/>
            <ac:graphicFrameMk id="3" creationId="{2F358660-1B1E-1965-7D7A-7785645D32DD}"/>
          </ac:graphicFrameMkLst>
        </pc:graphicFrameChg>
      </pc:sldChg>
      <pc:sldChg chg="modSp add mod replId">
        <pc:chgData name="Kamran Naquvi" userId="52bb1df112b06346" providerId="LiveId" clId="{3A4742DB-E9C7-4ADC-8EC1-0392346446F3}" dt="2023-10-21T21:04:24.279" v="474" actId="114"/>
        <pc:sldMkLst>
          <pc:docMk/>
          <pc:sldMk cId="1859754371" sldId="288"/>
        </pc:sldMkLst>
        <pc:spChg chg="mod">
          <ac:chgData name="Kamran Naquvi" userId="52bb1df112b06346" providerId="LiveId" clId="{3A4742DB-E9C7-4ADC-8EC1-0392346446F3}" dt="2023-10-21T21:04:24.279" v="474" actId="114"/>
          <ac:spMkLst>
            <pc:docMk/>
            <pc:sldMk cId="1859754371" sldId="288"/>
            <ac:spMk id="3" creationId="{853DF8E1-05B8-E528-AEFD-EBAA7747925E}"/>
          </ac:spMkLst>
        </pc:spChg>
      </pc:sldChg>
      <pc:sldChg chg="addSp delSp modSp add mod modAnim">
        <pc:chgData name="Kamran Naquvi" userId="52bb1df112b06346" providerId="LiveId" clId="{3A4742DB-E9C7-4ADC-8EC1-0392346446F3}" dt="2023-10-21T21:49:44.894" v="1007" actId="207"/>
        <pc:sldMkLst>
          <pc:docMk/>
          <pc:sldMk cId="3153651965" sldId="289"/>
        </pc:sldMkLst>
        <pc:spChg chg="mod">
          <ac:chgData name="Kamran Naquvi" userId="52bb1df112b06346" providerId="LiveId" clId="{3A4742DB-E9C7-4ADC-8EC1-0392346446F3}" dt="2023-10-21T21:49:09.852" v="999" actId="27636"/>
          <ac:spMkLst>
            <pc:docMk/>
            <pc:sldMk cId="3153651965" sldId="289"/>
            <ac:spMk id="2" creationId="{B219549C-3148-3191-BA73-F0E783C1FE96}"/>
          </ac:spMkLst>
        </pc:spChg>
        <pc:spChg chg="mod">
          <ac:chgData name="Kamran Naquvi" userId="52bb1df112b06346" providerId="LiveId" clId="{3A4742DB-E9C7-4ADC-8EC1-0392346446F3}" dt="2023-10-21T21:49:35.354" v="1003" actId="1076"/>
          <ac:spMkLst>
            <pc:docMk/>
            <pc:sldMk cId="3153651965" sldId="289"/>
            <ac:spMk id="3" creationId="{853DF8E1-05B8-E528-AEFD-EBAA7747925E}"/>
          </ac:spMkLst>
        </pc:spChg>
        <pc:spChg chg="add mod">
          <ac:chgData name="Kamran Naquvi" userId="52bb1df112b06346" providerId="LiveId" clId="{3A4742DB-E9C7-4ADC-8EC1-0392346446F3}" dt="2023-10-21T21:49:44.894" v="1007" actId="207"/>
          <ac:spMkLst>
            <pc:docMk/>
            <pc:sldMk cId="3153651965" sldId="289"/>
            <ac:spMk id="12" creationId="{0784B80E-EFC2-43D9-385B-65389C51FB12}"/>
          </ac:spMkLst>
        </pc:spChg>
        <pc:picChg chg="add mod">
          <ac:chgData name="Kamran Naquvi" userId="52bb1df112b06346" providerId="LiveId" clId="{3A4742DB-E9C7-4ADC-8EC1-0392346446F3}" dt="2023-10-21T21:05:52.299" v="483" actId="1076"/>
          <ac:picMkLst>
            <pc:docMk/>
            <pc:sldMk cId="3153651965" sldId="289"/>
            <ac:picMk id="6" creationId="{A41F7FA7-A577-446C-9D9B-9B420ECE6559}"/>
          </ac:picMkLst>
        </pc:picChg>
        <pc:picChg chg="del">
          <ac:chgData name="Kamran Naquvi" userId="52bb1df112b06346" providerId="LiveId" clId="{3A4742DB-E9C7-4ADC-8EC1-0392346446F3}" dt="2023-10-21T21:05:46.097" v="481" actId="478"/>
          <ac:picMkLst>
            <pc:docMk/>
            <pc:sldMk cId="3153651965" sldId="289"/>
            <ac:picMk id="8" creationId="{34F2CE22-23E5-C45D-9A7F-A9FB6110685E}"/>
          </ac:picMkLst>
        </pc:picChg>
        <pc:picChg chg="del">
          <ac:chgData name="Kamran Naquvi" userId="52bb1df112b06346" providerId="LiveId" clId="{3A4742DB-E9C7-4ADC-8EC1-0392346446F3}" dt="2023-10-21T21:05:44.193" v="480" actId="478"/>
          <ac:picMkLst>
            <pc:docMk/>
            <pc:sldMk cId="3153651965" sldId="289"/>
            <ac:picMk id="10" creationId="{4664F5DD-F3FF-E56A-7CCB-B8C14F4EB49B}"/>
          </ac:picMkLst>
        </pc:picChg>
      </pc:sldChg>
      <pc:sldChg chg="modSp add mod replId">
        <pc:chgData name="Kamran Naquvi" userId="52bb1df112b06346" providerId="LiveId" clId="{3A4742DB-E9C7-4ADC-8EC1-0392346446F3}" dt="2023-10-21T21:09:09.937" v="497" actId="403"/>
        <pc:sldMkLst>
          <pc:docMk/>
          <pc:sldMk cId="1598068090" sldId="290"/>
        </pc:sldMkLst>
        <pc:spChg chg="mod">
          <ac:chgData name="Kamran Naquvi" userId="52bb1df112b06346" providerId="LiveId" clId="{3A4742DB-E9C7-4ADC-8EC1-0392346446F3}" dt="2023-10-21T21:09:09.937" v="497" actId="403"/>
          <ac:spMkLst>
            <pc:docMk/>
            <pc:sldMk cId="1598068090" sldId="290"/>
            <ac:spMk id="3" creationId="{853DF8E1-05B8-E528-AEFD-EBAA7747925E}"/>
          </ac:spMkLst>
        </pc:spChg>
      </pc:sldChg>
      <pc:sldChg chg="addSp delSp modSp add mod replId">
        <pc:chgData name="Kamran Naquvi" userId="52bb1df112b06346" providerId="LiveId" clId="{3A4742DB-E9C7-4ADC-8EC1-0392346446F3}" dt="2023-10-21T21:10:55.516" v="522" actId="20577"/>
        <pc:sldMkLst>
          <pc:docMk/>
          <pc:sldMk cId="3405103286" sldId="291"/>
        </pc:sldMkLst>
        <pc:spChg chg="add mod">
          <ac:chgData name="Kamran Naquvi" userId="52bb1df112b06346" providerId="LiveId" clId="{3A4742DB-E9C7-4ADC-8EC1-0392346446F3}" dt="2023-10-21T21:10:04.839" v="503" actId="1076"/>
          <ac:spMkLst>
            <pc:docMk/>
            <pc:sldMk cId="3405103286" sldId="291"/>
            <ac:spMk id="8" creationId="{FD723A24-B38B-FBB6-56C9-D7D29E63CBDE}"/>
          </ac:spMkLst>
        </pc:spChg>
        <pc:spChg chg="mod">
          <ac:chgData name="Kamran Naquvi" userId="52bb1df112b06346" providerId="LiveId" clId="{3A4742DB-E9C7-4ADC-8EC1-0392346446F3}" dt="2023-10-21T21:10:55.516" v="522" actId="20577"/>
          <ac:spMkLst>
            <pc:docMk/>
            <pc:sldMk cId="3405103286" sldId="291"/>
            <ac:spMk id="10" creationId="{A22848CF-7857-7694-43B1-E6E44DB75810}"/>
          </ac:spMkLst>
        </pc:spChg>
        <pc:graphicFrameChg chg="del">
          <ac:chgData name="Kamran Naquvi" userId="52bb1df112b06346" providerId="LiveId" clId="{3A4742DB-E9C7-4ADC-8EC1-0392346446F3}" dt="2023-10-21T21:09:41.664" v="498" actId="478"/>
          <ac:graphicFrameMkLst>
            <pc:docMk/>
            <pc:sldMk cId="3405103286" sldId="291"/>
            <ac:graphicFrameMk id="2" creationId="{24072CE7-CF82-F9DA-4F8D-595D3945D6BB}"/>
          </ac:graphicFrameMkLst>
        </pc:graphicFrameChg>
        <pc:graphicFrameChg chg="add mod">
          <ac:chgData name="Kamran Naquvi" userId="52bb1df112b06346" providerId="LiveId" clId="{3A4742DB-E9C7-4ADC-8EC1-0392346446F3}" dt="2023-10-21T21:09:53.005" v="501" actId="1076"/>
          <ac:graphicFrameMkLst>
            <pc:docMk/>
            <pc:sldMk cId="3405103286" sldId="291"/>
            <ac:graphicFrameMk id="3" creationId="{785E26E2-49E0-AB3A-24D3-00CB95E57F7A}"/>
          </ac:graphicFrameMkLst>
        </pc:graphicFrameChg>
        <pc:graphicFrameChg chg="add mod">
          <ac:chgData name="Kamran Naquvi" userId="52bb1df112b06346" providerId="LiveId" clId="{3A4742DB-E9C7-4ADC-8EC1-0392346446F3}" dt="2023-10-21T21:09:53.005" v="501" actId="1076"/>
          <ac:graphicFrameMkLst>
            <pc:docMk/>
            <pc:sldMk cId="3405103286" sldId="291"/>
            <ac:graphicFrameMk id="6" creationId="{E9E7B835-C3BD-852A-ABAE-DE629F9D33FA}"/>
          </ac:graphicFrameMkLst>
        </pc:graphicFrameChg>
        <pc:graphicFrameChg chg="add mod">
          <ac:chgData name="Kamran Naquvi" userId="52bb1df112b06346" providerId="LiveId" clId="{3A4742DB-E9C7-4ADC-8EC1-0392346446F3}" dt="2023-10-21T21:09:58.290" v="502" actId="1076"/>
          <ac:graphicFrameMkLst>
            <pc:docMk/>
            <pc:sldMk cId="3405103286" sldId="291"/>
            <ac:graphicFrameMk id="7" creationId="{40015577-C0A1-2A63-41C7-AB96177BFF86}"/>
          </ac:graphicFrameMkLst>
        </pc:graphicFrameChg>
      </pc:sldChg>
      <pc:sldChg chg="modSp add mod replId">
        <pc:chgData name="Kamran Naquvi" userId="52bb1df112b06346" providerId="LiveId" clId="{3A4742DB-E9C7-4ADC-8EC1-0392346446F3}" dt="2023-10-21T21:12:24.246" v="562" actId="20577"/>
        <pc:sldMkLst>
          <pc:docMk/>
          <pc:sldMk cId="3985473534" sldId="292"/>
        </pc:sldMkLst>
        <pc:spChg chg="mod">
          <ac:chgData name="Kamran Naquvi" userId="52bb1df112b06346" providerId="LiveId" clId="{3A4742DB-E9C7-4ADC-8EC1-0392346446F3}" dt="2023-10-21T21:12:24.246" v="562" actId="20577"/>
          <ac:spMkLst>
            <pc:docMk/>
            <pc:sldMk cId="3985473534" sldId="292"/>
            <ac:spMk id="3" creationId="{853DF8E1-05B8-E528-AEFD-EBAA7747925E}"/>
          </ac:spMkLst>
        </pc:spChg>
      </pc:sldChg>
      <pc:sldChg chg="addSp delSp modSp add mod modAnim">
        <pc:chgData name="Kamran Naquvi" userId="52bb1df112b06346" providerId="LiveId" clId="{3A4742DB-E9C7-4ADC-8EC1-0392346446F3}" dt="2023-10-21T21:49:57.638" v="1008" actId="207"/>
        <pc:sldMkLst>
          <pc:docMk/>
          <pc:sldMk cId="2416970412" sldId="293"/>
        </pc:sldMkLst>
        <pc:spChg chg="mod">
          <ac:chgData name="Kamran Naquvi" userId="52bb1df112b06346" providerId="LiveId" clId="{3A4742DB-E9C7-4ADC-8EC1-0392346446F3}" dt="2023-10-21T21:49:57.638" v="1008" actId="207"/>
          <ac:spMkLst>
            <pc:docMk/>
            <pc:sldMk cId="2416970412" sldId="293"/>
            <ac:spMk id="2" creationId="{B219549C-3148-3191-BA73-F0E783C1FE96}"/>
          </ac:spMkLst>
        </pc:spChg>
        <pc:spChg chg="del">
          <ac:chgData name="Kamran Naquvi" userId="52bb1df112b06346" providerId="LiveId" clId="{3A4742DB-E9C7-4ADC-8EC1-0392346446F3}" dt="2023-10-21T21:13:30.449" v="566" actId="478"/>
          <ac:spMkLst>
            <pc:docMk/>
            <pc:sldMk cId="2416970412" sldId="293"/>
            <ac:spMk id="3" creationId="{853DF8E1-05B8-E528-AEFD-EBAA7747925E}"/>
          </ac:spMkLst>
        </pc:spChg>
        <pc:spChg chg="add del mod">
          <ac:chgData name="Kamran Naquvi" userId="52bb1df112b06346" providerId="LiveId" clId="{3A4742DB-E9C7-4ADC-8EC1-0392346446F3}" dt="2023-10-21T21:13:35.713" v="568" actId="478"/>
          <ac:spMkLst>
            <pc:docMk/>
            <pc:sldMk cId="2416970412" sldId="293"/>
            <ac:spMk id="7" creationId="{72CDB266-DE75-3FBA-3754-96F5034F549D}"/>
          </ac:spMkLst>
        </pc:spChg>
        <pc:spChg chg="add mod">
          <ac:chgData name="Kamran Naquvi" userId="52bb1df112b06346" providerId="LiveId" clId="{3A4742DB-E9C7-4ADC-8EC1-0392346446F3}" dt="2023-10-21T21:19:00.091" v="639" actId="20577"/>
          <ac:spMkLst>
            <pc:docMk/>
            <pc:sldMk cId="2416970412" sldId="293"/>
            <ac:spMk id="12" creationId="{798CB616-52E1-70E5-0DD4-842CBB90563C}"/>
          </ac:spMkLst>
        </pc:spChg>
        <pc:picChg chg="del">
          <ac:chgData name="Kamran Naquvi" userId="52bb1df112b06346" providerId="LiveId" clId="{3A4742DB-E9C7-4ADC-8EC1-0392346446F3}" dt="2023-10-21T21:13:23.883" v="564" actId="478"/>
          <ac:picMkLst>
            <pc:docMk/>
            <pc:sldMk cId="2416970412" sldId="293"/>
            <ac:picMk id="8" creationId="{34F2CE22-23E5-C45D-9A7F-A9FB6110685E}"/>
          </ac:picMkLst>
        </pc:picChg>
        <pc:picChg chg="del">
          <ac:chgData name="Kamran Naquvi" userId="52bb1df112b06346" providerId="LiveId" clId="{3A4742DB-E9C7-4ADC-8EC1-0392346446F3}" dt="2023-10-21T21:13:25.833" v="565" actId="478"/>
          <ac:picMkLst>
            <pc:docMk/>
            <pc:sldMk cId="2416970412" sldId="293"/>
            <ac:picMk id="10" creationId="{4664F5DD-F3FF-E56A-7CCB-B8C14F4EB49B}"/>
          </ac:picMkLst>
        </pc:picChg>
        <pc:picChg chg="add mod">
          <ac:chgData name="Kamran Naquvi" userId="52bb1df112b06346" providerId="LiveId" clId="{3A4742DB-E9C7-4ADC-8EC1-0392346446F3}" dt="2023-10-21T21:19:07.125" v="640" actId="14100"/>
          <ac:picMkLst>
            <pc:docMk/>
            <pc:sldMk cId="2416970412" sldId="293"/>
            <ac:picMk id="13" creationId="{99B446EE-C40E-B78B-0D2F-145FCA529F8A}"/>
          </ac:picMkLst>
        </pc:picChg>
      </pc:sldChg>
      <pc:sldChg chg="modSp add mod replId">
        <pc:chgData name="Kamran Naquvi" userId="52bb1df112b06346" providerId="LiveId" clId="{3A4742DB-E9C7-4ADC-8EC1-0392346446F3}" dt="2023-10-21T21:22:14.334" v="677" actId="27636"/>
        <pc:sldMkLst>
          <pc:docMk/>
          <pc:sldMk cId="2905351367" sldId="294"/>
        </pc:sldMkLst>
        <pc:spChg chg="mod">
          <ac:chgData name="Kamran Naquvi" userId="52bb1df112b06346" providerId="LiveId" clId="{3A4742DB-E9C7-4ADC-8EC1-0392346446F3}" dt="2023-10-21T21:22:14.334" v="677" actId="27636"/>
          <ac:spMkLst>
            <pc:docMk/>
            <pc:sldMk cId="2905351367" sldId="294"/>
            <ac:spMk id="3" creationId="{853DF8E1-05B8-E528-AEFD-EBAA7747925E}"/>
          </ac:spMkLst>
        </pc:spChg>
      </pc:sldChg>
      <pc:sldChg chg="addSp delSp modSp add mod replId">
        <pc:chgData name="Kamran Naquvi" userId="52bb1df112b06346" providerId="LiveId" clId="{3A4742DB-E9C7-4ADC-8EC1-0392346446F3}" dt="2023-10-21T21:23:12.153" v="685" actId="1076"/>
        <pc:sldMkLst>
          <pc:docMk/>
          <pc:sldMk cId="2601947275" sldId="295"/>
        </pc:sldMkLst>
        <pc:spChg chg="add mod">
          <ac:chgData name="Kamran Naquvi" userId="52bb1df112b06346" providerId="LiveId" clId="{3A4742DB-E9C7-4ADC-8EC1-0392346446F3}" dt="2023-10-21T21:22:48.187" v="681" actId="1076"/>
          <ac:spMkLst>
            <pc:docMk/>
            <pc:sldMk cId="2601947275" sldId="295"/>
            <ac:spMk id="8" creationId="{705ABD96-0173-AA52-04CB-5EBE7E411D04}"/>
          </ac:spMkLst>
        </pc:spChg>
        <pc:spChg chg="del">
          <ac:chgData name="Kamran Naquvi" userId="52bb1df112b06346" providerId="LiveId" clId="{3A4742DB-E9C7-4ADC-8EC1-0392346446F3}" dt="2023-10-21T21:22:43.194" v="679" actId="478"/>
          <ac:spMkLst>
            <pc:docMk/>
            <pc:sldMk cId="2601947275" sldId="295"/>
            <ac:spMk id="10" creationId="{A22848CF-7857-7694-43B1-E6E44DB75810}"/>
          </ac:spMkLst>
        </pc:spChg>
        <pc:spChg chg="add mod">
          <ac:chgData name="Kamran Naquvi" userId="52bb1df112b06346" providerId="LiveId" clId="{3A4742DB-E9C7-4ADC-8EC1-0392346446F3}" dt="2023-10-21T21:22:48.187" v="681" actId="1076"/>
          <ac:spMkLst>
            <pc:docMk/>
            <pc:sldMk cId="2601947275" sldId="295"/>
            <ac:spMk id="12" creationId="{06181148-BDD4-6D26-B00A-139A462715B3}"/>
          </ac:spMkLst>
        </pc:spChg>
        <pc:spChg chg="add mod">
          <ac:chgData name="Kamran Naquvi" userId="52bb1df112b06346" providerId="LiveId" clId="{3A4742DB-E9C7-4ADC-8EC1-0392346446F3}" dt="2023-10-21T21:22:48.187" v="681" actId="1076"/>
          <ac:spMkLst>
            <pc:docMk/>
            <pc:sldMk cId="2601947275" sldId="295"/>
            <ac:spMk id="13" creationId="{9ABE11E6-E37B-E265-A85A-2694B9254EA5}"/>
          </ac:spMkLst>
        </pc:spChg>
        <pc:spChg chg="add mod">
          <ac:chgData name="Kamran Naquvi" userId="52bb1df112b06346" providerId="LiveId" clId="{3A4742DB-E9C7-4ADC-8EC1-0392346446F3}" dt="2023-10-21T21:23:12.153" v="685" actId="1076"/>
          <ac:spMkLst>
            <pc:docMk/>
            <pc:sldMk cId="2601947275" sldId="295"/>
            <ac:spMk id="14" creationId="{B1A83035-D9EF-82C1-51A9-0E2254B289D2}"/>
          </ac:spMkLst>
        </pc:spChg>
        <pc:spChg chg="add mod">
          <ac:chgData name="Kamran Naquvi" userId="52bb1df112b06346" providerId="LiveId" clId="{3A4742DB-E9C7-4ADC-8EC1-0392346446F3}" dt="2023-10-21T21:22:48.187" v="681" actId="1076"/>
          <ac:spMkLst>
            <pc:docMk/>
            <pc:sldMk cId="2601947275" sldId="295"/>
            <ac:spMk id="15" creationId="{9ACD2200-9605-1066-6A51-3649F0CDEF2C}"/>
          </ac:spMkLst>
        </pc:spChg>
        <pc:spChg chg="add mod">
          <ac:chgData name="Kamran Naquvi" userId="52bb1df112b06346" providerId="LiveId" clId="{3A4742DB-E9C7-4ADC-8EC1-0392346446F3}" dt="2023-10-21T21:22:48.187" v="681" actId="1076"/>
          <ac:spMkLst>
            <pc:docMk/>
            <pc:sldMk cId="2601947275" sldId="295"/>
            <ac:spMk id="16" creationId="{08FC7F66-4838-00B6-5B6B-B10146C8BC34}"/>
          </ac:spMkLst>
        </pc:spChg>
        <pc:graphicFrameChg chg="del">
          <ac:chgData name="Kamran Naquvi" userId="52bb1df112b06346" providerId="LiveId" clId="{3A4742DB-E9C7-4ADC-8EC1-0392346446F3}" dt="2023-10-21T21:22:39.327" v="678" actId="478"/>
          <ac:graphicFrameMkLst>
            <pc:docMk/>
            <pc:sldMk cId="2601947275" sldId="295"/>
            <ac:graphicFrameMk id="2" creationId="{24072CE7-CF82-F9DA-4F8D-595D3945D6BB}"/>
          </ac:graphicFrameMkLst>
        </pc:graphicFrameChg>
        <pc:graphicFrameChg chg="add mod">
          <ac:chgData name="Kamran Naquvi" userId="52bb1df112b06346" providerId="LiveId" clId="{3A4742DB-E9C7-4ADC-8EC1-0392346446F3}" dt="2023-10-21T21:22:57.171" v="682" actId="1076"/>
          <ac:graphicFrameMkLst>
            <pc:docMk/>
            <pc:sldMk cId="2601947275" sldId="295"/>
            <ac:graphicFrameMk id="3" creationId="{6C63FC07-8793-AB9D-ACFE-AB8528C313E4}"/>
          </ac:graphicFrameMkLst>
        </pc:graphicFrameChg>
        <pc:graphicFrameChg chg="add mod">
          <ac:chgData name="Kamran Naquvi" userId="52bb1df112b06346" providerId="LiveId" clId="{3A4742DB-E9C7-4ADC-8EC1-0392346446F3}" dt="2023-10-21T21:23:05.447" v="684" actId="1076"/>
          <ac:graphicFrameMkLst>
            <pc:docMk/>
            <pc:sldMk cId="2601947275" sldId="295"/>
            <ac:graphicFrameMk id="6" creationId="{78F60EB2-55F4-7D7E-CDBE-957CC06E560D}"/>
          </ac:graphicFrameMkLst>
        </pc:graphicFrameChg>
        <pc:graphicFrameChg chg="add mod">
          <ac:chgData name="Kamran Naquvi" userId="52bb1df112b06346" providerId="LiveId" clId="{3A4742DB-E9C7-4ADC-8EC1-0392346446F3}" dt="2023-10-21T21:23:02.254" v="683" actId="1076"/>
          <ac:graphicFrameMkLst>
            <pc:docMk/>
            <pc:sldMk cId="2601947275" sldId="295"/>
            <ac:graphicFrameMk id="7" creationId="{4E0027DA-0663-FC16-591E-8C302D034C59}"/>
          </ac:graphicFrameMkLst>
        </pc:graphicFrameChg>
      </pc:sldChg>
      <pc:sldChg chg="modSp add mod replId">
        <pc:chgData name="Kamran Naquvi" userId="52bb1df112b06346" providerId="LiveId" clId="{3A4742DB-E9C7-4ADC-8EC1-0392346446F3}" dt="2023-10-21T21:23:53.573" v="687" actId="27636"/>
        <pc:sldMkLst>
          <pc:docMk/>
          <pc:sldMk cId="3622244051" sldId="296"/>
        </pc:sldMkLst>
        <pc:spChg chg="mod">
          <ac:chgData name="Kamran Naquvi" userId="52bb1df112b06346" providerId="LiveId" clId="{3A4742DB-E9C7-4ADC-8EC1-0392346446F3}" dt="2023-10-21T21:23:53.573" v="687" actId="27636"/>
          <ac:spMkLst>
            <pc:docMk/>
            <pc:sldMk cId="3622244051" sldId="296"/>
            <ac:spMk id="3" creationId="{853DF8E1-05B8-E528-AEFD-EBAA7747925E}"/>
          </ac:spMkLst>
        </pc:spChg>
      </pc:sldChg>
      <pc:sldChg chg="addSp delSp modSp add mod modAnim">
        <pc:chgData name="Kamran Naquvi" userId="52bb1df112b06346" providerId="LiveId" clId="{3A4742DB-E9C7-4ADC-8EC1-0392346446F3}" dt="2023-10-21T21:50:07.711" v="1009" actId="207"/>
        <pc:sldMkLst>
          <pc:docMk/>
          <pc:sldMk cId="2064227541" sldId="297"/>
        </pc:sldMkLst>
        <pc:spChg chg="mod">
          <ac:chgData name="Kamran Naquvi" userId="52bb1df112b06346" providerId="LiveId" clId="{3A4742DB-E9C7-4ADC-8EC1-0392346446F3}" dt="2023-10-21T21:50:07.711" v="1009" actId="207"/>
          <ac:spMkLst>
            <pc:docMk/>
            <pc:sldMk cId="2064227541" sldId="297"/>
            <ac:spMk id="2" creationId="{B219549C-3148-3191-BA73-F0E783C1FE96}"/>
          </ac:spMkLst>
        </pc:spChg>
        <pc:spChg chg="del">
          <ac:chgData name="Kamran Naquvi" userId="52bb1df112b06346" providerId="LiveId" clId="{3A4742DB-E9C7-4ADC-8EC1-0392346446F3}" dt="2023-10-21T21:25:09.058" v="694" actId="478"/>
          <ac:spMkLst>
            <pc:docMk/>
            <pc:sldMk cId="2064227541" sldId="297"/>
            <ac:spMk id="3" creationId="{853DF8E1-05B8-E528-AEFD-EBAA7747925E}"/>
          </ac:spMkLst>
        </pc:spChg>
        <pc:spChg chg="add del mod">
          <ac:chgData name="Kamran Naquvi" userId="52bb1df112b06346" providerId="LiveId" clId="{3A4742DB-E9C7-4ADC-8EC1-0392346446F3}" dt="2023-10-21T21:25:15.298" v="697" actId="478"/>
          <ac:spMkLst>
            <pc:docMk/>
            <pc:sldMk cId="2064227541" sldId="297"/>
            <ac:spMk id="7" creationId="{EDC6387E-E28B-540A-7AEF-6BC32A98D51D}"/>
          </ac:spMkLst>
        </pc:spChg>
        <pc:spChg chg="add mod">
          <ac:chgData name="Kamran Naquvi" userId="52bb1df112b06346" providerId="LiveId" clId="{3A4742DB-E9C7-4ADC-8EC1-0392346446F3}" dt="2023-10-21T21:26:23.113" v="737" actId="20577"/>
          <ac:spMkLst>
            <pc:docMk/>
            <pc:sldMk cId="2064227541" sldId="297"/>
            <ac:spMk id="12" creationId="{EB19773C-0A0E-4BFC-D96E-A12342CAB337}"/>
          </ac:spMkLst>
        </pc:spChg>
        <pc:picChg chg="del">
          <ac:chgData name="Kamran Naquvi" userId="52bb1df112b06346" providerId="LiveId" clId="{3A4742DB-E9C7-4ADC-8EC1-0392346446F3}" dt="2023-10-21T21:25:02.951" v="692" actId="478"/>
          <ac:picMkLst>
            <pc:docMk/>
            <pc:sldMk cId="2064227541" sldId="297"/>
            <ac:picMk id="8" creationId="{34F2CE22-23E5-C45D-9A7F-A9FB6110685E}"/>
          </ac:picMkLst>
        </pc:picChg>
        <pc:picChg chg="del">
          <ac:chgData name="Kamran Naquvi" userId="52bb1df112b06346" providerId="LiveId" clId="{3A4742DB-E9C7-4ADC-8EC1-0392346446F3}" dt="2023-10-21T21:25:04.879" v="693" actId="478"/>
          <ac:picMkLst>
            <pc:docMk/>
            <pc:sldMk cId="2064227541" sldId="297"/>
            <ac:picMk id="10" creationId="{4664F5DD-F3FF-E56A-7CCB-B8C14F4EB49B}"/>
          </ac:picMkLst>
        </pc:picChg>
        <pc:picChg chg="add mod">
          <ac:chgData name="Kamran Naquvi" userId="52bb1df112b06346" providerId="LiveId" clId="{3A4742DB-E9C7-4ADC-8EC1-0392346446F3}" dt="2023-10-21T21:25:18.430" v="698" actId="1076"/>
          <ac:picMkLst>
            <pc:docMk/>
            <pc:sldMk cId="2064227541" sldId="297"/>
            <ac:picMk id="13" creationId="{C3F3ADA5-F7B9-BEE1-6A14-A566A0C5C504}"/>
          </ac:picMkLst>
        </pc:picChg>
      </pc:sldChg>
      <pc:sldChg chg="modSp add mod replId">
        <pc:chgData name="Kamran Naquvi" userId="52bb1df112b06346" providerId="LiveId" clId="{3A4742DB-E9C7-4ADC-8EC1-0392346446F3}" dt="2023-10-21T21:27:53.813" v="758" actId="403"/>
        <pc:sldMkLst>
          <pc:docMk/>
          <pc:sldMk cId="2261201170" sldId="298"/>
        </pc:sldMkLst>
        <pc:spChg chg="mod">
          <ac:chgData name="Kamran Naquvi" userId="52bb1df112b06346" providerId="LiveId" clId="{3A4742DB-E9C7-4ADC-8EC1-0392346446F3}" dt="2023-10-21T21:27:53.813" v="758" actId="403"/>
          <ac:spMkLst>
            <pc:docMk/>
            <pc:sldMk cId="2261201170" sldId="298"/>
            <ac:spMk id="3" creationId="{853DF8E1-05B8-E528-AEFD-EBAA7747925E}"/>
          </ac:spMkLst>
        </pc:spChg>
      </pc:sldChg>
      <pc:sldChg chg="addSp delSp modSp add mod replId">
        <pc:chgData name="Kamran Naquvi" userId="52bb1df112b06346" providerId="LiveId" clId="{3A4742DB-E9C7-4ADC-8EC1-0392346446F3}" dt="2023-10-21T21:28:46.927" v="772" actId="1076"/>
        <pc:sldMkLst>
          <pc:docMk/>
          <pc:sldMk cId="4181866515" sldId="299"/>
        </pc:sldMkLst>
        <pc:spChg chg="mod">
          <ac:chgData name="Kamran Naquvi" userId="52bb1df112b06346" providerId="LiveId" clId="{3A4742DB-E9C7-4ADC-8EC1-0392346446F3}" dt="2023-10-21T21:28:36.230" v="771" actId="20577"/>
          <ac:spMkLst>
            <pc:docMk/>
            <pc:sldMk cId="4181866515" sldId="299"/>
            <ac:spMk id="10" creationId="{A22848CF-7857-7694-43B1-E6E44DB75810}"/>
          </ac:spMkLst>
        </pc:spChg>
        <pc:graphicFrameChg chg="del">
          <ac:chgData name="Kamran Naquvi" userId="52bb1df112b06346" providerId="LiveId" clId="{3A4742DB-E9C7-4ADC-8EC1-0392346446F3}" dt="2023-10-21T21:28:14.614" v="759" actId="478"/>
          <ac:graphicFrameMkLst>
            <pc:docMk/>
            <pc:sldMk cId="4181866515" sldId="299"/>
            <ac:graphicFrameMk id="2" creationId="{24072CE7-CF82-F9DA-4F8D-595D3945D6BB}"/>
          </ac:graphicFrameMkLst>
        </pc:graphicFrameChg>
        <pc:graphicFrameChg chg="add mod">
          <ac:chgData name="Kamran Naquvi" userId="52bb1df112b06346" providerId="LiveId" clId="{3A4742DB-E9C7-4ADC-8EC1-0392346446F3}" dt="2023-10-21T21:28:46.927" v="772" actId="1076"/>
          <ac:graphicFrameMkLst>
            <pc:docMk/>
            <pc:sldMk cId="4181866515" sldId="299"/>
            <ac:graphicFrameMk id="3" creationId="{5C7581BC-CEAF-EFA5-832E-333AF8EC3D97}"/>
          </ac:graphicFrameMkLst>
        </pc:graphicFrameChg>
        <pc:graphicFrameChg chg="add mod">
          <ac:chgData name="Kamran Naquvi" userId="52bb1df112b06346" providerId="LiveId" clId="{3A4742DB-E9C7-4ADC-8EC1-0392346446F3}" dt="2023-10-21T21:28:20.555" v="761" actId="1076"/>
          <ac:graphicFrameMkLst>
            <pc:docMk/>
            <pc:sldMk cId="4181866515" sldId="299"/>
            <ac:graphicFrameMk id="6" creationId="{A0A888EE-4249-5909-7C09-113A832EDD52}"/>
          </ac:graphicFrameMkLst>
        </pc:graphicFrameChg>
      </pc:sldChg>
      <pc:sldChg chg="modSp add mod replId">
        <pc:chgData name="Kamran Naquvi" userId="52bb1df112b06346" providerId="LiveId" clId="{3A4742DB-E9C7-4ADC-8EC1-0392346446F3}" dt="2023-10-21T21:29:32.805" v="775" actId="6549"/>
        <pc:sldMkLst>
          <pc:docMk/>
          <pc:sldMk cId="3851825531" sldId="300"/>
        </pc:sldMkLst>
        <pc:spChg chg="mod">
          <ac:chgData name="Kamran Naquvi" userId="52bb1df112b06346" providerId="LiveId" clId="{3A4742DB-E9C7-4ADC-8EC1-0392346446F3}" dt="2023-10-21T21:29:32.805" v="775" actId="6549"/>
          <ac:spMkLst>
            <pc:docMk/>
            <pc:sldMk cId="3851825531" sldId="300"/>
            <ac:spMk id="3" creationId="{853DF8E1-05B8-E528-AEFD-EBAA7747925E}"/>
          </ac:spMkLst>
        </pc:spChg>
      </pc:sldChg>
      <pc:sldChg chg="addSp delSp modSp add mod modAnim">
        <pc:chgData name="Kamran Naquvi" userId="52bb1df112b06346" providerId="LiveId" clId="{3A4742DB-E9C7-4ADC-8EC1-0392346446F3}" dt="2023-10-21T21:50:26.939" v="1013" actId="114"/>
        <pc:sldMkLst>
          <pc:docMk/>
          <pc:sldMk cId="3863735519" sldId="301"/>
        </pc:sldMkLst>
        <pc:spChg chg="mod">
          <ac:chgData name="Kamran Naquvi" userId="52bb1df112b06346" providerId="LiveId" clId="{3A4742DB-E9C7-4ADC-8EC1-0392346446F3}" dt="2023-10-21T21:50:26.939" v="1013" actId="114"/>
          <ac:spMkLst>
            <pc:docMk/>
            <pc:sldMk cId="3863735519" sldId="301"/>
            <ac:spMk id="2" creationId="{B219549C-3148-3191-BA73-F0E783C1FE96}"/>
          </ac:spMkLst>
        </pc:spChg>
        <pc:spChg chg="mod">
          <ac:chgData name="Kamran Naquvi" userId="52bb1df112b06346" providerId="LiveId" clId="{3A4742DB-E9C7-4ADC-8EC1-0392346446F3}" dt="2023-10-21T21:32:59.718" v="867" actId="14100"/>
          <ac:spMkLst>
            <pc:docMk/>
            <pc:sldMk cId="3863735519" sldId="301"/>
            <ac:spMk id="12" creationId="{EB19773C-0A0E-4BFC-D96E-A12342CAB337}"/>
          </ac:spMkLst>
        </pc:spChg>
        <pc:picChg chg="add mod">
          <ac:chgData name="Kamran Naquvi" userId="52bb1df112b06346" providerId="LiveId" clId="{3A4742DB-E9C7-4ADC-8EC1-0392346446F3}" dt="2023-10-21T21:33:27.223" v="871" actId="14100"/>
          <ac:picMkLst>
            <pc:docMk/>
            <pc:sldMk cId="3863735519" sldId="301"/>
            <ac:picMk id="3" creationId="{D6DC4FB7-4BB2-DF69-9D9A-E4941079B503}"/>
          </ac:picMkLst>
        </pc:picChg>
        <pc:picChg chg="del">
          <ac:chgData name="Kamran Naquvi" userId="52bb1df112b06346" providerId="LiveId" clId="{3A4742DB-E9C7-4ADC-8EC1-0392346446F3}" dt="2023-10-21T21:33:18.440" v="868" actId="478"/>
          <ac:picMkLst>
            <pc:docMk/>
            <pc:sldMk cId="3863735519" sldId="301"/>
            <ac:picMk id="13" creationId="{C3F3ADA5-F7B9-BEE1-6A14-A566A0C5C504}"/>
          </ac:picMkLst>
        </pc:picChg>
      </pc:sldChg>
      <pc:sldChg chg="modSp add mod replId">
        <pc:chgData name="Kamran Naquvi" userId="52bb1df112b06346" providerId="LiveId" clId="{3A4742DB-E9C7-4ADC-8EC1-0392346446F3}" dt="2023-10-21T21:33:58.157" v="874" actId="27636"/>
        <pc:sldMkLst>
          <pc:docMk/>
          <pc:sldMk cId="1410651561" sldId="302"/>
        </pc:sldMkLst>
        <pc:spChg chg="mod">
          <ac:chgData name="Kamran Naquvi" userId="52bb1df112b06346" providerId="LiveId" clId="{3A4742DB-E9C7-4ADC-8EC1-0392346446F3}" dt="2023-10-21T21:33:58.157" v="874" actId="27636"/>
          <ac:spMkLst>
            <pc:docMk/>
            <pc:sldMk cId="1410651561" sldId="302"/>
            <ac:spMk id="3" creationId="{853DF8E1-05B8-E528-AEFD-EBAA7747925E}"/>
          </ac:spMkLst>
        </pc:spChg>
      </pc:sldChg>
      <pc:sldChg chg="addSp delSp modSp add mod replId">
        <pc:chgData name="Kamran Naquvi" userId="52bb1df112b06346" providerId="LiveId" clId="{3A4742DB-E9C7-4ADC-8EC1-0392346446F3}" dt="2023-10-21T21:34:39.531" v="885" actId="1076"/>
        <pc:sldMkLst>
          <pc:docMk/>
          <pc:sldMk cId="2245835467" sldId="303"/>
        </pc:sldMkLst>
        <pc:spChg chg="add mod">
          <ac:chgData name="Kamran Naquvi" userId="52bb1df112b06346" providerId="LiveId" clId="{3A4742DB-E9C7-4ADC-8EC1-0392346446F3}" dt="2023-10-21T21:34:27.244" v="879" actId="1076"/>
          <ac:spMkLst>
            <pc:docMk/>
            <pc:sldMk cId="2245835467" sldId="303"/>
            <ac:spMk id="7" creationId="{7C2F0670-9622-9007-ABAD-A580FD80D168}"/>
          </ac:spMkLst>
        </pc:spChg>
        <pc:spChg chg="mod">
          <ac:chgData name="Kamran Naquvi" userId="52bb1df112b06346" providerId="LiveId" clId="{3A4742DB-E9C7-4ADC-8EC1-0392346446F3}" dt="2023-10-21T21:34:39.531" v="885" actId="1076"/>
          <ac:spMkLst>
            <pc:docMk/>
            <pc:sldMk cId="2245835467" sldId="303"/>
            <ac:spMk id="10" creationId="{A22848CF-7857-7694-43B1-E6E44DB75810}"/>
          </ac:spMkLst>
        </pc:spChg>
        <pc:graphicFrameChg chg="add mod">
          <ac:chgData name="Kamran Naquvi" userId="52bb1df112b06346" providerId="LiveId" clId="{3A4742DB-E9C7-4ADC-8EC1-0392346446F3}" dt="2023-10-21T21:34:27.244" v="879" actId="1076"/>
          <ac:graphicFrameMkLst>
            <pc:docMk/>
            <pc:sldMk cId="2245835467" sldId="303"/>
            <ac:graphicFrameMk id="2" creationId="{59A864E9-A238-EFDB-316A-610252BEFE81}"/>
          </ac:graphicFrameMkLst>
        </pc:graphicFrameChg>
        <pc:graphicFrameChg chg="del modGraphic">
          <ac:chgData name="Kamran Naquvi" userId="52bb1df112b06346" providerId="LiveId" clId="{3A4742DB-E9C7-4ADC-8EC1-0392346446F3}" dt="2023-10-21T21:34:21.618" v="876" actId="478"/>
          <ac:graphicFrameMkLst>
            <pc:docMk/>
            <pc:sldMk cId="2245835467" sldId="303"/>
            <ac:graphicFrameMk id="3" creationId="{5C7581BC-CEAF-EFA5-832E-333AF8EC3D97}"/>
          </ac:graphicFrameMkLst>
        </pc:graphicFrameChg>
        <pc:graphicFrameChg chg="del">
          <ac:chgData name="Kamran Naquvi" userId="52bb1df112b06346" providerId="LiveId" clId="{3A4742DB-E9C7-4ADC-8EC1-0392346446F3}" dt="2023-10-21T21:34:23.467" v="877" actId="478"/>
          <ac:graphicFrameMkLst>
            <pc:docMk/>
            <pc:sldMk cId="2245835467" sldId="303"/>
            <ac:graphicFrameMk id="6" creationId="{A0A888EE-4249-5909-7C09-113A832EDD52}"/>
          </ac:graphicFrameMkLst>
        </pc:graphicFrameChg>
      </pc:sldChg>
      <pc:sldChg chg="modSp add mod replId">
        <pc:chgData name="Kamran Naquvi" userId="52bb1df112b06346" providerId="LiveId" clId="{3A4742DB-E9C7-4ADC-8EC1-0392346446F3}" dt="2023-10-21T21:35:13.907" v="887" actId="27636"/>
        <pc:sldMkLst>
          <pc:docMk/>
          <pc:sldMk cId="2006205670" sldId="304"/>
        </pc:sldMkLst>
        <pc:spChg chg="mod">
          <ac:chgData name="Kamran Naquvi" userId="52bb1df112b06346" providerId="LiveId" clId="{3A4742DB-E9C7-4ADC-8EC1-0392346446F3}" dt="2023-10-21T21:35:13.907" v="887" actId="27636"/>
          <ac:spMkLst>
            <pc:docMk/>
            <pc:sldMk cId="2006205670" sldId="304"/>
            <ac:spMk id="3" creationId="{853DF8E1-05B8-E528-AEFD-EBAA7747925E}"/>
          </ac:spMkLst>
        </pc:spChg>
      </pc:sldChg>
      <pc:sldChg chg="addSp delSp modSp add mod">
        <pc:chgData name="Kamran Naquvi" userId="52bb1df112b06346" providerId="LiveId" clId="{3A4742DB-E9C7-4ADC-8EC1-0392346446F3}" dt="2023-10-21T21:50:40.831" v="1016" actId="404"/>
        <pc:sldMkLst>
          <pc:docMk/>
          <pc:sldMk cId="1274627661" sldId="305"/>
        </pc:sldMkLst>
        <pc:spChg chg="mod">
          <ac:chgData name="Kamran Naquvi" userId="52bb1df112b06346" providerId="LiveId" clId="{3A4742DB-E9C7-4ADC-8EC1-0392346446F3}" dt="2023-10-21T21:50:40.831" v="1016" actId="404"/>
          <ac:spMkLst>
            <pc:docMk/>
            <pc:sldMk cId="1274627661" sldId="305"/>
            <ac:spMk id="2" creationId="{B219549C-3148-3191-BA73-F0E783C1FE96}"/>
          </ac:spMkLst>
        </pc:spChg>
        <pc:spChg chg="add mod">
          <ac:chgData name="Kamran Naquvi" userId="52bb1df112b06346" providerId="LiveId" clId="{3A4742DB-E9C7-4ADC-8EC1-0392346446F3}" dt="2023-10-21T21:36:12.453" v="899" actId="403"/>
          <ac:spMkLst>
            <pc:docMk/>
            <pc:sldMk cId="1274627661" sldId="305"/>
            <ac:spMk id="3" creationId="{5EC9925D-F214-9140-4ADF-EA74A3ADFA75}"/>
          </ac:spMkLst>
        </pc:spChg>
        <pc:spChg chg="del mod">
          <ac:chgData name="Kamran Naquvi" userId="52bb1df112b06346" providerId="LiveId" clId="{3A4742DB-E9C7-4ADC-8EC1-0392346446F3}" dt="2023-10-21T21:35:55.521" v="891" actId="478"/>
          <ac:spMkLst>
            <pc:docMk/>
            <pc:sldMk cId="1274627661" sldId="305"/>
            <ac:spMk id="12" creationId="{EB19773C-0A0E-4BFC-D96E-A12342CAB337}"/>
          </ac:spMkLst>
        </pc:spChg>
        <pc:picChg chg="add mod">
          <ac:chgData name="Kamran Naquvi" userId="52bb1df112b06346" providerId="LiveId" clId="{3A4742DB-E9C7-4ADC-8EC1-0392346446F3}" dt="2023-10-21T21:36:01.201" v="894" actId="1076"/>
          <ac:picMkLst>
            <pc:docMk/>
            <pc:sldMk cId="1274627661" sldId="305"/>
            <ac:picMk id="6" creationId="{9BF80EA9-C233-172C-E1A9-C24AC8ABC8D7}"/>
          </ac:picMkLst>
        </pc:picChg>
        <pc:picChg chg="del">
          <ac:chgData name="Kamran Naquvi" userId="52bb1df112b06346" providerId="LiveId" clId="{3A4742DB-E9C7-4ADC-8EC1-0392346446F3}" dt="2023-10-21T21:35:50.914" v="889" actId="478"/>
          <ac:picMkLst>
            <pc:docMk/>
            <pc:sldMk cId="1274627661" sldId="305"/>
            <ac:picMk id="13" creationId="{C3F3ADA5-F7B9-BEE1-6A14-A566A0C5C504}"/>
          </ac:picMkLst>
        </pc:picChg>
      </pc:sldChg>
      <pc:sldChg chg="addSp modSp add mod replId">
        <pc:chgData name="Kamran Naquvi" userId="52bb1df112b06346" providerId="LiveId" clId="{3A4742DB-E9C7-4ADC-8EC1-0392346446F3}" dt="2023-10-21T21:37:11.994" v="907" actId="1076"/>
        <pc:sldMkLst>
          <pc:docMk/>
          <pc:sldMk cId="1667130038" sldId="306"/>
        </pc:sldMkLst>
        <pc:spChg chg="mod">
          <ac:chgData name="Kamran Naquvi" userId="52bb1df112b06346" providerId="LiveId" clId="{3A4742DB-E9C7-4ADC-8EC1-0392346446F3}" dt="2023-10-21T21:37:04.762" v="905" actId="27636"/>
          <ac:spMkLst>
            <pc:docMk/>
            <pc:sldMk cId="1667130038" sldId="306"/>
            <ac:spMk id="3" creationId="{853DF8E1-05B8-E528-AEFD-EBAA7747925E}"/>
          </ac:spMkLst>
        </pc:spChg>
        <pc:graphicFrameChg chg="add mod">
          <ac:chgData name="Kamran Naquvi" userId="52bb1df112b06346" providerId="LiveId" clId="{3A4742DB-E9C7-4ADC-8EC1-0392346446F3}" dt="2023-10-21T21:37:11.994" v="907" actId="1076"/>
          <ac:graphicFrameMkLst>
            <pc:docMk/>
            <pc:sldMk cId="1667130038" sldId="306"/>
            <ac:graphicFrameMk id="2" creationId="{60A04E35-E48E-38DF-ED08-8314582768C3}"/>
          </ac:graphicFrameMkLst>
        </pc:graphicFrameChg>
      </pc:sldChg>
      <pc:sldChg chg="add del replId">
        <pc:chgData name="Kamran Naquvi" userId="52bb1df112b06346" providerId="LiveId" clId="{3A4742DB-E9C7-4ADC-8EC1-0392346446F3}" dt="2023-10-21T21:37:36.997" v="908" actId="2696"/>
        <pc:sldMkLst>
          <pc:docMk/>
          <pc:sldMk cId="1476352618" sldId="307"/>
        </pc:sldMkLst>
      </pc:sldChg>
      <pc:sldChg chg="modSp add mod replId">
        <pc:chgData name="Kamran Naquvi" userId="52bb1df112b06346" providerId="LiveId" clId="{3A4742DB-E9C7-4ADC-8EC1-0392346446F3}" dt="2023-10-21T21:39:17.484" v="925" actId="20577"/>
        <pc:sldMkLst>
          <pc:docMk/>
          <pc:sldMk cId="2879396111" sldId="308"/>
        </pc:sldMkLst>
        <pc:spChg chg="mod">
          <ac:chgData name="Kamran Naquvi" userId="52bb1df112b06346" providerId="LiveId" clId="{3A4742DB-E9C7-4ADC-8EC1-0392346446F3}" dt="2023-10-21T21:39:17.484" v="925" actId="20577"/>
          <ac:spMkLst>
            <pc:docMk/>
            <pc:sldMk cId="2879396111" sldId="308"/>
            <ac:spMk id="3" creationId="{853DF8E1-05B8-E528-AEFD-EBAA7747925E}"/>
          </ac:spMkLst>
        </pc:spChg>
      </pc:sldChg>
      <pc:sldChg chg="delSp modSp add mod">
        <pc:chgData name="Kamran Naquvi" userId="52bb1df112b06346" providerId="LiveId" clId="{3A4742DB-E9C7-4ADC-8EC1-0392346446F3}" dt="2023-10-21T21:50:50.860" v="1019" actId="404"/>
        <pc:sldMkLst>
          <pc:docMk/>
          <pc:sldMk cId="3771232420" sldId="309"/>
        </pc:sldMkLst>
        <pc:spChg chg="mod">
          <ac:chgData name="Kamran Naquvi" userId="52bb1df112b06346" providerId="LiveId" clId="{3A4742DB-E9C7-4ADC-8EC1-0392346446F3}" dt="2023-10-21T21:50:50.860" v="1019" actId="404"/>
          <ac:spMkLst>
            <pc:docMk/>
            <pc:sldMk cId="3771232420" sldId="309"/>
            <ac:spMk id="2" creationId="{B219549C-3148-3191-BA73-F0E783C1FE96}"/>
          </ac:spMkLst>
        </pc:spChg>
        <pc:spChg chg="mod">
          <ac:chgData name="Kamran Naquvi" userId="52bb1df112b06346" providerId="LiveId" clId="{3A4742DB-E9C7-4ADC-8EC1-0392346446F3}" dt="2023-10-21T21:41:40.798" v="963" actId="5793"/>
          <ac:spMkLst>
            <pc:docMk/>
            <pc:sldMk cId="3771232420" sldId="309"/>
            <ac:spMk id="3" creationId="{5EC9925D-F214-9140-4ADF-EA74A3ADFA75}"/>
          </ac:spMkLst>
        </pc:spChg>
        <pc:picChg chg="del">
          <ac:chgData name="Kamran Naquvi" userId="52bb1df112b06346" providerId="LiveId" clId="{3A4742DB-E9C7-4ADC-8EC1-0392346446F3}" dt="2023-10-21T21:40:31.159" v="932" actId="478"/>
          <ac:picMkLst>
            <pc:docMk/>
            <pc:sldMk cId="3771232420" sldId="309"/>
            <ac:picMk id="6" creationId="{9BF80EA9-C233-172C-E1A9-C24AC8ABC8D7}"/>
          </ac:picMkLst>
        </pc:picChg>
      </pc:sldChg>
      <pc:sldChg chg="addSp delSp modSp add mod replId">
        <pc:chgData name="Kamran Naquvi" userId="52bb1df112b06346" providerId="LiveId" clId="{3A4742DB-E9C7-4ADC-8EC1-0392346446F3}" dt="2023-10-21T21:43:13.969" v="976" actId="14100"/>
        <pc:sldMkLst>
          <pc:docMk/>
          <pc:sldMk cId="2877753000" sldId="310"/>
        </pc:sldMkLst>
        <pc:spChg chg="del">
          <ac:chgData name="Kamran Naquvi" userId="52bb1df112b06346" providerId="LiveId" clId="{3A4742DB-E9C7-4ADC-8EC1-0392346446F3}" dt="2023-10-21T21:42:40.178" v="968" actId="478"/>
          <ac:spMkLst>
            <pc:docMk/>
            <pc:sldMk cId="2877753000" sldId="310"/>
            <ac:spMk id="3" creationId="{853DF8E1-05B8-E528-AEFD-EBAA7747925E}"/>
          </ac:spMkLst>
        </pc:spChg>
        <pc:spChg chg="add mod">
          <ac:chgData name="Kamran Naquvi" userId="52bb1df112b06346" providerId="LiveId" clId="{3A4742DB-E9C7-4ADC-8EC1-0392346446F3}" dt="2023-10-21T21:42:58.758" v="973" actId="1076"/>
          <ac:spMkLst>
            <pc:docMk/>
            <pc:sldMk cId="2877753000" sldId="310"/>
            <ac:spMk id="7" creationId="{64A20B6C-7436-E07C-5AE3-B51BFFF517E9}"/>
          </ac:spMkLst>
        </pc:spChg>
        <pc:spChg chg="add del mod">
          <ac:chgData name="Kamran Naquvi" userId="52bb1df112b06346" providerId="LiveId" clId="{3A4742DB-E9C7-4ADC-8EC1-0392346446F3}" dt="2023-10-21T21:42:49.436" v="970" actId="478"/>
          <ac:spMkLst>
            <pc:docMk/>
            <pc:sldMk cId="2877753000" sldId="310"/>
            <ac:spMk id="10" creationId="{39E9D31C-E2B8-54ED-15A2-F6F83A713E46}"/>
          </ac:spMkLst>
        </pc:spChg>
        <pc:graphicFrameChg chg="del">
          <ac:chgData name="Kamran Naquvi" userId="52bb1df112b06346" providerId="LiveId" clId="{3A4742DB-E9C7-4ADC-8EC1-0392346446F3}" dt="2023-10-21T21:42:29.156" v="964" actId="478"/>
          <ac:graphicFrameMkLst>
            <pc:docMk/>
            <pc:sldMk cId="2877753000" sldId="310"/>
            <ac:graphicFrameMk id="2" creationId="{60A04E35-E48E-38DF-ED08-8314582768C3}"/>
          </ac:graphicFrameMkLst>
        </pc:graphicFrameChg>
        <pc:picChg chg="add mod">
          <ac:chgData name="Kamran Naquvi" userId="52bb1df112b06346" providerId="LiveId" clId="{3A4742DB-E9C7-4ADC-8EC1-0392346446F3}" dt="2023-10-21T21:43:13.969" v="976" actId="14100"/>
          <ac:picMkLst>
            <pc:docMk/>
            <pc:sldMk cId="2877753000" sldId="310"/>
            <ac:picMk id="12" creationId="{5D067D76-EC20-7304-E27E-61C48A91387E}"/>
          </ac:picMkLst>
        </pc:picChg>
      </pc:sldChg>
      <pc:sldChg chg="modSp add mod replId">
        <pc:chgData name="Kamran Naquvi" userId="52bb1df112b06346" providerId="LiveId" clId="{3A4742DB-E9C7-4ADC-8EC1-0392346446F3}" dt="2023-10-21T21:44:30.927" v="979" actId="20577"/>
        <pc:sldMkLst>
          <pc:docMk/>
          <pc:sldMk cId="3288427588" sldId="311"/>
        </pc:sldMkLst>
        <pc:spChg chg="mod">
          <ac:chgData name="Kamran Naquvi" userId="52bb1df112b06346" providerId="LiveId" clId="{3A4742DB-E9C7-4ADC-8EC1-0392346446F3}" dt="2023-10-21T21:44:30.927" v="979" actId="20577"/>
          <ac:spMkLst>
            <pc:docMk/>
            <pc:sldMk cId="3288427588" sldId="311"/>
            <ac:spMk id="3" creationId="{853DF8E1-05B8-E528-AEFD-EBAA7747925E}"/>
          </ac:spMkLst>
        </pc:spChg>
      </pc:sldChg>
      <pc:sldChg chg="delSp modSp add mod">
        <pc:chgData name="Kamran Naquvi" userId="52bb1df112b06346" providerId="LiveId" clId="{3A4742DB-E9C7-4ADC-8EC1-0392346446F3}" dt="2023-10-21T21:52:45.827" v="1059" actId="122"/>
        <pc:sldMkLst>
          <pc:docMk/>
          <pc:sldMk cId="2242720058" sldId="312"/>
        </pc:sldMkLst>
        <pc:spChg chg="mod">
          <ac:chgData name="Kamran Naquvi" userId="52bb1df112b06346" providerId="LiveId" clId="{3A4742DB-E9C7-4ADC-8EC1-0392346446F3}" dt="2023-10-21T21:52:45.827" v="1059" actId="122"/>
          <ac:spMkLst>
            <pc:docMk/>
            <pc:sldMk cId="2242720058" sldId="312"/>
            <ac:spMk id="2" creationId="{B219549C-3148-3191-BA73-F0E783C1FE96}"/>
          </ac:spMkLst>
        </pc:spChg>
        <pc:picChg chg="del">
          <ac:chgData name="Kamran Naquvi" userId="52bb1df112b06346" providerId="LiveId" clId="{3A4742DB-E9C7-4ADC-8EC1-0392346446F3}" dt="2023-10-21T21:52:08.011" v="1021" actId="478"/>
          <ac:picMkLst>
            <pc:docMk/>
            <pc:sldMk cId="2242720058" sldId="312"/>
            <ac:picMk id="6" creationId="{82E1A452-5AE6-BB1B-AF86-68EDE9996F5C}"/>
          </ac:picMkLst>
        </pc:picChg>
        <pc:picChg chg="del">
          <ac:chgData name="Kamran Naquvi" userId="52bb1df112b06346" providerId="LiveId" clId="{3A4742DB-E9C7-4ADC-8EC1-0392346446F3}" dt="2023-10-21T21:52:10.082" v="1022" actId="478"/>
          <ac:picMkLst>
            <pc:docMk/>
            <pc:sldMk cId="2242720058" sldId="312"/>
            <ac:picMk id="7" creationId="{ECBA4242-F202-54B2-746D-F387642CAD44}"/>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740D635-2920-4AB0-8F6D-976760662D0C}" type="datetimeFigureOut">
              <a:rPr lang="en-US" smtClean="0"/>
              <a:t>2/9/2025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5EF9CAD-0AE4-4D27-A8BE-46A828B50C79}" type="slidenum">
              <a:rPr lang="en-US" smtClean="0"/>
              <a:t>‹#›</a:t>
            </a:fld>
            <a:endParaRPr lang="en-US"/>
          </a:p>
        </p:txBody>
      </p:sp>
    </p:spTree>
    <p:extLst>
      <p:ext uri="{BB962C8B-B14F-4D97-AF65-F5344CB8AC3E}">
        <p14:creationId xmlns:p14="http://schemas.microsoft.com/office/powerpoint/2010/main" val="36170860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EF9CAD-0AE4-4D27-A8BE-46A828B50C79}" type="slidenum">
              <a:rPr lang="en-US" smtClean="0"/>
              <a:t>1</a:t>
            </a:fld>
            <a:endParaRPr lang="en-US"/>
          </a:p>
        </p:txBody>
      </p:sp>
    </p:spTree>
    <p:extLst>
      <p:ext uri="{BB962C8B-B14F-4D97-AF65-F5344CB8AC3E}">
        <p14:creationId xmlns:p14="http://schemas.microsoft.com/office/powerpoint/2010/main" val="10983062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04DB13E-F722-4ED6-BB00-556651E95281}"/>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7" name="Group 6">
            <a:extLst>
              <a:ext uri="{FF2B5EF4-FFF2-40B4-BE49-F238E27FC236}">
                <a16:creationId xmlns:a16="http://schemas.microsoft.com/office/drawing/2014/main" id="{E26428D7-C6F3-473D-A360-A3F5C3E8728C}"/>
              </a:ext>
            </a:extLst>
          </p:cNvPr>
          <p:cNvGrpSpPr/>
          <p:nvPr/>
        </p:nvGrpSpPr>
        <p:grpSpPr>
          <a:xfrm>
            <a:off x="5250180" y="1267730"/>
            <a:ext cx="1691640" cy="615934"/>
            <a:chOff x="5250180" y="1267730"/>
            <a:chExt cx="1691640" cy="615934"/>
          </a:xfrm>
        </p:grpSpPr>
        <p:cxnSp>
          <p:nvCxnSpPr>
            <p:cNvPr id="17" name="Straight Connector 16"/>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629103" y="2244830"/>
            <a:ext cx="8933796" cy="2437232"/>
          </a:xfrm>
        </p:spPr>
        <p:txBody>
          <a:bodyPr tIns="45720" bIns="45720" anchor="ctr">
            <a:normAutofit/>
          </a:bodyPr>
          <a:lstStyle>
            <a:lvl1pPr algn="ctr">
              <a:lnSpc>
                <a:spcPct val="83000"/>
              </a:lnSpc>
              <a:defRPr lang="en-US" sz="6800"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629101" y="4682062"/>
            <a:ext cx="8936846" cy="457201"/>
          </a:xfrm>
        </p:spPr>
        <p:txBody>
          <a:bodyPr>
            <a:normAutofit/>
          </a:bodyPr>
          <a:lstStyle>
            <a:lvl1pPr marL="0" indent="0" algn="ctr">
              <a:spcBef>
                <a:spcPts val="0"/>
              </a:spcBef>
              <a:buNone/>
              <a:defRPr sz="1800" spc="80" baseline="0">
                <a:solidFill>
                  <a:schemeClr val="tx1">
                    <a:lumMod val="95000"/>
                    <a:lumOff val="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6"/>
            <a:ext cx="1554480" cy="485546"/>
          </a:xfrm>
        </p:spPr>
        <p:txBody>
          <a:bodyPr/>
          <a:lstStyle>
            <a:lvl1pPr algn="ctr">
              <a:defRPr sz="1300" spc="0" baseline="0">
                <a:solidFill>
                  <a:srgbClr val="FFFFFF"/>
                </a:solidFill>
                <a:latin typeface="+mn-lt"/>
              </a:defRPr>
            </a:lvl1pPr>
          </a:lstStyle>
          <a:p>
            <a:fld id="{C7566A96-151C-4FA3-99B4-EDCEA69F37B4}" type="datetime1">
              <a:rPr lang="en-US" smtClean="0"/>
              <a:t>2/9/2025</a:t>
            </a:fld>
            <a:endParaRPr lang="en-US" dirty="0"/>
          </a:p>
        </p:txBody>
      </p:sp>
      <p:sp>
        <p:nvSpPr>
          <p:cNvPr id="21" name="Footer Placeholder 20"/>
          <p:cNvSpPr>
            <a:spLocks noGrp="1"/>
          </p:cNvSpPr>
          <p:nvPr>
            <p:ph type="ftr" sz="quarter" idx="11"/>
          </p:nvPr>
        </p:nvSpPr>
        <p:spPr>
          <a:xfrm>
            <a:off x="1629100" y="5177408"/>
            <a:ext cx="5730295" cy="228600"/>
          </a:xfrm>
        </p:spPr>
        <p:txBody>
          <a:bodyPr/>
          <a:lstStyle>
            <a:lvl1pPr algn="l">
              <a:defRPr>
                <a:solidFill>
                  <a:schemeClr val="tx1">
                    <a:lumMod val="85000"/>
                    <a:lumOff val="15000"/>
                  </a:schemeClr>
                </a:solidFill>
              </a:defRPr>
            </a:lvl1pPr>
          </a:lstStyle>
          <a:p>
            <a:endParaRPr lang="en-US" dirty="0"/>
          </a:p>
        </p:txBody>
      </p:sp>
      <p:sp>
        <p:nvSpPr>
          <p:cNvPr id="22" name="Slide Number Placeholder 21"/>
          <p:cNvSpPr>
            <a:spLocks noGrp="1"/>
          </p:cNvSpPr>
          <p:nvPr>
            <p:ph type="sldNum" sz="quarter" idx="12"/>
          </p:nvPr>
        </p:nvSpPr>
        <p:spPr>
          <a:xfrm>
            <a:off x="8606920" y="5177408"/>
            <a:ext cx="1955980"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15593766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AE5A20B-71E3-4E73-A9B6-9473CAA0FBF2}" type="datetime1">
              <a:rPr lang="en-US" smtClean="0"/>
              <a:t>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27093170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2C218B3-FB28-4FBF-B164-D1A06282AFA4}" type="datetime1">
              <a:rPr lang="en-US" smtClean="0"/>
              <a:t>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13251608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FD95D67-B3FC-44D2-8C9E-F536A1CBD03B}" type="datetime1">
              <a:rPr lang="en-US" smtClean="0"/>
              <a:t>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11793725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A4A1889-E37C-4EC3-9E41-9DAD221CF389}"/>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3" name="Rectangle 22"/>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629156" y="2275165"/>
            <a:ext cx="8933688" cy="2406895"/>
          </a:xfrm>
        </p:spPr>
        <p:txBody>
          <a:bodyPr anchor="ctr">
            <a:normAutofit/>
          </a:bodyPr>
          <a:lstStyle>
            <a:lvl1pPr algn="ctr">
              <a:lnSpc>
                <a:spcPct val="83000"/>
              </a:lnSpc>
              <a:defRPr lang="en-US" sz="68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grpSp>
        <p:nvGrpSpPr>
          <p:cNvPr id="16" name="Group 15">
            <a:extLst>
              <a:ext uri="{FF2B5EF4-FFF2-40B4-BE49-F238E27FC236}">
                <a16:creationId xmlns:a16="http://schemas.microsoft.com/office/drawing/2014/main" id="{1683EB04-C23E-490C-A1A6-030CF79D23C8}"/>
              </a:ext>
            </a:extLst>
          </p:cNvPr>
          <p:cNvGrpSpPr/>
          <p:nvPr/>
        </p:nvGrpSpPr>
        <p:grpSpPr>
          <a:xfrm>
            <a:off x="5250180" y="1267730"/>
            <a:ext cx="1691640" cy="615934"/>
            <a:chOff x="5250180" y="1267730"/>
            <a:chExt cx="1691640" cy="615934"/>
          </a:xfrm>
        </p:grpSpPr>
        <p:cxnSp>
          <p:nvCxnSpPr>
            <p:cNvPr id="17" name="Straight Connector 16">
              <a:extLst>
                <a:ext uri="{FF2B5EF4-FFF2-40B4-BE49-F238E27FC236}">
                  <a16:creationId xmlns:a16="http://schemas.microsoft.com/office/drawing/2014/main" id="{F8A84C03-E1CA-4A4E-81D6-9BB0C335B7A0}"/>
                </a:ext>
              </a:extLst>
            </p:cNvPr>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A26FB5A-D5D1-4DAB-AC43-7F51A7F2D197}"/>
                </a:ext>
              </a:extLst>
            </p:cNvPr>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9303F14-E560-4C02-94F4-B4695FE26813}"/>
                </a:ext>
              </a:extLst>
            </p:cNvPr>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3" name="Text Placeholder 2"/>
          <p:cNvSpPr>
            <a:spLocks noGrp="1"/>
          </p:cNvSpPr>
          <p:nvPr>
            <p:ph type="body" idx="1"/>
          </p:nvPr>
        </p:nvSpPr>
        <p:spPr>
          <a:xfrm>
            <a:off x="1629156" y="4682062"/>
            <a:ext cx="8939784" cy="457200"/>
          </a:xfrm>
        </p:spPr>
        <p:txBody>
          <a:bodyPr anchor="t">
            <a:normAutofit/>
          </a:bodyPr>
          <a:lstStyle>
            <a:lvl1pPr marL="0" indent="0" algn="ctr">
              <a:buNone/>
              <a:tabLst>
                <a:tab pos="2633663" algn="l"/>
              </a:tabLst>
              <a:defRPr sz="1800">
                <a:solidFill>
                  <a:schemeClr val="tx1">
                    <a:lumMod val="95000"/>
                    <a:lumOff val="5000"/>
                  </a:schemeClr>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18760" y="1344502"/>
            <a:ext cx="1554480" cy="498781"/>
          </a:xfrm>
        </p:spPr>
        <p:txBody>
          <a:bodyPr/>
          <a:lstStyle>
            <a:lvl1pPr algn="ctr">
              <a:defRPr lang="en-US" sz="1300" kern="1200" spc="0" baseline="0">
                <a:solidFill>
                  <a:srgbClr val="FFFFFF"/>
                </a:solidFill>
                <a:latin typeface="+mn-lt"/>
                <a:ea typeface="+mn-ea"/>
                <a:cs typeface="+mn-cs"/>
              </a:defRPr>
            </a:lvl1pPr>
          </a:lstStyle>
          <a:p>
            <a:fld id="{A4132522-15EE-4FE6-A303-5869B89A0A0F}" type="datetime1">
              <a:rPr lang="en-US" smtClean="0"/>
              <a:t>2/9/2025</a:t>
            </a:fld>
            <a:endParaRPr lang="en-US" dirty="0"/>
          </a:p>
        </p:txBody>
      </p:sp>
      <p:sp>
        <p:nvSpPr>
          <p:cNvPr id="5" name="Footer Placeholder 4"/>
          <p:cNvSpPr>
            <a:spLocks noGrp="1"/>
          </p:cNvSpPr>
          <p:nvPr>
            <p:ph type="ftr" sz="quarter" idx="11"/>
          </p:nvPr>
        </p:nvSpPr>
        <p:spPr>
          <a:xfrm>
            <a:off x="1629157" y="5177408"/>
            <a:ext cx="5660134" cy="228600"/>
          </a:xfrm>
        </p:spPr>
        <p:txBody>
          <a:bodyPr/>
          <a:lstStyle>
            <a:lvl1pPr algn="l">
              <a:defRPr>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12"/>
          </p:nvPr>
        </p:nvSpPr>
        <p:spPr>
          <a:xfrm>
            <a:off x="8604504" y="5177408"/>
            <a:ext cx="1958339"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13504528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6176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77C7680-94CD-4D55-BCE0-90AAFA0FD25F}" type="datetime1">
              <a:rPr lang="en-US" smtClean="0"/>
              <a:t>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14824811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663440" cy="640080"/>
          </a:xfrm>
        </p:spPr>
        <p:txBody>
          <a:bodyPr anchor="ctr">
            <a:normAutofit/>
          </a:bodyPr>
          <a:lstStyle>
            <a:lvl1pPr marL="0" indent="0" algn="l">
              <a:spcBef>
                <a:spcPts val="0"/>
              </a:spcBef>
              <a:buNone/>
              <a:defRPr sz="1900" b="1" i="0">
                <a:solidFill>
                  <a:schemeClr val="tx1"/>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069848" y="2792472"/>
            <a:ext cx="4663440" cy="3163825"/>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458712" y="2074334"/>
            <a:ext cx="4663440" cy="640080"/>
          </a:xfrm>
        </p:spPr>
        <p:txBody>
          <a:bodyPr anchor="ctr">
            <a:normAutofit/>
          </a:bodyPr>
          <a:lstStyle>
            <a:lvl1pPr marL="0" indent="0" algn="l">
              <a:spcBef>
                <a:spcPts val="0"/>
              </a:spcBef>
              <a:buNone/>
              <a:defRPr sz="1900" b="1">
                <a:solidFill>
                  <a:schemeClr val="tx1"/>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458712" y="2792471"/>
            <a:ext cx="4663440" cy="3164509"/>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FCF86310-BEA0-4353-8FE6-6364A8AEE7F7}" type="datetime1">
              <a:rPr lang="en-US" smtClean="0"/>
              <a:t>2/9/2025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14479791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AE5F8AD-08AF-418F-AAB0-C6242F99D600}" type="datetime1">
              <a:rPr lang="en-US" smtClean="0"/>
              <a:t>2/9/2025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21418630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DA2A28-61BF-4BDA-82CA-7015F408AA43}" type="datetime1">
              <a:rPr lang="en-US" smtClean="0"/>
              <a:t>2/9/2025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29554886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5E1BBF9-8BEF-4353-BA68-30AAF9EBD8D8}"/>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5B941C21-2A5D-4912-AB06-1BB0C0EB6AE1}"/>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58200" y="607392"/>
            <a:ext cx="3161963" cy="1645920"/>
          </a:xfrm>
        </p:spPr>
        <p:txBody>
          <a:bodyPr anchor="b">
            <a:normAutofit/>
          </a:bodyPr>
          <a:lstStyle>
            <a:lvl1pPr algn="l" defTabSz="914400" rtl="0" eaLnBrk="1" latinLnBrk="0" hangingPunct="1">
              <a:lnSpc>
                <a:spcPct val="100000"/>
              </a:lnSpc>
              <a:spcBef>
                <a:spcPct val="0"/>
              </a:spcBef>
              <a:buNone/>
              <a:defRPr lang="en-US" sz="3200" b="0" kern="1200" cap="none" spc="0" baseline="0" dirty="0">
                <a:solidFill>
                  <a:schemeClr val="tx1"/>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85800" y="609600"/>
            <a:ext cx="6858000" cy="53340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58200" y="2336800"/>
            <a:ext cx="3161963" cy="3606800"/>
          </a:xfrm>
        </p:spPr>
        <p:txBody>
          <a:bodyPr>
            <a:normAutofit/>
          </a:bodyPr>
          <a:lstStyle>
            <a:lvl1pPr marL="0" indent="0">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a:xfrm>
            <a:off x="5588000" y="6035040"/>
            <a:ext cx="1955800" cy="365760"/>
          </a:xfrm>
        </p:spPr>
        <p:txBody>
          <a:bodyPr/>
          <a:lstStyle>
            <a:lvl1pPr>
              <a:defRPr>
                <a:solidFill>
                  <a:schemeClr val="tx1">
                    <a:lumMod val="85000"/>
                    <a:lumOff val="15000"/>
                  </a:schemeClr>
                </a:solidFill>
              </a:defRPr>
            </a:lvl1pPr>
          </a:lstStyle>
          <a:p>
            <a:fld id="{C1F8B3B1-1F78-4A3C-A2D6-48B46541E64D}" type="datetime1">
              <a:rPr lang="en-US" smtClean="0"/>
              <a:t>2/9/2025</a:t>
            </a:fld>
            <a:endParaRPr lang="en-US"/>
          </a:p>
        </p:txBody>
      </p:sp>
      <p:sp>
        <p:nvSpPr>
          <p:cNvPr id="9" name="Footer Placeholder 8"/>
          <p:cNvSpPr>
            <a:spLocks noGrp="1"/>
          </p:cNvSpPr>
          <p:nvPr>
            <p:ph type="ftr" sz="quarter" idx="11"/>
          </p:nvPr>
        </p:nvSpPr>
        <p:spPr>
          <a:xfrm>
            <a:off x="685801" y="6035040"/>
            <a:ext cx="4584700" cy="365760"/>
          </a:xfrm>
        </p:spPr>
        <p:txBody>
          <a:bodyPr/>
          <a:lstStyle>
            <a:lvl1pPr algn="l">
              <a:defRPr/>
            </a:lvl1pPr>
          </a:lstStyle>
          <a:p>
            <a:endParaRPr lang="en-US"/>
          </a:p>
        </p:txBody>
      </p:sp>
      <p:sp>
        <p:nvSpPr>
          <p:cNvPr id="11" name="Slide Number Placeholder 10"/>
          <p:cNvSpPr>
            <a:spLocks noGrp="1"/>
          </p:cNvSpPr>
          <p:nvPr>
            <p:ph type="sldNum" sz="quarter" idx="12"/>
          </p:nvPr>
        </p:nvSpPr>
        <p:spPr>
          <a:xfrm>
            <a:off x="10396728" y="6035040"/>
            <a:ext cx="1223435" cy="36576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a:p>
        </p:txBody>
      </p:sp>
    </p:spTree>
    <p:extLst>
      <p:ext uri="{BB962C8B-B14F-4D97-AF65-F5344CB8AC3E}">
        <p14:creationId xmlns:p14="http://schemas.microsoft.com/office/powerpoint/2010/main" val="41155250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687CA98-D9C7-497F-A1DA-7D22F8753BCE}"/>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228599" y="237744"/>
            <a:ext cx="7696201"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5" name="Date Placeholder 4"/>
          <p:cNvSpPr>
            <a:spLocks noGrp="1"/>
          </p:cNvSpPr>
          <p:nvPr>
            <p:ph type="dt" sz="half" idx="10"/>
          </p:nvPr>
        </p:nvSpPr>
        <p:spPr>
          <a:xfrm>
            <a:off x="5662337" y="6035040"/>
            <a:ext cx="2071963" cy="365760"/>
          </a:xfrm>
        </p:spPr>
        <p:txBody>
          <a:bodyPr/>
          <a:lstStyle>
            <a:lvl1pPr>
              <a:defRPr b="1">
                <a:solidFill>
                  <a:srgbClr val="FFFFFF"/>
                </a:solidFill>
                <a:effectLst>
                  <a:outerShdw blurRad="19050" dist="6350" dir="2700000" algn="tl" rotWithShape="0">
                    <a:prstClr val="black">
                      <a:alpha val="40000"/>
                    </a:prstClr>
                  </a:outerShdw>
                </a:effectLst>
              </a:defRPr>
            </a:lvl1pPr>
          </a:lstStyle>
          <a:p>
            <a:fld id="{D229B564-EBDD-4955-8632-33F697B3EA0B}" type="datetime1">
              <a:rPr lang="en-US" smtClean="0"/>
              <a:t>2/9/2025</a:t>
            </a:fld>
            <a:endParaRPr lang="en-US" dirty="0"/>
          </a:p>
        </p:txBody>
      </p:sp>
      <p:sp>
        <p:nvSpPr>
          <p:cNvPr id="6" name="Footer Placeholder 5"/>
          <p:cNvSpPr>
            <a:spLocks noGrp="1"/>
          </p:cNvSpPr>
          <p:nvPr>
            <p:ph type="ftr" sz="quarter" idx="11"/>
          </p:nvPr>
        </p:nvSpPr>
        <p:spPr>
          <a:xfrm>
            <a:off x="612648" y="6035040"/>
            <a:ext cx="4588002" cy="365760"/>
          </a:xfrm>
        </p:spPr>
        <p:txBody>
          <a:bodyPr/>
          <a:lstStyle>
            <a:lvl1pPr marL="0" algn="r" defTabSz="914400" rtl="0" eaLnBrk="1" latinLnBrk="0" hangingPunct="1">
              <a:defRPr lang="en-US" sz="1000" b="1"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pPr algn="l"/>
            <a:endParaRPr lang="en-US" dirty="0"/>
          </a:p>
        </p:txBody>
      </p:sp>
      <p:sp>
        <p:nvSpPr>
          <p:cNvPr id="7" name="Slide Number Placeholder 6"/>
          <p:cNvSpPr>
            <a:spLocks noGrp="1"/>
          </p:cNvSpPr>
          <p:nvPr>
            <p:ph type="sldNum" sz="quarter" idx="12"/>
          </p:nvPr>
        </p:nvSpPr>
        <p:spPr>
          <a:xfrm>
            <a:off x="10396728" y="6035040"/>
            <a:ext cx="1225296" cy="365760"/>
          </a:xfrm>
        </p:spPr>
        <p:txBody>
          <a:bodyPr/>
          <a:lstStyle/>
          <a:p>
            <a:fld id="{34B7E4EF-A1BD-40F4-AB7B-04F084DD991D}" type="slidenum">
              <a:rPr lang="en-US" smtClean="0"/>
              <a:t>‹#›</a:t>
            </a:fld>
            <a:endParaRPr lang="en-US"/>
          </a:p>
        </p:txBody>
      </p:sp>
      <p:sp>
        <p:nvSpPr>
          <p:cNvPr id="12" name="Rectangle 11">
            <a:extLst>
              <a:ext uri="{FF2B5EF4-FFF2-40B4-BE49-F238E27FC236}">
                <a16:creationId xmlns:a16="http://schemas.microsoft.com/office/drawing/2014/main" id="{F8B3D8CC-BB13-41A5-8F34-B8E84A4F9534}"/>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77250" y="603504"/>
            <a:ext cx="3144774" cy="1645920"/>
          </a:xfrm>
        </p:spPr>
        <p:txBody>
          <a:bodyPr anchor="b">
            <a:noAutofit/>
          </a:bodyPr>
          <a:lstStyle>
            <a:lvl1pPr algn="l">
              <a:lnSpc>
                <a:spcPct val="100000"/>
              </a:lnSpc>
              <a:defRPr sz="3200" b="0">
                <a:solidFill>
                  <a:schemeClr val="tx1"/>
                </a:solidFill>
                <a:latin typeface="+mj-lt"/>
              </a:defRPr>
            </a:lvl1pPr>
          </a:lstStyle>
          <a:p>
            <a:r>
              <a:rPr lang="en-US"/>
              <a:t>Click to edit Master title style</a:t>
            </a:r>
            <a:endParaRPr lang="en-US" dirty="0"/>
          </a:p>
        </p:txBody>
      </p:sp>
      <p:sp>
        <p:nvSpPr>
          <p:cNvPr id="4" name="Text Placeholder 3"/>
          <p:cNvSpPr>
            <a:spLocks noGrp="1"/>
          </p:cNvSpPr>
          <p:nvPr>
            <p:ph type="body" sz="half" idx="2"/>
          </p:nvPr>
        </p:nvSpPr>
        <p:spPr>
          <a:xfrm>
            <a:off x="8477250" y="2386584"/>
            <a:ext cx="3144774" cy="3511296"/>
          </a:xfrm>
        </p:spPr>
        <p:txBody>
          <a:bodyPr>
            <a:normAutofit/>
          </a:bodyPr>
          <a:lstStyle>
            <a:lvl1pPr marL="0" indent="0" algn="l">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466895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E94681D-2A4C-4A8D-B9B5-31D440D0328D}"/>
              </a:ext>
            </a:extLst>
          </p:cNvPr>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8" name="Rectangle 7"/>
          <p:cNvSpPr/>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84962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56794" y="6035040"/>
            <a:ext cx="2893045" cy="365760"/>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F311847A-555F-4565-ACAA-5E1C49D8341D}" type="datetime1">
              <a:rPr lang="en-US" smtClean="0"/>
              <a:t>2/9/2025</a:t>
            </a:fld>
            <a:endParaRPr lang="en-US"/>
          </a:p>
        </p:txBody>
      </p:sp>
      <p:sp>
        <p:nvSpPr>
          <p:cNvPr id="5" name="Footer Placeholder 4"/>
          <p:cNvSpPr>
            <a:spLocks noGrp="1"/>
          </p:cNvSpPr>
          <p:nvPr>
            <p:ph type="ftr" sz="quarter" idx="3"/>
          </p:nvPr>
        </p:nvSpPr>
        <p:spPr>
          <a:xfrm>
            <a:off x="1066800" y="6035040"/>
            <a:ext cx="5816600" cy="365760"/>
          </a:xfrm>
          <a:prstGeom prst="rect">
            <a:avLst/>
          </a:prstGeom>
        </p:spPr>
        <p:txBody>
          <a:bodyPr vert="horz" lIns="91440" tIns="45720" rIns="91440" bIns="45720" rtlCol="0" anchor="b"/>
          <a:lstStyle>
            <a:lvl1pPr algn="l">
              <a:defRPr sz="1000">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4"/>
          </p:nvPr>
        </p:nvSpPr>
        <p:spPr>
          <a:xfrm>
            <a:off x="10287000" y="6035040"/>
            <a:ext cx="838200" cy="365760"/>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34B7E4EF-A1BD-40F4-AB7B-04F084DD991D}" type="slidenum">
              <a:rPr lang="en-US" smtClean="0"/>
              <a:t>‹#›</a:t>
            </a:fld>
            <a:endParaRPr lang="en-US"/>
          </a:p>
        </p:txBody>
      </p:sp>
    </p:spTree>
    <p:extLst>
      <p:ext uri="{BB962C8B-B14F-4D97-AF65-F5344CB8AC3E}">
        <p14:creationId xmlns:p14="http://schemas.microsoft.com/office/powerpoint/2010/main" val="1567020557"/>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14" r:id="rId5"/>
    <p:sldLayoutId id="2147483720" r:id="rId6"/>
    <p:sldLayoutId id="2147483715" r:id="rId7"/>
    <p:sldLayoutId id="2147483716" r:id="rId8"/>
    <p:sldLayoutId id="2147483717" r:id="rId9"/>
    <p:sldLayoutId id="2147483718" r:id="rId10"/>
    <p:sldLayoutId id="2147483719" r:id="rId11"/>
  </p:sldLayoutIdLst>
  <p:hf hdr="0" ftr="0" dt="0"/>
  <p:txStyles>
    <p:titleStyle>
      <a:lvl1pPr algn="l" defTabSz="914400" rtl="0" eaLnBrk="1" latinLnBrk="0" hangingPunct="1">
        <a:lnSpc>
          <a:spcPct val="90000"/>
        </a:lnSpc>
        <a:spcBef>
          <a:spcPct val="0"/>
        </a:spcBef>
        <a:buNone/>
        <a:defRPr lang="en-US" sz="4200" i="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sz="1500" kern="1200">
          <a:solidFill>
            <a:schemeClr val="tx1"/>
          </a:solidFill>
          <a:latin typeface="+mn-lt"/>
          <a:ea typeface="+mn-ea"/>
          <a:cs typeface="+mn-cs"/>
        </a:defRPr>
      </a:lvl1pPr>
      <a:lvl2pPr marL="457200" indent="-182880" algn="l" defTabSz="914400" rtl="0" eaLnBrk="1" latinLnBrk="0" hangingPunct="1">
        <a:lnSpc>
          <a:spcPct val="110000"/>
        </a:lnSpc>
        <a:spcBef>
          <a:spcPts val="500"/>
        </a:spcBef>
        <a:buClr>
          <a:schemeClr val="tx1">
            <a:lumMod val="85000"/>
            <a:lumOff val="15000"/>
          </a:schemeClr>
        </a:buClr>
        <a:buFont typeface="Garamond" pitchFamily="18" charset="0"/>
        <a:buChar char="◦"/>
        <a:defRPr sz="1300" kern="1200">
          <a:solidFill>
            <a:schemeClr val="tx1"/>
          </a:solidFill>
          <a:latin typeface="+mn-lt"/>
          <a:ea typeface="+mn-ea"/>
          <a:cs typeface="+mn-cs"/>
        </a:defRPr>
      </a:lvl2pPr>
      <a:lvl3pPr marL="731520" indent="-182880" algn="l" defTabSz="914400" rtl="0" eaLnBrk="1" latinLnBrk="0" hangingPunct="1">
        <a:lnSpc>
          <a:spcPct val="11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3pPr>
      <a:lvl4pPr marL="1005840" indent="-182880" algn="l" defTabSz="914400" rtl="0" eaLnBrk="1" latinLnBrk="0" hangingPunct="1">
        <a:lnSpc>
          <a:spcPct val="11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4pPr>
      <a:lvl5pPr marL="1280160" indent="-182880" algn="l" defTabSz="914400" rtl="0" eaLnBrk="1" latinLnBrk="0" hangingPunct="1">
        <a:lnSpc>
          <a:spcPct val="11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02DC0967-ECFB-46A2-ADEB-01374F3D3C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007" y="0"/>
            <a:ext cx="12192001" cy="6858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3" name="Rectangle 22">
            <a:extLst>
              <a:ext uri="{FF2B5EF4-FFF2-40B4-BE49-F238E27FC236}">
                <a16:creationId xmlns:a16="http://schemas.microsoft.com/office/drawing/2014/main" id="{533173E3-A708-4A63-AB1F-6729F5E53B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3190" y="457200"/>
            <a:ext cx="11281609" cy="5943603"/>
          </a:xfrm>
          <a:prstGeom prst="rect">
            <a:avLst/>
          </a:prstGeom>
          <a:solidFill>
            <a:srgbClr val="FFFFFF"/>
          </a:solidFill>
          <a:ln w="6350" cap="flat" cmpd="sng" algn="ctr">
            <a:noFill/>
            <a:prstDash val="solid"/>
          </a:ln>
          <a:effectLst>
            <a:outerShdw blurRad="50800" algn="ctr" rotWithShape="0">
              <a:prstClr val="black">
                <a:alpha val="66000"/>
              </a:prstClr>
            </a:outerShdw>
            <a:softEdge rad="0"/>
          </a:effectLst>
        </p:spPr>
        <p:txBody>
          <a:bodyPr/>
          <a:lstStyle/>
          <a:p>
            <a:endParaRPr lang="en-IN"/>
          </a:p>
        </p:txBody>
      </p:sp>
      <p:sp useBgFill="1">
        <p:nvSpPr>
          <p:cNvPr id="25" name="Rectangle 24">
            <a:extLst>
              <a:ext uri="{FF2B5EF4-FFF2-40B4-BE49-F238E27FC236}">
                <a16:creationId xmlns:a16="http://schemas.microsoft.com/office/drawing/2014/main" id="{9D98FDEF-0256-4AA6-B4F5-14FEE180D8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6738" y="621793"/>
            <a:ext cx="10954512" cy="5614416"/>
          </a:xfrm>
          <a:prstGeom prst="rect">
            <a:avLst/>
          </a:prstGeom>
          <a:ln w="6350" cap="sq" cmpd="sng" algn="ctr">
            <a:solidFill>
              <a:schemeClr val="tx1"/>
            </a:solidFill>
            <a:prstDash val="solid"/>
            <a:miter lim="800000"/>
          </a:ln>
          <a:effectLst/>
        </p:spPr>
        <p:txBody>
          <a:bodyPr/>
          <a:lstStyle/>
          <a:p>
            <a:endParaRPr lang="en-IN"/>
          </a:p>
        </p:txBody>
      </p:sp>
      <p:sp>
        <p:nvSpPr>
          <p:cNvPr id="3" name="Subtitle 2">
            <a:extLst>
              <a:ext uri="{FF2B5EF4-FFF2-40B4-BE49-F238E27FC236}">
                <a16:creationId xmlns:a16="http://schemas.microsoft.com/office/drawing/2014/main" id="{4C497D5C-E785-D72F-C8CC-FA44B04E576B}"/>
              </a:ext>
            </a:extLst>
          </p:cNvPr>
          <p:cNvSpPr>
            <a:spLocks noGrp="1"/>
          </p:cNvSpPr>
          <p:nvPr>
            <p:ph type="subTitle" idx="1"/>
          </p:nvPr>
        </p:nvSpPr>
        <p:spPr>
          <a:xfrm>
            <a:off x="5533786" y="3919928"/>
            <a:ext cx="5355264" cy="1169893"/>
          </a:xfrm>
        </p:spPr>
        <p:txBody>
          <a:bodyPr>
            <a:noAutofit/>
          </a:bodyPr>
          <a:lstStyle/>
          <a:p>
            <a:pPr>
              <a:lnSpc>
                <a:spcPct val="100000"/>
              </a:lnSpc>
              <a:spcAft>
                <a:spcPts val="600"/>
              </a:spcAft>
            </a:pPr>
            <a:r>
              <a:rPr lang="en-US" sz="2400" b="1" dirty="0">
                <a:latin typeface="Times New Roman" panose="02020603050405020304" pitchFamily="18" charset="0"/>
                <a:cs typeface="Times New Roman" panose="02020603050405020304" pitchFamily="18" charset="0"/>
              </a:rPr>
              <a:t>Dr. Kamran Javed Naquvi</a:t>
            </a:r>
          </a:p>
          <a:p>
            <a:pPr>
              <a:lnSpc>
                <a:spcPct val="100000"/>
              </a:lnSpc>
              <a:spcAft>
                <a:spcPts val="600"/>
              </a:spcAft>
            </a:pPr>
            <a:r>
              <a:rPr lang="en-IN" sz="2400" dirty="0">
                <a:latin typeface="Times New Roman" panose="02020603050405020304" pitchFamily="18" charset="0"/>
                <a:cs typeface="Times New Roman" panose="02020603050405020304" pitchFamily="18" charset="0"/>
              </a:rPr>
              <a:t>Course name: AROMATHERAPY</a:t>
            </a:r>
          </a:p>
          <a:p>
            <a:pPr>
              <a:lnSpc>
                <a:spcPct val="100000"/>
              </a:lnSpc>
              <a:spcAft>
                <a:spcPts val="600"/>
              </a:spcAft>
            </a:pPr>
            <a:r>
              <a:rPr lang="en-IN" sz="2400" dirty="0">
                <a:latin typeface="Times New Roman" panose="02020603050405020304" pitchFamily="18" charset="0"/>
                <a:cs typeface="Times New Roman" panose="02020603050405020304" pitchFamily="18" charset="0"/>
              </a:rPr>
              <a:t>Grade 4- Spring Semester 2024-2025</a:t>
            </a:r>
          </a:p>
          <a:p>
            <a:pPr>
              <a:lnSpc>
                <a:spcPct val="100000"/>
              </a:lnSpc>
              <a:spcAft>
                <a:spcPts val="600"/>
              </a:spcAft>
            </a:pPr>
            <a:r>
              <a:rPr lang="en-IN" sz="2400" dirty="0">
                <a:latin typeface="Times New Roman" panose="02020603050405020304" pitchFamily="18" charset="0"/>
                <a:cs typeface="Times New Roman" panose="02020603050405020304" pitchFamily="18" charset="0"/>
              </a:rPr>
              <a:t>Course code: PHAR 429</a:t>
            </a:r>
          </a:p>
          <a:p>
            <a:pPr>
              <a:lnSpc>
                <a:spcPct val="100000"/>
              </a:lnSpc>
              <a:spcAft>
                <a:spcPts val="600"/>
              </a:spcAft>
            </a:pPr>
            <a:r>
              <a:rPr lang="en-IN" sz="2400" b="1" dirty="0">
                <a:latin typeface="Times New Roman" panose="02020603050405020304" pitchFamily="18" charset="0"/>
                <a:cs typeface="Times New Roman" panose="02020603050405020304" pitchFamily="18" charset="0"/>
              </a:rPr>
              <a:t>Lecture 1</a:t>
            </a:r>
            <a:r>
              <a:rPr lang="en-IN" sz="2400" dirty="0">
                <a:latin typeface="Times New Roman" panose="02020603050405020304" pitchFamily="18" charset="0"/>
                <a:cs typeface="Times New Roman" panose="02020603050405020304" pitchFamily="18" charset="0"/>
              </a:rPr>
              <a:t> </a:t>
            </a:r>
            <a:endParaRPr lang="en-US" dirty="0">
              <a:latin typeface="Times New Roman" panose="02020603050405020304" pitchFamily="18" charset="0"/>
              <a:cs typeface="Times New Roman" panose="02020603050405020304" pitchFamily="18" charset="0"/>
            </a:endParaRPr>
          </a:p>
        </p:txBody>
      </p:sp>
      <p:sp>
        <p:nvSpPr>
          <p:cNvPr id="27" name="Rectangle 26">
            <a:extLst>
              <a:ext uri="{FF2B5EF4-FFF2-40B4-BE49-F238E27FC236}">
                <a16:creationId xmlns:a16="http://schemas.microsoft.com/office/drawing/2014/main" id="{8ABEB269-2208-4181-9DDB-A5C2D189B2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51298" y="446824"/>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IN"/>
          </a:p>
        </p:txBody>
      </p:sp>
      <p:cxnSp>
        <p:nvCxnSpPr>
          <p:cNvPr id="37" name="Straight Connector 28">
            <a:extLst>
              <a:ext uri="{FF2B5EF4-FFF2-40B4-BE49-F238E27FC236}">
                <a16:creationId xmlns:a16="http://schemas.microsoft.com/office/drawing/2014/main" id="{384CBE60-0977-4285-9BF5-9D8271989AD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365598" y="446823"/>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38" name="Straight Connector 30">
            <a:extLst>
              <a:ext uri="{FF2B5EF4-FFF2-40B4-BE49-F238E27FC236}">
                <a16:creationId xmlns:a16="http://schemas.microsoft.com/office/drawing/2014/main" id="{1911CEBB-5C08-41C5-8954-C727FC87556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057238" y="446823"/>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39" name="Straight Connector 32">
            <a:extLst>
              <a:ext uri="{FF2B5EF4-FFF2-40B4-BE49-F238E27FC236}">
                <a16:creationId xmlns:a16="http://schemas.microsoft.com/office/drawing/2014/main" id="{E56FA950-4DFC-4710-A30A-6E55033CA46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365598" y="1092118"/>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79E2F7C9-81DF-F3F0-E0A3-1B3E21455EF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28505" y="2309976"/>
            <a:ext cx="2204151" cy="2204151"/>
          </a:xfrm>
          <a:prstGeom prst="rect">
            <a:avLst/>
          </a:prstGeom>
          <a:noFill/>
          <a:ln>
            <a:noFill/>
          </a:ln>
        </p:spPr>
      </p:pic>
      <p:sp>
        <p:nvSpPr>
          <p:cNvPr id="4" name="Title 1">
            <a:extLst>
              <a:ext uri="{FF2B5EF4-FFF2-40B4-BE49-F238E27FC236}">
                <a16:creationId xmlns:a16="http://schemas.microsoft.com/office/drawing/2014/main" id="{888D68CA-1A1A-A12F-35D4-D1E3FAAC9307}"/>
              </a:ext>
            </a:extLst>
          </p:cNvPr>
          <p:cNvSpPr txBox="1">
            <a:spLocks/>
          </p:cNvSpPr>
          <p:nvPr/>
        </p:nvSpPr>
        <p:spPr>
          <a:xfrm>
            <a:off x="1417935" y="4941753"/>
            <a:ext cx="5375074" cy="933287"/>
          </a:xfrm>
          <a:prstGeom prst="rect">
            <a:avLst/>
          </a:prstGeom>
        </p:spPr>
        <p:txBody>
          <a:bodyPr vert="horz" lIns="91440" tIns="45720" rIns="91440" bIns="45720" rtlCol="0" anchor="ctr">
            <a:normAutofit/>
          </a:bodyPr>
          <a:lstStyle>
            <a:lvl1pPr algn="ctr" defTabSz="914400" rtl="0" eaLnBrk="1" latinLnBrk="0" hangingPunct="1">
              <a:lnSpc>
                <a:spcPct val="83000"/>
              </a:lnSpc>
              <a:spcBef>
                <a:spcPct val="0"/>
              </a:spcBef>
              <a:buNone/>
              <a:defRPr lang="en-US" sz="6800" b="0" i="0" kern="1200" cap="all" spc="-100" baseline="0" dirty="0">
                <a:solidFill>
                  <a:schemeClr val="tx1">
                    <a:lumMod val="85000"/>
                    <a:lumOff val="15000"/>
                  </a:schemeClr>
                </a:solidFill>
                <a:effectLst/>
                <a:latin typeface="+mj-lt"/>
                <a:ea typeface="+mn-ea"/>
                <a:cs typeface="+mn-cs"/>
              </a:defRPr>
            </a:lvl1pPr>
          </a:lstStyle>
          <a:p>
            <a:pPr algn="l"/>
            <a:endParaRPr lang="en-IN" sz="2426" dirty="0">
              <a:solidFill>
                <a:srgbClr val="0070C0"/>
              </a:solidFill>
              <a:cs typeface="Times New Roman" pitchFamily="18" charset="0"/>
            </a:endParaRPr>
          </a:p>
        </p:txBody>
      </p:sp>
      <p:sp>
        <p:nvSpPr>
          <p:cNvPr id="7" name="Title 6">
            <a:extLst>
              <a:ext uri="{FF2B5EF4-FFF2-40B4-BE49-F238E27FC236}">
                <a16:creationId xmlns:a16="http://schemas.microsoft.com/office/drawing/2014/main" id="{720C7F57-A693-F3A3-CD21-768A7ECE0F6B}"/>
              </a:ext>
            </a:extLst>
          </p:cNvPr>
          <p:cNvSpPr>
            <a:spLocks noGrp="1"/>
          </p:cNvSpPr>
          <p:nvPr>
            <p:ph type="ctrTitle"/>
          </p:nvPr>
        </p:nvSpPr>
        <p:spPr>
          <a:xfrm>
            <a:off x="3483795" y="1164120"/>
            <a:ext cx="8087451" cy="2437232"/>
          </a:xfrm>
        </p:spPr>
        <p:txBody>
          <a:bodyPr>
            <a:normAutofit/>
          </a:bodyPr>
          <a:lstStyle/>
          <a:p>
            <a:r>
              <a:rPr lang="en-IN" sz="4900" b="1" dirty="0"/>
              <a:t>Aromatherapy</a:t>
            </a:r>
            <a:br>
              <a:rPr lang="en-IN" sz="4900" dirty="0"/>
            </a:br>
            <a:r>
              <a:rPr lang="en-IN" sz="2400" dirty="0"/>
              <a:t>Introduction, history, types of Application</a:t>
            </a:r>
            <a:endParaRPr lang="en-IN" dirty="0"/>
          </a:p>
        </p:txBody>
      </p:sp>
    </p:spTree>
    <p:extLst>
      <p:ext uri="{BB962C8B-B14F-4D97-AF65-F5344CB8AC3E}">
        <p14:creationId xmlns:p14="http://schemas.microsoft.com/office/powerpoint/2010/main" val="2435340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0120F84-A866-4D9F-8B1C-9120A013D6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1" name="Rectangle 10">
            <a:extLst>
              <a:ext uri="{FF2B5EF4-FFF2-40B4-BE49-F238E27FC236}">
                <a16:creationId xmlns:a16="http://schemas.microsoft.com/office/drawing/2014/main" id="{252FEFEF-6AC0-46B6-AC09-11FC56196F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0312" y="226665"/>
            <a:ext cx="11722608" cy="6382512"/>
          </a:xfrm>
          <a:prstGeom prst="rect">
            <a:avLst/>
          </a:prstGeom>
          <a:ln w="6350" cap="flat" cmpd="sng" algn="ctr">
            <a:noFill/>
            <a:prstDash val="solid"/>
          </a:ln>
          <a:effectLst>
            <a:softEdge rad="0"/>
          </a:effectLst>
        </p:spPr>
        <p:txBody>
          <a:bodyPr/>
          <a:lstStyle/>
          <a:p>
            <a:endParaRPr lang="en-IN"/>
          </a:p>
        </p:txBody>
      </p:sp>
      <p:sp>
        <p:nvSpPr>
          <p:cNvPr id="3" name="Content Placeholder 2">
            <a:extLst>
              <a:ext uri="{FF2B5EF4-FFF2-40B4-BE49-F238E27FC236}">
                <a16:creationId xmlns:a16="http://schemas.microsoft.com/office/drawing/2014/main" id="{853DF8E1-05B8-E528-AEFD-EBAA7747925E}"/>
              </a:ext>
            </a:extLst>
          </p:cNvPr>
          <p:cNvSpPr>
            <a:spLocks noGrp="1"/>
          </p:cNvSpPr>
          <p:nvPr>
            <p:ph idx="1"/>
          </p:nvPr>
        </p:nvSpPr>
        <p:spPr>
          <a:xfrm>
            <a:off x="652256" y="1460116"/>
            <a:ext cx="10853944" cy="4574924"/>
          </a:xfrm>
        </p:spPr>
        <p:txBody>
          <a:bodyPr>
            <a:normAutofit/>
          </a:bodyPr>
          <a:lstStyle/>
          <a:p>
            <a:pPr algn="just">
              <a:buNone/>
            </a:pPr>
            <a:r>
              <a:rPr lang="en-US" sz="2800" b="1" dirty="0">
                <a:latin typeface="Times New Roman" pitchFamily="18" charset="0"/>
                <a:cs typeface="Times New Roman" pitchFamily="18" charset="0"/>
              </a:rPr>
              <a:t>Ancient Civilizations:</a:t>
            </a:r>
          </a:p>
          <a:p>
            <a:pPr algn="just">
              <a:buNone/>
            </a:pPr>
            <a:r>
              <a:rPr lang="en-US" sz="2800" dirty="0">
                <a:latin typeface="Times New Roman" pitchFamily="18" charset="0"/>
                <a:cs typeface="Times New Roman" pitchFamily="18" charset="0"/>
              </a:rPr>
              <a:t>Aromatherapy has ancient origins, with evidence of aromatic plants use for medicinal and religious purposes found in civilizations such as </a:t>
            </a:r>
            <a:r>
              <a:rPr lang="en-US" sz="2800" b="1" dirty="0">
                <a:latin typeface="Times New Roman" pitchFamily="18" charset="0"/>
                <a:cs typeface="Times New Roman" pitchFamily="18" charset="0"/>
              </a:rPr>
              <a:t>Egypt, China, India, and Greece</a:t>
            </a:r>
            <a:r>
              <a:rPr lang="en-US" sz="2800" dirty="0">
                <a:latin typeface="Times New Roman" pitchFamily="18" charset="0"/>
                <a:cs typeface="Times New Roman" pitchFamily="18" charset="0"/>
              </a:rPr>
              <a:t>.</a:t>
            </a:r>
          </a:p>
          <a:p>
            <a:pPr algn="just">
              <a:buNone/>
            </a:pPr>
            <a:r>
              <a:rPr lang="en-US" sz="2800" dirty="0">
                <a:latin typeface="Times New Roman" pitchFamily="18" charset="0"/>
                <a:cs typeface="Times New Roman" pitchFamily="18" charset="0"/>
              </a:rPr>
              <a:t>In ancient Egypt, aromatic plants and their extracts were used in embalming processes (Mummifying), cosmetics, and religious rituals. The famous </a:t>
            </a:r>
            <a:r>
              <a:rPr lang="en-US" sz="2800" b="1" i="1" dirty="0" err="1">
                <a:latin typeface="Times New Roman" pitchFamily="18" charset="0"/>
                <a:cs typeface="Times New Roman" pitchFamily="18" charset="0"/>
              </a:rPr>
              <a:t>Ebers</a:t>
            </a:r>
            <a:r>
              <a:rPr lang="en-US" sz="2800" b="1" i="1" dirty="0">
                <a:latin typeface="Times New Roman" pitchFamily="18" charset="0"/>
                <a:cs typeface="Times New Roman" pitchFamily="18" charset="0"/>
              </a:rPr>
              <a:t> Papyrus</a:t>
            </a:r>
            <a:r>
              <a:rPr lang="en-US" sz="2800" dirty="0">
                <a:latin typeface="Times New Roman" pitchFamily="18" charset="0"/>
                <a:cs typeface="Times New Roman" pitchFamily="18" charset="0"/>
              </a:rPr>
              <a:t>, an ancient Egyptian medical text, contains references to the therapeutic use of aromatic oils.</a:t>
            </a:r>
          </a:p>
        </p:txBody>
      </p:sp>
      <p:pic>
        <p:nvPicPr>
          <p:cNvPr id="5" name="Picture 4">
            <a:extLst>
              <a:ext uri="{FF2B5EF4-FFF2-40B4-BE49-F238E27FC236}">
                <a16:creationId xmlns:a16="http://schemas.microsoft.com/office/drawing/2014/main" id="{D2D4E2BB-6D61-889A-E7C5-31597C03D6C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919529" y="215546"/>
            <a:ext cx="1017905" cy="1017905"/>
          </a:xfrm>
          <a:prstGeom prst="rect">
            <a:avLst/>
          </a:prstGeom>
          <a:noFill/>
          <a:ln>
            <a:noFill/>
          </a:ln>
        </p:spPr>
      </p:pic>
      <p:sp>
        <p:nvSpPr>
          <p:cNvPr id="4" name="Slide Number Placeholder 3">
            <a:extLst>
              <a:ext uri="{FF2B5EF4-FFF2-40B4-BE49-F238E27FC236}">
                <a16:creationId xmlns:a16="http://schemas.microsoft.com/office/drawing/2014/main" id="{0F1F791F-7B2E-60AB-EA12-A48AF2D016F2}"/>
              </a:ext>
            </a:extLst>
          </p:cNvPr>
          <p:cNvSpPr>
            <a:spLocks noGrp="1"/>
          </p:cNvSpPr>
          <p:nvPr>
            <p:ph type="sldNum" sz="quarter" idx="12"/>
          </p:nvPr>
        </p:nvSpPr>
        <p:spPr/>
        <p:txBody>
          <a:bodyPr/>
          <a:lstStyle/>
          <a:p>
            <a:fld id="{34B7E4EF-A1BD-40F4-AB7B-04F084DD991D}" type="slidenum">
              <a:rPr lang="en-US" smtClean="0"/>
              <a:t>10</a:t>
            </a:fld>
            <a:endParaRPr lang="en-US"/>
          </a:p>
        </p:txBody>
      </p:sp>
      <p:sp>
        <p:nvSpPr>
          <p:cNvPr id="2" name="Title 1">
            <a:extLst>
              <a:ext uri="{FF2B5EF4-FFF2-40B4-BE49-F238E27FC236}">
                <a16:creationId xmlns:a16="http://schemas.microsoft.com/office/drawing/2014/main" id="{49C78204-AA7D-6640-2ECB-3CAA098BA43D}"/>
              </a:ext>
            </a:extLst>
          </p:cNvPr>
          <p:cNvSpPr>
            <a:spLocks noGrp="1"/>
          </p:cNvSpPr>
          <p:nvPr>
            <p:ph type="title"/>
          </p:nvPr>
        </p:nvSpPr>
        <p:spPr>
          <a:xfrm>
            <a:off x="652256" y="392344"/>
            <a:ext cx="10298978" cy="1229451"/>
          </a:xfrm>
        </p:spPr>
        <p:txBody>
          <a:bodyPr>
            <a:normAutofit/>
          </a:bodyPr>
          <a:lstStyle/>
          <a:p>
            <a:r>
              <a:rPr lang="en-US" sz="3600" b="1" dirty="0"/>
              <a:t>History of Aromatherapy</a:t>
            </a:r>
          </a:p>
        </p:txBody>
      </p:sp>
    </p:spTree>
    <p:extLst>
      <p:ext uri="{BB962C8B-B14F-4D97-AF65-F5344CB8AC3E}">
        <p14:creationId xmlns:p14="http://schemas.microsoft.com/office/powerpoint/2010/main" val="548175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0120F84-A866-4D9F-8B1C-9120A013D6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1" name="Rectangle 10">
            <a:extLst>
              <a:ext uri="{FF2B5EF4-FFF2-40B4-BE49-F238E27FC236}">
                <a16:creationId xmlns:a16="http://schemas.microsoft.com/office/drawing/2014/main" id="{252FEFEF-6AC0-46B6-AC09-11FC56196F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0312" y="226665"/>
            <a:ext cx="11722608" cy="6382512"/>
          </a:xfrm>
          <a:prstGeom prst="rect">
            <a:avLst/>
          </a:prstGeom>
          <a:ln w="6350" cap="flat" cmpd="sng" algn="ctr">
            <a:noFill/>
            <a:prstDash val="solid"/>
          </a:ln>
          <a:effectLst>
            <a:softEdge rad="0"/>
          </a:effectLst>
        </p:spPr>
        <p:txBody>
          <a:bodyPr/>
          <a:lstStyle/>
          <a:p>
            <a:endParaRPr lang="en-IN"/>
          </a:p>
        </p:txBody>
      </p:sp>
      <p:sp>
        <p:nvSpPr>
          <p:cNvPr id="3" name="Content Placeholder 2">
            <a:extLst>
              <a:ext uri="{FF2B5EF4-FFF2-40B4-BE49-F238E27FC236}">
                <a16:creationId xmlns:a16="http://schemas.microsoft.com/office/drawing/2014/main" id="{853DF8E1-05B8-E528-AEFD-EBAA7747925E}"/>
              </a:ext>
            </a:extLst>
          </p:cNvPr>
          <p:cNvSpPr>
            <a:spLocks noGrp="1"/>
          </p:cNvSpPr>
          <p:nvPr>
            <p:ph idx="1"/>
          </p:nvPr>
        </p:nvSpPr>
        <p:spPr>
          <a:xfrm>
            <a:off x="652256" y="1460116"/>
            <a:ext cx="10853944" cy="4574924"/>
          </a:xfrm>
        </p:spPr>
        <p:txBody>
          <a:bodyPr>
            <a:normAutofit/>
          </a:bodyPr>
          <a:lstStyle/>
          <a:p>
            <a:pPr algn="just">
              <a:buNone/>
            </a:pPr>
            <a:r>
              <a:rPr lang="en-US" sz="2800" b="1" dirty="0">
                <a:latin typeface="Times New Roman" pitchFamily="18" charset="0"/>
                <a:cs typeface="Times New Roman" pitchFamily="18" charset="0"/>
              </a:rPr>
              <a:t>Ancient China and India:</a:t>
            </a:r>
            <a:endParaRPr lang="en-US" sz="2800" dirty="0">
              <a:latin typeface="Times New Roman" pitchFamily="18" charset="0"/>
              <a:cs typeface="Times New Roman" pitchFamily="18" charset="0"/>
            </a:endParaRPr>
          </a:p>
          <a:p>
            <a:pPr algn="just">
              <a:buNone/>
            </a:pPr>
            <a:r>
              <a:rPr lang="en-US" sz="2800" dirty="0">
                <a:latin typeface="Times New Roman" pitchFamily="18" charset="0"/>
                <a:cs typeface="Times New Roman" pitchFamily="18" charset="0"/>
              </a:rPr>
              <a:t>In traditional Chinese medicine, the use of aromatic substances, including herbs and incense, was integral to </a:t>
            </a:r>
            <a:r>
              <a:rPr lang="en-US" sz="2800" b="1" dirty="0">
                <a:latin typeface="Times New Roman" pitchFamily="18" charset="0"/>
                <a:cs typeface="Times New Roman" pitchFamily="18" charset="0"/>
              </a:rPr>
              <a:t>balancing the body's vital energy (Qi)</a:t>
            </a:r>
            <a:r>
              <a:rPr lang="en-US" sz="2800" dirty="0">
                <a:latin typeface="Times New Roman" pitchFamily="18" charset="0"/>
                <a:cs typeface="Times New Roman" pitchFamily="18" charset="0"/>
              </a:rPr>
              <a:t>.</a:t>
            </a:r>
          </a:p>
          <a:p>
            <a:pPr algn="just">
              <a:buNone/>
            </a:pPr>
            <a:r>
              <a:rPr lang="en-US" sz="2800" dirty="0">
                <a:latin typeface="Times New Roman" pitchFamily="18" charset="0"/>
                <a:cs typeface="Times New Roman" pitchFamily="18" charset="0"/>
              </a:rPr>
              <a:t>Ayurveda, the traditional system of medicine in India, incorporated the use of aromatic substances for physical and spiritual well-being. Essential oils were extracted from plants and used in massage, bathing, and religious ceremonies.</a:t>
            </a:r>
          </a:p>
        </p:txBody>
      </p:sp>
      <p:pic>
        <p:nvPicPr>
          <p:cNvPr id="5" name="Picture 4">
            <a:extLst>
              <a:ext uri="{FF2B5EF4-FFF2-40B4-BE49-F238E27FC236}">
                <a16:creationId xmlns:a16="http://schemas.microsoft.com/office/drawing/2014/main" id="{D2D4E2BB-6D61-889A-E7C5-31597C03D6C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919529" y="215546"/>
            <a:ext cx="1017905" cy="1017905"/>
          </a:xfrm>
          <a:prstGeom prst="rect">
            <a:avLst/>
          </a:prstGeom>
          <a:noFill/>
          <a:ln>
            <a:noFill/>
          </a:ln>
        </p:spPr>
      </p:pic>
      <p:sp>
        <p:nvSpPr>
          <p:cNvPr id="4" name="Slide Number Placeholder 3">
            <a:extLst>
              <a:ext uri="{FF2B5EF4-FFF2-40B4-BE49-F238E27FC236}">
                <a16:creationId xmlns:a16="http://schemas.microsoft.com/office/drawing/2014/main" id="{0F1F791F-7B2E-60AB-EA12-A48AF2D016F2}"/>
              </a:ext>
            </a:extLst>
          </p:cNvPr>
          <p:cNvSpPr>
            <a:spLocks noGrp="1"/>
          </p:cNvSpPr>
          <p:nvPr>
            <p:ph type="sldNum" sz="quarter" idx="12"/>
          </p:nvPr>
        </p:nvSpPr>
        <p:spPr/>
        <p:txBody>
          <a:bodyPr/>
          <a:lstStyle/>
          <a:p>
            <a:fld id="{34B7E4EF-A1BD-40F4-AB7B-04F084DD991D}" type="slidenum">
              <a:rPr lang="en-US" smtClean="0"/>
              <a:t>11</a:t>
            </a:fld>
            <a:endParaRPr lang="en-US"/>
          </a:p>
        </p:txBody>
      </p:sp>
      <p:sp>
        <p:nvSpPr>
          <p:cNvPr id="2" name="Title 1">
            <a:extLst>
              <a:ext uri="{FF2B5EF4-FFF2-40B4-BE49-F238E27FC236}">
                <a16:creationId xmlns:a16="http://schemas.microsoft.com/office/drawing/2014/main" id="{49C78204-AA7D-6640-2ECB-3CAA098BA43D}"/>
              </a:ext>
            </a:extLst>
          </p:cNvPr>
          <p:cNvSpPr>
            <a:spLocks noGrp="1"/>
          </p:cNvSpPr>
          <p:nvPr>
            <p:ph type="title"/>
          </p:nvPr>
        </p:nvSpPr>
        <p:spPr>
          <a:xfrm>
            <a:off x="652256" y="392344"/>
            <a:ext cx="10298978" cy="1229451"/>
          </a:xfrm>
        </p:spPr>
        <p:txBody>
          <a:bodyPr>
            <a:normAutofit/>
          </a:bodyPr>
          <a:lstStyle/>
          <a:p>
            <a:r>
              <a:rPr lang="en-US" sz="3600" b="1" dirty="0"/>
              <a:t>History of Aromatherapy</a:t>
            </a:r>
          </a:p>
        </p:txBody>
      </p:sp>
    </p:spTree>
    <p:extLst>
      <p:ext uri="{BB962C8B-B14F-4D97-AF65-F5344CB8AC3E}">
        <p14:creationId xmlns:p14="http://schemas.microsoft.com/office/powerpoint/2010/main" val="1696699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0120F84-A866-4D9F-8B1C-9120A013D6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1" name="Rectangle 10">
            <a:extLst>
              <a:ext uri="{FF2B5EF4-FFF2-40B4-BE49-F238E27FC236}">
                <a16:creationId xmlns:a16="http://schemas.microsoft.com/office/drawing/2014/main" id="{252FEFEF-6AC0-46B6-AC09-11FC56196F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0312" y="226665"/>
            <a:ext cx="11722608" cy="6382512"/>
          </a:xfrm>
          <a:prstGeom prst="rect">
            <a:avLst/>
          </a:prstGeom>
          <a:ln w="6350" cap="flat" cmpd="sng" algn="ctr">
            <a:noFill/>
            <a:prstDash val="solid"/>
          </a:ln>
          <a:effectLst>
            <a:softEdge rad="0"/>
          </a:effectLst>
        </p:spPr>
        <p:txBody>
          <a:bodyPr/>
          <a:lstStyle/>
          <a:p>
            <a:endParaRPr lang="en-IN"/>
          </a:p>
        </p:txBody>
      </p:sp>
      <p:sp>
        <p:nvSpPr>
          <p:cNvPr id="3" name="Content Placeholder 2">
            <a:extLst>
              <a:ext uri="{FF2B5EF4-FFF2-40B4-BE49-F238E27FC236}">
                <a16:creationId xmlns:a16="http://schemas.microsoft.com/office/drawing/2014/main" id="{853DF8E1-05B8-E528-AEFD-EBAA7747925E}"/>
              </a:ext>
            </a:extLst>
          </p:cNvPr>
          <p:cNvSpPr>
            <a:spLocks noGrp="1"/>
          </p:cNvSpPr>
          <p:nvPr>
            <p:ph idx="1"/>
          </p:nvPr>
        </p:nvSpPr>
        <p:spPr>
          <a:xfrm>
            <a:off x="815542" y="1346783"/>
            <a:ext cx="10853944" cy="4574924"/>
          </a:xfrm>
        </p:spPr>
        <p:txBody>
          <a:bodyPr>
            <a:normAutofit/>
          </a:bodyPr>
          <a:lstStyle/>
          <a:p>
            <a:pPr algn="just">
              <a:buNone/>
            </a:pPr>
            <a:r>
              <a:rPr lang="en-US" sz="2800" b="1" dirty="0">
                <a:latin typeface="Times New Roman" pitchFamily="18" charset="0"/>
                <a:cs typeface="Times New Roman" pitchFamily="18" charset="0"/>
              </a:rPr>
              <a:t>Greece and Rome:</a:t>
            </a:r>
          </a:p>
          <a:p>
            <a:pPr algn="just">
              <a:buNone/>
            </a:pPr>
            <a:r>
              <a:rPr lang="en-US" sz="2800" dirty="0">
                <a:latin typeface="Times New Roman" pitchFamily="18" charset="0"/>
                <a:cs typeface="Times New Roman" pitchFamily="18" charset="0"/>
              </a:rPr>
              <a:t>Ancient Greek and Roman cultures involved the use of fragrances for both practical and therapeutic purposes. Greek physicians such as </a:t>
            </a:r>
            <a:r>
              <a:rPr lang="en-US" sz="2800" b="1" dirty="0">
                <a:latin typeface="Times New Roman" pitchFamily="18" charset="0"/>
                <a:cs typeface="Times New Roman" pitchFamily="18" charset="0"/>
              </a:rPr>
              <a:t>Hippocrates</a:t>
            </a:r>
            <a:r>
              <a:rPr lang="en-US" sz="2800" dirty="0">
                <a:latin typeface="Times New Roman" pitchFamily="18" charset="0"/>
                <a:cs typeface="Times New Roman" pitchFamily="18" charset="0"/>
              </a:rPr>
              <a:t> explored the medicinal properties of aromatic plants.</a:t>
            </a:r>
          </a:p>
          <a:p>
            <a:pPr algn="just">
              <a:buNone/>
            </a:pPr>
            <a:r>
              <a:rPr lang="en-US" sz="2800" dirty="0">
                <a:latin typeface="Times New Roman" pitchFamily="18" charset="0"/>
                <a:cs typeface="Times New Roman" pitchFamily="18" charset="0"/>
              </a:rPr>
              <a:t>The Roman Empire continued the use of aromatics for perfumes, cosmetics, and medicinal applications. The physician and herbalist </a:t>
            </a:r>
            <a:r>
              <a:rPr lang="en-US" sz="2800" b="1" dirty="0">
                <a:latin typeface="Times New Roman" pitchFamily="18" charset="0"/>
                <a:cs typeface="Times New Roman" pitchFamily="18" charset="0"/>
              </a:rPr>
              <a:t>Dioscorides</a:t>
            </a:r>
            <a:r>
              <a:rPr lang="en-US" sz="2800" dirty="0">
                <a:latin typeface="Times New Roman" pitchFamily="18" charset="0"/>
                <a:cs typeface="Times New Roman" pitchFamily="18" charset="0"/>
              </a:rPr>
              <a:t> documented the properties of numerous plants, including aromatic ones, in his work "</a:t>
            </a:r>
            <a:r>
              <a:rPr lang="en-US" sz="2800" b="1" dirty="0">
                <a:latin typeface="Times New Roman" pitchFamily="18" charset="0"/>
                <a:cs typeface="Times New Roman" pitchFamily="18" charset="0"/>
              </a:rPr>
              <a:t>De Materia Medica</a:t>
            </a:r>
            <a:r>
              <a:rPr lang="en-US" sz="2800" dirty="0">
                <a:latin typeface="Times New Roman" pitchFamily="18" charset="0"/>
                <a:cs typeface="Times New Roman" pitchFamily="18" charset="0"/>
              </a:rPr>
              <a:t>."</a:t>
            </a:r>
          </a:p>
        </p:txBody>
      </p:sp>
      <p:pic>
        <p:nvPicPr>
          <p:cNvPr id="5" name="Picture 4">
            <a:extLst>
              <a:ext uri="{FF2B5EF4-FFF2-40B4-BE49-F238E27FC236}">
                <a16:creationId xmlns:a16="http://schemas.microsoft.com/office/drawing/2014/main" id="{D2D4E2BB-6D61-889A-E7C5-31597C03D6C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919529" y="215546"/>
            <a:ext cx="1017905" cy="1017905"/>
          </a:xfrm>
          <a:prstGeom prst="rect">
            <a:avLst/>
          </a:prstGeom>
          <a:noFill/>
          <a:ln>
            <a:noFill/>
          </a:ln>
        </p:spPr>
      </p:pic>
      <p:sp>
        <p:nvSpPr>
          <p:cNvPr id="4" name="Slide Number Placeholder 3">
            <a:extLst>
              <a:ext uri="{FF2B5EF4-FFF2-40B4-BE49-F238E27FC236}">
                <a16:creationId xmlns:a16="http://schemas.microsoft.com/office/drawing/2014/main" id="{0F1F791F-7B2E-60AB-EA12-A48AF2D016F2}"/>
              </a:ext>
            </a:extLst>
          </p:cNvPr>
          <p:cNvSpPr>
            <a:spLocks noGrp="1"/>
          </p:cNvSpPr>
          <p:nvPr>
            <p:ph type="sldNum" sz="quarter" idx="12"/>
          </p:nvPr>
        </p:nvSpPr>
        <p:spPr/>
        <p:txBody>
          <a:bodyPr/>
          <a:lstStyle/>
          <a:p>
            <a:fld id="{34B7E4EF-A1BD-40F4-AB7B-04F084DD991D}" type="slidenum">
              <a:rPr lang="en-US" smtClean="0"/>
              <a:t>12</a:t>
            </a:fld>
            <a:endParaRPr lang="en-US"/>
          </a:p>
        </p:txBody>
      </p:sp>
      <p:sp>
        <p:nvSpPr>
          <p:cNvPr id="2" name="Title 1">
            <a:extLst>
              <a:ext uri="{FF2B5EF4-FFF2-40B4-BE49-F238E27FC236}">
                <a16:creationId xmlns:a16="http://schemas.microsoft.com/office/drawing/2014/main" id="{49C78204-AA7D-6640-2ECB-3CAA098BA43D}"/>
              </a:ext>
            </a:extLst>
          </p:cNvPr>
          <p:cNvSpPr>
            <a:spLocks noGrp="1"/>
          </p:cNvSpPr>
          <p:nvPr>
            <p:ph type="title"/>
          </p:nvPr>
        </p:nvSpPr>
        <p:spPr>
          <a:xfrm>
            <a:off x="652256" y="392344"/>
            <a:ext cx="10298978" cy="1229451"/>
          </a:xfrm>
        </p:spPr>
        <p:txBody>
          <a:bodyPr>
            <a:normAutofit/>
          </a:bodyPr>
          <a:lstStyle/>
          <a:p>
            <a:r>
              <a:rPr lang="en-US" b="1" dirty="0"/>
              <a:t>History of Aromatherapy</a:t>
            </a:r>
          </a:p>
        </p:txBody>
      </p:sp>
    </p:spTree>
    <p:extLst>
      <p:ext uri="{BB962C8B-B14F-4D97-AF65-F5344CB8AC3E}">
        <p14:creationId xmlns:p14="http://schemas.microsoft.com/office/powerpoint/2010/main" val="3308646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0120F84-A866-4D9F-8B1C-9120A013D6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1" name="Rectangle 10">
            <a:extLst>
              <a:ext uri="{FF2B5EF4-FFF2-40B4-BE49-F238E27FC236}">
                <a16:creationId xmlns:a16="http://schemas.microsoft.com/office/drawing/2014/main" id="{252FEFEF-6AC0-46B6-AC09-11FC56196F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0312" y="226665"/>
            <a:ext cx="11722608" cy="6382512"/>
          </a:xfrm>
          <a:prstGeom prst="rect">
            <a:avLst/>
          </a:prstGeom>
          <a:ln w="6350" cap="flat" cmpd="sng" algn="ctr">
            <a:noFill/>
            <a:prstDash val="solid"/>
          </a:ln>
          <a:effectLst>
            <a:softEdge rad="0"/>
          </a:effectLst>
        </p:spPr>
        <p:txBody>
          <a:bodyPr/>
          <a:lstStyle/>
          <a:p>
            <a:endParaRPr lang="en-IN"/>
          </a:p>
        </p:txBody>
      </p:sp>
      <p:sp>
        <p:nvSpPr>
          <p:cNvPr id="3" name="Content Placeholder 2">
            <a:extLst>
              <a:ext uri="{FF2B5EF4-FFF2-40B4-BE49-F238E27FC236}">
                <a16:creationId xmlns:a16="http://schemas.microsoft.com/office/drawing/2014/main" id="{853DF8E1-05B8-E528-AEFD-EBAA7747925E}"/>
              </a:ext>
            </a:extLst>
          </p:cNvPr>
          <p:cNvSpPr>
            <a:spLocks noGrp="1"/>
          </p:cNvSpPr>
          <p:nvPr>
            <p:ph idx="1"/>
          </p:nvPr>
        </p:nvSpPr>
        <p:spPr>
          <a:xfrm>
            <a:off x="815543" y="1346783"/>
            <a:ext cx="5857672" cy="4574924"/>
          </a:xfrm>
        </p:spPr>
        <p:txBody>
          <a:bodyPr>
            <a:normAutofit fontScale="70000" lnSpcReduction="20000"/>
          </a:bodyPr>
          <a:lstStyle/>
          <a:p>
            <a:pPr algn="just">
              <a:buNone/>
            </a:pPr>
            <a:r>
              <a:rPr lang="en-US" sz="3200" b="1" dirty="0">
                <a:latin typeface="Times New Roman" pitchFamily="18" charset="0"/>
                <a:cs typeface="Times New Roman" pitchFamily="18" charset="0"/>
              </a:rPr>
              <a:t>18th to 19th Centuries:</a:t>
            </a:r>
          </a:p>
          <a:p>
            <a:pPr algn="just">
              <a:buNone/>
            </a:pPr>
            <a:r>
              <a:rPr lang="en-US" sz="3400" dirty="0">
                <a:latin typeface="Times New Roman" pitchFamily="18" charset="0"/>
                <a:cs typeface="Times New Roman" pitchFamily="18" charset="0"/>
              </a:rPr>
              <a:t>The 18</a:t>
            </a:r>
            <a:r>
              <a:rPr lang="en-US" sz="3400" baseline="30000" dirty="0">
                <a:latin typeface="Times New Roman" pitchFamily="18" charset="0"/>
                <a:cs typeface="Times New Roman" pitchFamily="18" charset="0"/>
              </a:rPr>
              <a:t>th</a:t>
            </a:r>
            <a:r>
              <a:rPr lang="en-US" sz="3400" dirty="0">
                <a:latin typeface="Times New Roman" pitchFamily="18" charset="0"/>
                <a:cs typeface="Times New Roman" pitchFamily="18" charset="0"/>
              </a:rPr>
              <a:t> century saw the development of the perfume and fragrance industries in France. The use of essential oils expanded beyond medicinal and religious contexts to include personal grooming and luxury.</a:t>
            </a:r>
          </a:p>
          <a:p>
            <a:pPr algn="just">
              <a:buNone/>
            </a:pPr>
            <a:r>
              <a:rPr lang="en-US" sz="3400" dirty="0">
                <a:latin typeface="Times New Roman" pitchFamily="18" charset="0"/>
                <a:cs typeface="Times New Roman" pitchFamily="18" charset="0"/>
              </a:rPr>
              <a:t>In the 19th century, the term "</a:t>
            </a:r>
            <a:r>
              <a:rPr lang="en-US" sz="3400" b="1" dirty="0">
                <a:latin typeface="Times New Roman" pitchFamily="18" charset="0"/>
                <a:cs typeface="Times New Roman" pitchFamily="18" charset="0"/>
              </a:rPr>
              <a:t>Aromatherapy</a:t>
            </a:r>
            <a:r>
              <a:rPr lang="en-US" sz="3400" dirty="0">
                <a:latin typeface="Times New Roman" pitchFamily="18" charset="0"/>
                <a:cs typeface="Times New Roman" pitchFamily="18" charset="0"/>
              </a:rPr>
              <a:t>" was coined by </a:t>
            </a:r>
            <a:r>
              <a:rPr lang="en-US" sz="3400" b="1" dirty="0">
                <a:latin typeface="Times New Roman" pitchFamily="18" charset="0"/>
                <a:cs typeface="Times New Roman" pitchFamily="18" charset="0"/>
              </a:rPr>
              <a:t>René-Maurice </a:t>
            </a:r>
            <a:r>
              <a:rPr lang="en-US" sz="3400" b="1" dirty="0" err="1">
                <a:latin typeface="Times New Roman" pitchFamily="18" charset="0"/>
                <a:cs typeface="Times New Roman" pitchFamily="18" charset="0"/>
              </a:rPr>
              <a:t>Gattefossé</a:t>
            </a:r>
            <a:r>
              <a:rPr lang="en-US" sz="3400" dirty="0">
                <a:latin typeface="Times New Roman" pitchFamily="18" charset="0"/>
                <a:cs typeface="Times New Roman" pitchFamily="18" charset="0"/>
              </a:rPr>
              <a:t>, a French chemist, after he accidentally discovered the healing properties of lavender oil in treating burns. He is known as the </a:t>
            </a:r>
            <a:r>
              <a:rPr lang="en-US" sz="3400" b="1" dirty="0">
                <a:latin typeface="Times New Roman" pitchFamily="18" charset="0"/>
                <a:cs typeface="Times New Roman" pitchFamily="18" charset="0"/>
              </a:rPr>
              <a:t>Father of Aromatherapy</a:t>
            </a:r>
          </a:p>
        </p:txBody>
      </p:sp>
      <p:pic>
        <p:nvPicPr>
          <p:cNvPr id="5" name="Picture 4">
            <a:extLst>
              <a:ext uri="{FF2B5EF4-FFF2-40B4-BE49-F238E27FC236}">
                <a16:creationId xmlns:a16="http://schemas.microsoft.com/office/drawing/2014/main" id="{D2D4E2BB-6D61-889A-E7C5-31597C03D6C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919529" y="215546"/>
            <a:ext cx="1017905" cy="1017905"/>
          </a:xfrm>
          <a:prstGeom prst="rect">
            <a:avLst/>
          </a:prstGeom>
          <a:noFill/>
          <a:ln>
            <a:noFill/>
          </a:ln>
        </p:spPr>
      </p:pic>
      <p:sp>
        <p:nvSpPr>
          <p:cNvPr id="4" name="Slide Number Placeholder 3">
            <a:extLst>
              <a:ext uri="{FF2B5EF4-FFF2-40B4-BE49-F238E27FC236}">
                <a16:creationId xmlns:a16="http://schemas.microsoft.com/office/drawing/2014/main" id="{0F1F791F-7B2E-60AB-EA12-A48AF2D016F2}"/>
              </a:ext>
            </a:extLst>
          </p:cNvPr>
          <p:cNvSpPr>
            <a:spLocks noGrp="1"/>
          </p:cNvSpPr>
          <p:nvPr>
            <p:ph type="sldNum" sz="quarter" idx="12"/>
          </p:nvPr>
        </p:nvSpPr>
        <p:spPr/>
        <p:txBody>
          <a:bodyPr/>
          <a:lstStyle/>
          <a:p>
            <a:fld id="{34B7E4EF-A1BD-40F4-AB7B-04F084DD991D}" type="slidenum">
              <a:rPr lang="en-US" smtClean="0"/>
              <a:t>13</a:t>
            </a:fld>
            <a:endParaRPr lang="en-US"/>
          </a:p>
        </p:txBody>
      </p:sp>
      <p:sp>
        <p:nvSpPr>
          <p:cNvPr id="2" name="Title 1">
            <a:extLst>
              <a:ext uri="{FF2B5EF4-FFF2-40B4-BE49-F238E27FC236}">
                <a16:creationId xmlns:a16="http://schemas.microsoft.com/office/drawing/2014/main" id="{49C78204-AA7D-6640-2ECB-3CAA098BA43D}"/>
              </a:ext>
            </a:extLst>
          </p:cNvPr>
          <p:cNvSpPr>
            <a:spLocks noGrp="1"/>
          </p:cNvSpPr>
          <p:nvPr>
            <p:ph type="title"/>
          </p:nvPr>
        </p:nvSpPr>
        <p:spPr>
          <a:xfrm>
            <a:off x="652256" y="392344"/>
            <a:ext cx="10298978" cy="1229451"/>
          </a:xfrm>
        </p:spPr>
        <p:txBody>
          <a:bodyPr>
            <a:normAutofit/>
          </a:bodyPr>
          <a:lstStyle/>
          <a:p>
            <a:r>
              <a:rPr lang="en-US" sz="3600" b="1" dirty="0"/>
              <a:t>History of Aromatherapy</a:t>
            </a:r>
          </a:p>
        </p:txBody>
      </p:sp>
      <p:pic>
        <p:nvPicPr>
          <p:cNvPr id="1026" name="Picture 2" descr="Gattefossé - Tisserand">
            <a:extLst>
              <a:ext uri="{FF2B5EF4-FFF2-40B4-BE49-F238E27FC236}">
                <a16:creationId xmlns:a16="http://schemas.microsoft.com/office/drawing/2014/main" id="{7871CCF5-6A83-88FB-E9D8-D37604F98C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2755" y="1870231"/>
            <a:ext cx="5000625" cy="3333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5312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0120F84-A866-4D9F-8B1C-9120A013D6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1" name="Rectangle 10">
            <a:extLst>
              <a:ext uri="{FF2B5EF4-FFF2-40B4-BE49-F238E27FC236}">
                <a16:creationId xmlns:a16="http://schemas.microsoft.com/office/drawing/2014/main" id="{252FEFEF-6AC0-46B6-AC09-11FC56196F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0312" y="226665"/>
            <a:ext cx="11722608" cy="6382512"/>
          </a:xfrm>
          <a:prstGeom prst="rect">
            <a:avLst/>
          </a:prstGeom>
          <a:ln w="6350" cap="flat" cmpd="sng" algn="ctr">
            <a:noFill/>
            <a:prstDash val="solid"/>
          </a:ln>
          <a:effectLst>
            <a:softEdge rad="0"/>
          </a:effectLst>
        </p:spPr>
        <p:txBody>
          <a:bodyPr/>
          <a:lstStyle/>
          <a:p>
            <a:endParaRPr lang="en-IN"/>
          </a:p>
        </p:txBody>
      </p:sp>
      <p:sp>
        <p:nvSpPr>
          <p:cNvPr id="3" name="Content Placeholder 2">
            <a:extLst>
              <a:ext uri="{FF2B5EF4-FFF2-40B4-BE49-F238E27FC236}">
                <a16:creationId xmlns:a16="http://schemas.microsoft.com/office/drawing/2014/main" id="{853DF8E1-05B8-E528-AEFD-EBAA7747925E}"/>
              </a:ext>
            </a:extLst>
          </p:cNvPr>
          <p:cNvSpPr>
            <a:spLocks noGrp="1"/>
          </p:cNvSpPr>
          <p:nvPr>
            <p:ph idx="1"/>
          </p:nvPr>
        </p:nvSpPr>
        <p:spPr>
          <a:xfrm>
            <a:off x="815542" y="1346783"/>
            <a:ext cx="10853944" cy="4574924"/>
          </a:xfrm>
        </p:spPr>
        <p:txBody>
          <a:bodyPr>
            <a:normAutofit/>
          </a:bodyPr>
          <a:lstStyle/>
          <a:p>
            <a:pPr algn="just">
              <a:buNone/>
            </a:pPr>
            <a:r>
              <a:rPr lang="en-US" sz="2800" b="1" dirty="0">
                <a:latin typeface="Times New Roman" pitchFamily="18" charset="0"/>
                <a:cs typeface="Times New Roman" pitchFamily="18" charset="0"/>
              </a:rPr>
              <a:t>Contemporary Aromatherapy:</a:t>
            </a:r>
          </a:p>
          <a:p>
            <a:pPr algn="just">
              <a:buNone/>
            </a:pPr>
            <a:r>
              <a:rPr lang="en-US" sz="2800" dirty="0">
                <a:latin typeface="Times New Roman" pitchFamily="18" charset="0"/>
                <a:cs typeface="Times New Roman" pitchFamily="18" charset="0"/>
              </a:rPr>
              <a:t>Aromatherapy continued to evolve in the latter half of the 20th century and into the 21st century. It gained popularity in holistic and alternative medicine practices.</a:t>
            </a:r>
          </a:p>
          <a:p>
            <a:pPr algn="just">
              <a:buNone/>
            </a:pPr>
            <a:r>
              <a:rPr lang="en-US" sz="2800" dirty="0">
                <a:latin typeface="Times New Roman" pitchFamily="18" charset="0"/>
                <a:cs typeface="Times New Roman" pitchFamily="18" charset="0"/>
              </a:rPr>
              <a:t>Today, aromatherapy is widely used for its potential benefits in promoting </a:t>
            </a:r>
            <a:r>
              <a:rPr lang="en-US" sz="2800" b="1" dirty="0">
                <a:latin typeface="Times New Roman" pitchFamily="18" charset="0"/>
                <a:cs typeface="Times New Roman" pitchFamily="18" charset="0"/>
              </a:rPr>
              <a:t>relaxation, reducing stress, and addressing various physical and emotional concerns.</a:t>
            </a:r>
            <a:r>
              <a:rPr lang="en-US" sz="2800" dirty="0">
                <a:latin typeface="Times New Roman" pitchFamily="18" charset="0"/>
                <a:cs typeface="Times New Roman" pitchFamily="18" charset="0"/>
              </a:rPr>
              <a:t> It is employed in a range of settings, including </a:t>
            </a:r>
            <a:r>
              <a:rPr lang="en-US" sz="2800" b="1" dirty="0">
                <a:latin typeface="Times New Roman" pitchFamily="18" charset="0"/>
                <a:cs typeface="Times New Roman" pitchFamily="18" charset="0"/>
              </a:rPr>
              <a:t>spa treatments</a:t>
            </a:r>
            <a:r>
              <a:rPr lang="en-US" sz="2800" dirty="0">
                <a:latin typeface="Times New Roman" pitchFamily="18" charset="0"/>
                <a:cs typeface="Times New Roman" pitchFamily="18" charset="0"/>
              </a:rPr>
              <a:t>, </a:t>
            </a:r>
            <a:r>
              <a:rPr lang="en-US" sz="2800" b="1" dirty="0">
                <a:latin typeface="Times New Roman" pitchFamily="18" charset="0"/>
                <a:cs typeface="Times New Roman" pitchFamily="18" charset="0"/>
              </a:rPr>
              <a:t>massage therapy</a:t>
            </a:r>
            <a:r>
              <a:rPr lang="en-US" sz="2800" dirty="0">
                <a:latin typeface="Times New Roman" pitchFamily="18" charset="0"/>
                <a:cs typeface="Times New Roman" pitchFamily="18" charset="0"/>
              </a:rPr>
              <a:t>, and </a:t>
            </a:r>
            <a:r>
              <a:rPr lang="en-US" sz="2800" b="1" dirty="0">
                <a:latin typeface="Times New Roman" pitchFamily="18" charset="0"/>
                <a:cs typeface="Times New Roman" pitchFamily="18" charset="0"/>
              </a:rPr>
              <a:t>complementary healthcare</a:t>
            </a:r>
            <a:r>
              <a:rPr lang="en-US" sz="2800" dirty="0">
                <a:latin typeface="Times New Roman" pitchFamily="18" charset="0"/>
                <a:cs typeface="Times New Roman" pitchFamily="18" charset="0"/>
              </a:rPr>
              <a:t>.</a:t>
            </a:r>
          </a:p>
        </p:txBody>
      </p:sp>
      <p:pic>
        <p:nvPicPr>
          <p:cNvPr id="5" name="Picture 4">
            <a:extLst>
              <a:ext uri="{FF2B5EF4-FFF2-40B4-BE49-F238E27FC236}">
                <a16:creationId xmlns:a16="http://schemas.microsoft.com/office/drawing/2014/main" id="{D2D4E2BB-6D61-889A-E7C5-31597C03D6C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919529" y="215546"/>
            <a:ext cx="1017905" cy="1017905"/>
          </a:xfrm>
          <a:prstGeom prst="rect">
            <a:avLst/>
          </a:prstGeom>
          <a:noFill/>
          <a:ln>
            <a:noFill/>
          </a:ln>
        </p:spPr>
      </p:pic>
      <p:sp>
        <p:nvSpPr>
          <p:cNvPr id="4" name="Slide Number Placeholder 3">
            <a:extLst>
              <a:ext uri="{FF2B5EF4-FFF2-40B4-BE49-F238E27FC236}">
                <a16:creationId xmlns:a16="http://schemas.microsoft.com/office/drawing/2014/main" id="{0F1F791F-7B2E-60AB-EA12-A48AF2D016F2}"/>
              </a:ext>
            </a:extLst>
          </p:cNvPr>
          <p:cNvSpPr>
            <a:spLocks noGrp="1"/>
          </p:cNvSpPr>
          <p:nvPr>
            <p:ph type="sldNum" sz="quarter" idx="12"/>
          </p:nvPr>
        </p:nvSpPr>
        <p:spPr/>
        <p:txBody>
          <a:bodyPr/>
          <a:lstStyle/>
          <a:p>
            <a:fld id="{34B7E4EF-A1BD-40F4-AB7B-04F084DD991D}" type="slidenum">
              <a:rPr lang="en-US" smtClean="0"/>
              <a:t>14</a:t>
            </a:fld>
            <a:endParaRPr lang="en-US"/>
          </a:p>
        </p:txBody>
      </p:sp>
      <p:sp>
        <p:nvSpPr>
          <p:cNvPr id="2" name="Title 1">
            <a:extLst>
              <a:ext uri="{FF2B5EF4-FFF2-40B4-BE49-F238E27FC236}">
                <a16:creationId xmlns:a16="http://schemas.microsoft.com/office/drawing/2014/main" id="{49C78204-AA7D-6640-2ECB-3CAA098BA43D}"/>
              </a:ext>
            </a:extLst>
          </p:cNvPr>
          <p:cNvSpPr>
            <a:spLocks noGrp="1"/>
          </p:cNvSpPr>
          <p:nvPr>
            <p:ph type="title"/>
          </p:nvPr>
        </p:nvSpPr>
        <p:spPr>
          <a:xfrm>
            <a:off x="652256" y="392344"/>
            <a:ext cx="10298978" cy="1229451"/>
          </a:xfrm>
        </p:spPr>
        <p:txBody>
          <a:bodyPr>
            <a:normAutofit/>
          </a:bodyPr>
          <a:lstStyle/>
          <a:p>
            <a:r>
              <a:rPr lang="en-US" sz="3600" b="1" dirty="0"/>
              <a:t>History of Aromatherapy</a:t>
            </a:r>
          </a:p>
        </p:txBody>
      </p:sp>
    </p:spTree>
    <p:extLst>
      <p:ext uri="{BB962C8B-B14F-4D97-AF65-F5344CB8AC3E}">
        <p14:creationId xmlns:p14="http://schemas.microsoft.com/office/powerpoint/2010/main" val="2472978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0120F84-A866-4D9F-8B1C-9120A013D6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1" name="Rectangle 10">
            <a:extLst>
              <a:ext uri="{FF2B5EF4-FFF2-40B4-BE49-F238E27FC236}">
                <a16:creationId xmlns:a16="http://schemas.microsoft.com/office/drawing/2014/main" id="{252FEFEF-6AC0-46B6-AC09-11FC56196F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0312" y="226665"/>
            <a:ext cx="11722608" cy="6382512"/>
          </a:xfrm>
          <a:prstGeom prst="rect">
            <a:avLst/>
          </a:prstGeom>
          <a:ln w="6350" cap="flat" cmpd="sng" algn="ctr">
            <a:noFill/>
            <a:prstDash val="solid"/>
          </a:ln>
          <a:effectLst>
            <a:softEdge rad="0"/>
          </a:effectLst>
        </p:spPr>
        <p:txBody>
          <a:bodyPr/>
          <a:lstStyle/>
          <a:p>
            <a:endParaRPr lang="en-IN"/>
          </a:p>
        </p:txBody>
      </p:sp>
      <p:sp>
        <p:nvSpPr>
          <p:cNvPr id="3" name="Content Placeholder 2">
            <a:extLst>
              <a:ext uri="{FF2B5EF4-FFF2-40B4-BE49-F238E27FC236}">
                <a16:creationId xmlns:a16="http://schemas.microsoft.com/office/drawing/2014/main" id="{853DF8E1-05B8-E528-AEFD-EBAA7747925E}"/>
              </a:ext>
            </a:extLst>
          </p:cNvPr>
          <p:cNvSpPr>
            <a:spLocks noGrp="1"/>
          </p:cNvSpPr>
          <p:nvPr>
            <p:ph idx="1"/>
          </p:nvPr>
        </p:nvSpPr>
        <p:spPr>
          <a:xfrm>
            <a:off x="652256" y="1460116"/>
            <a:ext cx="5933601" cy="5005540"/>
          </a:xfrm>
        </p:spPr>
        <p:txBody>
          <a:bodyPr>
            <a:normAutofit/>
          </a:bodyPr>
          <a:lstStyle/>
          <a:p>
            <a:pPr algn="just">
              <a:buNone/>
            </a:pPr>
            <a:r>
              <a:rPr lang="en-US" sz="3200" b="1" dirty="0">
                <a:latin typeface="Times New Roman" pitchFamily="18" charset="0"/>
                <a:cs typeface="Times New Roman" pitchFamily="18" charset="0"/>
              </a:rPr>
              <a:t>Inhalation Aromatherapy:</a:t>
            </a:r>
          </a:p>
          <a:p>
            <a:pPr algn="just">
              <a:buNone/>
            </a:pPr>
            <a:r>
              <a:rPr lang="en-US" sz="2800" b="1" dirty="0">
                <a:latin typeface="Times New Roman" pitchFamily="18" charset="0"/>
                <a:cs typeface="Times New Roman" pitchFamily="18" charset="0"/>
              </a:rPr>
              <a:t>Direct Inhalation: </a:t>
            </a:r>
            <a:r>
              <a:rPr lang="en-US" sz="2800" dirty="0">
                <a:latin typeface="Times New Roman" pitchFamily="18" charset="0"/>
                <a:cs typeface="Times New Roman" pitchFamily="18" charset="0"/>
              </a:rPr>
              <a:t>Inhaling essential oils directly from the bottle or using a cloth with a few drops of oil. This method is convenient and can be done anytime.</a:t>
            </a:r>
          </a:p>
        </p:txBody>
      </p:sp>
      <p:pic>
        <p:nvPicPr>
          <p:cNvPr id="5" name="Picture 4">
            <a:extLst>
              <a:ext uri="{FF2B5EF4-FFF2-40B4-BE49-F238E27FC236}">
                <a16:creationId xmlns:a16="http://schemas.microsoft.com/office/drawing/2014/main" id="{D2D4E2BB-6D61-889A-E7C5-31597C03D6C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919529" y="215546"/>
            <a:ext cx="1017905" cy="1017905"/>
          </a:xfrm>
          <a:prstGeom prst="rect">
            <a:avLst/>
          </a:prstGeom>
          <a:noFill/>
          <a:ln>
            <a:noFill/>
          </a:ln>
        </p:spPr>
      </p:pic>
      <p:sp>
        <p:nvSpPr>
          <p:cNvPr id="4" name="Slide Number Placeholder 3">
            <a:extLst>
              <a:ext uri="{FF2B5EF4-FFF2-40B4-BE49-F238E27FC236}">
                <a16:creationId xmlns:a16="http://schemas.microsoft.com/office/drawing/2014/main" id="{0F1F791F-7B2E-60AB-EA12-A48AF2D016F2}"/>
              </a:ext>
            </a:extLst>
          </p:cNvPr>
          <p:cNvSpPr>
            <a:spLocks noGrp="1"/>
          </p:cNvSpPr>
          <p:nvPr>
            <p:ph type="sldNum" sz="quarter" idx="12"/>
          </p:nvPr>
        </p:nvSpPr>
        <p:spPr/>
        <p:txBody>
          <a:bodyPr/>
          <a:lstStyle/>
          <a:p>
            <a:fld id="{34B7E4EF-A1BD-40F4-AB7B-04F084DD991D}" type="slidenum">
              <a:rPr lang="en-US" smtClean="0"/>
              <a:t>15</a:t>
            </a:fld>
            <a:endParaRPr lang="en-US"/>
          </a:p>
        </p:txBody>
      </p:sp>
      <p:sp>
        <p:nvSpPr>
          <p:cNvPr id="2" name="Title 1">
            <a:extLst>
              <a:ext uri="{FF2B5EF4-FFF2-40B4-BE49-F238E27FC236}">
                <a16:creationId xmlns:a16="http://schemas.microsoft.com/office/drawing/2014/main" id="{49C78204-AA7D-6640-2ECB-3CAA098BA43D}"/>
              </a:ext>
            </a:extLst>
          </p:cNvPr>
          <p:cNvSpPr>
            <a:spLocks noGrp="1"/>
          </p:cNvSpPr>
          <p:nvPr>
            <p:ph type="title"/>
          </p:nvPr>
        </p:nvSpPr>
        <p:spPr>
          <a:xfrm>
            <a:off x="652256" y="392344"/>
            <a:ext cx="10298978" cy="1229451"/>
          </a:xfrm>
        </p:spPr>
        <p:txBody>
          <a:bodyPr>
            <a:normAutofit/>
          </a:bodyPr>
          <a:lstStyle/>
          <a:p>
            <a:r>
              <a:rPr lang="en-US" sz="3600" b="1" dirty="0"/>
              <a:t>Types of Aromatherapy</a:t>
            </a:r>
          </a:p>
        </p:txBody>
      </p:sp>
      <p:pic>
        <p:nvPicPr>
          <p:cNvPr id="7" name="Picture 6">
            <a:extLst>
              <a:ext uri="{FF2B5EF4-FFF2-40B4-BE49-F238E27FC236}">
                <a16:creationId xmlns:a16="http://schemas.microsoft.com/office/drawing/2014/main" id="{D2DC4B27-2EAD-6BC2-4FA3-8B34A5CAF7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96169" y="1787474"/>
            <a:ext cx="5033716" cy="3359167"/>
          </a:xfrm>
          <a:prstGeom prst="rect">
            <a:avLst/>
          </a:prstGeom>
          <a:ln>
            <a:solidFill>
              <a:schemeClr val="tx1"/>
            </a:solidFill>
          </a:ln>
        </p:spPr>
      </p:pic>
    </p:spTree>
    <p:extLst>
      <p:ext uri="{BB962C8B-B14F-4D97-AF65-F5344CB8AC3E}">
        <p14:creationId xmlns:p14="http://schemas.microsoft.com/office/powerpoint/2010/main" val="1731043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0120F84-A866-4D9F-8B1C-9120A013D6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1" name="Rectangle 10">
            <a:extLst>
              <a:ext uri="{FF2B5EF4-FFF2-40B4-BE49-F238E27FC236}">
                <a16:creationId xmlns:a16="http://schemas.microsoft.com/office/drawing/2014/main" id="{252FEFEF-6AC0-46B6-AC09-11FC56196F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0312" y="226665"/>
            <a:ext cx="11722608" cy="6382512"/>
          </a:xfrm>
          <a:prstGeom prst="rect">
            <a:avLst/>
          </a:prstGeom>
          <a:ln w="6350" cap="flat" cmpd="sng" algn="ctr">
            <a:noFill/>
            <a:prstDash val="solid"/>
          </a:ln>
          <a:effectLst>
            <a:softEdge rad="0"/>
          </a:effectLst>
        </p:spPr>
        <p:txBody>
          <a:bodyPr/>
          <a:lstStyle/>
          <a:p>
            <a:endParaRPr lang="en-IN"/>
          </a:p>
        </p:txBody>
      </p:sp>
      <p:sp>
        <p:nvSpPr>
          <p:cNvPr id="3" name="Content Placeholder 2">
            <a:extLst>
              <a:ext uri="{FF2B5EF4-FFF2-40B4-BE49-F238E27FC236}">
                <a16:creationId xmlns:a16="http://schemas.microsoft.com/office/drawing/2014/main" id="{853DF8E1-05B8-E528-AEFD-EBAA7747925E}"/>
              </a:ext>
            </a:extLst>
          </p:cNvPr>
          <p:cNvSpPr>
            <a:spLocks noGrp="1"/>
          </p:cNvSpPr>
          <p:nvPr>
            <p:ph idx="1"/>
          </p:nvPr>
        </p:nvSpPr>
        <p:spPr>
          <a:xfrm>
            <a:off x="652256" y="1460116"/>
            <a:ext cx="5933601" cy="5005540"/>
          </a:xfrm>
        </p:spPr>
        <p:txBody>
          <a:bodyPr>
            <a:normAutofit/>
          </a:bodyPr>
          <a:lstStyle/>
          <a:p>
            <a:pPr algn="just">
              <a:buNone/>
            </a:pPr>
            <a:r>
              <a:rPr lang="en-US" sz="3200" b="1" dirty="0">
                <a:latin typeface="Times New Roman" pitchFamily="18" charset="0"/>
                <a:cs typeface="Times New Roman" pitchFamily="18" charset="0"/>
              </a:rPr>
              <a:t>Steam Inhalation: </a:t>
            </a:r>
            <a:r>
              <a:rPr lang="en-US" sz="3200" dirty="0">
                <a:latin typeface="Times New Roman" pitchFamily="18" charset="0"/>
                <a:cs typeface="Times New Roman" pitchFamily="18" charset="0"/>
              </a:rPr>
              <a:t>Adding a few drops of essential oil to hot water and inhaling the steam. This method is often used for respiratory and sinus issues.</a:t>
            </a:r>
          </a:p>
        </p:txBody>
      </p:sp>
      <p:pic>
        <p:nvPicPr>
          <p:cNvPr id="5" name="Picture 4">
            <a:extLst>
              <a:ext uri="{FF2B5EF4-FFF2-40B4-BE49-F238E27FC236}">
                <a16:creationId xmlns:a16="http://schemas.microsoft.com/office/drawing/2014/main" id="{D2D4E2BB-6D61-889A-E7C5-31597C03D6C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919529" y="215546"/>
            <a:ext cx="1017905" cy="1017905"/>
          </a:xfrm>
          <a:prstGeom prst="rect">
            <a:avLst/>
          </a:prstGeom>
          <a:noFill/>
          <a:ln>
            <a:noFill/>
          </a:ln>
        </p:spPr>
      </p:pic>
      <p:sp>
        <p:nvSpPr>
          <p:cNvPr id="4" name="Slide Number Placeholder 3">
            <a:extLst>
              <a:ext uri="{FF2B5EF4-FFF2-40B4-BE49-F238E27FC236}">
                <a16:creationId xmlns:a16="http://schemas.microsoft.com/office/drawing/2014/main" id="{0F1F791F-7B2E-60AB-EA12-A48AF2D016F2}"/>
              </a:ext>
            </a:extLst>
          </p:cNvPr>
          <p:cNvSpPr>
            <a:spLocks noGrp="1"/>
          </p:cNvSpPr>
          <p:nvPr>
            <p:ph type="sldNum" sz="quarter" idx="12"/>
          </p:nvPr>
        </p:nvSpPr>
        <p:spPr/>
        <p:txBody>
          <a:bodyPr/>
          <a:lstStyle/>
          <a:p>
            <a:fld id="{34B7E4EF-A1BD-40F4-AB7B-04F084DD991D}" type="slidenum">
              <a:rPr lang="en-US" smtClean="0"/>
              <a:t>16</a:t>
            </a:fld>
            <a:endParaRPr lang="en-US"/>
          </a:p>
        </p:txBody>
      </p:sp>
      <p:pic>
        <p:nvPicPr>
          <p:cNvPr id="12" name="Picture 11">
            <a:extLst>
              <a:ext uri="{FF2B5EF4-FFF2-40B4-BE49-F238E27FC236}">
                <a16:creationId xmlns:a16="http://schemas.microsoft.com/office/drawing/2014/main" id="{661401BC-D7DA-D684-085F-33B2482A5D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07331" y="1632914"/>
            <a:ext cx="4798116" cy="3200343"/>
          </a:xfrm>
          <a:prstGeom prst="rect">
            <a:avLst/>
          </a:prstGeom>
          <a:solidFill>
            <a:schemeClr val="accent2"/>
          </a:solidFill>
          <a:ln>
            <a:solidFill>
              <a:schemeClr val="tx1"/>
            </a:solidFill>
          </a:ln>
        </p:spPr>
      </p:pic>
    </p:spTree>
    <p:extLst>
      <p:ext uri="{BB962C8B-B14F-4D97-AF65-F5344CB8AC3E}">
        <p14:creationId xmlns:p14="http://schemas.microsoft.com/office/powerpoint/2010/main" val="33565596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0120F84-A866-4D9F-8B1C-9120A013D6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1" name="Rectangle 10">
            <a:extLst>
              <a:ext uri="{FF2B5EF4-FFF2-40B4-BE49-F238E27FC236}">
                <a16:creationId xmlns:a16="http://schemas.microsoft.com/office/drawing/2014/main" id="{252FEFEF-6AC0-46B6-AC09-11FC56196F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0312" y="226665"/>
            <a:ext cx="11722608" cy="6382512"/>
          </a:xfrm>
          <a:prstGeom prst="rect">
            <a:avLst/>
          </a:prstGeom>
          <a:ln w="6350" cap="flat" cmpd="sng" algn="ctr">
            <a:noFill/>
            <a:prstDash val="solid"/>
          </a:ln>
          <a:effectLst>
            <a:softEdge rad="0"/>
          </a:effectLst>
        </p:spPr>
        <p:txBody>
          <a:bodyPr/>
          <a:lstStyle/>
          <a:p>
            <a:endParaRPr lang="en-IN"/>
          </a:p>
        </p:txBody>
      </p:sp>
      <p:sp>
        <p:nvSpPr>
          <p:cNvPr id="3" name="Content Placeholder 2">
            <a:extLst>
              <a:ext uri="{FF2B5EF4-FFF2-40B4-BE49-F238E27FC236}">
                <a16:creationId xmlns:a16="http://schemas.microsoft.com/office/drawing/2014/main" id="{853DF8E1-05B8-E528-AEFD-EBAA7747925E}"/>
              </a:ext>
            </a:extLst>
          </p:cNvPr>
          <p:cNvSpPr>
            <a:spLocks noGrp="1"/>
          </p:cNvSpPr>
          <p:nvPr>
            <p:ph idx="1"/>
          </p:nvPr>
        </p:nvSpPr>
        <p:spPr>
          <a:xfrm>
            <a:off x="722425" y="1029500"/>
            <a:ext cx="6020687" cy="5005540"/>
          </a:xfrm>
        </p:spPr>
        <p:txBody>
          <a:bodyPr>
            <a:normAutofit fontScale="85000" lnSpcReduction="20000"/>
          </a:bodyPr>
          <a:lstStyle/>
          <a:p>
            <a:pPr algn="just">
              <a:buNone/>
            </a:pPr>
            <a:r>
              <a:rPr lang="en-US" sz="3800" b="1" dirty="0">
                <a:latin typeface="Times New Roman" pitchFamily="18" charset="0"/>
                <a:cs typeface="Times New Roman" pitchFamily="18" charset="0"/>
              </a:rPr>
              <a:t>Topical Aromatherapy:</a:t>
            </a:r>
          </a:p>
          <a:p>
            <a:pPr algn="just">
              <a:buNone/>
            </a:pPr>
            <a:r>
              <a:rPr lang="en-US" sz="3000" b="1" dirty="0">
                <a:latin typeface="Times New Roman" pitchFamily="18" charset="0"/>
                <a:cs typeface="Times New Roman" pitchFamily="18" charset="0"/>
              </a:rPr>
              <a:t>Massage: </a:t>
            </a:r>
            <a:r>
              <a:rPr lang="en-US" sz="3000" dirty="0">
                <a:latin typeface="Times New Roman" pitchFamily="18" charset="0"/>
                <a:cs typeface="Times New Roman" pitchFamily="18" charset="0"/>
              </a:rPr>
              <a:t>Diluting essential oils in a carrier oil and using them for massage. This method combines the benefits of touch and aromatherapy.</a:t>
            </a:r>
          </a:p>
          <a:p>
            <a:pPr algn="just">
              <a:buNone/>
            </a:pPr>
            <a:r>
              <a:rPr lang="en-US" sz="3000" b="1" dirty="0">
                <a:latin typeface="Times New Roman" pitchFamily="18" charset="0"/>
                <a:cs typeface="Times New Roman" pitchFamily="18" charset="0"/>
              </a:rPr>
              <a:t>Baths: </a:t>
            </a:r>
            <a:r>
              <a:rPr lang="en-US" sz="3000" dirty="0">
                <a:latin typeface="Times New Roman" pitchFamily="18" charset="0"/>
                <a:cs typeface="Times New Roman" pitchFamily="18" charset="0"/>
              </a:rPr>
              <a:t>Adding a few drops of essential oil to a bath. The warm water facilitates the dispersion of the aroma and can promote relaxation.</a:t>
            </a:r>
          </a:p>
          <a:p>
            <a:pPr algn="just">
              <a:buNone/>
            </a:pPr>
            <a:r>
              <a:rPr lang="en-US" sz="3000" b="1" dirty="0">
                <a:latin typeface="Times New Roman" pitchFamily="18" charset="0"/>
                <a:cs typeface="Times New Roman" pitchFamily="18" charset="0"/>
              </a:rPr>
              <a:t>Compresses: </a:t>
            </a:r>
            <a:r>
              <a:rPr lang="en-US" sz="3000" dirty="0">
                <a:latin typeface="Times New Roman" pitchFamily="18" charset="0"/>
                <a:cs typeface="Times New Roman" pitchFamily="18" charset="0"/>
              </a:rPr>
              <a:t>Soaking a cloth in water mixed with essential oils and applying it to a specific area of the body.</a:t>
            </a:r>
          </a:p>
        </p:txBody>
      </p:sp>
      <p:pic>
        <p:nvPicPr>
          <p:cNvPr id="5" name="Picture 4">
            <a:extLst>
              <a:ext uri="{FF2B5EF4-FFF2-40B4-BE49-F238E27FC236}">
                <a16:creationId xmlns:a16="http://schemas.microsoft.com/office/drawing/2014/main" id="{D2D4E2BB-6D61-889A-E7C5-31597C03D6C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919529" y="215546"/>
            <a:ext cx="1017905" cy="1017905"/>
          </a:xfrm>
          <a:prstGeom prst="rect">
            <a:avLst/>
          </a:prstGeom>
          <a:noFill/>
          <a:ln>
            <a:noFill/>
          </a:ln>
        </p:spPr>
      </p:pic>
      <p:sp>
        <p:nvSpPr>
          <p:cNvPr id="4" name="Slide Number Placeholder 3">
            <a:extLst>
              <a:ext uri="{FF2B5EF4-FFF2-40B4-BE49-F238E27FC236}">
                <a16:creationId xmlns:a16="http://schemas.microsoft.com/office/drawing/2014/main" id="{0F1F791F-7B2E-60AB-EA12-A48AF2D016F2}"/>
              </a:ext>
            </a:extLst>
          </p:cNvPr>
          <p:cNvSpPr>
            <a:spLocks noGrp="1"/>
          </p:cNvSpPr>
          <p:nvPr>
            <p:ph type="sldNum" sz="quarter" idx="12"/>
          </p:nvPr>
        </p:nvSpPr>
        <p:spPr/>
        <p:txBody>
          <a:bodyPr/>
          <a:lstStyle/>
          <a:p>
            <a:fld id="{34B7E4EF-A1BD-40F4-AB7B-04F084DD991D}" type="slidenum">
              <a:rPr lang="en-US" smtClean="0"/>
              <a:t>17</a:t>
            </a:fld>
            <a:endParaRPr lang="en-US"/>
          </a:p>
        </p:txBody>
      </p:sp>
      <p:pic>
        <p:nvPicPr>
          <p:cNvPr id="7" name="Picture 6">
            <a:extLst>
              <a:ext uri="{FF2B5EF4-FFF2-40B4-BE49-F238E27FC236}">
                <a16:creationId xmlns:a16="http://schemas.microsoft.com/office/drawing/2014/main" id="{7AA9D65D-9D2F-90E0-37E2-30A4858661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55225" y="1100158"/>
            <a:ext cx="4173256" cy="2263537"/>
          </a:xfrm>
          <a:prstGeom prst="rect">
            <a:avLst/>
          </a:prstGeom>
          <a:ln>
            <a:solidFill>
              <a:schemeClr val="tx1"/>
            </a:solidFill>
          </a:ln>
        </p:spPr>
      </p:pic>
      <p:pic>
        <p:nvPicPr>
          <p:cNvPr id="10" name="Picture 9">
            <a:extLst>
              <a:ext uri="{FF2B5EF4-FFF2-40B4-BE49-F238E27FC236}">
                <a16:creationId xmlns:a16="http://schemas.microsoft.com/office/drawing/2014/main" id="{201A345C-DBC6-7971-C5CB-0EF6ECB8DB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55225" y="3415147"/>
            <a:ext cx="4173256" cy="2774496"/>
          </a:xfrm>
          <a:prstGeom prst="rect">
            <a:avLst/>
          </a:prstGeom>
          <a:ln>
            <a:solidFill>
              <a:schemeClr val="tx1"/>
            </a:solidFill>
          </a:ln>
        </p:spPr>
      </p:pic>
    </p:spTree>
    <p:extLst>
      <p:ext uri="{BB962C8B-B14F-4D97-AF65-F5344CB8AC3E}">
        <p14:creationId xmlns:p14="http://schemas.microsoft.com/office/powerpoint/2010/main" val="26878525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0120F84-A866-4D9F-8B1C-9120A013D6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1" name="Rectangle 10">
            <a:extLst>
              <a:ext uri="{FF2B5EF4-FFF2-40B4-BE49-F238E27FC236}">
                <a16:creationId xmlns:a16="http://schemas.microsoft.com/office/drawing/2014/main" id="{252FEFEF-6AC0-46B6-AC09-11FC56196F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0312" y="226665"/>
            <a:ext cx="11722608" cy="6382512"/>
          </a:xfrm>
          <a:prstGeom prst="rect">
            <a:avLst/>
          </a:prstGeom>
          <a:ln w="6350" cap="flat" cmpd="sng" algn="ctr">
            <a:noFill/>
            <a:prstDash val="solid"/>
          </a:ln>
          <a:effectLst>
            <a:softEdge rad="0"/>
          </a:effectLst>
        </p:spPr>
        <p:txBody>
          <a:bodyPr/>
          <a:lstStyle/>
          <a:p>
            <a:endParaRPr lang="en-IN"/>
          </a:p>
        </p:txBody>
      </p:sp>
      <p:sp>
        <p:nvSpPr>
          <p:cNvPr id="3" name="Content Placeholder 2">
            <a:extLst>
              <a:ext uri="{FF2B5EF4-FFF2-40B4-BE49-F238E27FC236}">
                <a16:creationId xmlns:a16="http://schemas.microsoft.com/office/drawing/2014/main" id="{853DF8E1-05B8-E528-AEFD-EBAA7747925E}"/>
              </a:ext>
            </a:extLst>
          </p:cNvPr>
          <p:cNvSpPr>
            <a:spLocks noGrp="1"/>
          </p:cNvSpPr>
          <p:nvPr>
            <p:ph idx="1"/>
          </p:nvPr>
        </p:nvSpPr>
        <p:spPr>
          <a:xfrm>
            <a:off x="652256" y="1212380"/>
            <a:ext cx="5676882" cy="5005540"/>
          </a:xfrm>
        </p:spPr>
        <p:txBody>
          <a:bodyPr>
            <a:normAutofit/>
          </a:bodyPr>
          <a:lstStyle/>
          <a:p>
            <a:pPr algn="just">
              <a:buNone/>
            </a:pPr>
            <a:r>
              <a:rPr lang="en-US" sz="2800" b="1" dirty="0">
                <a:latin typeface="Times New Roman" pitchFamily="18" charset="0"/>
                <a:cs typeface="Times New Roman" pitchFamily="18" charset="0"/>
              </a:rPr>
              <a:t>Aerial Aromatherapy:</a:t>
            </a:r>
          </a:p>
          <a:p>
            <a:pPr algn="just">
              <a:buNone/>
            </a:pPr>
            <a:r>
              <a:rPr lang="en-US" sz="3200" b="1" dirty="0">
                <a:latin typeface="Times New Roman" pitchFamily="18" charset="0"/>
                <a:cs typeface="Times New Roman" pitchFamily="18" charset="0"/>
              </a:rPr>
              <a:t>Diffusers:</a:t>
            </a:r>
            <a:r>
              <a:rPr lang="en-US" sz="3200" dirty="0">
                <a:latin typeface="Times New Roman" pitchFamily="18" charset="0"/>
                <a:cs typeface="Times New Roman" pitchFamily="18" charset="0"/>
              </a:rPr>
              <a:t> Using devices like ultrasonic diffusers, nebulizers, or reed diffusers to disperse essential oils into the air. This method is popular for creating a pleasant atmosphere in a room.</a:t>
            </a:r>
          </a:p>
        </p:txBody>
      </p:sp>
      <p:pic>
        <p:nvPicPr>
          <p:cNvPr id="5" name="Picture 4">
            <a:extLst>
              <a:ext uri="{FF2B5EF4-FFF2-40B4-BE49-F238E27FC236}">
                <a16:creationId xmlns:a16="http://schemas.microsoft.com/office/drawing/2014/main" id="{D2D4E2BB-6D61-889A-E7C5-31597C03D6C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919529" y="215546"/>
            <a:ext cx="1017905" cy="1017905"/>
          </a:xfrm>
          <a:prstGeom prst="rect">
            <a:avLst/>
          </a:prstGeom>
          <a:noFill/>
          <a:ln>
            <a:noFill/>
          </a:ln>
        </p:spPr>
      </p:pic>
      <p:sp>
        <p:nvSpPr>
          <p:cNvPr id="4" name="Slide Number Placeholder 3">
            <a:extLst>
              <a:ext uri="{FF2B5EF4-FFF2-40B4-BE49-F238E27FC236}">
                <a16:creationId xmlns:a16="http://schemas.microsoft.com/office/drawing/2014/main" id="{0F1F791F-7B2E-60AB-EA12-A48AF2D016F2}"/>
              </a:ext>
            </a:extLst>
          </p:cNvPr>
          <p:cNvSpPr>
            <a:spLocks noGrp="1"/>
          </p:cNvSpPr>
          <p:nvPr>
            <p:ph type="sldNum" sz="quarter" idx="12"/>
          </p:nvPr>
        </p:nvSpPr>
        <p:spPr/>
        <p:txBody>
          <a:bodyPr/>
          <a:lstStyle/>
          <a:p>
            <a:fld id="{34B7E4EF-A1BD-40F4-AB7B-04F084DD991D}" type="slidenum">
              <a:rPr lang="en-US" smtClean="0"/>
              <a:t>18</a:t>
            </a:fld>
            <a:endParaRPr lang="en-US"/>
          </a:p>
        </p:txBody>
      </p:sp>
      <p:pic>
        <p:nvPicPr>
          <p:cNvPr id="7" name="Picture 6">
            <a:extLst>
              <a:ext uri="{FF2B5EF4-FFF2-40B4-BE49-F238E27FC236}">
                <a16:creationId xmlns:a16="http://schemas.microsoft.com/office/drawing/2014/main" id="{88B6AA31-103E-842B-ACDF-A01CD5CE6C7D}"/>
              </a:ext>
            </a:extLst>
          </p:cNvPr>
          <p:cNvPicPr>
            <a:picLocks noChangeAspect="1"/>
          </p:cNvPicPr>
          <p:nvPr/>
        </p:nvPicPr>
        <p:blipFill rotWithShape="1">
          <a:blip r:embed="rId3">
            <a:extLst>
              <a:ext uri="{28A0092B-C50C-407E-A947-70E740481C1C}">
                <a14:useLocalDpi xmlns:a14="http://schemas.microsoft.com/office/drawing/2010/main" val="0"/>
              </a:ext>
            </a:extLst>
          </a:blip>
          <a:srcRect l="10155" r="7469"/>
          <a:stretch/>
        </p:blipFill>
        <p:spPr>
          <a:xfrm>
            <a:off x="6553200" y="1460116"/>
            <a:ext cx="5155658" cy="3503770"/>
          </a:xfrm>
          <a:prstGeom prst="rect">
            <a:avLst/>
          </a:prstGeom>
          <a:ln>
            <a:solidFill>
              <a:schemeClr val="tx1"/>
            </a:solidFill>
          </a:ln>
        </p:spPr>
      </p:pic>
    </p:spTree>
    <p:extLst>
      <p:ext uri="{BB962C8B-B14F-4D97-AF65-F5344CB8AC3E}">
        <p14:creationId xmlns:p14="http://schemas.microsoft.com/office/powerpoint/2010/main" val="40711965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0120F84-A866-4D9F-8B1C-9120A013D6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1" name="Rectangle 10">
            <a:extLst>
              <a:ext uri="{FF2B5EF4-FFF2-40B4-BE49-F238E27FC236}">
                <a16:creationId xmlns:a16="http://schemas.microsoft.com/office/drawing/2014/main" id="{252FEFEF-6AC0-46B6-AC09-11FC56196F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0312" y="226665"/>
            <a:ext cx="11722608" cy="6382512"/>
          </a:xfrm>
          <a:prstGeom prst="rect">
            <a:avLst/>
          </a:prstGeom>
          <a:ln w="6350" cap="flat" cmpd="sng" algn="ctr">
            <a:noFill/>
            <a:prstDash val="solid"/>
          </a:ln>
          <a:effectLst>
            <a:softEdge rad="0"/>
          </a:effectLst>
        </p:spPr>
        <p:txBody>
          <a:bodyPr/>
          <a:lstStyle/>
          <a:p>
            <a:endParaRPr lang="en-IN"/>
          </a:p>
        </p:txBody>
      </p:sp>
      <p:sp>
        <p:nvSpPr>
          <p:cNvPr id="3" name="Content Placeholder 2">
            <a:extLst>
              <a:ext uri="{FF2B5EF4-FFF2-40B4-BE49-F238E27FC236}">
                <a16:creationId xmlns:a16="http://schemas.microsoft.com/office/drawing/2014/main" id="{853DF8E1-05B8-E528-AEFD-EBAA7747925E}"/>
              </a:ext>
            </a:extLst>
          </p:cNvPr>
          <p:cNvSpPr>
            <a:spLocks noGrp="1"/>
          </p:cNvSpPr>
          <p:nvPr>
            <p:ph idx="1"/>
          </p:nvPr>
        </p:nvSpPr>
        <p:spPr>
          <a:xfrm>
            <a:off x="593179" y="1029500"/>
            <a:ext cx="6129544" cy="5005540"/>
          </a:xfrm>
        </p:spPr>
        <p:txBody>
          <a:bodyPr>
            <a:normAutofit/>
          </a:bodyPr>
          <a:lstStyle/>
          <a:p>
            <a:pPr algn="just">
              <a:buNone/>
            </a:pPr>
            <a:r>
              <a:rPr lang="en-US" sz="2800" b="1" dirty="0">
                <a:latin typeface="Times New Roman" pitchFamily="18" charset="0"/>
                <a:cs typeface="Times New Roman" pitchFamily="18" charset="0"/>
              </a:rPr>
              <a:t>Environmental Aromatherapy:</a:t>
            </a:r>
          </a:p>
          <a:p>
            <a:pPr algn="just">
              <a:buNone/>
            </a:pPr>
            <a:r>
              <a:rPr lang="en-US" sz="2400" b="1" dirty="0">
                <a:latin typeface="Times New Roman" pitchFamily="18" charset="0"/>
                <a:cs typeface="Times New Roman" pitchFamily="18" charset="0"/>
              </a:rPr>
              <a:t>Sprays: </a:t>
            </a:r>
            <a:r>
              <a:rPr lang="en-US" sz="2400" dirty="0">
                <a:latin typeface="Times New Roman" pitchFamily="18" charset="0"/>
                <a:cs typeface="Times New Roman" pitchFamily="18" charset="0"/>
              </a:rPr>
              <a:t>Creating room or linen sprays by diluting essential oils in water and spraying them in the air or on surfaces. This method is often used for refreshing spaces.</a:t>
            </a:r>
          </a:p>
          <a:p>
            <a:pPr algn="just">
              <a:buNone/>
            </a:pPr>
            <a:r>
              <a:rPr lang="en-US" sz="2400" b="1" dirty="0">
                <a:latin typeface="Times New Roman" pitchFamily="18" charset="0"/>
                <a:cs typeface="Times New Roman" pitchFamily="18" charset="0"/>
              </a:rPr>
              <a:t>Self-Care Aromatherapy:</a:t>
            </a:r>
          </a:p>
          <a:p>
            <a:pPr algn="just">
              <a:buNone/>
            </a:pPr>
            <a:r>
              <a:rPr lang="en-US" sz="2400" b="1" dirty="0">
                <a:latin typeface="Times New Roman" pitchFamily="18" charset="0"/>
                <a:cs typeface="Times New Roman" pitchFamily="18" charset="0"/>
              </a:rPr>
              <a:t>Personal Inhalers: </a:t>
            </a:r>
            <a:r>
              <a:rPr lang="en-US" sz="2400" dirty="0">
                <a:latin typeface="Times New Roman" pitchFamily="18" charset="0"/>
                <a:cs typeface="Times New Roman" pitchFamily="18" charset="0"/>
              </a:rPr>
              <a:t>Portable inhalers containing a cotton wick soaked in essential oils. Users can inhale from the inhaler throughout the day for personal aromatherapy.</a:t>
            </a:r>
          </a:p>
        </p:txBody>
      </p:sp>
      <p:pic>
        <p:nvPicPr>
          <p:cNvPr id="5" name="Picture 4">
            <a:extLst>
              <a:ext uri="{FF2B5EF4-FFF2-40B4-BE49-F238E27FC236}">
                <a16:creationId xmlns:a16="http://schemas.microsoft.com/office/drawing/2014/main" id="{D2D4E2BB-6D61-889A-E7C5-31597C03D6C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919529" y="215546"/>
            <a:ext cx="1017905" cy="1017905"/>
          </a:xfrm>
          <a:prstGeom prst="rect">
            <a:avLst/>
          </a:prstGeom>
          <a:noFill/>
          <a:ln>
            <a:noFill/>
          </a:ln>
        </p:spPr>
      </p:pic>
      <p:sp>
        <p:nvSpPr>
          <p:cNvPr id="4" name="Slide Number Placeholder 3">
            <a:extLst>
              <a:ext uri="{FF2B5EF4-FFF2-40B4-BE49-F238E27FC236}">
                <a16:creationId xmlns:a16="http://schemas.microsoft.com/office/drawing/2014/main" id="{0F1F791F-7B2E-60AB-EA12-A48AF2D016F2}"/>
              </a:ext>
            </a:extLst>
          </p:cNvPr>
          <p:cNvSpPr>
            <a:spLocks noGrp="1"/>
          </p:cNvSpPr>
          <p:nvPr>
            <p:ph type="sldNum" sz="quarter" idx="12"/>
          </p:nvPr>
        </p:nvSpPr>
        <p:spPr/>
        <p:txBody>
          <a:bodyPr/>
          <a:lstStyle/>
          <a:p>
            <a:fld id="{34B7E4EF-A1BD-40F4-AB7B-04F084DD991D}" type="slidenum">
              <a:rPr lang="en-US" smtClean="0"/>
              <a:t>19</a:t>
            </a:fld>
            <a:endParaRPr lang="en-US"/>
          </a:p>
        </p:txBody>
      </p:sp>
      <p:pic>
        <p:nvPicPr>
          <p:cNvPr id="7" name="Picture 6">
            <a:extLst>
              <a:ext uri="{FF2B5EF4-FFF2-40B4-BE49-F238E27FC236}">
                <a16:creationId xmlns:a16="http://schemas.microsoft.com/office/drawing/2014/main" id="{8A851612-CF07-28F3-9C5D-21DD915131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05590" y="1134950"/>
            <a:ext cx="4482923" cy="4565941"/>
          </a:xfrm>
          <a:prstGeom prst="rect">
            <a:avLst/>
          </a:prstGeom>
          <a:ln>
            <a:solidFill>
              <a:schemeClr val="tx1"/>
            </a:solidFill>
          </a:ln>
        </p:spPr>
      </p:pic>
    </p:spTree>
    <p:extLst>
      <p:ext uri="{BB962C8B-B14F-4D97-AF65-F5344CB8AC3E}">
        <p14:creationId xmlns:p14="http://schemas.microsoft.com/office/powerpoint/2010/main" val="34107325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0120F84-A866-4D9F-8B1C-9120A013D6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1" name="Rectangle 10">
            <a:extLst>
              <a:ext uri="{FF2B5EF4-FFF2-40B4-BE49-F238E27FC236}">
                <a16:creationId xmlns:a16="http://schemas.microsoft.com/office/drawing/2014/main" id="{252FEFEF-6AC0-46B6-AC09-11FC56196F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0312" y="226665"/>
            <a:ext cx="11722608" cy="6382512"/>
          </a:xfrm>
          <a:prstGeom prst="rect">
            <a:avLst/>
          </a:prstGeom>
          <a:ln w="6350" cap="flat" cmpd="sng" algn="ctr">
            <a:noFill/>
            <a:prstDash val="solid"/>
          </a:ln>
          <a:effectLst>
            <a:softEdge rad="0"/>
          </a:effectLst>
        </p:spPr>
        <p:txBody>
          <a:bodyPr/>
          <a:lstStyle/>
          <a:p>
            <a:endParaRPr lang="en-IN"/>
          </a:p>
        </p:txBody>
      </p:sp>
      <p:sp>
        <p:nvSpPr>
          <p:cNvPr id="2" name="Title 1">
            <a:extLst>
              <a:ext uri="{FF2B5EF4-FFF2-40B4-BE49-F238E27FC236}">
                <a16:creationId xmlns:a16="http://schemas.microsoft.com/office/drawing/2014/main" id="{B219549C-3148-3191-BA73-F0E783C1FE96}"/>
              </a:ext>
            </a:extLst>
          </p:cNvPr>
          <p:cNvSpPr>
            <a:spLocks noGrp="1"/>
          </p:cNvSpPr>
          <p:nvPr>
            <p:ph type="title"/>
          </p:nvPr>
        </p:nvSpPr>
        <p:spPr>
          <a:xfrm>
            <a:off x="652256" y="392344"/>
            <a:ext cx="10298978" cy="1527078"/>
          </a:xfrm>
        </p:spPr>
        <p:txBody>
          <a:bodyPr>
            <a:normAutofit/>
          </a:bodyPr>
          <a:lstStyle/>
          <a:p>
            <a:r>
              <a:rPr lang="en-US" b="1" dirty="0"/>
              <a:t>Aromatherapy</a:t>
            </a:r>
          </a:p>
        </p:txBody>
      </p:sp>
      <p:sp>
        <p:nvSpPr>
          <p:cNvPr id="3" name="Content Placeholder 2">
            <a:extLst>
              <a:ext uri="{FF2B5EF4-FFF2-40B4-BE49-F238E27FC236}">
                <a16:creationId xmlns:a16="http://schemas.microsoft.com/office/drawing/2014/main" id="{853DF8E1-05B8-E528-AEFD-EBAA7747925E}"/>
              </a:ext>
            </a:extLst>
          </p:cNvPr>
          <p:cNvSpPr>
            <a:spLocks noGrp="1"/>
          </p:cNvSpPr>
          <p:nvPr>
            <p:ph idx="1"/>
          </p:nvPr>
        </p:nvSpPr>
        <p:spPr>
          <a:xfrm>
            <a:off x="826900" y="1621795"/>
            <a:ext cx="6455643" cy="4843861"/>
          </a:xfrm>
        </p:spPr>
        <p:txBody>
          <a:bodyPr>
            <a:normAutofit fontScale="92500" lnSpcReduction="20000"/>
          </a:bodyPr>
          <a:lstStyle/>
          <a:p>
            <a:pPr algn="just">
              <a:buFont typeface="Wingdings" panose="05000000000000000000" pitchFamily="2" charset="2"/>
              <a:buChar char="ü"/>
            </a:pPr>
            <a:r>
              <a:rPr lang="en-US" sz="2800" dirty="0">
                <a:latin typeface="Times New Roman" pitchFamily="18" charset="0"/>
                <a:cs typeface="Times New Roman" pitchFamily="18" charset="0"/>
              </a:rPr>
              <a:t>Aromatherapy is a holistic healing practice that uses the natural aromas and scents of essential oils extracted from plants to promote physical, emotional, and mental well-being. </a:t>
            </a:r>
          </a:p>
          <a:p>
            <a:pPr algn="just">
              <a:buFont typeface="Wingdings" panose="05000000000000000000" pitchFamily="2" charset="2"/>
              <a:buChar char="ü"/>
            </a:pPr>
            <a:r>
              <a:rPr lang="en-US" sz="2800" dirty="0">
                <a:latin typeface="Times New Roman" pitchFamily="18" charset="0"/>
                <a:cs typeface="Times New Roman" pitchFamily="18" charset="0"/>
              </a:rPr>
              <a:t>The term "aromatherapy" is derived from the combination of two words: "aroma," which refers to the pleasant or distinctive smell, and "therapy," which indicates a treatment or healing process.</a:t>
            </a:r>
          </a:p>
          <a:p>
            <a:pPr algn="just">
              <a:buFont typeface="Wingdings" panose="05000000000000000000" pitchFamily="2" charset="2"/>
              <a:buChar char="ü"/>
            </a:pPr>
            <a:r>
              <a:rPr lang="en-US" sz="2800" dirty="0">
                <a:latin typeface="Times New Roman" pitchFamily="18" charset="0"/>
                <a:cs typeface="Times New Roman" pitchFamily="18" charset="0"/>
              </a:rPr>
              <a:t>It is offered as a complementary therapy or as a form of alternative medicine.</a:t>
            </a:r>
          </a:p>
        </p:txBody>
      </p:sp>
      <p:pic>
        <p:nvPicPr>
          <p:cNvPr id="5" name="Picture 4">
            <a:extLst>
              <a:ext uri="{FF2B5EF4-FFF2-40B4-BE49-F238E27FC236}">
                <a16:creationId xmlns:a16="http://schemas.microsoft.com/office/drawing/2014/main" id="{D2D4E2BB-6D61-889A-E7C5-31597C03D6C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919529" y="215546"/>
            <a:ext cx="1017905" cy="1017905"/>
          </a:xfrm>
          <a:prstGeom prst="rect">
            <a:avLst/>
          </a:prstGeom>
          <a:noFill/>
          <a:ln>
            <a:noFill/>
          </a:ln>
        </p:spPr>
      </p:pic>
      <p:sp>
        <p:nvSpPr>
          <p:cNvPr id="4" name="Slide Number Placeholder 3">
            <a:extLst>
              <a:ext uri="{FF2B5EF4-FFF2-40B4-BE49-F238E27FC236}">
                <a16:creationId xmlns:a16="http://schemas.microsoft.com/office/drawing/2014/main" id="{0F1F791F-7B2E-60AB-EA12-A48AF2D016F2}"/>
              </a:ext>
            </a:extLst>
          </p:cNvPr>
          <p:cNvSpPr>
            <a:spLocks noGrp="1"/>
          </p:cNvSpPr>
          <p:nvPr>
            <p:ph type="sldNum" sz="quarter" idx="12"/>
          </p:nvPr>
        </p:nvSpPr>
        <p:spPr/>
        <p:txBody>
          <a:bodyPr/>
          <a:lstStyle/>
          <a:p>
            <a:fld id="{34B7E4EF-A1BD-40F4-AB7B-04F084DD991D}" type="slidenum">
              <a:rPr lang="en-US" smtClean="0"/>
              <a:t>2</a:t>
            </a:fld>
            <a:endParaRPr lang="en-US"/>
          </a:p>
        </p:txBody>
      </p:sp>
      <p:pic>
        <p:nvPicPr>
          <p:cNvPr id="6" name="Picture 5">
            <a:extLst>
              <a:ext uri="{FF2B5EF4-FFF2-40B4-BE49-F238E27FC236}">
                <a16:creationId xmlns:a16="http://schemas.microsoft.com/office/drawing/2014/main" id="{33A0E294-BE21-5398-E6D5-C2DDAF24437E}"/>
              </a:ext>
            </a:extLst>
          </p:cNvPr>
          <p:cNvPicPr>
            <a:picLocks noChangeAspect="1"/>
          </p:cNvPicPr>
          <p:nvPr/>
        </p:nvPicPr>
        <p:blipFill>
          <a:blip r:embed="rId3"/>
          <a:stretch>
            <a:fillRect/>
          </a:stretch>
        </p:blipFill>
        <p:spPr>
          <a:xfrm>
            <a:off x="7334353" y="1881232"/>
            <a:ext cx="4356904" cy="2904602"/>
          </a:xfrm>
          <a:prstGeom prst="rect">
            <a:avLst/>
          </a:prstGeom>
        </p:spPr>
      </p:pic>
    </p:spTree>
    <p:extLst>
      <p:ext uri="{BB962C8B-B14F-4D97-AF65-F5344CB8AC3E}">
        <p14:creationId xmlns:p14="http://schemas.microsoft.com/office/powerpoint/2010/main" val="266542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0120F84-A866-4D9F-8B1C-9120A013D6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1" name="Rectangle 10">
            <a:extLst>
              <a:ext uri="{FF2B5EF4-FFF2-40B4-BE49-F238E27FC236}">
                <a16:creationId xmlns:a16="http://schemas.microsoft.com/office/drawing/2014/main" id="{252FEFEF-6AC0-46B6-AC09-11FC56196F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0312" y="226665"/>
            <a:ext cx="11722608" cy="6382512"/>
          </a:xfrm>
          <a:prstGeom prst="rect">
            <a:avLst/>
          </a:prstGeom>
          <a:ln w="6350" cap="flat" cmpd="sng" algn="ctr">
            <a:noFill/>
            <a:prstDash val="solid"/>
          </a:ln>
          <a:effectLst>
            <a:softEdge rad="0"/>
          </a:effectLst>
        </p:spPr>
        <p:txBody>
          <a:bodyPr/>
          <a:lstStyle/>
          <a:p>
            <a:endParaRPr lang="en-IN"/>
          </a:p>
        </p:txBody>
      </p:sp>
      <p:sp>
        <p:nvSpPr>
          <p:cNvPr id="3" name="Content Placeholder 2">
            <a:extLst>
              <a:ext uri="{FF2B5EF4-FFF2-40B4-BE49-F238E27FC236}">
                <a16:creationId xmlns:a16="http://schemas.microsoft.com/office/drawing/2014/main" id="{853DF8E1-05B8-E528-AEFD-EBAA7747925E}"/>
              </a:ext>
            </a:extLst>
          </p:cNvPr>
          <p:cNvSpPr>
            <a:spLocks noGrp="1"/>
          </p:cNvSpPr>
          <p:nvPr>
            <p:ph idx="1"/>
          </p:nvPr>
        </p:nvSpPr>
        <p:spPr>
          <a:xfrm>
            <a:off x="669028" y="1029500"/>
            <a:ext cx="10853944" cy="5005540"/>
          </a:xfrm>
        </p:spPr>
        <p:txBody>
          <a:bodyPr>
            <a:normAutofit/>
          </a:bodyPr>
          <a:lstStyle/>
          <a:p>
            <a:pPr algn="just">
              <a:buNone/>
            </a:pPr>
            <a:r>
              <a:rPr lang="en-US" sz="2800" b="1" dirty="0">
                <a:latin typeface="Times New Roman" pitchFamily="18" charset="0"/>
                <a:cs typeface="Times New Roman" pitchFamily="18" charset="0"/>
              </a:rPr>
              <a:t>Culinary Aromatherapy:</a:t>
            </a:r>
          </a:p>
          <a:p>
            <a:pPr algn="just">
              <a:buNone/>
            </a:pPr>
            <a:r>
              <a:rPr lang="en-US" sz="2800" b="1" dirty="0">
                <a:latin typeface="Times New Roman" pitchFamily="18" charset="0"/>
                <a:cs typeface="Times New Roman" pitchFamily="18" charset="0"/>
              </a:rPr>
              <a:t>Cooking with Essential Oils: </a:t>
            </a:r>
            <a:r>
              <a:rPr lang="en-US" sz="2800" dirty="0">
                <a:latin typeface="Times New Roman" pitchFamily="18" charset="0"/>
                <a:cs typeface="Times New Roman" pitchFamily="18" charset="0"/>
              </a:rPr>
              <a:t>Adding food-grade essential oils to recipes for flavor and potential health benefits. Common culinary oils include peppermint, lemon, and basil.</a:t>
            </a:r>
          </a:p>
          <a:p>
            <a:pPr algn="just">
              <a:buNone/>
            </a:pPr>
            <a:r>
              <a:rPr lang="en-US" sz="2800" b="1" dirty="0">
                <a:latin typeface="Times New Roman" pitchFamily="18" charset="0"/>
                <a:cs typeface="Times New Roman" pitchFamily="18" charset="0"/>
              </a:rPr>
              <a:t>Holistic Aromatherapy:</a:t>
            </a:r>
          </a:p>
          <a:p>
            <a:pPr algn="just">
              <a:buNone/>
            </a:pPr>
            <a:r>
              <a:rPr lang="en-US" sz="2800" b="1" dirty="0">
                <a:latin typeface="Times New Roman" pitchFamily="18" charset="0"/>
                <a:cs typeface="Times New Roman" pitchFamily="18" charset="0"/>
              </a:rPr>
              <a:t>Energy Work: </a:t>
            </a:r>
            <a:r>
              <a:rPr lang="en-US" sz="2800" dirty="0">
                <a:latin typeface="Times New Roman" pitchFamily="18" charset="0"/>
                <a:cs typeface="Times New Roman" pitchFamily="18" charset="0"/>
              </a:rPr>
              <a:t>Combining aromatherapy with practices like Reiki or other energy healing modalities. This approach aims to balance energy and enhance the therapeutic effects of essential oils.</a:t>
            </a:r>
          </a:p>
        </p:txBody>
      </p:sp>
      <p:pic>
        <p:nvPicPr>
          <p:cNvPr id="5" name="Picture 4">
            <a:extLst>
              <a:ext uri="{FF2B5EF4-FFF2-40B4-BE49-F238E27FC236}">
                <a16:creationId xmlns:a16="http://schemas.microsoft.com/office/drawing/2014/main" id="{D2D4E2BB-6D61-889A-E7C5-31597C03D6C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919529" y="215546"/>
            <a:ext cx="1017905" cy="1017905"/>
          </a:xfrm>
          <a:prstGeom prst="rect">
            <a:avLst/>
          </a:prstGeom>
          <a:noFill/>
          <a:ln>
            <a:noFill/>
          </a:ln>
        </p:spPr>
      </p:pic>
      <p:sp>
        <p:nvSpPr>
          <p:cNvPr id="4" name="Slide Number Placeholder 3">
            <a:extLst>
              <a:ext uri="{FF2B5EF4-FFF2-40B4-BE49-F238E27FC236}">
                <a16:creationId xmlns:a16="http://schemas.microsoft.com/office/drawing/2014/main" id="{0F1F791F-7B2E-60AB-EA12-A48AF2D016F2}"/>
              </a:ext>
            </a:extLst>
          </p:cNvPr>
          <p:cNvSpPr>
            <a:spLocks noGrp="1"/>
          </p:cNvSpPr>
          <p:nvPr>
            <p:ph type="sldNum" sz="quarter" idx="12"/>
          </p:nvPr>
        </p:nvSpPr>
        <p:spPr/>
        <p:txBody>
          <a:bodyPr/>
          <a:lstStyle/>
          <a:p>
            <a:fld id="{34B7E4EF-A1BD-40F4-AB7B-04F084DD991D}" type="slidenum">
              <a:rPr lang="en-US" smtClean="0"/>
              <a:t>20</a:t>
            </a:fld>
            <a:endParaRPr lang="en-US"/>
          </a:p>
        </p:txBody>
      </p:sp>
    </p:spTree>
    <p:extLst>
      <p:ext uri="{BB962C8B-B14F-4D97-AF65-F5344CB8AC3E}">
        <p14:creationId xmlns:p14="http://schemas.microsoft.com/office/powerpoint/2010/main" val="26434520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7FC4243-F11C-5B8D-09BE-0D5126432977}"/>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11469E3B-CA41-7AB4-C4E2-FCAF0179E7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1" name="Rectangle 10">
            <a:extLst>
              <a:ext uri="{FF2B5EF4-FFF2-40B4-BE49-F238E27FC236}">
                <a16:creationId xmlns:a16="http://schemas.microsoft.com/office/drawing/2014/main" id="{A3AFE625-D194-B23C-0865-320CEB9035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0312" y="226665"/>
            <a:ext cx="11722608" cy="6382512"/>
          </a:xfrm>
          <a:prstGeom prst="rect">
            <a:avLst/>
          </a:prstGeom>
          <a:ln w="6350" cap="flat" cmpd="sng" algn="ctr">
            <a:noFill/>
            <a:prstDash val="solid"/>
          </a:ln>
          <a:effectLst>
            <a:softEdge rad="0"/>
          </a:effectLst>
        </p:spPr>
        <p:txBody>
          <a:bodyPr/>
          <a:lstStyle/>
          <a:p>
            <a:endParaRPr lang="en-IN"/>
          </a:p>
        </p:txBody>
      </p:sp>
      <p:sp>
        <p:nvSpPr>
          <p:cNvPr id="3" name="Content Placeholder 2">
            <a:extLst>
              <a:ext uri="{FF2B5EF4-FFF2-40B4-BE49-F238E27FC236}">
                <a16:creationId xmlns:a16="http://schemas.microsoft.com/office/drawing/2014/main" id="{72751987-80CD-E034-9BA0-DC3215AAC446}"/>
              </a:ext>
            </a:extLst>
          </p:cNvPr>
          <p:cNvSpPr>
            <a:spLocks noGrp="1"/>
          </p:cNvSpPr>
          <p:nvPr>
            <p:ph idx="1"/>
          </p:nvPr>
        </p:nvSpPr>
        <p:spPr>
          <a:xfrm>
            <a:off x="669028" y="1029500"/>
            <a:ext cx="10853944" cy="5005540"/>
          </a:xfrm>
        </p:spPr>
        <p:txBody>
          <a:bodyPr>
            <a:normAutofit fontScale="85000" lnSpcReduction="10000"/>
          </a:bodyPr>
          <a:lstStyle/>
          <a:p>
            <a:pPr algn="just">
              <a:buNone/>
            </a:pPr>
            <a:r>
              <a:rPr lang="en-US" sz="2800" b="1" dirty="0">
                <a:latin typeface="Times New Roman" pitchFamily="18" charset="0"/>
                <a:cs typeface="Times New Roman" pitchFamily="18" charset="0"/>
              </a:rPr>
              <a:t>Reiki </a:t>
            </a:r>
            <a:r>
              <a:rPr lang="en-US" sz="2800" dirty="0">
                <a:latin typeface="Times New Roman" pitchFamily="18" charset="0"/>
                <a:cs typeface="Times New Roman" pitchFamily="18" charset="0"/>
              </a:rPr>
              <a:t>is a pseudoscientific form of energy healing, a type of alternative medicine originating in Japan. </a:t>
            </a:r>
          </a:p>
          <a:p>
            <a:pPr algn="just"/>
            <a:r>
              <a:rPr lang="en-US" sz="2800" dirty="0">
                <a:latin typeface="Times New Roman" pitchFamily="18" charset="0"/>
                <a:cs typeface="Times New Roman" pitchFamily="18" charset="0"/>
              </a:rPr>
              <a:t>Reiki practitioners use a technique called </a:t>
            </a:r>
            <a:r>
              <a:rPr lang="en-US" sz="2800" b="1" i="1" dirty="0">
                <a:latin typeface="Times New Roman" pitchFamily="18" charset="0"/>
                <a:cs typeface="Times New Roman" pitchFamily="18" charset="0"/>
              </a:rPr>
              <a:t>palm healing or hands-on healing</a:t>
            </a:r>
            <a:r>
              <a:rPr lang="en-US" sz="2800" dirty="0">
                <a:latin typeface="Times New Roman" pitchFamily="18" charset="0"/>
                <a:cs typeface="Times New Roman" pitchFamily="18" charset="0"/>
              </a:rPr>
              <a:t> through which, according to practitioners, a "</a:t>
            </a:r>
            <a:r>
              <a:rPr lang="en-US" sz="2800" b="1" dirty="0">
                <a:latin typeface="Times New Roman" pitchFamily="18" charset="0"/>
                <a:cs typeface="Times New Roman" pitchFamily="18" charset="0"/>
              </a:rPr>
              <a:t>universal energy</a:t>
            </a:r>
            <a:r>
              <a:rPr lang="en-US" sz="2800" dirty="0">
                <a:latin typeface="Times New Roman" pitchFamily="18" charset="0"/>
                <a:cs typeface="Times New Roman" pitchFamily="18" charset="0"/>
              </a:rPr>
              <a:t>" is transferred through the palms of the practitioner to the client, to encourage emotional or physical healing. </a:t>
            </a:r>
          </a:p>
          <a:p>
            <a:pPr algn="just"/>
            <a:r>
              <a:rPr lang="en-US" sz="2800" b="1" i="1" dirty="0">
                <a:latin typeface="Times New Roman" pitchFamily="18" charset="0"/>
                <a:cs typeface="Times New Roman" pitchFamily="18" charset="0"/>
              </a:rPr>
              <a:t>It is based on qi ("chi"), which practitioners say is a universal life force,</a:t>
            </a:r>
            <a:r>
              <a:rPr lang="en-US" sz="2800" dirty="0">
                <a:latin typeface="Times New Roman" pitchFamily="18" charset="0"/>
                <a:cs typeface="Times New Roman" pitchFamily="18" charset="0"/>
              </a:rPr>
              <a:t> although there is no empirical evidence that such a life force exists.</a:t>
            </a:r>
          </a:p>
          <a:p>
            <a:pPr algn="just"/>
            <a:r>
              <a:rPr lang="en-US" sz="2800" dirty="0">
                <a:latin typeface="Times New Roman" pitchFamily="18" charset="0"/>
                <a:cs typeface="Times New Roman" pitchFamily="18" charset="0"/>
              </a:rPr>
              <a:t>Reiki is used as an illustrative example of pseudoscience in scholarly texts and academic journal articles</a:t>
            </a:r>
          </a:p>
          <a:p>
            <a:pPr algn="just"/>
            <a:r>
              <a:rPr lang="en-US" sz="2800" dirty="0">
                <a:latin typeface="Times New Roman" pitchFamily="18" charset="0"/>
                <a:cs typeface="Times New Roman" pitchFamily="18" charset="0"/>
              </a:rPr>
              <a:t>Clinical research does not show reiki to be effective as a treatment for any medical condition, including cancer, diabetic neuropathy, anxiety or depression. </a:t>
            </a:r>
          </a:p>
        </p:txBody>
      </p:sp>
      <p:pic>
        <p:nvPicPr>
          <p:cNvPr id="5" name="Picture 4">
            <a:extLst>
              <a:ext uri="{FF2B5EF4-FFF2-40B4-BE49-F238E27FC236}">
                <a16:creationId xmlns:a16="http://schemas.microsoft.com/office/drawing/2014/main" id="{763B3F29-B09E-A122-62DA-57175D689E4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919529" y="215546"/>
            <a:ext cx="1017905" cy="1017905"/>
          </a:xfrm>
          <a:prstGeom prst="rect">
            <a:avLst/>
          </a:prstGeom>
          <a:noFill/>
          <a:ln>
            <a:noFill/>
          </a:ln>
        </p:spPr>
      </p:pic>
      <p:sp>
        <p:nvSpPr>
          <p:cNvPr id="4" name="Slide Number Placeholder 3">
            <a:extLst>
              <a:ext uri="{FF2B5EF4-FFF2-40B4-BE49-F238E27FC236}">
                <a16:creationId xmlns:a16="http://schemas.microsoft.com/office/drawing/2014/main" id="{B0ADB0FB-31C5-9549-C84D-6D0D0118800A}"/>
              </a:ext>
            </a:extLst>
          </p:cNvPr>
          <p:cNvSpPr>
            <a:spLocks noGrp="1"/>
          </p:cNvSpPr>
          <p:nvPr>
            <p:ph type="sldNum" sz="quarter" idx="12"/>
          </p:nvPr>
        </p:nvSpPr>
        <p:spPr/>
        <p:txBody>
          <a:bodyPr/>
          <a:lstStyle/>
          <a:p>
            <a:fld id="{34B7E4EF-A1BD-40F4-AB7B-04F084DD991D}" type="slidenum">
              <a:rPr lang="en-US" smtClean="0"/>
              <a:t>21</a:t>
            </a:fld>
            <a:endParaRPr lang="en-US"/>
          </a:p>
        </p:txBody>
      </p:sp>
      <p:sp>
        <p:nvSpPr>
          <p:cNvPr id="6" name="TextBox 5">
            <a:extLst>
              <a:ext uri="{FF2B5EF4-FFF2-40B4-BE49-F238E27FC236}">
                <a16:creationId xmlns:a16="http://schemas.microsoft.com/office/drawing/2014/main" id="{58589733-41C5-651A-1871-D1A86A0302DC}"/>
              </a:ext>
            </a:extLst>
          </p:cNvPr>
          <p:cNvSpPr txBox="1"/>
          <p:nvPr/>
        </p:nvSpPr>
        <p:spPr>
          <a:xfrm>
            <a:off x="669028" y="479074"/>
            <a:ext cx="6096000" cy="646331"/>
          </a:xfrm>
          <a:prstGeom prst="rect">
            <a:avLst/>
          </a:prstGeom>
          <a:noFill/>
        </p:spPr>
        <p:txBody>
          <a:bodyPr wrap="square">
            <a:spAutoFit/>
          </a:bodyPr>
          <a:lstStyle/>
          <a:p>
            <a:r>
              <a:rPr lang="en-US" sz="3600" b="1" dirty="0">
                <a:latin typeface="Times New Roman" pitchFamily="18" charset="0"/>
                <a:cs typeface="Times New Roman" pitchFamily="18" charset="0"/>
              </a:rPr>
              <a:t>Reiki</a:t>
            </a:r>
            <a:endParaRPr lang="en-IN" sz="3600" dirty="0"/>
          </a:p>
        </p:txBody>
      </p:sp>
    </p:spTree>
    <p:extLst>
      <p:ext uri="{BB962C8B-B14F-4D97-AF65-F5344CB8AC3E}">
        <p14:creationId xmlns:p14="http://schemas.microsoft.com/office/powerpoint/2010/main" val="40471927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0120F84-A866-4D9F-8B1C-9120A013D6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1" name="Rectangle 10">
            <a:extLst>
              <a:ext uri="{FF2B5EF4-FFF2-40B4-BE49-F238E27FC236}">
                <a16:creationId xmlns:a16="http://schemas.microsoft.com/office/drawing/2014/main" id="{252FEFEF-6AC0-46B6-AC09-11FC56196F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0312" y="226665"/>
            <a:ext cx="11722608" cy="6382512"/>
          </a:xfrm>
          <a:prstGeom prst="rect">
            <a:avLst/>
          </a:prstGeom>
          <a:ln w="6350" cap="flat" cmpd="sng" algn="ctr">
            <a:noFill/>
            <a:prstDash val="solid"/>
          </a:ln>
          <a:effectLst>
            <a:softEdge rad="0"/>
          </a:effectLst>
        </p:spPr>
        <p:txBody>
          <a:bodyPr/>
          <a:lstStyle/>
          <a:p>
            <a:endParaRPr lang="en-IN"/>
          </a:p>
        </p:txBody>
      </p:sp>
      <p:sp>
        <p:nvSpPr>
          <p:cNvPr id="2" name="Title 1">
            <a:extLst>
              <a:ext uri="{FF2B5EF4-FFF2-40B4-BE49-F238E27FC236}">
                <a16:creationId xmlns:a16="http://schemas.microsoft.com/office/drawing/2014/main" id="{B219549C-3148-3191-BA73-F0E783C1FE96}"/>
              </a:ext>
            </a:extLst>
          </p:cNvPr>
          <p:cNvSpPr>
            <a:spLocks noGrp="1"/>
          </p:cNvSpPr>
          <p:nvPr>
            <p:ph type="title"/>
          </p:nvPr>
        </p:nvSpPr>
        <p:spPr>
          <a:xfrm>
            <a:off x="1175512" y="870132"/>
            <a:ext cx="9792208" cy="1527078"/>
          </a:xfrm>
        </p:spPr>
        <p:txBody>
          <a:bodyPr>
            <a:normAutofit/>
          </a:bodyPr>
          <a:lstStyle/>
          <a:p>
            <a:r>
              <a:rPr lang="en-US" sz="3600" b="1" dirty="0">
                <a:solidFill>
                  <a:schemeClr val="tx1"/>
                </a:solidFill>
              </a:rPr>
              <a:t>References </a:t>
            </a:r>
          </a:p>
        </p:txBody>
      </p:sp>
      <p:pic>
        <p:nvPicPr>
          <p:cNvPr id="5" name="Picture 4">
            <a:extLst>
              <a:ext uri="{FF2B5EF4-FFF2-40B4-BE49-F238E27FC236}">
                <a16:creationId xmlns:a16="http://schemas.microsoft.com/office/drawing/2014/main" id="{994DC91F-F347-31A4-E6D6-49CBCD058B3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919529" y="280860"/>
            <a:ext cx="1017905" cy="1017905"/>
          </a:xfrm>
          <a:prstGeom prst="rect">
            <a:avLst/>
          </a:prstGeom>
          <a:noFill/>
          <a:ln>
            <a:noFill/>
          </a:ln>
        </p:spPr>
      </p:pic>
      <p:sp>
        <p:nvSpPr>
          <p:cNvPr id="4" name="Slide Number Placeholder 3">
            <a:extLst>
              <a:ext uri="{FF2B5EF4-FFF2-40B4-BE49-F238E27FC236}">
                <a16:creationId xmlns:a16="http://schemas.microsoft.com/office/drawing/2014/main" id="{259CF939-5006-A6D1-1D61-02C2A60E0098}"/>
              </a:ext>
            </a:extLst>
          </p:cNvPr>
          <p:cNvSpPr>
            <a:spLocks noGrp="1"/>
          </p:cNvSpPr>
          <p:nvPr>
            <p:ph type="sldNum" sz="quarter" idx="12"/>
          </p:nvPr>
        </p:nvSpPr>
        <p:spPr/>
        <p:txBody>
          <a:bodyPr/>
          <a:lstStyle/>
          <a:p>
            <a:fld id="{34B7E4EF-A1BD-40F4-AB7B-04F084DD991D}" type="slidenum">
              <a:rPr lang="en-US" smtClean="0"/>
              <a:t>22</a:t>
            </a:fld>
            <a:endParaRPr lang="en-US"/>
          </a:p>
        </p:txBody>
      </p:sp>
      <p:sp>
        <p:nvSpPr>
          <p:cNvPr id="8" name="TextBox 7">
            <a:extLst>
              <a:ext uri="{FF2B5EF4-FFF2-40B4-BE49-F238E27FC236}">
                <a16:creationId xmlns:a16="http://schemas.microsoft.com/office/drawing/2014/main" id="{BB8086F2-150C-CF18-6749-E5B9E12423B3}"/>
              </a:ext>
            </a:extLst>
          </p:cNvPr>
          <p:cNvSpPr txBox="1"/>
          <p:nvPr/>
        </p:nvSpPr>
        <p:spPr>
          <a:xfrm>
            <a:off x="1224280" y="2047057"/>
            <a:ext cx="10069285" cy="2677656"/>
          </a:xfrm>
          <a:prstGeom prst="rect">
            <a:avLst/>
          </a:prstGeom>
          <a:noFill/>
        </p:spPr>
        <p:txBody>
          <a:bodyPr wrap="square">
            <a:spAutoFit/>
          </a:bodyPr>
          <a:lstStyle/>
          <a:p>
            <a:pPr marL="347472" marR="0" indent="-347472" algn="just" fontAlgn="base">
              <a:spcBef>
                <a:spcPts val="0"/>
              </a:spcBef>
              <a:spcAft>
                <a:spcPts val="0"/>
              </a:spcAft>
              <a:buFont typeface="Wingdings" panose="05000000000000000000" pitchFamily="2" charset="2"/>
              <a:buChar char="§"/>
            </a:pPr>
            <a:r>
              <a:rPr lang="en-IN" sz="2800" b="0" i="0" dirty="0">
                <a:effectLst/>
                <a:latin typeface="Times New Roman" panose="02020603050405020304" pitchFamily="18" charset="0"/>
              </a:rPr>
              <a:t>Evans, W. C. (2009). </a:t>
            </a:r>
            <a:r>
              <a:rPr lang="en-IN" sz="2800" b="0" i="0" dirty="0" err="1">
                <a:effectLst/>
                <a:latin typeface="Times New Roman" panose="02020603050405020304" pitchFamily="18" charset="0"/>
              </a:rPr>
              <a:t>Trease</a:t>
            </a:r>
            <a:r>
              <a:rPr lang="en-IN" sz="2800" b="0" i="0" dirty="0">
                <a:effectLst/>
                <a:latin typeface="Times New Roman" panose="02020603050405020304" pitchFamily="18" charset="0"/>
              </a:rPr>
              <a:t> and Evans' Pharmacognosy. Elsevier Health Sciences.</a:t>
            </a:r>
            <a:endParaRPr lang="en-IN" sz="2800" dirty="0">
              <a:latin typeface="Calibri" panose="020F0502020204030204" pitchFamily="34" charset="0"/>
            </a:endParaRPr>
          </a:p>
          <a:p>
            <a:pPr marL="347472" marR="0" indent="-347472" algn="just" fontAlgn="base">
              <a:spcBef>
                <a:spcPts val="0"/>
              </a:spcBef>
              <a:spcAft>
                <a:spcPts val="0"/>
              </a:spcAft>
              <a:buFont typeface="Wingdings" panose="05000000000000000000" pitchFamily="2" charset="2"/>
              <a:buChar char="§"/>
            </a:pPr>
            <a:r>
              <a:rPr lang="en-IN" sz="2800" dirty="0">
                <a:latin typeface="Times New Roman" panose="02020603050405020304" pitchFamily="18" charset="0"/>
              </a:rPr>
              <a:t>Price S, Price L. Aromatherapy for health professionals. 4</a:t>
            </a:r>
            <a:r>
              <a:rPr lang="en-IN" sz="2800" baseline="30000" dirty="0">
                <a:latin typeface="Times New Roman" panose="02020603050405020304" pitchFamily="18" charset="0"/>
              </a:rPr>
              <a:t>th</a:t>
            </a:r>
            <a:r>
              <a:rPr lang="en-IN" sz="2800" dirty="0">
                <a:latin typeface="Times New Roman" panose="02020603050405020304" pitchFamily="18" charset="0"/>
              </a:rPr>
              <a:t> </a:t>
            </a:r>
            <a:r>
              <a:rPr lang="en-IN" sz="2800" dirty="0" err="1">
                <a:latin typeface="Times New Roman" panose="02020603050405020304" pitchFamily="18" charset="0"/>
              </a:rPr>
              <a:t>Edn</a:t>
            </a:r>
            <a:r>
              <a:rPr lang="en-IN" sz="2800" dirty="0">
                <a:latin typeface="Times New Roman" panose="02020603050405020304" pitchFamily="18" charset="0"/>
              </a:rPr>
              <a:t>., London: Churchill Livingstone; 2011.</a:t>
            </a:r>
          </a:p>
          <a:p>
            <a:pPr marL="347472" marR="0" indent="-347472" algn="just" fontAlgn="base">
              <a:spcBef>
                <a:spcPts val="0"/>
              </a:spcBef>
              <a:spcAft>
                <a:spcPts val="0"/>
              </a:spcAft>
              <a:buFont typeface="Wingdings" panose="05000000000000000000" pitchFamily="2" charset="2"/>
              <a:buChar char="§"/>
            </a:pPr>
            <a:r>
              <a:rPr lang="en-IN" sz="2800" b="0" i="0" dirty="0">
                <a:effectLst/>
                <a:latin typeface="Times New Roman" panose="02020603050405020304" pitchFamily="18" charset="0"/>
              </a:rPr>
              <a:t>Lis-</a:t>
            </a:r>
            <a:r>
              <a:rPr lang="en-IN" sz="2800" b="0" i="0" dirty="0" err="1">
                <a:effectLst/>
                <a:latin typeface="Times New Roman" panose="02020603050405020304" pitchFamily="18" charset="0"/>
              </a:rPr>
              <a:t>Balchin</a:t>
            </a:r>
            <a:r>
              <a:rPr lang="en-IN" sz="2800" b="0" i="0" dirty="0">
                <a:effectLst/>
                <a:latin typeface="Times New Roman" panose="02020603050405020304" pitchFamily="18" charset="0"/>
              </a:rPr>
              <a:t> </a:t>
            </a:r>
            <a:r>
              <a:rPr lang="en-IN" sz="2800" dirty="0">
                <a:latin typeface="Times New Roman" panose="02020603050405020304" pitchFamily="18" charset="0"/>
              </a:rPr>
              <a:t>M. Aromatherapy Science: A guide for healthcare professionals. London: Pharmaceutical Press; 2006</a:t>
            </a:r>
            <a:endParaRPr lang="en-IN" sz="2800" b="0" i="0" dirty="0">
              <a:effectLst/>
              <a:latin typeface="Calibri" panose="020F0502020204030204" pitchFamily="34" charset="0"/>
            </a:endParaRPr>
          </a:p>
        </p:txBody>
      </p:sp>
    </p:spTree>
    <p:extLst>
      <p:ext uri="{BB962C8B-B14F-4D97-AF65-F5344CB8AC3E}">
        <p14:creationId xmlns:p14="http://schemas.microsoft.com/office/powerpoint/2010/main" val="4834922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0120F84-A866-4D9F-8B1C-9120A013D6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1" name="Rectangle 10">
            <a:extLst>
              <a:ext uri="{FF2B5EF4-FFF2-40B4-BE49-F238E27FC236}">
                <a16:creationId xmlns:a16="http://schemas.microsoft.com/office/drawing/2014/main" id="{252FEFEF-6AC0-46B6-AC09-11FC56196F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0312" y="226665"/>
            <a:ext cx="11722608" cy="6382512"/>
          </a:xfrm>
          <a:prstGeom prst="rect">
            <a:avLst/>
          </a:prstGeom>
          <a:ln w="6350" cap="flat" cmpd="sng" algn="ctr">
            <a:noFill/>
            <a:prstDash val="solid"/>
          </a:ln>
          <a:effectLst>
            <a:softEdge rad="0"/>
          </a:effectLst>
        </p:spPr>
        <p:txBody>
          <a:bodyPr/>
          <a:lstStyle/>
          <a:p>
            <a:endParaRPr lang="en-IN"/>
          </a:p>
        </p:txBody>
      </p:sp>
      <p:sp>
        <p:nvSpPr>
          <p:cNvPr id="2" name="Title 1">
            <a:extLst>
              <a:ext uri="{FF2B5EF4-FFF2-40B4-BE49-F238E27FC236}">
                <a16:creationId xmlns:a16="http://schemas.microsoft.com/office/drawing/2014/main" id="{B219549C-3148-3191-BA73-F0E783C1FE96}"/>
              </a:ext>
            </a:extLst>
          </p:cNvPr>
          <p:cNvSpPr>
            <a:spLocks noGrp="1"/>
          </p:cNvSpPr>
          <p:nvPr>
            <p:ph type="title"/>
          </p:nvPr>
        </p:nvSpPr>
        <p:spPr>
          <a:xfrm>
            <a:off x="2142969" y="2551304"/>
            <a:ext cx="7969860" cy="1527078"/>
          </a:xfrm>
        </p:spPr>
        <p:txBody>
          <a:bodyPr>
            <a:normAutofit/>
          </a:bodyPr>
          <a:lstStyle/>
          <a:p>
            <a:pPr algn="ctr"/>
            <a:r>
              <a:rPr lang="en-US" dirty="0"/>
              <a:t>Thank You  </a:t>
            </a:r>
          </a:p>
        </p:txBody>
      </p:sp>
      <p:pic>
        <p:nvPicPr>
          <p:cNvPr id="5" name="Picture 4">
            <a:extLst>
              <a:ext uri="{FF2B5EF4-FFF2-40B4-BE49-F238E27FC236}">
                <a16:creationId xmlns:a16="http://schemas.microsoft.com/office/drawing/2014/main" id="{994DC91F-F347-31A4-E6D6-49CBCD058B3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919529" y="280860"/>
            <a:ext cx="1017905" cy="1017905"/>
          </a:xfrm>
          <a:prstGeom prst="rect">
            <a:avLst/>
          </a:prstGeom>
          <a:noFill/>
          <a:ln>
            <a:noFill/>
          </a:ln>
        </p:spPr>
      </p:pic>
      <p:sp>
        <p:nvSpPr>
          <p:cNvPr id="4" name="Slide Number Placeholder 3">
            <a:extLst>
              <a:ext uri="{FF2B5EF4-FFF2-40B4-BE49-F238E27FC236}">
                <a16:creationId xmlns:a16="http://schemas.microsoft.com/office/drawing/2014/main" id="{259CF939-5006-A6D1-1D61-02C2A60E0098}"/>
              </a:ext>
            </a:extLst>
          </p:cNvPr>
          <p:cNvSpPr>
            <a:spLocks noGrp="1"/>
          </p:cNvSpPr>
          <p:nvPr>
            <p:ph type="sldNum" sz="quarter" idx="12"/>
          </p:nvPr>
        </p:nvSpPr>
        <p:spPr/>
        <p:txBody>
          <a:bodyPr/>
          <a:lstStyle/>
          <a:p>
            <a:fld id="{34B7E4EF-A1BD-40F4-AB7B-04F084DD991D}" type="slidenum">
              <a:rPr lang="en-US" smtClean="0"/>
              <a:t>23</a:t>
            </a:fld>
            <a:endParaRPr lang="en-US"/>
          </a:p>
        </p:txBody>
      </p:sp>
    </p:spTree>
    <p:extLst>
      <p:ext uri="{BB962C8B-B14F-4D97-AF65-F5344CB8AC3E}">
        <p14:creationId xmlns:p14="http://schemas.microsoft.com/office/powerpoint/2010/main" val="22427200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0120F84-A866-4D9F-8B1C-9120A013D6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1" name="Rectangle 10">
            <a:extLst>
              <a:ext uri="{FF2B5EF4-FFF2-40B4-BE49-F238E27FC236}">
                <a16:creationId xmlns:a16="http://schemas.microsoft.com/office/drawing/2014/main" id="{252FEFEF-6AC0-46B6-AC09-11FC56196F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0312" y="226665"/>
            <a:ext cx="11722608" cy="6382512"/>
          </a:xfrm>
          <a:prstGeom prst="rect">
            <a:avLst/>
          </a:prstGeom>
          <a:ln w="6350" cap="flat" cmpd="sng" algn="ctr">
            <a:noFill/>
            <a:prstDash val="solid"/>
          </a:ln>
          <a:effectLst>
            <a:softEdge rad="0"/>
          </a:effectLst>
        </p:spPr>
        <p:txBody>
          <a:bodyPr/>
          <a:lstStyle/>
          <a:p>
            <a:endParaRPr lang="en-IN"/>
          </a:p>
        </p:txBody>
      </p:sp>
      <p:sp>
        <p:nvSpPr>
          <p:cNvPr id="2" name="Title 1">
            <a:extLst>
              <a:ext uri="{FF2B5EF4-FFF2-40B4-BE49-F238E27FC236}">
                <a16:creationId xmlns:a16="http://schemas.microsoft.com/office/drawing/2014/main" id="{B219549C-3148-3191-BA73-F0E783C1FE96}"/>
              </a:ext>
            </a:extLst>
          </p:cNvPr>
          <p:cNvSpPr>
            <a:spLocks noGrp="1"/>
          </p:cNvSpPr>
          <p:nvPr>
            <p:ph type="title"/>
          </p:nvPr>
        </p:nvSpPr>
        <p:spPr>
          <a:xfrm>
            <a:off x="652256" y="392344"/>
            <a:ext cx="10298978" cy="1527078"/>
          </a:xfrm>
        </p:spPr>
        <p:txBody>
          <a:bodyPr>
            <a:normAutofit/>
          </a:bodyPr>
          <a:lstStyle/>
          <a:p>
            <a:r>
              <a:rPr lang="en-US" b="1" dirty="0"/>
              <a:t>………………………….Aromatherapy</a:t>
            </a:r>
          </a:p>
        </p:txBody>
      </p:sp>
      <p:sp>
        <p:nvSpPr>
          <p:cNvPr id="3" name="Content Placeholder 2">
            <a:extLst>
              <a:ext uri="{FF2B5EF4-FFF2-40B4-BE49-F238E27FC236}">
                <a16:creationId xmlns:a16="http://schemas.microsoft.com/office/drawing/2014/main" id="{853DF8E1-05B8-E528-AEFD-EBAA7747925E}"/>
              </a:ext>
            </a:extLst>
          </p:cNvPr>
          <p:cNvSpPr>
            <a:spLocks noGrp="1"/>
          </p:cNvSpPr>
          <p:nvPr>
            <p:ph idx="1"/>
          </p:nvPr>
        </p:nvSpPr>
        <p:spPr>
          <a:xfrm>
            <a:off x="826900" y="1621795"/>
            <a:ext cx="10566277" cy="3984347"/>
          </a:xfrm>
        </p:spPr>
        <p:txBody>
          <a:bodyPr>
            <a:normAutofit fontScale="62500" lnSpcReduction="20000"/>
          </a:bodyPr>
          <a:lstStyle/>
          <a:p>
            <a:pPr algn="just">
              <a:buFont typeface="Wingdings" panose="05000000000000000000" pitchFamily="2" charset="2"/>
              <a:buChar char="ü"/>
            </a:pPr>
            <a:r>
              <a:rPr lang="en-US" sz="4400" dirty="0">
                <a:latin typeface="Times New Roman" pitchFamily="18" charset="0"/>
                <a:cs typeface="Times New Roman" pitchFamily="18" charset="0"/>
              </a:rPr>
              <a:t>Aromatherapy is often used to address a range of issues, including stress reduction, relaxation, mood enhancement, pain management, improved sleep, and support for various physical and mental health conditions. </a:t>
            </a:r>
          </a:p>
          <a:p>
            <a:pPr algn="just">
              <a:buFont typeface="Wingdings" panose="05000000000000000000" pitchFamily="2" charset="2"/>
              <a:buChar char="ü"/>
            </a:pPr>
            <a:r>
              <a:rPr lang="en-US" sz="4400" dirty="0">
                <a:latin typeface="Times New Roman" pitchFamily="18" charset="0"/>
                <a:cs typeface="Times New Roman" pitchFamily="18" charset="0"/>
              </a:rPr>
              <a:t>While many people find aromatherapy to be a pleasant and relaxing experience. </a:t>
            </a:r>
          </a:p>
          <a:p>
            <a:pPr algn="just">
              <a:buFont typeface="Wingdings" panose="05000000000000000000" pitchFamily="2" charset="2"/>
              <a:buChar char="ü"/>
            </a:pPr>
            <a:r>
              <a:rPr lang="en-US" sz="4400" dirty="0">
                <a:latin typeface="Times New Roman" pitchFamily="18" charset="0"/>
                <a:cs typeface="Times New Roman" pitchFamily="18" charset="0"/>
              </a:rPr>
              <a:t>It's important to note that scientific evidence supporting its efficacy for specific health claims may vary, and individual responses can vary as well.</a:t>
            </a:r>
          </a:p>
        </p:txBody>
      </p:sp>
      <p:pic>
        <p:nvPicPr>
          <p:cNvPr id="5" name="Picture 4">
            <a:extLst>
              <a:ext uri="{FF2B5EF4-FFF2-40B4-BE49-F238E27FC236}">
                <a16:creationId xmlns:a16="http://schemas.microsoft.com/office/drawing/2014/main" id="{D2D4E2BB-6D61-889A-E7C5-31597C03D6C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919529" y="215546"/>
            <a:ext cx="1017905" cy="1017905"/>
          </a:xfrm>
          <a:prstGeom prst="rect">
            <a:avLst/>
          </a:prstGeom>
          <a:noFill/>
          <a:ln>
            <a:noFill/>
          </a:ln>
        </p:spPr>
      </p:pic>
      <p:sp>
        <p:nvSpPr>
          <p:cNvPr id="4" name="Slide Number Placeholder 3">
            <a:extLst>
              <a:ext uri="{FF2B5EF4-FFF2-40B4-BE49-F238E27FC236}">
                <a16:creationId xmlns:a16="http://schemas.microsoft.com/office/drawing/2014/main" id="{0F1F791F-7B2E-60AB-EA12-A48AF2D016F2}"/>
              </a:ext>
            </a:extLst>
          </p:cNvPr>
          <p:cNvSpPr>
            <a:spLocks noGrp="1"/>
          </p:cNvSpPr>
          <p:nvPr>
            <p:ph type="sldNum" sz="quarter" idx="12"/>
          </p:nvPr>
        </p:nvSpPr>
        <p:spPr/>
        <p:txBody>
          <a:bodyPr/>
          <a:lstStyle/>
          <a:p>
            <a:fld id="{34B7E4EF-A1BD-40F4-AB7B-04F084DD991D}" type="slidenum">
              <a:rPr lang="en-US" smtClean="0"/>
              <a:t>3</a:t>
            </a:fld>
            <a:endParaRPr lang="en-US"/>
          </a:p>
        </p:txBody>
      </p:sp>
    </p:spTree>
    <p:extLst>
      <p:ext uri="{BB962C8B-B14F-4D97-AF65-F5344CB8AC3E}">
        <p14:creationId xmlns:p14="http://schemas.microsoft.com/office/powerpoint/2010/main" val="2297333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0120F84-A866-4D9F-8B1C-9120A013D6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1" name="Rectangle 10">
            <a:extLst>
              <a:ext uri="{FF2B5EF4-FFF2-40B4-BE49-F238E27FC236}">
                <a16:creationId xmlns:a16="http://schemas.microsoft.com/office/drawing/2014/main" id="{252FEFEF-6AC0-46B6-AC09-11FC56196F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0312" y="226665"/>
            <a:ext cx="11722608" cy="6382512"/>
          </a:xfrm>
          <a:prstGeom prst="rect">
            <a:avLst/>
          </a:prstGeom>
          <a:ln w="6350" cap="flat" cmpd="sng" algn="ctr">
            <a:noFill/>
            <a:prstDash val="solid"/>
          </a:ln>
          <a:effectLst>
            <a:softEdge rad="0"/>
          </a:effectLst>
        </p:spPr>
        <p:txBody>
          <a:bodyPr/>
          <a:lstStyle/>
          <a:p>
            <a:endParaRPr lang="en-IN"/>
          </a:p>
        </p:txBody>
      </p:sp>
      <p:sp>
        <p:nvSpPr>
          <p:cNvPr id="2" name="Title 1">
            <a:extLst>
              <a:ext uri="{FF2B5EF4-FFF2-40B4-BE49-F238E27FC236}">
                <a16:creationId xmlns:a16="http://schemas.microsoft.com/office/drawing/2014/main" id="{B219549C-3148-3191-BA73-F0E783C1FE96}"/>
              </a:ext>
            </a:extLst>
          </p:cNvPr>
          <p:cNvSpPr>
            <a:spLocks noGrp="1"/>
          </p:cNvSpPr>
          <p:nvPr>
            <p:ph type="title"/>
          </p:nvPr>
        </p:nvSpPr>
        <p:spPr>
          <a:xfrm>
            <a:off x="652256" y="392345"/>
            <a:ext cx="10298978" cy="880990"/>
          </a:xfrm>
        </p:spPr>
        <p:txBody>
          <a:bodyPr>
            <a:normAutofit/>
          </a:bodyPr>
          <a:lstStyle/>
          <a:p>
            <a:r>
              <a:rPr lang="en-US" sz="3600" b="1" dirty="0"/>
              <a:t>Key components of Aromatherapy</a:t>
            </a:r>
          </a:p>
        </p:txBody>
      </p:sp>
      <p:sp>
        <p:nvSpPr>
          <p:cNvPr id="3" name="Content Placeholder 2">
            <a:extLst>
              <a:ext uri="{FF2B5EF4-FFF2-40B4-BE49-F238E27FC236}">
                <a16:creationId xmlns:a16="http://schemas.microsoft.com/office/drawing/2014/main" id="{853DF8E1-05B8-E528-AEFD-EBAA7747925E}"/>
              </a:ext>
            </a:extLst>
          </p:cNvPr>
          <p:cNvSpPr>
            <a:spLocks noGrp="1"/>
          </p:cNvSpPr>
          <p:nvPr>
            <p:ph idx="1"/>
          </p:nvPr>
        </p:nvSpPr>
        <p:spPr>
          <a:xfrm>
            <a:off x="652256" y="1481711"/>
            <a:ext cx="10973687" cy="4615719"/>
          </a:xfrm>
        </p:spPr>
        <p:txBody>
          <a:bodyPr>
            <a:normAutofit/>
          </a:bodyPr>
          <a:lstStyle/>
          <a:p>
            <a:pPr algn="just">
              <a:buFont typeface="Wingdings" panose="05000000000000000000" pitchFamily="2" charset="2"/>
              <a:buChar char="ü"/>
            </a:pPr>
            <a:r>
              <a:rPr lang="en-US" sz="2800" b="1" dirty="0">
                <a:latin typeface="Times New Roman" pitchFamily="18" charset="0"/>
                <a:cs typeface="Times New Roman" pitchFamily="18" charset="0"/>
              </a:rPr>
              <a:t>Essential Oils: </a:t>
            </a:r>
            <a:r>
              <a:rPr lang="en-US" sz="2800" dirty="0">
                <a:latin typeface="Times New Roman" pitchFamily="18" charset="0"/>
                <a:cs typeface="Times New Roman" pitchFamily="18" charset="0"/>
              </a:rPr>
              <a:t>These are concentrated extracts from various parts of plants, such as flowers, leaves, bark, roots, or seeds. Essential oils are rich in aromatic compounds and are believed to have therapeutic properties.</a:t>
            </a:r>
          </a:p>
          <a:p>
            <a:pPr algn="just">
              <a:buFont typeface="Wingdings" panose="05000000000000000000" pitchFamily="2" charset="2"/>
              <a:buChar char="ü"/>
            </a:pPr>
            <a:r>
              <a:rPr lang="en-US" sz="2800" b="1" dirty="0">
                <a:latin typeface="Times New Roman" pitchFamily="18" charset="0"/>
                <a:cs typeface="Times New Roman" pitchFamily="18" charset="0"/>
              </a:rPr>
              <a:t>Inhalation: </a:t>
            </a:r>
            <a:r>
              <a:rPr lang="en-US" sz="2800" dirty="0">
                <a:latin typeface="Times New Roman" pitchFamily="18" charset="0"/>
                <a:cs typeface="Times New Roman" pitchFamily="18" charset="0"/>
              </a:rPr>
              <a:t>Aromatherapy often involves inhaling the fragrances of essential oils through methods like diffusion, steam inhalation, or direct inhalation. The scent molecules are thought to interact with the olfactory system and affect the brain, influencing emotions and physiological responses.</a:t>
            </a:r>
          </a:p>
        </p:txBody>
      </p:sp>
      <p:pic>
        <p:nvPicPr>
          <p:cNvPr id="5" name="Picture 4">
            <a:extLst>
              <a:ext uri="{FF2B5EF4-FFF2-40B4-BE49-F238E27FC236}">
                <a16:creationId xmlns:a16="http://schemas.microsoft.com/office/drawing/2014/main" id="{D2D4E2BB-6D61-889A-E7C5-31597C03D6C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919529" y="215546"/>
            <a:ext cx="1017905" cy="1017905"/>
          </a:xfrm>
          <a:prstGeom prst="rect">
            <a:avLst/>
          </a:prstGeom>
          <a:noFill/>
          <a:ln>
            <a:noFill/>
          </a:ln>
        </p:spPr>
      </p:pic>
      <p:sp>
        <p:nvSpPr>
          <p:cNvPr id="4" name="Slide Number Placeholder 3">
            <a:extLst>
              <a:ext uri="{FF2B5EF4-FFF2-40B4-BE49-F238E27FC236}">
                <a16:creationId xmlns:a16="http://schemas.microsoft.com/office/drawing/2014/main" id="{0F1F791F-7B2E-60AB-EA12-A48AF2D016F2}"/>
              </a:ext>
            </a:extLst>
          </p:cNvPr>
          <p:cNvSpPr>
            <a:spLocks noGrp="1"/>
          </p:cNvSpPr>
          <p:nvPr>
            <p:ph type="sldNum" sz="quarter" idx="12"/>
          </p:nvPr>
        </p:nvSpPr>
        <p:spPr/>
        <p:txBody>
          <a:bodyPr/>
          <a:lstStyle/>
          <a:p>
            <a:fld id="{34B7E4EF-A1BD-40F4-AB7B-04F084DD991D}" type="slidenum">
              <a:rPr lang="en-US" smtClean="0"/>
              <a:t>4</a:t>
            </a:fld>
            <a:endParaRPr lang="en-US"/>
          </a:p>
        </p:txBody>
      </p:sp>
    </p:spTree>
    <p:extLst>
      <p:ext uri="{BB962C8B-B14F-4D97-AF65-F5344CB8AC3E}">
        <p14:creationId xmlns:p14="http://schemas.microsoft.com/office/powerpoint/2010/main" val="1138839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0120F84-A866-4D9F-8B1C-9120A013D6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1" name="Rectangle 10">
            <a:extLst>
              <a:ext uri="{FF2B5EF4-FFF2-40B4-BE49-F238E27FC236}">
                <a16:creationId xmlns:a16="http://schemas.microsoft.com/office/drawing/2014/main" id="{252FEFEF-6AC0-46B6-AC09-11FC56196F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0312" y="226665"/>
            <a:ext cx="11722608" cy="6382512"/>
          </a:xfrm>
          <a:prstGeom prst="rect">
            <a:avLst/>
          </a:prstGeom>
          <a:ln w="6350" cap="flat" cmpd="sng" algn="ctr">
            <a:noFill/>
            <a:prstDash val="solid"/>
          </a:ln>
          <a:effectLst>
            <a:softEdge rad="0"/>
          </a:effectLst>
        </p:spPr>
        <p:txBody>
          <a:bodyPr/>
          <a:lstStyle/>
          <a:p>
            <a:endParaRPr lang="en-IN"/>
          </a:p>
        </p:txBody>
      </p:sp>
      <p:sp>
        <p:nvSpPr>
          <p:cNvPr id="3" name="Content Placeholder 2">
            <a:extLst>
              <a:ext uri="{FF2B5EF4-FFF2-40B4-BE49-F238E27FC236}">
                <a16:creationId xmlns:a16="http://schemas.microsoft.com/office/drawing/2014/main" id="{853DF8E1-05B8-E528-AEFD-EBAA7747925E}"/>
              </a:ext>
            </a:extLst>
          </p:cNvPr>
          <p:cNvSpPr>
            <a:spLocks noGrp="1"/>
          </p:cNvSpPr>
          <p:nvPr>
            <p:ph idx="1"/>
          </p:nvPr>
        </p:nvSpPr>
        <p:spPr>
          <a:xfrm>
            <a:off x="558923" y="1244570"/>
            <a:ext cx="10947277" cy="4615719"/>
          </a:xfrm>
        </p:spPr>
        <p:txBody>
          <a:bodyPr>
            <a:normAutofit/>
          </a:bodyPr>
          <a:lstStyle/>
          <a:p>
            <a:pPr algn="just">
              <a:buFont typeface="Wingdings" panose="05000000000000000000" pitchFamily="2" charset="2"/>
              <a:buChar char="ü"/>
            </a:pPr>
            <a:r>
              <a:rPr lang="en-US" sz="2800" b="1" dirty="0">
                <a:latin typeface="Times New Roman" pitchFamily="18" charset="0"/>
                <a:cs typeface="Times New Roman" pitchFamily="18" charset="0"/>
              </a:rPr>
              <a:t>Topical Application: </a:t>
            </a:r>
            <a:r>
              <a:rPr lang="en-US" sz="2800" dirty="0">
                <a:latin typeface="Times New Roman" pitchFamily="18" charset="0"/>
                <a:cs typeface="Times New Roman" pitchFamily="18" charset="0"/>
              </a:rPr>
              <a:t>Some aromatherapy practices involve applying diluted essential oils directly to the skin through massage, baths, or compresses. This is believed to facilitate absorption and promote various therapeutic effects.</a:t>
            </a:r>
          </a:p>
          <a:p>
            <a:pPr algn="just">
              <a:buFont typeface="Wingdings" panose="05000000000000000000" pitchFamily="2" charset="2"/>
              <a:buChar char="ü"/>
            </a:pPr>
            <a:r>
              <a:rPr lang="en-US" sz="2800" b="1" dirty="0">
                <a:latin typeface="Times New Roman" pitchFamily="18" charset="0"/>
                <a:cs typeface="Times New Roman" pitchFamily="18" charset="0"/>
              </a:rPr>
              <a:t>Massage:</a:t>
            </a:r>
            <a:r>
              <a:rPr lang="en-US" sz="2800" dirty="0">
                <a:latin typeface="Times New Roman" pitchFamily="18" charset="0"/>
                <a:cs typeface="Times New Roman" pitchFamily="18" charset="0"/>
              </a:rPr>
              <a:t> Aromatherapy massage combines the benefits of massage therapy with the use of essential oils. The oils are usually diluted in a carrier oil and applied to the skin during the massage session.</a:t>
            </a:r>
          </a:p>
        </p:txBody>
      </p:sp>
      <p:pic>
        <p:nvPicPr>
          <p:cNvPr id="5" name="Picture 4">
            <a:extLst>
              <a:ext uri="{FF2B5EF4-FFF2-40B4-BE49-F238E27FC236}">
                <a16:creationId xmlns:a16="http://schemas.microsoft.com/office/drawing/2014/main" id="{D2D4E2BB-6D61-889A-E7C5-31597C03D6C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919529" y="215546"/>
            <a:ext cx="1017905" cy="1017905"/>
          </a:xfrm>
          <a:prstGeom prst="rect">
            <a:avLst/>
          </a:prstGeom>
          <a:noFill/>
          <a:ln>
            <a:noFill/>
          </a:ln>
        </p:spPr>
      </p:pic>
      <p:sp>
        <p:nvSpPr>
          <p:cNvPr id="4" name="Slide Number Placeholder 3">
            <a:extLst>
              <a:ext uri="{FF2B5EF4-FFF2-40B4-BE49-F238E27FC236}">
                <a16:creationId xmlns:a16="http://schemas.microsoft.com/office/drawing/2014/main" id="{0F1F791F-7B2E-60AB-EA12-A48AF2D016F2}"/>
              </a:ext>
            </a:extLst>
          </p:cNvPr>
          <p:cNvSpPr>
            <a:spLocks noGrp="1"/>
          </p:cNvSpPr>
          <p:nvPr>
            <p:ph type="sldNum" sz="quarter" idx="12"/>
          </p:nvPr>
        </p:nvSpPr>
        <p:spPr/>
        <p:txBody>
          <a:bodyPr/>
          <a:lstStyle/>
          <a:p>
            <a:fld id="{34B7E4EF-A1BD-40F4-AB7B-04F084DD991D}" type="slidenum">
              <a:rPr lang="en-US" sz="1200" smtClean="0"/>
              <a:t>5</a:t>
            </a:fld>
            <a:endParaRPr lang="en-US" sz="1200" dirty="0"/>
          </a:p>
        </p:txBody>
      </p:sp>
    </p:spTree>
    <p:extLst>
      <p:ext uri="{BB962C8B-B14F-4D97-AF65-F5344CB8AC3E}">
        <p14:creationId xmlns:p14="http://schemas.microsoft.com/office/powerpoint/2010/main" val="16555251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0120F84-A866-4D9F-8B1C-9120A013D6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1" name="Rectangle 10">
            <a:extLst>
              <a:ext uri="{FF2B5EF4-FFF2-40B4-BE49-F238E27FC236}">
                <a16:creationId xmlns:a16="http://schemas.microsoft.com/office/drawing/2014/main" id="{252FEFEF-6AC0-46B6-AC09-11FC56196F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0312" y="226665"/>
            <a:ext cx="11722608" cy="6382512"/>
          </a:xfrm>
          <a:prstGeom prst="rect">
            <a:avLst/>
          </a:prstGeom>
          <a:ln w="6350" cap="flat" cmpd="sng" algn="ctr">
            <a:noFill/>
            <a:prstDash val="solid"/>
          </a:ln>
          <a:effectLst>
            <a:softEdge rad="0"/>
          </a:effectLst>
        </p:spPr>
        <p:txBody>
          <a:bodyPr/>
          <a:lstStyle/>
          <a:p>
            <a:endParaRPr lang="en-IN"/>
          </a:p>
        </p:txBody>
      </p:sp>
      <p:sp>
        <p:nvSpPr>
          <p:cNvPr id="3" name="Content Placeholder 2">
            <a:extLst>
              <a:ext uri="{FF2B5EF4-FFF2-40B4-BE49-F238E27FC236}">
                <a16:creationId xmlns:a16="http://schemas.microsoft.com/office/drawing/2014/main" id="{853DF8E1-05B8-E528-AEFD-EBAA7747925E}"/>
              </a:ext>
            </a:extLst>
          </p:cNvPr>
          <p:cNvSpPr>
            <a:spLocks noGrp="1"/>
          </p:cNvSpPr>
          <p:nvPr>
            <p:ph idx="1"/>
          </p:nvPr>
        </p:nvSpPr>
        <p:spPr>
          <a:xfrm>
            <a:off x="652256" y="1787474"/>
            <a:ext cx="10853944" cy="4247566"/>
          </a:xfrm>
        </p:spPr>
        <p:txBody>
          <a:bodyPr>
            <a:normAutofit/>
          </a:bodyPr>
          <a:lstStyle/>
          <a:p>
            <a:pPr algn="just"/>
            <a:r>
              <a:rPr lang="en-US" sz="3200" dirty="0">
                <a:latin typeface="Times New Roman" pitchFamily="18" charset="0"/>
                <a:cs typeface="Times New Roman" pitchFamily="18" charset="0"/>
              </a:rPr>
              <a:t>Aromatherapy regulates mood by connecting olfaction and the limbic system to stimulate the release of </a:t>
            </a:r>
            <a:r>
              <a:rPr lang="en-US" sz="3200" b="1" dirty="0">
                <a:latin typeface="Times New Roman" pitchFamily="18" charset="0"/>
                <a:cs typeface="Times New Roman" pitchFamily="18" charset="0"/>
              </a:rPr>
              <a:t>endorphins</a:t>
            </a:r>
            <a:r>
              <a:rPr lang="en-US" sz="3200" dirty="0">
                <a:latin typeface="Times New Roman" pitchFamily="18" charset="0"/>
                <a:cs typeface="Times New Roman" pitchFamily="18" charset="0"/>
              </a:rPr>
              <a:t> and </a:t>
            </a:r>
            <a:r>
              <a:rPr lang="en-US" sz="3200" b="1" dirty="0">
                <a:latin typeface="Times New Roman" pitchFamily="18" charset="0"/>
                <a:cs typeface="Times New Roman" pitchFamily="18" charset="0"/>
              </a:rPr>
              <a:t>serotonin</a:t>
            </a:r>
            <a:r>
              <a:rPr lang="en-US" sz="3200" dirty="0">
                <a:latin typeface="Times New Roman" pitchFamily="18" charset="0"/>
                <a:cs typeface="Times New Roman" pitchFamily="18" charset="0"/>
              </a:rPr>
              <a:t>. </a:t>
            </a:r>
          </a:p>
          <a:p>
            <a:pPr algn="just"/>
            <a:r>
              <a:rPr lang="en-US" sz="3200" dirty="0">
                <a:latin typeface="Times New Roman" pitchFamily="18" charset="0"/>
                <a:cs typeface="Times New Roman" pitchFamily="18" charset="0"/>
              </a:rPr>
              <a:t>Endorphins and serotonin have calming, soothing, and relaxing effects that can relieve anxiety.</a:t>
            </a:r>
          </a:p>
          <a:p>
            <a:pPr algn="just">
              <a:buNone/>
            </a:pPr>
            <a:endParaRPr lang="en-US" sz="5100" dirty="0">
              <a:latin typeface="Times New Roman" pitchFamily="18" charset="0"/>
              <a:cs typeface="Times New Roman" pitchFamily="18" charset="0"/>
            </a:endParaRPr>
          </a:p>
        </p:txBody>
      </p:sp>
      <p:pic>
        <p:nvPicPr>
          <p:cNvPr id="5" name="Picture 4">
            <a:extLst>
              <a:ext uri="{FF2B5EF4-FFF2-40B4-BE49-F238E27FC236}">
                <a16:creationId xmlns:a16="http://schemas.microsoft.com/office/drawing/2014/main" id="{D2D4E2BB-6D61-889A-E7C5-31597C03D6C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919529" y="215546"/>
            <a:ext cx="1017905" cy="1017905"/>
          </a:xfrm>
          <a:prstGeom prst="rect">
            <a:avLst/>
          </a:prstGeom>
          <a:noFill/>
          <a:ln>
            <a:noFill/>
          </a:ln>
        </p:spPr>
      </p:pic>
      <p:sp>
        <p:nvSpPr>
          <p:cNvPr id="4" name="Slide Number Placeholder 3">
            <a:extLst>
              <a:ext uri="{FF2B5EF4-FFF2-40B4-BE49-F238E27FC236}">
                <a16:creationId xmlns:a16="http://schemas.microsoft.com/office/drawing/2014/main" id="{0F1F791F-7B2E-60AB-EA12-A48AF2D016F2}"/>
              </a:ext>
            </a:extLst>
          </p:cNvPr>
          <p:cNvSpPr>
            <a:spLocks noGrp="1"/>
          </p:cNvSpPr>
          <p:nvPr>
            <p:ph type="sldNum" sz="quarter" idx="12"/>
          </p:nvPr>
        </p:nvSpPr>
        <p:spPr/>
        <p:txBody>
          <a:bodyPr/>
          <a:lstStyle/>
          <a:p>
            <a:fld id="{34B7E4EF-A1BD-40F4-AB7B-04F084DD991D}" type="slidenum">
              <a:rPr lang="en-US" smtClean="0"/>
              <a:t>6</a:t>
            </a:fld>
            <a:endParaRPr lang="en-US"/>
          </a:p>
        </p:txBody>
      </p:sp>
      <p:sp>
        <p:nvSpPr>
          <p:cNvPr id="2" name="Title 1">
            <a:extLst>
              <a:ext uri="{FF2B5EF4-FFF2-40B4-BE49-F238E27FC236}">
                <a16:creationId xmlns:a16="http://schemas.microsoft.com/office/drawing/2014/main" id="{49C78204-AA7D-6640-2ECB-3CAA098BA43D}"/>
              </a:ext>
            </a:extLst>
          </p:cNvPr>
          <p:cNvSpPr>
            <a:spLocks noGrp="1"/>
          </p:cNvSpPr>
          <p:nvPr>
            <p:ph type="title"/>
          </p:nvPr>
        </p:nvSpPr>
        <p:spPr>
          <a:xfrm>
            <a:off x="652256" y="392344"/>
            <a:ext cx="10298978" cy="1229451"/>
          </a:xfrm>
        </p:spPr>
        <p:txBody>
          <a:bodyPr>
            <a:normAutofit/>
          </a:bodyPr>
          <a:lstStyle/>
          <a:p>
            <a:r>
              <a:rPr lang="en-US" sz="3600" b="1" dirty="0"/>
              <a:t>Aromatherapy &amp; Psychology</a:t>
            </a:r>
          </a:p>
        </p:txBody>
      </p:sp>
    </p:spTree>
    <p:extLst>
      <p:ext uri="{BB962C8B-B14F-4D97-AF65-F5344CB8AC3E}">
        <p14:creationId xmlns:p14="http://schemas.microsoft.com/office/powerpoint/2010/main" val="3134247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0120F84-A866-4D9F-8B1C-9120A013D6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1" name="Rectangle 10">
            <a:extLst>
              <a:ext uri="{FF2B5EF4-FFF2-40B4-BE49-F238E27FC236}">
                <a16:creationId xmlns:a16="http://schemas.microsoft.com/office/drawing/2014/main" id="{252FEFEF-6AC0-46B6-AC09-11FC56196F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0312" y="226665"/>
            <a:ext cx="11722608" cy="6382512"/>
          </a:xfrm>
          <a:prstGeom prst="rect">
            <a:avLst/>
          </a:prstGeom>
          <a:ln w="6350" cap="flat" cmpd="sng" algn="ctr">
            <a:noFill/>
            <a:prstDash val="solid"/>
          </a:ln>
          <a:effectLst>
            <a:softEdge rad="0"/>
          </a:effectLst>
        </p:spPr>
        <p:txBody>
          <a:bodyPr/>
          <a:lstStyle/>
          <a:p>
            <a:endParaRPr lang="en-IN"/>
          </a:p>
        </p:txBody>
      </p:sp>
      <p:sp>
        <p:nvSpPr>
          <p:cNvPr id="3" name="Content Placeholder 2">
            <a:extLst>
              <a:ext uri="{FF2B5EF4-FFF2-40B4-BE49-F238E27FC236}">
                <a16:creationId xmlns:a16="http://schemas.microsoft.com/office/drawing/2014/main" id="{853DF8E1-05B8-E528-AEFD-EBAA7747925E}"/>
              </a:ext>
            </a:extLst>
          </p:cNvPr>
          <p:cNvSpPr>
            <a:spLocks noGrp="1"/>
          </p:cNvSpPr>
          <p:nvPr>
            <p:ph idx="1"/>
          </p:nvPr>
        </p:nvSpPr>
        <p:spPr>
          <a:xfrm>
            <a:off x="652256" y="1460116"/>
            <a:ext cx="10853944" cy="4574924"/>
          </a:xfrm>
        </p:spPr>
        <p:txBody>
          <a:bodyPr>
            <a:normAutofit fontScale="92500" lnSpcReduction="20000"/>
          </a:bodyPr>
          <a:lstStyle/>
          <a:p>
            <a:pPr algn="just">
              <a:buNone/>
            </a:pPr>
            <a:r>
              <a:rPr lang="en-US" sz="3200" b="1" dirty="0">
                <a:latin typeface="Times New Roman" pitchFamily="18" charset="0"/>
                <a:cs typeface="Times New Roman" pitchFamily="18" charset="0"/>
              </a:rPr>
              <a:t>Olfactory System and Emotions: </a:t>
            </a:r>
            <a:r>
              <a:rPr lang="en-US" sz="3200" dirty="0">
                <a:latin typeface="Times New Roman" pitchFamily="18" charset="0"/>
                <a:cs typeface="Times New Roman" pitchFamily="18" charset="0"/>
              </a:rPr>
              <a:t>The olfactory system, responsible for the sense of smell, is closely linked to the limbic system in the brain, which plays a key role in emotions and memory. Aromas can trigger emotional responses and memories, influencing mood and behavior.</a:t>
            </a:r>
          </a:p>
          <a:p>
            <a:pPr algn="just">
              <a:buNone/>
            </a:pPr>
            <a:r>
              <a:rPr lang="en-US" sz="3200" b="1" dirty="0">
                <a:latin typeface="Times New Roman" pitchFamily="18" charset="0"/>
                <a:cs typeface="Times New Roman" pitchFamily="18" charset="0"/>
              </a:rPr>
              <a:t>Associative Learning: </a:t>
            </a:r>
            <a:r>
              <a:rPr lang="en-US" sz="3200" dirty="0">
                <a:latin typeface="Times New Roman" pitchFamily="18" charset="0"/>
                <a:cs typeface="Times New Roman" pitchFamily="18" charset="0"/>
              </a:rPr>
              <a:t>Aromatherapy can influence associative learning, where certain scents become associated with specific emotions or experiences. </a:t>
            </a:r>
            <a:r>
              <a:rPr lang="en-US" sz="3200" b="1" dirty="0">
                <a:latin typeface="Times New Roman" pitchFamily="18" charset="0"/>
                <a:cs typeface="Times New Roman" pitchFamily="18" charset="0"/>
              </a:rPr>
              <a:t>For example</a:t>
            </a:r>
            <a:r>
              <a:rPr lang="en-US" sz="3200" dirty="0">
                <a:latin typeface="Times New Roman" pitchFamily="18" charset="0"/>
                <a:cs typeface="Times New Roman" pitchFamily="18" charset="0"/>
              </a:rPr>
              <a:t>, if a particular essential oil is consistently used during a calming activity, the smell of that oil may become associated with relaxation.</a:t>
            </a:r>
          </a:p>
          <a:p>
            <a:pPr algn="just">
              <a:buNone/>
            </a:pPr>
            <a:endParaRPr lang="en-US" sz="5100" dirty="0">
              <a:latin typeface="Times New Roman" pitchFamily="18" charset="0"/>
              <a:cs typeface="Times New Roman" pitchFamily="18" charset="0"/>
            </a:endParaRPr>
          </a:p>
        </p:txBody>
      </p:sp>
      <p:pic>
        <p:nvPicPr>
          <p:cNvPr id="5" name="Picture 4">
            <a:extLst>
              <a:ext uri="{FF2B5EF4-FFF2-40B4-BE49-F238E27FC236}">
                <a16:creationId xmlns:a16="http://schemas.microsoft.com/office/drawing/2014/main" id="{D2D4E2BB-6D61-889A-E7C5-31597C03D6C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919529" y="215546"/>
            <a:ext cx="1017905" cy="1017905"/>
          </a:xfrm>
          <a:prstGeom prst="rect">
            <a:avLst/>
          </a:prstGeom>
          <a:noFill/>
          <a:ln>
            <a:noFill/>
          </a:ln>
        </p:spPr>
      </p:pic>
      <p:sp>
        <p:nvSpPr>
          <p:cNvPr id="4" name="Slide Number Placeholder 3">
            <a:extLst>
              <a:ext uri="{FF2B5EF4-FFF2-40B4-BE49-F238E27FC236}">
                <a16:creationId xmlns:a16="http://schemas.microsoft.com/office/drawing/2014/main" id="{0F1F791F-7B2E-60AB-EA12-A48AF2D016F2}"/>
              </a:ext>
            </a:extLst>
          </p:cNvPr>
          <p:cNvSpPr>
            <a:spLocks noGrp="1"/>
          </p:cNvSpPr>
          <p:nvPr>
            <p:ph type="sldNum" sz="quarter" idx="12"/>
          </p:nvPr>
        </p:nvSpPr>
        <p:spPr/>
        <p:txBody>
          <a:bodyPr/>
          <a:lstStyle/>
          <a:p>
            <a:fld id="{34B7E4EF-A1BD-40F4-AB7B-04F084DD991D}" type="slidenum">
              <a:rPr lang="en-US" smtClean="0"/>
              <a:t>7</a:t>
            </a:fld>
            <a:endParaRPr lang="en-US"/>
          </a:p>
        </p:txBody>
      </p:sp>
      <p:sp>
        <p:nvSpPr>
          <p:cNvPr id="2" name="Title 1">
            <a:extLst>
              <a:ext uri="{FF2B5EF4-FFF2-40B4-BE49-F238E27FC236}">
                <a16:creationId xmlns:a16="http://schemas.microsoft.com/office/drawing/2014/main" id="{49C78204-AA7D-6640-2ECB-3CAA098BA43D}"/>
              </a:ext>
            </a:extLst>
          </p:cNvPr>
          <p:cNvSpPr>
            <a:spLocks noGrp="1"/>
          </p:cNvSpPr>
          <p:nvPr>
            <p:ph type="title"/>
          </p:nvPr>
        </p:nvSpPr>
        <p:spPr>
          <a:xfrm>
            <a:off x="652256" y="392344"/>
            <a:ext cx="10298978" cy="1229451"/>
          </a:xfrm>
        </p:spPr>
        <p:txBody>
          <a:bodyPr>
            <a:normAutofit/>
          </a:bodyPr>
          <a:lstStyle/>
          <a:p>
            <a:r>
              <a:rPr lang="en-US" sz="3600" b="1" dirty="0"/>
              <a:t>Aromatherapy &amp; Psychology</a:t>
            </a:r>
          </a:p>
        </p:txBody>
      </p:sp>
    </p:spTree>
    <p:extLst>
      <p:ext uri="{BB962C8B-B14F-4D97-AF65-F5344CB8AC3E}">
        <p14:creationId xmlns:p14="http://schemas.microsoft.com/office/powerpoint/2010/main" val="1237040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0120F84-A866-4D9F-8B1C-9120A013D6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1" name="Rectangle 10">
            <a:extLst>
              <a:ext uri="{FF2B5EF4-FFF2-40B4-BE49-F238E27FC236}">
                <a16:creationId xmlns:a16="http://schemas.microsoft.com/office/drawing/2014/main" id="{252FEFEF-6AC0-46B6-AC09-11FC56196F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0312" y="226665"/>
            <a:ext cx="11722608" cy="6382512"/>
          </a:xfrm>
          <a:prstGeom prst="rect">
            <a:avLst/>
          </a:prstGeom>
          <a:ln w="6350" cap="flat" cmpd="sng" algn="ctr">
            <a:noFill/>
            <a:prstDash val="solid"/>
          </a:ln>
          <a:effectLst>
            <a:softEdge rad="0"/>
          </a:effectLst>
        </p:spPr>
        <p:txBody>
          <a:bodyPr/>
          <a:lstStyle/>
          <a:p>
            <a:endParaRPr lang="en-IN"/>
          </a:p>
        </p:txBody>
      </p:sp>
      <p:sp>
        <p:nvSpPr>
          <p:cNvPr id="3" name="Content Placeholder 2">
            <a:extLst>
              <a:ext uri="{FF2B5EF4-FFF2-40B4-BE49-F238E27FC236}">
                <a16:creationId xmlns:a16="http://schemas.microsoft.com/office/drawing/2014/main" id="{853DF8E1-05B8-E528-AEFD-EBAA7747925E}"/>
              </a:ext>
            </a:extLst>
          </p:cNvPr>
          <p:cNvSpPr>
            <a:spLocks noGrp="1"/>
          </p:cNvSpPr>
          <p:nvPr>
            <p:ph idx="1"/>
          </p:nvPr>
        </p:nvSpPr>
        <p:spPr>
          <a:xfrm>
            <a:off x="652256" y="1460116"/>
            <a:ext cx="10853944" cy="4574924"/>
          </a:xfrm>
        </p:spPr>
        <p:txBody>
          <a:bodyPr>
            <a:normAutofit fontScale="92500"/>
          </a:bodyPr>
          <a:lstStyle/>
          <a:p>
            <a:pPr algn="just">
              <a:buNone/>
            </a:pPr>
            <a:r>
              <a:rPr lang="en-US" sz="3200" b="1" dirty="0">
                <a:latin typeface="Times New Roman" pitchFamily="18" charset="0"/>
                <a:cs typeface="Times New Roman" pitchFamily="18" charset="0"/>
              </a:rPr>
              <a:t>Psychological Impact of Scents:</a:t>
            </a:r>
          </a:p>
          <a:p>
            <a:pPr algn="just">
              <a:buFont typeface="Arial" panose="020B0604020202020204" pitchFamily="34" charset="0"/>
              <a:buChar char="•"/>
            </a:pPr>
            <a:r>
              <a:rPr lang="en-US" sz="3200" dirty="0">
                <a:latin typeface="Times New Roman" pitchFamily="18" charset="0"/>
                <a:cs typeface="Times New Roman" pitchFamily="18" charset="0"/>
              </a:rPr>
              <a:t>Different scents are believed to have various psychological effects. </a:t>
            </a:r>
          </a:p>
          <a:p>
            <a:pPr algn="just">
              <a:buFont typeface="Arial" panose="020B0604020202020204" pitchFamily="34" charset="0"/>
              <a:buChar char="•"/>
            </a:pPr>
            <a:r>
              <a:rPr lang="en-US" sz="3200" dirty="0">
                <a:latin typeface="Times New Roman" pitchFamily="18" charset="0"/>
                <a:cs typeface="Times New Roman" pitchFamily="18" charset="0"/>
              </a:rPr>
              <a:t>For instance, lavender is often associated with relaxation and stress reduction, while citrus scents may be linked to increased energy and alertness. </a:t>
            </a:r>
          </a:p>
          <a:p>
            <a:pPr algn="just">
              <a:buFont typeface="Arial" panose="020B0604020202020204" pitchFamily="34" charset="0"/>
              <a:buChar char="•"/>
            </a:pPr>
            <a:r>
              <a:rPr lang="en-US" sz="3200" dirty="0">
                <a:latin typeface="Times New Roman" pitchFamily="18" charset="0"/>
                <a:cs typeface="Times New Roman" pitchFamily="18" charset="0"/>
              </a:rPr>
              <a:t>The psychological impact of scents is subjective and can vary among individuals based on personal preferences and past experiences.</a:t>
            </a:r>
            <a:endParaRPr lang="en-US" sz="5100" dirty="0">
              <a:latin typeface="Times New Roman" pitchFamily="18" charset="0"/>
              <a:cs typeface="Times New Roman" pitchFamily="18" charset="0"/>
            </a:endParaRPr>
          </a:p>
        </p:txBody>
      </p:sp>
      <p:pic>
        <p:nvPicPr>
          <p:cNvPr id="5" name="Picture 4">
            <a:extLst>
              <a:ext uri="{FF2B5EF4-FFF2-40B4-BE49-F238E27FC236}">
                <a16:creationId xmlns:a16="http://schemas.microsoft.com/office/drawing/2014/main" id="{D2D4E2BB-6D61-889A-E7C5-31597C03D6C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919529" y="215546"/>
            <a:ext cx="1017905" cy="1017905"/>
          </a:xfrm>
          <a:prstGeom prst="rect">
            <a:avLst/>
          </a:prstGeom>
          <a:noFill/>
          <a:ln>
            <a:noFill/>
          </a:ln>
        </p:spPr>
      </p:pic>
      <p:sp>
        <p:nvSpPr>
          <p:cNvPr id="4" name="Slide Number Placeholder 3">
            <a:extLst>
              <a:ext uri="{FF2B5EF4-FFF2-40B4-BE49-F238E27FC236}">
                <a16:creationId xmlns:a16="http://schemas.microsoft.com/office/drawing/2014/main" id="{0F1F791F-7B2E-60AB-EA12-A48AF2D016F2}"/>
              </a:ext>
            </a:extLst>
          </p:cNvPr>
          <p:cNvSpPr>
            <a:spLocks noGrp="1"/>
          </p:cNvSpPr>
          <p:nvPr>
            <p:ph type="sldNum" sz="quarter" idx="12"/>
          </p:nvPr>
        </p:nvSpPr>
        <p:spPr/>
        <p:txBody>
          <a:bodyPr/>
          <a:lstStyle/>
          <a:p>
            <a:fld id="{34B7E4EF-A1BD-40F4-AB7B-04F084DD991D}" type="slidenum">
              <a:rPr lang="en-US" smtClean="0"/>
              <a:t>8</a:t>
            </a:fld>
            <a:endParaRPr lang="en-US"/>
          </a:p>
        </p:txBody>
      </p:sp>
      <p:sp>
        <p:nvSpPr>
          <p:cNvPr id="2" name="Title 1">
            <a:extLst>
              <a:ext uri="{FF2B5EF4-FFF2-40B4-BE49-F238E27FC236}">
                <a16:creationId xmlns:a16="http://schemas.microsoft.com/office/drawing/2014/main" id="{49C78204-AA7D-6640-2ECB-3CAA098BA43D}"/>
              </a:ext>
            </a:extLst>
          </p:cNvPr>
          <p:cNvSpPr>
            <a:spLocks noGrp="1"/>
          </p:cNvSpPr>
          <p:nvPr>
            <p:ph type="title"/>
          </p:nvPr>
        </p:nvSpPr>
        <p:spPr>
          <a:xfrm>
            <a:off x="652256" y="392344"/>
            <a:ext cx="10298978" cy="1229451"/>
          </a:xfrm>
        </p:spPr>
        <p:txBody>
          <a:bodyPr>
            <a:normAutofit/>
          </a:bodyPr>
          <a:lstStyle/>
          <a:p>
            <a:r>
              <a:rPr lang="en-US" sz="3600" b="1" dirty="0"/>
              <a:t>Aromatherapy &amp; Psychology</a:t>
            </a:r>
          </a:p>
        </p:txBody>
      </p:sp>
    </p:spTree>
    <p:extLst>
      <p:ext uri="{BB962C8B-B14F-4D97-AF65-F5344CB8AC3E}">
        <p14:creationId xmlns:p14="http://schemas.microsoft.com/office/powerpoint/2010/main" val="1912046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0120F84-A866-4D9F-8B1C-9120A013D6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1" name="Rectangle 10">
            <a:extLst>
              <a:ext uri="{FF2B5EF4-FFF2-40B4-BE49-F238E27FC236}">
                <a16:creationId xmlns:a16="http://schemas.microsoft.com/office/drawing/2014/main" id="{252FEFEF-6AC0-46B6-AC09-11FC56196F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0312" y="226665"/>
            <a:ext cx="11722608" cy="6382512"/>
          </a:xfrm>
          <a:prstGeom prst="rect">
            <a:avLst/>
          </a:prstGeom>
          <a:ln w="6350" cap="flat" cmpd="sng" algn="ctr">
            <a:noFill/>
            <a:prstDash val="solid"/>
          </a:ln>
          <a:effectLst>
            <a:softEdge rad="0"/>
          </a:effectLst>
        </p:spPr>
        <p:txBody>
          <a:bodyPr/>
          <a:lstStyle/>
          <a:p>
            <a:endParaRPr lang="en-IN"/>
          </a:p>
        </p:txBody>
      </p:sp>
      <p:sp>
        <p:nvSpPr>
          <p:cNvPr id="3" name="Content Placeholder 2">
            <a:extLst>
              <a:ext uri="{FF2B5EF4-FFF2-40B4-BE49-F238E27FC236}">
                <a16:creationId xmlns:a16="http://schemas.microsoft.com/office/drawing/2014/main" id="{853DF8E1-05B8-E528-AEFD-EBAA7747925E}"/>
              </a:ext>
            </a:extLst>
          </p:cNvPr>
          <p:cNvSpPr>
            <a:spLocks noGrp="1"/>
          </p:cNvSpPr>
          <p:nvPr>
            <p:ph idx="1"/>
          </p:nvPr>
        </p:nvSpPr>
        <p:spPr>
          <a:xfrm>
            <a:off x="652256" y="1460116"/>
            <a:ext cx="10853944" cy="4574924"/>
          </a:xfrm>
        </p:spPr>
        <p:txBody>
          <a:bodyPr>
            <a:normAutofit fontScale="92500"/>
          </a:bodyPr>
          <a:lstStyle/>
          <a:p>
            <a:pPr algn="just">
              <a:buNone/>
            </a:pPr>
            <a:r>
              <a:rPr lang="en-US" sz="3200" b="1" dirty="0">
                <a:latin typeface="Times New Roman" pitchFamily="18" charset="0"/>
                <a:cs typeface="Times New Roman" pitchFamily="18" charset="0"/>
              </a:rPr>
              <a:t>Mind-Body Connection:</a:t>
            </a:r>
          </a:p>
          <a:p>
            <a:pPr algn="just">
              <a:buNone/>
            </a:pPr>
            <a:r>
              <a:rPr lang="en-US" sz="3200" dirty="0">
                <a:latin typeface="Times New Roman" pitchFamily="18" charset="0"/>
                <a:cs typeface="Times New Roman" pitchFamily="18" charset="0"/>
              </a:rPr>
              <a:t>Aromatherapy is often used to support the mind-body connection. The relaxation induced by pleasant aromas can have positive effects on mental health, potentially reducing stress and anxiety.</a:t>
            </a:r>
          </a:p>
          <a:p>
            <a:pPr algn="just">
              <a:buNone/>
            </a:pPr>
            <a:r>
              <a:rPr lang="en-US" sz="3200" b="1" dirty="0">
                <a:latin typeface="Times New Roman" pitchFamily="18" charset="0"/>
                <a:cs typeface="Times New Roman" pitchFamily="18" charset="0"/>
              </a:rPr>
              <a:t>Stress Reduction and Relaxation:</a:t>
            </a:r>
          </a:p>
          <a:p>
            <a:pPr algn="just">
              <a:buNone/>
            </a:pPr>
            <a:r>
              <a:rPr lang="en-US" sz="3200" dirty="0">
                <a:latin typeface="Times New Roman" pitchFamily="18" charset="0"/>
                <a:cs typeface="Times New Roman" pitchFamily="18" charset="0"/>
              </a:rPr>
              <a:t>Aromatherapy is commonly employed to promote relaxation and alleviate stress. Certain essential oils, such as lavender, chamomile, or bergamot, have calming properties.</a:t>
            </a:r>
          </a:p>
        </p:txBody>
      </p:sp>
      <p:pic>
        <p:nvPicPr>
          <p:cNvPr id="5" name="Picture 4">
            <a:extLst>
              <a:ext uri="{FF2B5EF4-FFF2-40B4-BE49-F238E27FC236}">
                <a16:creationId xmlns:a16="http://schemas.microsoft.com/office/drawing/2014/main" id="{D2D4E2BB-6D61-889A-E7C5-31597C03D6C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919529" y="215546"/>
            <a:ext cx="1017905" cy="1017905"/>
          </a:xfrm>
          <a:prstGeom prst="rect">
            <a:avLst/>
          </a:prstGeom>
          <a:noFill/>
          <a:ln>
            <a:noFill/>
          </a:ln>
        </p:spPr>
      </p:pic>
      <p:sp>
        <p:nvSpPr>
          <p:cNvPr id="4" name="Slide Number Placeholder 3">
            <a:extLst>
              <a:ext uri="{FF2B5EF4-FFF2-40B4-BE49-F238E27FC236}">
                <a16:creationId xmlns:a16="http://schemas.microsoft.com/office/drawing/2014/main" id="{0F1F791F-7B2E-60AB-EA12-A48AF2D016F2}"/>
              </a:ext>
            </a:extLst>
          </p:cNvPr>
          <p:cNvSpPr>
            <a:spLocks noGrp="1"/>
          </p:cNvSpPr>
          <p:nvPr>
            <p:ph type="sldNum" sz="quarter" idx="12"/>
          </p:nvPr>
        </p:nvSpPr>
        <p:spPr/>
        <p:txBody>
          <a:bodyPr/>
          <a:lstStyle/>
          <a:p>
            <a:fld id="{34B7E4EF-A1BD-40F4-AB7B-04F084DD991D}" type="slidenum">
              <a:rPr lang="en-US" smtClean="0"/>
              <a:t>9</a:t>
            </a:fld>
            <a:endParaRPr lang="en-US"/>
          </a:p>
        </p:txBody>
      </p:sp>
      <p:sp>
        <p:nvSpPr>
          <p:cNvPr id="2" name="Title 1">
            <a:extLst>
              <a:ext uri="{FF2B5EF4-FFF2-40B4-BE49-F238E27FC236}">
                <a16:creationId xmlns:a16="http://schemas.microsoft.com/office/drawing/2014/main" id="{49C78204-AA7D-6640-2ECB-3CAA098BA43D}"/>
              </a:ext>
            </a:extLst>
          </p:cNvPr>
          <p:cNvSpPr>
            <a:spLocks noGrp="1"/>
          </p:cNvSpPr>
          <p:nvPr>
            <p:ph type="title"/>
          </p:nvPr>
        </p:nvSpPr>
        <p:spPr>
          <a:xfrm>
            <a:off x="652256" y="392344"/>
            <a:ext cx="10298978" cy="1229451"/>
          </a:xfrm>
        </p:spPr>
        <p:txBody>
          <a:bodyPr>
            <a:normAutofit/>
          </a:bodyPr>
          <a:lstStyle/>
          <a:p>
            <a:r>
              <a:rPr lang="en-US" sz="3600" b="1" dirty="0"/>
              <a:t>Aromatherapy &amp; Psychology</a:t>
            </a:r>
          </a:p>
        </p:txBody>
      </p:sp>
    </p:spTree>
    <p:extLst>
      <p:ext uri="{BB962C8B-B14F-4D97-AF65-F5344CB8AC3E}">
        <p14:creationId xmlns:p14="http://schemas.microsoft.com/office/powerpoint/2010/main" val="994627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VTI">
  <a:themeElements>
    <a:clrScheme name="Custom 8">
      <a:dk1>
        <a:sysClr val="windowText" lastClr="000000"/>
      </a:dk1>
      <a:lt1>
        <a:sysClr val="window" lastClr="FFFFFF"/>
      </a:lt1>
      <a:dk2>
        <a:srgbClr val="696464"/>
      </a:dk2>
      <a:lt2>
        <a:srgbClr val="E9E5DC"/>
      </a:lt2>
      <a:accent1>
        <a:srgbClr val="96A9A9"/>
      </a:accent1>
      <a:accent2>
        <a:srgbClr val="CB581F"/>
      </a:accent2>
      <a:accent3>
        <a:srgbClr val="A28E6A"/>
      </a:accent3>
      <a:accent4>
        <a:srgbClr val="956251"/>
      </a:accent4>
      <a:accent5>
        <a:srgbClr val="918485"/>
      </a:accent5>
      <a:accent6>
        <a:srgbClr val="855D5D"/>
      </a:accent6>
      <a:hlink>
        <a:srgbClr val="D0690C"/>
      </a:hlink>
      <a:folHlink>
        <a:srgbClr val="9696A0"/>
      </a:folHlink>
    </a:clrScheme>
    <a:fontScheme name="Savon">
      <a:majorFont>
        <a:latin typeface="Century Schoolbook"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VTI" id="{A72E8C35-66DD-49F8-AF66-813F19B983AE}" vid="{93CCBC76-B7A1-4C3D-93EA-5CE34C4670F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1879</TotalTime>
  <Words>1542</Words>
  <Application>Microsoft Office PowerPoint</Application>
  <PresentationFormat>Widescreen</PresentationFormat>
  <Paragraphs>107</Paragraphs>
  <Slides>23</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23</vt:i4>
      </vt:variant>
    </vt:vector>
  </HeadingPairs>
  <TitlesOfParts>
    <vt:vector size="31" baseType="lpstr">
      <vt:lpstr>Arial</vt:lpstr>
      <vt:lpstr>Calibri</vt:lpstr>
      <vt:lpstr>Century Schoolbook</vt:lpstr>
      <vt:lpstr>Franklin Gothic Book</vt:lpstr>
      <vt:lpstr>Garamond</vt:lpstr>
      <vt:lpstr>Times New Roman</vt:lpstr>
      <vt:lpstr>Wingdings</vt:lpstr>
      <vt:lpstr>SavonVTI</vt:lpstr>
      <vt:lpstr>Aromatherapy Introduction, history, types of Application</vt:lpstr>
      <vt:lpstr>Aromatherapy</vt:lpstr>
      <vt:lpstr>………………………….Aromatherapy</vt:lpstr>
      <vt:lpstr>Key components of Aromatherapy</vt:lpstr>
      <vt:lpstr>PowerPoint Presentation</vt:lpstr>
      <vt:lpstr>Aromatherapy &amp; Psychology</vt:lpstr>
      <vt:lpstr>Aromatherapy &amp; Psychology</vt:lpstr>
      <vt:lpstr>Aromatherapy &amp; Psychology</vt:lpstr>
      <vt:lpstr>Aromatherapy &amp; Psychology</vt:lpstr>
      <vt:lpstr>History of Aromatherapy</vt:lpstr>
      <vt:lpstr>History of Aromatherapy</vt:lpstr>
      <vt:lpstr>History of Aromatherapy</vt:lpstr>
      <vt:lpstr>History of Aromatherapy</vt:lpstr>
      <vt:lpstr>History of Aromatherapy</vt:lpstr>
      <vt:lpstr>Types of Aromatherapy</vt:lpstr>
      <vt:lpstr>PowerPoint Presentation</vt:lpstr>
      <vt:lpstr>PowerPoint Presentation</vt:lpstr>
      <vt:lpstr>PowerPoint Presentation</vt:lpstr>
      <vt:lpstr>PowerPoint Presentation</vt:lpstr>
      <vt:lpstr>PowerPoint Presentation</vt:lpstr>
      <vt:lpstr>PowerPoint Presentation</vt:lpstr>
      <vt:lpstr>References </vt:lpstr>
      <vt:lpstr>Thank You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Topic title</dc:title>
  <dc:creator>Samira Saeed</dc:creator>
  <cp:lastModifiedBy>Kamran Naquvi</cp:lastModifiedBy>
  <cp:revision>46</cp:revision>
  <dcterms:created xsi:type="dcterms:W3CDTF">2023-08-06T13:50:32Z</dcterms:created>
  <dcterms:modified xsi:type="dcterms:W3CDTF">2025-02-09T10:17:04Z</dcterms:modified>
</cp:coreProperties>
</file>