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31"/>
  </p:notesMasterIdLst>
  <p:sldIdLst>
    <p:sldId id="256" r:id="rId2"/>
    <p:sldId id="267" r:id="rId3"/>
    <p:sldId id="313" r:id="rId4"/>
    <p:sldId id="335" r:id="rId5"/>
    <p:sldId id="332" r:id="rId6"/>
    <p:sldId id="333" r:id="rId7"/>
    <p:sldId id="334" r:id="rId8"/>
    <p:sldId id="336" r:id="rId9"/>
    <p:sldId id="314" r:id="rId10"/>
    <p:sldId id="337" r:id="rId11"/>
    <p:sldId id="315" r:id="rId12"/>
    <p:sldId id="275" r:id="rId13"/>
    <p:sldId id="316" r:id="rId14"/>
    <p:sldId id="317" r:id="rId15"/>
    <p:sldId id="318" r:id="rId16"/>
    <p:sldId id="319" r:id="rId17"/>
    <p:sldId id="323" r:id="rId18"/>
    <p:sldId id="324" r:id="rId19"/>
    <p:sldId id="325" r:id="rId20"/>
    <p:sldId id="338" r:id="rId21"/>
    <p:sldId id="339" r:id="rId22"/>
    <p:sldId id="340" r:id="rId23"/>
    <p:sldId id="326" r:id="rId24"/>
    <p:sldId id="341" r:id="rId25"/>
    <p:sldId id="342" r:id="rId26"/>
    <p:sldId id="343" r:id="rId27"/>
    <p:sldId id="344" r:id="rId28"/>
    <p:sldId id="260" r:id="rId29"/>
    <p:sldId id="3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742DB-E9C7-4ADC-8EC1-0392346446F3}" v="145" dt="2023-10-21T21:50:50.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ran Naquvi" userId="52bb1df112b06346" providerId="LiveId" clId="{3A4742DB-E9C7-4ADC-8EC1-0392346446F3}"/>
    <pc:docChg chg="undo redo custSel addSld delSld modSld sldOrd">
      <pc:chgData name="Kamran Naquvi" userId="52bb1df112b06346" providerId="LiveId" clId="{3A4742DB-E9C7-4ADC-8EC1-0392346446F3}" dt="2023-10-26T07:11:50.793" v="1084" actId="403"/>
      <pc:docMkLst>
        <pc:docMk/>
      </pc:docMkLst>
      <pc:sldChg chg="addSp delSp modSp mod">
        <pc:chgData name="Kamran Naquvi" userId="52bb1df112b06346" providerId="LiveId" clId="{3A4742DB-E9C7-4ADC-8EC1-0392346446F3}" dt="2023-10-26T07:11:50.793" v="1084" actId="403"/>
        <pc:sldMkLst>
          <pc:docMk/>
          <pc:sldMk cId="243534046" sldId="256"/>
        </pc:sldMkLst>
        <pc:spChg chg="del">
          <ac:chgData name="Kamran Naquvi" userId="52bb1df112b06346" providerId="LiveId" clId="{3A4742DB-E9C7-4ADC-8EC1-0392346446F3}" dt="2023-10-21T20:06:39.629" v="3" actId="478"/>
          <ac:spMkLst>
            <pc:docMk/>
            <pc:sldMk cId="243534046" sldId="256"/>
            <ac:spMk id="2" creationId="{9E3C1396-524A-62A2-8257-1B0D433BBE14}"/>
          </ac:spMkLst>
        </pc:spChg>
        <pc:spChg chg="mod">
          <ac:chgData name="Kamran Naquvi" userId="52bb1df112b06346" providerId="LiveId" clId="{3A4742DB-E9C7-4ADC-8EC1-0392346446F3}" dt="2023-10-26T07:11:50.793" v="1084" actId="403"/>
          <ac:spMkLst>
            <pc:docMk/>
            <pc:sldMk cId="243534046" sldId="256"/>
            <ac:spMk id="3" creationId="{4C497D5C-E785-D72F-C8CC-FA44B04E576B}"/>
          </ac:spMkLst>
        </pc:spChg>
        <pc:spChg chg="add mod">
          <ac:chgData name="Kamran Naquvi" userId="52bb1df112b06346" providerId="LiveId" clId="{3A4742DB-E9C7-4ADC-8EC1-0392346446F3}" dt="2023-10-21T20:07:16.629" v="13" actId="27636"/>
          <ac:spMkLst>
            <pc:docMk/>
            <pc:sldMk cId="243534046" sldId="256"/>
            <ac:spMk id="4" creationId="{888D68CA-1A1A-A12F-35D4-D1E3FAAC9307}"/>
          </ac:spMkLst>
        </pc:spChg>
        <pc:spChg chg="add del mod">
          <ac:chgData name="Kamran Naquvi" userId="52bb1df112b06346" providerId="LiveId" clId="{3A4742DB-E9C7-4ADC-8EC1-0392346446F3}" dt="2023-10-21T20:08:49.194" v="91" actId="6549"/>
          <ac:spMkLst>
            <pc:docMk/>
            <pc:sldMk cId="243534046" sldId="256"/>
            <ac:spMk id="7" creationId="{720C7F57-A693-F3A3-CD21-768A7ECE0F6B}"/>
          </ac:spMkLst>
        </pc:spChg>
      </pc:sldChg>
      <pc:sldChg chg="del">
        <pc:chgData name="Kamran Naquvi" userId="52bb1df112b06346" providerId="LiveId" clId="{3A4742DB-E9C7-4ADC-8EC1-0392346446F3}" dt="2023-10-21T20:11:19.333" v="121" actId="2696"/>
        <pc:sldMkLst>
          <pc:docMk/>
          <pc:sldMk cId="824308298" sldId="257"/>
        </pc:sldMkLst>
      </pc:sldChg>
      <pc:sldChg chg="del">
        <pc:chgData name="Kamran Naquvi" userId="52bb1df112b06346" providerId="LiveId" clId="{3A4742DB-E9C7-4ADC-8EC1-0392346446F3}" dt="2023-10-21T20:11:19.333" v="121" actId="2696"/>
        <pc:sldMkLst>
          <pc:docMk/>
          <pc:sldMk cId="1429364596" sldId="258"/>
        </pc:sldMkLst>
      </pc:sldChg>
      <pc:sldChg chg="addSp delSp modSp mod">
        <pc:chgData name="Kamran Naquvi" userId="52bb1df112b06346" providerId="LiveId" clId="{3A4742DB-E9C7-4ADC-8EC1-0392346446F3}" dt="2023-10-22T12:30:53.798" v="1076" actId="20577"/>
        <pc:sldMkLst>
          <pc:docMk/>
          <pc:sldMk cId="483492258" sldId="260"/>
        </pc:sldMkLst>
        <pc:spChg chg="del mod">
          <ac:chgData name="Kamran Naquvi" userId="52bb1df112b06346" providerId="LiveId" clId="{3A4742DB-E9C7-4ADC-8EC1-0392346446F3}" dt="2023-10-21T21:46:32.907" v="985" actId="478"/>
          <ac:spMkLst>
            <pc:docMk/>
            <pc:sldMk cId="483492258" sldId="260"/>
            <ac:spMk id="3" creationId="{853DF8E1-05B8-E528-AEFD-EBAA7747925E}"/>
          </ac:spMkLst>
        </pc:spChg>
        <pc:spChg chg="add mod">
          <ac:chgData name="Kamran Naquvi" userId="52bb1df112b06346" providerId="LiveId" clId="{3A4742DB-E9C7-4ADC-8EC1-0392346446F3}" dt="2023-10-22T12:30:53.798" v="1076" actId="20577"/>
          <ac:spMkLst>
            <pc:docMk/>
            <pc:sldMk cId="483492258" sldId="260"/>
            <ac:spMk id="8" creationId="{BB8086F2-150C-CF18-6749-E5B9E12423B3}"/>
          </ac:spMkLst>
        </pc:spChg>
        <pc:picChg chg="add del mod">
          <ac:chgData name="Kamran Naquvi" userId="52bb1df112b06346" providerId="LiveId" clId="{3A4742DB-E9C7-4ADC-8EC1-0392346446F3}" dt="2023-10-22T12:28:20.134" v="1060" actId="478"/>
          <ac:picMkLst>
            <pc:docMk/>
            <pc:sldMk cId="483492258" sldId="260"/>
            <ac:picMk id="6" creationId="{82E1A452-5AE6-BB1B-AF86-68EDE9996F5C}"/>
          </ac:picMkLst>
        </pc:picChg>
        <pc:picChg chg="add del mod">
          <ac:chgData name="Kamran Naquvi" userId="52bb1df112b06346" providerId="LiveId" clId="{3A4742DB-E9C7-4ADC-8EC1-0392346446F3}" dt="2023-10-22T12:28:22.324" v="1061" actId="478"/>
          <ac:picMkLst>
            <pc:docMk/>
            <pc:sldMk cId="483492258" sldId="260"/>
            <ac:picMk id="7" creationId="{ECBA4242-F202-54B2-746D-F387642CAD44}"/>
          </ac:picMkLst>
        </pc:picChg>
      </pc:sldChg>
      <pc:sldChg chg="del">
        <pc:chgData name="Kamran Naquvi" userId="52bb1df112b06346" providerId="LiveId" clId="{3A4742DB-E9C7-4ADC-8EC1-0392346446F3}" dt="2023-10-21T21:45:23.842" v="981" actId="2696"/>
        <pc:sldMkLst>
          <pc:docMk/>
          <pc:sldMk cId="1405171868" sldId="263"/>
        </pc:sldMkLst>
      </pc:sldChg>
      <pc:sldChg chg="del">
        <pc:chgData name="Kamran Naquvi" userId="52bb1df112b06346" providerId="LiveId" clId="{3A4742DB-E9C7-4ADC-8EC1-0392346446F3}" dt="2023-10-21T21:45:15.936" v="980" actId="2696"/>
        <pc:sldMkLst>
          <pc:docMk/>
          <pc:sldMk cId="3050369866" sldId="264"/>
        </pc:sldMkLst>
      </pc:sldChg>
      <pc:sldChg chg="del">
        <pc:chgData name="Kamran Naquvi" userId="52bb1df112b06346" providerId="LiveId" clId="{3A4742DB-E9C7-4ADC-8EC1-0392346446F3}" dt="2023-10-21T21:45:15.936" v="980" actId="2696"/>
        <pc:sldMkLst>
          <pc:docMk/>
          <pc:sldMk cId="1970535286" sldId="265"/>
        </pc:sldMkLst>
      </pc:sldChg>
      <pc:sldChg chg="del">
        <pc:chgData name="Kamran Naquvi" userId="52bb1df112b06346" providerId="LiveId" clId="{3A4742DB-E9C7-4ADC-8EC1-0392346446F3}" dt="2023-10-21T21:45:15.936" v="980" actId="2696"/>
        <pc:sldMkLst>
          <pc:docMk/>
          <pc:sldMk cId="3640575610" sldId="266"/>
        </pc:sldMkLst>
      </pc:sldChg>
      <pc:sldChg chg="addSp modSp mod">
        <pc:chgData name="Kamran Naquvi" userId="52bb1df112b06346" providerId="LiveId" clId="{3A4742DB-E9C7-4ADC-8EC1-0392346446F3}" dt="2023-10-21T20:35:22.803" v="248" actId="20577"/>
        <pc:sldMkLst>
          <pc:docMk/>
          <pc:sldMk cId="266542364" sldId="267"/>
        </pc:sldMkLst>
        <pc:spChg chg="mod">
          <ac:chgData name="Kamran Naquvi" userId="52bb1df112b06346" providerId="LiveId" clId="{3A4742DB-E9C7-4ADC-8EC1-0392346446F3}" dt="2023-10-21T20:18:38.133" v="137" actId="20577"/>
          <ac:spMkLst>
            <pc:docMk/>
            <pc:sldMk cId="266542364" sldId="267"/>
            <ac:spMk id="2" creationId="{B219549C-3148-3191-BA73-F0E783C1FE96}"/>
          </ac:spMkLst>
        </pc:spChg>
        <pc:spChg chg="mod">
          <ac:chgData name="Kamran Naquvi" userId="52bb1df112b06346" providerId="LiveId" clId="{3A4742DB-E9C7-4ADC-8EC1-0392346446F3}" dt="2023-10-21T20:35:22.803" v="248" actId="20577"/>
          <ac:spMkLst>
            <pc:docMk/>
            <pc:sldMk cId="266542364" sldId="267"/>
            <ac:spMk id="3" creationId="{853DF8E1-05B8-E528-AEFD-EBAA7747925E}"/>
          </ac:spMkLst>
        </pc:spChg>
        <pc:picChg chg="mod">
          <ac:chgData name="Kamran Naquvi" userId="52bb1df112b06346" providerId="LiveId" clId="{3A4742DB-E9C7-4ADC-8EC1-0392346446F3}" dt="2023-10-21T20:13:58.486" v="122" actId="1076"/>
          <ac:picMkLst>
            <pc:docMk/>
            <pc:sldMk cId="266542364" sldId="267"/>
            <ac:picMk id="5" creationId="{D2D4E2BB-6D61-889A-E7C5-31597C03D6CD}"/>
          </ac:picMkLst>
        </pc:picChg>
        <pc:picChg chg="add mod">
          <ac:chgData name="Kamran Naquvi" userId="52bb1df112b06346" providerId="LiveId" clId="{3A4742DB-E9C7-4ADC-8EC1-0392346446F3}" dt="2023-10-21T20:17:56.327" v="130" actId="1076"/>
          <ac:picMkLst>
            <pc:docMk/>
            <pc:sldMk cId="266542364" sldId="267"/>
            <ac:picMk id="6" creationId="{7C687413-15DC-2537-343E-5EBE003EEC30}"/>
          </ac:picMkLst>
        </pc:picChg>
        <pc:picChg chg="add mod">
          <ac:chgData name="Kamran Naquvi" userId="52bb1df112b06346" providerId="LiveId" clId="{3A4742DB-E9C7-4ADC-8EC1-0392346446F3}" dt="2023-10-21T20:18:13.172" v="132" actId="1076"/>
          <ac:picMkLst>
            <pc:docMk/>
            <pc:sldMk cId="266542364" sldId="267"/>
            <ac:picMk id="7" creationId="{65739141-9266-A68D-8C6D-E0873B838C15}"/>
          </ac:picMkLst>
        </pc:picChg>
      </pc:sldChg>
      <pc:sldChg chg="del">
        <pc:chgData name="Kamran Naquvi" userId="52bb1df112b06346" providerId="LiveId" clId="{3A4742DB-E9C7-4ADC-8EC1-0392346446F3}" dt="2023-10-21T21:45:27.959" v="982" actId="2696"/>
        <pc:sldMkLst>
          <pc:docMk/>
          <pc:sldMk cId="936217393" sldId="274"/>
        </pc:sldMkLst>
      </pc:sldChg>
      <pc:sldChg chg="addSp delSp modSp add mod delAnim modAnim">
        <pc:chgData name="Kamran Naquvi" userId="52bb1df112b06346" providerId="LiveId" clId="{3A4742DB-E9C7-4ADC-8EC1-0392346446F3}" dt="2023-10-21T20:39:08.459" v="255" actId="1076"/>
        <pc:sldMkLst>
          <pc:docMk/>
          <pc:sldMk cId="3134247247" sldId="275"/>
        </pc:sldMkLst>
        <pc:spChg chg="del">
          <ac:chgData name="Kamran Naquvi" userId="52bb1df112b06346" providerId="LiveId" clId="{3A4742DB-E9C7-4ADC-8EC1-0392346446F3}" dt="2023-10-21T20:38:43.728" v="249" actId="478"/>
          <ac:spMkLst>
            <pc:docMk/>
            <pc:sldMk cId="3134247247" sldId="275"/>
            <ac:spMk id="2" creationId="{B219549C-3148-3191-BA73-F0E783C1FE96}"/>
          </ac:spMkLst>
        </pc:spChg>
        <pc:spChg chg="mod">
          <ac:chgData name="Kamran Naquvi" userId="52bb1df112b06346" providerId="LiveId" clId="{3A4742DB-E9C7-4ADC-8EC1-0392346446F3}" dt="2023-10-21T20:38:52.511" v="251" actId="1076"/>
          <ac:spMkLst>
            <pc:docMk/>
            <pc:sldMk cId="3134247247" sldId="275"/>
            <ac:spMk id="3" creationId="{853DF8E1-05B8-E528-AEFD-EBAA7747925E}"/>
          </ac:spMkLst>
        </pc:spChg>
        <pc:spChg chg="add del mod">
          <ac:chgData name="Kamran Naquvi" userId="52bb1df112b06346" providerId="LiveId" clId="{3A4742DB-E9C7-4ADC-8EC1-0392346446F3}" dt="2023-10-21T20:38:47.441" v="250" actId="478"/>
          <ac:spMkLst>
            <pc:docMk/>
            <pc:sldMk cId="3134247247" sldId="275"/>
            <ac:spMk id="7" creationId="{1708D5EA-C82D-66AD-4AF9-A4E89EF7CA0D}"/>
          </ac:spMkLst>
        </pc:spChg>
        <pc:picChg chg="del">
          <ac:chgData name="Kamran Naquvi" userId="52bb1df112b06346" providerId="LiveId" clId="{3A4742DB-E9C7-4ADC-8EC1-0392346446F3}" dt="2023-10-21T20:19:41.649" v="144" actId="478"/>
          <ac:picMkLst>
            <pc:docMk/>
            <pc:sldMk cId="3134247247" sldId="275"/>
            <ac:picMk id="6" creationId="{7C687413-15DC-2537-343E-5EBE003EEC30}"/>
          </ac:picMkLst>
        </pc:picChg>
        <pc:picChg chg="del">
          <ac:chgData name="Kamran Naquvi" userId="52bb1df112b06346" providerId="LiveId" clId="{3A4742DB-E9C7-4ADC-8EC1-0392346446F3}" dt="2023-10-21T20:19:39.853" v="143" actId="478"/>
          <ac:picMkLst>
            <pc:docMk/>
            <pc:sldMk cId="3134247247" sldId="275"/>
            <ac:picMk id="7" creationId="{65739141-9266-A68D-8C6D-E0873B838C15}"/>
          </ac:picMkLst>
        </pc:picChg>
        <pc:picChg chg="add mod">
          <ac:chgData name="Kamran Naquvi" userId="52bb1df112b06346" providerId="LiveId" clId="{3A4742DB-E9C7-4ADC-8EC1-0392346446F3}" dt="2023-10-21T20:39:08.459" v="255" actId="1076"/>
          <ac:picMkLst>
            <pc:docMk/>
            <pc:sldMk cId="3134247247" sldId="275"/>
            <ac:picMk id="8" creationId="{2AF8F413-9A07-DBF6-3D32-D547BD18A59A}"/>
          </ac:picMkLst>
        </pc:picChg>
      </pc:sldChg>
      <pc:sldChg chg="addSp delSp modSp add mod delAnim">
        <pc:chgData name="Kamran Naquvi" userId="52bb1df112b06346" providerId="LiveId" clId="{3A4742DB-E9C7-4ADC-8EC1-0392346446F3}" dt="2023-10-21T20:41:08.379" v="339" actId="20577"/>
        <pc:sldMkLst>
          <pc:docMk/>
          <pc:sldMk cId="1618470042" sldId="276"/>
        </pc:sldMkLst>
        <pc:spChg chg="del">
          <ac:chgData name="Kamran Naquvi" userId="52bb1df112b06346" providerId="LiveId" clId="{3A4742DB-E9C7-4ADC-8EC1-0392346446F3}" dt="2023-10-21T20:39:20.263" v="256" actId="478"/>
          <ac:spMkLst>
            <pc:docMk/>
            <pc:sldMk cId="1618470042" sldId="276"/>
            <ac:spMk id="2" creationId="{B219549C-3148-3191-BA73-F0E783C1FE96}"/>
          </ac:spMkLst>
        </pc:spChg>
        <pc:spChg chg="mod">
          <ac:chgData name="Kamran Naquvi" userId="52bb1df112b06346" providerId="LiveId" clId="{3A4742DB-E9C7-4ADC-8EC1-0392346446F3}" dt="2023-10-21T20:41:08.379" v="339" actId="20577"/>
          <ac:spMkLst>
            <pc:docMk/>
            <pc:sldMk cId="1618470042" sldId="276"/>
            <ac:spMk id="3" creationId="{853DF8E1-05B8-E528-AEFD-EBAA7747925E}"/>
          </ac:spMkLst>
        </pc:spChg>
        <pc:spChg chg="add del mod">
          <ac:chgData name="Kamran Naquvi" userId="52bb1df112b06346" providerId="LiveId" clId="{3A4742DB-E9C7-4ADC-8EC1-0392346446F3}" dt="2023-10-21T20:39:22.764" v="258" actId="478"/>
          <ac:spMkLst>
            <pc:docMk/>
            <pc:sldMk cId="1618470042" sldId="276"/>
            <ac:spMk id="7" creationId="{72D1F2AC-D920-91A6-AD58-634BCE06A105}"/>
          </ac:spMkLst>
        </pc:spChg>
        <pc:picChg chg="del">
          <ac:chgData name="Kamran Naquvi" userId="52bb1df112b06346" providerId="LiveId" clId="{3A4742DB-E9C7-4ADC-8EC1-0392346446F3}" dt="2023-10-21T20:22:51.853" v="179" actId="478"/>
          <ac:picMkLst>
            <pc:docMk/>
            <pc:sldMk cId="1618470042" sldId="276"/>
            <ac:picMk id="6" creationId="{7C687413-15DC-2537-343E-5EBE003EEC30}"/>
          </ac:picMkLst>
        </pc:picChg>
        <pc:picChg chg="del">
          <ac:chgData name="Kamran Naquvi" userId="52bb1df112b06346" providerId="LiveId" clId="{3A4742DB-E9C7-4ADC-8EC1-0392346446F3}" dt="2023-10-21T20:22:49.962" v="178" actId="478"/>
          <ac:picMkLst>
            <pc:docMk/>
            <pc:sldMk cId="1618470042" sldId="276"/>
            <ac:picMk id="7" creationId="{65739141-9266-A68D-8C6D-E0873B838C15}"/>
          </ac:picMkLst>
        </pc:picChg>
      </pc:sldChg>
      <pc:sldChg chg="addSp delSp modSp add mod ord modAnim">
        <pc:chgData name="Kamran Naquvi" userId="52bb1df112b06346" providerId="LiveId" clId="{3A4742DB-E9C7-4ADC-8EC1-0392346446F3}" dt="2023-10-21T21:48:34.056" v="990" actId="207"/>
        <pc:sldMkLst>
          <pc:docMk/>
          <pc:sldMk cId="442666667" sldId="277"/>
        </pc:sldMkLst>
        <pc:spChg chg="mod">
          <ac:chgData name="Kamran Naquvi" userId="52bb1df112b06346" providerId="LiveId" clId="{3A4742DB-E9C7-4ADC-8EC1-0392346446F3}" dt="2023-10-21T21:48:34.056" v="990" actId="207"/>
          <ac:spMkLst>
            <pc:docMk/>
            <pc:sldMk cId="442666667" sldId="277"/>
            <ac:spMk id="2" creationId="{B219549C-3148-3191-BA73-F0E783C1FE96}"/>
          </ac:spMkLst>
        </pc:spChg>
        <pc:spChg chg="mod">
          <ac:chgData name="Kamran Naquvi" userId="52bb1df112b06346" providerId="LiveId" clId="{3A4742DB-E9C7-4ADC-8EC1-0392346446F3}" dt="2023-10-21T20:43:28.715" v="342" actId="27636"/>
          <ac:spMkLst>
            <pc:docMk/>
            <pc:sldMk cId="442666667" sldId="277"/>
            <ac:spMk id="3" creationId="{853DF8E1-05B8-E528-AEFD-EBAA7747925E}"/>
          </ac:spMkLst>
        </pc:spChg>
        <pc:picChg chg="del">
          <ac:chgData name="Kamran Naquvi" userId="52bb1df112b06346" providerId="LiveId" clId="{3A4742DB-E9C7-4ADC-8EC1-0392346446F3}" dt="2023-10-21T20:43:44.720" v="344" actId="478"/>
          <ac:picMkLst>
            <pc:docMk/>
            <pc:sldMk cId="442666667" sldId="277"/>
            <ac:picMk id="6" creationId="{7C687413-15DC-2537-343E-5EBE003EEC30}"/>
          </ac:picMkLst>
        </pc:picChg>
        <pc:picChg chg="del">
          <ac:chgData name="Kamran Naquvi" userId="52bb1df112b06346" providerId="LiveId" clId="{3A4742DB-E9C7-4ADC-8EC1-0392346446F3}" dt="2023-10-21T20:43:42.899" v="343" actId="478"/>
          <ac:picMkLst>
            <pc:docMk/>
            <pc:sldMk cId="442666667" sldId="277"/>
            <ac:picMk id="7" creationId="{65739141-9266-A68D-8C6D-E0873B838C15}"/>
          </ac:picMkLst>
        </pc:picChg>
        <pc:picChg chg="add mod">
          <ac:chgData name="Kamran Naquvi" userId="52bb1df112b06346" providerId="LiveId" clId="{3A4742DB-E9C7-4ADC-8EC1-0392346446F3}" dt="2023-10-21T20:44:33.071" v="351"/>
          <ac:picMkLst>
            <pc:docMk/>
            <pc:sldMk cId="442666667" sldId="277"/>
            <ac:picMk id="8" creationId="{34F2CE22-23E5-C45D-9A7F-A9FB6110685E}"/>
          </ac:picMkLst>
        </pc:picChg>
        <pc:picChg chg="add mod">
          <ac:chgData name="Kamran Naquvi" userId="52bb1df112b06346" providerId="LiveId" clId="{3A4742DB-E9C7-4ADC-8EC1-0392346446F3}" dt="2023-10-21T20:44:39.668" v="352"/>
          <ac:picMkLst>
            <pc:docMk/>
            <pc:sldMk cId="442666667" sldId="277"/>
            <ac:picMk id="10" creationId="{4664F5DD-F3FF-E56A-7CCB-B8C14F4EB49B}"/>
          </ac:picMkLst>
        </pc:picChg>
      </pc:sldChg>
      <pc:sldChg chg="delSp modSp add mod delAnim">
        <pc:chgData name="Kamran Naquvi" userId="52bb1df112b06346" providerId="LiveId" clId="{3A4742DB-E9C7-4ADC-8EC1-0392346446F3}" dt="2023-10-21T20:46:13.212" v="361" actId="14100"/>
        <pc:sldMkLst>
          <pc:docMk/>
          <pc:sldMk cId="39247667" sldId="278"/>
        </pc:sldMkLst>
        <pc:spChg chg="mod">
          <ac:chgData name="Kamran Naquvi" userId="52bb1df112b06346" providerId="LiveId" clId="{3A4742DB-E9C7-4ADC-8EC1-0392346446F3}" dt="2023-10-21T20:46:13.212" v="361" actId="14100"/>
          <ac:spMkLst>
            <pc:docMk/>
            <pc:sldMk cId="39247667" sldId="278"/>
            <ac:spMk id="3" creationId="{853DF8E1-05B8-E528-AEFD-EBAA7747925E}"/>
          </ac:spMkLst>
        </pc:spChg>
        <pc:picChg chg="del">
          <ac:chgData name="Kamran Naquvi" userId="52bb1df112b06346" providerId="LiveId" clId="{3A4742DB-E9C7-4ADC-8EC1-0392346446F3}" dt="2023-10-21T20:46:06.802" v="360" actId="478"/>
          <ac:picMkLst>
            <pc:docMk/>
            <pc:sldMk cId="39247667" sldId="278"/>
            <ac:picMk id="8" creationId="{2AF8F413-9A07-DBF6-3D32-D547BD18A59A}"/>
          </ac:picMkLst>
        </pc:picChg>
      </pc:sldChg>
      <pc:sldChg chg="addSp delSp modSp add mod replId">
        <pc:chgData name="Kamran Naquvi" userId="52bb1df112b06346" providerId="LiveId" clId="{3A4742DB-E9C7-4ADC-8EC1-0392346446F3}" dt="2023-10-21T20:48:06.663" v="368" actId="1076"/>
        <pc:sldMkLst>
          <pc:docMk/>
          <pc:sldMk cId="2689609610" sldId="279"/>
        </pc:sldMkLst>
        <pc:spChg chg="del">
          <ac:chgData name="Kamran Naquvi" userId="52bb1df112b06346" providerId="LiveId" clId="{3A4742DB-E9C7-4ADC-8EC1-0392346446F3}" dt="2023-10-21T20:47:30.927" v="364" actId="478"/>
          <ac:spMkLst>
            <pc:docMk/>
            <pc:sldMk cId="2689609610" sldId="279"/>
            <ac:spMk id="3" creationId="{853DF8E1-05B8-E528-AEFD-EBAA7747925E}"/>
          </ac:spMkLst>
        </pc:spChg>
        <pc:spChg chg="add del mod">
          <ac:chgData name="Kamran Naquvi" userId="52bb1df112b06346" providerId="LiveId" clId="{3A4742DB-E9C7-4ADC-8EC1-0392346446F3}" dt="2023-10-21T20:47:36.051" v="365" actId="478"/>
          <ac:spMkLst>
            <pc:docMk/>
            <pc:sldMk cId="2689609610" sldId="279"/>
            <ac:spMk id="7" creationId="{0D366341-D36B-D121-58FA-54DB96994D0E}"/>
          </ac:spMkLst>
        </pc:spChg>
        <pc:spChg chg="add mod">
          <ac:chgData name="Kamran Naquvi" userId="52bb1df112b06346" providerId="LiveId" clId="{3A4742DB-E9C7-4ADC-8EC1-0392346446F3}" dt="2023-10-21T20:48:06.663" v="368" actId="1076"/>
          <ac:spMkLst>
            <pc:docMk/>
            <pc:sldMk cId="2689609610" sldId="279"/>
            <ac:spMk id="10" creationId="{A22848CF-7857-7694-43B1-E6E44DB75810}"/>
          </ac:spMkLst>
        </pc:spChg>
        <pc:graphicFrameChg chg="add mod">
          <ac:chgData name="Kamran Naquvi" userId="52bb1df112b06346" providerId="LiveId" clId="{3A4742DB-E9C7-4ADC-8EC1-0392346446F3}" dt="2023-10-21T20:47:44.524" v="366" actId="1076"/>
          <ac:graphicFrameMkLst>
            <pc:docMk/>
            <pc:sldMk cId="2689609610" sldId="279"/>
            <ac:graphicFrameMk id="2" creationId="{24072CE7-CF82-F9DA-4F8D-595D3945D6BB}"/>
          </ac:graphicFrameMkLst>
        </pc:graphicFrameChg>
      </pc:sldChg>
      <pc:sldChg chg="modSp add mod">
        <pc:chgData name="Kamran Naquvi" userId="52bb1df112b06346" providerId="LiveId" clId="{3A4742DB-E9C7-4ADC-8EC1-0392346446F3}" dt="2023-10-21T20:50:10.402" v="376" actId="1076"/>
        <pc:sldMkLst>
          <pc:docMk/>
          <pc:sldMk cId="2992934745" sldId="280"/>
        </pc:sldMkLst>
        <pc:spChg chg="mod">
          <ac:chgData name="Kamran Naquvi" userId="52bb1df112b06346" providerId="LiveId" clId="{3A4742DB-E9C7-4ADC-8EC1-0392346446F3}" dt="2023-10-21T20:50:10.402" v="376" actId="1076"/>
          <ac:spMkLst>
            <pc:docMk/>
            <pc:sldMk cId="2992934745" sldId="280"/>
            <ac:spMk id="3" creationId="{853DF8E1-05B8-E528-AEFD-EBAA7747925E}"/>
          </ac:spMkLst>
        </pc:spChg>
      </pc:sldChg>
      <pc:sldChg chg="addSp delSp modSp add mod modAnim">
        <pc:chgData name="Kamran Naquvi" userId="52bb1df112b06346" providerId="LiveId" clId="{3A4742DB-E9C7-4ADC-8EC1-0392346446F3}" dt="2023-10-21T21:48:46.112" v="993" actId="404"/>
        <pc:sldMkLst>
          <pc:docMk/>
          <pc:sldMk cId="332882552" sldId="281"/>
        </pc:sldMkLst>
        <pc:spChg chg="mod">
          <ac:chgData name="Kamran Naquvi" userId="52bb1df112b06346" providerId="LiveId" clId="{3A4742DB-E9C7-4ADC-8EC1-0392346446F3}" dt="2023-10-21T21:48:46.112" v="993" actId="404"/>
          <ac:spMkLst>
            <pc:docMk/>
            <pc:sldMk cId="332882552" sldId="281"/>
            <ac:spMk id="2" creationId="{B219549C-3148-3191-BA73-F0E783C1FE96}"/>
          </ac:spMkLst>
        </pc:spChg>
        <pc:spChg chg="mod">
          <ac:chgData name="Kamran Naquvi" userId="52bb1df112b06346" providerId="LiveId" clId="{3A4742DB-E9C7-4ADC-8EC1-0392346446F3}" dt="2023-10-21T20:52:56.657" v="391" actId="1076"/>
          <ac:spMkLst>
            <pc:docMk/>
            <pc:sldMk cId="332882552" sldId="281"/>
            <ac:spMk id="3" creationId="{853DF8E1-05B8-E528-AEFD-EBAA7747925E}"/>
          </ac:spMkLst>
        </pc:spChg>
        <pc:picChg chg="add mod">
          <ac:chgData name="Kamran Naquvi" userId="52bb1df112b06346" providerId="LiveId" clId="{3A4742DB-E9C7-4ADC-8EC1-0392346446F3}" dt="2023-10-21T20:53:12.823" v="394" actId="1440"/>
          <ac:picMkLst>
            <pc:docMk/>
            <pc:sldMk cId="332882552" sldId="281"/>
            <ac:picMk id="6" creationId="{22D9413B-AFAA-DFCE-D4A4-6F3586D2752B}"/>
          </ac:picMkLst>
        </pc:picChg>
        <pc:picChg chg="del">
          <ac:chgData name="Kamran Naquvi" userId="52bb1df112b06346" providerId="LiveId" clId="{3A4742DB-E9C7-4ADC-8EC1-0392346446F3}" dt="2023-10-21T20:52:31.721" v="386" actId="478"/>
          <ac:picMkLst>
            <pc:docMk/>
            <pc:sldMk cId="332882552" sldId="281"/>
            <ac:picMk id="8" creationId="{34F2CE22-23E5-C45D-9A7F-A9FB6110685E}"/>
          </ac:picMkLst>
        </pc:picChg>
        <pc:picChg chg="del">
          <ac:chgData name="Kamran Naquvi" userId="52bb1df112b06346" providerId="LiveId" clId="{3A4742DB-E9C7-4ADC-8EC1-0392346446F3}" dt="2023-10-21T20:52:33.468" v="387" actId="478"/>
          <ac:picMkLst>
            <pc:docMk/>
            <pc:sldMk cId="332882552" sldId="281"/>
            <ac:picMk id="10" creationId="{4664F5DD-F3FF-E56A-7CCB-B8C14F4EB49B}"/>
          </ac:picMkLst>
        </pc:picChg>
      </pc:sldChg>
      <pc:sldChg chg="addSp modSp add mod replId">
        <pc:chgData name="Kamran Naquvi" userId="52bb1df112b06346" providerId="LiveId" clId="{3A4742DB-E9C7-4ADC-8EC1-0392346446F3}" dt="2023-10-21T20:55:28.498" v="413" actId="20577"/>
        <pc:sldMkLst>
          <pc:docMk/>
          <pc:sldMk cId="2507112412" sldId="282"/>
        </pc:sldMkLst>
        <pc:spChg chg="mod">
          <ac:chgData name="Kamran Naquvi" userId="52bb1df112b06346" providerId="LiveId" clId="{3A4742DB-E9C7-4ADC-8EC1-0392346446F3}" dt="2023-10-21T20:55:28.498" v="413" actId="20577"/>
          <ac:spMkLst>
            <pc:docMk/>
            <pc:sldMk cId="2507112412" sldId="282"/>
            <ac:spMk id="3" creationId="{853DF8E1-05B8-E528-AEFD-EBAA7747925E}"/>
          </ac:spMkLst>
        </pc:spChg>
        <pc:spChg chg="add mod">
          <ac:chgData name="Kamran Naquvi" userId="52bb1df112b06346" providerId="LiveId" clId="{3A4742DB-E9C7-4ADC-8EC1-0392346446F3}" dt="2023-10-21T20:55:11.998" v="409" actId="1076"/>
          <ac:spMkLst>
            <pc:docMk/>
            <pc:sldMk cId="2507112412" sldId="282"/>
            <ac:spMk id="7" creationId="{5B837EEF-E3C6-50F7-171E-240E07CEB723}"/>
          </ac:spMkLst>
        </pc:spChg>
        <pc:graphicFrameChg chg="add mod">
          <ac:chgData name="Kamran Naquvi" userId="52bb1df112b06346" providerId="LiveId" clId="{3A4742DB-E9C7-4ADC-8EC1-0392346446F3}" dt="2023-10-21T20:54:53.697" v="407" actId="1076"/>
          <ac:graphicFrameMkLst>
            <pc:docMk/>
            <pc:sldMk cId="2507112412" sldId="282"/>
            <ac:graphicFrameMk id="2" creationId="{7611C34A-897F-6B34-6C1A-111728593FA2}"/>
          </ac:graphicFrameMkLst>
        </pc:graphicFrameChg>
      </pc:sldChg>
      <pc:sldChg chg="addSp delSp modSp add mod replId">
        <pc:chgData name="Kamran Naquvi" userId="52bb1df112b06346" providerId="LiveId" clId="{3A4742DB-E9C7-4ADC-8EC1-0392346446F3}" dt="2023-10-21T20:56:29.658" v="422" actId="403"/>
        <pc:sldMkLst>
          <pc:docMk/>
          <pc:sldMk cId="1877290897" sldId="283"/>
        </pc:sldMkLst>
        <pc:spChg chg="add mod">
          <ac:chgData name="Kamran Naquvi" userId="52bb1df112b06346" providerId="LiveId" clId="{3A4742DB-E9C7-4ADC-8EC1-0392346446F3}" dt="2023-10-21T20:56:29.658" v="422" actId="403"/>
          <ac:spMkLst>
            <pc:docMk/>
            <pc:sldMk cId="1877290897" sldId="283"/>
            <ac:spMk id="6" creationId="{E154E4FC-E3A6-8D4A-A4E1-C3D61396F63C}"/>
          </ac:spMkLst>
        </pc:spChg>
        <pc:spChg chg="del">
          <ac:chgData name="Kamran Naquvi" userId="52bb1df112b06346" providerId="LiveId" clId="{3A4742DB-E9C7-4ADC-8EC1-0392346446F3}" dt="2023-10-21T20:56:14.149" v="417" actId="478"/>
          <ac:spMkLst>
            <pc:docMk/>
            <pc:sldMk cId="1877290897" sldId="283"/>
            <ac:spMk id="10" creationId="{A22848CF-7857-7694-43B1-E6E44DB75810}"/>
          </ac:spMkLst>
        </pc:spChg>
        <pc:graphicFrameChg chg="del">
          <ac:chgData name="Kamran Naquvi" userId="52bb1df112b06346" providerId="LiveId" clId="{3A4742DB-E9C7-4ADC-8EC1-0392346446F3}" dt="2023-10-21T20:56:05.687" v="414" actId="478"/>
          <ac:graphicFrameMkLst>
            <pc:docMk/>
            <pc:sldMk cId="1877290897" sldId="283"/>
            <ac:graphicFrameMk id="2" creationId="{24072CE7-CF82-F9DA-4F8D-595D3945D6BB}"/>
          </ac:graphicFrameMkLst>
        </pc:graphicFrameChg>
      </pc:sldChg>
      <pc:sldChg chg="add del replId">
        <pc:chgData name="Kamran Naquvi" userId="52bb1df112b06346" providerId="LiveId" clId="{3A4742DB-E9C7-4ADC-8EC1-0392346446F3}" dt="2023-10-21T20:57:07.194" v="423" actId="2696"/>
        <pc:sldMkLst>
          <pc:docMk/>
          <pc:sldMk cId="1676764842" sldId="284"/>
        </pc:sldMkLst>
      </pc:sldChg>
      <pc:sldChg chg="addSp delSp modSp add mod modAnim">
        <pc:chgData name="Kamran Naquvi" userId="52bb1df112b06346" providerId="LiveId" clId="{3A4742DB-E9C7-4ADC-8EC1-0392346446F3}" dt="2023-10-21T21:48:57.167" v="996" actId="404"/>
        <pc:sldMkLst>
          <pc:docMk/>
          <pc:sldMk cId="2172364798" sldId="285"/>
        </pc:sldMkLst>
        <pc:spChg chg="mod">
          <ac:chgData name="Kamran Naquvi" userId="52bb1df112b06346" providerId="LiveId" clId="{3A4742DB-E9C7-4ADC-8EC1-0392346446F3}" dt="2023-10-21T21:48:57.167" v="996" actId="404"/>
          <ac:spMkLst>
            <pc:docMk/>
            <pc:sldMk cId="2172364798" sldId="285"/>
            <ac:spMk id="2" creationId="{B219549C-3148-3191-BA73-F0E783C1FE96}"/>
          </ac:spMkLst>
        </pc:spChg>
        <pc:spChg chg="mod">
          <ac:chgData name="Kamran Naquvi" userId="52bb1df112b06346" providerId="LiveId" clId="{3A4742DB-E9C7-4ADC-8EC1-0392346446F3}" dt="2023-10-21T20:57:59.099" v="426" actId="27636"/>
          <ac:spMkLst>
            <pc:docMk/>
            <pc:sldMk cId="2172364798" sldId="285"/>
            <ac:spMk id="3" creationId="{853DF8E1-05B8-E528-AEFD-EBAA7747925E}"/>
          </ac:spMkLst>
        </pc:spChg>
        <pc:picChg chg="add mod modCrop">
          <ac:chgData name="Kamran Naquvi" userId="52bb1df112b06346" providerId="LiveId" clId="{3A4742DB-E9C7-4ADC-8EC1-0392346446F3}" dt="2023-10-21T20:59:05.713" v="438"/>
          <ac:picMkLst>
            <pc:docMk/>
            <pc:sldMk cId="2172364798" sldId="285"/>
            <ac:picMk id="6" creationId="{619A7151-B4CF-67E3-81F7-74EFF4020A49}"/>
          </ac:picMkLst>
        </pc:picChg>
        <pc:picChg chg="del">
          <ac:chgData name="Kamran Naquvi" userId="52bb1df112b06346" providerId="LiveId" clId="{3A4742DB-E9C7-4ADC-8EC1-0392346446F3}" dt="2023-10-21T20:58:10.470" v="428" actId="478"/>
          <ac:picMkLst>
            <pc:docMk/>
            <pc:sldMk cId="2172364798" sldId="285"/>
            <ac:picMk id="8" creationId="{34F2CE22-23E5-C45D-9A7F-A9FB6110685E}"/>
          </ac:picMkLst>
        </pc:picChg>
        <pc:picChg chg="del">
          <ac:chgData name="Kamran Naquvi" userId="52bb1df112b06346" providerId="LiveId" clId="{3A4742DB-E9C7-4ADC-8EC1-0392346446F3}" dt="2023-10-21T20:58:08.819" v="427" actId="478"/>
          <ac:picMkLst>
            <pc:docMk/>
            <pc:sldMk cId="2172364798" sldId="285"/>
            <ac:picMk id="10" creationId="{4664F5DD-F3FF-E56A-7CCB-B8C14F4EB49B}"/>
          </ac:picMkLst>
        </pc:picChg>
      </pc:sldChg>
      <pc:sldChg chg="modSp add mod replId">
        <pc:chgData name="Kamran Naquvi" userId="52bb1df112b06346" providerId="LiveId" clId="{3A4742DB-E9C7-4ADC-8EC1-0392346446F3}" dt="2023-10-21T21:00:43.971" v="440"/>
        <pc:sldMkLst>
          <pc:docMk/>
          <pc:sldMk cId="2054141366" sldId="286"/>
        </pc:sldMkLst>
        <pc:spChg chg="mod">
          <ac:chgData name="Kamran Naquvi" userId="52bb1df112b06346" providerId="LiveId" clId="{3A4742DB-E9C7-4ADC-8EC1-0392346446F3}" dt="2023-10-21T21:00:43.971" v="440"/>
          <ac:spMkLst>
            <pc:docMk/>
            <pc:sldMk cId="2054141366" sldId="286"/>
            <ac:spMk id="3" creationId="{853DF8E1-05B8-E528-AEFD-EBAA7747925E}"/>
          </ac:spMkLst>
        </pc:spChg>
      </pc:sldChg>
      <pc:sldChg chg="addSp delSp modSp add mod replId">
        <pc:chgData name="Kamran Naquvi" userId="52bb1df112b06346" providerId="LiveId" clId="{3A4742DB-E9C7-4ADC-8EC1-0392346446F3}" dt="2023-10-21T21:02:19.201" v="448" actId="14100"/>
        <pc:sldMkLst>
          <pc:docMk/>
          <pc:sldMk cId="1601394559" sldId="287"/>
        </pc:sldMkLst>
        <pc:spChg chg="mod">
          <ac:chgData name="Kamran Naquvi" userId="52bb1df112b06346" providerId="LiveId" clId="{3A4742DB-E9C7-4ADC-8EC1-0392346446F3}" dt="2023-10-21T21:02:19.201" v="448" actId="14100"/>
          <ac:spMkLst>
            <pc:docMk/>
            <pc:sldMk cId="1601394559" sldId="287"/>
            <ac:spMk id="10" creationId="{A22848CF-7857-7694-43B1-E6E44DB75810}"/>
          </ac:spMkLst>
        </pc:spChg>
        <pc:graphicFrameChg chg="del">
          <ac:chgData name="Kamran Naquvi" userId="52bb1df112b06346" providerId="LiveId" clId="{3A4742DB-E9C7-4ADC-8EC1-0392346446F3}" dt="2023-10-21T21:01:04.351" v="441" actId="478"/>
          <ac:graphicFrameMkLst>
            <pc:docMk/>
            <pc:sldMk cId="1601394559" sldId="287"/>
            <ac:graphicFrameMk id="2" creationId="{24072CE7-CF82-F9DA-4F8D-595D3945D6BB}"/>
          </ac:graphicFrameMkLst>
        </pc:graphicFrameChg>
        <pc:graphicFrameChg chg="add mod">
          <ac:chgData name="Kamran Naquvi" userId="52bb1df112b06346" providerId="LiveId" clId="{3A4742DB-E9C7-4ADC-8EC1-0392346446F3}" dt="2023-10-21T21:01:57.474" v="446" actId="207"/>
          <ac:graphicFrameMkLst>
            <pc:docMk/>
            <pc:sldMk cId="1601394559" sldId="287"/>
            <ac:graphicFrameMk id="3" creationId="{2F358660-1B1E-1965-7D7A-7785645D32DD}"/>
          </ac:graphicFrameMkLst>
        </pc:graphicFrameChg>
      </pc:sldChg>
      <pc:sldChg chg="modSp add mod replId">
        <pc:chgData name="Kamran Naquvi" userId="52bb1df112b06346" providerId="LiveId" clId="{3A4742DB-E9C7-4ADC-8EC1-0392346446F3}" dt="2023-10-21T21:04:24.279" v="474" actId="114"/>
        <pc:sldMkLst>
          <pc:docMk/>
          <pc:sldMk cId="1859754371" sldId="288"/>
        </pc:sldMkLst>
        <pc:spChg chg="mod">
          <ac:chgData name="Kamran Naquvi" userId="52bb1df112b06346" providerId="LiveId" clId="{3A4742DB-E9C7-4ADC-8EC1-0392346446F3}" dt="2023-10-21T21:04:24.279" v="474" actId="114"/>
          <ac:spMkLst>
            <pc:docMk/>
            <pc:sldMk cId="1859754371" sldId="288"/>
            <ac:spMk id="3" creationId="{853DF8E1-05B8-E528-AEFD-EBAA7747925E}"/>
          </ac:spMkLst>
        </pc:spChg>
      </pc:sldChg>
      <pc:sldChg chg="addSp delSp modSp add mod modAnim">
        <pc:chgData name="Kamran Naquvi" userId="52bb1df112b06346" providerId="LiveId" clId="{3A4742DB-E9C7-4ADC-8EC1-0392346446F3}" dt="2023-10-21T21:49:44.894" v="1007" actId="207"/>
        <pc:sldMkLst>
          <pc:docMk/>
          <pc:sldMk cId="3153651965" sldId="289"/>
        </pc:sldMkLst>
        <pc:spChg chg="mod">
          <ac:chgData name="Kamran Naquvi" userId="52bb1df112b06346" providerId="LiveId" clId="{3A4742DB-E9C7-4ADC-8EC1-0392346446F3}" dt="2023-10-21T21:49:09.852" v="999" actId="27636"/>
          <ac:spMkLst>
            <pc:docMk/>
            <pc:sldMk cId="3153651965" sldId="289"/>
            <ac:spMk id="2" creationId="{B219549C-3148-3191-BA73-F0E783C1FE96}"/>
          </ac:spMkLst>
        </pc:spChg>
        <pc:spChg chg="mod">
          <ac:chgData name="Kamran Naquvi" userId="52bb1df112b06346" providerId="LiveId" clId="{3A4742DB-E9C7-4ADC-8EC1-0392346446F3}" dt="2023-10-21T21:49:35.354" v="1003" actId="1076"/>
          <ac:spMkLst>
            <pc:docMk/>
            <pc:sldMk cId="3153651965" sldId="289"/>
            <ac:spMk id="3" creationId="{853DF8E1-05B8-E528-AEFD-EBAA7747925E}"/>
          </ac:spMkLst>
        </pc:spChg>
        <pc:spChg chg="add mod">
          <ac:chgData name="Kamran Naquvi" userId="52bb1df112b06346" providerId="LiveId" clId="{3A4742DB-E9C7-4ADC-8EC1-0392346446F3}" dt="2023-10-21T21:49:44.894" v="1007" actId="207"/>
          <ac:spMkLst>
            <pc:docMk/>
            <pc:sldMk cId="3153651965" sldId="289"/>
            <ac:spMk id="12" creationId="{0784B80E-EFC2-43D9-385B-65389C51FB12}"/>
          </ac:spMkLst>
        </pc:spChg>
        <pc:picChg chg="add mod">
          <ac:chgData name="Kamran Naquvi" userId="52bb1df112b06346" providerId="LiveId" clId="{3A4742DB-E9C7-4ADC-8EC1-0392346446F3}" dt="2023-10-21T21:05:52.299" v="483" actId="1076"/>
          <ac:picMkLst>
            <pc:docMk/>
            <pc:sldMk cId="3153651965" sldId="289"/>
            <ac:picMk id="6" creationId="{A41F7FA7-A577-446C-9D9B-9B420ECE6559}"/>
          </ac:picMkLst>
        </pc:picChg>
        <pc:picChg chg="del">
          <ac:chgData name="Kamran Naquvi" userId="52bb1df112b06346" providerId="LiveId" clId="{3A4742DB-E9C7-4ADC-8EC1-0392346446F3}" dt="2023-10-21T21:05:46.097" v="481" actId="478"/>
          <ac:picMkLst>
            <pc:docMk/>
            <pc:sldMk cId="3153651965" sldId="289"/>
            <ac:picMk id="8" creationId="{34F2CE22-23E5-C45D-9A7F-A9FB6110685E}"/>
          </ac:picMkLst>
        </pc:picChg>
        <pc:picChg chg="del">
          <ac:chgData name="Kamran Naquvi" userId="52bb1df112b06346" providerId="LiveId" clId="{3A4742DB-E9C7-4ADC-8EC1-0392346446F3}" dt="2023-10-21T21:05:44.193" v="480" actId="478"/>
          <ac:picMkLst>
            <pc:docMk/>
            <pc:sldMk cId="3153651965" sldId="289"/>
            <ac:picMk id="10" creationId="{4664F5DD-F3FF-E56A-7CCB-B8C14F4EB49B}"/>
          </ac:picMkLst>
        </pc:picChg>
      </pc:sldChg>
      <pc:sldChg chg="modSp add mod replId">
        <pc:chgData name="Kamran Naquvi" userId="52bb1df112b06346" providerId="LiveId" clId="{3A4742DB-E9C7-4ADC-8EC1-0392346446F3}" dt="2023-10-21T21:09:09.937" v="497" actId="403"/>
        <pc:sldMkLst>
          <pc:docMk/>
          <pc:sldMk cId="1598068090" sldId="290"/>
        </pc:sldMkLst>
        <pc:spChg chg="mod">
          <ac:chgData name="Kamran Naquvi" userId="52bb1df112b06346" providerId="LiveId" clId="{3A4742DB-E9C7-4ADC-8EC1-0392346446F3}" dt="2023-10-21T21:09:09.937" v="497" actId="403"/>
          <ac:spMkLst>
            <pc:docMk/>
            <pc:sldMk cId="1598068090" sldId="290"/>
            <ac:spMk id="3" creationId="{853DF8E1-05B8-E528-AEFD-EBAA7747925E}"/>
          </ac:spMkLst>
        </pc:spChg>
      </pc:sldChg>
      <pc:sldChg chg="addSp delSp modSp add mod replId">
        <pc:chgData name="Kamran Naquvi" userId="52bb1df112b06346" providerId="LiveId" clId="{3A4742DB-E9C7-4ADC-8EC1-0392346446F3}" dt="2023-10-21T21:10:55.516" v="522" actId="20577"/>
        <pc:sldMkLst>
          <pc:docMk/>
          <pc:sldMk cId="3405103286" sldId="291"/>
        </pc:sldMkLst>
        <pc:spChg chg="add mod">
          <ac:chgData name="Kamran Naquvi" userId="52bb1df112b06346" providerId="LiveId" clId="{3A4742DB-E9C7-4ADC-8EC1-0392346446F3}" dt="2023-10-21T21:10:04.839" v="503" actId="1076"/>
          <ac:spMkLst>
            <pc:docMk/>
            <pc:sldMk cId="3405103286" sldId="291"/>
            <ac:spMk id="8" creationId="{FD723A24-B38B-FBB6-56C9-D7D29E63CBDE}"/>
          </ac:spMkLst>
        </pc:spChg>
        <pc:spChg chg="mod">
          <ac:chgData name="Kamran Naquvi" userId="52bb1df112b06346" providerId="LiveId" clId="{3A4742DB-E9C7-4ADC-8EC1-0392346446F3}" dt="2023-10-21T21:10:55.516" v="522" actId="20577"/>
          <ac:spMkLst>
            <pc:docMk/>
            <pc:sldMk cId="3405103286" sldId="291"/>
            <ac:spMk id="10" creationId="{A22848CF-7857-7694-43B1-E6E44DB75810}"/>
          </ac:spMkLst>
        </pc:spChg>
        <pc:graphicFrameChg chg="del">
          <ac:chgData name="Kamran Naquvi" userId="52bb1df112b06346" providerId="LiveId" clId="{3A4742DB-E9C7-4ADC-8EC1-0392346446F3}" dt="2023-10-21T21:09:41.664" v="498" actId="478"/>
          <ac:graphicFrameMkLst>
            <pc:docMk/>
            <pc:sldMk cId="3405103286" sldId="291"/>
            <ac:graphicFrameMk id="2" creationId="{24072CE7-CF82-F9DA-4F8D-595D3945D6BB}"/>
          </ac:graphicFrameMkLst>
        </pc:graphicFrameChg>
        <pc:graphicFrameChg chg="add mod">
          <ac:chgData name="Kamran Naquvi" userId="52bb1df112b06346" providerId="LiveId" clId="{3A4742DB-E9C7-4ADC-8EC1-0392346446F3}" dt="2023-10-21T21:09:53.005" v="501" actId="1076"/>
          <ac:graphicFrameMkLst>
            <pc:docMk/>
            <pc:sldMk cId="3405103286" sldId="291"/>
            <ac:graphicFrameMk id="3" creationId="{785E26E2-49E0-AB3A-24D3-00CB95E57F7A}"/>
          </ac:graphicFrameMkLst>
        </pc:graphicFrameChg>
        <pc:graphicFrameChg chg="add mod">
          <ac:chgData name="Kamran Naquvi" userId="52bb1df112b06346" providerId="LiveId" clId="{3A4742DB-E9C7-4ADC-8EC1-0392346446F3}" dt="2023-10-21T21:09:53.005" v="501" actId="1076"/>
          <ac:graphicFrameMkLst>
            <pc:docMk/>
            <pc:sldMk cId="3405103286" sldId="291"/>
            <ac:graphicFrameMk id="6" creationId="{E9E7B835-C3BD-852A-ABAE-DE629F9D33FA}"/>
          </ac:graphicFrameMkLst>
        </pc:graphicFrameChg>
        <pc:graphicFrameChg chg="add mod">
          <ac:chgData name="Kamran Naquvi" userId="52bb1df112b06346" providerId="LiveId" clId="{3A4742DB-E9C7-4ADC-8EC1-0392346446F3}" dt="2023-10-21T21:09:58.290" v="502" actId="1076"/>
          <ac:graphicFrameMkLst>
            <pc:docMk/>
            <pc:sldMk cId="3405103286" sldId="291"/>
            <ac:graphicFrameMk id="7" creationId="{40015577-C0A1-2A63-41C7-AB96177BFF86}"/>
          </ac:graphicFrameMkLst>
        </pc:graphicFrameChg>
      </pc:sldChg>
      <pc:sldChg chg="modSp add mod replId">
        <pc:chgData name="Kamran Naquvi" userId="52bb1df112b06346" providerId="LiveId" clId="{3A4742DB-E9C7-4ADC-8EC1-0392346446F3}" dt="2023-10-21T21:12:24.246" v="562" actId="20577"/>
        <pc:sldMkLst>
          <pc:docMk/>
          <pc:sldMk cId="3985473534" sldId="292"/>
        </pc:sldMkLst>
        <pc:spChg chg="mod">
          <ac:chgData name="Kamran Naquvi" userId="52bb1df112b06346" providerId="LiveId" clId="{3A4742DB-E9C7-4ADC-8EC1-0392346446F3}" dt="2023-10-21T21:12:24.246" v="562" actId="20577"/>
          <ac:spMkLst>
            <pc:docMk/>
            <pc:sldMk cId="3985473534" sldId="292"/>
            <ac:spMk id="3" creationId="{853DF8E1-05B8-E528-AEFD-EBAA7747925E}"/>
          </ac:spMkLst>
        </pc:spChg>
      </pc:sldChg>
      <pc:sldChg chg="addSp delSp modSp add mod modAnim">
        <pc:chgData name="Kamran Naquvi" userId="52bb1df112b06346" providerId="LiveId" clId="{3A4742DB-E9C7-4ADC-8EC1-0392346446F3}" dt="2023-10-21T21:49:57.638" v="1008" actId="207"/>
        <pc:sldMkLst>
          <pc:docMk/>
          <pc:sldMk cId="2416970412" sldId="293"/>
        </pc:sldMkLst>
        <pc:spChg chg="mod">
          <ac:chgData name="Kamran Naquvi" userId="52bb1df112b06346" providerId="LiveId" clId="{3A4742DB-E9C7-4ADC-8EC1-0392346446F3}" dt="2023-10-21T21:49:57.638" v="1008" actId="207"/>
          <ac:spMkLst>
            <pc:docMk/>
            <pc:sldMk cId="2416970412" sldId="293"/>
            <ac:spMk id="2" creationId="{B219549C-3148-3191-BA73-F0E783C1FE96}"/>
          </ac:spMkLst>
        </pc:spChg>
        <pc:spChg chg="del">
          <ac:chgData name="Kamran Naquvi" userId="52bb1df112b06346" providerId="LiveId" clId="{3A4742DB-E9C7-4ADC-8EC1-0392346446F3}" dt="2023-10-21T21:13:30.449" v="566" actId="478"/>
          <ac:spMkLst>
            <pc:docMk/>
            <pc:sldMk cId="2416970412" sldId="293"/>
            <ac:spMk id="3" creationId="{853DF8E1-05B8-E528-AEFD-EBAA7747925E}"/>
          </ac:spMkLst>
        </pc:spChg>
        <pc:spChg chg="add del mod">
          <ac:chgData name="Kamran Naquvi" userId="52bb1df112b06346" providerId="LiveId" clId="{3A4742DB-E9C7-4ADC-8EC1-0392346446F3}" dt="2023-10-21T21:13:35.713" v="568" actId="478"/>
          <ac:spMkLst>
            <pc:docMk/>
            <pc:sldMk cId="2416970412" sldId="293"/>
            <ac:spMk id="7" creationId="{72CDB266-DE75-3FBA-3754-96F5034F549D}"/>
          </ac:spMkLst>
        </pc:spChg>
        <pc:spChg chg="add mod">
          <ac:chgData name="Kamran Naquvi" userId="52bb1df112b06346" providerId="LiveId" clId="{3A4742DB-E9C7-4ADC-8EC1-0392346446F3}" dt="2023-10-21T21:19:00.091" v="639" actId="20577"/>
          <ac:spMkLst>
            <pc:docMk/>
            <pc:sldMk cId="2416970412" sldId="293"/>
            <ac:spMk id="12" creationId="{798CB616-52E1-70E5-0DD4-842CBB90563C}"/>
          </ac:spMkLst>
        </pc:spChg>
        <pc:picChg chg="del">
          <ac:chgData name="Kamran Naquvi" userId="52bb1df112b06346" providerId="LiveId" clId="{3A4742DB-E9C7-4ADC-8EC1-0392346446F3}" dt="2023-10-21T21:13:23.883" v="564" actId="478"/>
          <ac:picMkLst>
            <pc:docMk/>
            <pc:sldMk cId="2416970412" sldId="293"/>
            <ac:picMk id="8" creationId="{34F2CE22-23E5-C45D-9A7F-A9FB6110685E}"/>
          </ac:picMkLst>
        </pc:picChg>
        <pc:picChg chg="del">
          <ac:chgData name="Kamran Naquvi" userId="52bb1df112b06346" providerId="LiveId" clId="{3A4742DB-E9C7-4ADC-8EC1-0392346446F3}" dt="2023-10-21T21:13:25.833" v="565" actId="478"/>
          <ac:picMkLst>
            <pc:docMk/>
            <pc:sldMk cId="2416970412" sldId="293"/>
            <ac:picMk id="10" creationId="{4664F5DD-F3FF-E56A-7CCB-B8C14F4EB49B}"/>
          </ac:picMkLst>
        </pc:picChg>
        <pc:picChg chg="add mod">
          <ac:chgData name="Kamran Naquvi" userId="52bb1df112b06346" providerId="LiveId" clId="{3A4742DB-E9C7-4ADC-8EC1-0392346446F3}" dt="2023-10-21T21:19:07.125" v="640" actId="14100"/>
          <ac:picMkLst>
            <pc:docMk/>
            <pc:sldMk cId="2416970412" sldId="293"/>
            <ac:picMk id="13" creationId="{99B446EE-C40E-B78B-0D2F-145FCA529F8A}"/>
          </ac:picMkLst>
        </pc:picChg>
      </pc:sldChg>
      <pc:sldChg chg="modSp add mod replId">
        <pc:chgData name="Kamran Naquvi" userId="52bb1df112b06346" providerId="LiveId" clId="{3A4742DB-E9C7-4ADC-8EC1-0392346446F3}" dt="2023-10-21T21:22:14.334" v="677" actId="27636"/>
        <pc:sldMkLst>
          <pc:docMk/>
          <pc:sldMk cId="2905351367" sldId="294"/>
        </pc:sldMkLst>
        <pc:spChg chg="mod">
          <ac:chgData name="Kamran Naquvi" userId="52bb1df112b06346" providerId="LiveId" clId="{3A4742DB-E9C7-4ADC-8EC1-0392346446F3}" dt="2023-10-21T21:22:14.334" v="677" actId="27636"/>
          <ac:spMkLst>
            <pc:docMk/>
            <pc:sldMk cId="2905351367" sldId="294"/>
            <ac:spMk id="3" creationId="{853DF8E1-05B8-E528-AEFD-EBAA7747925E}"/>
          </ac:spMkLst>
        </pc:spChg>
      </pc:sldChg>
      <pc:sldChg chg="addSp delSp modSp add mod replId">
        <pc:chgData name="Kamran Naquvi" userId="52bb1df112b06346" providerId="LiveId" clId="{3A4742DB-E9C7-4ADC-8EC1-0392346446F3}" dt="2023-10-21T21:23:12.153" v="685" actId="1076"/>
        <pc:sldMkLst>
          <pc:docMk/>
          <pc:sldMk cId="2601947275" sldId="295"/>
        </pc:sldMkLst>
        <pc:spChg chg="add mod">
          <ac:chgData name="Kamran Naquvi" userId="52bb1df112b06346" providerId="LiveId" clId="{3A4742DB-E9C7-4ADC-8EC1-0392346446F3}" dt="2023-10-21T21:22:48.187" v="681" actId="1076"/>
          <ac:spMkLst>
            <pc:docMk/>
            <pc:sldMk cId="2601947275" sldId="295"/>
            <ac:spMk id="8" creationId="{705ABD96-0173-AA52-04CB-5EBE7E411D04}"/>
          </ac:spMkLst>
        </pc:spChg>
        <pc:spChg chg="del">
          <ac:chgData name="Kamran Naquvi" userId="52bb1df112b06346" providerId="LiveId" clId="{3A4742DB-E9C7-4ADC-8EC1-0392346446F3}" dt="2023-10-21T21:22:43.194" v="679" actId="478"/>
          <ac:spMkLst>
            <pc:docMk/>
            <pc:sldMk cId="2601947275" sldId="295"/>
            <ac:spMk id="10" creationId="{A22848CF-7857-7694-43B1-E6E44DB75810}"/>
          </ac:spMkLst>
        </pc:spChg>
        <pc:spChg chg="add mod">
          <ac:chgData name="Kamran Naquvi" userId="52bb1df112b06346" providerId="LiveId" clId="{3A4742DB-E9C7-4ADC-8EC1-0392346446F3}" dt="2023-10-21T21:22:48.187" v="681" actId="1076"/>
          <ac:spMkLst>
            <pc:docMk/>
            <pc:sldMk cId="2601947275" sldId="295"/>
            <ac:spMk id="12" creationId="{06181148-BDD4-6D26-B00A-139A462715B3}"/>
          </ac:spMkLst>
        </pc:spChg>
        <pc:spChg chg="add mod">
          <ac:chgData name="Kamran Naquvi" userId="52bb1df112b06346" providerId="LiveId" clId="{3A4742DB-E9C7-4ADC-8EC1-0392346446F3}" dt="2023-10-21T21:22:48.187" v="681" actId="1076"/>
          <ac:spMkLst>
            <pc:docMk/>
            <pc:sldMk cId="2601947275" sldId="295"/>
            <ac:spMk id="13" creationId="{9ABE11E6-E37B-E265-A85A-2694B9254EA5}"/>
          </ac:spMkLst>
        </pc:spChg>
        <pc:spChg chg="add mod">
          <ac:chgData name="Kamran Naquvi" userId="52bb1df112b06346" providerId="LiveId" clId="{3A4742DB-E9C7-4ADC-8EC1-0392346446F3}" dt="2023-10-21T21:23:12.153" v="685" actId="1076"/>
          <ac:spMkLst>
            <pc:docMk/>
            <pc:sldMk cId="2601947275" sldId="295"/>
            <ac:spMk id="14" creationId="{B1A83035-D9EF-82C1-51A9-0E2254B289D2}"/>
          </ac:spMkLst>
        </pc:spChg>
        <pc:spChg chg="add mod">
          <ac:chgData name="Kamran Naquvi" userId="52bb1df112b06346" providerId="LiveId" clId="{3A4742DB-E9C7-4ADC-8EC1-0392346446F3}" dt="2023-10-21T21:22:48.187" v="681" actId="1076"/>
          <ac:spMkLst>
            <pc:docMk/>
            <pc:sldMk cId="2601947275" sldId="295"/>
            <ac:spMk id="15" creationId="{9ACD2200-9605-1066-6A51-3649F0CDEF2C}"/>
          </ac:spMkLst>
        </pc:spChg>
        <pc:spChg chg="add mod">
          <ac:chgData name="Kamran Naquvi" userId="52bb1df112b06346" providerId="LiveId" clId="{3A4742DB-E9C7-4ADC-8EC1-0392346446F3}" dt="2023-10-21T21:22:48.187" v="681" actId="1076"/>
          <ac:spMkLst>
            <pc:docMk/>
            <pc:sldMk cId="2601947275" sldId="295"/>
            <ac:spMk id="16" creationId="{08FC7F66-4838-00B6-5B6B-B10146C8BC34}"/>
          </ac:spMkLst>
        </pc:spChg>
        <pc:graphicFrameChg chg="del">
          <ac:chgData name="Kamran Naquvi" userId="52bb1df112b06346" providerId="LiveId" clId="{3A4742DB-E9C7-4ADC-8EC1-0392346446F3}" dt="2023-10-21T21:22:39.327" v="678" actId="478"/>
          <ac:graphicFrameMkLst>
            <pc:docMk/>
            <pc:sldMk cId="2601947275" sldId="295"/>
            <ac:graphicFrameMk id="2" creationId="{24072CE7-CF82-F9DA-4F8D-595D3945D6BB}"/>
          </ac:graphicFrameMkLst>
        </pc:graphicFrameChg>
        <pc:graphicFrameChg chg="add mod">
          <ac:chgData name="Kamran Naquvi" userId="52bb1df112b06346" providerId="LiveId" clId="{3A4742DB-E9C7-4ADC-8EC1-0392346446F3}" dt="2023-10-21T21:22:57.171" v="682" actId="1076"/>
          <ac:graphicFrameMkLst>
            <pc:docMk/>
            <pc:sldMk cId="2601947275" sldId="295"/>
            <ac:graphicFrameMk id="3" creationId="{6C63FC07-8793-AB9D-ACFE-AB8528C313E4}"/>
          </ac:graphicFrameMkLst>
        </pc:graphicFrameChg>
        <pc:graphicFrameChg chg="add mod">
          <ac:chgData name="Kamran Naquvi" userId="52bb1df112b06346" providerId="LiveId" clId="{3A4742DB-E9C7-4ADC-8EC1-0392346446F3}" dt="2023-10-21T21:23:05.447" v="684" actId="1076"/>
          <ac:graphicFrameMkLst>
            <pc:docMk/>
            <pc:sldMk cId="2601947275" sldId="295"/>
            <ac:graphicFrameMk id="6" creationId="{78F60EB2-55F4-7D7E-CDBE-957CC06E560D}"/>
          </ac:graphicFrameMkLst>
        </pc:graphicFrameChg>
        <pc:graphicFrameChg chg="add mod">
          <ac:chgData name="Kamran Naquvi" userId="52bb1df112b06346" providerId="LiveId" clId="{3A4742DB-E9C7-4ADC-8EC1-0392346446F3}" dt="2023-10-21T21:23:02.254" v="683" actId="1076"/>
          <ac:graphicFrameMkLst>
            <pc:docMk/>
            <pc:sldMk cId="2601947275" sldId="295"/>
            <ac:graphicFrameMk id="7" creationId="{4E0027DA-0663-FC16-591E-8C302D034C59}"/>
          </ac:graphicFrameMkLst>
        </pc:graphicFrameChg>
      </pc:sldChg>
      <pc:sldChg chg="modSp add mod replId">
        <pc:chgData name="Kamran Naquvi" userId="52bb1df112b06346" providerId="LiveId" clId="{3A4742DB-E9C7-4ADC-8EC1-0392346446F3}" dt="2023-10-21T21:23:53.573" v="687" actId="27636"/>
        <pc:sldMkLst>
          <pc:docMk/>
          <pc:sldMk cId="3622244051" sldId="296"/>
        </pc:sldMkLst>
        <pc:spChg chg="mod">
          <ac:chgData name="Kamran Naquvi" userId="52bb1df112b06346" providerId="LiveId" clId="{3A4742DB-E9C7-4ADC-8EC1-0392346446F3}" dt="2023-10-21T21:23:53.573" v="687" actId="27636"/>
          <ac:spMkLst>
            <pc:docMk/>
            <pc:sldMk cId="3622244051" sldId="296"/>
            <ac:spMk id="3" creationId="{853DF8E1-05B8-E528-AEFD-EBAA7747925E}"/>
          </ac:spMkLst>
        </pc:spChg>
      </pc:sldChg>
      <pc:sldChg chg="addSp delSp modSp add mod modAnim">
        <pc:chgData name="Kamran Naquvi" userId="52bb1df112b06346" providerId="LiveId" clId="{3A4742DB-E9C7-4ADC-8EC1-0392346446F3}" dt="2023-10-21T21:50:07.711" v="1009" actId="207"/>
        <pc:sldMkLst>
          <pc:docMk/>
          <pc:sldMk cId="2064227541" sldId="297"/>
        </pc:sldMkLst>
        <pc:spChg chg="mod">
          <ac:chgData name="Kamran Naquvi" userId="52bb1df112b06346" providerId="LiveId" clId="{3A4742DB-E9C7-4ADC-8EC1-0392346446F3}" dt="2023-10-21T21:50:07.711" v="1009" actId="207"/>
          <ac:spMkLst>
            <pc:docMk/>
            <pc:sldMk cId="2064227541" sldId="297"/>
            <ac:spMk id="2" creationId="{B219549C-3148-3191-BA73-F0E783C1FE96}"/>
          </ac:spMkLst>
        </pc:spChg>
        <pc:spChg chg="del">
          <ac:chgData name="Kamran Naquvi" userId="52bb1df112b06346" providerId="LiveId" clId="{3A4742DB-E9C7-4ADC-8EC1-0392346446F3}" dt="2023-10-21T21:25:09.058" v="694" actId="478"/>
          <ac:spMkLst>
            <pc:docMk/>
            <pc:sldMk cId="2064227541" sldId="297"/>
            <ac:spMk id="3" creationId="{853DF8E1-05B8-E528-AEFD-EBAA7747925E}"/>
          </ac:spMkLst>
        </pc:spChg>
        <pc:spChg chg="add del mod">
          <ac:chgData name="Kamran Naquvi" userId="52bb1df112b06346" providerId="LiveId" clId="{3A4742DB-E9C7-4ADC-8EC1-0392346446F3}" dt="2023-10-21T21:25:15.298" v="697" actId="478"/>
          <ac:spMkLst>
            <pc:docMk/>
            <pc:sldMk cId="2064227541" sldId="297"/>
            <ac:spMk id="7" creationId="{EDC6387E-E28B-540A-7AEF-6BC32A98D51D}"/>
          </ac:spMkLst>
        </pc:spChg>
        <pc:spChg chg="add mod">
          <ac:chgData name="Kamran Naquvi" userId="52bb1df112b06346" providerId="LiveId" clId="{3A4742DB-E9C7-4ADC-8EC1-0392346446F3}" dt="2023-10-21T21:26:23.113" v="737" actId="20577"/>
          <ac:spMkLst>
            <pc:docMk/>
            <pc:sldMk cId="2064227541" sldId="297"/>
            <ac:spMk id="12" creationId="{EB19773C-0A0E-4BFC-D96E-A12342CAB337}"/>
          </ac:spMkLst>
        </pc:spChg>
        <pc:picChg chg="del">
          <ac:chgData name="Kamran Naquvi" userId="52bb1df112b06346" providerId="LiveId" clId="{3A4742DB-E9C7-4ADC-8EC1-0392346446F3}" dt="2023-10-21T21:25:02.951" v="692" actId="478"/>
          <ac:picMkLst>
            <pc:docMk/>
            <pc:sldMk cId="2064227541" sldId="297"/>
            <ac:picMk id="8" creationId="{34F2CE22-23E5-C45D-9A7F-A9FB6110685E}"/>
          </ac:picMkLst>
        </pc:picChg>
        <pc:picChg chg="del">
          <ac:chgData name="Kamran Naquvi" userId="52bb1df112b06346" providerId="LiveId" clId="{3A4742DB-E9C7-4ADC-8EC1-0392346446F3}" dt="2023-10-21T21:25:04.879" v="693" actId="478"/>
          <ac:picMkLst>
            <pc:docMk/>
            <pc:sldMk cId="2064227541" sldId="297"/>
            <ac:picMk id="10" creationId="{4664F5DD-F3FF-E56A-7CCB-B8C14F4EB49B}"/>
          </ac:picMkLst>
        </pc:picChg>
        <pc:picChg chg="add mod">
          <ac:chgData name="Kamran Naquvi" userId="52bb1df112b06346" providerId="LiveId" clId="{3A4742DB-E9C7-4ADC-8EC1-0392346446F3}" dt="2023-10-21T21:25:18.430" v="698" actId="1076"/>
          <ac:picMkLst>
            <pc:docMk/>
            <pc:sldMk cId="2064227541" sldId="297"/>
            <ac:picMk id="13" creationId="{C3F3ADA5-F7B9-BEE1-6A14-A566A0C5C504}"/>
          </ac:picMkLst>
        </pc:picChg>
      </pc:sldChg>
      <pc:sldChg chg="modSp add mod replId">
        <pc:chgData name="Kamran Naquvi" userId="52bb1df112b06346" providerId="LiveId" clId="{3A4742DB-E9C7-4ADC-8EC1-0392346446F3}" dt="2023-10-21T21:27:53.813" v="758" actId="403"/>
        <pc:sldMkLst>
          <pc:docMk/>
          <pc:sldMk cId="2261201170" sldId="298"/>
        </pc:sldMkLst>
        <pc:spChg chg="mod">
          <ac:chgData name="Kamran Naquvi" userId="52bb1df112b06346" providerId="LiveId" clId="{3A4742DB-E9C7-4ADC-8EC1-0392346446F3}" dt="2023-10-21T21:27:53.813" v="758" actId="403"/>
          <ac:spMkLst>
            <pc:docMk/>
            <pc:sldMk cId="2261201170" sldId="298"/>
            <ac:spMk id="3" creationId="{853DF8E1-05B8-E528-AEFD-EBAA7747925E}"/>
          </ac:spMkLst>
        </pc:spChg>
      </pc:sldChg>
      <pc:sldChg chg="addSp delSp modSp add mod replId">
        <pc:chgData name="Kamran Naquvi" userId="52bb1df112b06346" providerId="LiveId" clId="{3A4742DB-E9C7-4ADC-8EC1-0392346446F3}" dt="2023-10-21T21:28:46.927" v="772" actId="1076"/>
        <pc:sldMkLst>
          <pc:docMk/>
          <pc:sldMk cId="4181866515" sldId="299"/>
        </pc:sldMkLst>
        <pc:spChg chg="mod">
          <ac:chgData name="Kamran Naquvi" userId="52bb1df112b06346" providerId="LiveId" clId="{3A4742DB-E9C7-4ADC-8EC1-0392346446F3}" dt="2023-10-21T21:28:36.230" v="771" actId="20577"/>
          <ac:spMkLst>
            <pc:docMk/>
            <pc:sldMk cId="4181866515" sldId="299"/>
            <ac:spMk id="10" creationId="{A22848CF-7857-7694-43B1-E6E44DB75810}"/>
          </ac:spMkLst>
        </pc:spChg>
        <pc:graphicFrameChg chg="del">
          <ac:chgData name="Kamran Naquvi" userId="52bb1df112b06346" providerId="LiveId" clId="{3A4742DB-E9C7-4ADC-8EC1-0392346446F3}" dt="2023-10-21T21:28:14.614" v="759" actId="478"/>
          <ac:graphicFrameMkLst>
            <pc:docMk/>
            <pc:sldMk cId="4181866515" sldId="299"/>
            <ac:graphicFrameMk id="2" creationId="{24072CE7-CF82-F9DA-4F8D-595D3945D6BB}"/>
          </ac:graphicFrameMkLst>
        </pc:graphicFrameChg>
        <pc:graphicFrameChg chg="add mod">
          <ac:chgData name="Kamran Naquvi" userId="52bb1df112b06346" providerId="LiveId" clId="{3A4742DB-E9C7-4ADC-8EC1-0392346446F3}" dt="2023-10-21T21:28:46.927" v="772" actId="1076"/>
          <ac:graphicFrameMkLst>
            <pc:docMk/>
            <pc:sldMk cId="4181866515" sldId="299"/>
            <ac:graphicFrameMk id="3" creationId="{5C7581BC-CEAF-EFA5-832E-333AF8EC3D97}"/>
          </ac:graphicFrameMkLst>
        </pc:graphicFrameChg>
        <pc:graphicFrameChg chg="add mod">
          <ac:chgData name="Kamran Naquvi" userId="52bb1df112b06346" providerId="LiveId" clId="{3A4742DB-E9C7-4ADC-8EC1-0392346446F3}" dt="2023-10-21T21:28:20.555" v="761" actId="1076"/>
          <ac:graphicFrameMkLst>
            <pc:docMk/>
            <pc:sldMk cId="4181866515" sldId="299"/>
            <ac:graphicFrameMk id="6" creationId="{A0A888EE-4249-5909-7C09-113A832EDD52}"/>
          </ac:graphicFrameMkLst>
        </pc:graphicFrameChg>
      </pc:sldChg>
      <pc:sldChg chg="modSp add mod replId">
        <pc:chgData name="Kamran Naquvi" userId="52bb1df112b06346" providerId="LiveId" clId="{3A4742DB-E9C7-4ADC-8EC1-0392346446F3}" dt="2023-10-21T21:29:32.805" v="775" actId="6549"/>
        <pc:sldMkLst>
          <pc:docMk/>
          <pc:sldMk cId="3851825531" sldId="300"/>
        </pc:sldMkLst>
        <pc:spChg chg="mod">
          <ac:chgData name="Kamran Naquvi" userId="52bb1df112b06346" providerId="LiveId" clId="{3A4742DB-E9C7-4ADC-8EC1-0392346446F3}" dt="2023-10-21T21:29:32.805" v="775" actId="6549"/>
          <ac:spMkLst>
            <pc:docMk/>
            <pc:sldMk cId="3851825531" sldId="300"/>
            <ac:spMk id="3" creationId="{853DF8E1-05B8-E528-AEFD-EBAA7747925E}"/>
          </ac:spMkLst>
        </pc:spChg>
      </pc:sldChg>
      <pc:sldChg chg="addSp delSp modSp add mod modAnim">
        <pc:chgData name="Kamran Naquvi" userId="52bb1df112b06346" providerId="LiveId" clId="{3A4742DB-E9C7-4ADC-8EC1-0392346446F3}" dt="2023-10-21T21:50:26.939" v="1013" actId="114"/>
        <pc:sldMkLst>
          <pc:docMk/>
          <pc:sldMk cId="3863735519" sldId="301"/>
        </pc:sldMkLst>
        <pc:spChg chg="mod">
          <ac:chgData name="Kamran Naquvi" userId="52bb1df112b06346" providerId="LiveId" clId="{3A4742DB-E9C7-4ADC-8EC1-0392346446F3}" dt="2023-10-21T21:50:26.939" v="1013" actId="114"/>
          <ac:spMkLst>
            <pc:docMk/>
            <pc:sldMk cId="3863735519" sldId="301"/>
            <ac:spMk id="2" creationId="{B219549C-3148-3191-BA73-F0E783C1FE96}"/>
          </ac:spMkLst>
        </pc:spChg>
        <pc:spChg chg="mod">
          <ac:chgData name="Kamran Naquvi" userId="52bb1df112b06346" providerId="LiveId" clId="{3A4742DB-E9C7-4ADC-8EC1-0392346446F3}" dt="2023-10-21T21:32:59.718" v="867" actId="14100"/>
          <ac:spMkLst>
            <pc:docMk/>
            <pc:sldMk cId="3863735519" sldId="301"/>
            <ac:spMk id="12" creationId="{EB19773C-0A0E-4BFC-D96E-A12342CAB337}"/>
          </ac:spMkLst>
        </pc:spChg>
        <pc:picChg chg="add mod">
          <ac:chgData name="Kamran Naquvi" userId="52bb1df112b06346" providerId="LiveId" clId="{3A4742DB-E9C7-4ADC-8EC1-0392346446F3}" dt="2023-10-21T21:33:27.223" v="871" actId="14100"/>
          <ac:picMkLst>
            <pc:docMk/>
            <pc:sldMk cId="3863735519" sldId="301"/>
            <ac:picMk id="3" creationId="{D6DC4FB7-4BB2-DF69-9D9A-E4941079B503}"/>
          </ac:picMkLst>
        </pc:picChg>
        <pc:picChg chg="del">
          <ac:chgData name="Kamran Naquvi" userId="52bb1df112b06346" providerId="LiveId" clId="{3A4742DB-E9C7-4ADC-8EC1-0392346446F3}" dt="2023-10-21T21:33:18.440" v="868" actId="478"/>
          <ac:picMkLst>
            <pc:docMk/>
            <pc:sldMk cId="3863735519" sldId="301"/>
            <ac:picMk id="13" creationId="{C3F3ADA5-F7B9-BEE1-6A14-A566A0C5C504}"/>
          </ac:picMkLst>
        </pc:picChg>
      </pc:sldChg>
      <pc:sldChg chg="modSp add mod replId">
        <pc:chgData name="Kamran Naquvi" userId="52bb1df112b06346" providerId="LiveId" clId="{3A4742DB-E9C7-4ADC-8EC1-0392346446F3}" dt="2023-10-21T21:33:58.157" v="874" actId="27636"/>
        <pc:sldMkLst>
          <pc:docMk/>
          <pc:sldMk cId="1410651561" sldId="302"/>
        </pc:sldMkLst>
        <pc:spChg chg="mod">
          <ac:chgData name="Kamran Naquvi" userId="52bb1df112b06346" providerId="LiveId" clId="{3A4742DB-E9C7-4ADC-8EC1-0392346446F3}" dt="2023-10-21T21:33:58.157" v="874" actId="27636"/>
          <ac:spMkLst>
            <pc:docMk/>
            <pc:sldMk cId="1410651561" sldId="302"/>
            <ac:spMk id="3" creationId="{853DF8E1-05B8-E528-AEFD-EBAA7747925E}"/>
          </ac:spMkLst>
        </pc:spChg>
      </pc:sldChg>
      <pc:sldChg chg="addSp delSp modSp add mod replId">
        <pc:chgData name="Kamran Naquvi" userId="52bb1df112b06346" providerId="LiveId" clId="{3A4742DB-E9C7-4ADC-8EC1-0392346446F3}" dt="2023-10-21T21:34:39.531" v="885" actId="1076"/>
        <pc:sldMkLst>
          <pc:docMk/>
          <pc:sldMk cId="2245835467" sldId="303"/>
        </pc:sldMkLst>
        <pc:spChg chg="add mod">
          <ac:chgData name="Kamran Naquvi" userId="52bb1df112b06346" providerId="LiveId" clId="{3A4742DB-E9C7-4ADC-8EC1-0392346446F3}" dt="2023-10-21T21:34:27.244" v="879" actId="1076"/>
          <ac:spMkLst>
            <pc:docMk/>
            <pc:sldMk cId="2245835467" sldId="303"/>
            <ac:spMk id="7" creationId="{7C2F0670-9622-9007-ABAD-A580FD80D168}"/>
          </ac:spMkLst>
        </pc:spChg>
        <pc:spChg chg="mod">
          <ac:chgData name="Kamran Naquvi" userId="52bb1df112b06346" providerId="LiveId" clId="{3A4742DB-E9C7-4ADC-8EC1-0392346446F3}" dt="2023-10-21T21:34:39.531" v="885" actId="1076"/>
          <ac:spMkLst>
            <pc:docMk/>
            <pc:sldMk cId="2245835467" sldId="303"/>
            <ac:spMk id="10" creationId="{A22848CF-7857-7694-43B1-E6E44DB75810}"/>
          </ac:spMkLst>
        </pc:spChg>
        <pc:graphicFrameChg chg="add mod">
          <ac:chgData name="Kamran Naquvi" userId="52bb1df112b06346" providerId="LiveId" clId="{3A4742DB-E9C7-4ADC-8EC1-0392346446F3}" dt="2023-10-21T21:34:27.244" v="879" actId="1076"/>
          <ac:graphicFrameMkLst>
            <pc:docMk/>
            <pc:sldMk cId="2245835467" sldId="303"/>
            <ac:graphicFrameMk id="2" creationId="{59A864E9-A238-EFDB-316A-610252BEFE81}"/>
          </ac:graphicFrameMkLst>
        </pc:graphicFrameChg>
        <pc:graphicFrameChg chg="del modGraphic">
          <ac:chgData name="Kamran Naquvi" userId="52bb1df112b06346" providerId="LiveId" clId="{3A4742DB-E9C7-4ADC-8EC1-0392346446F3}" dt="2023-10-21T21:34:21.618" v="876" actId="478"/>
          <ac:graphicFrameMkLst>
            <pc:docMk/>
            <pc:sldMk cId="2245835467" sldId="303"/>
            <ac:graphicFrameMk id="3" creationId="{5C7581BC-CEAF-EFA5-832E-333AF8EC3D97}"/>
          </ac:graphicFrameMkLst>
        </pc:graphicFrameChg>
        <pc:graphicFrameChg chg="del">
          <ac:chgData name="Kamran Naquvi" userId="52bb1df112b06346" providerId="LiveId" clId="{3A4742DB-E9C7-4ADC-8EC1-0392346446F3}" dt="2023-10-21T21:34:23.467" v="877" actId="478"/>
          <ac:graphicFrameMkLst>
            <pc:docMk/>
            <pc:sldMk cId="2245835467" sldId="303"/>
            <ac:graphicFrameMk id="6" creationId="{A0A888EE-4249-5909-7C09-113A832EDD52}"/>
          </ac:graphicFrameMkLst>
        </pc:graphicFrameChg>
      </pc:sldChg>
      <pc:sldChg chg="modSp add mod replId">
        <pc:chgData name="Kamran Naquvi" userId="52bb1df112b06346" providerId="LiveId" clId="{3A4742DB-E9C7-4ADC-8EC1-0392346446F3}" dt="2023-10-21T21:35:13.907" v="887" actId="27636"/>
        <pc:sldMkLst>
          <pc:docMk/>
          <pc:sldMk cId="2006205670" sldId="304"/>
        </pc:sldMkLst>
        <pc:spChg chg="mod">
          <ac:chgData name="Kamran Naquvi" userId="52bb1df112b06346" providerId="LiveId" clId="{3A4742DB-E9C7-4ADC-8EC1-0392346446F3}" dt="2023-10-21T21:35:13.907" v="887" actId="27636"/>
          <ac:spMkLst>
            <pc:docMk/>
            <pc:sldMk cId="2006205670" sldId="304"/>
            <ac:spMk id="3" creationId="{853DF8E1-05B8-E528-AEFD-EBAA7747925E}"/>
          </ac:spMkLst>
        </pc:spChg>
      </pc:sldChg>
      <pc:sldChg chg="addSp delSp modSp add mod">
        <pc:chgData name="Kamran Naquvi" userId="52bb1df112b06346" providerId="LiveId" clId="{3A4742DB-E9C7-4ADC-8EC1-0392346446F3}" dt="2023-10-21T21:50:40.831" v="1016" actId="404"/>
        <pc:sldMkLst>
          <pc:docMk/>
          <pc:sldMk cId="1274627661" sldId="305"/>
        </pc:sldMkLst>
        <pc:spChg chg="mod">
          <ac:chgData name="Kamran Naquvi" userId="52bb1df112b06346" providerId="LiveId" clId="{3A4742DB-E9C7-4ADC-8EC1-0392346446F3}" dt="2023-10-21T21:50:40.831" v="1016" actId="404"/>
          <ac:spMkLst>
            <pc:docMk/>
            <pc:sldMk cId="1274627661" sldId="305"/>
            <ac:spMk id="2" creationId="{B219549C-3148-3191-BA73-F0E783C1FE96}"/>
          </ac:spMkLst>
        </pc:spChg>
        <pc:spChg chg="add mod">
          <ac:chgData name="Kamran Naquvi" userId="52bb1df112b06346" providerId="LiveId" clId="{3A4742DB-E9C7-4ADC-8EC1-0392346446F3}" dt="2023-10-21T21:36:12.453" v="899" actId="403"/>
          <ac:spMkLst>
            <pc:docMk/>
            <pc:sldMk cId="1274627661" sldId="305"/>
            <ac:spMk id="3" creationId="{5EC9925D-F214-9140-4ADF-EA74A3ADFA75}"/>
          </ac:spMkLst>
        </pc:spChg>
        <pc:spChg chg="del mod">
          <ac:chgData name="Kamran Naquvi" userId="52bb1df112b06346" providerId="LiveId" clId="{3A4742DB-E9C7-4ADC-8EC1-0392346446F3}" dt="2023-10-21T21:35:55.521" v="891" actId="478"/>
          <ac:spMkLst>
            <pc:docMk/>
            <pc:sldMk cId="1274627661" sldId="305"/>
            <ac:spMk id="12" creationId="{EB19773C-0A0E-4BFC-D96E-A12342CAB337}"/>
          </ac:spMkLst>
        </pc:spChg>
        <pc:picChg chg="add mod">
          <ac:chgData name="Kamran Naquvi" userId="52bb1df112b06346" providerId="LiveId" clId="{3A4742DB-E9C7-4ADC-8EC1-0392346446F3}" dt="2023-10-21T21:36:01.201" v="894" actId="1076"/>
          <ac:picMkLst>
            <pc:docMk/>
            <pc:sldMk cId="1274627661" sldId="305"/>
            <ac:picMk id="6" creationId="{9BF80EA9-C233-172C-E1A9-C24AC8ABC8D7}"/>
          </ac:picMkLst>
        </pc:picChg>
        <pc:picChg chg="del">
          <ac:chgData name="Kamran Naquvi" userId="52bb1df112b06346" providerId="LiveId" clId="{3A4742DB-E9C7-4ADC-8EC1-0392346446F3}" dt="2023-10-21T21:35:50.914" v="889" actId="478"/>
          <ac:picMkLst>
            <pc:docMk/>
            <pc:sldMk cId="1274627661" sldId="305"/>
            <ac:picMk id="13" creationId="{C3F3ADA5-F7B9-BEE1-6A14-A566A0C5C504}"/>
          </ac:picMkLst>
        </pc:picChg>
      </pc:sldChg>
      <pc:sldChg chg="addSp modSp add mod replId">
        <pc:chgData name="Kamran Naquvi" userId="52bb1df112b06346" providerId="LiveId" clId="{3A4742DB-E9C7-4ADC-8EC1-0392346446F3}" dt="2023-10-21T21:37:11.994" v="907" actId="1076"/>
        <pc:sldMkLst>
          <pc:docMk/>
          <pc:sldMk cId="1667130038" sldId="306"/>
        </pc:sldMkLst>
        <pc:spChg chg="mod">
          <ac:chgData name="Kamran Naquvi" userId="52bb1df112b06346" providerId="LiveId" clId="{3A4742DB-E9C7-4ADC-8EC1-0392346446F3}" dt="2023-10-21T21:37:04.762" v="905" actId="27636"/>
          <ac:spMkLst>
            <pc:docMk/>
            <pc:sldMk cId="1667130038" sldId="306"/>
            <ac:spMk id="3" creationId="{853DF8E1-05B8-E528-AEFD-EBAA7747925E}"/>
          </ac:spMkLst>
        </pc:spChg>
        <pc:graphicFrameChg chg="add mod">
          <ac:chgData name="Kamran Naquvi" userId="52bb1df112b06346" providerId="LiveId" clId="{3A4742DB-E9C7-4ADC-8EC1-0392346446F3}" dt="2023-10-21T21:37:11.994" v="907" actId="1076"/>
          <ac:graphicFrameMkLst>
            <pc:docMk/>
            <pc:sldMk cId="1667130038" sldId="306"/>
            <ac:graphicFrameMk id="2" creationId="{60A04E35-E48E-38DF-ED08-8314582768C3}"/>
          </ac:graphicFrameMkLst>
        </pc:graphicFrameChg>
      </pc:sldChg>
      <pc:sldChg chg="add del replId">
        <pc:chgData name="Kamran Naquvi" userId="52bb1df112b06346" providerId="LiveId" clId="{3A4742DB-E9C7-4ADC-8EC1-0392346446F3}" dt="2023-10-21T21:37:36.997" v="908" actId="2696"/>
        <pc:sldMkLst>
          <pc:docMk/>
          <pc:sldMk cId="1476352618" sldId="307"/>
        </pc:sldMkLst>
      </pc:sldChg>
      <pc:sldChg chg="modSp add mod replId">
        <pc:chgData name="Kamran Naquvi" userId="52bb1df112b06346" providerId="LiveId" clId="{3A4742DB-E9C7-4ADC-8EC1-0392346446F3}" dt="2023-10-21T21:39:17.484" v="925" actId="20577"/>
        <pc:sldMkLst>
          <pc:docMk/>
          <pc:sldMk cId="2879396111" sldId="308"/>
        </pc:sldMkLst>
        <pc:spChg chg="mod">
          <ac:chgData name="Kamran Naquvi" userId="52bb1df112b06346" providerId="LiveId" clId="{3A4742DB-E9C7-4ADC-8EC1-0392346446F3}" dt="2023-10-21T21:39:17.484" v="925" actId="20577"/>
          <ac:spMkLst>
            <pc:docMk/>
            <pc:sldMk cId="2879396111" sldId="308"/>
            <ac:spMk id="3" creationId="{853DF8E1-05B8-E528-AEFD-EBAA7747925E}"/>
          </ac:spMkLst>
        </pc:spChg>
      </pc:sldChg>
      <pc:sldChg chg="delSp modSp add mod">
        <pc:chgData name="Kamran Naquvi" userId="52bb1df112b06346" providerId="LiveId" clId="{3A4742DB-E9C7-4ADC-8EC1-0392346446F3}" dt="2023-10-21T21:50:50.860" v="1019" actId="404"/>
        <pc:sldMkLst>
          <pc:docMk/>
          <pc:sldMk cId="3771232420" sldId="309"/>
        </pc:sldMkLst>
        <pc:spChg chg="mod">
          <ac:chgData name="Kamran Naquvi" userId="52bb1df112b06346" providerId="LiveId" clId="{3A4742DB-E9C7-4ADC-8EC1-0392346446F3}" dt="2023-10-21T21:50:50.860" v="1019" actId="404"/>
          <ac:spMkLst>
            <pc:docMk/>
            <pc:sldMk cId="3771232420" sldId="309"/>
            <ac:spMk id="2" creationId="{B219549C-3148-3191-BA73-F0E783C1FE96}"/>
          </ac:spMkLst>
        </pc:spChg>
        <pc:spChg chg="mod">
          <ac:chgData name="Kamran Naquvi" userId="52bb1df112b06346" providerId="LiveId" clId="{3A4742DB-E9C7-4ADC-8EC1-0392346446F3}" dt="2023-10-21T21:41:40.798" v="963" actId="5793"/>
          <ac:spMkLst>
            <pc:docMk/>
            <pc:sldMk cId="3771232420" sldId="309"/>
            <ac:spMk id="3" creationId="{5EC9925D-F214-9140-4ADF-EA74A3ADFA75}"/>
          </ac:spMkLst>
        </pc:spChg>
        <pc:picChg chg="del">
          <ac:chgData name="Kamran Naquvi" userId="52bb1df112b06346" providerId="LiveId" clId="{3A4742DB-E9C7-4ADC-8EC1-0392346446F3}" dt="2023-10-21T21:40:31.159" v="932" actId="478"/>
          <ac:picMkLst>
            <pc:docMk/>
            <pc:sldMk cId="3771232420" sldId="309"/>
            <ac:picMk id="6" creationId="{9BF80EA9-C233-172C-E1A9-C24AC8ABC8D7}"/>
          </ac:picMkLst>
        </pc:picChg>
      </pc:sldChg>
      <pc:sldChg chg="addSp delSp modSp add mod replId">
        <pc:chgData name="Kamran Naquvi" userId="52bb1df112b06346" providerId="LiveId" clId="{3A4742DB-E9C7-4ADC-8EC1-0392346446F3}" dt="2023-10-21T21:43:13.969" v="976" actId="14100"/>
        <pc:sldMkLst>
          <pc:docMk/>
          <pc:sldMk cId="2877753000" sldId="310"/>
        </pc:sldMkLst>
        <pc:spChg chg="del">
          <ac:chgData name="Kamran Naquvi" userId="52bb1df112b06346" providerId="LiveId" clId="{3A4742DB-E9C7-4ADC-8EC1-0392346446F3}" dt="2023-10-21T21:42:40.178" v="968" actId="478"/>
          <ac:spMkLst>
            <pc:docMk/>
            <pc:sldMk cId="2877753000" sldId="310"/>
            <ac:spMk id="3" creationId="{853DF8E1-05B8-E528-AEFD-EBAA7747925E}"/>
          </ac:spMkLst>
        </pc:spChg>
        <pc:spChg chg="add mod">
          <ac:chgData name="Kamran Naquvi" userId="52bb1df112b06346" providerId="LiveId" clId="{3A4742DB-E9C7-4ADC-8EC1-0392346446F3}" dt="2023-10-21T21:42:58.758" v="973" actId="1076"/>
          <ac:spMkLst>
            <pc:docMk/>
            <pc:sldMk cId="2877753000" sldId="310"/>
            <ac:spMk id="7" creationId="{64A20B6C-7436-E07C-5AE3-B51BFFF517E9}"/>
          </ac:spMkLst>
        </pc:spChg>
        <pc:spChg chg="add del mod">
          <ac:chgData name="Kamran Naquvi" userId="52bb1df112b06346" providerId="LiveId" clId="{3A4742DB-E9C7-4ADC-8EC1-0392346446F3}" dt="2023-10-21T21:42:49.436" v="970" actId="478"/>
          <ac:spMkLst>
            <pc:docMk/>
            <pc:sldMk cId="2877753000" sldId="310"/>
            <ac:spMk id="10" creationId="{39E9D31C-E2B8-54ED-15A2-F6F83A713E46}"/>
          </ac:spMkLst>
        </pc:spChg>
        <pc:graphicFrameChg chg="del">
          <ac:chgData name="Kamran Naquvi" userId="52bb1df112b06346" providerId="LiveId" clId="{3A4742DB-E9C7-4ADC-8EC1-0392346446F3}" dt="2023-10-21T21:42:29.156" v="964" actId="478"/>
          <ac:graphicFrameMkLst>
            <pc:docMk/>
            <pc:sldMk cId="2877753000" sldId="310"/>
            <ac:graphicFrameMk id="2" creationId="{60A04E35-E48E-38DF-ED08-8314582768C3}"/>
          </ac:graphicFrameMkLst>
        </pc:graphicFrameChg>
        <pc:picChg chg="add mod">
          <ac:chgData name="Kamran Naquvi" userId="52bb1df112b06346" providerId="LiveId" clId="{3A4742DB-E9C7-4ADC-8EC1-0392346446F3}" dt="2023-10-21T21:43:13.969" v="976" actId="14100"/>
          <ac:picMkLst>
            <pc:docMk/>
            <pc:sldMk cId="2877753000" sldId="310"/>
            <ac:picMk id="12" creationId="{5D067D76-EC20-7304-E27E-61C48A91387E}"/>
          </ac:picMkLst>
        </pc:picChg>
      </pc:sldChg>
      <pc:sldChg chg="modSp add mod replId">
        <pc:chgData name="Kamran Naquvi" userId="52bb1df112b06346" providerId="LiveId" clId="{3A4742DB-E9C7-4ADC-8EC1-0392346446F3}" dt="2023-10-21T21:44:30.927" v="979" actId="20577"/>
        <pc:sldMkLst>
          <pc:docMk/>
          <pc:sldMk cId="3288427588" sldId="311"/>
        </pc:sldMkLst>
        <pc:spChg chg="mod">
          <ac:chgData name="Kamran Naquvi" userId="52bb1df112b06346" providerId="LiveId" clId="{3A4742DB-E9C7-4ADC-8EC1-0392346446F3}" dt="2023-10-21T21:44:30.927" v="979" actId="20577"/>
          <ac:spMkLst>
            <pc:docMk/>
            <pc:sldMk cId="3288427588" sldId="311"/>
            <ac:spMk id="3" creationId="{853DF8E1-05B8-E528-AEFD-EBAA7747925E}"/>
          </ac:spMkLst>
        </pc:spChg>
      </pc:sldChg>
      <pc:sldChg chg="delSp modSp add mod">
        <pc:chgData name="Kamran Naquvi" userId="52bb1df112b06346" providerId="LiveId" clId="{3A4742DB-E9C7-4ADC-8EC1-0392346446F3}" dt="2023-10-21T21:52:45.827" v="1059" actId="122"/>
        <pc:sldMkLst>
          <pc:docMk/>
          <pc:sldMk cId="2242720058" sldId="312"/>
        </pc:sldMkLst>
        <pc:spChg chg="mod">
          <ac:chgData name="Kamran Naquvi" userId="52bb1df112b06346" providerId="LiveId" clId="{3A4742DB-E9C7-4ADC-8EC1-0392346446F3}" dt="2023-10-21T21:52:45.827" v="1059" actId="122"/>
          <ac:spMkLst>
            <pc:docMk/>
            <pc:sldMk cId="2242720058" sldId="312"/>
            <ac:spMk id="2" creationId="{B219549C-3148-3191-BA73-F0E783C1FE96}"/>
          </ac:spMkLst>
        </pc:spChg>
        <pc:picChg chg="del">
          <ac:chgData name="Kamran Naquvi" userId="52bb1df112b06346" providerId="LiveId" clId="{3A4742DB-E9C7-4ADC-8EC1-0392346446F3}" dt="2023-10-21T21:52:08.011" v="1021" actId="478"/>
          <ac:picMkLst>
            <pc:docMk/>
            <pc:sldMk cId="2242720058" sldId="312"/>
            <ac:picMk id="6" creationId="{82E1A452-5AE6-BB1B-AF86-68EDE9996F5C}"/>
          </ac:picMkLst>
        </pc:picChg>
        <pc:picChg chg="del">
          <ac:chgData name="Kamran Naquvi" userId="52bb1df112b06346" providerId="LiveId" clId="{3A4742DB-E9C7-4ADC-8EC1-0392346446F3}" dt="2023-10-21T21:52:10.082" v="1022" actId="478"/>
          <ac:picMkLst>
            <pc:docMk/>
            <pc:sldMk cId="2242720058" sldId="312"/>
            <ac:picMk id="7" creationId="{ECBA4242-F202-54B2-746D-F387642CAD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C7566A96-151C-4FA3-99B4-EDCEA69F37B4}" type="datetime1">
              <a:rPr lang="en-US" smtClean="0"/>
              <a:t>2/12/2025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E5A20B-71E3-4E73-A9B6-9473CAA0FBF2}"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218B3-FB28-4FBF-B164-D1A06282AFA4}"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D95D67-B3FC-44D2-8C9E-F536A1CBD03B}" type="datetime1">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A4132522-15EE-4FE6-A303-5869B89A0A0F}" type="datetime1">
              <a:rPr lang="en-US" smtClean="0"/>
              <a:t>2/12/2025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C7680-94CD-4D55-BCE0-90AAFA0FD25F}" type="datetime1">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CF86310-BEA0-4353-8FE6-6364A8AEE7F7}" type="datetime1">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E5F8AD-08AF-418F-AAB0-C6242F99D600}" type="datetime1">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A2A28-61BF-4BDA-82CA-7015F408AA43}" type="datetime1">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C1F8B3B1-1F78-4A3C-A2D6-48B46541E64D}" type="datetime1">
              <a:rPr lang="en-US" smtClean="0"/>
              <a:t>2/12/2025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D229B564-EBDD-4955-8632-33F697B3EA0B}" type="datetime1">
              <a:rPr lang="en-US" smtClean="0"/>
              <a:t>2/12/2025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311847A-555F-4565-ACAA-5E1C49D8341D}" type="datetime1">
              <a:rPr lang="en-US" smtClean="0"/>
              <a:t>2/12/2025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IN"/>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endParaRPr lang="en-IN"/>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169893"/>
          </a:xfrm>
        </p:spPr>
        <p:txBody>
          <a:bodyPr>
            <a:noAutofit/>
          </a:bodyPr>
          <a:lstStyle/>
          <a:p>
            <a:pPr>
              <a:lnSpc>
                <a:spcPct val="100000"/>
              </a:lnSpc>
              <a:spcAft>
                <a:spcPts val="600"/>
              </a:spcAft>
            </a:pPr>
            <a:r>
              <a:rPr lang="en-US" sz="2400" b="1" dirty="0">
                <a:latin typeface="Times New Roman" panose="02020603050405020304" pitchFamily="18" charset="0"/>
                <a:cs typeface="Times New Roman" panose="02020603050405020304" pitchFamily="18" charset="0"/>
              </a:rPr>
              <a:t>Dr. Kamran Javed Naquvi</a:t>
            </a:r>
          </a:p>
          <a:p>
            <a:pPr>
              <a:lnSpc>
                <a:spcPct val="100000"/>
              </a:lnSpc>
              <a:spcAft>
                <a:spcPts val="600"/>
              </a:spcAft>
            </a:pPr>
            <a:r>
              <a:rPr lang="en-IN" sz="2400" dirty="0">
                <a:latin typeface="Times New Roman" panose="02020603050405020304" pitchFamily="18" charset="0"/>
                <a:cs typeface="Times New Roman" panose="02020603050405020304" pitchFamily="18" charset="0"/>
              </a:rPr>
              <a:t>Course name: AROMATHERAPY</a:t>
            </a:r>
          </a:p>
          <a:p>
            <a:pPr>
              <a:lnSpc>
                <a:spcPct val="100000"/>
              </a:lnSpc>
              <a:spcAft>
                <a:spcPts val="600"/>
              </a:spcAft>
            </a:pPr>
            <a:r>
              <a:rPr lang="en-IN" sz="2400" dirty="0">
                <a:latin typeface="Times New Roman" panose="02020603050405020304" pitchFamily="18" charset="0"/>
                <a:cs typeface="Times New Roman" panose="02020603050405020304" pitchFamily="18" charset="0"/>
              </a:rPr>
              <a:t>Grade 4- Spring Semester 2024-2025</a:t>
            </a:r>
          </a:p>
          <a:p>
            <a:pPr>
              <a:lnSpc>
                <a:spcPct val="100000"/>
              </a:lnSpc>
              <a:spcAft>
                <a:spcPts val="600"/>
              </a:spcAft>
            </a:pPr>
            <a:r>
              <a:rPr lang="en-IN" sz="2400" dirty="0">
                <a:latin typeface="Times New Roman" panose="02020603050405020304" pitchFamily="18" charset="0"/>
                <a:cs typeface="Times New Roman" panose="02020603050405020304" pitchFamily="18" charset="0"/>
              </a:rPr>
              <a:t>Course code: PHAR 429</a:t>
            </a:r>
          </a:p>
          <a:p>
            <a:pPr>
              <a:lnSpc>
                <a:spcPct val="100000"/>
              </a:lnSpc>
              <a:spcAft>
                <a:spcPts val="600"/>
              </a:spcAft>
            </a:pPr>
            <a:r>
              <a:rPr lang="en-IN" sz="2400" b="1" dirty="0">
                <a:latin typeface="Times New Roman" panose="02020603050405020304" pitchFamily="18" charset="0"/>
                <a:cs typeface="Times New Roman" panose="02020603050405020304" pitchFamily="18" charset="0"/>
              </a:rPr>
              <a:t>Lecture 2</a:t>
            </a:r>
            <a:r>
              <a:rPr lang="en-IN"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505" y="2309976"/>
            <a:ext cx="2204151" cy="2204151"/>
          </a:xfrm>
          <a:prstGeom prst="rect">
            <a:avLst/>
          </a:prstGeom>
          <a:noFill/>
          <a:ln>
            <a:noFill/>
          </a:ln>
        </p:spPr>
      </p:pic>
      <p:sp>
        <p:nvSpPr>
          <p:cNvPr id="4" name="Title 1">
            <a:extLst>
              <a:ext uri="{FF2B5EF4-FFF2-40B4-BE49-F238E27FC236}">
                <a16:creationId xmlns:a16="http://schemas.microsoft.com/office/drawing/2014/main" id="{888D68CA-1A1A-A12F-35D4-D1E3FAAC9307}"/>
              </a:ext>
            </a:extLst>
          </p:cNvPr>
          <p:cNvSpPr txBox="1">
            <a:spLocks/>
          </p:cNvSpPr>
          <p:nvPr/>
        </p:nvSpPr>
        <p:spPr>
          <a:xfrm>
            <a:off x="1417935" y="4941753"/>
            <a:ext cx="5375074" cy="933287"/>
          </a:xfrm>
          <a:prstGeom prst="rect">
            <a:avLst/>
          </a:prstGeom>
        </p:spPr>
        <p:txBody>
          <a:bodyPr vert="horz" lIns="91440" tIns="45720" rIns="91440" bIns="45720" rtlCol="0" anchor="ctr">
            <a:normAutofit/>
          </a:bodyPr>
          <a:lstStyle>
            <a:lvl1pPr algn="ctr" defTabSz="914400" rtl="0" eaLnBrk="1" latinLnBrk="0" hangingPunct="1">
              <a:lnSpc>
                <a:spcPct val="83000"/>
              </a:lnSpc>
              <a:spcBef>
                <a:spcPct val="0"/>
              </a:spcBef>
              <a:buNone/>
              <a:defRPr lang="en-US" sz="6800" b="0" i="0" kern="1200" cap="all" spc="-100" baseline="0" dirty="0">
                <a:solidFill>
                  <a:schemeClr val="tx1">
                    <a:lumMod val="85000"/>
                    <a:lumOff val="15000"/>
                  </a:schemeClr>
                </a:solidFill>
                <a:effectLst/>
                <a:latin typeface="+mj-lt"/>
                <a:ea typeface="+mn-ea"/>
                <a:cs typeface="+mn-cs"/>
              </a:defRPr>
            </a:lvl1pPr>
          </a:lstStyle>
          <a:p>
            <a:pPr algn="l"/>
            <a:endParaRPr lang="en-IN" sz="2426" dirty="0">
              <a:solidFill>
                <a:srgbClr val="0070C0"/>
              </a:solidFill>
              <a:cs typeface="Times New Roman" pitchFamily="18" charset="0"/>
            </a:endParaRPr>
          </a:p>
        </p:txBody>
      </p:sp>
      <p:sp>
        <p:nvSpPr>
          <p:cNvPr id="7" name="Title 6">
            <a:extLst>
              <a:ext uri="{FF2B5EF4-FFF2-40B4-BE49-F238E27FC236}">
                <a16:creationId xmlns:a16="http://schemas.microsoft.com/office/drawing/2014/main" id="{720C7F57-A693-F3A3-CD21-768A7ECE0F6B}"/>
              </a:ext>
            </a:extLst>
          </p:cNvPr>
          <p:cNvSpPr>
            <a:spLocks noGrp="1"/>
          </p:cNvSpPr>
          <p:nvPr>
            <p:ph type="ctrTitle"/>
          </p:nvPr>
        </p:nvSpPr>
        <p:spPr>
          <a:xfrm>
            <a:off x="3483795" y="1164120"/>
            <a:ext cx="8087451" cy="2437232"/>
          </a:xfrm>
        </p:spPr>
        <p:txBody>
          <a:bodyPr>
            <a:normAutofit/>
          </a:bodyPr>
          <a:lstStyle/>
          <a:p>
            <a:r>
              <a:rPr lang="en-US" sz="2800" b="1" dirty="0"/>
              <a:t>Role of essential oils in </a:t>
            </a:r>
            <a:r>
              <a:rPr lang="en-US" sz="6000" b="1" dirty="0"/>
              <a:t>aromatherapy</a:t>
            </a:r>
            <a:endParaRPr lang="en-IN" dirty="0"/>
          </a:p>
        </p:txBody>
      </p:sp>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C951F4-CBF3-A33A-2446-C68F570FFF3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1785FB3-2692-2CDA-34D1-ABD22479C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7A5869A4-3F64-7D06-2AFB-0142B218B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DEF912D5-A7D1-E82D-4783-0F128B5ED0DA}"/>
              </a:ext>
            </a:extLst>
          </p:cNvPr>
          <p:cNvSpPr>
            <a:spLocks noGrp="1"/>
          </p:cNvSpPr>
          <p:nvPr>
            <p:ph idx="1"/>
          </p:nvPr>
        </p:nvSpPr>
        <p:spPr>
          <a:xfrm>
            <a:off x="652257" y="783771"/>
            <a:ext cx="5019200" cy="5313659"/>
          </a:xfrm>
        </p:spPr>
        <p:txBody>
          <a:bodyPr>
            <a:normAutofit fontScale="92500"/>
          </a:bodyPr>
          <a:lstStyle/>
          <a:p>
            <a:pPr marL="0" indent="0" algn="just">
              <a:buNone/>
            </a:pPr>
            <a:r>
              <a:rPr lang="en-US" sz="2800" b="1" dirty="0">
                <a:latin typeface="Times New Roman" pitchFamily="18" charset="0"/>
                <a:cs typeface="Times New Roman" pitchFamily="18" charset="0"/>
              </a:rPr>
              <a:t>2. Olfactory Receptors and the Olfactory Bulb:</a:t>
            </a:r>
          </a:p>
          <a:p>
            <a:pPr marL="0" indent="0" algn="just">
              <a:buNone/>
            </a:pPr>
            <a:r>
              <a:rPr lang="en-US" sz="2800" b="1" i="1" dirty="0">
                <a:latin typeface="Times New Roman" pitchFamily="18" charset="0"/>
                <a:cs typeface="Times New Roman" pitchFamily="18" charset="0"/>
              </a:rPr>
              <a:t>Olfactory Receptors: </a:t>
            </a:r>
            <a:r>
              <a:rPr lang="en-US" sz="2800" dirty="0">
                <a:latin typeface="Times New Roman" pitchFamily="18" charset="0"/>
                <a:cs typeface="Times New Roman" pitchFamily="18" charset="0"/>
              </a:rPr>
              <a:t>These specialized cells in the nasal cavity detect and recognize the specific aromatic molecules of essential oils.</a:t>
            </a:r>
          </a:p>
          <a:p>
            <a:pPr marL="0" indent="0" algn="just">
              <a:buNone/>
            </a:pPr>
            <a:r>
              <a:rPr lang="en-US" sz="2800" b="1" i="1" dirty="0">
                <a:latin typeface="Times New Roman" pitchFamily="18" charset="0"/>
                <a:cs typeface="Times New Roman" pitchFamily="18" charset="0"/>
              </a:rPr>
              <a:t>Olfactory Bulb: </a:t>
            </a:r>
            <a:r>
              <a:rPr lang="en-US" sz="2800" dirty="0">
                <a:latin typeface="Times New Roman" pitchFamily="18" charset="0"/>
                <a:cs typeface="Times New Roman" pitchFamily="18" charset="0"/>
              </a:rPr>
              <a:t>The olfactory receptors transmit signals to the olfactory bulb, located at the base of the brain, which processes and interprets the scents.</a:t>
            </a:r>
          </a:p>
        </p:txBody>
      </p:sp>
      <p:sp>
        <p:nvSpPr>
          <p:cNvPr id="4" name="Slide Number Placeholder 3">
            <a:extLst>
              <a:ext uri="{FF2B5EF4-FFF2-40B4-BE49-F238E27FC236}">
                <a16:creationId xmlns:a16="http://schemas.microsoft.com/office/drawing/2014/main" id="{EFB8DE37-A980-F1A7-C191-1A8905236E31}"/>
              </a:ext>
            </a:extLst>
          </p:cNvPr>
          <p:cNvSpPr>
            <a:spLocks noGrp="1"/>
          </p:cNvSpPr>
          <p:nvPr>
            <p:ph type="sldNum" sz="quarter" idx="12"/>
          </p:nvPr>
        </p:nvSpPr>
        <p:spPr/>
        <p:txBody>
          <a:bodyPr/>
          <a:lstStyle/>
          <a:p>
            <a:fld id="{34B7E4EF-A1BD-40F4-AB7B-04F084DD991D}" type="slidenum">
              <a:rPr lang="en-US" smtClean="0"/>
              <a:t>10</a:t>
            </a:fld>
            <a:endParaRPr lang="en-US"/>
          </a:p>
        </p:txBody>
      </p:sp>
      <p:pic>
        <p:nvPicPr>
          <p:cNvPr id="5" name="Picture 4">
            <a:extLst>
              <a:ext uri="{FF2B5EF4-FFF2-40B4-BE49-F238E27FC236}">
                <a16:creationId xmlns:a16="http://schemas.microsoft.com/office/drawing/2014/main" id="{BD2CF705-C660-2B41-92A1-FCFAAFB934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pic>
        <p:nvPicPr>
          <p:cNvPr id="7" name="Picture 6">
            <a:extLst>
              <a:ext uri="{FF2B5EF4-FFF2-40B4-BE49-F238E27FC236}">
                <a16:creationId xmlns:a16="http://schemas.microsoft.com/office/drawing/2014/main" id="{6FE1D4F4-E0E0-3944-E7E0-EA59E2FD299B}"/>
              </a:ext>
            </a:extLst>
          </p:cNvPr>
          <p:cNvPicPr>
            <a:picLocks noChangeAspect="1"/>
          </p:cNvPicPr>
          <p:nvPr/>
        </p:nvPicPr>
        <p:blipFill rotWithShape="1">
          <a:blip r:embed="rId3">
            <a:extLst>
              <a:ext uri="{28A0092B-C50C-407E-A947-70E740481C1C}">
                <a14:useLocalDpi xmlns:a14="http://schemas.microsoft.com/office/drawing/2010/main" val="0"/>
              </a:ext>
            </a:extLst>
          </a:blip>
          <a:srcRect b="9680"/>
          <a:stretch/>
        </p:blipFill>
        <p:spPr>
          <a:xfrm>
            <a:off x="5710101" y="1560673"/>
            <a:ext cx="6184174" cy="4265990"/>
          </a:xfrm>
          <a:prstGeom prst="rect">
            <a:avLst/>
          </a:prstGeom>
          <a:ln>
            <a:solidFill>
              <a:schemeClr val="tx1"/>
            </a:solidFill>
          </a:ln>
        </p:spPr>
      </p:pic>
    </p:spTree>
    <p:extLst>
      <p:ext uri="{BB962C8B-B14F-4D97-AF65-F5344CB8AC3E}">
        <p14:creationId xmlns:p14="http://schemas.microsoft.com/office/powerpoint/2010/main" val="237568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47454" y="406370"/>
            <a:ext cx="5624162" cy="5628670"/>
          </a:xfrm>
        </p:spPr>
        <p:txBody>
          <a:bodyPr>
            <a:normAutofit fontScale="92500"/>
          </a:bodyPr>
          <a:lstStyle/>
          <a:p>
            <a:pPr marL="0" indent="0" algn="just">
              <a:buNone/>
            </a:pPr>
            <a:r>
              <a:rPr lang="en-US" sz="2800" b="1" dirty="0">
                <a:latin typeface="Times New Roman" pitchFamily="18" charset="0"/>
                <a:cs typeface="Times New Roman" pitchFamily="18" charset="0"/>
              </a:rPr>
              <a:t>3. Limbic System Activation:</a:t>
            </a:r>
          </a:p>
          <a:p>
            <a:pPr marL="0" indent="0" algn="just">
              <a:buNone/>
            </a:pPr>
            <a:r>
              <a:rPr lang="en-US" sz="2800" b="1" i="1" dirty="0">
                <a:latin typeface="Times New Roman" pitchFamily="18" charset="0"/>
                <a:cs typeface="Times New Roman" pitchFamily="18" charset="0"/>
              </a:rPr>
              <a:t>Connection to Emotions and Memory: </a:t>
            </a:r>
            <a:r>
              <a:rPr lang="en-US" sz="2800" dirty="0">
                <a:latin typeface="Times New Roman" pitchFamily="18" charset="0"/>
                <a:cs typeface="Times New Roman" pitchFamily="18" charset="0"/>
              </a:rPr>
              <a:t>The olfactory bulb is directly connected to the limbic system, which plays a crucial role in emotions, memory, and certain physiological responses.</a:t>
            </a:r>
          </a:p>
          <a:p>
            <a:pPr marL="0" indent="0" algn="just">
              <a:buNone/>
            </a:pPr>
            <a:r>
              <a:rPr lang="en-US" sz="2800" b="1" i="1" dirty="0">
                <a:latin typeface="Times New Roman" pitchFamily="18" charset="0"/>
                <a:cs typeface="Times New Roman" pitchFamily="18" charset="0"/>
              </a:rPr>
              <a:t>Emotional Impact: </a:t>
            </a:r>
            <a:r>
              <a:rPr lang="en-US" sz="2800" dirty="0">
                <a:latin typeface="Times New Roman" pitchFamily="18" charset="0"/>
                <a:cs typeface="Times New Roman" pitchFamily="18" charset="0"/>
              </a:rPr>
              <a:t>Essential oil aromas can evoke emotional responses and influence mood through the limbic system. For example, calming oils may reduce stress, while uplifting oils can enhance mood. </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z="1200" smtClean="0"/>
              <a:t>11</a:t>
            </a:fld>
            <a:endParaRPr lang="en-US" sz="1200" dirty="0"/>
          </a:p>
        </p:txBody>
      </p:sp>
      <p:pic>
        <p:nvPicPr>
          <p:cNvPr id="6" name="Picture 5">
            <a:extLst>
              <a:ext uri="{FF2B5EF4-FFF2-40B4-BE49-F238E27FC236}">
                <a16:creationId xmlns:a16="http://schemas.microsoft.com/office/drawing/2014/main" id="{8B64FA98-94BB-47F5-0FE2-8A7FE030B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58" y="1233451"/>
            <a:ext cx="5383093" cy="4593212"/>
          </a:xfrm>
          <a:prstGeom prst="rect">
            <a:avLst/>
          </a:prstGeom>
          <a:ln>
            <a:solidFill>
              <a:schemeClr val="tx1"/>
            </a:solidFill>
          </a:ln>
        </p:spPr>
      </p:pic>
    </p:spTree>
    <p:extLst>
      <p:ext uri="{BB962C8B-B14F-4D97-AF65-F5344CB8AC3E}">
        <p14:creationId xmlns:p14="http://schemas.microsoft.com/office/powerpoint/2010/main" val="165552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44645" y="590840"/>
            <a:ext cx="4232156" cy="5444200"/>
          </a:xfrm>
        </p:spPr>
        <p:txBody>
          <a:bodyPr>
            <a:normAutofit/>
          </a:bodyPr>
          <a:lstStyle/>
          <a:p>
            <a:pPr algn="just">
              <a:buNone/>
            </a:pPr>
            <a:r>
              <a:rPr lang="en-US" sz="2400" b="1" dirty="0">
                <a:latin typeface="Times New Roman" pitchFamily="18" charset="0"/>
                <a:cs typeface="Times New Roman" pitchFamily="18" charset="0"/>
              </a:rPr>
              <a:t>4. Neurotransmitter Release:</a:t>
            </a:r>
          </a:p>
          <a:p>
            <a:pPr algn="just">
              <a:buNone/>
            </a:pPr>
            <a:r>
              <a:rPr lang="en-US" sz="2400" b="1" i="1" dirty="0">
                <a:latin typeface="Times New Roman" pitchFamily="18" charset="0"/>
                <a:cs typeface="Times New Roman" pitchFamily="18" charset="0"/>
              </a:rPr>
              <a:t>Neurotransmitters:</a:t>
            </a:r>
            <a:r>
              <a:rPr lang="en-US" sz="2400" dirty="0">
                <a:latin typeface="Times New Roman" pitchFamily="18" charset="0"/>
                <a:cs typeface="Times New Roman" pitchFamily="18" charset="0"/>
              </a:rPr>
              <a:t> Inhalation of essential oil aromas can lead to the release of neurotransmitters like serotonin and dopamine in the brain.</a:t>
            </a:r>
          </a:p>
          <a:p>
            <a:pPr algn="just">
              <a:buNone/>
            </a:pPr>
            <a:r>
              <a:rPr lang="en-US" sz="2400" b="1" i="1" dirty="0">
                <a:latin typeface="Times New Roman" pitchFamily="18" charset="0"/>
                <a:cs typeface="Times New Roman" pitchFamily="18" charset="0"/>
              </a:rPr>
              <a:t>Mood Regulation: </a:t>
            </a:r>
            <a:r>
              <a:rPr lang="en-US" sz="2400" dirty="0">
                <a:latin typeface="Times New Roman" pitchFamily="18" charset="0"/>
                <a:cs typeface="Times New Roman" pitchFamily="18" charset="0"/>
              </a:rPr>
              <a:t>These neurotransmitters play a role in regulating mood and emotions, contributing to the overall psychological effects of aromatherapy.</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12</a:t>
            </a:fld>
            <a:endParaRPr lang="en-US"/>
          </a:p>
        </p:txBody>
      </p:sp>
      <p:pic>
        <p:nvPicPr>
          <p:cNvPr id="10" name="Picture 9">
            <a:extLst>
              <a:ext uri="{FF2B5EF4-FFF2-40B4-BE49-F238E27FC236}">
                <a16:creationId xmlns:a16="http://schemas.microsoft.com/office/drawing/2014/main" id="{3168A6CE-45D3-10ED-2C54-AFE35841DB57}"/>
              </a:ext>
            </a:extLst>
          </p:cNvPr>
          <p:cNvPicPr>
            <a:picLocks noChangeAspect="1"/>
          </p:cNvPicPr>
          <p:nvPr/>
        </p:nvPicPr>
        <p:blipFill rotWithShape="1">
          <a:blip r:embed="rId3">
            <a:extLst>
              <a:ext uri="{28A0092B-C50C-407E-A947-70E740481C1C}">
                <a14:useLocalDpi xmlns:a14="http://schemas.microsoft.com/office/drawing/2010/main" val="0"/>
              </a:ext>
            </a:extLst>
          </a:blip>
          <a:srcRect l="3255" r="4413"/>
          <a:stretch/>
        </p:blipFill>
        <p:spPr>
          <a:xfrm>
            <a:off x="5203370" y="1226148"/>
            <a:ext cx="6422573" cy="4173583"/>
          </a:xfrm>
          <a:prstGeom prst="rect">
            <a:avLst/>
          </a:prstGeom>
          <a:ln>
            <a:solidFill>
              <a:schemeClr val="tx1"/>
            </a:solidFill>
          </a:ln>
        </p:spPr>
      </p:pic>
      <p:sp>
        <p:nvSpPr>
          <p:cNvPr id="13" name="TextBox 12">
            <a:extLst>
              <a:ext uri="{FF2B5EF4-FFF2-40B4-BE49-F238E27FC236}">
                <a16:creationId xmlns:a16="http://schemas.microsoft.com/office/drawing/2014/main" id="{F044BC9C-9E4C-FA46-12BA-AE344A8281C4}"/>
              </a:ext>
            </a:extLst>
          </p:cNvPr>
          <p:cNvSpPr txBox="1"/>
          <p:nvPr/>
        </p:nvSpPr>
        <p:spPr>
          <a:xfrm>
            <a:off x="644645" y="5626396"/>
            <a:ext cx="11177241" cy="923330"/>
          </a:xfrm>
          <a:prstGeom prst="rect">
            <a:avLst/>
          </a:prstGeom>
          <a:solidFill>
            <a:schemeClr val="bg1">
              <a:lumMod val="75000"/>
            </a:schemeClr>
          </a:solidFill>
          <a:ln>
            <a:solidFill>
              <a:schemeClr val="tx1"/>
            </a:solidFill>
          </a:ln>
        </p:spPr>
        <p:txBody>
          <a:bodyPr wrap="square">
            <a:spAutoFit/>
          </a:bodyPr>
          <a:lstStyle/>
          <a:p>
            <a:r>
              <a:rPr lang="en-US" b="0" i="1" dirty="0">
                <a:effectLst/>
                <a:latin typeface="Times New Roman" panose="02020603050405020304" pitchFamily="18" charset="0"/>
                <a:cs typeface="Times New Roman" panose="02020603050405020304" pitchFamily="18" charset="0"/>
              </a:rPr>
              <a:t>Endorphins are often referred to as "</a:t>
            </a:r>
            <a:r>
              <a:rPr lang="en-US" b="1" i="1" dirty="0">
                <a:effectLst/>
                <a:latin typeface="Times New Roman" panose="02020603050405020304" pitchFamily="18" charset="0"/>
                <a:cs typeface="Times New Roman" panose="02020603050405020304" pitchFamily="18" charset="0"/>
              </a:rPr>
              <a:t>feel-good</a:t>
            </a:r>
            <a:r>
              <a:rPr lang="en-US" b="0" i="1" dirty="0">
                <a:effectLst/>
                <a:latin typeface="Times New Roman" panose="02020603050405020304" pitchFamily="18" charset="0"/>
                <a:cs typeface="Times New Roman" panose="02020603050405020304" pitchFamily="18" charset="0"/>
              </a:rPr>
              <a:t>" neurotransmitters because they act as natural pain relievers and mood enhancers. Oxytocin is often called the "</a:t>
            </a:r>
            <a:r>
              <a:rPr lang="en-US" b="1" i="1" dirty="0">
                <a:effectLst/>
                <a:latin typeface="Times New Roman" panose="02020603050405020304" pitchFamily="18" charset="0"/>
                <a:cs typeface="Times New Roman" panose="02020603050405020304" pitchFamily="18" charset="0"/>
              </a:rPr>
              <a:t>love hormone</a:t>
            </a:r>
            <a:r>
              <a:rPr lang="en-US" b="0" i="1" dirty="0">
                <a:effectLst/>
                <a:latin typeface="Times New Roman" panose="02020603050405020304" pitchFamily="18" charset="0"/>
                <a:cs typeface="Times New Roman" panose="02020603050405020304" pitchFamily="18" charset="0"/>
              </a:rPr>
              <a:t>" or "</a:t>
            </a:r>
            <a:r>
              <a:rPr lang="en-US" b="1" i="1" dirty="0">
                <a:effectLst/>
                <a:latin typeface="Times New Roman" panose="02020603050405020304" pitchFamily="18" charset="0"/>
                <a:cs typeface="Times New Roman" panose="02020603050405020304" pitchFamily="18" charset="0"/>
              </a:rPr>
              <a:t>bonding hormone</a:t>
            </a:r>
            <a:r>
              <a:rPr lang="en-US" b="0" i="1" dirty="0">
                <a:effectLst/>
                <a:latin typeface="Times New Roman" panose="02020603050405020304" pitchFamily="18" charset="0"/>
                <a:cs typeface="Times New Roman" panose="02020603050405020304" pitchFamily="18" charset="0"/>
              </a:rPr>
              <a:t>" because it is released during social interactions, hugs, and positive social experiences. It is also involved in promoting relaxation.</a:t>
            </a:r>
            <a:endParaRPr lang="en-IN"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247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434542" y="1130459"/>
            <a:ext cx="10484987" cy="4574924"/>
          </a:xfrm>
        </p:spPr>
        <p:txBody>
          <a:bodyPr>
            <a:normAutofit fontScale="70000" lnSpcReduction="20000"/>
          </a:bodyPr>
          <a:lstStyle/>
          <a:p>
            <a:pPr algn="just">
              <a:buNone/>
            </a:pPr>
            <a:r>
              <a:rPr lang="en-US" sz="5100" b="1" dirty="0">
                <a:latin typeface="Times New Roman" pitchFamily="18" charset="0"/>
                <a:cs typeface="Times New Roman" pitchFamily="18" charset="0"/>
              </a:rPr>
              <a:t>5. Physical Effects:</a:t>
            </a:r>
          </a:p>
          <a:p>
            <a:pPr algn="just">
              <a:buNone/>
            </a:pPr>
            <a:r>
              <a:rPr lang="en-US" sz="5100" dirty="0">
                <a:latin typeface="Times New Roman" pitchFamily="18" charset="0"/>
                <a:cs typeface="Times New Roman" pitchFamily="18" charset="0"/>
              </a:rPr>
              <a:t>Absorption through the Skin: In addition to inhalation, essential oils can be absorbed through the skin when applied topically.</a:t>
            </a:r>
          </a:p>
          <a:p>
            <a:pPr algn="just">
              <a:buNone/>
            </a:pPr>
            <a:r>
              <a:rPr lang="en-US" sz="5100" dirty="0">
                <a:latin typeface="Times New Roman" pitchFamily="18" charset="0"/>
                <a:cs typeface="Times New Roman" pitchFamily="18" charset="0"/>
              </a:rPr>
              <a:t>Systemic Effects: When absorbed, the active compounds in essential oils may enter the bloodstream and have systemic effects on the body.</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13</a:t>
            </a:fld>
            <a:endParaRPr lang="en-US"/>
          </a:p>
        </p:txBody>
      </p:sp>
    </p:spTree>
    <p:extLst>
      <p:ext uri="{BB962C8B-B14F-4D97-AF65-F5344CB8AC3E}">
        <p14:creationId xmlns:p14="http://schemas.microsoft.com/office/powerpoint/2010/main" val="123704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74537" y="981145"/>
            <a:ext cx="10344992" cy="4574924"/>
          </a:xfrm>
        </p:spPr>
        <p:txBody>
          <a:bodyPr>
            <a:normAutofit/>
          </a:bodyPr>
          <a:lstStyle/>
          <a:p>
            <a:pPr algn="just">
              <a:buNone/>
            </a:pPr>
            <a:r>
              <a:rPr lang="en-US" sz="3200" b="1" dirty="0">
                <a:latin typeface="Times New Roman" pitchFamily="18" charset="0"/>
                <a:cs typeface="Times New Roman" pitchFamily="18" charset="0"/>
              </a:rPr>
              <a:t>6. Therapeutic Properties:</a:t>
            </a:r>
          </a:p>
          <a:p>
            <a:pPr algn="just">
              <a:buNone/>
            </a:pPr>
            <a:r>
              <a:rPr lang="en-US" sz="3200" b="1" i="1" dirty="0">
                <a:latin typeface="Times New Roman" pitchFamily="18" charset="0"/>
                <a:cs typeface="Times New Roman" pitchFamily="18" charset="0"/>
              </a:rPr>
              <a:t>Chemical Constituents: </a:t>
            </a:r>
            <a:r>
              <a:rPr lang="en-US" sz="3200" dirty="0">
                <a:latin typeface="Times New Roman" pitchFamily="18" charset="0"/>
                <a:cs typeface="Times New Roman" pitchFamily="18" charset="0"/>
              </a:rPr>
              <a:t>Essential oils contain various chemical constituents, each with its therapeutic properties.</a:t>
            </a:r>
          </a:p>
          <a:p>
            <a:pPr algn="just">
              <a:buNone/>
            </a:pPr>
            <a:r>
              <a:rPr lang="en-US" sz="3200" b="1" i="1" dirty="0">
                <a:latin typeface="Times New Roman" pitchFamily="18" charset="0"/>
                <a:cs typeface="Times New Roman" pitchFamily="18" charset="0"/>
              </a:rPr>
              <a:t>Specific Uses: </a:t>
            </a:r>
            <a:r>
              <a:rPr lang="en-US" sz="3200" dirty="0">
                <a:latin typeface="Times New Roman" pitchFamily="18" charset="0"/>
                <a:cs typeface="Times New Roman" pitchFamily="18" charset="0"/>
              </a:rPr>
              <a:t>Different oils are selected for their specific properties to address physical and mental health concerns. For example, eucalyptus oil is chosen for respiratory issues, while lavender is used for relaxation.</a:t>
            </a:r>
            <a:endParaRPr lang="en-US" sz="51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191204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69028" y="1233451"/>
            <a:ext cx="10853944" cy="4574924"/>
          </a:xfrm>
        </p:spPr>
        <p:txBody>
          <a:bodyPr>
            <a:normAutofit/>
          </a:bodyPr>
          <a:lstStyle/>
          <a:p>
            <a:pPr algn="just">
              <a:buNone/>
            </a:pPr>
            <a:r>
              <a:rPr lang="en-US" sz="3200" b="1" dirty="0">
                <a:latin typeface="Times New Roman" pitchFamily="18" charset="0"/>
                <a:cs typeface="Times New Roman" pitchFamily="18" charset="0"/>
              </a:rPr>
              <a:t>7. Stimulation of Physiological Responses:</a:t>
            </a:r>
          </a:p>
          <a:p>
            <a:pPr algn="just">
              <a:buNone/>
            </a:pPr>
            <a:r>
              <a:rPr lang="en-US" sz="2800" b="1" i="1" dirty="0">
                <a:latin typeface="Times New Roman" pitchFamily="18" charset="0"/>
                <a:cs typeface="Times New Roman" pitchFamily="18" charset="0"/>
              </a:rPr>
              <a:t>Anti-Inflammatory and Antimicrobial Effects: </a:t>
            </a:r>
            <a:r>
              <a:rPr lang="en-US" sz="2800" dirty="0">
                <a:latin typeface="Times New Roman" pitchFamily="18" charset="0"/>
                <a:cs typeface="Times New Roman" pitchFamily="18" charset="0"/>
              </a:rPr>
              <a:t>Some essential oils possess anti-inflammatory, antibacterial, and antiviral properties, influencing physiological responses in the body.</a:t>
            </a:r>
          </a:p>
          <a:p>
            <a:pPr algn="just">
              <a:buNone/>
            </a:pPr>
            <a:endParaRPr lang="en-US" sz="2800" dirty="0">
              <a:latin typeface="Times New Roman" pitchFamily="18" charset="0"/>
              <a:cs typeface="Times New Roman" pitchFamily="18" charset="0"/>
            </a:endParaRPr>
          </a:p>
          <a:p>
            <a:pPr algn="just">
              <a:buNone/>
            </a:pPr>
            <a:r>
              <a:rPr lang="en-US" sz="2800" b="1" i="1" dirty="0">
                <a:latin typeface="Times New Roman" pitchFamily="18" charset="0"/>
                <a:cs typeface="Times New Roman" pitchFamily="18" charset="0"/>
              </a:rPr>
              <a:t>Respiratory Support: </a:t>
            </a:r>
            <a:r>
              <a:rPr lang="en-US" sz="2800" dirty="0">
                <a:latin typeface="Times New Roman" pitchFamily="18" charset="0"/>
                <a:cs typeface="Times New Roman" pitchFamily="18" charset="0"/>
              </a:rPr>
              <a:t>Oils like eucalyptus and tea tree can support respiratory health by clearing congestion and fighting infections.</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994627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44644" y="843391"/>
            <a:ext cx="10853944" cy="4574924"/>
          </a:xfrm>
        </p:spPr>
        <p:txBody>
          <a:bodyPr>
            <a:normAutofit/>
          </a:bodyPr>
          <a:lstStyle/>
          <a:p>
            <a:pPr algn="just">
              <a:buNone/>
            </a:pPr>
            <a:r>
              <a:rPr lang="en-US" sz="3200" b="1" dirty="0">
                <a:latin typeface="Times New Roman" pitchFamily="18" charset="0"/>
                <a:cs typeface="Times New Roman" pitchFamily="18" charset="0"/>
              </a:rPr>
              <a:t>8. Enhancement of Cognitive Function:</a:t>
            </a:r>
          </a:p>
          <a:p>
            <a:pPr algn="just">
              <a:buNone/>
            </a:pPr>
            <a:r>
              <a:rPr lang="en-US" sz="3200" b="1" i="1" dirty="0">
                <a:latin typeface="Times New Roman" pitchFamily="18" charset="0"/>
                <a:cs typeface="Times New Roman" pitchFamily="18" charset="0"/>
              </a:rPr>
              <a:t>Stimulation: </a:t>
            </a:r>
            <a:r>
              <a:rPr lang="en-US" sz="3200" dirty="0">
                <a:latin typeface="Times New Roman" pitchFamily="18" charset="0"/>
                <a:cs typeface="Times New Roman" pitchFamily="18" charset="0"/>
              </a:rPr>
              <a:t>Certain essential oils, such as peppermint and rosemary, are believed to have stimulating effects on cognitive function.</a:t>
            </a:r>
          </a:p>
          <a:p>
            <a:pPr algn="just">
              <a:buNone/>
            </a:pPr>
            <a:r>
              <a:rPr lang="en-US" sz="3200" b="1" i="1" dirty="0">
                <a:latin typeface="Times New Roman" pitchFamily="18" charset="0"/>
                <a:cs typeface="Times New Roman" pitchFamily="18" charset="0"/>
              </a:rPr>
              <a:t>Focus and Concentration: </a:t>
            </a:r>
            <a:r>
              <a:rPr lang="en-US" sz="3200" dirty="0">
                <a:latin typeface="Times New Roman" pitchFamily="18" charset="0"/>
                <a:cs typeface="Times New Roman" pitchFamily="18" charset="0"/>
              </a:rPr>
              <a:t>Aromatherapy with these oils may improve alertness, focus, and mental clarity.</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16</a:t>
            </a:fld>
            <a:endParaRPr lang="en-US"/>
          </a:p>
        </p:txBody>
      </p:sp>
    </p:spTree>
    <p:extLst>
      <p:ext uri="{BB962C8B-B14F-4D97-AF65-F5344CB8AC3E}">
        <p14:creationId xmlns:p14="http://schemas.microsoft.com/office/powerpoint/2010/main" val="54817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97828" y="724498"/>
            <a:ext cx="6412572" cy="4574924"/>
          </a:xfrm>
        </p:spPr>
        <p:txBody>
          <a:bodyPr>
            <a:normAutofit fontScale="85000" lnSpcReduction="10000"/>
          </a:bodyPr>
          <a:lstStyle/>
          <a:p>
            <a:pPr algn="just">
              <a:buNone/>
            </a:pPr>
            <a:r>
              <a:rPr lang="en-US" sz="3200" b="1" dirty="0">
                <a:latin typeface="Times New Roman" pitchFamily="18" charset="0"/>
                <a:cs typeface="Times New Roman" pitchFamily="18" charset="0"/>
              </a:rPr>
              <a:t>9. Creation of Therapeutic Atmospheres:</a:t>
            </a:r>
          </a:p>
          <a:p>
            <a:pPr algn="just">
              <a:buNone/>
            </a:pPr>
            <a:r>
              <a:rPr lang="en-US" sz="3200" dirty="0">
                <a:latin typeface="Times New Roman" pitchFamily="18" charset="0"/>
                <a:cs typeface="Times New Roman" pitchFamily="18" charset="0"/>
              </a:rPr>
              <a:t>Diffusion: Essential oils are often diffused into the air using devices like diffusers, creating therapeutic environments in homes, offices, or healthcare settings.</a:t>
            </a:r>
          </a:p>
          <a:p>
            <a:pPr algn="just">
              <a:buNone/>
            </a:pPr>
            <a:r>
              <a:rPr lang="en-US" sz="3200" dirty="0">
                <a:latin typeface="Times New Roman" pitchFamily="18" charset="0"/>
                <a:cs typeface="Times New Roman" pitchFamily="18" charset="0"/>
              </a:rPr>
              <a:t>Atmospheric Effects: The aromas contribute to a pleasant and calming atmosphere, promoting relaxation and stress reduction.</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17</a:t>
            </a:fld>
            <a:endParaRPr lang="en-US"/>
          </a:p>
        </p:txBody>
      </p:sp>
      <p:pic>
        <p:nvPicPr>
          <p:cNvPr id="13" name="Picture 12">
            <a:extLst>
              <a:ext uri="{FF2B5EF4-FFF2-40B4-BE49-F238E27FC236}">
                <a16:creationId xmlns:a16="http://schemas.microsoft.com/office/drawing/2014/main" id="{EA708558-249E-E5CD-5826-809BF4FFE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448996"/>
            <a:ext cx="4724400" cy="2905289"/>
          </a:xfrm>
          <a:prstGeom prst="rect">
            <a:avLst/>
          </a:prstGeom>
          <a:ln>
            <a:solidFill>
              <a:schemeClr val="tx1"/>
            </a:solidFill>
          </a:ln>
        </p:spPr>
      </p:pic>
    </p:spTree>
    <p:extLst>
      <p:ext uri="{BB962C8B-B14F-4D97-AF65-F5344CB8AC3E}">
        <p14:creationId xmlns:p14="http://schemas.microsoft.com/office/powerpoint/2010/main" val="169669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15542" y="1575383"/>
            <a:ext cx="10853944" cy="4574924"/>
          </a:xfrm>
        </p:spPr>
        <p:txBody>
          <a:bodyPr>
            <a:normAutofit fontScale="85000" lnSpcReduction="20000"/>
          </a:bodyPr>
          <a:lstStyle/>
          <a:p>
            <a:pPr algn="just">
              <a:buNone/>
            </a:pPr>
            <a:r>
              <a:rPr lang="en-US" sz="3200" b="1" dirty="0">
                <a:latin typeface="Times New Roman" pitchFamily="18" charset="0"/>
                <a:cs typeface="Times New Roman" pitchFamily="18" charset="0"/>
              </a:rPr>
              <a:t>Stress Reduction:</a:t>
            </a:r>
          </a:p>
          <a:p>
            <a:pPr algn="just">
              <a:buNone/>
            </a:pPr>
            <a:r>
              <a:rPr lang="en-US" sz="3200" dirty="0">
                <a:latin typeface="Times New Roman" pitchFamily="18" charset="0"/>
                <a:cs typeface="Times New Roman" pitchFamily="18" charset="0"/>
              </a:rPr>
              <a:t>Certain essential oils, such as lavender, chamomile, and frankincense, are known for their calming and stress-relieving properties.</a:t>
            </a:r>
          </a:p>
          <a:p>
            <a:pPr algn="just">
              <a:buNone/>
            </a:pPr>
            <a:r>
              <a:rPr lang="en-US" sz="3200" dirty="0">
                <a:latin typeface="Times New Roman" pitchFamily="18" charset="0"/>
                <a:cs typeface="Times New Roman" pitchFamily="18" charset="0"/>
              </a:rPr>
              <a:t>Aromatherapy with these oils can help create a relaxing atmosphere, reducing feelings of stress and anxiety.</a:t>
            </a:r>
          </a:p>
          <a:p>
            <a:pPr algn="just">
              <a:buNone/>
            </a:pPr>
            <a:r>
              <a:rPr lang="en-US" sz="3200" b="1" dirty="0">
                <a:latin typeface="Times New Roman" pitchFamily="18" charset="0"/>
                <a:cs typeface="Times New Roman" pitchFamily="18" charset="0"/>
              </a:rPr>
              <a:t>Improved Sleep and Insomnia Relief:</a:t>
            </a:r>
          </a:p>
          <a:p>
            <a:pPr algn="just">
              <a:buNone/>
            </a:pPr>
            <a:r>
              <a:rPr lang="en-US" sz="3200" dirty="0">
                <a:latin typeface="Times New Roman" pitchFamily="18" charset="0"/>
                <a:cs typeface="Times New Roman" pitchFamily="18" charset="0"/>
              </a:rPr>
              <a:t>Essential oils like lavender and bergamot are often used to promote better sleep and alleviate insomnia.</a:t>
            </a:r>
          </a:p>
          <a:p>
            <a:pPr algn="just">
              <a:buNone/>
            </a:pPr>
            <a:r>
              <a:rPr lang="en-US" sz="3200" dirty="0">
                <a:latin typeface="Times New Roman" pitchFamily="18" charset="0"/>
                <a:cs typeface="Times New Roman" pitchFamily="18" charset="0"/>
              </a:rPr>
              <a:t>Aromatherapy before bedtime can create a soothing environment, facilitating relaxation and improving sleep quality.</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18</a:t>
            </a:fld>
            <a:endParaRPr lang="en-US"/>
          </a:p>
        </p:txBody>
      </p:sp>
      <p:sp>
        <p:nvSpPr>
          <p:cNvPr id="2" name="Title 1">
            <a:extLst>
              <a:ext uri="{FF2B5EF4-FFF2-40B4-BE49-F238E27FC236}">
                <a16:creationId xmlns:a16="http://schemas.microsoft.com/office/drawing/2014/main" id="{49C78204-AA7D-6640-2ECB-3CAA098BA43D}"/>
              </a:ext>
            </a:extLst>
          </p:cNvPr>
          <p:cNvSpPr>
            <a:spLocks noGrp="1"/>
          </p:cNvSpPr>
          <p:nvPr>
            <p:ph type="title"/>
          </p:nvPr>
        </p:nvSpPr>
        <p:spPr>
          <a:xfrm>
            <a:off x="652256" y="392344"/>
            <a:ext cx="10298978" cy="1229451"/>
          </a:xfrm>
        </p:spPr>
        <p:txBody>
          <a:bodyPr>
            <a:normAutofit fontScale="90000"/>
          </a:bodyPr>
          <a:lstStyle/>
          <a:p>
            <a:r>
              <a:rPr lang="en-US" b="1" dirty="0"/>
              <a:t>What are the benefits of using essential oil in aromatherapy?</a:t>
            </a:r>
          </a:p>
        </p:txBody>
      </p:sp>
    </p:spTree>
    <p:extLst>
      <p:ext uri="{BB962C8B-B14F-4D97-AF65-F5344CB8AC3E}">
        <p14:creationId xmlns:p14="http://schemas.microsoft.com/office/powerpoint/2010/main" val="33086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574537" y="1099457"/>
            <a:ext cx="10853944" cy="4419478"/>
          </a:xfrm>
        </p:spPr>
        <p:txBody>
          <a:bodyPr>
            <a:normAutofit lnSpcReduction="10000"/>
          </a:bodyPr>
          <a:lstStyle/>
          <a:p>
            <a:pPr algn="just"/>
            <a:r>
              <a:rPr lang="en-US" sz="3200" dirty="0">
                <a:latin typeface="Times New Roman" pitchFamily="18" charset="0"/>
                <a:cs typeface="Times New Roman" pitchFamily="18" charset="0"/>
              </a:rPr>
              <a:t>Citrus oils, such as </a:t>
            </a:r>
            <a:r>
              <a:rPr lang="en-US" sz="3200" b="1" dirty="0">
                <a:latin typeface="Times New Roman" pitchFamily="18" charset="0"/>
                <a:cs typeface="Times New Roman" pitchFamily="18" charset="0"/>
              </a:rPr>
              <a:t>bergamot (</a:t>
            </a:r>
            <a:r>
              <a:rPr lang="en-US" sz="3200" b="1" i="1" dirty="0">
                <a:latin typeface="Times New Roman" pitchFamily="18" charset="0"/>
                <a:cs typeface="Times New Roman" pitchFamily="18" charset="0"/>
              </a:rPr>
              <a:t>Citrus bergamia</a:t>
            </a:r>
            <a:r>
              <a:rPr lang="en-US" sz="3200" b="1" dirty="0">
                <a:latin typeface="Times New Roman" pitchFamily="18" charset="0"/>
                <a:cs typeface="Times New Roman" pitchFamily="18" charset="0"/>
              </a:rPr>
              <a:t>) and orange</a:t>
            </a:r>
            <a:r>
              <a:rPr lang="en-US" sz="3200" dirty="0">
                <a:latin typeface="Times New Roman" pitchFamily="18" charset="0"/>
                <a:cs typeface="Times New Roman" pitchFamily="18" charset="0"/>
              </a:rPr>
              <a:t>, are known for their </a:t>
            </a:r>
            <a:r>
              <a:rPr lang="en-US" sz="3200" dirty="0">
                <a:solidFill>
                  <a:srgbClr val="0070C0"/>
                </a:solidFill>
                <a:latin typeface="Times New Roman" pitchFamily="18" charset="0"/>
                <a:cs typeface="Times New Roman" pitchFamily="18" charset="0"/>
              </a:rPr>
              <a:t>uplifting and mood-enhancing properties</a:t>
            </a:r>
            <a:r>
              <a:rPr lang="en-US" sz="3200" dirty="0">
                <a:latin typeface="Times New Roman" pitchFamily="18" charset="0"/>
                <a:cs typeface="Times New Roman" pitchFamily="18" charset="0"/>
              </a:rPr>
              <a:t>. Aromatherapy with these oils can help improve mood, boost energy, and create a positive atmosphere.</a:t>
            </a:r>
          </a:p>
          <a:p>
            <a:pPr algn="just"/>
            <a:r>
              <a:rPr lang="en-US" sz="3200" dirty="0">
                <a:latin typeface="Times New Roman" pitchFamily="18" charset="0"/>
                <a:cs typeface="Times New Roman" pitchFamily="18" charset="0"/>
              </a:rPr>
              <a:t>Essential oils like </a:t>
            </a:r>
            <a:r>
              <a:rPr lang="en-US" sz="3200" b="1" dirty="0">
                <a:latin typeface="Times New Roman" pitchFamily="18" charset="0"/>
                <a:cs typeface="Times New Roman" pitchFamily="18" charset="0"/>
              </a:rPr>
              <a:t>peppermint and rosemary </a:t>
            </a:r>
            <a:r>
              <a:rPr lang="en-US" sz="3200" dirty="0">
                <a:latin typeface="Times New Roman" pitchFamily="18" charset="0"/>
                <a:cs typeface="Times New Roman" pitchFamily="18" charset="0"/>
              </a:rPr>
              <a:t>are believed to have stimulating effects on cognitive function. Aromatherapy may enhance focus, concentration, and mental clarity, making it beneficial for tasks that require thinking effort.</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19</a:t>
            </a:fld>
            <a:endParaRPr lang="en-US"/>
          </a:p>
        </p:txBody>
      </p:sp>
    </p:spTree>
    <p:extLst>
      <p:ext uri="{BB962C8B-B14F-4D97-AF65-F5344CB8AC3E}">
        <p14:creationId xmlns:p14="http://schemas.microsoft.com/office/powerpoint/2010/main" val="122531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52256" y="392344"/>
            <a:ext cx="10298978" cy="1527078"/>
          </a:xfrm>
        </p:spPr>
        <p:txBody>
          <a:bodyPr>
            <a:normAutofit/>
          </a:bodyPr>
          <a:lstStyle/>
          <a:p>
            <a:r>
              <a:rPr lang="en-US" b="1" dirty="0"/>
              <a:t>Essential oils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26900" y="1621795"/>
            <a:ext cx="10566277" cy="3984347"/>
          </a:xfrm>
        </p:spPr>
        <p:txBody>
          <a:bodyPr>
            <a:normAutofit fontScale="70000" lnSpcReduction="20000"/>
          </a:bodyPr>
          <a:lstStyle/>
          <a:p>
            <a:pPr algn="just">
              <a:buFont typeface="Wingdings" panose="05000000000000000000" pitchFamily="2" charset="2"/>
              <a:buChar char="ü"/>
            </a:pPr>
            <a:r>
              <a:rPr lang="en-US" sz="4400" dirty="0">
                <a:latin typeface="Times New Roman" pitchFamily="18" charset="0"/>
                <a:cs typeface="Times New Roman" pitchFamily="18" charset="0"/>
              </a:rPr>
              <a:t>Essential oils are concentrated, volatile compounds derived from various parts of plants, including leaves, flowers, stems, bark, and roots. These oils capture the characteristic fragrance and therapeutic properties of the plants they are extracted from. </a:t>
            </a:r>
          </a:p>
          <a:p>
            <a:pPr algn="just">
              <a:buFont typeface="Wingdings" panose="05000000000000000000" pitchFamily="2" charset="2"/>
              <a:buChar char="ü"/>
            </a:pPr>
            <a:r>
              <a:rPr lang="en-US" sz="4400" dirty="0">
                <a:latin typeface="Times New Roman" pitchFamily="18" charset="0"/>
                <a:cs typeface="Times New Roman" pitchFamily="18" charset="0"/>
              </a:rPr>
              <a:t>Several essential oils are considered pharmaceutically important due to their potential therapeutic properties. Here are some examples along with their botanical names, family names, and common uses:</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2</a:t>
            </a:fld>
            <a:endParaRPr lang="en-US"/>
          </a:p>
        </p:txBody>
      </p:sp>
    </p:spTree>
    <p:extLst>
      <p:ext uri="{BB962C8B-B14F-4D97-AF65-F5344CB8AC3E}">
        <p14:creationId xmlns:p14="http://schemas.microsoft.com/office/powerpoint/2010/main" val="26654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B9ACB0-9762-FC97-3385-CCE20FF8D08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C746477-BC49-6DB3-956B-F7FD1FFD7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80DF28D-333D-3083-1854-CE21181AA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763FDD7D-B81E-EA46-D5F4-405BFCE5B993}"/>
              </a:ext>
            </a:extLst>
          </p:cNvPr>
          <p:cNvSpPr>
            <a:spLocks noGrp="1"/>
          </p:cNvSpPr>
          <p:nvPr>
            <p:ph idx="1"/>
          </p:nvPr>
        </p:nvSpPr>
        <p:spPr>
          <a:xfrm>
            <a:off x="574537" y="1077685"/>
            <a:ext cx="10768377" cy="4441249"/>
          </a:xfrm>
        </p:spPr>
        <p:txBody>
          <a:bodyPr>
            <a:normAutofit lnSpcReduction="10000"/>
          </a:bodyPr>
          <a:lstStyle/>
          <a:p>
            <a:pPr algn="just"/>
            <a:r>
              <a:rPr lang="en-US" sz="3200" dirty="0">
                <a:latin typeface="Times New Roman" pitchFamily="18" charset="0"/>
                <a:cs typeface="Times New Roman" pitchFamily="18" charset="0"/>
              </a:rPr>
              <a:t>Some essential oils, including </a:t>
            </a:r>
            <a:r>
              <a:rPr lang="en-US" sz="3200" b="1" dirty="0">
                <a:latin typeface="Times New Roman" pitchFamily="18" charset="0"/>
                <a:cs typeface="Times New Roman" pitchFamily="18" charset="0"/>
              </a:rPr>
              <a:t>eucalyptus, peppermint, and chamomile</a:t>
            </a:r>
            <a:r>
              <a:rPr lang="en-US" sz="3200" dirty="0">
                <a:latin typeface="Times New Roman" pitchFamily="18" charset="0"/>
                <a:cs typeface="Times New Roman" pitchFamily="18" charset="0"/>
              </a:rPr>
              <a:t>, possess analgesic and muscle relaxant properties. Aromatherapy massages or topical application of these oils may help alleviate pain and tension in muscles and joints.</a:t>
            </a:r>
          </a:p>
          <a:p>
            <a:pPr algn="just"/>
            <a:r>
              <a:rPr lang="en-US" sz="3200" b="1" dirty="0">
                <a:latin typeface="Times New Roman" pitchFamily="18" charset="0"/>
                <a:cs typeface="Times New Roman" pitchFamily="18" charset="0"/>
              </a:rPr>
              <a:t>Eucalyptus, tea tree, and peppermint oils</a:t>
            </a:r>
            <a:r>
              <a:rPr lang="en-US" sz="3200" dirty="0">
                <a:latin typeface="Times New Roman" pitchFamily="18" charset="0"/>
                <a:cs typeface="Times New Roman" pitchFamily="18" charset="0"/>
              </a:rPr>
              <a:t> are known for their respiratory benefits. Aromatherapy with these oils can help clear nasal passages, relieve congestion, and support respiratory health.</a:t>
            </a:r>
          </a:p>
        </p:txBody>
      </p:sp>
      <p:pic>
        <p:nvPicPr>
          <p:cNvPr id="5" name="Picture 4">
            <a:extLst>
              <a:ext uri="{FF2B5EF4-FFF2-40B4-BE49-F238E27FC236}">
                <a16:creationId xmlns:a16="http://schemas.microsoft.com/office/drawing/2014/main" id="{C6C4E062-B270-017A-81BA-D40AC7205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56F99B9F-5ED2-BFCB-E156-8DF18FAAE071}"/>
              </a:ext>
            </a:extLst>
          </p:cNvPr>
          <p:cNvSpPr>
            <a:spLocks noGrp="1"/>
          </p:cNvSpPr>
          <p:nvPr>
            <p:ph type="sldNum" sz="quarter" idx="12"/>
          </p:nvPr>
        </p:nvSpPr>
        <p:spPr/>
        <p:txBody>
          <a:bodyPr/>
          <a:lstStyle/>
          <a:p>
            <a:fld id="{34B7E4EF-A1BD-40F4-AB7B-04F084DD991D}" type="slidenum">
              <a:rPr lang="en-US" smtClean="0"/>
              <a:t>20</a:t>
            </a:fld>
            <a:endParaRPr lang="en-US"/>
          </a:p>
        </p:txBody>
      </p:sp>
    </p:spTree>
    <p:extLst>
      <p:ext uri="{BB962C8B-B14F-4D97-AF65-F5344CB8AC3E}">
        <p14:creationId xmlns:p14="http://schemas.microsoft.com/office/powerpoint/2010/main" val="104420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5D8642-5C88-8353-C69F-488A9A7CDF7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E6D21D3-8624-7300-2B4C-59E14811B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94FF621B-690D-9383-E3EE-856AE9EDD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2B94ABC2-AC78-BDFA-1A0B-4B445E001B80}"/>
              </a:ext>
            </a:extLst>
          </p:cNvPr>
          <p:cNvSpPr>
            <a:spLocks noGrp="1"/>
          </p:cNvSpPr>
          <p:nvPr>
            <p:ph idx="1"/>
          </p:nvPr>
        </p:nvSpPr>
        <p:spPr>
          <a:xfrm>
            <a:off x="574537" y="1077685"/>
            <a:ext cx="10768377" cy="4441249"/>
          </a:xfrm>
        </p:spPr>
        <p:txBody>
          <a:bodyPr>
            <a:normAutofit lnSpcReduction="10000"/>
          </a:bodyPr>
          <a:lstStyle/>
          <a:p>
            <a:pPr algn="just"/>
            <a:r>
              <a:rPr lang="en-US" sz="3200" b="1" dirty="0">
                <a:latin typeface="Times New Roman" pitchFamily="18" charset="0"/>
                <a:cs typeface="Times New Roman" pitchFamily="18" charset="0"/>
              </a:rPr>
              <a:t>Peppermint and lavender oils </a:t>
            </a:r>
            <a:r>
              <a:rPr lang="en-US" sz="3200" dirty="0">
                <a:latin typeface="Times New Roman" pitchFamily="18" charset="0"/>
                <a:cs typeface="Times New Roman" pitchFamily="18" charset="0"/>
              </a:rPr>
              <a:t>are commonly used in aromatherapy for headache and migraine relief. Inhaling these oils may help alleviate tension and reduce the severity of headaches.</a:t>
            </a:r>
          </a:p>
          <a:p>
            <a:pPr algn="just"/>
            <a:r>
              <a:rPr lang="en-US" sz="3200" dirty="0">
                <a:latin typeface="Times New Roman" pitchFamily="18" charset="0"/>
                <a:cs typeface="Times New Roman" pitchFamily="18" charset="0"/>
              </a:rPr>
              <a:t>Essential oils like </a:t>
            </a:r>
            <a:r>
              <a:rPr lang="en-US" sz="3200" b="1" dirty="0">
                <a:latin typeface="Times New Roman" pitchFamily="18" charset="0"/>
                <a:cs typeface="Times New Roman" pitchFamily="18" charset="0"/>
              </a:rPr>
              <a:t>tea tree, lavender, and chamomile </a:t>
            </a:r>
            <a:r>
              <a:rPr lang="en-US" sz="3200" dirty="0">
                <a:latin typeface="Times New Roman" pitchFamily="18" charset="0"/>
                <a:cs typeface="Times New Roman" pitchFamily="18" charset="0"/>
              </a:rPr>
              <a:t>are known for their skin-soothing and wound-healing properties. Aromatherapy may contribute to skin health when applied topically in diluted forms.</a:t>
            </a:r>
          </a:p>
        </p:txBody>
      </p:sp>
      <p:pic>
        <p:nvPicPr>
          <p:cNvPr id="5" name="Picture 4">
            <a:extLst>
              <a:ext uri="{FF2B5EF4-FFF2-40B4-BE49-F238E27FC236}">
                <a16:creationId xmlns:a16="http://schemas.microsoft.com/office/drawing/2014/main" id="{A366F113-33E9-FB3F-5E74-D66A579CA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DDC23DFF-E74D-71AE-1495-1554AF40E0C8}"/>
              </a:ext>
            </a:extLst>
          </p:cNvPr>
          <p:cNvSpPr>
            <a:spLocks noGrp="1"/>
          </p:cNvSpPr>
          <p:nvPr>
            <p:ph type="sldNum" sz="quarter" idx="12"/>
          </p:nvPr>
        </p:nvSpPr>
        <p:spPr/>
        <p:txBody>
          <a:bodyPr/>
          <a:lstStyle/>
          <a:p>
            <a:fld id="{34B7E4EF-A1BD-40F4-AB7B-04F084DD991D}" type="slidenum">
              <a:rPr lang="en-US" smtClean="0"/>
              <a:t>21</a:t>
            </a:fld>
            <a:endParaRPr lang="en-US"/>
          </a:p>
        </p:txBody>
      </p:sp>
    </p:spTree>
    <p:extLst>
      <p:ext uri="{BB962C8B-B14F-4D97-AF65-F5344CB8AC3E}">
        <p14:creationId xmlns:p14="http://schemas.microsoft.com/office/powerpoint/2010/main" val="852571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5BBF8F-CD56-FDA0-5F5B-11736E49A0A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954EB9E-3216-4327-1AFD-52FB9480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DE658D7-246A-33C2-1C97-75359E74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0EC17CC0-31FE-FDB5-C082-A6A0E5866311}"/>
              </a:ext>
            </a:extLst>
          </p:cNvPr>
          <p:cNvSpPr>
            <a:spLocks noGrp="1"/>
          </p:cNvSpPr>
          <p:nvPr>
            <p:ph idx="1"/>
          </p:nvPr>
        </p:nvSpPr>
        <p:spPr>
          <a:xfrm>
            <a:off x="574537" y="1077685"/>
            <a:ext cx="10768377" cy="4441249"/>
          </a:xfrm>
        </p:spPr>
        <p:txBody>
          <a:bodyPr>
            <a:normAutofit/>
          </a:bodyPr>
          <a:lstStyle/>
          <a:p>
            <a:pPr algn="just"/>
            <a:r>
              <a:rPr lang="en-US" sz="3200" b="1" dirty="0">
                <a:latin typeface="Times New Roman" pitchFamily="18" charset="0"/>
                <a:cs typeface="Times New Roman" pitchFamily="18" charset="0"/>
              </a:rPr>
              <a:t>Clary sage (</a:t>
            </a:r>
            <a:r>
              <a:rPr lang="en-US" sz="3200" b="1" i="1" dirty="0">
                <a:latin typeface="Times New Roman" pitchFamily="18" charset="0"/>
                <a:cs typeface="Times New Roman" pitchFamily="18" charset="0"/>
              </a:rPr>
              <a:t>Salvia sclarea</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and </a:t>
            </a:r>
            <a:r>
              <a:rPr lang="en-US" sz="3200" b="1" dirty="0">
                <a:latin typeface="Times New Roman" pitchFamily="18" charset="0"/>
                <a:cs typeface="Times New Roman" pitchFamily="18" charset="0"/>
              </a:rPr>
              <a:t>geranium (</a:t>
            </a:r>
            <a:r>
              <a:rPr lang="en-US" sz="3200" b="1" i="1" dirty="0">
                <a:latin typeface="Times New Roman" pitchFamily="18" charset="0"/>
                <a:cs typeface="Times New Roman" pitchFamily="18" charset="0"/>
              </a:rPr>
              <a:t>Pelargonium graveolens</a:t>
            </a:r>
            <a:r>
              <a:rPr lang="en-US" sz="3200" b="1" dirty="0">
                <a:latin typeface="Times New Roman" pitchFamily="18" charset="0"/>
                <a:cs typeface="Times New Roman" pitchFamily="18" charset="0"/>
              </a:rPr>
              <a:t>)</a:t>
            </a:r>
            <a:r>
              <a:rPr lang="en-US" sz="3200" dirty="0">
                <a:latin typeface="Times New Roman" pitchFamily="18" charset="0"/>
                <a:cs typeface="Times New Roman" pitchFamily="18" charset="0"/>
              </a:rPr>
              <a:t> essential oils are believed to have </a:t>
            </a:r>
            <a:r>
              <a:rPr lang="en-US" sz="3200" dirty="0">
                <a:solidFill>
                  <a:srgbClr val="0070C0"/>
                </a:solidFill>
                <a:latin typeface="Times New Roman" pitchFamily="18" charset="0"/>
                <a:cs typeface="Times New Roman" pitchFamily="18" charset="0"/>
              </a:rPr>
              <a:t>hormone-balancing effects.</a:t>
            </a:r>
            <a:r>
              <a:rPr lang="en-US" sz="3200" dirty="0">
                <a:latin typeface="Times New Roman" pitchFamily="18" charset="0"/>
                <a:cs typeface="Times New Roman" pitchFamily="18" charset="0"/>
              </a:rPr>
              <a:t> Aromatherapy may be used to ease menstrual discomfort and support hormonal balance.</a:t>
            </a:r>
          </a:p>
          <a:p>
            <a:pPr algn="just"/>
            <a:r>
              <a:rPr lang="en-US" sz="3200" b="1" dirty="0">
                <a:latin typeface="Times New Roman" pitchFamily="18" charset="0"/>
                <a:cs typeface="Times New Roman" pitchFamily="18" charset="0"/>
              </a:rPr>
              <a:t>Ginger, peppermint, and lemon </a:t>
            </a:r>
            <a:r>
              <a:rPr lang="en-US" sz="3200" dirty="0">
                <a:latin typeface="Times New Roman" pitchFamily="18" charset="0"/>
                <a:cs typeface="Times New Roman" pitchFamily="18" charset="0"/>
              </a:rPr>
              <a:t>essential oils are commonly used to reduce nausea. Aromatherapy with these oils may be helpful for individuals experiencing nausea or motion sickness.</a:t>
            </a:r>
          </a:p>
        </p:txBody>
      </p:sp>
      <p:pic>
        <p:nvPicPr>
          <p:cNvPr id="5" name="Picture 4">
            <a:extLst>
              <a:ext uri="{FF2B5EF4-FFF2-40B4-BE49-F238E27FC236}">
                <a16:creationId xmlns:a16="http://schemas.microsoft.com/office/drawing/2014/main" id="{E67ABA07-062E-9DCC-15D4-BA56B17412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2D08ACA0-0D6C-90F0-8E57-064EC44EB138}"/>
              </a:ext>
            </a:extLst>
          </p:cNvPr>
          <p:cNvSpPr>
            <a:spLocks noGrp="1"/>
          </p:cNvSpPr>
          <p:nvPr>
            <p:ph type="sldNum" sz="quarter" idx="12"/>
          </p:nvPr>
        </p:nvSpPr>
        <p:spPr/>
        <p:txBody>
          <a:bodyPr/>
          <a:lstStyle/>
          <a:p>
            <a:fld id="{34B7E4EF-A1BD-40F4-AB7B-04F084DD991D}" type="slidenum">
              <a:rPr lang="en-US" smtClean="0"/>
              <a:t>22</a:t>
            </a:fld>
            <a:endParaRPr lang="en-US"/>
          </a:p>
        </p:txBody>
      </p:sp>
    </p:spTree>
    <p:extLst>
      <p:ext uri="{BB962C8B-B14F-4D97-AF65-F5344CB8AC3E}">
        <p14:creationId xmlns:p14="http://schemas.microsoft.com/office/powerpoint/2010/main" val="3376664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15542" y="1346783"/>
            <a:ext cx="10853944" cy="4574924"/>
          </a:xfrm>
        </p:spPr>
        <p:txBody>
          <a:bodyPr>
            <a:normAutofit fontScale="85000" lnSpcReduction="20000"/>
          </a:bodyPr>
          <a:lstStyle/>
          <a:p>
            <a:pPr algn="just">
              <a:buNone/>
            </a:pPr>
            <a:r>
              <a:rPr lang="en-US" sz="3200" b="1" dirty="0">
                <a:latin typeface="Times New Roman" pitchFamily="18" charset="0"/>
                <a:cs typeface="Times New Roman" pitchFamily="18" charset="0"/>
              </a:rPr>
              <a:t>Skin Irritation and Sensitization:</a:t>
            </a:r>
          </a:p>
          <a:p>
            <a:pPr algn="just"/>
            <a:r>
              <a:rPr lang="en-US" sz="3200" dirty="0">
                <a:latin typeface="Times New Roman" pitchFamily="18" charset="0"/>
                <a:cs typeface="Times New Roman" pitchFamily="18" charset="0"/>
              </a:rPr>
              <a:t>Undiluted essential oils can cause skin irritation, redness, and allergic reactions, especially in individuals with sensitive skin.</a:t>
            </a:r>
          </a:p>
          <a:p>
            <a:pPr algn="just"/>
            <a:r>
              <a:rPr lang="en-US" sz="3200" dirty="0">
                <a:latin typeface="Times New Roman" pitchFamily="18" charset="0"/>
                <a:cs typeface="Times New Roman" pitchFamily="18" charset="0"/>
              </a:rPr>
              <a:t>It's crucial to dilute essential oils in a suitable carrier oil before applying them to the skin and perform a patch test to check for any adverse reactions.</a:t>
            </a:r>
          </a:p>
          <a:p>
            <a:pPr algn="just">
              <a:buNone/>
            </a:pPr>
            <a:r>
              <a:rPr lang="en-US" sz="3200" b="1" dirty="0">
                <a:latin typeface="Times New Roman" pitchFamily="18" charset="0"/>
                <a:cs typeface="Times New Roman" pitchFamily="18" charset="0"/>
              </a:rPr>
              <a:t>Phototoxicity:</a:t>
            </a:r>
          </a:p>
          <a:p>
            <a:pPr algn="just"/>
            <a:r>
              <a:rPr lang="en-US" sz="3200" dirty="0">
                <a:latin typeface="Times New Roman" pitchFamily="18" charset="0"/>
                <a:cs typeface="Times New Roman" pitchFamily="18" charset="0"/>
              </a:rPr>
              <a:t>Certain citrus essential oils, such as bergamot, lime, and grapefruit, can cause skin sensitivity when exposed to sunlight (phototoxicity).</a:t>
            </a:r>
          </a:p>
          <a:p>
            <a:pPr algn="just"/>
            <a:r>
              <a:rPr lang="en-US" sz="3200" dirty="0">
                <a:latin typeface="Times New Roman" pitchFamily="18" charset="0"/>
                <a:cs typeface="Times New Roman" pitchFamily="18" charset="0"/>
              </a:rPr>
              <a:t>Users should avoid applying phototoxic oils to areas of the skin that will be exposed to sunlight for an extended period.</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23</a:t>
            </a:fld>
            <a:endParaRPr lang="en-US"/>
          </a:p>
        </p:txBody>
      </p:sp>
      <p:sp>
        <p:nvSpPr>
          <p:cNvPr id="2" name="Title 1">
            <a:extLst>
              <a:ext uri="{FF2B5EF4-FFF2-40B4-BE49-F238E27FC236}">
                <a16:creationId xmlns:a16="http://schemas.microsoft.com/office/drawing/2014/main" id="{49C78204-AA7D-6640-2ECB-3CAA098BA43D}"/>
              </a:ext>
            </a:extLst>
          </p:cNvPr>
          <p:cNvSpPr>
            <a:spLocks noGrp="1"/>
          </p:cNvSpPr>
          <p:nvPr>
            <p:ph type="title"/>
          </p:nvPr>
        </p:nvSpPr>
        <p:spPr>
          <a:xfrm>
            <a:off x="652256" y="392344"/>
            <a:ext cx="10298978" cy="1229451"/>
          </a:xfrm>
        </p:spPr>
        <p:txBody>
          <a:bodyPr>
            <a:normAutofit/>
          </a:bodyPr>
          <a:lstStyle/>
          <a:p>
            <a:r>
              <a:rPr lang="en-US" b="1" dirty="0"/>
              <a:t>Risks associated with essential oils</a:t>
            </a:r>
          </a:p>
        </p:txBody>
      </p:sp>
    </p:spTree>
    <p:extLst>
      <p:ext uri="{BB962C8B-B14F-4D97-AF65-F5344CB8AC3E}">
        <p14:creationId xmlns:p14="http://schemas.microsoft.com/office/powerpoint/2010/main" val="247297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EAFCD-19C2-B797-22B8-87132F410D1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985B288-9745-4EC1-1CF9-6232B21B4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FBD13F9-BC43-9001-653A-DF3B1C35E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10884E65-1C91-3F53-DDD8-B3C0FD13704E}"/>
              </a:ext>
            </a:extLst>
          </p:cNvPr>
          <p:cNvSpPr>
            <a:spLocks noGrp="1"/>
          </p:cNvSpPr>
          <p:nvPr>
            <p:ph idx="1"/>
          </p:nvPr>
        </p:nvSpPr>
        <p:spPr>
          <a:xfrm>
            <a:off x="815542" y="1346783"/>
            <a:ext cx="10853944" cy="4574924"/>
          </a:xfrm>
        </p:spPr>
        <p:txBody>
          <a:bodyPr>
            <a:normAutofit fontScale="77500" lnSpcReduction="20000"/>
          </a:bodyPr>
          <a:lstStyle/>
          <a:p>
            <a:pPr algn="just">
              <a:buNone/>
            </a:pPr>
            <a:r>
              <a:rPr lang="en-US" sz="3200" b="1" dirty="0">
                <a:latin typeface="Times New Roman" pitchFamily="18" charset="0"/>
                <a:cs typeface="Times New Roman" pitchFamily="18" charset="0"/>
              </a:rPr>
              <a:t>Respiratory Sensitivity:</a:t>
            </a:r>
          </a:p>
          <a:p>
            <a:pPr algn="just"/>
            <a:r>
              <a:rPr lang="en-US" sz="3200" dirty="0">
                <a:latin typeface="Times New Roman" pitchFamily="18" charset="0"/>
                <a:cs typeface="Times New Roman" pitchFamily="18" charset="0"/>
              </a:rPr>
              <a:t>Some individuals may be sensitive or allergic to certain essential oils when inhaled, leading to respiratory issues, headaches, or nausea.</a:t>
            </a:r>
          </a:p>
          <a:p>
            <a:pPr algn="just"/>
            <a:r>
              <a:rPr lang="en-US" sz="3200" dirty="0">
                <a:latin typeface="Times New Roman" pitchFamily="18" charset="0"/>
                <a:cs typeface="Times New Roman" pitchFamily="18" charset="0"/>
              </a:rPr>
              <a:t>Caution is advised when using strong oils like eucalyptus or peppermint, especially in enclosed spaces.</a:t>
            </a:r>
          </a:p>
          <a:p>
            <a:pPr algn="just">
              <a:buNone/>
            </a:pPr>
            <a:r>
              <a:rPr lang="en-US" sz="3200" b="1" dirty="0">
                <a:latin typeface="Times New Roman" pitchFamily="18" charset="0"/>
                <a:cs typeface="Times New Roman" pitchFamily="18" charset="0"/>
              </a:rPr>
              <a:t>Interaction with Medications:</a:t>
            </a:r>
          </a:p>
          <a:p>
            <a:pPr algn="just"/>
            <a:r>
              <a:rPr lang="en-US" sz="3200" dirty="0">
                <a:latin typeface="Times New Roman" pitchFamily="18" charset="0"/>
                <a:cs typeface="Times New Roman" pitchFamily="18" charset="0"/>
              </a:rPr>
              <a:t>Essential oils can interact with medications, affecting their absorption, metabolism, or effectiveness.</a:t>
            </a:r>
          </a:p>
          <a:p>
            <a:pPr algn="just"/>
            <a:r>
              <a:rPr lang="en-US" sz="3200" dirty="0">
                <a:latin typeface="Times New Roman" pitchFamily="18" charset="0"/>
                <a:cs typeface="Times New Roman" pitchFamily="18" charset="0"/>
              </a:rPr>
              <a:t>Individuals taking medications should consult with a healthcare professional before using essential oils, especially if they have underlying health conditions.</a:t>
            </a:r>
          </a:p>
        </p:txBody>
      </p:sp>
      <p:pic>
        <p:nvPicPr>
          <p:cNvPr id="5" name="Picture 4">
            <a:extLst>
              <a:ext uri="{FF2B5EF4-FFF2-40B4-BE49-F238E27FC236}">
                <a16:creationId xmlns:a16="http://schemas.microsoft.com/office/drawing/2014/main" id="{CD847E91-2621-B42D-7927-96E5F5237F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77EB1D88-7A6A-2D89-AD2F-5D57795373BB}"/>
              </a:ext>
            </a:extLst>
          </p:cNvPr>
          <p:cNvSpPr>
            <a:spLocks noGrp="1"/>
          </p:cNvSpPr>
          <p:nvPr>
            <p:ph type="sldNum" sz="quarter" idx="12"/>
          </p:nvPr>
        </p:nvSpPr>
        <p:spPr/>
        <p:txBody>
          <a:bodyPr/>
          <a:lstStyle/>
          <a:p>
            <a:fld id="{34B7E4EF-A1BD-40F4-AB7B-04F084DD991D}" type="slidenum">
              <a:rPr lang="en-US" smtClean="0"/>
              <a:t>24</a:t>
            </a:fld>
            <a:endParaRPr lang="en-US"/>
          </a:p>
        </p:txBody>
      </p:sp>
      <p:sp>
        <p:nvSpPr>
          <p:cNvPr id="2" name="Title 1">
            <a:extLst>
              <a:ext uri="{FF2B5EF4-FFF2-40B4-BE49-F238E27FC236}">
                <a16:creationId xmlns:a16="http://schemas.microsoft.com/office/drawing/2014/main" id="{06E63511-9C23-638E-BADD-611BCFD22B83}"/>
              </a:ext>
            </a:extLst>
          </p:cNvPr>
          <p:cNvSpPr>
            <a:spLocks noGrp="1"/>
          </p:cNvSpPr>
          <p:nvPr>
            <p:ph type="title"/>
          </p:nvPr>
        </p:nvSpPr>
        <p:spPr>
          <a:xfrm>
            <a:off x="652256" y="392344"/>
            <a:ext cx="10298978" cy="1229451"/>
          </a:xfrm>
        </p:spPr>
        <p:txBody>
          <a:bodyPr>
            <a:normAutofit/>
          </a:bodyPr>
          <a:lstStyle/>
          <a:p>
            <a:r>
              <a:rPr lang="en-US" b="1" dirty="0"/>
              <a:t>Risks associated with essential oils</a:t>
            </a:r>
          </a:p>
        </p:txBody>
      </p:sp>
    </p:spTree>
    <p:extLst>
      <p:ext uri="{BB962C8B-B14F-4D97-AF65-F5344CB8AC3E}">
        <p14:creationId xmlns:p14="http://schemas.microsoft.com/office/powerpoint/2010/main" val="324741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D5DF56-1DB5-56BC-5C4F-F093E0347E4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C067EDA-B82B-95A2-13EB-F0B7D2387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066A917E-F987-D4F2-DA48-3FF717B0A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9AE418C3-81B6-4C5A-332F-0134842F0F12}"/>
              </a:ext>
            </a:extLst>
          </p:cNvPr>
          <p:cNvSpPr>
            <a:spLocks noGrp="1"/>
          </p:cNvSpPr>
          <p:nvPr>
            <p:ph idx="1"/>
          </p:nvPr>
        </p:nvSpPr>
        <p:spPr>
          <a:xfrm>
            <a:off x="815542" y="1346783"/>
            <a:ext cx="10853944" cy="4574924"/>
          </a:xfrm>
        </p:spPr>
        <p:txBody>
          <a:bodyPr>
            <a:normAutofit fontScale="77500" lnSpcReduction="20000"/>
          </a:bodyPr>
          <a:lstStyle/>
          <a:p>
            <a:pPr algn="just">
              <a:buNone/>
            </a:pPr>
            <a:r>
              <a:rPr lang="en-US" sz="3200" b="1" dirty="0">
                <a:latin typeface="Times New Roman" pitchFamily="18" charset="0"/>
                <a:cs typeface="Times New Roman" pitchFamily="18" charset="0"/>
              </a:rPr>
              <a:t>Pregnancy and Breastfeeding:</a:t>
            </a:r>
          </a:p>
          <a:p>
            <a:pPr algn="just"/>
            <a:r>
              <a:rPr lang="en-US" sz="3200" dirty="0">
                <a:latin typeface="Times New Roman" pitchFamily="18" charset="0"/>
                <a:cs typeface="Times New Roman" pitchFamily="18" charset="0"/>
              </a:rPr>
              <a:t>Pregnant and breastfeeding women should exercise caution when using essential oils, as some oils may pose risks to the developing fetus or nursing infant.</a:t>
            </a:r>
          </a:p>
          <a:p>
            <a:pPr algn="just"/>
            <a:r>
              <a:rPr lang="en-US" sz="3200" dirty="0">
                <a:latin typeface="Times New Roman" pitchFamily="18" charset="0"/>
                <a:cs typeface="Times New Roman" pitchFamily="18" charset="0"/>
              </a:rPr>
              <a:t>It's advisable to consult with a healthcare provider before incorporating essential oils into a wellness routine during pregnancy or breastfeeding.</a:t>
            </a:r>
          </a:p>
          <a:p>
            <a:pPr algn="just">
              <a:buNone/>
            </a:pPr>
            <a:r>
              <a:rPr lang="en-US" sz="3200" b="1" dirty="0">
                <a:latin typeface="Times New Roman" pitchFamily="18" charset="0"/>
                <a:cs typeface="Times New Roman" pitchFamily="18" charset="0"/>
              </a:rPr>
              <a:t>Toxicity in Children and Pets:</a:t>
            </a:r>
          </a:p>
          <a:p>
            <a:pPr algn="just"/>
            <a:r>
              <a:rPr lang="en-US" sz="3200" dirty="0">
                <a:latin typeface="Times New Roman" pitchFamily="18" charset="0"/>
                <a:cs typeface="Times New Roman" pitchFamily="18" charset="0"/>
              </a:rPr>
              <a:t>Some essential oils can be toxic to children and pets, leading to adverse reactions or poisoning.</a:t>
            </a:r>
          </a:p>
          <a:p>
            <a:pPr algn="just"/>
            <a:r>
              <a:rPr lang="en-US" sz="3200" dirty="0">
                <a:latin typeface="Times New Roman" pitchFamily="18" charset="0"/>
                <a:cs typeface="Times New Roman" pitchFamily="18" charset="0"/>
              </a:rPr>
              <a:t>Oils such as eucalyptus, tea tree, and wintergreen can be particularly harmful. Always keep essential oils out of reach of children and pets.</a:t>
            </a:r>
          </a:p>
        </p:txBody>
      </p:sp>
      <p:pic>
        <p:nvPicPr>
          <p:cNvPr id="5" name="Picture 4">
            <a:extLst>
              <a:ext uri="{FF2B5EF4-FFF2-40B4-BE49-F238E27FC236}">
                <a16:creationId xmlns:a16="http://schemas.microsoft.com/office/drawing/2014/main" id="{43AA68C3-8C5F-E5E6-9A07-4C04F24760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A090D4F-A779-D48C-3BD1-49E16E529711}"/>
              </a:ext>
            </a:extLst>
          </p:cNvPr>
          <p:cNvSpPr>
            <a:spLocks noGrp="1"/>
          </p:cNvSpPr>
          <p:nvPr>
            <p:ph type="sldNum" sz="quarter" idx="12"/>
          </p:nvPr>
        </p:nvSpPr>
        <p:spPr/>
        <p:txBody>
          <a:bodyPr/>
          <a:lstStyle/>
          <a:p>
            <a:fld id="{34B7E4EF-A1BD-40F4-AB7B-04F084DD991D}" type="slidenum">
              <a:rPr lang="en-US" smtClean="0"/>
              <a:t>25</a:t>
            </a:fld>
            <a:endParaRPr lang="en-US"/>
          </a:p>
        </p:txBody>
      </p:sp>
      <p:sp>
        <p:nvSpPr>
          <p:cNvPr id="2" name="Title 1">
            <a:extLst>
              <a:ext uri="{FF2B5EF4-FFF2-40B4-BE49-F238E27FC236}">
                <a16:creationId xmlns:a16="http://schemas.microsoft.com/office/drawing/2014/main" id="{EEB994F0-CFF7-1448-9BD5-7476ED256410}"/>
              </a:ext>
            </a:extLst>
          </p:cNvPr>
          <p:cNvSpPr>
            <a:spLocks noGrp="1"/>
          </p:cNvSpPr>
          <p:nvPr>
            <p:ph type="title"/>
          </p:nvPr>
        </p:nvSpPr>
        <p:spPr>
          <a:xfrm>
            <a:off x="652256" y="392344"/>
            <a:ext cx="10298978" cy="1229451"/>
          </a:xfrm>
        </p:spPr>
        <p:txBody>
          <a:bodyPr>
            <a:normAutofit/>
          </a:bodyPr>
          <a:lstStyle/>
          <a:p>
            <a:r>
              <a:rPr lang="en-US" b="1" dirty="0"/>
              <a:t>Risks associated with essential oils</a:t>
            </a:r>
          </a:p>
        </p:txBody>
      </p:sp>
    </p:spTree>
    <p:extLst>
      <p:ext uri="{BB962C8B-B14F-4D97-AF65-F5344CB8AC3E}">
        <p14:creationId xmlns:p14="http://schemas.microsoft.com/office/powerpoint/2010/main" val="349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2EC3A1-668C-C928-6876-8D080211986C}"/>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144525D-1262-7406-A456-C17FF46F6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05501EAC-5E5F-0733-C393-B37FAE456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09A592D1-4869-9B1F-9E7E-772441CB27BF}"/>
              </a:ext>
            </a:extLst>
          </p:cNvPr>
          <p:cNvSpPr>
            <a:spLocks noGrp="1"/>
          </p:cNvSpPr>
          <p:nvPr>
            <p:ph idx="1"/>
          </p:nvPr>
        </p:nvSpPr>
        <p:spPr>
          <a:xfrm>
            <a:off x="815542" y="1346783"/>
            <a:ext cx="10853944" cy="4574924"/>
          </a:xfrm>
        </p:spPr>
        <p:txBody>
          <a:bodyPr>
            <a:normAutofit fontScale="85000" lnSpcReduction="20000"/>
          </a:bodyPr>
          <a:lstStyle/>
          <a:p>
            <a:pPr algn="just">
              <a:buNone/>
            </a:pPr>
            <a:r>
              <a:rPr lang="en-US" sz="3200" b="1" dirty="0">
                <a:latin typeface="Times New Roman" pitchFamily="18" charset="0"/>
                <a:cs typeface="Times New Roman" pitchFamily="18" charset="0"/>
              </a:rPr>
              <a:t>Ingestion Risks:</a:t>
            </a:r>
          </a:p>
          <a:p>
            <a:pPr algn="just"/>
            <a:r>
              <a:rPr lang="en-US" sz="3200" dirty="0">
                <a:latin typeface="Times New Roman" pitchFamily="18" charset="0"/>
                <a:cs typeface="Times New Roman" pitchFamily="18" charset="0"/>
              </a:rPr>
              <a:t>Ingesting essential oils can be dangerous and should be avoided unless under the guidance of a qualified healthcare professional.</a:t>
            </a:r>
          </a:p>
          <a:p>
            <a:pPr algn="just"/>
            <a:r>
              <a:rPr lang="en-US" sz="3200" dirty="0">
                <a:latin typeface="Times New Roman" pitchFamily="18" charset="0"/>
                <a:cs typeface="Times New Roman" pitchFamily="18" charset="0"/>
              </a:rPr>
              <a:t>Swallowing essential oils can lead to gastrointestinal issues, toxicity, and adverse effects on internal organs.</a:t>
            </a:r>
          </a:p>
          <a:p>
            <a:pPr marL="0" indent="0" algn="just">
              <a:buNone/>
            </a:pPr>
            <a:r>
              <a:rPr lang="en-US" sz="3200" b="1" dirty="0">
                <a:latin typeface="Times New Roman" pitchFamily="18" charset="0"/>
                <a:cs typeface="Times New Roman" pitchFamily="18" charset="0"/>
              </a:rPr>
              <a:t>Quality and Purity Concerns:</a:t>
            </a:r>
          </a:p>
          <a:p>
            <a:pPr algn="just"/>
            <a:r>
              <a:rPr lang="en-US" sz="3200" dirty="0">
                <a:latin typeface="Times New Roman" pitchFamily="18" charset="0"/>
                <a:cs typeface="Times New Roman" pitchFamily="18" charset="0"/>
              </a:rPr>
              <a:t>Poor-quality or adulterated essential oils may contain contaminants or synthetic additives, posing health risks.</a:t>
            </a:r>
          </a:p>
          <a:p>
            <a:pPr algn="just"/>
            <a:r>
              <a:rPr lang="en-US" sz="3200" dirty="0">
                <a:latin typeface="Times New Roman" pitchFamily="18" charset="0"/>
                <a:cs typeface="Times New Roman" pitchFamily="18" charset="0"/>
              </a:rPr>
              <a:t>It's crucial to purchase essential oils from reputable suppliers that provide high-quality, pure products.</a:t>
            </a:r>
          </a:p>
        </p:txBody>
      </p:sp>
      <p:pic>
        <p:nvPicPr>
          <p:cNvPr id="5" name="Picture 4">
            <a:extLst>
              <a:ext uri="{FF2B5EF4-FFF2-40B4-BE49-F238E27FC236}">
                <a16:creationId xmlns:a16="http://schemas.microsoft.com/office/drawing/2014/main" id="{3E68A3B4-477C-A290-AA0E-523C629532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7338A194-2A03-92FD-AEF9-234CCC5EAAB1}"/>
              </a:ext>
            </a:extLst>
          </p:cNvPr>
          <p:cNvSpPr>
            <a:spLocks noGrp="1"/>
          </p:cNvSpPr>
          <p:nvPr>
            <p:ph type="sldNum" sz="quarter" idx="12"/>
          </p:nvPr>
        </p:nvSpPr>
        <p:spPr/>
        <p:txBody>
          <a:bodyPr/>
          <a:lstStyle/>
          <a:p>
            <a:fld id="{34B7E4EF-A1BD-40F4-AB7B-04F084DD991D}" type="slidenum">
              <a:rPr lang="en-US" smtClean="0"/>
              <a:t>26</a:t>
            </a:fld>
            <a:endParaRPr lang="en-US"/>
          </a:p>
        </p:txBody>
      </p:sp>
      <p:sp>
        <p:nvSpPr>
          <p:cNvPr id="2" name="Title 1">
            <a:extLst>
              <a:ext uri="{FF2B5EF4-FFF2-40B4-BE49-F238E27FC236}">
                <a16:creationId xmlns:a16="http://schemas.microsoft.com/office/drawing/2014/main" id="{237612BB-B7D1-B13E-CDA4-4F1C59A4C184}"/>
              </a:ext>
            </a:extLst>
          </p:cNvPr>
          <p:cNvSpPr>
            <a:spLocks noGrp="1"/>
          </p:cNvSpPr>
          <p:nvPr>
            <p:ph type="title"/>
          </p:nvPr>
        </p:nvSpPr>
        <p:spPr>
          <a:xfrm>
            <a:off x="652256" y="392344"/>
            <a:ext cx="10298978" cy="1229451"/>
          </a:xfrm>
        </p:spPr>
        <p:txBody>
          <a:bodyPr>
            <a:normAutofit/>
          </a:bodyPr>
          <a:lstStyle/>
          <a:p>
            <a:r>
              <a:rPr lang="en-US" b="1" dirty="0"/>
              <a:t>Risks associated with essential oils</a:t>
            </a:r>
          </a:p>
        </p:txBody>
      </p:sp>
    </p:spTree>
    <p:extLst>
      <p:ext uri="{BB962C8B-B14F-4D97-AF65-F5344CB8AC3E}">
        <p14:creationId xmlns:p14="http://schemas.microsoft.com/office/powerpoint/2010/main" val="34998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0D567-5F23-F81B-C5D9-15DB0286C63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2C5BA3-18C6-C2F5-13D3-585BCEFC4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76A56CE-7AB1-198F-E89D-080AFFAF3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C6D4A3A2-07FB-11A6-858E-1E56306BC797}"/>
              </a:ext>
            </a:extLst>
          </p:cNvPr>
          <p:cNvSpPr>
            <a:spLocks noGrp="1"/>
          </p:cNvSpPr>
          <p:nvPr>
            <p:ph idx="1"/>
          </p:nvPr>
        </p:nvSpPr>
        <p:spPr>
          <a:xfrm>
            <a:off x="815542" y="1346783"/>
            <a:ext cx="10853944" cy="4574924"/>
          </a:xfrm>
        </p:spPr>
        <p:txBody>
          <a:bodyPr>
            <a:normAutofit fontScale="77500" lnSpcReduction="20000"/>
          </a:bodyPr>
          <a:lstStyle/>
          <a:p>
            <a:pPr algn="just">
              <a:buNone/>
            </a:pPr>
            <a:r>
              <a:rPr lang="en-US" sz="3200" b="1" dirty="0">
                <a:latin typeface="Times New Roman" pitchFamily="18" charset="0"/>
                <a:cs typeface="Times New Roman" pitchFamily="18" charset="0"/>
              </a:rPr>
              <a:t>Overuse and Sensitization:</a:t>
            </a:r>
          </a:p>
          <a:p>
            <a:pPr algn="just"/>
            <a:r>
              <a:rPr lang="en-US" sz="3200" dirty="0">
                <a:latin typeface="Times New Roman" pitchFamily="18" charset="0"/>
                <a:cs typeface="Times New Roman" pitchFamily="18" charset="0"/>
              </a:rPr>
              <a:t>Prolonged or excessive use of certain essential oils may lead to sensitization, where the body becomes overly responsive to the oil, resulting in adverse reactions.</a:t>
            </a:r>
          </a:p>
          <a:p>
            <a:pPr algn="just"/>
            <a:r>
              <a:rPr lang="en-US" sz="3200" dirty="0">
                <a:latin typeface="Times New Roman" pitchFamily="18" charset="0"/>
                <a:cs typeface="Times New Roman" pitchFamily="18" charset="0"/>
              </a:rPr>
              <a:t>It's advisable to practice moderation and avoid prolonged, continuous exposure to the same essential oil.</a:t>
            </a:r>
          </a:p>
          <a:p>
            <a:pPr algn="just">
              <a:buNone/>
            </a:pPr>
            <a:r>
              <a:rPr lang="en-US" sz="3200" b="1" dirty="0">
                <a:latin typeface="Times New Roman" pitchFamily="18" charset="0"/>
                <a:cs typeface="Times New Roman" pitchFamily="18" charset="0"/>
              </a:rPr>
              <a:t>Environmental Sensitivity:</a:t>
            </a:r>
          </a:p>
          <a:p>
            <a:pPr algn="just"/>
            <a:r>
              <a:rPr lang="en-US" sz="3200" dirty="0">
                <a:latin typeface="Times New Roman" pitchFamily="18" charset="0"/>
                <a:cs typeface="Times New Roman" pitchFamily="18" charset="0"/>
              </a:rPr>
              <a:t>Some individuals may be environmentally sensitive to diffused essential oils, experiencing headaches, respiratory discomfort, or other symptoms.</a:t>
            </a:r>
          </a:p>
          <a:p>
            <a:pPr algn="just"/>
            <a:r>
              <a:rPr lang="en-US" sz="3200" dirty="0">
                <a:latin typeface="Times New Roman" pitchFamily="18" charset="0"/>
                <a:cs typeface="Times New Roman" pitchFamily="18" charset="0"/>
              </a:rPr>
              <a:t>Proper ventilation and consideration for others in shared spaces are important when using aromatherapy diffusers.</a:t>
            </a:r>
          </a:p>
        </p:txBody>
      </p:sp>
      <p:pic>
        <p:nvPicPr>
          <p:cNvPr id="5" name="Picture 4">
            <a:extLst>
              <a:ext uri="{FF2B5EF4-FFF2-40B4-BE49-F238E27FC236}">
                <a16:creationId xmlns:a16="http://schemas.microsoft.com/office/drawing/2014/main" id="{D6813071-7C0E-A816-7A2F-289114DCB2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1F44AB14-8779-457F-3AEF-5D9EAAE8E121}"/>
              </a:ext>
            </a:extLst>
          </p:cNvPr>
          <p:cNvSpPr>
            <a:spLocks noGrp="1"/>
          </p:cNvSpPr>
          <p:nvPr>
            <p:ph type="sldNum" sz="quarter" idx="12"/>
          </p:nvPr>
        </p:nvSpPr>
        <p:spPr/>
        <p:txBody>
          <a:bodyPr/>
          <a:lstStyle/>
          <a:p>
            <a:fld id="{34B7E4EF-A1BD-40F4-AB7B-04F084DD991D}" type="slidenum">
              <a:rPr lang="en-US" smtClean="0"/>
              <a:t>27</a:t>
            </a:fld>
            <a:endParaRPr lang="en-US"/>
          </a:p>
        </p:txBody>
      </p:sp>
      <p:sp>
        <p:nvSpPr>
          <p:cNvPr id="2" name="Title 1">
            <a:extLst>
              <a:ext uri="{FF2B5EF4-FFF2-40B4-BE49-F238E27FC236}">
                <a16:creationId xmlns:a16="http://schemas.microsoft.com/office/drawing/2014/main" id="{C9B18148-CA7C-5FA8-95CF-2378D8CFCD7A}"/>
              </a:ext>
            </a:extLst>
          </p:cNvPr>
          <p:cNvSpPr>
            <a:spLocks noGrp="1"/>
          </p:cNvSpPr>
          <p:nvPr>
            <p:ph type="title"/>
          </p:nvPr>
        </p:nvSpPr>
        <p:spPr>
          <a:xfrm>
            <a:off x="652256" y="392344"/>
            <a:ext cx="10298978" cy="1229451"/>
          </a:xfrm>
        </p:spPr>
        <p:txBody>
          <a:bodyPr>
            <a:normAutofit/>
          </a:bodyPr>
          <a:lstStyle/>
          <a:p>
            <a:r>
              <a:rPr lang="en-US" b="1" dirty="0"/>
              <a:t>Risks associated with essential oils</a:t>
            </a:r>
          </a:p>
        </p:txBody>
      </p:sp>
    </p:spTree>
    <p:extLst>
      <p:ext uri="{BB962C8B-B14F-4D97-AF65-F5344CB8AC3E}">
        <p14:creationId xmlns:p14="http://schemas.microsoft.com/office/powerpoint/2010/main" val="18489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27321" y="311602"/>
            <a:ext cx="9792208" cy="1527078"/>
          </a:xfrm>
        </p:spPr>
        <p:txBody>
          <a:bodyPr>
            <a:normAutofit/>
          </a:bodyPr>
          <a:lstStyle/>
          <a:p>
            <a:r>
              <a:rPr lang="en-US" dirty="0"/>
              <a:t>References </a:t>
            </a:r>
          </a:p>
        </p:txBody>
      </p:sp>
      <p:pic>
        <p:nvPicPr>
          <p:cNvPr id="5" name="Picture 4">
            <a:extLst>
              <a:ext uri="{FF2B5EF4-FFF2-40B4-BE49-F238E27FC236}">
                <a16:creationId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a:extLst>
              <a:ext uri="{FF2B5EF4-FFF2-40B4-BE49-F238E27FC236}">
                <a16:creationId xmlns:a16="http://schemas.microsoft.com/office/drawing/2014/main" id="{259CF939-5006-A6D1-1D61-02C2A60E0098}"/>
              </a:ext>
            </a:extLst>
          </p:cNvPr>
          <p:cNvSpPr>
            <a:spLocks noGrp="1"/>
          </p:cNvSpPr>
          <p:nvPr>
            <p:ph type="sldNum" sz="quarter" idx="12"/>
          </p:nvPr>
        </p:nvSpPr>
        <p:spPr/>
        <p:txBody>
          <a:bodyPr/>
          <a:lstStyle/>
          <a:p>
            <a:fld id="{34B7E4EF-A1BD-40F4-AB7B-04F084DD991D}" type="slidenum">
              <a:rPr lang="en-US" smtClean="0"/>
              <a:t>28</a:t>
            </a:fld>
            <a:endParaRPr lang="en-US"/>
          </a:p>
        </p:txBody>
      </p:sp>
      <p:sp>
        <p:nvSpPr>
          <p:cNvPr id="8" name="TextBox 7">
            <a:extLst>
              <a:ext uri="{FF2B5EF4-FFF2-40B4-BE49-F238E27FC236}">
                <a16:creationId xmlns:a16="http://schemas.microsoft.com/office/drawing/2014/main" id="{BB8086F2-150C-CF18-6749-E5B9E12423B3}"/>
              </a:ext>
            </a:extLst>
          </p:cNvPr>
          <p:cNvSpPr txBox="1"/>
          <p:nvPr/>
        </p:nvSpPr>
        <p:spPr>
          <a:xfrm>
            <a:off x="1127321" y="1525430"/>
            <a:ext cx="10069285" cy="2677656"/>
          </a:xfrm>
          <a:prstGeom prst="rect">
            <a:avLst/>
          </a:prstGeom>
          <a:noFill/>
        </p:spPr>
        <p:txBody>
          <a:bodyPr wrap="square">
            <a:spAutoFit/>
          </a:bodyPr>
          <a:lstStyle/>
          <a:p>
            <a:pPr marL="347472" marR="0" indent="-347472" algn="just" fontAlgn="base">
              <a:spcBef>
                <a:spcPts val="0"/>
              </a:spcBef>
              <a:spcAft>
                <a:spcPts val="0"/>
              </a:spcAft>
              <a:buFont typeface="Wingdings" panose="05000000000000000000" pitchFamily="2" charset="2"/>
              <a:buChar char="§"/>
            </a:pPr>
            <a:r>
              <a:rPr lang="en-IN" sz="2800" b="0" i="0" dirty="0">
                <a:solidFill>
                  <a:srgbClr val="000000"/>
                </a:solidFill>
                <a:effectLst/>
                <a:latin typeface="Times New Roman" panose="02020603050405020304" pitchFamily="18" charset="0"/>
              </a:rPr>
              <a:t>Evans, W. C. (2009). </a:t>
            </a:r>
            <a:r>
              <a:rPr lang="en-IN" sz="2800" b="0" i="0" dirty="0" err="1">
                <a:solidFill>
                  <a:srgbClr val="000000"/>
                </a:solidFill>
                <a:effectLst/>
                <a:latin typeface="Times New Roman" panose="02020603050405020304" pitchFamily="18" charset="0"/>
              </a:rPr>
              <a:t>Trease</a:t>
            </a:r>
            <a:r>
              <a:rPr lang="en-IN" sz="2800" b="0" i="0" dirty="0">
                <a:solidFill>
                  <a:srgbClr val="000000"/>
                </a:solidFill>
                <a:effectLst/>
                <a:latin typeface="Times New Roman" panose="02020603050405020304" pitchFamily="18" charset="0"/>
              </a:rPr>
              <a:t> and Evans' Pharmacognosy. Elsevier Health Sciences.</a:t>
            </a:r>
            <a:endParaRPr lang="en-IN" sz="2800" dirty="0">
              <a:solidFill>
                <a:srgbClr val="000000"/>
              </a:solidFill>
              <a:latin typeface="Calibri" panose="020F0502020204030204" pitchFamily="34" charset="0"/>
            </a:endParaRPr>
          </a:p>
          <a:p>
            <a:pPr marL="347472" marR="0" indent="-347472" algn="just" fontAlgn="base">
              <a:spcBef>
                <a:spcPts val="0"/>
              </a:spcBef>
              <a:spcAft>
                <a:spcPts val="0"/>
              </a:spcAft>
              <a:buFont typeface="Wingdings" panose="05000000000000000000" pitchFamily="2" charset="2"/>
              <a:buChar char="§"/>
            </a:pPr>
            <a:r>
              <a:rPr lang="en-IN" sz="2800" dirty="0">
                <a:solidFill>
                  <a:srgbClr val="000000"/>
                </a:solidFill>
                <a:latin typeface="Times New Roman" panose="02020603050405020304" pitchFamily="18" charset="0"/>
              </a:rPr>
              <a:t>Price S, Price L. Aromatherapy for health professionals. 4</a:t>
            </a:r>
            <a:r>
              <a:rPr lang="en-IN" sz="2800" baseline="30000" dirty="0">
                <a:solidFill>
                  <a:srgbClr val="000000"/>
                </a:solidFill>
                <a:latin typeface="Times New Roman" panose="02020603050405020304" pitchFamily="18" charset="0"/>
              </a:rPr>
              <a:t>th</a:t>
            </a:r>
            <a:r>
              <a:rPr lang="en-IN" sz="2800" dirty="0">
                <a:solidFill>
                  <a:srgbClr val="000000"/>
                </a:solidFill>
                <a:latin typeface="Times New Roman" panose="02020603050405020304" pitchFamily="18" charset="0"/>
              </a:rPr>
              <a:t> </a:t>
            </a:r>
            <a:r>
              <a:rPr lang="en-IN" sz="2800" dirty="0" err="1">
                <a:solidFill>
                  <a:srgbClr val="000000"/>
                </a:solidFill>
                <a:latin typeface="Times New Roman" panose="02020603050405020304" pitchFamily="18" charset="0"/>
              </a:rPr>
              <a:t>Edn</a:t>
            </a:r>
            <a:r>
              <a:rPr lang="en-IN" sz="2800" dirty="0">
                <a:solidFill>
                  <a:srgbClr val="000000"/>
                </a:solidFill>
                <a:latin typeface="Times New Roman" panose="02020603050405020304" pitchFamily="18" charset="0"/>
              </a:rPr>
              <a:t>., London: Churchill Livingstone; 2011.</a:t>
            </a:r>
          </a:p>
          <a:p>
            <a:pPr marL="347472" marR="0" indent="-347472" algn="just" fontAlgn="base">
              <a:spcBef>
                <a:spcPts val="0"/>
              </a:spcBef>
              <a:spcAft>
                <a:spcPts val="0"/>
              </a:spcAft>
              <a:buFont typeface="Wingdings" panose="05000000000000000000" pitchFamily="2" charset="2"/>
              <a:buChar char="§"/>
            </a:pPr>
            <a:r>
              <a:rPr lang="en-IN" sz="2800" b="0" i="0" dirty="0">
                <a:solidFill>
                  <a:srgbClr val="000000"/>
                </a:solidFill>
                <a:effectLst/>
                <a:latin typeface="Times New Roman" panose="02020603050405020304" pitchFamily="18" charset="0"/>
              </a:rPr>
              <a:t>Lis-</a:t>
            </a:r>
            <a:r>
              <a:rPr lang="en-IN" sz="2800" b="0" i="0" dirty="0" err="1">
                <a:solidFill>
                  <a:srgbClr val="000000"/>
                </a:solidFill>
                <a:effectLst/>
                <a:latin typeface="Times New Roman" panose="02020603050405020304" pitchFamily="18" charset="0"/>
              </a:rPr>
              <a:t>Balchin</a:t>
            </a:r>
            <a:r>
              <a:rPr lang="en-IN" sz="2800" b="0" i="0" dirty="0">
                <a:solidFill>
                  <a:srgbClr val="000000"/>
                </a:solidFill>
                <a:effectLst/>
                <a:latin typeface="Times New Roman" panose="02020603050405020304" pitchFamily="18" charset="0"/>
              </a:rPr>
              <a:t> </a:t>
            </a:r>
            <a:r>
              <a:rPr lang="en-IN" sz="2800" dirty="0">
                <a:solidFill>
                  <a:srgbClr val="000000"/>
                </a:solidFill>
                <a:latin typeface="Times New Roman" panose="02020603050405020304" pitchFamily="18" charset="0"/>
              </a:rPr>
              <a:t>M. Aromatherapy Science: A guide for healthcare professionals. London: Pharmaceutical Press; 2006</a:t>
            </a:r>
            <a:endParaRPr lang="en-IN" sz="2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8349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2142969" y="2551304"/>
            <a:ext cx="7969860" cy="1527078"/>
          </a:xfrm>
        </p:spPr>
        <p:txBody>
          <a:bodyPr>
            <a:normAutofit/>
          </a:bodyPr>
          <a:lstStyle/>
          <a:p>
            <a:pPr algn="ctr"/>
            <a:r>
              <a:rPr lang="en-US" dirty="0"/>
              <a:t>Thank You  </a:t>
            </a:r>
          </a:p>
        </p:txBody>
      </p:sp>
      <p:pic>
        <p:nvPicPr>
          <p:cNvPr id="5" name="Picture 4">
            <a:extLst>
              <a:ext uri="{FF2B5EF4-FFF2-40B4-BE49-F238E27FC236}">
                <a16:creationId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a:extLst>
              <a:ext uri="{FF2B5EF4-FFF2-40B4-BE49-F238E27FC236}">
                <a16:creationId xmlns:a16="http://schemas.microsoft.com/office/drawing/2014/main" id="{259CF939-5006-A6D1-1D61-02C2A60E0098}"/>
              </a:ext>
            </a:extLst>
          </p:cNvPr>
          <p:cNvSpPr>
            <a:spLocks noGrp="1"/>
          </p:cNvSpPr>
          <p:nvPr>
            <p:ph type="sldNum" sz="quarter" idx="12"/>
          </p:nvPr>
        </p:nvSpPr>
        <p:spPr/>
        <p:txBody>
          <a:bodyPr/>
          <a:lstStyle/>
          <a:p>
            <a:fld id="{34B7E4EF-A1BD-40F4-AB7B-04F084DD991D}" type="slidenum">
              <a:rPr lang="en-US" smtClean="0"/>
              <a:t>29</a:t>
            </a:fld>
            <a:endParaRPr lang="en-US"/>
          </a:p>
        </p:txBody>
      </p:sp>
    </p:spTree>
    <p:extLst>
      <p:ext uri="{BB962C8B-B14F-4D97-AF65-F5344CB8AC3E}">
        <p14:creationId xmlns:p14="http://schemas.microsoft.com/office/powerpoint/2010/main" val="2242720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52256" y="392344"/>
            <a:ext cx="10298978" cy="1056653"/>
          </a:xfrm>
        </p:spPr>
        <p:txBody>
          <a:bodyPr>
            <a:normAutofit/>
          </a:bodyPr>
          <a:lstStyle/>
          <a:p>
            <a:r>
              <a:rPr lang="en-US" b="1" dirty="0"/>
              <a:t>Examples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826901" y="1387912"/>
            <a:ext cx="6116464" cy="4779005"/>
          </a:xfrm>
        </p:spPr>
        <p:txBody>
          <a:bodyPr>
            <a:normAutofit/>
          </a:bodyPr>
          <a:lstStyle/>
          <a:p>
            <a:pPr marL="0" indent="0" algn="just">
              <a:buNone/>
            </a:pPr>
            <a:r>
              <a:rPr lang="en-US" sz="2800" b="1" dirty="0">
                <a:latin typeface="Times New Roman" pitchFamily="18" charset="0"/>
                <a:cs typeface="Times New Roman" pitchFamily="18" charset="0"/>
              </a:rPr>
              <a:t>1.</a:t>
            </a:r>
            <a:r>
              <a:rPr lang="en-US" sz="2800" b="1" i="1" dirty="0">
                <a:latin typeface="Times New Roman" pitchFamily="18" charset="0"/>
                <a:cs typeface="Times New Roman" pitchFamily="18" charset="0"/>
              </a:rPr>
              <a:t> </a:t>
            </a:r>
            <a:r>
              <a:rPr lang="en-US" sz="2800" b="1" dirty="0">
                <a:latin typeface="Times New Roman" pitchFamily="18" charset="0"/>
                <a:cs typeface="Times New Roman" pitchFamily="18" charset="0"/>
              </a:rPr>
              <a:t>Lavender</a:t>
            </a:r>
            <a:r>
              <a:rPr lang="en-US" sz="2800" b="1" i="1" dirty="0">
                <a:latin typeface="Times New Roman" pitchFamily="18" charset="0"/>
                <a:cs typeface="Times New Roman" pitchFamily="18" charset="0"/>
              </a:rPr>
              <a:t> (Lavandula angustifolia)</a:t>
            </a:r>
            <a:endParaRPr lang="en-US" sz="2800" dirty="0">
              <a:latin typeface="Times New Roman" pitchFamily="18" charset="0"/>
              <a:cs typeface="Times New Roman" pitchFamily="18" charset="0"/>
            </a:endParaRPr>
          </a:p>
          <a:p>
            <a:pPr algn="just">
              <a:buFont typeface="Wingdings" panose="05000000000000000000" pitchFamily="2" charset="2"/>
              <a:buChar char="ü"/>
            </a:pPr>
            <a:r>
              <a:rPr lang="en-US" sz="2800" dirty="0">
                <a:latin typeface="Times New Roman" pitchFamily="18" charset="0"/>
                <a:cs typeface="Times New Roman" pitchFamily="18" charset="0"/>
              </a:rPr>
              <a:t>Family: </a:t>
            </a:r>
            <a:r>
              <a:rPr lang="en-US" sz="2800" dirty="0" err="1">
                <a:latin typeface="Times New Roman" pitchFamily="18" charset="0"/>
                <a:cs typeface="Times New Roman" pitchFamily="18" charset="0"/>
              </a:rPr>
              <a:t>Lamiaceae</a:t>
            </a:r>
            <a:endParaRPr lang="en-US" sz="2800" dirty="0">
              <a:latin typeface="Times New Roman" pitchFamily="18" charset="0"/>
              <a:cs typeface="Times New Roman" pitchFamily="18" charset="0"/>
            </a:endParaRPr>
          </a:p>
          <a:p>
            <a:pPr algn="just">
              <a:buFont typeface="Wingdings" panose="05000000000000000000" pitchFamily="2" charset="2"/>
              <a:buChar char="ü"/>
            </a:pPr>
            <a:r>
              <a:rPr lang="en-US" sz="2800" dirty="0">
                <a:latin typeface="Times New Roman" pitchFamily="18" charset="0"/>
                <a:cs typeface="Times New Roman" pitchFamily="18" charset="0"/>
              </a:rPr>
              <a:t>Main Chemical Constituents: Linalool, linalyl acetate, 1,8-cineole</a:t>
            </a:r>
          </a:p>
          <a:p>
            <a:pPr algn="just">
              <a:buFont typeface="Wingdings" panose="05000000000000000000" pitchFamily="2" charset="2"/>
              <a:buChar char="ü"/>
            </a:pPr>
            <a:r>
              <a:rPr lang="en-US" sz="2800" dirty="0">
                <a:latin typeface="Times New Roman" pitchFamily="18" charset="0"/>
                <a:cs typeface="Times New Roman" pitchFamily="18" charset="0"/>
              </a:rPr>
              <a:t>Uses: Calming and relaxing, promotes sleep, anti-anxiety, anti-inflammatory, and mild antimicrobial properties.</a:t>
            </a:r>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3</a:t>
            </a:fld>
            <a:endParaRPr lang="en-US"/>
          </a:p>
        </p:txBody>
      </p:sp>
      <p:pic>
        <p:nvPicPr>
          <p:cNvPr id="7" name="Picture 6">
            <a:extLst>
              <a:ext uri="{FF2B5EF4-FFF2-40B4-BE49-F238E27FC236}">
                <a16:creationId xmlns:a16="http://schemas.microsoft.com/office/drawing/2014/main" id="{1A0DCD72-CD81-C7EF-471C-FC91A29FA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446" y="1337558"/>
            <a:ext cx="4448659" cy="4448659"/>
          </a:xfrm>
          <a:prstGeom prst="rect">
            <a:avLst/>
          </a:prstGeom>
          <a:ln>
            <a:solidFill>
              <a:schemeClr val="tx1"/>
            </a:solidFill>
          </a:ln>
        </p:spPr>
      </p:pic>
    </p:spTree>
    <p:extLst>
      <p:ext uri="{BB962C8B-B14F-4D97-AF65-F5344CB8AC3E}">
        <p14:creationId xmlns:p14="http://schemas.microsoft.com/office/powerpoint/2010/main" val="229733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18AEDE-C1C7-61F7-8FD2-40FE2EA9B5F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9CC311C-A2AD-4C3B-65D3-2CE5293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DB035566-4520-C2C0-F77D-E3E93D47D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pic>
        <p:nvPicPr>
          <p:cNvPr id="7" name="Picture 6">
            <a:extLst>
              <a:ext uri="{FF2B5EF4-FFF2-40B4-BE49-F238E27FC236}">
                <a16:creationId xmlns:a16="http://schemas.microsoft.com/office/drawing/2014/main" id="{9939C80D-4FAD-1B3F-D19D-C989DAA0F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4822"/>
            <a:ext cx="5692118" cy="3200115"/>
          </a:xfrm>
          <a:prstGeom prst="rect">
            <a:avLst/>
          </a:prstGeom>
          <a:ln>
            <a:solidFill>
              <a:schemeClr val="tx1"/>
            </a:solidFill>
          </a:ln>
        </p:spPr>
      </p:pic>
      <p:sp>
        <p:nvSpPr>
          <p:cNvPr id="3" name="Content Placeholder 2">
            <a:extLst>
              <a:ext uri="{FF2B5EF4-FFF2-40B4-BE49-F238E27FC236}">
                <a16:creationId xmlns:a16="http://schemas.microsoft.com/office/drawing/2014/main" id="{EA3C2956-BDF5-9BEE-398F-5CE44BA021F9}"/>
              </a:ext>
            </a:extLst>
          </p:cNvPr>
          <p:cNvSpPr>
            <a:spLocks noGrp="1"/>
          </p:cNvSpPr>
          <p:nvPr>
            <p:ph idx="1"/>
          </p:nvPr>
        </p:nvSpPr>
        <p:spPr>
          <a:xfrm>
            <a:off x="645772" y="620485"/>
            <a:ext cx="5191147" cy="5279571"/>
          </a:xfrm>
        </p:spPr>
        <p:txBody>
          <a:bodyPr>
            <a:normAutofit/>
          </a:bodyPr>
          <a:lstStyle/>
          <a:p>
            <a:pPr marL="0" indent="0" algn="just">
              <a:buNone/>
            </a:pPr>
            <a:r>
              <a:rPr lang="en-US" sz="2600" b="1" dirty="0">
                <a:latin typeface="Times New Roman" pitchFamily="18" charset="0"/>
                <a:cs typeface="Times New Roman" pitchFamily="18" charset="0"/>
              </a:rPr>
              <a:t>2. Peppermint</a:t>
            </a:r>
            <a:r>
              <a:rPr lang="en-US" sz="2600" b="1" i="1" dirty="0">
                <a:latin typeface="Times New Roman" pitchFamily="18" charset="0"/>
                <a:cs typeface="Times New Roman" pitchFamily="18" charset="0"/>
              </a:rPr>
              <a:t> (Mentha × piperita)</a:t>
            </a:r>
            <a:endParaRPr lang="en-US" sz="2600" dirty="0">
              <a:latin typeface="Times New Roman" pitchFamily="18" charset="0"/>
              <a:cs typeface="Times New Roman" pitchFamily="18" charset="0"/>
            </a:endParaRPr>
          </a:p>
          <a:p>
            <a:pPr algn="just">
              <a:buFont typeface="Wingdings" panose="05000000000000000000" pitchFamily="2" charset="2"/>
              <a:buChar char="ü"/>
            </a:pPr>
            <a:r>
              <a:rPr lang="en-US" sz="2600" dirty="0">
                <a:latin typeface="Times New Roman" pitchFamily="18" charset="0"/>
                <a:cs typeface="Times New Roman" pitchFamily="18" charset="0"/>
              </a:rPr>
              <a:t>Family: </a:t>
            </a:r>
            <a:r>
              <a:rPr lang="en-US" sz="2600" dirty="0" err="1">
                <a:latin typeface="Times New Roman" pitchFamily="18" charset="0"/>
                <a:cs typeface="Times New Roman" pitchFamily="18" charset="0"/>
              </a:rPr>
              <a:t>Lamiaceae</a:t>
            </a:r>
            <a:endParaRPr lang="en-US" sz="2600" dirty="0">
              <a:latin typeface="Times New Roman" pitchFamily="18" charset="0"/>
              <a:cs typeface="Times New Roman" pitchFamily="18" charset="0"/>
            </a:endParaRPr>
          </a:p>
          <a:p>
            <a:pPr algn="just">
              <a:buFont typeface="Wingdings" panose="05000000000000000000" pitchFamily="2" charset="2"/>
              <a:buChar char="ü"/>
            </a:pPr>
            <a:r>
              <a:rPr lang="en-US" sz="2600" dirty="0">
                <a:latin typeface="Times New Roman" pitchFamily="18" charset="0"/>
                <a:cs typeface="Times New Roman" pitchFamily="18" charset="0"/>
              </a:rPr>
              <a:t>Main Chemical Constituents: Menthol, menthone</a:t>
            </a:r>
          </a:p>
          <a:p>
            <a:pPr algn="just">
              <a:buFont typeface="Wingdings" panose="05000000000000000000" pitchFamily="2" charset="2"/>
              <a:buChar char="ü"/>
            </a:pPr>
            <a:r>
              <a:rPr lang="en-US" sz="2600" dirty="0">
                <a:latin typeface="Times New Roman" pitchFamily="18" charset="0"/>
                <a:cs typeface="Times New Roman" pitchFamily="18" charset="0"/>
              </a:rPr>
              <a:t>Uses: Menthol provides a cooling sensation and can help with headaches and respiratory issues., improves focus and concentration, relieves headaches, and anti-nausea, and may aid in digestive issues.</a:t>
            </a:r>
          </a:p>
          <a:p>
            <a:pPr marL="0" indent="0" algn="just">
              <a:buNone/>
            </a:pPr>
            <a:endParaRPr lang="en-US" sz="26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C8BC0714-A452-73B8-375F-1B45F10AF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E7EF9142-F328-25F5-981A-208171EF19BB}"/>
              </a:ext>
            </a:extLst>
          </p:cNvPr>
          <p:cNvSpPr>
            <a:spLocks noGrp="1"/>
          </p:cNvSpPr>
          <p:nvPr>
            <p:ph type="sldNum" sz="quarter" idx="12"/>
          </p:nvPr>
        </p:nvSpPr>
        <p:spPr/>
        <p:txBody>
          <a:bodyPr/>
          <a:lstStyle/>
          <a:p>
            <a:fld id="{34B7E4EF-A1BD-40F4-AB7B-04F084DD991D}" type="slidenum">
              <a:rPr lang="en-US" smtClean="0"/>
              <a:t>4</a:t>
            </a:fld>
            <a:endParaRPr lang="en-US"/>
          </a:p>
        </p:txBody>
      </p:sp>
    </p:spTree>
    <p:extLst>
      <p:ext uri="{BB962C8B-B14F-4D97-AF65-F5344CB8AC3E}">
        <p14:creationId xmlns:p14="http://schemas.microsoft.com/office/powerpoint/2010/main" val="16849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BAC81E-0CB2-3904-A572-225DFFD8F72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186F26E-2A19-9192-C56B-D0CFC8E36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326BA278-3B0A-7C18-3D62-4A859F461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FBF7552F-B829-9EE6-0B47-0B7DA4F982FD}"/>
              </a:ext>
            </a:extLst>
          </p:cNvPr>
          <p:cNvSpPr>
            <a:spLocks noGrp="1"/>
          </p:cNvSpPr>
          <p:nvPr>
            <p:ph idx="1"/>
          </p:nvPr>
        </p:nvSpPr>
        <p:spPr>
          <a:xfrm>
            <a:off x="637881" y="903148"/>
            <a:ext cx="5944014" cy="4779005"/>
          </a:xfrm>
        </p:spPr>
        <p:txBody>
          <a:bodyPr>
            <a:normAutofit/>
          </a:bodyPr>
          <a:lstStyle/>
          <a:p>
            <a:pPr marL="0" indent="0" algn="just">
              <a:buNone/>
            </a:pPr>
            <a:r>
              <a:rPr lang="en-US" sz="2400" b="1" dirty="0">
                <a:latin typeface="Times New Roman" pitchFamily="18" charset="0"/>
                <a:cs typeface="Times New Roman" pitchFamily="18" charset="0"/>
              </a:rPr>
              <a:t>3. </a:t>
            </a:r>
            <a:r>
              <a:rPr lang="en-US" sz="2800" b="1" dirty="0">
                <a:latin typeface="Times New Roman" pitchFamily="18" charset="0"/>
                <a:cs typeface="Times New Roman" pitchFamily="18" charset="0"/>
              </a:rPr>
              <a:t>Eucalyptus</a:t>
            </a:r>
            <a:r>
              <a:rPr lang="en-US" sz="2800" b="1" i="1" dirty="0">
                <a:latin typeface="Times New Roman" pitchFamily="18" charset="0"/>
                <a:cs typeface="Times New Roman" pitchFamily="18" charset="0"/>
              </a:rPr>
              <a:t> (Eucalyptus globulus, Family: </a:t>
            </a:r>
            <a:r>
              <a:rPr lang="en-US" sz="2800" b="1" i="1" dirty="0" err="1">
                <a:latin typeface="Times New Roman" pitchFamily="18" charset="0"/>
                <a:cs typeface="Times New Roman" pitchFamily="18" charset="0"/>
              </a:rPr>
              <a:t>Myrtaceae</a:t>
            </a:r>
            <a:r>
              <a:rPr lang="en-US" sz="2800" b="1" i="1" dirty="0">
                <a:latin typeface="Times New Roman" pitchFamily="18" charset="0"/>
                <a:cs typeface="Times New Roman" pitchFamily="18" charset="0"/>
              </a:rPr>
              <a:t>):</a:t>
            </a:r>
            <a:endParaRPr lang="en-US" sz="2800" i="1" dirty="0">
              <a:latin typeface="Times New Roman" pitchFamily="18" charset="0"/>
              <a:cs typeface="Times New Roman" pitchFamily="18" charset="0"/>
            </a:endParaRPr>
          </a:p>
          <a:p>
            <a:pPr marL="0" indent="0" algn="just">
              <a:buNone/>
            </a:pPr>
            <a:r>
              <a:rPr lang="en-US" sz="2800" dirty="0">
                <a:latin typeface="Times New Roman" pitchFamily="18" charset="0"/>
                <a:cs typeface="Times New Roman" pitchFamily="18" charset="0"/>
              </a:rPr>
              <a:t>Main Chemical Constituents: 1,8-cineole, alpha-pinene</a:t>
            </a:r>
          </a:p>
          <a:p>
            <a:pPr marL="0" indent="0" algn="just">
              <a:buNone/>
            </a:pPr>
            <a:r>
              <a:rPr lang="en-US" sz="2800" dirty="0">
                <a:latin typeface="Times New Roman" pitchFamily="18" charset="0"/>
                <a:cs typeface="Times New Roman" pitchFamily="18" charset="0"/>
              </a:rPr>
              <a:t>Properties: </a:t>
            </a:r>
            <a:r>
              <a:rPr lang="en-US" sz="2800" b="1" dirty="0">
                <a:latin typeface="Times New Roman" pitchFamily="18" charset="0"/>
                <a:cs typeface="Times New Roman" pitchFamily="18" charset="0"/>
              </a:rPr>
              <a:t>1,8-cineole</a:t>
            </a:r>
            <a:r>
              <a:rPr lang="en-US" sz="2800" dirty="0">
                <a:latin typeface="Times New Roman" pitchFamily="18" charset="0"/>
                <a:cs typeface="Times New Roman" pitchFamily="18" charset="0"/>
              </a:rPr>
              <a:t> contributes to eucalyptus oil's decongestant and expectorant effects, making it beneficial for respiratory conditions.</a:t>
            </a:r>
          </a:p>
          <a:p>
            <a:pPr marL="0" indent="0" algn="just">
              <a:buNone/>
            </a:pPr>
            <a:endParaRPr lang="en-US" sz="26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2C7D6C4B-2303-E4C4-F72B-A2FCADC9F9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E3FF8913-92E9-52CE-FD79-18D1CEFA0739}"/>
              </a:ext>
            </a:extLst>
          </p:cNvPr>
          <p:cNvSpPr>
            <a:spLocks noGrp="1"/>
          </p:cNvSpPr>
          <p:nvPr>
            <p:ph type="sldNum" sz="quarter" idx="12"/>
          </p:nvPr>
        </p:nvSpPr>
        <p:spPr/>
        <p:txBody>
          <a:bodyPr/>
          <a:lstStyle/>
          <a:p>
            <a:fld id="{34B7E4EF-A1BD-40F4-AB7B-04F084DD991D}" type="slidenum">
              <a:rPr lang="en-US" smtClean="0"/>
              <a:t>5</a:t>
            </a:fld>
            <a:endParaRPr lang="en-US"/>
          </a:p>
        </p:txBody>
      </p:sp>
      <p:pic>
        <p:nvPicPr>
          <p:cNvPr id="7" name="Picture 6">
            <a:extLst>
              <a:ext uri="{FF2B5EF4-FFF2-40B4-BE49-F238E27FC236}">
                <a16:creationId xmlns:a16="http://schemas.microsoft.com/office/drawing/2014/main" id="{C6D75893-1B76-6E61-21F6-C1A5FB14A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890" y="1258450"/>
            <a:ext cx="5062030" cy="3180687"/>
          </a:xfrm>
          <a:prstGeom prst="rect">
            <a:avLst/>
          </a:prstGeom>
          <a:ln>
            <a:solidFill>
              <a:schemeClr val="tx1"/>
            </a:solidFill>
          </a:ln>
        </p:spPr>
      </p:pic>
    </p:spTree>
    <p:extLst>
      <p:ext uri="{BB962C8B-B14F-4D97-AF65-F5344CB8AC3E}">
        <p14:creationId xmlns:p14="http://schemas.microsoft.com/office/powerpoint/2010/main" val="218415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225B14-9E22-74C0-8F95-28423976062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408480B-F75E-434C-FDE4-79C3D30F8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A0270023-9C99-9A18-3A2B-B69076C94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93AB7C59-75F6-467D-C6DE-DF5CDE95B382}"/>
              </a:ext>
            </a:extLst>
          </p:cNvPr>
          <p:cNvSpPr>
            <a:spLocks noGrp="1"/>
          </p:cNvSpPr>
          <p:nvPr>
            <p:ph idx="1"/>
          </p:nvPr>
        </p:nvSpPr>
        <p:spPr>
          <a:xfrm>
            <a:off x="478557" y="576766"/>
            <a:ext cx="5842776" cy="4779005"/>
          </a:xfrm>
        </p:spPr>
        <p:txBody>
          <a:bodyPr>
            <a:normAutofit/>
          </a:bodyPr>
          <a:lstStyle/>
          <a:p>
            <a:pPr marL="0" indent="0" algn="just">
              <a:buNone/>
            </a:pPr>
            <a:r>
              <a:rPr lang="en-US" sz="2800" b="1" dirty="0">
                <a:latin typeface="Times New Roman" pitchFamily="18" charset="0"/>
                <a:cs typeface="Times New Roman" pitchFamily="18" charset="0"/>
              </a:rPr>
              <a:t>4. Rosemary (</a:t>
            </a:r>
            <a:r>
              <a:rPr lang="en-US" sz="2800" b="1" i="1" dirty="0">
                <a:latin typeface="Times New Roman" pitchFamily="18" charset="0"/>
                <a:cs typeface="Times New Roman" pitchFamily="18" charset="0"/>
              </a:rPr>
              <a:t>Rosmarinus officinalis</a:t>
            </a:r>
            <a:r>
              <a:rPr lang="en-US" sz="2800" b="1" dirty="0">
                <a:latin typeface="Times New Roman" pitchFamily="18" charset="0"/>
                <a:cs typeface="Times New Roman" pitchFamily="18" charset="0"/>
              </a:rPr>
              <a:t>)</a:t>
            </a:r>
          </a:p>
          <a:p>
            <a:pPr marL="0" indent="0" algn="just">
              <a:buNone/>
            </a:pPr>
            <a:r>
              <a:rPr lang="en-US" sz="2800" b="1" dirty="0">
                <a:latin typeface="Times New Roman" pitchFamily="18" charset="0"/>
                <a:cs typeface="Times New Roman" pitchFamily="18" charset="0"/>
              </a:rPr>
              <a:t>Family: </a:t>
            </a:r>
            <a:r>
              <a:rPr lang="en-US" sz="2800" dirty="0" err="1">
                <a:latin typeface="Times New Roman" pitchFamily="18" charset="0"/>
                <a:cs typeface="Times New Roman" pitchFamily="18" charset="0"/>
              </a:rPr>
              <a:t>Lamiaceae</a:t>
            </a:r>
            <a:endParaRPr lang="en-US" sz="2800" dirty="0">
              <a:latin typeface="Times New Roman" pitchFamily="18" charset="0"/>
              <a:cs typeface="Times New Roman" pitchFamily="18" charset="0"/>
            </a:endParaRPr>
          </a:p>
          <a:p>
            <a:pPr marL="0" indent="0" algn="just">
              <a:buNone/>
            </a:pPr>
            <a:r>
              <a:rPr lang="fr-FR" sz="2800" b="1" dirty="0">
                <a:latin typeface="Times New Roman" pitchFamily="18" charset="0"/>
                <a:cs typeface="Times New Roman" pitchFamily="18" charset="0"/>
              </a:rPr>
              <a:t>Main Chemical Constituants: </a:t>
            </a:r>
            <a:r>
              <a:rPr lang="fr-FR" sz="2800" dirty="0">
                <a:latin typeface="Times New Roman" pitchFamily="18" charset="0"/>
                <a:cs typeface="Times New Roman" pitchFamily="18" charset="0"/>
              </a:rPr>
              <a:t>1,8-cineole, </a:t>
            </a:r>
            <a:r>
              <a:rPr lang="fr-FR" sz="2800" dirty="0" err="1">
                <a:latin typeface="Times New Roman" pitchFamily="18" charset="0"/>
                <a:cs typeface="Times New Roman" pitchFamily="18" charset="0"/>
              </a:rPr>
              <a:t>camphor</a:t>
            </a:r>
            <a:endParaRPr lang="en-US" sz="2800" dirty="0">
              <a:latin typeface="Times New Roman" pitchFamily="18" charset="0"/>
              <a:cs typeface="Times New Roman" pitchFamily="18" charset="0"/>
            </a:endParaRPr>
          </a:p>
          <a:p>
            <a:pPr marL="0" indent="0" algn="just">
              <a:buNone/>
            </a:pPr>
            <a:r>
              <a:rPr lang="en-US" sz="2800" b="1" dirty="0">
                <a:latin typeface="Times New Roman" pitchFamily="18" charset="0"/>
                <a:cs typeface="Times New Roman" pitchFamily="18" charset="0"/>
              </a:rPr>
              <a:t>Uses: </a:t>
            </a:r>
            <a:r>
              <a:rPr lang="en-US" sz="2800" dirty="0">
                <a:latin typeface="Times New Roman" pitchFamily="18" charset="0"/>
                <a:cs typeface="Times New Roman" pitchFamily="18" charset="0"/>
              </a:rPr>
              <a:t>Stimulating, improves concentration and memory, antioxidant, and has potential antimicrobial properties.</a:t>
            </a:r>
          </a:p>
        </p:txBody>
      </p:sp>
      <p:pic>
        <p:nvPicPr>
          <p:cNvPr id="5" name="Picture 4">
            <a:extLst>
              <a:ext uri="{FF2B5EF4-FFF2-40B4-BE49-F238E27FC236}">
                <a16:creationId xmlns:a16="http://schemas.microsoft.com/office/drawing/2014/main" id="{3DFDA55A-EF4E-07F9-580A-5E38631FBE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6C4C7521-4A23-4D64-5C9F-DE49D27B086D}"/>
              </a:ext>
            </a:extLst>
          </p:cNvPr>
          <p:cNvSpPr>
            <a:spLocks noGrp="1"/>
          </p:cNvSpPr>
          <p:nvPr>
            <p:ph type="sldNum" sz="quarter" idx="12"/>
          </p:nvPr>
        </p:nvSpPr>
        <p:spPr/>
        <p:txBody>
          <a:bodyPr/>
          <a:lstStyle/>
          <a:p>
            <a:fld id="{34B7E4EF-A1BD-40F4-AB7B-04F084DD991D}" type="slidenum">
              <a:rPr lang="en-US" smtClean="0"/>
              <a:t>6</a:t>
            </a:fld>
            <a:endParaRPr lang="en-US"/>
          </a:p>
        </p:txBody>
      </p:sp>
      <p:pic>
        <p:nvPicPr>
          <p:cNvPr id="7" name="Picture 6">
            <a:extLst>
              <a:ext uri="{FF2B5EF4-FFF2-40B4-BE49-F238E27FC236}">
                <a16:creationId xmlns:a16="http://schemas.microsoft.com/office/drawing/2014/main" id="{F8F07E0F-1926-DD50-F2EF-A205CC86B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413" y="724497"/>
            <a:ext cx="4827815" cy="4827815"/>
          </a:xfrm>
          <a:prstGeom prst="rect">
            <a:avLst/>
          </a:prstGeom>
          <a:ln>
            <a:solidFill>
              <a:schemeClr val="tx1"/>
            </a:solidFill>
          </a:ln>
        </p:spPr>
      </p:pic>
    </p:spTree>
    <p:extLst>
      <p:ext uri="{BB962C8B-B14F-4D97-AF65-F5344CB8AC3E}">
        <p14:creationId xmlns:p14="http://schemas.microsoft.com/office/powerpoint/2010/main" val="140268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7CB42E-2121-E277-5B31-FBA141847D8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BF5D6744-B2B5-831C-77F5-1AD1F2093D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1F640163-0869-7F14-6806-7166C34E4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BBC6EFBC-132D-2D95-B671-5E2C1AD4203B}"/>
              </a:ext>
            </a:extLst>
          </p:cNvPr>
          <p:cNvSpPr>
            <a:spLocks noGrp="1"/>
          </p:cNvSpPr>
          <p:nvPr>
            <p:ph idx="1"/>
          </p:nvPr>
        </p:nvSpPr>
        <p:spPr>
          <a:xfrm>
            <a:off x="744383" y="766177"/>
            <a:ext cx="5468660" cy="4779005"/>
          </a:xfrm>
        </p:spPr>
        <p:txBody>
          <a:bodyPr>
            <a:normAutofit/>
          </a:bodyPr>
          <a:lstStyle/>
          <a:p>
            <a:pPr marL="0" indent="0" algn="just">
              <a:buNone/>
            </a:pPr>
            <a:r>
              <a:rPr lang="en-US" sz="2800" b="1" dirty="0">
                <a:latin typeface="Times New Roman" pitchFamily="18" charset="0"/>
                <a:cs typeface="Times New Roman" pitchFamily="18" charset="0"/>
              </a:rPr>
              <a:t>5. Clove (</a:t>
            </a:r>
            <a:r>
              <a:rPr lang="en-US" sz="2800" b="1" i="1" dirty="0" err="1">
                <a:latin typeface="Times New Roman" pitchFamily="18" charset="0"/>
                <a:cs typeface="Times New Roman" pitchFamily="18" charset="0"/>
              </a:rPr>
              <a:t>Syzygium</a:t>
            </a:r>
            <a:r>
              <a:rPr lang="en-US" sz="2800" b="1" i="1" dirty="0">
                <a:latin typeface="Times New Roman" pitchFamily="18" charset="0"/>
                <a:cs typeface="Times New Roman" pitchFamily="18" charset="0"/>
              </a:rPr>
              <a:t> aromaticum</a:t>
            </a:r>
            <a:r>
              <a:rPr lang="en-US" sz="2800" dirty="0">
                <a:latin typeface="Times New Roman" pitchFamily="18" charset="0"/>
                <a:cs typeface="Times New Roman" pitchFamily="18" charset="0"/>
              </a:rPr>
              <a:t>):</a:t>
            </a:r>
          </a:p>
          <a:p>
            <a:pPr marL="0" indent="0" algn="just">
              <a:buNone/>
            </a:pPr>
            <a:r>
              <a:rPr lang="en-US" sz="2800" b="1" dirty="0">
                <a:latin typeface="Times New Roman" pitchFamily="18" charset="0"/>
                <a:cs typeface="Times New Roman" pitchFamily="18" charset="0"/>
              </a:rPr>
              <a:t>Family: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Myrtaceae</a:t>
            </a:r>
            <a:endParaRPr lang="en-US" sz="2800" dirty="0">
              <a:latin typeface="Times New Roman" pitchFamily="18" charset="0"/>
              <a:cs typeface="Times New Roman" pitchFamily="18" charset="0"/>
            </a:endParaRPr>
          </a:p>
          <a:p>
            <a:pPr marL="0" indent="0" algn="just">
              <a:buNone/>
            </a:pPr>
            <a:r>
              <a:rPr lang="en-US" sz="2800" b="1" dirty="0">
                <a:latin typeface="Times New Roman" pitchFamily="18" charset="0"/>
                <a:cs typeface="Times New Roman" pitchFamily="18" charset="0"/>
              </a:rPr>
              <a:t>Main Chemical Constituents: </a:t>
            </a:r>
            <a:r>
              <a:rPr lang="en-US" sz="2800" dirty="0">
                <a:latin typeface="Times New Roman" pitchFamily="18" charset="0"/>
                <a:cs typeface="Times New Roman" pitchFamily="18" charset="0"/>
              </a:rPr>
              <a:t>Eugenol, </a:t>
            </a:r>
            <a:r>
              <a:rPr lang="en-US" sz="2800" dirty="0" err="1">
                <a:latin typeface="Times New Roman" pitchFamily="18" charset="0"/>
                <a:cs typeface="Times New Roman" pitchFamily="18" charset="0"/>
              </a:rPr>
              <a:t>eugenyl</a:t>
            </a:r>
            <a:r>
              <a:rPr lang="en-US" sz="2800" dirty="0">
                <a:latin typeface="Times New Roman" pitchFamily="18" charset="0"/>
                <a:cs typeface="Times New Roman" pitchFamily="18" charset="0"/>
              </a:rPr>
              <a:t> acetate</a:t>
            </a:r>
          </a:p>
          <a:p>
            <a:pPr marL="0" indent="0" algn="just">
              <a:buNone/>
            </a:pPr>
            <a:r>
              <a:rPr lang="en-US" sz="2800" b="1" dirty="0">
                <a:latin typeface="Times New Roman" pitchFamily="18" charset="0"/>
                <a:cs typeface="Times New Roman" pitchFamily="18" charset="0"/>
              </a:rPr>
              <a:t>Properties: </a:t>
            </a:r>
            <a:r>
              <a:rPr lang="en-US" sz="2800" dirty="0">
                <a:latin typeface="Times New Roman" pitchFamily="18" charset="0"/>
                <a:cs typeface="Times New Roman" pitchFamily="18" charset="0"/>
              </a:rPr>
              <a:t>Eugenol is known for its analgesic and antimicrobial properties, making clove oil useful for dental issues and pain relief.</a:t>
            </a:r>
          </a:p>
        </p:txBody>
      </p:sp>
      <p:pic>
        <p:nvPicPr>
          <p:cNvPr id="5" name="Picture 4">
            <a:extLst>
              <a:ext uri="{FF2B5EF4-FFF2-40B4-BE49-F238E27FC236}">
                <a16:creationId xmlns:a16="http://schemas.microsoft.com/office/drawing/2014/main" id="{C9D72A15-2B3B-F42B-DAAD-95489D0FAC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7DA471ED-D43F-3FB7-1ED2-BA99BD5C4F08}"/>
              </a:ext>
            </a:extLst>
          </p:cNvPr>
          <p:cNvSpPr>
            <a:spLocks noGrp="1"/>
          </p:cNvSpPr>
          <p:nvPr>
            <p:ph type="sldNum" sz="quarter" idx="12"/>
          </p:nvPr>
        </p:nvSpPr>
        <p:spPr/>
        <p:txBody>
          <a:bodyPr/>
          <a:lstStyle/>
          <a:p>
            <a:fld id="{34B7E4EF-A1BD-40F4-AB7B-04F084DD991D}" type="slidenum">
              <a:rPr lang="en-US" smtClean="0"/>
              <a:t>7</a:t>
            </a:fld>
            <a:endParaRPr lang="en-US"/>
          </a:p>
        </p:txBody>
      </p:sp>
      <p:pic>
        <p:nvPicPr>
          <p:cNvPr id="7" name="Picture 6">
            <a:extLst>
              <a:ext uri="{FF2B5EF4-FFF2-40B4-BE49-F238E27FC236}">
                <a16:creationId xmlns:a16="http://schemas.microsoft.com/office/drawing/2014/main" id="{02BBD646-F14C-63E0-2FF5-DBD5ED7B8226}"/>
              </a:ext>
            </a:extLst>
          </p:cNvPr>
          <p:cNvPicPr>
            <a:picLocks noChangeAspect="1"/>
          </p:cNvPicPr>
          <p:nvPr/>
        </p:nvPicPr>
        <p:blipFill>
          <a:blip r:embed="rId3">
            <a:extLst>
              <a:ext uri="{28A0092B-C50C-407E-A947-70E740481C1C}">
                <a14:useLocalDpi xmlns:a14="http://schemas.microsoft.com/office/drawing/2010/main" val="0"/>
              </a:ext>
            </a:extLst>
          </a:blip>
          <a:srcRect l="5898" r="15754"/>
          <a:stretch/>
        </p:blipFill>
        <p:spPr>
          <a:xfrm>
            <a:off x="6605627" y="1244570"/>
            <a:ext cx="4822854" cy="3468944"/>
          </a:xfrm>
          <a:prstGeom prst="rect">
            <a:avLst/>
          </a:prstGeom>
          <a:ln>
            <a:solidFill>
              <a:schemeClr val="tx1"/>
            </a:solidFill>
          </a:ln>
        </p:spPr>
      </p:pic>
    </p:spTree>
    <p:extLst>
      <p:ext uri="{BB962C8B-B14F-4D97-AF65-F5344CB8AC3E}">
        <p14:creationId xmlns:p14="http://schemas.microsoft.com/office/powerpoint/2010/main" val="108470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5BAC95-44CF-F5D9-B915-3CDC7ABD556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5156C13-0D81-B95F-E452-7A498A983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CB997BEB-ED8B-9B7F-4347-621F48BD6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3" name="Content Placeholder 2">
            <a:extLst>
              <a:ext uri="{FF2B5EF4-FFF2-40B4-BE49-F238E27FC236}">
                <a16:creationId xmlns:a16="http://schemas.microsoft.com/office/drawing/2014/main" id="{E2888902-B94B-4240-BF4B-2C4014B4A7BC}"/>
              </a:ext>
            </a:extLst>
          </p:cNvPr>
          <p:cNvSpPr>
            <a:spLocks noGrp="1"/>
          </p:cNvSpPr>
          <p:nvPr>
            <p:ph idx="1"/>
          </p:nvPr>
        </p:nvSpPr>
        <p:spPr>
          <a:xfrm>
            <a:off x="826900" y="1277806"/>
            <a:ext cx="5772981" cy="4779005"/>
          </a:xfrm>
        </p:spPr>
        <p:txBody>
          <a:bodyPr>
            <a:normAutofit fontScale="92500"/>
          </a:bodyPr>
          <a:lstStyle/>
          <a:p>
            <a:pPr marL="0" indent="0" algn="just">
              <a:buNone/>
            </a:pPr>
            <a:r>
              <a:rPr lang="en-US" sz="3000" b="1" dirty="0">
                <a:latin typeface="Times New Roman" pitchFamily="18" charset="0"/>
                <a:cs typeface="Times New Roman" pitchFamily="18" charset="0"/>
              </a:rPr>
              <a:t>6. Sandalwood (</a:t>
            </a:r>
            <a:r>
              <a:rPr lang="en-US" sz="3000" b="1" i="1" dirty="0">
                <a:latin typeface="Times New Roman" pitchFamily="18" charset="0"/>
                <a:cs typeface="Times New Roman" pitchFamily="18" charset="0"/>
              </a:rPr>
              <a:t>Santalum album</a:t>
            </a:r>
            <a:r>
              <a:rPr lang="en-US" sz="3000" b="1"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a:p>
            <a:pPr marL="0" indent="0" algn="just">
              <a:buNone/>
            </a:pPr>
            <a:r>
              <a:rPr lang="en-US" sz="2600" b="1" dirty="0">
                <a:latin typeface="Times New Roman" pitchFamily="18" charset="0"/>
                <a:cs typeface="Times New Roman" pitchFamily="18" charset="0"/>
              </a:rPr>
              <a:t>Family: </a:t>
            </a:r>
            <a:r>
              <a:rPr lang="en-US" sz="2600" dirty="0" err="1">
                <a:latin typeface="Times New Roman" pitchFamily="18" charset="0"/>
                <a:cs typeface="Times New Roman" pitchFamily="18" charset="0"/>
              </a:rPr>
              <a:t>Santalaceae</a:t>
            </a:r>
            <a:endParaRPr lang="en-US" sz="2600" dirty="0">
              <a:latin typeface="Times New Roman" pitchFamily="18" charset="0"/>
              <a:cs typeface="Times New Roman" pitchFamily="18" charset="0"/>
            </a:endParaRPr>
          </a:p>
          <a:p>
            <a:pPr marL="0" indent="0" algn="just">
              <a:buNone/>
            </a:pPr>
            <a:r>
              <a:rPr lang="en-US" sz="2600" b="1" dirty="0">
                <a:latin typeface="Times New Roman" pitchFamily="18" charset="0"/>
                <a:cs typeface="Times New Roman" pitchFamily="18" charset="0"/>
              </a:rPr>
              <a:t>Main Chemical Constituents: </a:t>
            </a:r>
            <a:r>
              <a:rPr lang="en-US" sz="2600" dirty="0">
                <a:latin typeface="Times New Roman" pitchFamily="18" charset="0"/>
                <a:cs typeface="Times New Roman" pitchFamily="18" charset="0"/>
              </a:rPr>
              <a:t>α-</a:t>
            </a:r>
            <a:r>
              <a:rPr lang="en-US" sz="2600" dirty="0" err="1">
                <a:latin typeface="Times New Roman" pitchFamily="18" charset="0"/>
                <a:cs typeface="Times New Roman" pitchFamily="18" charset="0"/>
              </a:rPr>
              <a:t>santalol</a:t>
            </a:r>
            <a:r>
              <a:rPr lang="en-US" sz="2600" dirty="0">
                <a:latin typeface="Times New Roman" pitchFamily="18" charset="0"/>
                <a:cs typeface="Times New Roman" pitchFamily="18" charset="0"/>
              </a:rPr>
              <a:t>, β-</a:t>
            </a:r>
            <a:r>
              <a:rPr lang="en-US" sz="2600" dirty="0" err="1">
                <a:latin typeface="Times New Roman" pitchFamily="18" charset="0"/>
                <a:cs typeface="Times New Roman" pitchFamily="18" charset="0"/>
              </a:rPr>
              <a:t>santalol</a:t>
            </a:r>
            <a:endParaRPr lang="en-US" sz="2600" dirty="0">
              <a:latin typeface="Times New Roman" pitchFamily="18" charset="0"/>
              <a:cs typeface="Times New Roman" pitchFamily="18" charset="0"/>
            </a:endParaRPr>
          </a:p>
          <a:p>
            <a:pPr marL="0" indent="0" algn="just">
              <a:buNone/>
            </a:pPr>
            <a:r>
              <a:rPr lang="en-US" sz="2600" b="1" dirty="0">
                <a:latin typeface="Times New Roman" pitchFamily="18" charset="0"/>
                <a:cs typeface="Times New Roman" pitchFamily="18" charset="0"/>
              </a:rPr>
              <a:t>Properties: </a:t>
            </a:r>
            <a:r>
              <a:rPr lang="en-US" sz="2600" dirty="0">
                <a:latin typeface="Times New Roman" pitchFamily="18" charset="0"/>
                <a:cs typeface="Times New Roman" pitchFamily="18" charset="0"/>
              </a:rPr>
              <a:t>Sandalwood oil is known for its calming effects and may have anti-inflammatory and skin-soothing properties.</a:t>
            </a:r>
          </a:p>
          <a:p>
            <a:pPr marL="0" indent="0" algn="just">
              <a:buNone/>
            </a:pPr>
            <a:r>
              <a:rPr lang="en-US" sz="2600" b="1" dirty="0">
                <a:latin typeface="Times New Roman" pitchFamily="18" charset="0"/>
                <a:cs typeface="Times New Roman" pitchFamily="18" charset="0"/>
              </a:rPr>
              <a:t>Uses: </a:t>
            </a:r>
            <a:r>
              <a:rPr lang="en-US" sz="2600" dirty="0">
                <a:latin typeface="Times New Roman" pitchFamily="18" charset="0"/>
                <a:cs typeface="Times New Roman" pitchFamily="18" charset="0"/>
              </a:rPr>
              <a:t>Calming, anti-inflammatory, may aid in respiratory conditions, and is often used in skincare.</a:t>
            </a:r>
          </a:p>
        </p:txBody>
      </p:sp>
      <p:pic>
        <p:nvPicPr>
          <p:cNvPr id="5" name="Picture 4">
            <a:extLst>
              <a:ext uri="{FF2B5EF4-FFF2-40B4-BE49-F238E27FC236}">
                <a16:creationId xmlns:a16="http://schemas.microsoft.com/office/drawing/2014/main" id="{30957609-7665-AF11-5FD4-188DC19D9C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
        <p:nvSpPr>
          <p:cNvPr id="4" name="Slide Number Placeholder 3">
            <a:extLst>
              <a:ext uri="{FF2B5EF4-FFF2-40B4-BE49-F238E27FC236}">
                <a16:creationId xmlns:a16="http://schemas.microsoft.com/office/drawing/2014/main" id="{19317798-9631-CC17-7D81-4EA0A0E63D52}"/>
              </a:ext>
            </a:extLst>
          </p:cNvPr>
          <p:cNvSpPr>
            <a:spLocks noGrp="1"/>
          </p:cNvSpPr>
          <p:nvPr>
            <p:ph type="sldNum" sz="quarter" idx="12"/>
          </p:nvPr>
        </p:nvSpPr>
        <p:spPr/>
        <p:txBody>
          <a:bodyPr/>
          <a:lstStyle/>
          <a:p>
            <a:fld id="{34B7E4EF-A1BD-40F4-AB7B-04F084DD991D}" type="slidenum">
              <a:rPr lang="en-US" smtClean="0"/>
              <a:t>8</a:t>
            </a:fld>
            <a:endParaRPr lang="en-US"/>
          </a:p>
        </p:txBody>
      </p:sp>
      <p:pic>
        <p:nvPicPr>
          <p:cNvPr id="8" name="Picture 7">
            <a:extLst>
              <a:ext uri="{FF2B5EF4-FFF2-40B4-BE49-F238E27FC236}">
                <a16:creationId xmlns:a16="http://schemas.microsoft.com/office/drawing/2014/main" id="{B1BD8F97-D886-67CC-3F3D-7E09593E8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963" y="1872441"/>
            <a:ext cx="4894931" cy="3265618"/>
          </a:xfrm>
          <a:prstGeom prst="rect">
            <a:avLst/>
          </a:prstGeom>
          <a:ln>
            <a:solidFill>
              <a:schemeClr val="tx1"/>
            </a:solidFill>
          </a:ln>
        </p:spPr>
      </p:pic>
    </p:spTree>
    <p:extLst>
      <p:ext uri="{BB962C8B-B14F-4D97-AF65-F5344CB8AC3E}">
        <p14:creationId xmlns:p14="http://schemas.microsoft.com/office/powerpoint/2010/main" val="2803501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IN"/>
          </a:p>
        </p:txBody>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652255" y="392344"/>
            <a:ext cx="11126087" cy="1229451"/>
          </a:xfrm>
        </p:spPr>
        <p:txBody>
          <a:bodyPr>
            <a:normAutofit/>
          </a:bodyPr>
          <a:lstStyle/>
          <a:p>
            <a:r>
              <a:rPr lang="en-US" sz="2800" b="1" dirty="0"/>
              <a:t>How does essential oil work in </a:t>
            </a:r>
            <a:r>
              <a:rPr lang="en-US" b="1" dirty="0"/>
              <a:t>Aromatherapy?</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652256" y="1481711"/>
            <a:ext cx="10566277" cy="4615719"/>
          </a:xfrm>
        </p:spPr>
        <p:txBody>
          <a:bodyPr>
            <a:normAutofit fontScale="92500"/>
          </a:bodyPr>
          <a:lstStyle/>
          <a:p>
            <a:pPr marL="0" indent="0" algn="just">
              <a:buNone/>
            </a:pPr>
            <a:r>
              <a:rPr lang="en-US" sz="2800" dirty="0">
                <a:latin typeface="Times New Roman" pitchFamily="18" charset="0"/>
                <a:cs typeface="Times New Roman" pitchFamily="18" charset="0"/>
              </a:rPr>
              <a:t>The therapeutic effects of essential oils in aromatherapy are achieved through several mechanisms involving the olfactory system, the limbic system, and the physical properties of the oils. Here's how essential oils work in aromatherapy:</a:t>
            </a:r>
          </a:p>
          <a:p>
            <a:pPr marL="0" indent="0" algn="just">
              <a:buNone/>
            </a:pPr>
            <a:r>
              <a:rPr lang="en-US" sz="2800" b="1" dirty="0">
                <a:latin typeface="Times New Roman" pitchFamily="18" charset="0"/>
                <a:cs typeface="Times New Roman" pitchFamily="18" charset="0"/>
              </a:rPr>
              <a:t>1. Inhalation and Olfactory System:</a:t>
            </a:r>
          </a:p>
          <a:p>
            <a:pPr marL="0" indent="0" algn="just">
              <a:buNone/>
            </a:pPr>
            <a:r>
              <a:rPr lang="en-US" sz="2800" b="1" i="1" dirty="0">
                <a:latin typeface="Times New Roman" pitchFamily="18" charset="0"/>
                <a:cs typeface="Times New Roman" pitchFamily="18" charset="0"/>
              </a:rPr>
              <a:t>Detection of Aromas: </a:t>
            </a:r>
            <a:r>
              <a:rPr lang="en-US" sz="2800" dirty="0">
                <a:latin typeface="Times New Roman" pitchFamily="18" charset="0"/>
                <a:cs typeface="Times New Roman" pitchFamily="18" charset="0"/>
              </a:rPr>
              <a:t>Essential oils are volatile compounds that release aromatic molecules into the air.</a:t>
            </a:r>
          </a:p>
          <a:p>
            <a:pPr marL="0" indent="0" algn="just">
              <a:buNone/>
            </a:pPr>
            <a:r>
              <a:rPr lang="en-US" sz="2800" b="1" i="1" dirty="0">
                <a:latin typeface="Times New Roman" pitchFamily="18" charset="0"/>
                <a:cs typeface="Times New Roman" pitchFamily="18" charset="0"/>
              </a:rPr>
              <a:t>Inhalation:</a:t>
            </a:r>
            <a:r>
              <a:rPr lang="en-US" sz="2800" dirty="0">
                <a:latin typeface="Times New Roman" pitchFamily="18" charset="0"/>
                <a:cs typeface="Times New Roman" pitchFamily="18" charset="0"/>
              </a:rPr>
              <a:t> When you inhale the aroma of essential oils, airborne molecules enter the nose and come into contact with the olfactory receptors.</a:t>
            </a:r>
          </a:p>
        </p:txBody>
      </p:sp>
      <p:sp>
        <p:nvSpPr>
          <p:cNvPr id="4" name="Slide Number Placeholder 3">
            <a:extLst>
              <a:ext uri="{FF2B5EF4-FFF2-40B4-BE49-F238E27FC236}">
                <a16:creationId xmlns:a16="http://schemas.microsoft.com/office/drawing/2014/main" id="{0F1F791F-7B2E-60AB-EA12-A48AF2D016F2}"/>
              </a:ext>
            </a:extLst>
          </p:cNvPr>
          <p:cNvSpPr>
            <a:spLocks noGrp="1"/>
          </p:cNvSpPr>
          <p:nvPr>
            <p:ph type="sldNum" sz="quarter" idx="12"/>
          </p:nvPr>
        </p:nvSpPr>
        <p:spPr/>
        <p:txBody>
          <a:bodyPr/>
          <a:lstStyle/>
          <a:p>
            <a:fld id="{34B7E4EF-A1BD-40F4-AB7B-04F084DD991D}" type="slidenum">
              <a:rPr lang="en-US" smtClean="0"/>
              <a:t>9</a:t>
            </a:fld>
            <a:endParaRPr lang="en-US"/>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15546"/>
            <a:ext cx="1017905" cy="1017905"/>
          </a:xfrm>
          <a:prstGeom prst="rect">
            <a:avLst/>
          </a:prstGeom>
          <a:noFill/>
          <a:ln>
            <a:noFill/>
          </a:ln>
        </p:spPr>
      </p:pic>
    </p:spTree>
    <p:extLst>
      <p:ext uri="{BB962C8B-B14F-4D97-AF65-F5344CB8AC3E}">
        <p14:creationId xmlns:p14="http://schemas.microsoft.com/office/powerpoint/2010/main" val="11388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1893</Words>
  <Application>Microsoft Office PowerPoint</Application>
  <PresentationFormat>Widescreen</PresentationFormat>
  <Paragraphs>149</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Century Schoolbook</vt:lpstr>
      <vt:lpstr>Franklin Gothic Book</vt:lpstr>
      <vt:lpstr>Garamond</vt:lpstr>
      <vt:lpstr>Times New Roman</vt:lpstr>
      <vt:lpstr>Wingdings</vt:lpstr>
      <vt:lpstr>SavonVTI</vt:lpstr>
      <vt:lpstr>Role of essential oils in aromatherapy</vt:lpstr>
      <vt:lpstr>Essential oils</vt:lpstr>
      <vt:lpstr>Examples</vt:lpstr>
      <vt:lpstr>PowerPoint Presentation</vt:lpstr>
      <vt:lpstr>PowerPoint Presentation</vt:lpstr>
      <vt:lpstr>PowerPoint Presentation</vt:lpstr>
      <vt:lpstr>PowerPoint Presentation</vt:lpstr>
      <vt:lpstr>PowerPoint Presentation</vt:lpstr>
      <vt:lpstr>How does essential oil work in Aromatherapy?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benefits of using essential oil in aromatherapy?</vt:lpstr>
      <vt:lpstr>PowerPoint Presentation</vt:lpstr>
      <vt:lpstr>PowerPoint Presentation</vt:lpstr>
      <vt:lpstr>PowerPoint Presentation</vt:lpstr>
      <vt:lpstr>PowerPoint Presentation</vt:lpstr>
      <vt:lpstr>Risks associated with essential oils</vt:lpstr>
      <vt:lpstr>Risks associated with essential oils</vt:lpstr>
      <vt:lpstr>Risks associated with essential oils</vt:lpstr>
      <vt:lpstr>Risks associated with essential oils</vt:lpstr>
      <vt:lpstr>Risks associated with essential oils</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Kamran Naquvi</cp:lastModifiedBy>
  <cp:revision>46</cp:revision>
  <dcterms:created xsi:type="dcterms:W3CDTF">2023-08-06T13:50:32Z</dcterms:created>
  <dcterms:modified xsi:type="dcterms:W3CDTF">2025-02-12T12:47:04Z</dcterms:modified>
</cp:coreProperties>
</file>