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21" r:id="rId3"/>
  </p:sldMasterIdLst>
  <p:notesMasterIdLst>
    <p:notesMasterId r:id="rId26"/>
  </p:notesMasterIdLst>
  <p:sldIdLst>
    <p:sldId id="327" r:id="rId4"/>
    <p:sldId id="514" r:id="rId5"/>
    <p:sldId id="518" r:id="rId6"/>
    <p:sldId id="517" r:id="rId7"/>
    <p:sldId id="523" r:id="rId8"/>
    <p:sldId id="520" r:id="rId9"/>
    <p:sldId id="524" r:id="rId10"/>
    <p:sldId id="525" r:id="rId11"/>
    <p:sldId id="526" r:id="rId12"/>
    <p:sldId id="527" r:id="rId13"/>
    <p:sldId id="528" r:id="rId14"/>
    <p:sldId id="529" r:id="rId15"/>
    <p:sldId id="530" r:id="rId16"/>
    <p:sldId id="521" r:id="rId17"/>
    <p:sldId id="515" r:id="rId18"/>
    <p:sldId id="531" r:id="rId19"/>
    <p:sldId id="532" r:id="rId20"/>
    <p:sldId id="522" r:id="rId21"/>
    <p:sldId id="516" r:id="rId22"/>
    <p:sldId id="519" r:id="rId23"/>
    <p:sldId id="258" r:id="rId24"/>
    <p:sldId id="51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F36073-54C8-46F1-9158-3BBA59CCD091}">
          <p14:sldIdLst>
            <p14:sldId id="327"/>
          </p14:sldIdLst>
        </p14:section>
        <p14:section name="Default Section" id="{F9669AC0-69FF-4E76-ABB2-D19AB176454A}">
          <p14:sldIdLst>
            <p14:sldId id="514"/>
            <p14:sldId id="518"/>
            <p14:sldId id="517"/>
            <p14:sldId id="523"/>
            <p14:sldId id="520"/>
            <p14:sldId id="524"/>
            <p14:sldId id="525"/>
            <p14:sldId id="526"/>
            <p14:sldId id="527"/>
            <p14:sldId id="528"/>
            <p14:sldId id="529"/>
            <p14:sldId id="530"/>
            <p14:sldId id="521"/>
            <p14:sldId id="515"/>
            <p14:sldId id="531"/>
            <p14:sldId id="532"/>
            <p14:sldId id="522"/>
            <p14:sldId id="516"/>
            <p14:sldId id="519"/>
          </p14:sldIdLst>
        </p14:section>
        <p14:section name="Default Section" id="{A2D8020E-C310-459A-A081-459788BA98C6}">
          <p14:sldIdLst>
            <p14:sldId id="258"/>
            <p14:sldId id="5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9AEB80-238A-42B6-B841-46317963A02F}" v="5" dt="2024-01-27T18:37:51.0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ikal Khidhr" userId="5b7e17f9e3b74d0c" providerId="LiveId" clId="{0A9AEB80-238A-42B6-B841-46317963A02F}"/>
    <pc:docChg chg="undo custSel addSld delSld modSld delMainMaster modSection">
      <pc:chgData name="Zhikal Khidhr" userId="5b7e17f9e3b74d0c" providerId="LiveId" clId="{0A9AEB80-238A-42B6-B841-46317963A02F}" dt="2024-02-11T06:17:47.338" v="108" actId="12"/>
      <pc:docMkLst>
        <pc:docMk/>
      </pc:docMkLst>
      <pc:sldChg chg="delSp add del mod">
        <pc:chgData name="Zhikal Khidhr" userId="5b7e17f9e3b74d0c" providerId="LiveId" clId="{0A9AEB80-238A-42B6-B841-46317963A02F}" dt="2024-01-27T18:35:08.719" v="3" actId="47"/>
        <pc:sldMkLst>
          <pc:docMk/>
          <pc:sldMk cId="0" sldId="256"/>
        </pc:sldMkLst>
        <pc:picChg chg="del">
          <ac:chgData name="Zhikal Khidhr" userId="5b7e17f9e3b74d0c" providerId="LiveId" clId="{0A9AEB80-238A-42B6-B841-46317963A02F}" dt="2024-01-27T18:35:04.556" v="2" actId="478"/>
          <ac:picMkLst>
            <pc:docMk/>
            <pc:sldMk cId="0" sldId="256"/>
            <ac:picMk id="2" creationId="{00000000-0000-0000-0000-000000000000}"/>
          </ac:picMkLst>
        </pc:picChg>
      </pc:sldChg>
      <pc:sldChg chg="addSp modSp add del mod setBg">
        <pc:chgData name="Zhikal Khidhr" userId="5b7e17f9e3b74d0c" providerId="LiveId" clId="{0A9AEB80-238A-42B6-B841-46317963A02F}" dt="2024-01-27T18:44:47.801" v="69" actId="26606"/>
        <pc:sldMkLst>
          <pc:docMk/>
          <pc:sldMk cId="2804339496" sldId="258"/>
        </pc:sldMkLst>
        <pc:spChg chg="mod">
          <ac:chgData name="Zhikal Khidhr" userId="5b7e17f9e3b74d0c" providerId="LiveId" clId="{0A9AEB80-238A-42B6-B841-46317963A02F}" dt="2024-01-27T18:44:47.801" v="69" actId="26606"/>
          <ac:spMkLst>
            <pc:docMk/>
            <pc:sldMk cId="2804339496" sldId="258"/>
            <ac:spMk id="2" creationId="{E14BD3D2-BEF3-694E-BCCA-943A4CB23CB7}"/>
          </ac:spMkLst>
        </pc:spChg>
        <pc:spChg chg="mod">
          <ac:chgData name="Zhikal Khidhr" userId="5b7e17f9e3b74d0c" providerId="LiveId" clId="{0A9AEB80-238A-42B6-B841-46317963A02F}" dt="2024-01-27T18:44:47.801" v="69" actId="26606"/>
          <ac:spMkLst>
            <pc:docMk/>
            <pc:sldMk cId="2804339496" sldId="258"/>
            <ac:spMk id="3" creationId="{144DA719-D71E-6746-824E-F14D09B8A513}"/>
          </ac:spMkLst>
        </pc:spChg>
        <pc:spChg chg="mod">
          <ac:chgData name="Zhikal Khidhr" userId="5b7e17f9e3b74d0c" providerId="LiveId" clId="{0A9AEB80-238A-42B6-B841-46317963A02F}" dt="2024-01-27T18:44:47.801" v="69" actId="26606"/>
          <ac:spMkLst>
            <pc:docMk/>
            <pc:sldMk cId="2804339496" sldId="258"/>
            <ac:spMk id="4" creationId="{4D456F22-AA54-1E82-16A6-26778F087DF7}"/>
          </ac:spMkLst>
        </pc:spChg>
        <pc:spChg chg="mod">
          <ac:chgData name="Zhikal Khidhr" userId="5b7e17f9e3b74d0c" providerId="LiveId" clId="{0A9AEB80-238A-42B6-B841-46317963A02F}" dt="2024-01-27T18:44:47.801" v="69" actId="26606"/>
          <ac:spMkLst>
            <pc:docMk/>
            <pc:sldMk cId="2804339496" sldId="258"/>
            <ac:spMk id="5" creationId="{FB91057D-F424-BE3C-623E-544300092D55}"/>
          </ac:spMkLst>
        </pc:spChg>
        <pc:spChg chg="mod">
          <ac:chgData name="Zhikal Khidhr" userId="5b7e17f9e3b74d0c" providerId="LiveId" clId="{0A9AEB80-238A-42B6-B841-46317963A02F}" dt="2024-01-27T18:44:47.801" v="69" actId="26606"/>
          <ac:spMkLst>
            <pc:docMk/>
            <pc:sldMk cId="2804339496" sldId="258"/>
            <ac:spMk id="6" creationId="{906FEF49-E28C-F4B2-65DF-55E7C41F8F82}"/>
          </ac:spMkLst>
        </pc:spChg>
        <pc:spChg chg="add">
          <ac:chgData name="Zhikal Khidhr" userId="5b7e17f9e3b74d0c" providerId="LiveId" clId="{0A9AEB80-238A-42B6-B841-46317963A02F}" dt="2024-01-27T18:44:47.801" v="69" actId="26606"/>
          <ac:spMkLst>
            <pc:docMk/>
            <pc:sldMk cId="2804339496" sldId="258"/>
            <ac:spMk id="11" creationId="{B6CDA21F-E7AF-4C75-8395-33F58D5B0E45}"/>
          </ac:spMkLst>
        </pc:spChg>
        <pc:spChg chg="add">
          <ac:chgData name="Zhikal Khidhr" userId="5b7e17f9e3b74d0c" providerId="LiveId" clId="{0A9AEB80-238A-42B6-B841-46317963A02F}" dt="2024-01-27T18:44:47.801" v="69" actId="26606"/>
          <ac:spMkLst>
            <pc:docMk/>
            <pc:sldMk cId="2804339496" sldId="258"/>
            <ac:spMk id="18" creationId="{D5B0017B-2ECA-49AF-B397-DC140825DF8D}"/>
          </ac:spMkLst>
        </pc:spChg>
        <pc:grpChg chg="add">
          <ac:chgData name="Zhikal Khidhr" userId="5b7e17f9e3b74d0c" providerId="LiveId" clId="{0A9AEB80-238A-42B6-B841-46317963A02F}" dt="2024-01-27T18:44:47.801" v="69" actId="26606"/>
          <ac:grpSpMkLst>
            <pc:docMk/>
            <pc:sldMk cId="2804339496" sldId="258"/>
            <ac:grpSpMk id="13" creationId="{AE1C45F0-260A-458C-96ED-C1F6D2151219}"/>
          </ac:grpSpMkLst>
        </pc:grpChg>
        <pc:cxnChg chg="add">
          <ac:chgData name="Zhikal Khidhr" userId="5b7e17f9e3b74d0c" providerId="LiveId" clId="{0A9AEB80-238A-42B6-B841-46317963A02F}" dt="2024-01-27T18:44:47.801" v="69" actId="26606"/>
          <ac:cxnSpMkLst>
            <pc:docMk/>
            <pc:sldMk cId="2804339496" sldId="258"/>
            <ac:cxnSpMk id="20" creationId="{6CF1BAF6-AD41-4082-B212-8A1F9A2E8779}"/>
          </ac:cxnSpMkLst>
        </pc:cxnChg>
      </pc:sldChg>
      <pc:sldChg chg="delSp modSp mod">
        <pc:chgData name="Zhikal Khidhr" userId="5b7e17f9e3b74d0c" providerId="LiveId" clId="{0A9AEB80-238A-42B6-B841-46317963A02F}" dt="2024-01-27T18:48:33.712" v="105" actId="20577"/>
        <pc:sldMkLst>
          <pc:docMk/>
          <pc:sldMk cId="480454959" sldId="327"/>
        </pc:sldMkLst>
        <pc:spChg chg="mod">
          <ac:chgData name="Zhikal Khidhr" userId="5b7e17f9e3b74d0c" providerId="LiveId" clId="{0A9AEB80-238A-42B6-B841-46317963A02F}" dt="2024-01-27T18:48:33.712" v="105" actId="20577"/>
          <ac:spMkLst>
            <pc:docMk/>
            <pc:sldMk cId="480454959" sldId="327"/>
            <ac:spMk id="2" creationId="{9E3C1396-524A-62A2-8257-1B0D433BBE14}"/>
          </ac:spMkLst>
        </pc:spChg>
        <pc:spChg chg="mod">
          <ac:chgData name="Zhikal Khidhr" userId="5b7e17f9e3b74d0c" providerId="LiveId" clId="{0A9AEB80-238A-42B6-B841-46317963A02F}" dt="2024-01-27T18:38:18.562" v="11" actId="20577"/>
          <ac:spMkLst>
            <pc:docMk/>
            <pc:sldMk cId="480454959" sldId="327"/>
            <ac:spMk id="3" creationId="{4C497D5C-E785-D72F-C8CC-FA44B04E576B}"/>
          </ac:spMkLst>
        </pc:spChg>
        <pc:spChg chg="del">
          <ac:chgData name="Zhikal Khidhr" userId="5b7e17f9e3b74d0c" providerId="LiveId" clId="{0A9AEB80-238A-42B6-B841-46317963A02F}" dt="2024-01-27T18:38:24.840" v="12" actId="478"/>
          <ac:spMkLst>
            <pc:docMk/>
            <pc:sldMk cId="480454959" sldId="327"/>
            <ac:spMk id="6" creationId="{F8CA3EA5-0507-29C8-0025-FDA83BD3DF93}"/>
          </ac:spMkLst>
        </pc:spChg>
        <pc:spChg chg="del">
          <ac:chgData name="Zhikal Khidhr" userId="5b7e17f9e3b74d0c" providerId="LiveId" clId="{0A9AEB80-238A-42B6-B841-46317963A02F}" dt="2024-01-27T18:38:10.138" v="6" actId="478"/>
          <ac:spMkLst>
            <pc:docMk/>
            <pc:sldMk cId="480454959" sldId="327"/>
            <ac:spMk id="7" creationId="{43B7DB02-43BD-D6F1-2675-5BE711C7AE08}"/>
          </ac:spMkLst>
        </pc:spChg>
      </pc:sldChg>
      <pc:sldChg chg="del">
        <pc:chgData name="Zhikal Khidhr" userId="5b7e17f9e3b74d0c" providerId="LiveId" clId="{0A9AEB80-238A-42B6-B841-46317963A02F}" dt="2024-01-27T18:39:09.967" v="19" actId="47"/>
        <pc:sldMkLst>
          <pc:docMk/>
          <pc:sldMk cId="4269904540" sldId="380"/>
        </pc:sldMkLst>
      </pc:sldChg>
      <pc:sldChg chg="del">
        <pc:chgData name="Zhikal Khidhr" userId="5b7e17f9e3b74d0c" providerId="LiveId" clId="{0A9AEB80-238A-42B6-B841-46317963A02F}" dt="2024-01-27T18:39:10.134" v="20" actId="47"/>
        <pc:sldMkLst>
          <pc:docMk/>
          <pc:sldMk cId="1668224365" sldId="381"/>
        </pc:sldMkLst>
      </pc:sldChg>
      <pc:sldChg chg="del">
        <pc:chgData name="Zhikal Khidhr" userId="5b7e17f9e3b74d0c" providerId="LiveId" clId="{0A9AEB80-238A-42B6-B841-46317963A02F}" dt="2024-01-27T18:39:10.281" v="21" actId="47"/>
        <pc:sldMkLst>
          <pc:docMk/>
          <pc:sldMk cId="3596179315" sldId="382"/>
        </pc:sldMkLst>
      </pc:sldChg>
      <pc:sldChg chg="del">
        <pc:chgData name="Zhikal Khidhr" userId="5b7e17f9e3b74d0c" providerId="LiveId" clId="{0A9AEB80-238A-42B6-B841-46317963A02F}" dt="2024-01-27T18:39:10.416" v="22" actId="47"/>
        <pc:sldMkLst>
          <pc:docMk/>
          <pc:sldMk cId="793905765" sldId="383"/>
        </pc:sldMkLst>
      </pc:sldChg>
      <pc:sldChg chg="del">
        <pc:chgData name="Zhikal Khidhr" userId="5b7e17f9e3b74d0c" providerId="LiveId" clId="{0A9AEB80-238A-42B6-B841-46317963A02F}" dt="2024-01-27T18:39:10.587" v="23" actId="47"/>
        <pc:sldMkLst>
          <pc:docMk/>
          <pc:sldMk cId="1380677774" sldId="384"/>
        </pc:sldMkLst>
      </pc:sldChg>
      <pc:sldChg chg="del">
        <pc:chgData name="Zhikal Khidhr" userId="5b7e17f9e3b74d0c" providerId="LiveId" clId="{0A9AEB80-238A-42B6-B841-46317963A02F}" dt="2024-01-27T18:39:14.166" v="31" actId="47"/>
        <pc:sldMkLst>
          <pc:docMk/>
          <pc:sldMk cId="2145098752" sldId="385"/>
        </pc:sldMkLst>
      </pc:sldChg>
      <pc:sldChg chg="del">
        <pc:chgData name="Zhikal Khidhr" userId="5b7e17f9e3b74d0c" providerId="LiveId" clId="{0A9AEB80-238A-42B6-B841-46317963A02F}" dt="2024-01-27T18:39:15.818" v="37" actId="47"/>
        <pc:sldMkLst>
          <pc:docMk/>
          <pc:sldMk cId="1361414874" sldId="386"/>
        </pc:sldMkLst>
      </pc:sldChg>
      <pc:sldChg chg="del">
        <pc:chgData name="Zhikal Khidhr" userId="5b7e17f9e3b74d0c" providerId="LiveId" clId="{0A9AEB80-238A-42B6-B841-46317963A02F}" dt="2024-01-27T18:39:14.320" v="32" actId="47"/>
        <pc:sldMkLst>
          <pc:docMk/>
          <pc:sldMk cId="3570124031" sldId="387"/>
        </pc:sldMkLst>
      </pc:sldChg>
      <pc:sldChg chg="del">
        <pc:chgData name="Zhikal Khidhr" userId="5b7e17f9e3b74d0c" providerId="LiveId" clId="{0A9AEB80-238A-42B6-B841-46317963A02F}" dt="2024-01-27T18:39:14.502" v="33" actId="47"/>
        <pc:sldMkLst>
          <pc:docMk/>
          <pc:sldMk cId="3346987262" sldId="388"/>
        </pc:sldMkLst>
      </pc:sldChg>
      <pc:sldChg chg="del">
        <pc:chgData name="Zhikal Khidhr" userId="5b7e17f9e3b74d0c" providerId="LiveId" clId="{0A9AEB80-238A-42B6-B841-46317963A02F}" dt="2024-01-27T18:39:14.899" v="34" actId="47"/>
        <pc:sldMkLst>
          <pc:docMk/>
          <pc:sldMk cId="3780203680" sldId="390"/>
        </pc:sldMkLst>
      </pc:sldChg>
      <pc:sldChg chg="del">
        <pc:chgData name="Zhikal Khidhr" userId="5b7e17f9e3b74d0c" providerId="LiveId" clId="{0A9AEB80-238A-42B6-B841-46317963A02F}" dt="2024-01-27T18:39:15.096" v="35" actId="47"/>
        <pc:sldMkLst>
          <pc:docMk/>
          <pc:sldMk cId="592463710" sldId="391"/>
        </pc:sldMkLst>
      </pc:sldChg>
      <pc:sldChg chg="del">
        <pc:chgData name="Zhikal Khidhr" userId="5b7e17f9e3b74d0c" providerId="LiveId" clId="{0A9AEB80-238A-42B6-B841-46317963A02F}" dt="2024-01-27T18:39:15.257" v="36" actId="47"/>
        <pc:sldMkLst>
          <pc:docMk/>
          <pc:sldMk cId="3172104921" sldId="392"/>
        </pc:sldMkLst>
      </pc:sldChg>
      <pc:sldChg chg="del">
        <pc:chgData name="Zhikal Khidhr" userId="5b7e17f9e3b74d0c" providerId="LiveId" clId="{0A9AEB80-238A-42B6-B841-46317963A02F}" dt="2024-01-27T18:39:15.994" v="38" actId="47"/>
        <pc:sldMkLst>
          <pc:docMk/>
          <pc:sldMk cId="1928054195" sldId="393"/>
        </pc:sldMkLst>
      </pc:sldChg>
      <pc:sldChg chg="add del">
        <pc:chgData name="Zhikal Khidhr" userId="5b7e17f9e3b74d0c" providerId="LiveId" clId="{0A9AEB80-238A-42B6-B841-46317963A02F}" dt="2024-01-27T18:39:09.767" v="18" actId="47"/>
        <pc:sldMkLst>
          <pc:docMk/>
          <pc:sldMk cId="20075996" sldId="482"/>
        </pc:sldMkLst>
      </pc:sldChg>
      <pc:sldChg chg="del">
        <pc:chgData name="Zhikal Khidhr" userId="5b7e17f9e3b74d0c" providerId="LiveId" clId="{0A9AEB80-238A-42B6-B841-46317963A02F}" dt="2024-01-27T18:39:10.865" v="25" actId="47"/>
        <pc:sldMkLst>
          <pc:docMk/>
          <pc:sldMk cId="2300863228" sldId="491"/>
        </pc:sldMkLst>
      </pc:sldChg>
      <pc:sldChg chg="add del">
        <pc:chgData name="Zhikal Khidhr" userId="5b7e17f9e3b74d0c" providerId="LiveId" clId="{0A9AEB80-238A-42B6-B841-46317963A02F}" dt="2024-01-27T18:39:09.178" v="17" actId="47"/>
        <pc:sldMkLst>
          <pc:docMk/>
          <pc:sldMk cId="3866411002" sldId="506"/>
        </pc:sldMkLst>
      </pc:sldChg>
      <pc:sldChg chg="del">
        <pc:chgData name="Zhikal Khidhr" userId="5b7e17f9e3b74d0c" providerId="LiveId" clId="{0A9AEB80-238A-42B6-B841-46317963A02F}" dt="2024-01-27T18:39:10.795" v="24" actId="47"/>
        <pc:sldMkLst>
          <pc:docMk/>
          <pc:sldMk cId="534773881" sldId="507"/>
        </pc:sldMkLst>
      </pc:sldChg>
      <pc:sldChg chg="del">
        <pc:chgData name="Zhikal Khidhr" userId="5b7e17f9e3b74d0c" providerId="LiveId" clId="{0A9AEB80-238A-42B6-B841-46317963A02F}" dt="2024-01-27T18:39:11.190" v="27" actId="47"/>
        <pc:sldMkLst>
          <pc:docMk/>
          <pc:sldMk cId="87775940" sldId="508"/>
        </pc:sldMkLst>
      </pc:sldChg>
      <pc:sldChg chg="del">
        <pc:chgData name="Zhikal Khidhr" userId="5b7e17f9e3b74d0c" providerId="LiveId" clId="{0A9AEB80-238A-42B6-B841-46317963A02F}" dt="2024-01-27T18:39:12" v="28" actId="47"/>
        <pc:sldMkLst>
          <pc:docMk/>
          <pc:sldMk cId="1686591751" sldId="509"/>
        </pc:sldMkLst>
      </pc:sldChg>
      <pc:sldChg chg="del">
        <pc:chgData name="Zhikal Khidhr" userId="5b7e17f9e3b74d0c" providerId="LiveId" clId="{0A9AEB80-238A-42B6-B841-46317963A02F}" dt="2024-01-27T18:39:12.819" v="29" actId="47"/>
        <pc:sldMkLst>
          <pc:docMk/>
          <pc:sldMk cId="3710600758" sldId="510"/>
        </pc:sldMkLst>
      </pc:sldChg>
      <pc:sldChg chg="del">
        <pc:chgData name="Zhikal Khidhr" userId="5b7e17f9e3b74d0c" providerId="LiveId" clId="{0A9AEB80-238A-42B6-B841-46317963A02F}" dt="2024-01-27T18:39:11.072" v="26" actId="47"/>
        <pc:sldMkLst>
          <pc:docMk/>
          <pc:sldMk cId="3827683533" sldId="511"/>
        </pc:sldMkLst>
      </pc:sldChg>
      <pc:sldChg chg="del">
        <pc:chgData name="Zhikal Khidhr" userId="5b7e17f9e3b74d0c" providerId="LiveId" clId="{0A9AEB80-238A-42B6-B841-46317963A02F}" dt="2024-01-27T18:39:13.047" v="30" actId="47"/>
        <pc:sldMkLst>
          <pc:docMk/>
          <pc:sldMk cId="2633965306" sldId="512"/>
        </pc:sldMkLst>
      </pc:sldChg>
      <pc:sldChg chg="addSp delSp modSp mod setBg">
        <pc:chgData name="Zhikal Khidhr" userId="5b7e17f9e3b74d0c" providerId="LiveId" clId="{0A9AEB80-238A-42B6-B841-46317963A02F}" dt="2024-01-27T18:41:23.682" v="41" actId="26606"/>
        <pc:sldMkLst>
          <pc:docMk/>
          <pc:sldMk cId="1142531572" sldId="514"/>
        </pc:sldMkLst>
        <pc:spChg chg="mod ord">
          <ac:chgData name="Zhikal Khidhr" userId="5b7e17f9e3b74d0c" providerId="LiveId" clId="{0A9AEB80-238A-42B6-B841-46317963A02F}" dt="2024-01-27T18:41:23.682" v="41" actId="26606"/>
          <ac:spMkLst>
            <pc:docMk/>
            <pc:sldMk cId="1142531572" sldId="514"/>
            <ac:spMk id="3" creationId="{5EBA5681-2631-C3E7-B394-8BC6663DB96E}"/>
          </ac:spMkLst>
        </pc:spChg>
        <pc:spChg chg="mod">
          <ac:chgData name="Zhikal Khidhr" userId="5b7e17f9e3b74d0c" providerId="LiveId" clId="{0A9AEB80-238A-42B6-B841-46317963A02F}" dt="2024-01-27T18:41:23.682" v="41" actId="26606"/>
          <ac:spMkLst>
            <pc:docMk/>
            <pc:sldMk cId="1142531572" sldId="514"/>
            <ac:spMk id="4" creationId="{00000000-0000-0000-0000-000000000000}"/>
          </ac:spMkLst>
        </pc:spChg>
        <pc:spChg chg="del">
          <ac:chgData name="Zhikal Khidhr" userId="5b7e17f9e3b74d0c" providerId="LiveId" clId="{0A9AEB80-238A-42B6-B841-46317963A02F}" dt="2024-01-27T18:35:21.610" v="4" actId="478"/>
          <ac:spMkLst>
            <pc:docMk/>
            <pc:sldMk cId="1142531572" sldId="514"/>
            <ac:spMk id="5" creationId="{00000000-0000-0000-0000-000000000000}"/>
          </ac:spMkLst>
        </pc:spChg>
        <pc:spChg chg="mod">
          <ac:chgData name="Zhikal Khidhr" userId="5b7e17f9e3b74d0c" providerId="LiveId" clId="{0A9AEB80-238A-42B6-B841-46317963A02F}" dt="2024-01-27T18:41:23.682" v="41" actId="26606"/>
          <ac:spMkLst>
            <pc:docMk/>
            <pc:sldMk cId="1142531572" sldId="514"/>
            <ac:spMk id="6" creationId="{00000000-0000-0000-0000-000000000000}"/>
          </ac:spMkLst>
        </pc:spChg>
        <pc:spChg chg="del">
          <ac:chgData name="Zhikal Khidhr" userId="5b7e17f9e3b74d0c" providerId="LiveId" clId="{0A9AEB80-238A-42B6-B841-46317963A02F}" dt="2024-01-27T18:41:23.682" v="41" actId="26606"/>
          <ac:spMkLst>
            <pc:docMk/>
            <pc:sldMk cId="1142531572" sldId="514"/>
            <ac:spMk id="7" creationId="{608DA07D-3297-432A-B0EF-7898508B7D81}"/>
          </ac:spMkLst>
        </pc:spChg>
        <pc:spChg chg="add mod ord">
          <ac:chgData name="Zhikal Khidhr" userId="5b7e17f9e3b74d0c" providerId="LiveId" clId="{0A9AEB80-238A-42B6-B841-46317963A02F}" dt="2024-01-27T18:41:23.682" v="41" actId="26606"/>
          <ac:spMkLst>
            <pc:docMk/>
            <pc:sldMk cId="1142531572" sldId="514"/>
            <ac:spMk id="8" creationId="{608DA07D-3297-432A-B0EF-7898508B7D81}"/>
          </ac:spMkLst>
        </pc:spChg>
        <pc:spChg chg="add">
          <ac:chgData name="Zhikal Khidhr" userId="5b7e17f9e3b74d0c" providerId="LiveId" clId="{0A9AEB80-238A-42B6-B841-46317963A02F}" dt="2024-01-27T18:41:23.682" v="41" actId="26606"/>
          <ac:spMkLst>
            <pc:docMk/>
            <pc:sldMk cId="1142531572" sldId="514"/>
            <ac:spMk id="14" creationId="{2E442304-DDBD-4F7B-8017-36BCC863FB40}"/>
          </ac:spMkLst>
        </pc:spChg>
        <pc:spChg chg="add">
          <ac:chgData name="Zhikal Khidhr" userId="5b7e17f9e3b74d0c" providerId="LiveId" clId="{0A9AEB80-238A-42B6-B841-46317963A02F}" dt="2024-01-27T18:41:23.682" v="41" actId="26606"/>
          <ac:spMkLst>
            <pc:docMk/>
            <pc:sldMk cId="1142531572" sldId="514"/>
            <ac:spMk id="16" creationId="{5E107275-3853-46FD-A241-DE4355A42675}"/>
          </ac:spMkLst>
        </pc:spChg>
        <pc:graphicFrameChg chg="add">
          <ac:chgData name="Zhikal Khidhr" userId="5b7e17f9e3b74d0c" providerId="LiveId" clId="{0A9AEB80-238A-42B6-B841-46317963A02F}" dt="2024-01-27T18:41:23.682" v="41" actId="26606"/>
          <ac:graphicFrameMkLst>
            <pc:docMk/>
            <pc:sldMk cId="1142531572" sldId="514"/>
            <ac:graphicFrameMk id="10" creationId="{B96E4456-DD55-AE8D-503D-E3CFE4D9AA69}"/>
          </ac:graphicFrameMkLst>
        </pc:graphicFrameChg>
      </pc:sldChg>
      <pc:sldChg chg="add del">
        <pc:chgData name="Zhikal Khidhr" userId="5b7e17f9e3b74d0c" providerId="LiveId" clId="{0A9AEB80-238A-42B6-B841-46317963A02F}" dt="2024-01-27T18:34:55.384" v="1"/>
        <pc:sldMkLst>
          <pc:docMk/>
          <pc:sldMk cId="1754395486" sldId="514"/>
        </pc:sldMkLst>
      </pc:sldChg>
      <pc:sldChg chg="addSp modSp add del mod setBg">
        <pc:chgData name="Zhikal Khidhr" userId="5b7e17f9e3b74d0c" providerId="LiveId" clId="{0A9AEB80-238A-42B6-B841-46317963A02F}" dt="2024-01-27T18:43:58.282" v="61" actId="1076"/>
        <pc:sldMkLst>
          <pc:docMk/>
          <pc:sldMk cId="4147776503" sldId="515"/>
        </pc:sldMkLst>
        <pc:spChg chg="mod">
          <ac:chgData name="Zhikal Khidhr" userId="5b7e17f9e3b74d0c" providerId="LiveId" clId="{0A9AEB80-238A-42B6-B841-46317963A02F}" dt="2024-01-27T18:43:53.868" v="60" actId="26606"/>
          <ac:spMkLst>
            <pc:docMk/>
            <pc:sldMk cId="4147776503" sldId="515"/>
            <ac:spMk id="4" creationId="{00000000-0000-0000-0000-000000000000}"/>
          </ac:spMkLst>
        </pc:spChg>
        <pc:spChg chg="mod">
          <ac:chgData name="Zhikal Khidhr" userId="5b7e17f9e3b74d0c" providerId="LiveId" clId="{0A9AEB80-238A-42B6-B841-46317963A02F}" dt="2024-01-27T18:43:53.868" v="60" actId="26606"/>
          <ac:spMkLst>
            <pc:docMk/>
            <pc:sldMk cId="4147776503" sldId="515"/>
            <ac:spMk id="5" creationId="{00000000-0000-0000-0000-000000000000}"/>
          </ac:spMkLst>
        </pc:spChg>
        <pc:spChg chg="mod">
          <ac:chgData name="Zhikal Khidhr" userId="5b7e17f9e3b74d0c" providerId="LiveId" clId="{0A9AEB80-238A-42B6-B841-46317963A02F}" dt="2024-01-27T18:43:53.868" v="60" actId="26606"/>
          <ac:spMkLst>
            <pc:docMk/>
            <pc:sldMk cId="4147776503" sldId="515"/>
            <ac:spMk id="6" creationId="{00000000-0000-0000-0000-000000000000}"/>
          </ac:spMkLst>
        </pc:spChg>
        <pc:spChg chg="add mod ord">
          <ac:chgData name="Zhikal Khidhr" userId="5b7e17f9e3b74d0c" providerId="LiveId" clId="{0A9AEB80-238A-42B6-B841-46317963A02F}" dt="2024-01-27T18:43:58.282" v="61" actId="1076"/>
          <ac:spMkLst>
            <pc:docMk/>
            <pc:sldMk cId="4147776503" sldId="515"/>
            <ac:spMk id="8" creationId="{608DA07D-3297-432A-B0EF-7898508B7D81}"/>
          </ac:spMkLst>
        </pc:spChg>
        <pc:spChg chg="mod ord">
          <ac:chgData name="Zhikal Khidhr" userId="5b7e17f9e3b74d0c" providerId="LiveId" clId="{0A9AEB80-238A-42B6-B841-46317963A02F}" dt="2024-01-27T18:43:53.868" v="60" actId="26606"/>
          <ac:spMkLst>
            <pc:docMk/>
            <pc:sldMk cId="4147776503" sldId="515"/>
            <ac:spMk id="13" creationId="{BE584F60-C949-76C0-4F0D-7D65443A2861}"/>
          </ac:spMkLst>
        </pc:spChg>
        <pc:spChg chg="add">
          <ac:chgData name="Zhikal Khidhr" userId="5b7e17f9e3b74d0c" providerId="LiveId" clId="{0A9AEB80-238A-42B6-B841-46317963A02F}" dt="2024-01-27T18:43:53.868" v="60" actId="26606"/>
          <ac:spMkLst>
            <pc:docMk/>
            <pc:sldMk cId="4147776503" sldId="515"/>
            <ac:spMk id="18" creationId="{DBF61EA3-B236-439E-9C0B-340980D56BEE}"/>
          </ac:spMkLst>
        </pc:spChg>
        <pc:spChg chg="add">
          <ac:chgData name="Zhikal Khidhr" userId="5b7e17f9e3b74d0c" providerId="LiveId" clId="{0A9AEB80-238A-42B6-B841-46317963A02F}" dt="2024-01-27T18:43:53.868" v="60" actId="26606"/>
          <ac:spMkLst>
            <pc:docMk/>
            <pc:sldMk cId="4147776503" sldId="515"/>
            <ac:spMk id="24" creationId="{E659831F-0D9A-4C63-9EBB-8435B85A440F}"/>
          </ac:spMkLst>
        </pc:spChg>
        <pc:grpChg chg="add">
          <ac:chgData name="Zhikal Khidhr" userId="5b7e17f9e3b74d0c" providerId="LiveId" clId="{0A9AEB80-238A-42B6-B841-46317963A02F}" dt="2024-01-27T18:43:53.868" v="60" actId="26606"/>
          <ac:grpSpMkLst>
            <pc:docMk/>
            <pc:sldMk cId="4147776503" sldId="515"/>
            <ac:grpSpMk id="20" creationId="{28FAF094-D087-493F-8DF9-A486C2D6BBAA}"/>
          </ac:grpSpMkLst>
        </pc:grpChg>
      </pc:sldChg>
      <pc:sldChg chg="addSp modSp add del mod setBg">
        <pc:chgData name="Zhikal Khidhr" userId="5b7e17f9e3b74d0c" providerId="LiveId" clId="{0A9AEB80-238A-42B6-B841-46317963A02F}" dt="2024-01-27T18:44:35.781" v="67" actId="26606"/>
        <pc:sldMkLst>
          <pc:docMk/>
          <pc:sldMk cId="758381131" sldId="516"/>
        </pc:sldMkLst>
        <pc:spChg chg="mod">
          <ac:chgData name="Zhikal Khidhr" userId="5b7e17f9e3b74d0c" providerId="LiveId" clId="{0A9AEB80-238A-42B6-B841-46317963A02F}" dt="2024-01-27T18:44:35.781" v="67" actId="26606"/>
          <ac:spMkLst>
            <pc:docMk/>
            <pc:sldMk cId="758381131" sldId="516"/>
            <ac:spMk id="4" creationId="{00000000-0000-0000-0000-000000000000}"/>
          </ac:spMkLst>
        </pc:spChg>
        <pc:spChg chg="mod">
          <ac:chgData name="Zhikal Khidhr" userId="5b7e17f9e3b74d0c" providerId="LiveId" clId="{0A9AEB80-238A-42B6-B841-46317963A02F}" dt="2024-01-27T18:44:35.781" v="67" actId="26606"/>
          <ac:spMkLst>
            <pc:docMk/>
            <pc:sldMk cId="758381131" sldId="516"/>
            <ac:spMk id="5" creationId="{00000000-0000-0000-0000-000000000000}"/>
          </ac:spMkLst>
        </pc:spChg>
        <pc:spChg chg="mod">
          <ac:chgData name="Zhikal Khidhr" userId="5b7e17f9e3b74d0c" providerId="LiveId" clId="{0A9AEB80-238A-42B6-B841-46317963A02F}" dt="2024-01-27T18:44:35.781" v="67" actId="26606"/>
          <ac:spMkLst>
            <pc:docMk/>
            <pc:sldMk cId="758381131" sldId="516"/>
            <ac:spMk id="6" creationId="{00000000-0000-0000-0000-000000000000}"/>
          </ac:spMkLst>
        </pc:spChg>
        <pc:spChg chg="mod ord">
          <ac:chgData name="Zhikal Khidhr" userId="5b7e17f9e3b74d0c" providerId="LiveId" clId="{0A9AEB80-238A-42B6-B841-46317963A02F}" dt="2024-01-27T18:44:35.781" v="67" actId="26606"/>
          <ac:spMkLst>
            <pc:docMk/>
            <pc:sldMk cId="758381131" sldId="516"/>
            <ac:spMk id="7" creationId="{6DC97A64-8359-D402-68A2-5B9B4C5BC0C1}"/>
          </ac:spMkLst>
        </pc:spChg>
        <pc:spChg chg="add mod ord">
          <ac:chgData name="Zhikal Khidhr" userId="5b7e17f9e3b74d0c" providerId="LiveId" clId="{0A9AEB80-238A-42B6-B841-46317963A02F}" dt="2024-01-27T18:44:35.781" v="67" actId="26606"/>
          <ac:spMkLst>
            <pc:docMk/>
            <pc:sldMk cId="758381131" sldId="516"/>
            <ac:spMk id="8" creationId="{608DA07D-3297-432A-B0EF-7898508B7D81}"/>
          </ac:spMkLst>
        </pc:spChg>
        <pc:spChg chg="add">
          <ac:chgData name="Zhikal Khidhr" userId="5b7e17f9e3b74d0c" providerId="LiveId" clId="{0A9AEB80-238A-42B6-B841-46317963A02F}" dt="2024-01-27T18:44:35.781" v="67" actId="26606"/>
          <ac:spMkLst>
            <pc:docMk/>
            <pc:sldMk cId="758381131" sldId="516"/>
            <ac:spMk id="13" creationId="{201CC55D-ED54-4C5C-95E6-10947BD1103B}"/>
          </ac:spMkLst>
        </pc:spChg>
        <pc:spChg chg="add">
          <ac:chgData name="Zhikal Khidhr" userId="5b7e17f9e3b74d0c" providerId="LiveId" clId="{0A9AEB80-238A-42B6-B841-46317963A02F}" dt="2024-01-27T18:44:35.781" v="67" actId="26606"/>
          <ac:spMkLst>
            <pc:docMk/>
            <pc:sldMk cId="758381131" sldId="516"/>
            <ac:spMk id="19" creationId="{3873B707-463F-40B0-8227-E8CC6C67EB25}"/>
          </ac:spMkLst>
        </pc:spChg>
        <pc:spChg chg="add">
          <ac:chgData name="Zhikal Khidhr" userId="5b7e17f9e3b74d0c" providerId="LiveId" clId="{0A9AEB80-238A-42B6-B841-46317963A02F}" dt="2024-01-27T18:44:35.781" v="67" actId="26606"/>
          <ac:spMkLst>
            <pc:docMk/>
            <pc:sldMk cId="758381131" sldId="516"/>
            <ac:spMk id="21" creationId="{C13237C8-E62C-4F0D-A318-BD6FB6C2D138}"/>
          </ac:spMkLst>
        </pc:spChg>
        <pc:spChg chg="add">
          <ac:chgData name="Zhikal Khidhr" userId="5b7e17f9e3b74d0c" providerId="LiveId" clId="{0A9AEB80-238A-42B6-B841-46317963A02F}" dt="2024-01-27T18:44:35.781" v="67" actId="26606"/>
          <ac:spMkLst>
            <pc:docMk/>
            <pc:sldMk cId="758381131" sldId="516"/>
            <ac:spMk id="23" creationId="{19C9EAEA-39D0-4B0E-A0EB-51E7B26740B1}"/>
          </ac:spMkLst>
        </pc:spChg>
        <pc:grpChg chg="add">
          <ac:chgData name="Zhikal Khidhr" userId="5b7e17f9e3b74d0c" providerId="LiveId" clId="{0A9AEB80-238A-42B6-B841-46317963A02F}" dt="2024-01-27T18:44:35.781" v="67" actId="26606"/>
          <ac:grpSpMkLst>
            <pc:docMk/>
            <pc:sldMk cId="758381131" sldId="516"/>
            <ac:grpSpMk id="15" creationId="{1DE889C7-FAD6-4397-98E2-05D503484459}"/>
          </ac:grpSpMkLst>
        </pc:grpChg>
        <pc:picChg chg="mod ord">
          <ac:chgData name="Zhikal Khidhr" userId="5b7e17f9e3b74d0c" providerId="LiveId" clId="{0A9AEB80-238A-42B6-B841-46317963A02F}" dt="2024-01-27T18:44:35.781" v="67" actId="26606"/>
          <ac:picMkLst>
            <pc:docMk/>
            <pc:sldMk cId="758381131" sldId="516"/>
            <ac:picMk id="3" creationId="{20AB5522-649B-9947-9EA3-A66EA38CBCBF}"/>
          </ac:picMkLst>
        </pc:picChg>
      </pc:sldChg>
      <pc:sldChg chg="addSp modSp add del mod setBg">
        <pc:chgData name="Zhikal Khidhr" userId="5b7e17f9e3b74d0c" providerId="LiveId" clId="{0A9AEB80-238A-42B6-B841-46317963A02F}" dt="2024-01-27T18:42:03.593" v="47" actId="26606"/>
        <pc:sldMkLst>
          <pc:docMk/>
          <pc:sldMk cId="2430962060" sldId="517"/>
        </pc:sldMkLst>
        <pc:spChg chg="mod">
          <ac:chgData name="Zhikal Khidhr" userId="5b7e17f9e3b74d0c" providerId="LiveId" clId="{0A9AEB80-238A-42B6-B841-46317963A02F}" dt="2024-01-27T18:42:03.593" v="47" actId="26606"/>
          <ac:spMkLst>
            <pc:docMk/>
            <pc:sldMk cId="2430962060" sldId="517"/>
            <ac:spMk id="4" creationId="{00000000-0000-0000-0000-000000000000}"/>
          </ac:spMkLst>
        </pc:spChg>
        <pc:spChg chg="mod">
          <ac:chgData name="Zhikal Khidhr" userId="5b7e17f9e3b74d0c" providerId="LiveId" clId="{0A9AEB80-238A-42B6-B841-46317963A02F}" dt="2024-01-27T18:42:03.593" v="47" actId="26606"/>
          <ac:spMkLst>
            <pc:docMk/>
            <pc:sldMk cId="2430962060" sldId="517"/>
            <ac:spMk id="5" creationId="{00000000-0000-0000-0000-000000000000}"/>
          </ac:spMkLst>
        </pc:spChg>
        <pc:spChg chg="mod">
          <ac:chgData name="Zhikal Khidhr" userId="5b7e17f9e3b74d0c" providerId="LiveId" clId="{0A9AEB80-238A-42B6-B841-46317963A02F}" dt="2024-01-27T18:42:03.593" v="47" actId="26606"/>
          <ac:spMkLst>
            <pc:docMk/>
            <pc:sldMk cId="2430962060" sldId="517"/>
            <ac:spMk id="6" creationId="{00000000-0000-0000-0000-000000000000}"/>
          </ac:spMkLst>
        </pc:spChg>
        <pc:spChg chg="mod ord">
          <ac:chgData name="Zhikal Khidhr" userId="5b7e17f9e3b74d0c" providerId="LiveId" clId="{0A9AEB80-238A-42B6-B841-46317963A02F}" dt="2024-01-27T18:42:03.593" v="47" actId="26606"/>
          <ac:spMkLst>
            <pc:docMk/>
            <pc:sldMk cId="2430962060" sldId="517"/>
            <ac:spMk id="7" creationId="{514D321E-C31F-CC70-431C-336069DC6B56}"/>
          </ac:spMkLst>
        </pc:spChg>
        <pc:spChg chg="add mod ord">
          <ac:chgData name="Zhikal Khidhr" userId="5b7e17f9e3b74d0c" providerId="LiveId" clId="{0A9AEB80-238A-42B6-B841-46317963A02F}" dt="2024-01-27T18:42:03.593" v="47" actId="26606"/>
          <ac:spMkLst>
            <pc:docMk/>
            <pc:sldMk cId="2430962060" sldId="517"/>
            <ac:spMk id="8" creationId="{608DA07D-3297-432A-B0EF-7898508B7D81}"/>
          </ac:spMkLst>
        </pc:spChg>
        <pc:spChg chg="add">
          <ac:chgData name="Zhikal Khidhr" userId="5b7e17f9e3b74d0c" providerId="LiveId" clId="{0A9AEB80-238A-42B6-B841-46317963A02F}" dt="2024-01-27T18:42:03.593" v="47" actId="26606"/>
          <ac:spMkLst>
            <pc:docMk/>
            <pc:sldMk cId="2430962060" sldId="517"/>
            <ac:spMk id="3079" creationId="{743AA782-23D1-4521-8CAD-47662984AA08}"/>
          </ac:spMkLst>
        </pc:spChg>
        <pc:spChg chg="add">
          <ac:chgData name="Zhikal Khidhr" userId="5b7e17f9e3b74d0c" providerId="LiveId" clId="{0A9AEB80-238A-42B6-B841-46317963A02F}" dt="2024-01-27T18:42:03.593" v="47" actId="26606"/>
          <ac:spMkLst>
            <pc:docMk/>
            <pc:sldMk cId="2430962060" sldId="517"/>
            <ac:spMk id="3081" creationId="{71877DBC-BB60-40F0-AC93-2ACDBAAE60CE}"/>
          </ac:spMkLst>
        </pc:spChg>
        <pc:picChg chg="mod ord">
          <ac:chgData name="Zhikal Khidhr" userId="5b7e17f9e3b74d0c" providerId="LiveId" clId="{0A9AEB80-238A-42B6-B841-46317963A02F}" dt="2024-01-27T18:42:03.593" v="47" actId="26606"/>
          <ac:picMkLst>
            <pc:docMk/>
            <pc:sldMk cId="2430962060" sldId="517"/>
            <ac:picMk id="3074" creationId="{3479B1DD-8251-3A3A-7841-F1DD1CE35826}"/>
          </ac:picMkLst>
        </pc:picChg>
      </pc:sldChg>
      <pc:sldChg chg="addSp delSp modSp add del mod setBg">
        <pc:chgData name="Zhikal Khidhr" userId="5b7e17f9e3b74d0c" providerId="LiveId" clId="{0A9AEB80-238A-42B6-B841-46317963A02F}" dt="2024-01-27T18:41:57.637" v="46" actId="26606"/>
        <pc:sldMkLst>
          <pc:docMk/>
          <pc:sldMk cId="543492419" sldId="518"/>
        </pc:sldMkLst>
        <pc:spChg chg="mod">
          <ac:chgData name="Zhikal Khidhr" userId="5b7e17f9e3b74d0c" providerId="LiveId" clId="{0A9AEB80-238A-42B6-B841-46317963A02F}" dt="2024-01-27T18:41:57.637" v="46" actId="26606"/>
          <ac:spMkLst>
            <pc:docMk/>
            <pc:sldMk cId="543492419" sldId="518"/>
            <ac:spMk id="4" creationId="{00000000-0000-0000-0000-000000000000}"/>
          </ac:spMkLst>
        </pc:spChg>
        <pc:spChg chg="mod">
          <ac:chgData name="Zhikal Khidhr" userId="5b7e17f9e3b74d0c" providerId="LiveId" clId="{0A9AEB80-238A-42B6-B841-46317963A02F}" dt="2024-01-27T18:41:57.637" v="46" actId="26606"/>
          <ac:spMkLst>
            <pc:docMk/>
            <pc:sldMk cId="543492419" sldId="518"/>
            <ac:spMk id="5" creationId="{00000000-0000-0000-0000-000000000000}"/>
          </ac:spMkLst>
        </pc:spChg>
        <pc:spChg chg="mod">
          <ac:chgData name="Zhikal Khidhr" userId="5b7e17f9e3b74d0c" providerId="LiveId" clId="{0A9AEB80-238A-42B6-B841-46317963A02F}" dt="2024-01-27T18:41:57.637" v="46" actId="26606"/>
          <ac:spMkLst>
            <pc:docMk/>
            <pc:sldMk cId="543492419" sldId="518"/>
            <ac:spMk id="6" creationId="{00000000-0000-0000-0000-000000000000}"/>
          </ac:spMkLst>
        </pc:spChg>
        <pc:spChg chg="add del">
          <ac:chgData name="Zhikal Khidhr" userId="5b7e17f9e3b74d0c" providerId="LiveId" clId="{0A9AEB80-238A-42B6-B841-46317963A02F}" dt="2024-01-27T18:41:57.637" v="46" actId="26606"/>
          <ac:spMkLst>
            <pc:docMk/>
            <pc:sldMk cId="543492419" sldId="518"/>
            <ac:spMk id="7" creationId="{608DA07D-3297-432A-B0EF-7898508B7D81}"/>
          </ac:spMkLst>
        </pc:spChg>
        <pc:spChg chg="add mod ord">
          <ac:chgData name="Zhikal Khidhr" userId="5b7e17f9e3b74d0c" providerId="LiveId" clId="{0A9AEB80-238A-42B6-B841-46317963A02F}" dt="2024-01-27T18:41:57.637" v="46" actId="26606"/>
          <ac:spMkLst>
            <pc:docMk/>
            <pc:sldMk cId="543492419" sldId="518"/>
            <ac:spMk id="8" creationId="{608DA07D-3297-432A-B0EF-7898508B7D81}"/>
          </ac:spMkLst>
        </pc:spChg>
        <pc:spChg chg="add del">
          <ac:chgData name="Zhikal Khidhr" userId="5b7e17f9e3b74d0c" providerId="LiveId" clId="{0A9AEB80-238A-42B6-B841-46317963A02F}" dt="2024-01-27T18:41:54.159" v="43" actId="26606"/>
          <ac:spMkLst>
            <pc:docMk/>
            <pc:sldMk cId="543492419" sldId="518"/>
            <ac:spMk id="14" creationId="{6C4028FD-8BAA-4A19-BFDE-594D991B7552}"/>
          </ac:spMkLst>
        </pc:spChg>
        <pc:spChg chg="add del">
          <ac:chgData name="Zhikal Khidhr" userId="5b7e17f9e3b74d0c" providerId="LiveId" clId="{0A9AEB80-238A-42B6-B841-46317963A02F}" dt="2024-01-27T18:41:57.590" v="45" actId="26606"/>
          <ac:spMkLst>
            <pc:docMk/>
            <pc:sldMk cId="543492419" sldId="518"/>
            <ac:spMk id="16" creationId="{6B6E033A-DB2E-49B8-B600-B38E0C280263}"/>
          </ac:spMkLst>
        </pc:spChg>
        <pc:spChg chg="add del">
          <ac:chgData name="Zhikal Khidhr" userId="5b7e17f9e3b74d0c" providerId="LiveId" clId="{0A9AEB80-238A-42B6-B841-46317963A02F}" dt="2024-01-27T18:41:57.590" v="45" actId="26606"/>
          <ac:spMkLst>
            <pc:docMk/>
            <pc:sldMk cId="543492419" sldId="518"/>
            <ac:spMk id="17" creationId="{98DED6BC-9A3E-48D4-AD7C-A56D63F547E8}"/>
          </ac:spMkLst>
        </pc:spChg>
        <pc:spChg chg="add">
          <ac:chgData name="Zhikal Khidhr" userId="5b7e17f9e3b74d0c" providerId="LiveId" clId="{0A9AEB80-238A-42B6-B841-46317963A02F}" dt="2024-01-27T18:41:57.637" v="46" actId="26606"/>
          <ac:spMkLst>
            <pc:docMk/>
            <pc:sldMk cId="543492419" sldId="518"/>
            <ac:spMk id="20" creationId="{9165109B-7036-4613-93D4-579E77F6EF3C}"/>
          </ac:spMkLst>
        </pc:spChg>
        <pc:spChg chg="add">
          <ac:chgData name="Zhikal Khidhr" userId="5b7e17f9e3b74d0c" providerId="LiveId" clId="{0A9AEB80-238A-42B6-B841-46317963A02F}" dt="2024-01-27T18:41:57.637" v="46" actId="26606"/>
          <ac:spMkLst>
            <pc:docMk/>
            <pc:sldMk cId="543492419" sldId="518"/>
            <ac:spMk id="21" creationId="{43E8FEA2-54EE-4F84-B5DB-A055A7D805EE}"/>
          </ac:spMkLst>
        </pc:spChg>
        <pc:graphicFrameChg chg="add del">
          <ac:chgData name="Zhikal Khidhr" userId="5b7e17f9e3b74d0c" providerId="LiveId" clId="{0A9AEB80-238A-42B6-B841-46317963A02F}" dt="2024-01-27T18:41:54.159" v="43" actId="26606"/>
          <ac:graphicFrameMkLst>
            <pc:docMk/>
            <pc:sldMk cId="543492419" sldId="518"/>
            <ac:graphicFrameMk id="10" creationId="{6697894C-16D4-D574-09E4-6852B221FA50}"/>
          </ac:graphicFrameMkLst>
        </pc:graphicFrameChg>
        <pc:graphicFrameChg chg="add del">
          <ac:chgData name="Zhikal Khidhr" userId="5b7e17f9e3b74d0c" providerId="LiveId" clId="{0A9AEB80-238A-42B6-B841-46317963A02F}" dt="2024-01-27T18:41:57.590" v="45" actId="26606"/>
          <ac:graphicFrameMkLst>
            <pc:docMk/>
            <pc:sldMk cId="543492419" sldId="518"/>
            <ac:graphicFrameMk id="18" creationId="{455EA7C6-F29C-579D-30A5-A3DAC65899B1}"/>
          </ac:graphicFrameMkLst>
        </pc:graphicFrameChg>
        <pc:graphicFrameChg chg="add">
          <ac:chgData name="Zhikal Khidhr" userId="5b7e17f9e3b74d0c" providerId="LiveId" clId="{0A9AEB80-238A-42B6-B841-46317963A02F}" dt="2024-01-27T18:41:57.637" v="46" actId="26606"/>
          <ac:graphicFrameMkLst>
            <pc:docMk/>
            <pc:sldMk cId="543492419" sldId="518"/>
            <ac:graphicFrameMk id="22" creationId="{3E2ACD07-783C-AD14-A3AA-E752A7D37865}"/>
          </ac:graphicFrameMkLst>
        </pc:graphicFrameChg>
      </pc:sldChg>
      <pc:sldChg chg="addSp modSp add del mod setBg">
        <pc:chgData name="Zhikal Khidhr" userId="5b7e17f9e3b74d0c" providerId="LiveId" clId="{0A9AEB80-238A-42B6-B841-46317963A02F}" dt="2024-02-11T06:17:47.338" v="108" actId="12"/>
        <pc:sldMkLst>
          <pc:docMk/>
          <pc:sldMk cId="377037731" sldId="519"/>
        </pc:sldMkLst>
        <pc:spChg chg="mod">
          <ac:chgData name="Zhikal Khidhr" userId="5b7e17f9e3b74d0c" providerId="LiveId" clId="{0A9AEB80-238A-42B6-B841-46317963A02F}" dt="2024-01-27T18:44:42.208" v="68" actId="26606"/>
          <ac:spMkLst>
            <pc:docMk/>
            <pc:sldMk cId="377037731" sldId="519"/>
            <ac:spMk id="4" creationId="{00000000-0000-0000-0000-000000000000}"/>
          </ac:spMkLst>
        </pc:spChg>
        <pc:spChg chg="mod">
          <ac:chgData name="Zhikal Khidhr" userId="5b7e17f9e3b74d0c" providerId="LiveId" clId="{0A9AEB80-238A-42B6-B841-46317963A02F}" dt="2024-01-27T18:44:42.208" v="68" actId="26606"/>
          <ac:spMkLst>
            <pc:docMk/>
            <pc:sldMk cId="377037731" sldId="519"/>
            <ac:spMk id="5" creationId="{00000000-0000-0000-0000-000000000000}"/>
          </ac:spMkLst>
        </pc:spChg>
        <pc:spChg chg="mod">
          <ac:chgData name="Zhikal Khidhr" userId="5b7e17f9e3b74d0c" providerId="LiveId" clId="{0A9AEB80-238A-42B6-B841-46317963A02F}" dt="2024-01-27T18:44:42.208" v="68" actId="26606"/>
          <ac:spMkLst>
            <pc:docMk/>
            <pc:sldMk cId="377037731" sldId="519"/>
            <ac:spMk id="6" creationId="{00000000-0000-0000-0000-000000000000}"/>
          </ac:spMkLst>
        </pc:spChg>
        <pc:spChg chg="mod ord">
          <ac:chgData name="Zhikal Khidhr" userId="5b7e17f9e3b74d0c" providerId="LiveId" clId="{0A9AEB80-238A-42B6-B841-46317963A02F}" dt="2024-02-11T06:17:47.338" v="108" actId="12"/>
          <ac:spMkLst>
            <pc:docMk/>
            <pc:sldMk cId="377037731" sldId="519"/>
            <ac:spMk id="7" creationId="{6DC97A64-8359-D402-68A2-5B9B4C5BC0C1}"/>
          </ac:spMkLst>
        </pc:spChg>
        <pc:spChg chg="add mod ord">
          <ac:chgData name="Zhikal Khidhr" userId="5b7e17f9e3b74d0c" providerId="LiveId" clId="{0A9AEB80-238A-42B6-B841-46317963A02F}" dt="2024-01-27T18:44:42.208" v="68" actId="26606"/>
          <ac:spMkLst>
            <pc:docMk/>
            <pc:sldMk cId="377037731" sldId="519"/>
            <ac:spMk id="8" creationId="{608DA07D-3297-432A-B0EF-7898508B7D81}"/>
          </ac:spMkLst>
        </pc:spChg>
        <pc:spChg chg="add">
          <ac:chgData name="Zhikal Khidhr" userId="5b7e17f9e3b74d0c" providerId="LiveId" clId="{0A9AEB80-238A-42B6-B841-46317963A02F}" dt="2024-01-27T18:44:42.208" v="68" actId="26606"/>
          <ac:spMkLst>
            <pc:docMk/>
            <pc:sldMk cId="377037731" sldId="519"/>
            <ac:spMk id="13" creationId="{B6CDA21F-E7AF-4C75-8395-33F58D5B0E45}"/>
          </ac:spMkLst>
        </pc:spChg>
        <pc:spChg chg="add">
          <ac:chgData name="Zhikal Khidhr" userId="5b7e17f9e3b74d0c" providerId="LiveId" clId="{0A9AEB80-238A-42B6-B841-46317963A02F}" dt="2024-01-27T18:44:42.208" v="68" actId="26606"/>
          <ac:spMkLst>
            <pc:docMk/>
            <pc:sldMk cId="377037731" sldId="519"/>
            <ac:spMk id="20" creationId="{D5B0017B-2ECA-49AF-B397-DC140825DF8D}"/>
          </ac:spMkLst>
        </pc:spChg>
        <pc:grpChg chg="add">
          <ac:chgData name="Zhikal Khidhr" userId="5b7e17f9e3b74d0c" providerId="LiveId" clId="{0A9AEB80-238A-42B6-B841-46317963A02F}" dt="2024-01-27T18:44:42.208" v="68" actId="26606"/>
          <ac:grpSpMkLst>
            <pc:docMk/>
            <pc:sldMk cId="377037731" sldId="519"/>
            <ac:grpSpMk id="15" creationId="{AE1C45F0-260A-458C-96ED-C1F6D2151219}"/>
          </ac:grpSpMkLst>
        </pc:grpChg>
        <pc:cxnChg chg="add">
          <ac:chgData name="Zhikal Khidhr" userId="5b7e17f9e3b74d0c" providerId="LiveId" clId="{0A9AEB80-238A-42B6-B841-46317963A02F}" dt="2024-01-27T18:44:42.208" v="68" actId="26606"/>
          <ac:cxnSpMkLst>
            <pc:docMk/>
            <pc:sldMk cId="377037731" sldId="519"/>
            <ac:cxnSpMk id="22" creationId="{6CF1BAF6-AD41-4082-B212-8A1F9A2E8779}"/>
          </ac:cxnSpMkLst>
        </pc:cxnChg>
      </pc:sldChg>
      <pc:sldChg chg="addSp modSp add del mod setBg">
        <pc:chgData name="Zhikal Khidhr" userId="5b7e17f9e3b74d0c" providerId="LiveId" clId="{0A9AEB80-238A-42B6-B841-46317963A02F}" dt="2024-01-27T18:42:19.829" v="49" actId="26606"/>
        <pc:sldMkLst>
          <pc:docMk/>
          <pc:sldMk cId="1632832165" sldId="520"/>
        </pc:sldMkLst>
        <pc:spChg chg="mod">
          <ac:chgData name="Zhikal Khidhr" userId="5b7e17f9e3b74d0c" providerId="LiveId" clId="{0A9AEB80-238A-42B6-B841-46317963A02F}" dt="2024-01-27T18:42:19.829" v="49" actId="26606"/>
          <ac:spMkLst>
            <pc:docMk/>
            <pc:sldMk cId="1632832165" sldId="520"/>
            <ac:spMk id="4" creationId="{00000000-0000-0000-0000-000000000000}"/>
          </ac:spMkLst>
        </pc:spChg>
        <pc:spChg chg="mod">
          <ac:chgData name="Zhikal Khidhr" userId="5b7e17f9e3b74d0c" providerId="LiveId" clId="{0A9AEB80-238A-42B6-B841-46317963A02F}" dt="2024-01-27T18:42:19.829" v="49" actId="26606"/>
          <ac:spMkLst>
            <pc:docMk/>
            <pc:sldMk cId="1632832165" sldId="520"/>
            <ac:spMk id="5" creationId="{00000000-0000-0000-0000-000000000000}"/>
          </ac:spMkLst>
        </pc:spChg>
        <pc:spChg chg="mod">
          <ac:chgData name="Zhikal Khidhr" userId="5b7e17f9e3b74d0c" providerId="LiveId" clId="{0A9AEB80-238A-42B6-B841-46317963A02F}" dt="2024-01-27T18:42:19.829" v="49" actId="26606"/>
          <ac:spMkLst>
            <pc:docMk/>
            <pc:sldMk cId="1632832165" sldId="520"/>
            <ac:spMk id="6" creationId="{00000000-0000-0000-0000-000000000000}"/>
          </ac:spMkLst>
        </pc:spChg>
        <pc:spChg chg="add mod ord">
          <ac:chgData name="Zhikal Khidhr" userId="5b7e17f9e3b74d0c" providerId="LiveId" clId="{0A9AEB80-238A-42B6-B841-46317963A02F}" dt="2024-01-27T18:42:19.829" v="49" actId="26606"/>
          <ac:spMkLst>
            <pc:docMk/>
            <pc:sldMk cId="1632832165" sldId="520"/>
            <ac:spMk id="7" creationId="{608DA07D-3297-432A-B0EF-7898508B7D81}"/>
          </ac:spMkLst>
        </pc:spChg>
        <pc:spChg chg="add mod ord">
          <ac:chgData name="Zhikal Khidhr" userId="5b7e17f9e3b74d0c" providerId="LiveId" clId="{0A9AEB80-238A-42B6-B841-46317963A02F}" dt="2024-01-27T18:42:19.829" v="49" actId="26606"/>
          <ac:spMkLst>
            <pc:docMk/>
            <pc:sldMk cId="1632832165" sldId="520"/>
            <ac:spMk id="8" creationId="{608DA07D-3297-432A-B0EF-7898508B7D81}"/>
          </ac:spMkLst>
        </pc:spChg>
        <pc:spChg chg="add">
          <ac:chgData name="Zhikal Khidhr" userId="5b7e17f9e3b74d0c" providerId="LiveId" clId="{0A9AEB80-238A-42B6-B841-46317963A02F}" dt="2024-01-27T18:42:19.829" v="49" actId="26606"/>
          <ac:spMkLst>
            <pc:docMk/>
            <pc:sldMk cId="1632832165" sldId="520"/>
            <ac:spMk id="13" creationId="{DBF61EA3-B236-439E-9C0B-340980D56BEE}"/>
          </ac:spMkLst>
        </pc:spChg>
        <pc:spChg chg="add">
          <ac:chgData name="Zhikal Khidhr" userId="5b7e17f9e3b74d0c" providerId="LiveId" clId="{0A9AEB80-238A-42B6-B841-46317963A02F}" dt="2024-01-27T18:42:19.829" v="49" actId="26606"/>
          <ac:spMkLst>
            <pc:docMk/>
            <pc:sldMk cId="1632832165" sldId="520"/>
            <ac:spMk id="19" creationId="{E659831F-0D9A-4C63-9EBB-8435B85A440F}"/>
          </ac:spMkLst>
        </pc:spChg>
        <pc:grpChg chg="add">
          <ac:chgData name="Zhikal Khidhr" userId="5b7e17f9e3b74d0c" providerId="LiveId" clId="{0A9AEB80-238A-42B6-B841-46317963A02F}" dt="2024-01-27T18:42:19.829" v="49" actId="26606"/>
          <ac:grpSpMkLst>
            <pc:docMk/>
            <pc:sldMk cId="1632832165" sldId="520"/>
            <ac:grpSpMk id="15" creationId="{28FAF094-D087-493F-8DF9-A486C2D6BBAA}"/>
          </ac:grpSpMkLst>
        </pc:grpChg>
      </pc:sldChg>
      <pc:sldChg chg="addSp modSp add del mod setBg">
        <pc:chgData name="Zhikal Khidhr" userId="5b7e17f9e3b74d0c" providerId="LiveId" clId="{0A9AEB80-238A-42B6-B841-46317963A02F}" dt="2024-01-27T18:43:49.123" v="59" actId="1076"/>
        <pc:sldMkLst>
          <pc:docMk/>
          <pc:sldMk cId="403639153" sldId="521"/>
        </pc:sldMkLst>
        <pc:spChg chg="mod">
          <ac:chgData name="Zhikal Khidhr" userId="5b7e17f9e3b74d0c" providerId="LiveId" clId="{0A9AEB80-238A-42B6-B841-46317963A02F}" dt="2024-01-27T18:43:44.633" v="58" actId="26606"/>
          <ac:spMkLst>
            <pc:docMk/>
            <pc:sldMk cId="403639153" sldId="521"/>
            <ac:spMk id="4" creationId="{00000000-0000-0000-0000-000000000000}"/>
          </ac:spMkLst>
        </pc:spChg>
        <pc:spChg chg="mod">
          <ac:chgData name="Zhikal Khidhr" userId="5b7e17f9e3b74d0c" providerId="LiveId" clId="{0A9AEB80-238A-42B6-B841-46317963A02F}" dt="2024-01-27T18:43:44.633" v="58" actId="26606"/>
          <ac:spMkLst>
            <pc:docMk/>
            <pc:sldMk cId="403639153" sldId="521"/>
            <ac:spMk id="5" creationId="{00000000-0000-0000-0000-000000000000}"/>
          </ac:spMkLst>
        </pc:spChg>
        <pc:spChg chg="mod">
          <ac:chgData name="Zhikal Khidhr" userId="5b7e17f9e3b74d0c" providerId="LiveId" clId="{0A9AEB80-238A-42B6-B841-46317963A02F}" dt="2024-01-27T18:43:44.633" v="58" actId="26606"/>
          <ac:spMkLst>
            <pc:docMk/>
            <pc:sldMk cId="403639153" sldId="521"/>
            <ac:spMk id="6" creationId="{00000000-0000-0000-0000-000000000000}"/>
          </ac:spMkLst>
        </pc:spChg>
        <pc:spChg chg="mod ord">
          <ac:chgData name="Zhikal Khidhr" userId="5b7e17f9e3b74d0c" providerId="LiveId" clId="{0A9AEB80-238A-42B6-B841-46317963A02F}" dt="2024-01-27T18:43:44.633" v="58" actId="26606"/>
          <ac:spMkLst>
            <pc:docMk/>
            <pc:sldMk cId="403639153" sldId="521"/>
            <ac:spMk id="7" creationId="{6DC97A64-8359-D402-68A2-5B9B4C5BC0C1}"/>
          </ac:spMkLst>
        </pc:spChg>
        <pc:spChg chg="add mod ord">
          <ac:chgData name="Zhikal Khidhr" userId="5b7e17f9e3b74d0c" providerId="LiveId" clId="{0A9AEB80-238A-42B6-B841-46317963A02F}" dt="2024-01-27T18:43:49.123" v="59" actId="1076"/>
          <ac:spMkLst>
            <pc:docMk/>
            <pc:sldMk cId="403639153" sldId="521"/>
            <ac:spMk id="8" creationId="{608DA07D-3297-432A-B0EF-7898508B7D81}"/>
          </ac:spMkLst>
        </pc:spChg>
        <pc:spChg chg="add">
          <ac:chgData name="Zhikal Khidhr" userId="5b7e17f9e3b74d0c" providerId="LiveId" clId="{0A9AEB80-238A-42B6-B841-46317963A02F}" dt="2024-01-27T18:43:44.633" v="58" actId="26606"/>
          <ac:spMkLst>
            <pc:docMk/>
            <pc:sldMk cId="403639153" sldId="521"/>
            <ac:spMk id="1031" creationId="{DBC6133C-0615-4CE4-9132-37E609A9BDFA}"/>
          </ac:spMkLst>
        </pc:spChg>
        <pc:spChg chg="add">
          <ac:chgData name="Zhikal Khidhr" userId="5b7e17f9e3b74d0c" providerId="LiveId" clId="{0A9AEB80-238A-42B6-B841-46317963A02F}" dt="2024-01-27T18:43:44.633" v="58" actId="26606"/>
          <ac:spMkLst>
            <pc:docMk/>
            <pc:sldMk cId="403639153" sldId="521"/>
            <ac:spMk id="1033" creationId="{169CC832-2974-4E8D-90ED-3E2941BA7336}"/>
          </ac:spMkLst>
        </pc:spChg>
        <pc:spChg chg="add">
          <ac:chgData name="Zhikal Khidhr" userId="5b7e17f9e3b74d0c" providerId="LiveId" clId="{0A9AEB80-238A-42B6-B841-46317963A02F}" dt="2024-01-27T18:43:44.633" v="58" actId="26606"/>
          <ac:spMkLst>
            <pc:docMk/>
            <pc:sldMk cId="403639153" sldId="521"/>
            <ac:spMk id="1035" creationId="{55222F96-971A-4F90-B841-6BAB416C7AC1}"/>
          </ac:spMkLst>
        </pc:spChg>
        <pc:spChg chg="add">
          <ac:chgData name="Zhikal Khidhr" userId="5b7e17f9e3b74d0c" providerId="LiveId" clId="{0A9AEB80-238A-42B6-B841-46317963A02F}" dt="2024-01-27T18:43:44.633" v="58" actId="26606"/>
          <ac:spMkLst>
            <pc:docMk/>
            <pc:sldMk cId="403639153" sldId="521"/>
            <ac:spMk id="1037" creationId="{08980754-6F4B-43C9-B9BE-127B6BED6586}"/>
          </ac:spMkLst>
        </pc:spChg>
        <pc:spChg chg="add">
          <ac:chgData name="Zhikal Khidhr" userId="5b7e17f9e3b74d0c" providerId="LiveId" clId="{0A9AEB80-238A-42B6-B841-46317963A02F}" dt="2024-01-27T18:43:44.633" v="58" actId="26606"/>
          <ac:spMkLst>
            <pc:docMk/>
            <pc:sldMk cId="403639153" sldId="521"/>
            <ac:spMk id="1039" creationId="{2C1BBA94-3F40-40AA-8BB9-E69E25E537C1}"/>
          </ac:spMkLst>
        </pc:spChg>
        <pc:picChg chg="mod ord">
          <ac:chgData name="Zhikal Khidhr" userId="5b7e17f9e3b74d0c" providerId="LiveId" clId="{0A9AEB80-238A-42B6-B841-46317963A02F}" dt="2024-01-27T18:43:44.633" v="58" actId="26606"/>
          <ac:picMkLst>
            <pc:docMk/>
            <pc:sldMk cId="403639153" sldId="521"/>
            <ac:picMk id="1026" creationId="{489037B1-E03C-24C9-7D4A-F15F3937B6CB}"/>
          </ac:picMkLst>
        </pc:picChg>
      </pc:sldChg>
      <pc:sldChg chg="add del">
        <pc:chgData name="Zhikal Khidhr" userId="5b7e17f9e3b74d0c" providerId="LiveId" clId="{0A9AEB80-238A-42B6-B841-46317963A02F}" dt="2024-01-27T18:34:55.384" v="1"/>
        <pc:sldMkLst>
          <pc:docMk/>
          <pc:sldMk cId="3447058312" sldId="522"/>
        </pc:sldMkLst>
      </pc:sldChg>
      <pc:sldChg chg="addSp modSp add del mod setBg">
        <pc:chgData name="Zhikal Khidhr" userId="5b7e17f9e3b74d0c" providerId="LiveId" clId="{0A9AEB80-238A-42B6-B841-46317963A02F}" dt="2024-01-27T18:42:10.976" v="48" actId="26606"/>
        <pc:sldMkLst>
          <pc:docMk/>
          <pc:sldMk cId="3412742694" sldId="523"/>
        </pc:sldMkLst>
        <pc:spChg chg="mod">
          <ac:chgData name="Zhikal Khidhr" userId="5b7e17f9e3b74d0c" providerId="LiveId" clId="{0A9AEB80-238A-42B6-B841-46317963A02F}" dt="2024-01-27T18:42:10.976" v="48" actId="26606"/>
          <ac:spMkLst>
            <pc:docMk/>
            <pc:sldMk cId="3412742694" sldId="523"/>
            <ac:spMk id="4" creationId="{00000000-0000-0000-0000-000000000000}"/>
          </ac:spMkLst>
        </pc:spChg>
        <pc:spChg chg="mod">
          <ac:chgData name="Zhikal Khidhr" userId="5b7e17f9e3b74d0c" providerId="LiveId" clId="{0A9AEB80-238A-42B6-B841-46317963A02F}" dt="2024-01-27T18:42:10.976" v="48" actId="26606"/>
          <ac:spMkLst>
            <pc:docMk/>
            <pc:sldMk cId="3412742694" sldId="523"/>
            <ac:spMk id="5" creationId="{00000000-0000-0000-0000-000000000000}"/>
          </ac:spMkLst>
        </pc:spChg>
        <pc:spChg chg="mod">
          <ac:chgData name="Zhikal Khidhr" userId="5b7e17f9e3b74d0c" providerId="LiveId" clId="{0A9AEB80-238A-42B6-B841-46317963A02F}" dt="2024-01-27T18:42:10.976" v="48" actId="26606"/>
          <ac:spMkLst>
            <pc:docMk/>
            <pc:sldMk cId="3412742694" sldId="523"/>
            <ac:spMk id="6" creationId="{00000000-0000-0000-0000-000000000000}"/>
          </ac:spMkLst>
        </pc:spChg>
        <pc:spChg chg="add mod ord">
          <ac:chgData name="Zhikal Khidhr" userId="5b7e17f9e3b74d0c" providerId="LiveId" clId="{0A9AEB80-238A-42B6-B841-46317963A02F}" dt="2024-01-27T18:42:10.976" v="48" actId="26606"/>
          <ac:spMkLst>
            <pc:docMk/>
            <pc:sldMk cId="3412742694" sldId="523"/>
            <ac:spMk id="8" creationId="{608DA07D-3297-432A-B0EF-7898508B7D81}"/>
          </ac:spMkLst>
        </pc:spChg>
        <pc:spChg chg="add">
          <ac:chgData name="Zhikal Khidhr" userId="5b7e17f9e3b74d0c" providerId="LiveId" clId="{0A9AEB80-238A-42B6-B841-46317963A02F}" dt="2024-01-27T18:42:10.976" v="48" actId="26606"/>
          <ac:spMkLst>
            <pc:docMk/>
            <pc:sldMk cId="3412742694" sldId="523"/>
            <ac:spMk id="17" creationId="{665DBBEF-238B-476B-96AB-8AAC3224ECEA}"/>
          </ac:spMkLst>
        </pc:spChg>
        <pc:spChg chg="add">
          <ac:chgData name="Zhikal Khidhr" userId="5b7e17f9e3b74d0c" providerId="LiveId" clId="{0A9AEB80-238A-42B6-B841-46317963A02F}" dt="2024-01-27T18:42:10.976" v="48" actId="26606"/>
          <ac:spMkLst>
            <pc:docMk/>
            <pc:sldMk cId="3412742694" sldId="523"/>
            <ac:spMk id="19" creationId="{3FCFB1DE-0B7E-48CC-BA90-B2AB0889F9D6}"/>
          </ac:spMkLst>
        </pc:spChg>
        <pc:grpChg chg="add mod">
          <ac:chgData name="Zhikal Khidhr" userId="5b7e17f9e3b74d0c" providerId="LiveId" clId="{0A9AEB80-238A-42B6-B841-46317963A02F}" dt="2024-01-27T18:42:10.976" v="48" actId="26606"/>
          <ac:grpSpMkLst>
            <pc:docMk/>
            <pc:sldMk cId="3412742694" sldId="523"/>
            <ac:grpSpMk id="12" creationId="{752BB0C2-EEC1-5308-0E78-092D529E8257}"/>
          </ac:grpSpMkLst>
        </pc:grpChg>
      </pc:sldChg>
      <pc:sldChg chg="add del">
        <pc:chgData name="Zhikal Khidhr" userId="5b7e17f9e3b74d0c" providerId="LiveId" clId="{0A9AEB80-238A-42B6-B841-46317963A02F}" dt="2024-01-27T18:34:55.384" v="1"/>
        <pc:sldMkLst>
          <pc:docMk/>
          <pc:sldMk cId="315315081" sldId="524"/>
        </pc:sldMkLst>
      </pc:sldChg>
      <pc:sldChg chg="addSp delSp modSp add del mod setBg">
        <pc:chgData name="Zhikal Khidhr" userId="5b7e17f9e3b74d0c" providerId="LiveId" clId="{0A9AEB80-238A-42B6-B841-46317963A02F}" dt="2024-02-11T06:07:58.448" v="107" actId="27636"/>
        <pc:sldMkLst>
          <pc:docMk/>
          <pc:sldMk cId="223526976" sldId="525"/>
        </pc:sldMkLst>
        <pc:spChg chg="mod">
          <ac:chgData name="Zhikal Khidhr" userId="5b7e17f9e3b74d0c" providerId="LiveId" clId="{0A9AEB80-238A-42B6-B841-46317963A02F}" dt="2024-01-27T18:42:51.954" v="54" actId="26606"/>
          <ac:spMkLst>
            <pc:docMk/>
            <pc:sldMk cId="223526976" sldId="525"/>
            <ac:spMk id="4" creationId="{00000000-0000-0000-0000-000000000000}"/>
          </ac:spMkLst>
        </pc:spChg>
        <pc:spChg chg="mod">
          <ac:chgData name="Zhikal Khidhr" userId="5b7e17f9e3b74d0c" providerId="LiveId" clId="{0A9AEB80-238A-42B6-B841-46317963A02F}" dt="2024-01-27T18:42:51.954" v="54" actId="26606"/>
          <ac:spMkLst>
            <pc:docMk/>
            <pc:sldMk cId="223526976" sldId="525"/>
            <ac:spMk id="5" creationId="{00000000-0000-0000-0000-000000000000}"/>
          </ac:spMkLst>
        </pc:spChg>
        <pc:spChg chg="mod">
          <ac:chgData name="Zhikal Khidhr" userId="5b7e17f9e3b74d0c" providerId="LiveId" clId="{0A9AEB80-238A-42B6-B841-46317963A02F}" dt="2024-01-27T18:42:51.954" v="54" actId="26606"/>
          <ac:spMkLst>
            <pc:docMk/>
            <pc:sldMk cId="223526976" sldId="525"/>
            <ac:spMk id="6" creationId="{00000000-0000-0000-0000-000000000000}"/>
          </ac:spMkLst>
        </pc:spChg>
        <pc:spChg chg="add mod ord">
          <ac:chgData name="Zhikal Khidhr" userId="5b7e17f9e3b74d0c" providerId="LiveId" clId="{0A9AEB80-238A-42B6-B841-46317963A02F}" dt="2024-02-11T06:07:58.448" v="107" actId="27636"/>
          <ac:spMkLst>
            <pc:docMk/>
            <pc:sldMk cId="223526976" sldId="525"/>
            <ac:spMk id="7" creationId="{608DA07D-3297-432A-B0EF-7898508B7D81}"/>
          </ac:spMkLst>
        </pc:spChg>
        <pc:spChg chg="add mod ord">
          <ac:chgData name="Zhikal Khidhr" userId="5b7e17f9e3b74d0c" providerId="LiveId" clId="{0A9AEB80-238A-42B6-B841-46317963A02F}" dt="2024-01-27T18:42:57.677" v="55" actId="1076"/>
          <ac:spMkLst>
            <pc:docMk/>
            <pc:sldMk cId="223526976" sldId="525"/>
            <ac:spMk id="8" creationId="{608DA07D-3297-432A-B0EF-7898508B7D81}"/>
          </ac:spMkLst>
        </pc:spChg>
        <pc:spChg chg="add del">
          <ac:chgData name="Zhikal Khidhr" userId="5b7e17f9e3b74d0c" providerId="LiveId" clId="{0A9AEB80-238A-42B6-B841-46317963A02F}" dt="2024-01-27T18:42:48.275" v="53" actId="26606"/>
          <ac:spMkLst>
            <pc:docMk/>
            <pc:sldMk cId="223526976" sldId="525"/>
            <ac:spMk id="10" creationId="{B6CDA21F-E7AF-4C75-8395-33F58D5B0E45}"/>
          </ac:spMkLst>
        </pc:spChg>
        <pc:spChg chg="add del">
          <ac:chgData name="Zhikal Khidhr" userId="5b7e17f9e3b74d0c" providerId="LiveId" clId="{0A9AEB80-238A-42B6-B841-46317963A02F}" dt="2024-01-27T18:42:41.090" v="51" actId="26606"/>
          <ac:spMkLst>
            <pc:docMk/>
            <pc:sldMk cId="223526976" sldId="525"/>
            <ac:spMk id="13" creationId="{DBF61EA3-B236-439E-9C0B-340980D56BEE}"/>
          </ac:spMkLst>
        </pc:spChg>
        <pc:spChg chg="add del">
          <ac:chgData name="Zhikal Khidhr" userId="5b7e17f9e3b74d0c" providerId="LiveId" clId="{0A9AEB80-238A-42B6-B841-46317963A02F}" dt="2024-01-27T18:42:41.090" v="51" actId="26606"/>
          <ac:spMkLst>
            <pc:docMk/>
            <pc:sldMk cId="223526976" sldId="525"/>
            <ac:spMk id="19" creationId="{E659831F-0D9A-4C63-9EBB-8435B85A440F}"/>
          </ac:spMkLst>
        </pc:spChg>
        <pc:spChg chg="add del">
          <ac:chgData name="Zhikal Khidhr" userId="5b7e17f9e3b74d0c" providerId="LiveId" clId="{0A9AEB80-238A-42B6-B841-46317963A02F}" dt="2024-01-27T18:42:48.275" v="53" actId="26606"/>
          <ac:spMkLst>
            <pc:docMk/>
            <pc:sldMk cId="223526976" sldId="525"/>
            <ac:spMk id="20" creationId="{D5B0017B-2ECA-49AF-B397-DC140825DF8D}"/>
          </ac:spMkLst>
        </pc:spChg>
        <pc:spChg chg="add">
          <ac:chgData name="Zhikal Khidhr" userId="5b7e17f9e3b74d0c" providerId="LiveId" clId="{0A9AEB80-238A-42B6-B841-46317963A02F}" dt="2024-01-27T18:42:51.954" v="54" actId="26606"/>
          <ac:spMkLst>
            <pc:docMk/>
            <pc:sldMk cId="223526976" sldId="525"/>
            <ac:spMk id="21" creationId="{B6CDA21F-E7AF-4C75-8395-33F58D5B0E45}"/>
          </ac:spMkLst>
        </pc:spChg>
        <pc:spChg chg="add">
          <ac:chgData name="Zhikal Khidhr" userId="5b7e17f9e3b74d0c" providerId="LiveId" clId="{0A9AEB80-238A-42B6-B841-46317963A02F}" dt="2024-01-27T18:42:51.954" v="54" actId="26606"/>
          <ac:spMkLst>
            <pc:docMk/>
            <pc:sldMk cId="223526976" sldId="525"/>
            <ac:spMk id="25" creationId="{D5B0017B-2ECA-49AF-B397-DC140825DF8D}"/>
          </ac:spMkLst>
        </pc:spChg>
        <pc:grpChg chg="add del">
          <ac:chgData name="Zhikal Khidhr" userId="5b7e17f9e3b74d0c" providerId="LiveId" clId="{0A9AEB80-238A-42B6-B841-46317963A02F}" dt="2024-01-27T18:42:48.275" v="53" actId="26606"/>
          <ac:grpSpMkLst>
            <pc:docMk/>
            <pc:sldMk cId="223526976" sldId="525"/>
            <ac:grpSpMk id="11" creationId="{AE1C45F0-260A-458C-96ED-C1F6D2151219}"/>
          </ac:grpSpMkLst>
        </pc:grpChg>
        <pc:grpChg chg="add del">
          <ac:chgData name="Zhikal Khidhr" userId="5b7e17f9e3b74d0c" providerId="LiveId" clId="{0A9AEB80-238A-42B6-B841-46317963A02F}" dt="2024-01-27T18:42:41.090" v="51" actId="26606"/>
          <ac:grpSpMkLst>
            <pc:docMk/>
            <pc:sldMk cId="223526976" sldId="525"/>
            <ac:grpSpMk id="15" creationId="{28FAF094-D087-493F-8DF9-A486C2D6BBAA}"/>
          </ac:grpSpMkLst>
        </pc:grpChg>
        <pc:grpChg chg="add">
          <ac:chgData name="Zhikal Khidhr" userId="5b7e17f9e3b74d0c" providerId="LiveId" clId="{0A9AEB80-238A-42B6-B841-46317963A02F}" dt="2024-01-27T18:42:51.954" v="54" actId="26606"/>
          <ac:grpSpMkLst>
            <pc:docMk/>
            <pc:sldMk cId="223526976" sldId="525"/>
            <ac:grpSpMk id="23" creationId="{AE1C45F0-260A-458C-96ED-C1F6D2151219}"/>
          </ac:grpSpMkLst>
        </pc:grpChg>
        <pc:cxnChg chg="add del">
          <ac:chgData name="Zhikal Khidhr" userId="5b7e17f9e3b74d0c" providerId="LiveId" clId="{0A9AEB80-238A-42B6-B841-46317963A02F}" dt="2024-01-27T18:42:48.275" v="53" actId="26606"/>
          <ac:cxnSpMkLst>
            <pc:docMk/>
            <pc:sldMk cId="223526976" sldId="525"/>
            <ac:cxnSpMk id="22" creationId="{6CF1BAF6-AD41-4082-B212-8A1F9A2E8779}"/>
          </ac:cxnSpMkLst>
        </pc:cxnChg>
        <pc:cxnChg chg="add">
          <ac:chgData name="Zhikal Khidhr" userId="5b7e17f9e3b74d0c" providerId="LiveId" clId="{0A9AEB80-238A-42B6-B841-46317963A02F}" dt="2024-01-27T18:42:51.954" v="54" actId="26606"/>
          <ac:cxnSpMkLst>
            <pc:docMk/>
            <pc:sldMk cId="223526976" sldId="525"/>
            <ac:cxnSpMk id="26" creationId="{6CF1BAF6-AD41-4082-B212-8A1F9A2E8779}"/>
          </ac:cxnSpMkLst>
        </pc:cxnChg>
      </pc:sldChg>
      <pc:sldChg chg="add del">
        <pc:chgData name="Zhikal Khidhr" userId="5b7e17f9e3b74d0c" providerId="LiveId" clId="{0A9AEB80-238A-42B6-B841-46317963A02F}" dt="2024-01-27T18:34:55.384" v="1"/>
        <pc:sldMkLst>
          <pc:docMk/>
          <pc:sldMk cId="1260092163" sldId="526"/>
        </pc:sldMkLst>
      </pc:sldChg>
      <pc:sldChg chg="addSp modSp add del mod setBg">
        <pc:chgData name="Zhikal Khidhr" userId="5b7e17f9e3b74d0c" providerId="LiveId" clId="{0A9AEB80-238A-42B6-B841-46317963A02F}" dt="2024-01-27T18:43:23.615" v="57" actId="1076"/>
        <pc:sldMkLst>
          <pc:docMk/>
          <pc:sldMk cId="1636850136" sldId="527"/>
        </pc:sldMkLst>
        <pc:spChg chg="mod">
          <ac:chgData name="Zhikal Khidhr" userId="5b7e17f9e3b74d0c" providerId="LiveId" clId="{0A9AEB80-238A-42B6-B841-46317963A02F}" dt="2024-01-27T18:43:16.359" v="56" actId="26606"/>
          <ac:spMkLst>
            <pc:docMk/>
            <pc:sldMk cId="1636850136" sldId="527"/>
            <ac:spMk id="4" creationId="{00000000-0000-0000-0000-000000000000}"/>
          </ac:spMkLst>
        </pc:spChg>
        <pc:spChg chg="mod">
          <ac:chgData name="Zhikal Khidhr" userId="5b7e17f9e3b74d0c" providerId="LiveId" clId="{0A9AEB80-238A-42B6-B841-46317963A02F}" dt="2024-01-27T18:43:16.359" v="56" actId="26606"/>
          <ac:spMkLst>
            <pc:docMk/>
            <pc:sldMk cId="1636850136" sldId="527"/>
            <ac:spMk id="5" creationId="{00000000-0000-0000-0000-000000000000}"/>
          </ac:spMkLst>
        </pc:spChg>
        <pc:spChg chg="mod">
          <ac:chgData name="Zhikal Khidhr" userId="5b7e17f9e3b74d0c" providerId="LiveId" clId="{0A9AEB80-238A-42B6-B841-46317963A02F}" dt="2024-01-27T18:43:16.359" v="56" actId="26606"/>
          <ac:spMkLst>
            <pc:docMk/>
            <pc:sldMk cId="1636850136" sldId="527"/>
            <ac:spMk id="6" creationId="{00000000-0000-0000-0000-000000000000}"/>
          </ac:spMkLst>
        </pc:spChg>
        <pc:spChg chg="add mod ord">
          <ac:chgData name="Zhikal Khidhr" userId="5b7e17f9e3b74d0c" providerId="LiveId" clId="{0A9AEB80-238A-42B6-B841-46317963A02F}" dt="2024-01-27T18:43:23.615" v="57" actId="1076"/>
          <ac:spMkLst>
            <pc:docMk/>
            <pc:sldMk cId="1636850136" sldId="527"/>
            <ac:spMk id="8" creationId="{608DA07D-3297-432A-B0EF-7898508B7D81}"/>
          </ac:spMkLst>
        </pc:spChg>
        <pc:spChg chg="add">
          <ac:chgData name="Zhikal Khidhr" userId="5b7e17f9e3b74d0c" providerId="LiveId" clId="{0A9AEB80-238A-42B6-B841-46317963A02F}" dt="2024-01-27T18:43:16.359" v="56" actId="26606"/>
          <ac:spMkLst>
            <pc:docMk/>
            <pc:sldMk cId="1636850136" sldId="527"/>
            <ac:spMk id="2055" creationId="{BCED4D40-4B67-4331-AC48-79B82B4A47D8}"/>
          </ac:spMkLst>
        </pc:spChg>
        <pc:spChg chg="add">
          <ac:chgData name="Zhikal Khidhr" userId="5b7e17f9e3b74d0c" providerId="LiveId" clId="{0A9AEB80-238A-42B6-B841-46317963A02F}" dt="2024-01-27T18:43:16.359" v="56" actId="26606"/>
          <ac:spMkLst>
            <pc:docMk/>
            <pc:sldMk cId="1636850136" sldId="527"/>
            <ac:spMk id="2057" creationId="{670CEDEF-4F34-412E-84EE-329C1E936AF5}"/>
          </ac:spMkLst>
        </pc:spChg>
        <pc:picChg chg="mod ord">
          <ac:chgData name="Zhikal Khidhr" userId="5b7e17f9e3b74d0c" providerId="LiveId" clId="{0A9AEB80-238A-42B6-B841-46317963A02F}" dt="2024-01-27T18:43:16.359" v="56" actId="26606"/>
          <ac:picMkLst>
            <pc:docMk/>
            <pc:sldMk cId="1636850136" sldId="527"/>
            <ac:picMk id="2050" creationId="{EC896F41-9CCF-A58D-828D-9DBD24093010}"/>
          </ac:picMkLst>
        </pc:picChg>
      </pc:sldChg>
      <pc:sldChg chg="add del">
        <pc:chgData name="Zhikal Khidhr" userId="5b7e17f9e3b74d0c" providerId="LiveId" clId="{0A9AEB80-238A-42B6-B841-46317963A02F}" dt="2024-01-27T18:34:55.384" v="1"/>
        <pc:sldMkLst>
          <pc:docMk/>
          <pc:sldMk cId="173577753" sldId="528"/>
        </pc:sldMkLst>
      </pc:sldChg>
      <pc:sldChg chg="add del">
        <pc:chgData name="Zhikal Khidhr" userId="5b7e17f9e3b74d0c" providerId="LiveId" clId="{0A9AEB80-238A-42B6-B841-46317963A02F}" dt="2024-01-27T18:34:55.384" v="1"/>
        <pc:sldMkLst>
          <pc:docMk/>
          <pc:sldMk cId="191227274" sldId="529"/>
        </pc:sldMkLst>
      </pc:sldChg>
      <pc:sldChg chg="add del">
        <pc:chgData name="Zhikal Khidhr" userId="5b7e17f9e3b74d0c" providerId="LiveId" clId="{0A9AEB80-238A-42B6-B841-46317963A02F}" dt="2024-01-27T18:34:55.384" v="1"/>
        <pc:sldMkLst>
          <pc:docMk/>
          <pc:sldMk cId="3413232774" sldId="530"/>
        </pc:sldMkLst>
      </pc:sldChg>
      <pc:sldChg chg="addSp delSp modSp add del mod setBg">
        <pc:chgData name="Zhikal Khidhr" userId="5b7e17f9e3b74d0c" providerId="LiveId" clId="{0A9AEB80-238A-42B6-B841-46317963A02F}" dt="2024-01-27T18:44:13.627" v="65" actId="26606"/>
        <pc:sldMkLst>
          <pc:docMk/>
          <pc:sldMk cId="2922768551" sldId="531"/>
        </pc:sldMkLst>
        <pc:spChg chg="mod">
          <ac:chgData name="Zhikal Khidhr" userId="5b7e17f9e3b74d0c" providerId="LiveId" clId="{0A9AEB80-238A-42B6-B841-46317963A02F}" dt="2024-01-27T18:44:13.627" v="65" actId="26606"/>
          <ac:spMkLst>
            <pc:docMk/>
            <pc:sldMk cId="2922768551" sldId="531"/>
            <ac:spMk id="4" creationId="{00000000-0000-0000-0000-000000000000}"/>
          </ac:spMkLst>
        </pc:spChg>
        <pc:spChg chg="mod">
          <ac:chgData name="Zhikal Khidhr" userId="5b7e17f9e3b74d0c" providerId="LiveId" clId="{0A9AEB80-238A-42B6-B841-46317963A02F}" dt="2024-01-27T18:44:13.627" v="65" actId="26606"/>
          <ac:spMkLst>
            <pc:docMk/>
            <pc:sldMk cId="2922768551" sldId="531"/>
            <ac:spMk id="5" creationId="{00000000-0000-0000-0000-000000000000}"/>
          </ac:spMkLst>
        </pc:spChg>
        <pc:spChg chg="mod">
          <ac:chgData name="Zhikal Khidhr" userId="5b7e17f9e3b74d0c" providerId="LiveId" clId="{0A9AEB80-238A-42B6-B841-46317963A02F}" dt="2024-01-27T18:44:13.627" v="65" actId="26606"/>
          <ac:spMkLst>
            <pc:docMk/>
            <pc:sldMk cId="2922768551" sldId="531"/>
            <ac:spMk id="6" creationId="{00000000-0000-0000-0000-000000000000}"/>
          </ac:spMkLst>
        </pc:spChg>
        <pc:spChg chg="mod ord">
          <ac:chgData name="Zhikal Khidhr" userId="5b7e17f9e3b74d0c" providerId="LiveId" clId="{0A9AEB80-238A-42B6-B841-46317963A02F}" dt="2024-01-27T18:44:13.627" v="65" actId="26606"/>
          <ac:spMkLst>
            <pc:docMk/>
            <pc:sldMk cId="2922768551" sldId="531"/>
            <ac:spMk id="7" creationId="{6DC97A64-8359-D402-68A2-5B9B4C5BC0C1}"/>
          </ac:spMkLst>
        </pc:spChg>
        <pc:spChg chg="add mod ord">
          <ac:chgData name="Zhikal Khidhr" userId="5b7e17f9e3b74d0c" providerId="LiveId" clId="{0A9AEB80-238A-42B6-B841-46317963A02F}" dt="2024-01-27T18:44:13.627" v="65" actId="26606"/>
          <ac:spMkLst>
            <pc:docMk/>
            <pc:sldMk cId="2922768551" sldId="531"/>
            <ac:spMk id="8" creationId="{608DA07D-3297-432A-B0EF-7898508B7D81}"/>
          </ac:spMkLst>
        </pc:spChg>
        <pc:spChg chg="add del">
          <ac:chgData name="Zhikal Khidhr" userId="5b7e17f9e3b74d0c" providerId="LiveId" clId="{0A9AEB80-238A-42B6-B841-46317963A02F}" dt="2024-01-27T18:44:10.883" v="63" actId="26606"/>
          <ac:spMkLst>
            <pc:docMk/>
            <pc:sldMk cId="2922768551" sldId="531"/>
            <ac:spMk id="1031" creationId="{201CC55D-ED54-4C5C-95E6-10947BD1103B}"/>
          </ac:spMkLst>
        </pc:spChg>
        <pc:spChg chg="add del">
          <ac:chgData name="Zhikal Khidhr" userId="5b7e17f9e3b74d0c" providerId="LiveId" clId="{0A9AEB80-238A-42B6-B841-46317963A02F}" dt="2024-01-27T18:44:10.883" v="63" actId="26606"/>
          <ac:spMkLst>
            <pc:docMk/>
            <pc:sldMk cId="2922768551" sldId="531"/>
            <ac:spMk id="1037" creationId="{3873B707-463F-40B0-8227-E8CC6C67EB25}"/>
          </ac:spMkLst>
        </pc:spChg>
        <pc:spChg chg="add del">
          <ac:chgData name="Zhikal Khidhr" userId="5b7e17f9e3b74d0c" providerId="LiveId" clId="{0A9AEB80-238A-42B6-B841-46317963A02F}" dt="2024-01-27T18:44:10.883" v="63" actId="26606"/>
          <ac:spMkLst>
            <pc:docMk/>
            <pc:sldMk cId="2922768551" sldId="531"/>
            <ac:spMk id="1039" creationId="{C13237C8-E62C-4F0D-A318-BD6FB6C2D138}"/>
          </ac:spMkLst>
        </pc:spChg>
        <pc:spChg chg="add del">
          <ac:chgData name="Zhikal Khidhr" userId="5b7e17f9e3b74d0c" providerId="LiveId" clId="{0A9AEB80-238A-42B6-B841-46317963A02F}" dt="2024-01-27T18:44:10.883" v="63" actId="26606"/>
          <ac:spMkLst>
            <pc:docMk/>
            <pc:sldMk cId="2922768551" sldId="531"/>
            <ac:spMk id="1041" creationId="{19C9EAEA-39D0-4B0E-A0EB-51E7B26740B1}"/>
          </ac:spMkLst>
        </pc:spChg>
        <pc:spChg chg="add del">
          <ac:chgData name="Zhikal Khidhr" userId="5b7e17f9e3b74d0c" providerId="LiveId" clId="{0A9AEB80-238A-42B6-B841-46317963A02F}" dt="2024-01-27T18:44:13.627" v="65" actId="26606"/>
          <ac:spMkLst>
            <pc:docMk/>
            <pc:sldMk cId="2922768551" sldId="531"/>
            <ac:spMk id="1043" creationId="{743AA782-23D1-4521-8CAD-47662984AA08}"/>
          </ac:spMkLst>
        </pc:spChg>
        <pc:spChg chg="add del">
          <ac:chgData name="Zhikal Khidhr" userId="5b7e17f9e3b74d0c" providerId="LiveId" clId="{0A9AEB80-238A-42B6-B841-46317963A02F}" dt="2024-01-27T18:44:13.627" v="65" actId="26606"/>
          <ac:spMkLst>
            <pc:docMk/>
            <pc:sldMk cId="2922768551" sldId="531"/>
            <ac:spMk id="1044" creationId="{71877DBC-BB60-40F0-AC93-2ACDBAAE60CE}"/>
          </ac:spMkLst>
        </pc:spChg>
        <pc:grpChg chg="add del">
          <ac:chgData name="Zhikal Khidhr" userId="5b7e17f9e3b74d0c" providerId="LiveId" clId="{0A9AEB80-238A-42B6-B841-46317963A02F}" dt="2024-01-27T18:44:10.883" v="63" actId="26606"/>
          <ac:grpSpMkLst>
            <pc:docMk/>
            <pc:sldMk cId="2922768551" sldId="531"/>
            <ac:grpSpMk id="1033" creationId="{1DE889C7-FAD6-4397-98E2-05D503484459}"/>
          </ac:grpSpMkLst>
        </pc:grpChg>
        <pc:picChg chg="mod ord">
          <ac:chgData name="Zhikal Khidhr" userId="5b7e17f9e3b74d0c" providerId="LiveId" clId="{0A9AEB80-238A-42B6-B841-46317963A02F}" dt="2024-01-27T18:44:13.627" v="65" actId="26606"/>
          <ac:picMkLst>
            <pc:docMk/>
            <pc:sldMk cId="2922768551" sldId="531"/>
            <ac:picMk id="1026" creationId="{0F4DA269-1987-2FE4-B19C-51CFF0AC9DDF}"/>
          </ac:picMkLst>
        </pc:picChg>
      </pc:sldChg>
      <pc:sldChg chg="addSp modSp add del mod setBg">
        <pc:chgData name="Zhikal Khidhr" userId="5b7e17f9e3b74d0c" providerId="LiveId" clId="{0A9AEB80-238A-42B6-B841-46317963A02F}" dt="2024-01-27T18:44:24.481" v="66" actId="26606"/>
        <pc:sldMkLst>
          <pc:docMk/>
          <pc:sldMk cId="4149517449" sldId="532"/>
        </pc:sldMkLst>
        <pc:spChg chg="mod">
          <ac:chgData name="Zhikal Khidhr" userId="5b7e17f9e3b74d0c" providerId="LiveId" clId="{0A9AEB80-238A-42B6-B841-46317963A02F}" dt="2024-01-27T18:44:24.481" v="66" actId="26606"/>
          <ac:spMkLst>
            <pc:docMk/>
            <pc:sldMk cId="4149517449" sldId="532"/>
            <ac:spMk id="4" creationId="{00000000-0000-0000-0000-000000000000}"/>
          </ac:spMkLst>
        </pc:spChg>
        <pc:spChg chg="mod">
          <ac:chgData name="Zhikal Khidhr" userId="5b7e17f9e3b74d0c" providerId="LiveId" clId="{0A9AEB80-238A-42B6-B841-46317963A02F}" dt="2024-01-27T18:44:24.481" v="66" actId="26606"/>
          <ac:spMkLst>
            <pc:docMk/>
            <pc:sldMk cId="4149517449" sldId="532"/>
            <ac:spMk id="5" creationId="{00000000-0000-0000-0000-000000000000}"/>
          </ac:spMkLst>
        </pc:spChg>
        <pc:spChg chg="mod">
          <ac:chgData name="Zhikal Khidhr" userId="5b7e17f9e3b74d0c" providerId="LiveId" clId="{0A9AEB80-238A-42B6-B841-46317963A02F}" dt="2024-01-27T18:44:24.481" v="66" actId="26606"/>
          <ac:spMkLst>
            <pc:docMk/>
            <pc:sldMk cId="4149517449" sldId="532"/>
            <ac:spMk id="6" creationId="{00000000-0000-0000-0000-000000000000}"/>
          </ac:spMkLst>
        </pc:spChg>
        <pc:spChg chg="mod ord">
          <ac:chgData name="Zhikal Khidhr" userId="5b7e17f9e3b74d0c" providerId="LiveId" clId="{0A9AEB80-238A-42B6-B841-46317963A02F}" dt="2024-01-27T18:44:24.481" v="66" actId="26606"/>
          <ac:spMkLst>
            <pc:docMk/>
            <pc:sldMk cId="4149517449" sldId="532"/>
            <ac:spMk id="7" creationId="{6DC97A64-8359-D402-68A2-5B9B4C5BC0C1}"/>
          </ac:spMkLst>
        </pc:spChg>
        <pc:spChg chg="add mod ord">
          <ac:chgData name="Zhikal Khidhr" userId="5b7e17f9e3b74d0c" providerId="LiveId" clId="{0A9AEB80-238A-42B6-B841-46317963A02F}" dt="2024-01-27T18:44:24.481" v="66" actId="26606"/>
          <ac:spMkLst>
            <pc:docMk/>
            <pc:sldMk cId="4149517449" sldId="532"/>
            <ac:spMk id="8" creationId="{608DA07D-3297-432A-B0EF-7898508B7D81}"/>
          </ac:spMkLst>
        </pc:spChg>
        <pc:spChg chg="add">
          <ac:chgData name="Zhikal Khidhr" userId="5b7e17f9e3b74d0c" providerId="LiveId" clId="{0A9AEB80-238A-42B6-B841-46317963A02F}" dt="2024-01-27T18:44:24.481" v="66" actId="26606"/>
          <ac:spMkLst>
            <pc:docMk/>
            <pc:sldMk cId="4149517449" sldId="532"/>
            <ac:spMk id="13" creationId="{B6CDA21F-E7AF-4C75-8395-33F58D5B0E45}"/>
          </ac:spMkLst>
        </pc:spChg>
        <pc:spChg chg="add">
          <ac:chgData name="Zhikal Khidhr" userId="5b7e17f9e3b74d0c" providerId="LiveId" clId="{0A9AEB80-238A-42B6-B841-46317963A02F}" dt="2024-01-27T18:44:24.481" v="66" actId="26606"/>
          <ac:spMkLst>
            <pc:docMk/>
            <pc:sldMk cId="4149517449" sldId="532"/>
            <ac:spMk id="20" creationId="{D5B0017B-2ECA-49AF-B397-DC140825DF8D}"/>
          </ac:spMkLst>
        </pc:spChg>
        <pc:grpChg chg="add">
          <ac:chgData name="Zhikal Khidhr" userId="5b7e17f9e3b74d0c" providerId="LiveId" clId="{0A9AEB80-238A-42B6-B841-46317963A02F}" dt="2024-01-27T18:44:24.481" v="66" actId="26606"/>
          <ac:grpSpMkLst>
            <pc:docMk/>
            <pc:sldMk cId="4149517449" sldId="532"/>
            <ac:grpSpMk id="15" creationId="{AE1C45F0-260A-458C-96ED-C1F6D2151219}"/>
          </ac:grpSpMkLst>
        </pc:grpChg>
        <pc:cxnChg chg="add">
          <ac:chgData name="Zhikal Khidhr" userId="5b7e17f9e3b74d0c" providerId="LiveId" clId="{0A9AEB80-238A-42B6-B841-46317963A02F}" dt="2024-01-27T18:44:24.481" v="66" actId="26606"/>
          <ac:cxnSpMkLst>
            <pc:docMk/>
            <pc:sldMk cId="4149517449" sldId="532"/>
            <ac:cxnSpMk id="22" creationId="{6CF1BAF6-AD41-4082-B212-8A1F9A2E8779}"/>
          </ac:cxnSpMkLst>
        </pc:cxnChg>
      </pc:sldChg>
      <pc:sldMasterChg chg="del delSldLayout">
        <pc:chgData name="Zhikal Khidhr" userId="5b7e17f9e3b74d0c" providerId="LiveId" clId="{0A9AEB80-238A-42B6-B841-46317963A02F}" dt="2024-01-27T18:39:09.967" v="19" actId="47"/>
        <pc:sldMasterMkLst>
          <pc:docMk/>
          <pc:sldMasterMk cId="0" sldId="2147483648"/>
        </pc:sldMasterMkLst>
        <pc:sldLayoutChg chg="del">
          <pc:chgData name="Zhikal Khidhr" userId="5b7e17f9e3b74d0c" providerId="LiveId" clId="{0A9AEB80-238A-42B6-B841-46317963A02F}" dt="2024-01-27T18:39:09.967" v="19" actId="47"/>
          <pc:sldLayoutMkLst>
            <pc:docMk/>
            <pc:sldMasterMk cId="0" sldId="2147483648"/>
            <pc:sldLayoutMk cId="0" sldId="2147483649"/>
          </pc:sldLayoutMkLst>
        </pc:sldLayoutChg>
        <pc:sldLayoutChg chg="del">
          <pc:chgData name="Zhikal Khidhr" userId="5b7e17f9e3b74d0c" providerId="LiveId" clId="{0A9AEB80-238A-42B6-B841-46317963A02F}" dt="2024-01-27T18:39:09.967" v="19" actId="47"/>
          <pc:sldLayoutMkLst>
            <pc:docMk/>
            <pc:sldMasterMk cId="0" sldId="2147483648"/>
            <pc:sldLayoutMk cId="1709751162" sldId="2147483650"/>
          </pc:sldLayoutMkLst>
        </pc:sldLayoutChg>
      </pc:sldMasterChg>
      <pc:sldMasterChg chg="del delSldLayout">
        <pc:chgData name="Zhikal Khidhr" userId="5b7e17f9e3b74d0c" providerId="LiveId" clId="{0A9AEB80-238A-42B6-B841-46317963A02F}" dt="2024-01-27T18:39:13.047" v="30" actId="47"/>
        <pc:sldMasterMkLst>
          <pc:docMk/>
          <pc:sldMasterMk cId="1571083575" sldId="2147483709"/>
        </pc:sldMasterMkLst>
        <pc:sldLayoutChg chg="del">
          <pc:chgData name="Zhikal Khidhr" userId="5b7e17f9e3b74d0c" providerId="LiveId" clId="{0A9AEB80-238A-42B6-B841-46317963A02F}" dt="2024-01-27T18:39:13.047" v="30" actId="47"/>
          <pc:sldLayoutMkLst>
            <pc:docMk/>
            <pc:sldMasterMk cId="1571083575" sldId="2147483709"/>
            <pc:sldLayoutMk cId="1599907166" sldId="2147483710"/>
          </pc:sldLayoutMkLst>
        </pc:sldLayoutChg>
        <pc:sldLayoutChg chg="del">
          <pc:chgData name="Zhikal Khidhr" userId="5b7e17f9e3b74d0c" providerId="LiveId" clId="{0A9AEB80-238A-42B6-B841-46317963A02F}" dt="2024-01-27T18:39:13.047" v="30" actId="47"/>
          <pc:sldLayoutMkLst>
            <pc:docMk/>
            <pc:sldMasterMk cId="1571083575" sldId="2147483709"/>
            <pc:sldLayoutMk cId="2957821125" sldId="2147483711"/>
          </pc:sldLayoutMkLst>
        </pc:sldLayoutChg>
        <pc:sldLayoutChg chg="del">
          <pc:chgData name="Zhikal Khidhr" userId="5b7e17f9e3b74d0c" providerId="LiveId" clId="{0A9AEB80-238A-42B6-B841-46317963A02F}" dt="2024-01-27T18:39:13.047" v="30" actId="47"/>
          <pc:sldLayoutMkLst>
            <pc:docMk/>
            <pc:sldMasterMk cId="1571083575" sldId="2147483709"/>
            <pc:sldLayoutMk cId="4004981028" sldId="2147483712"/>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358695320" sldId="2147483713"/>
          </pc:sldLayoutMkLst>
        </pc:sldLayoutChg>
        <pc:sldLayoutChg chg="del">
          <pc:chgData name="Zhikal Khidhr" userId="5b7e17f9e3b74d0c" providerId="LiveId" clId="{0A9AEB80-238A-42B6-B841-46317963A02F}" dt="2024-01-27T18:39:13.047" v="30" actId="47"/>
          <pc:sldLayoutMkLst>
            <pc:docMk/>
            <pc:sldMasterMk cId="1571083575" sldId="2147483709"/>
            <pc:sldLayoutMk cId="2345611795" sldId="2147483714"/>
          </pc:sldLayoutMkLst>
        </pc:sldLayoutChg>
        <pc:sldLayoutChg chg="del">
          <pc:chgData name="Zhikal Khidhr" userId="5b7e17f9e3b74d0c" providerId="LiveId" clId="{0A9AEB80-238A-42B6-B841-46317963A02F}" dt="2024-01-27T18:39:13.047" v="30" actId="47"/>
          <pc:sldLayoutMkLst>
            <pc:docMk/>
            <pc:sldMasterMk cId="1571083575" sldId="2147483709"/>
            <pc:sldLayoutMk cId="2403929912" sldId="2147483715"/>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166404251" sldId="2147483716"/>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873075068" sldId="2147483717"/>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632046798" sldId="2147483718"/>
          </pc:sldLayoutMkLst>
        </pc:sldLayoutChg>
        <pc:sldLayoutChg chg="del">
          <pc:chgData name="Zhikal Khidhr" userId="5b7e17f9e3b74d0c" providerId="LiveId" clId="{0A9AEB80-238A-42B6-B841-46317963A02F}" dt="2024-01-27T18:39:13.047" v="30" actId="47"/>
          <pc:sldLayoutMkLst>
            <pc:docMk/>
            <pc:sldMasterMk cId="1571083575" sldId="2147483709"/>
            <pc:sldLayoutMk cId="1942252238" sldId="2147483719"/>
          </pc:sldLayoutMkLst>
        </pc:sldLayoutChg>
        <pc:sldLayoutChg chg="del">
          <pc:chgData name="Zhikal Khidhr" userId="5b7e17f9e3b74d0c" providerId="LiveId" clId="{0A9AEB80-238A-42B6-B841-46317963A02F}" dt="2024-01-27T18:39:13.047" v="30" actId="47"/>
          <pc:sldLayoutMkLst>
            <pc:docMk/>
            <pc:sldMasterMk cId="1571083575" sldId="2147483709"/>
            <pc:sldLayoutMk cId="926638652" sldId="2147483720"/>
          </pc:sldLayoutMkLst>
        </pc:sldLayoutChg>
      </pc:sldMasterChg>
      <pc:sldMasterChg chg="addSldLayout delSldLayout">
        <pc:chgData name="Zhikal Khidhr" userId="5b7e17f9e3b74d0c" providerId="LiveId" clId="{0A9AEB80-238A-42B6-B841-46317963A02F}" dt="2024-01-27T18:39:09.178" v="17" actId="47"/>
        <pc:sldMasterMkLst>
          <pc:docMk/>
          <pc:sldMasterMk cId="2488454244" sldId="2147483721"/>
        </pc:sldMasterMkLst>
        <pc:sldLayoutChg chg="del">
          <pc:chgData name="Zhikal Khidhr" userId="5b7e17f9e3b74d0c" providerId="LiveId" clId="{0A9AEB80-238A-42B6-B841-46317963A02F}" dt="2024-01-27T18:35:08.719" v="3" actId="47"/>
          <pc:sldLayoutMkLst>
            <pc:docMk/>
            <pc:sldMasterMk cId="2488454244" sldId="2147483721"/>
            <pc:sldLayoutMk cId="3930534231" sldId="2147483733"/>
          </pc:sldLayoutMkLst>
        </pc:sldLayoutChg>
        <pc:sldLayoutChg chg="add del">
          <pc:chgData name="Zhikal Khidhr" userId="5b7e17f9e3b74d0c" providerId="LiveId" clId="{0A9AEB80-238A-42B6-B841-46317963A02F}" dt="2024-01-27T18:39:09.178" v="17" actId="47"/>
          <pc:sldLayoutMkLst>
            <pc:docMk/>
            <pc:sldMasterMk cId="2488454244" sldId="2147483721"/>
            <pc:sldLayoutMk cId="3065808640" sldId="2147483734"/>
          </pc:sldLayoutMkLst>
        </pc:sldLayoutChg>
      </pc:sldMasterChg>
    </pc:docChg>
  </pc:docChgLst>
  <pc:docChgLst>
    <pc:chgData name="Zhikal Khidhr" userId="5b7e17f9e3b74d0c" providerId="LiveId" clId="{9B14AE0D-21E8-4937-8BA5-5CA49327EC4C}"/>
    <pc:docChg chg="undo custSel addSld delSld modSld sldOrd modSection">
      <pc:chgData name="Zhikal Khidhr" userId="5b7e17f9e3b74d0c" providerId="LiveId" clId="{9B14AE0D-21E8-4937-8BA5-5CA49327EC4C}" dt="2024-01-27T18:32:23.626" v="369" actId="20577"/>
      <pc:docMkLst>
        <pc:docMk/>
      </pc:docMkLst>
      <pc:sldChg chg="add del">
        <pc:chgData name="Zhikal Khidhr" userId="5b7e17f9e3b74d0c" providerId="LiveId" clId="{9B14AE0D-21E8-4937-8BA5-5CA49327EC4C}" dt="2024-01-27T18:09:40.207" v="155" actId="47"/>
        <pc:sldMkLst>
          <pc:docMk/>
          <pc:sldMk cId="0" sldId="256"/>
        </pc:sldMkLst>
      </pc:sldChg>
      <pc:sldChg chg="del">
        <pc:chgData name="Zhikal Khidhr" userId="5b7e17f9e3b74d0c" providerId="LiveId" clId="{9B14AE0D-21E8-4937-8BA5-5CA49327EC4C}" dt="2024-01-27T18:30:52.453" v="336" actId="47"/>
        <pc:sldMkLst>
          <pc:docMk/>
          <pc:sldMk cId="322255643" sldId="257"/>
        </pc:sldMkLst>
      </pc:sldChg>
      <pc:sldChg chg="addSp delSp modSp mod">
        <pc:chgData name="Zhikal Khidhr" userId="5b7e17f9e3b74d0c" providerId="LiveId" clId="{9B14AE0D-21E8-4937-8BA5-5CA49327EC4C}" dt="2024-01-27T18:28:57.763" v="319" actId="27636"/>
        <pc:sldMkLst>
          <pc:docMk/>
          <pc:sldMk cId="2804339496" sldId="258"/>
        </pc:sldMkLst>
        <pc:spChg chg="mod">
          <ac:chgData name="Zhikal Khidhr" userId="5b7e17f9e3b74d0c" providerId="LiveId" clId="{9B14AE0D-21E8-4937-8BA5-5CA49327EC4C}" dt="2024-01-27T18:03:44.235" v="116" actId="20577"/>
          <ac:spMkLst>
            <pc:docMk/>
            <pc:sldMk cId="2804339496" sldId="258"/>
            <ac:spMk id="2" creationId="{E14BD3D2-BEF3-694E-BCCA-943A4CB23CB7}"/>
          </ac:spMkLst>
        </pc:spChg>
        <pc:spChg chg="mod">
          <ac:chgData name="Zhikal Khidhr" userId="5b7e17f9e3b74d0c" providerId="LiveId" clId="{9B14AE0D-21E8-4937-8BA5-5CA49327EC4C}" dt="2024-01-27T18:28:57.763" v="319" actId="27636"/>
          <ac:spMkLst>
            <pc:docMk/>
            <pc:sldMk cId="2804339496" sldId="258"/>
            <ac:spMk id="3" creationId="{144DA719-D71E-6746-824E-F14D09B8A513}"/>
          </ac:spMkLst>
        </pc:spChg>
        <pc:graphicFrameChg chg="add del mod">
          <ac:chgData name="Zhikal Khidhr" userId="5b7e17f9e3b74d0c" providerId="LiveId" clId="{9B14AE0D-21E8-4937-8BA5-5CA49327EC4C}" dt="2024-01-27T18:27:00.172" v="301"/>
          <ac:graphicFrameMkLst>
            <pc:docMk/>
            <pc:sldMk cId="2804339496" sldId="258"/>
            <ac:graphicFrameMk id="4" creationId="{0D6346C3-76F2-FB1B-44F4-11EF0055E3AD}"/>
          </ac:graphicFrameMkLst>
        </pc:graphicFrameChg>
        <pc:graphicFrameChg chg="add del mod">
          <ac:chgData name="Zhikal Khidhr" userId="5b7e17f9e3b74d0c" providerId="LiveId" clId="{9B14AE0D-21E8-4937-8BA5-5CA49327EC4C}" dt="2024-01-27T18:26:58.181" v="300"/>
          <ac:graphicFrameMkLst>
            <pc:docMk/>
            <pc:sldMk cId="2804339496" sldId="258"/>
            <ac:graphicFrameMk id="5" creationId="{759F64A6-1F56-1F0A-5A7A-1BDFD32F9BFD}"/>
          </ac:graphicFrameMkLst>
        </pc:graphicFrameChg>
        <pc:graphicFrameChg chg="add del mod">
          <ac:chgData name="Zhikal Khidhr" userId="5b7e17f9e3b74d0c" providerId="LiveId" clId="{9B14AE0D-21E8-4937-8BA5-5CA49327EC4C}" dt="2024-01-27T18:27:09.547" v="303"/>
          <ac:graphicFrameMkLst>
            <pc:docMk/>
            <pc:sldMk cId="2804339496" sldId="258"/>
            <ac:graphicFrameMk id="6" creationId="{8B6F6517-79DE-38B1-08F6-304277DB14FA}"/>
          </ac:graphicFrameMkLst>
        </pc:graphicFrameChg>
      </pc:sldChg>
      <pc:sldChg chg="modSp mod">
        <pc:chgData name="Zhikal Khidhr" userId="5b7e17f9e3b74d0c" providerId="LiveId" clId="{9B14AE0D-21E8-4937-8BA5-5CA49327EC4C}" dt="2024-01-27T18:02:14.780" v="90" actId="20577"/>
        <pc:sldMkLst>
          <pc:docMk/>
          <pc:sldMk cId="480454959" sldId="327"/>
        </pc:sldMkLst>
        <pc:spChg chg="mod">
          <ac:chgData name="Zhikal Khidhr" userId="5b7e17f9e3b74d0c" providerId="LiveId" clId="{9B14AE0D-21E8-4937-8BA5-5CA49327EC4C}" dt="2024-01-27T18:01:36.900" v="28" actId="20577"/>
          <ac:spMkLst>
            <pc:docMk/>
            <pc:sldMk cId="480454959" sldId="327"/>
            <ac:spMk id="2" creationId="{9E3C1396-524A-62A2-8257-1B0D433BBE14}"/>
          </ac:spMkLst>
        </pc:spChg>
        <pc:spChg chg="mod">
          <ac:chgData name="Zhikal Khidhr" userId="5b7e17f9e3b74d0c" providerId="LiveId" clId="{9B14AE0D-21E8-4937-8BA5-5CA49327EC4C}" dt="2024-01-27T18:02:14.780" v="90" actId="20577"/>
          <ac:spMkLst>
            <pc:docMk/>
            <pc:sldMk cId="480454959" sldId="327"/>
            <ac:spMk id="3" creationId="{4C497D5C-E785-D72F-C8CC-FA44B04E576B}"/>
          </ac:spMkLst>
        </pc:spChg>
      </pc:sldChg>
      <pc:sldChg chg="del">
        <pc:chgData name="Zhikal Khidhr" userId="5b7e17f9e3b74d0c" providerId="LiveId" clId="{9B14AE0D-21E8-4937-8BA5-5CA49327EC4C}" dt="2024-01-27T18:03:36.426" v="101" actId="47"/>
        <pc:sldMkLst>
          <pc:docMk/>
          <pc:sldMk cId="3989855003" sldId="365"/>
        </pc:sldMkLst>
      </pc:sldChg>
      <pc:sldChg chg="del">
        <pc:chgData name="Zhikal Khidhr" userId="5b7e17f9e3b74d0c" providerId="LiveId" clId="{9B14AE0D-21E8-4937-8BA5-5CA49327EC4C}" dt="2024-01-27T18:03:36.282" v="100" actId="47"/>
        <pc:sldMkLst>
          <pc:docMk/>
          <pc:sldMk cId="2070326810" sldId="366"/>
        </pc:sldMkLst>
      </pc:sldChg>
      <pc:sldChg chg="del">
        <pc:chgData name="Zhikal Khidhr" userId="5b7e17f9e3b74d0c" providerId="LiveId" clId="{9B14AE0D-21E8-4937-8BA5-5CA49327EC4C}" dt="2024-01-27T18:03:35.426" v="95" actId="47"/>
        <pc:sldMkLst>
          <pc:docMk/>
          <pc:sldMk cId="97706153" sldId="367"/>
        </pc:sldMkLst>
      </pc:sldChg>
      <pc:sldChg chg="del">
        <pc:chgData name="Zhikal Khidhr" userId="5b7e17f9e3b74d0c" providerId="LiveId" clId="{9B14AE0D-21E8-4937-8BA5-5CA49327EC4C}" dt="2024-01-27T18:03:34.517" v="93" actId="47"/>
        <pc:sldMkLst>
          <pc:docMk/>
          <pc:sldMk cId="3547517001" sldId="379"/>
        </pc:sldMkLst>
      </pc:sldChg>
      <pc:sldChg chg="addSp delSp modSp mod">
        <pc:chgData name="Zhikal Khidhr" userId="5b7e17f9e3b74d0c" providerId="LiveId" clId="{9B14AE0D-21E8-4937-8BA5-5CA49327EC4C}" dt="2024-01-27T18:11:03.222" v="170"/>
        <pc:sldMkLst>
          <pc:docMk/>
          <pc:sldMk cId="4269904540" sldId="380"/>
        </pc:sldMkLst>
        <pc:spChg chg="del">
          <ac:chgData name="Zhikal Khidhr" userId="5b7e17f9e3b74d0c" providerId="LiveId" clId="{9B14AE0D-21E8-4937-8BA5-5CA49327EC4C}" dt="2024-01-27T18:03:16.458" v="92" actId="478"/>
          <ac:spMkLst>
            <pc:docMk/>
            <pc:sldMk cId="4269904540" sldId="380"/>
            <ac:spMk id="2" creationId="{104548A1-84EB-6593-F758-3AAE0BEF631D}"/>
          </ac:spMkLst>
        </pc:spChg>
        <pc:picChg chg="add mod">
          <ac:chgData name="Zhikal Khidhr" userId="5b7e17f9e3b74d0c" providerId="LiveId" clId="{9B14AE0D-21E8-4937-8BA5-5CA49327EC4C}" dt="2024-01-27T18:03:52.866" v="119" actId="1076"/>
          <ac:picMkLst>
            <pc:docMk/>
            <pc:sldMk cId="4269904540" sldId="380"/>
            <ac:picMk id="4" creationId="{0FC67E07-7F46-DD81-FA90-4DF43F081A20}"/>
          </ac:picMkLst>
        </pc:picChg>
        <pc:picChg chg="add mod">
          <ac:chgData name="Zhikal Khidhr" userId="5b7e17f9e3b74d0c" providerId="LiveId" clId="{9B14AE0D-21E8-4937-8BA5-5CA49327EC4C}" dt="2024-01-27T18:11:03.222" v="170"/>
          <ac:picMkLst>
            <pc:docMk/>
            <pc:sldMk cId="4269904540" sldId="380"/>
            <ac:picMk id="5" creationId="{23D4520D-DD67-6F3D-3B1C-5DE505BF8D9E}"/>
          </ac:picMkLst>
        </pc:picChg>
      </pc:sldChg>
      <pc:sldChg chg="addSp delSp modSp new mod setBg">
        <pc:chgData name="Zhikal Khidhr" userId="5b7e17f9e3b74d0c" providerId="LiveId" clId="{9B14AE0D-21E8-4937-8BA5-5CA49327EC4C}" dt="2024-01-27T18:10:58.971" v="169"/>
        <pc:sldMkLst>
          <pc:docMk/>
          <pc:sldMk cId="1668224365" sldId="381"/>
        </pc:sldMkLst>
        <pc:spChg chg="del">
          <ac:chgData name="Zhikal Khidhr" userId="5b7e17f9e3b74d0c" providerId="LiveId" clId="{9B14AE0D-21E8-4937-8BA5-5CA49327EC4C}" dt="2024-01-27T18:04:51.605" v="127" actId="478"/>
          <ac:spMkLst>
            <pc:docMk/>
            <pc:sldMk cId="1668224365" sldId="381"/>
            <ac:spMk id="2" creationId="{0B44E0DB-AE95-F4FB-F65E-8F0F0E412B79}"/>
          </ac:spMkLst>
        </pc:spChg>
        <pc:spChg chg="del">
          <ac:chgData name="Zhikal Khidhr" userId="5b7e17f9e3b74d0c" providerId="LiveId" clId="{9B14AE0D-21E8-4937-8BA5-5CA49327EC4C}" dt="2024-01-27T18:04:41.648" v="123" actId="22"/>
          <ac:spMkLst>
            <pc:docMk/>
            <pc:sldMk cId="1668224365" sldId="381"/>
            <ac:spMk id="3" creationId="{33838A99-B17E-2A51-988E-688B71D074CF}"/>
          </ac:spMkLst>
        </pc:spChg>
        <pc:spChg chg="add">
          <ac:chgData name="Zhikal Khidhr" userId="5b7e17f9e3b74d0c" providerId="LiveId" clId="{9B14AE0D-21E8-4937-8BA5-5CA49327EC4C}" dt="2024-01-27T18:05:01.731" v="128" actId="26606"/>
          <ac:spMkLst>
            <pc:docMk/>
            <pc:sldMk cId="1668224365" sldId="381"/>
            <ac:spMk id="12" creationId="{F3060C83-F051-4F0E-ABAD-AA0DFC48B218}"/>
          </ac:spMkLst>
        </pc:spChg>
        <pc:spChg chg="add">
          <ac:chgData name="Zhikal Khidhr" userId="5b7e17f9e3b74d0c" providerId="LiveId" clId="{9B14AE0D-21E8-4937-8BA5-5CA49327EC4C}" dt="2024-01-27T18:05:01.731" v="128" actId="26606"/>
          <ac:spMkLst>
            <pc:docMk/>
            <pc:sldMk cId="1668224365" sldId="381"/>
            <ac:spMk id="14" creationId="{83C98ABE-055B-441F-B07E-44F97F083C39}"/>
          </ac:spMkLst>
        </pc:spChg>
        <pc:spChg chg="add">
          <ac:chgData name="Zhikal Khidhr" userId="5b7e17f9e3b74d0c" providerId="LiveId" clId="{9B14AE0D-21E8-4937-8BA5-5CA49327EC4C}" dt="2024-01-27T18:05:01.731" v="128" actId="26606"/>
          <ac:spMkLst>
            <pc:docMk/>
            <pc:sldMk cId="1668224365" sldId="381"/>
            <ac:spMk id="16" creationId="{29FDB030-9B49-4CED-8CCD-4D99382388AC}"/>
          </ac:spMkLst>
        </pc:spChg>
        <pc:spChg chg="add">
          <ac:chgData name="Zhikal Khidhr" userId="5b7e17f9e3b74d0c" providerId="LiveId" clId="{9B14AE0D-21E8-4937-8BA5-5CA49327EC4C}" dt="2024-01-27T18:05:01.731" v="128" actId="26606"/>
          <ac:spMkLst>
            <pc:docMk/>
            <pc:sldMk cId="1668224365" sldId="381"/>
            <ac:spMk id="18" creationId="{3783CA14-24A1-485C-8B30-D6A5D87987AD}"/>
          </ac:spMkLst>
        </pc:spChg>
        <pc:spChg chg="add">
          <ac:chgData name="Zhikal Khidhr" userId="5b7e17f9e3b74d0c" providerId="LiveId" clId="{9B14AE0D-21E8-4937-8BA5-5CA49327EC4C}" dt="2024-01-27T18:05:01.731" v="128" actId="26606"/>
          <ac:spMkLst>
            <pc:docMk/>
            <pc:sldMk cId="1668224365" sldId="381"/>
            <ac:spMk id="20" creationId="{9A97C86A-04D6-40F7-AE84-31AB43E6A846}"/>
          </ac:spMkLst>
        </pc:spChg>
        <pc:spChg chg="add">
          <ac:chgData name="Zhikal Khidhr" userId="5b7e17f9e3b74d0c" providerId="LiveId" clId="{9B14AE0D-21E8-4937-8BA5-5CA49327EC4C}" dt="2024-01-27T18:05:01.731" v="128" actId="26606"/>
          <ac:spMkLst>
            <pc:docMk/>
            <pc:sldMk cId="1668224365" sldId="381"/>
            <ac:spMk id="22" creationId="{FF9F2414-84E8-453E-B1F3-389FDE8192D9}"/>
          </ac:spMkLst>
        </pc:spChg>
        <pc:spChg chg="add">
          <ac:chgData name="Zhikal Khidhr" userId="5b7e17f9e3b74d0c" providerId="LiveId" clId="{9B14AE0D-21E8-4937-8BA5-5CA49327EC4C}" dt="2024-01-27T18:05:01.731" v="128" actId="26606"/>
          <ac:spMkLst>
            <pc:docMk/>
            <pc:sldMk cId="1668224365" sldId="381"/>
            <ac:spMk id="24" creationId="{3ECA69A1-7536-43AC-85EF-C7106179F5ED}"/>
          </ac:spMkLst>
        </pc:spChg>
        <pc:picChg chg="add del">
          <ac:chgData name="Zhikal Khidhr" userId="5b7e17f9e3b74d0c" providerId="LiveId" clId="{9B14AE0D-21E8-4937-8BA5-5CA49327EC4C}" dt="2024-01-27T18:04:39.532" v="122" actId="22"/>
          <ac:picMkLst>
            <pc:docMk/>
            <pc:sldMk cId="1668224365" sldId="381"/>
            <ac:picMk id="5" creationId="{BCB1371B-E543-7312-A94A-481826A38F1B}"/>
          </ac:picMkLst>
        </pc:picChg>
        <pc:picChg chg="add mod ord">
          <ac:chgData name="Zhikal Khidhr" userId="5b7e17f9e3b74d0c" providerId="LiveId" clId="{9B14AE0D-21E8-4937-8BA5-5CA49327EC4C}" dt="2024-01-27T18:05:01.731" v="128" actId="26606"/>
          <ac:picMkLst>
            <pc:docMk/>
            <pc:sldMk cId="1668224365" sldId="381"/>
            <ac:picMk id="7" creationId="{3DE0E8D3-F782-34D6-2E11-BDFAAD5D9B8D}"/>
          </ac:picMkLst>
        </pc:picChg>
        <pc:picChg chg="add mod">
          <ac:chgData name="Zhikal Khidhr" userId="5b7e17f9e3b74d0c" providerId="LiveId" clId="{9B14AE0D-21E8-4937-8BA5-5CA49327EC4C}" dt="2024-01-27T18:10:58.971" v="169"/>
          <ac:picMkLst>
            <pc:docMk/>
            <pc:sldMk cId="1668224365" sldId="381"/>
            <ac:picMk id="8" creationId="{C7D85229-F89F-7554-27D8-B17E25281451}"/>
          </ac:picMkLst>
        </pc:picChg>
      </pc:sldChg>
      <pc:sldChg chg="del">
        <pc:chgData name="Zhikal Khidhr" userId="5b7e17f9e3b74d0c" providerId="LiveId" clId="{9B14AE0D-21E8-4937-8BA5-5CA49327EC4C}" dt="2024-01-27T18:03:35.646" v="96" actId="47"/>
        <pc:sldMkLst>
          <pc:docMk/>
          <pc:sldMk cId="4191981426" sldId="381"/>
        </pc:sldMkLst>
      </pc:sldChg>
      <pc:sldChg chg="del">
        <pc:chgData name="Zhikal Khidhr" userId="5b7e17f9e3b74d0c" providerId="LiveId" clId="{9B14AE0D-21E8-4937-8BA5-5CA49327EC4C}" dt="2024-01-27T18:03:35.997" v="98" actId="47"/>
        <pc:sldMkLst>
          <pc:docMk/>
          <pc:sldMk cId="49240117" sldId="382"/>
        </pc:sldMkLst>
      </pc:sldChg>
      <pc:sldChg chg="addSp delSp modSp new mod setBg">
        <pc:chgData name="Zhikal Khidhr" userId="5b7e17f9e3b74d0c" providerId="LiveId" clId="{9B14AE0D-21E8-4937-8BA5-5CA49327EC4C}" dt="2024-01-27T18:10:55.833" v="168"/>
        <pc:sldMkLst>
          <pc:docMk/>
          <pc:sldMk cId="3596179315" sldId="382"/>
        </pc:sldMkLst>
        <pc:spChg chg="del">
          <ac:chgData name="Zhikal Khidhr" userId="5b7e17f9e3b74d0c" providerId="LiveId" clId="{9B14AE0D-21E8-4937-8BA5-5CA49327EC4C}" dt="2024-01-27T18:06:13.768" v="148" actId="26606"/>
          <ac:spMkLst>
            <pc:docMk/>
            <pc:sldMk cId="3596179315" sldId="382"/>
            <ac:spMk id="2" creationId="{4AE1DC27-81B6-348B-9472-826E3C5B93C2}"/>
          </ac:spMkLst>
        </pc:spChg>
        <pc:spChg chg="del">
          <ac:chgData name="Zhikal Khidhr" userId="5b7e17f9e3b74d0c" providerId="LiveId" clId="{9B14AE0D-21E8-4937-8BA5-5CA49327EC4C}" dt="2024-01-27T18:06:03.816" v="146" actId="22"/>
          <ac:spMkLst>
            <pc:docMk/>
            <pc:sldMk cId="3596179315" sldId="382"/>
            <ac:spMk id="3" creationId="{18634E1E-8204-C192-BDBE-871EFA8B4814}"/>
          </ac:spMkLst>
        </pc:spChg>
        <pc:spChg chg="add">
          <ac:chgData name="Zhikal Khidhr" userId="5b7e17f9e3b74d0c" providerId="LiveId" clId="{9B14AE0D-21E8-4937-8BA5-5CA49327EC4C}" dt="2024-01-27T18:06:13.768" v="148" actId="26606"/>
          <ac:spMkLst>
            <pc:docMk/>
            <pc:sldMk cId="3596179315" sldId="382"/>
            <ac:spMk id="10" creationId="{F3060C83-F051-4F0E-ABAD-AA0DFC48B218}"/>
          </ac:spMkLst>
        </pc:spChg>
        <pc:spChg chg="add">
          <ac:chgData name="Zhikal Khidhr" userId="5b7e17f9e3b74d0c" providerId="LiveId" clId="{9B14AE0D-21E8-4937-8BA5-5CA49327EC4C}" dt="2024-01-27T18:06:13.768" v="148" actId="26606"/>
          <ac:spMkLst>
            <pc:docMk/>
            <pc:sldMk cId="3596179315" sldId="382"/>
            <ac:spMk id="12" creationId="{83C98ABE-055B-441F-B07E-44F97F083C39}"/>
          </ac:spMkLst>
        </pc:spChg>
        <pc:spChg chg="add">
          <ac:chgData name="Zhikal Khidhr" userId="5b7e17f9e3b74d0c" providerId="LiveId" clId="{9B14AE0D-21E8-4937-8BA5-5CA49327EC4C}" dt="2024-01-27T18:06:13.768" v="148" actId="26606"/>
          <ac:spMkLst>
            <pc:docMk/>
            <pc:sldMk cId="3596179315" sldId="382"/>
            <ac:spMk id="14" creationId="{29FDB030-9B49-4CED-8CCD-4D99382388AC}"/>
          </ac:spMkLst>
        </pc:spChg>
        <pc:spChg chg="add">
          <ac:chgData name="Zhikal Khidhr" userId="5b7e17f9e3b74d0c" providerId="LiveId" clId="{9B14AE0D-21E8-4937-8BA5-5CA49327EC4C}" dt="2024-01-27T18:06:13.768" v="148" actId="26606"/>
          <ac:spMkLst>
            <pc:docMk/>
            <pc:sldMk cId="3596179315" sldId="382"/>
            <ac:spMk id="16" creationId="{3783CA14-24A1-485C-8B30-D6A5D87987AD}"/>
          </ac:spMkLst>
        </pc:spChg>
        <pc:spChg chg="add">
          <ac:chgData name="Zhikal Khidhr" userId="5b7e17f9e3b74d0c" providerId="LiveId" clId="{9B14AE0D-21E8-4937-8BA5-5CA49327EC4C}" dt="2024-01-27T18:06:13.768" v="148" actId="26606"/>
          <ac:spMkLst>
            <pc:docMk/>
            <pc:sldMk cId="3596179315" sldId="382"/>
            <ac:spMk id="18" creationId="{9A97C86A-04D6-40F7-AE84-31AB43E6A846}"/>
          </ac:spMkLst>
        </pc:spChg>
        <pc:spChg chg="add">
          <ac:chgData name="Zhikal Khidhr" userId="5b7e17f9e3b74d0c" providerId="LiveId" clId="{9B14AE0D-21E8-4937-8BA5-5CA49327EC4C}" dt="2024-01-27T18:06:13.768" v="148" actId="26606"/>
          <ac:spMkLst>
            <pc:docMk/>
            <pc:sldMk cId="3596179315" sldId="382"/>
            <ac:spMk id="20" creationId="{FF9F2414-84E8-453E-B1F3-389FDE8192D9}"/>
          </ac:spMkLst>
        </pc:spChg>
        <pc:spChg chg="add">
          <ac:chgData name="Zhikal Khidhr" userId="5b7e17f9e3b74d0c" providerId="LiveId" clId="{9B14AE0D-21E8-4937-8BA5-5CA49327EC4C}" dt="2024-01-27T18:06:13.768" v="148" actId="26606"/>
          <ac:spMkLst>
            <pc:docMk/>
            <pc:sldMk cId="3596179315" sldId="382"/>
            <ac:spMk id="22" creationId="{3ECA69A1-7536-43AC-85EF-C7106179F5ED}"/>
          </ac:spMkLst>
        </pc:spChg>
        <pc:picChg chg="add mod ord">
          <ac:chgData name="Zhikal Khidhr" userId="5b7e17f9e3b74d0c" providerId="LiveId" clId="{9B14AE0D-21E8-4937-8BA5-5CA49327EC4C}" dt="2024-01-27T18:06:13.768" v="148" actId="26606"/>
          <ac:picMkLst>
            <pc:docMk/>
            <pc:sldMk cId="3596179315" sldId="382"/>
            <ac:picMk id="5" creationId="{72D996AC-C1AF-1254-6260-9266E34FC184}"/>
          </ac:picMkLst>
        </pc:picChg>
        <pc:picChg chg="add mod">
          <ac:chgData name="Zhikal Khidhr" userId="5b7e17f9e3b74d0c" providerId="LiveId" clId="{9B14AE0D-21E8-4937-8BA5-5CA49327EC4C}" dt="2024-01-27T18:10:55.833" v="168"/>
          <ac:picMkLst>
            <pc:docMk/>
            <pc:sldMk cId="3596179315" sldId="382"/>
            <ac:picMk id="6" creationId="{967D1993-B80A-9614-0DA9-21CC9BC80E36}"/>
          </ac:picMkLst>
        </pc:picChg>
      </pc:sldChg>
      <pc:sldChg chg="addSp delSp modSp add mod setBg">
        <pc:chgData name="Zhikal Khidhr" userId="5b7e17f9e3b74d0c" providerId="LiveId" clId="{9B14AE0D-21E8-4937-8BA5-5CA49327EC4C}" dt="2024-01-27T18:10:53.091" v="167"/>
        <pc:sldMkLst>
          <pc:docMk/>
          <pc:sldMk cId="793905765" sldId="383"/>
        </pc:sldMkLst>
        <pc:spChg chg="del">
          <ac:chgData name="Zhikal Khidhr" userId="5b7e17f9e3b74d0c" providerId="LiveId" clId="{9B14AE0D-21E8-4937-8BA5-5CA49327EC4C}" dt="2024-01-27T18:10:35.715" v="165" actId="26606"/>
          <ac:spMkLst>
            <pc:docMk/>
            <pc:sldMk cId="793905765" sldId="383"/>
            <ac:spMk id="2" creationId="{4AE1DC27-81B6-348B-9472-826E3C5B93C2}"/>
          </ac:spMkLst>
        </pc:spChg>
        <pc:spChg chg="del">
          <ac:chgData name="Zhikal Khidhr" userId="5b7e17f9e3b74d0c" providerId="LiveId" clId="{9B14AE0D-21E8-4937-8BA5-5CA49327EC4C}" dt="2024-01-27T18:06:48.346" v="149" actId="22"/>
          <ac:spMkLst>
            <pc:docMk/>
            <pc:sldMk cId="793905765" sldId="383"/>
            <ac:spMk id="3" creationId="{18634E1E-8204-C192-BDBE-871EFA8B4814}"/>
          </ac:spMkLst>
        </pc:spChg>
        <pc:spChg chg="add">
          <ac:chgData name="Zhikal Khidhr" userId="5b7e17f9e3b74d0c" providerId="LiveId" clId="{9B14AE0D-21E8-4937-8BA5-5CA49327EC4C}" dt="2024-01-27T18:10:35.715" v="165" actId="26606"/>
          <ac:spMkLst>
            <pc:docMk/>
            <pc:sldMk cId="793905765" sldId="383"/>
            <ac:spMk id="10" creationId="{F3060C83-F051-4F0E-ABAD-AA0DFC48B218}"/>
          </ac:spMkLst>
        </pc:spChg>
        <pc:spChg chg="add">
          <ac:chgData name="Zhikal Khidhr" userId="5b7e17f9e3b74d0c" providerId="LiveId" clId="{9B14AE0D-21E8-4937-8BA5-5CA49327EC4C}" dt="2024-01-27T18:10:35.715" v="165" actId="26606"/>
          <ac:spMkLst>
            <pc:docMk/>
            <pc:sldMk cId="793905765" sldId="383"/>
            <ac:spMk id="12" creationId="{83C98ABE-055B-441F-B07E-44F97F083C39}"/>
          </ac:spMkLst>
        </pc:spChg>
        <pc:spChg chg="add">
          <ac:chgData name="Zhikal Khidhr" userId="5b7e17f9e3b74d0c" providerId="LiveId" clId="{9B14AE0D-21E8-4937-8BA5-5CA49327EC4C}" dt="2024-01-27T18:10:35.715" v="165" actId="26606"/>
          <ac:spMkLst>
            <pc:docMk/>
            <pc:sldMk cId="793905765" sldId="383"/>
            <ac:spMk id="14" creationId="{29FDB030-9B49-4CED-8CCD-4D99382388AC}"/>
          </ac:spMkLst>
        </pc:spChg>
        <pc:spChg chg="add">
          <ac:chgData name="Zhikal Khidhr" userId="5b7e17f9e3b74d0c" providerId="LiveId" clId="{9B14AE0D-21E8-4937-8BA5-5CA49327EC4C}" dt="2024-01-27T18:10:35.715" v="165" actId="26606"/>
          <ac:spMkLst>
            <pc:docMk/>
            <pc:sldMk cId="793905765" sldId="383"/>
            <ac:spMk id="16" creationId="{3783CA14-24A1-485C-8B30-D6A5D87987AD}"/>
          </ac:spMkLst>
        </pc:spChg>
        <pc:spChg chg="add">
          <ac:chgData name="Zhikal Khidhr" userId="5b7e17f9e3b74d0c" providerId="LiveId" clId="{9B14AE0D-21E8-4937-8BA5-5CA49327EC4C}" dt="2024-01-27T18:10:35.715" v="165" actId="26606"/>
          <ac:spMkLst>
            <pc:docMk/>
            <pc:sldMk cId="793905765" sldId="383"/>
            <ac:spMk id="18" creationId="{9A97C86A-04D6-40F7-AE84-31AB43E6A846}"/>
          </ac:spMkLst>
        </pc:spChg>
        <pc:spChg chg="add">
          <ac:chgData name="Zhikal Khidhr" userId="5b7e17f9e3b74d0c" providerId="LiveId" clId="{9B14AE0D-21E8-4937-8BA5-5CA49327EC4C}" dt="2024-01-27T18:10:35.715" v="165" actId="26606"/>
          <ac:spMkLst>
            <pc:docMk/>
            <pc:sldMk cId="793905765" sldId="383"/>
            <ac:spMk id="20" creationId="{FF9F2414-84E8-453E-B1F3-389FDE8192D9}"/>
          </ac:spMkLst>
        </pc:spChg>
        <pc:spChg chg="add">
          <ac:chgData name="Zhikal Khidhr" userId="5b7e17f9e3b74d0c" providerId="LiveId" clId="{9B14AE0D-21E8-4937-8BA5-5CA49327EC4C}" dt="2024-01-27T18:10:35.715" v="165" actId="26606"/>
          <ac:spMkLst>
            <pc:docMk/>
            <pc:sldMk cId="793905765" sldId="383"/>
            <ac:spMk id="22" creationId="{3ECA69A1-7536-43AC-85EF-C7106179F5ED}"/>
          </ac:spMkLst>
        </pc:spChg>
        <pc:picChg chg="add mod ord">
          <ac:chgData name="Zhikal Khidhr" userId="5b7e17f9e3b74d0c" providerId="LiveId" clId="{9B14AE0D-21E8-4937-8BA5-5CA49327EC4C}" dt="2024-01-27T18:10:35.715" v="165" actId="26606"/>
          <ac:picMkLst>
            <pc:docMk/>
            <pc:sldMk cId="793905765" sldId="383"/>
            <ac:picMk id="5" creationId="{EAA3CEEE-AC4E-E250-64D0-D85F52FEADC4}"/>
          </ac:picMkLst>
        </pc:picChg>
        <pc:picChg chg="add mod">
          <ac:chgData name="Zhikal Khidhr" userId="5b7e17f9e3b74d0c" providerId="LiveId" clId="{9B14AE0D-21E8-4937-8BA5-5CA49327EC4C}" dt="2024-01-27T18:10:53.091" v="167"/>
          <ac:picMkLst>
            <pc:docMk/>
            <pc:sldMk cId="793905765" sldId="383"/>
            <ac:picMk id="6" creationId="{9E02A630-DE2A-0C1E-F131-BD46D6221F9C}"/>
          </ac:picMkLst>
        </pc:picChg>
      </pc:sldChg>
      <pc:sldChg chg="del">
        <pc:chgData name="Zhikal Khidhr" userId="5b7e17f9e3b74d0c" providerId="LiveId" clId="{9B14AE0D-21E8-4937-8BA5-5CA49327EC4C}" dt="2024-01-27T18:03:35.773" v="97" actId="47"/>
        <pc:sldMkLst>
          <pc:docMk/>
          <pc:sldMk cId="3987238828" sldId="383"/>
        </pc:sldMkLst>
      </pc:sldChg>
      <pc:sldChg chg="del">
        <pc:chgData name="Zhikal Khidhr" userId="5b7e17f9e3b74d0c" providerId="LiveId" clId="{9B14AE0D-21E8-4937-8BA5-5CA49327EC4C}" dt="2024-01-27T18:03:36.109" v="99" actId="47"/>
        <pc:sldMkLst>
          <pc:docMk/>
          <pc:sldMk cId="318614857" sldId="384"/>
        </pc:sldMkLst>
      </pc:sldChg>
      <pc:sldChg chg="addSp delSp modSp add mod ord setBg">
        <pc:chgData name="Zhikal Khidhr" userId="5b7e17f9e3b74d0c" providerId="LiveId" clId="{9B14AE0D-21E8-4937-8BA5-5CA49327EC4C}" dt="2024-01-27T18:10:49.498" v="166"/>
        <pc:sldMkLst>
          <pc:docMk/>
          <pc:sldMk cId="1380677774" sldId="384"/>
        </pc:sldMkLst>
        <pc:spChg chg="del">
          <ac:chgData name="Zhikal Khidhr" userId="5b7e17f9e3b74d0c" providerId="LiveId" clId="{9B14AE0D-21E8-4937-8BA5-5CA49327EC4C}" dt="2024-01-27T18:07:30.846" v="153" actId="26606"/>
          <ac:spMkLst>
            <pc:docMk/>
            <pc:sldMk cId="1380677774" sldId="384"/>
            <ac:spMk id="2" creationId="{4AE1DC27-81B6-348B-9472-826E3C5B93C2}"/>
          </ac:spMkLst>
        </pc:spChg>
        <pc:spChg chg="del">
          <ac:chgData name="Zhikal Khidhr" userId="5b7e17f9e3b74d0c" providerId="LiveId" clId="{9B14AE0D-21E8-4937-8BA5-5CA49327EC4C}" dt="2024-01-27T18:07:27.998" v="152" actId="22"/>
          <ac:spMkLst>
            <pc:docMk/>
            <pc:sldMk cId="1380677774" sldId="384"/>
            <ac:spMk id="3" creationId="{18634E1E-8204-C192-BDBE-871EFA8B4814}"/>
          </ac:spMkLst>
        </pc:spChg>
        <pc:spChg chg="add">
          <ac:chgData name="Zhikal Khidhr" userId="5b7e17f9e3b74d0c" providerId="LiveId" clId="{9B14AE0D-21E8-4937-8BA5-5CA49327EC4C}" dt="2024-01-27T18:07:30.846" v="153" actId="26606"/>
          <ac:spMkLst>
            <pc:docMk/>
            <pc:sldMk cId="1380677774" sldId="384"/>
            <ac:spMk id="10" creationId="{F3060C83-F051-4F0E-ABAD-AA0DFC48B218}"/>
          </ac:spMkLst>
        </pc:spChg>
        <pc:spChg chg="add">
          <ac:chgData name="Zhikal Khidhr" userId="5b7e17f9e3b74d0c" providerId="LiveId" clId="{9B14AE0D-21E8-4937-8BA5-5CA49327EC4C}" dt="2024-01-27T18:07:30.846" v="153" actId="26606"/>
          <ac:spMkLst>
            <pc:docMk/>
            <pc:sldMk cId="1380677774" sldId="384"/>
            <ac:spMk id="12" creationId="{83C98ABE-055B-441F-B07E-44F97F083C39}"/>
          </ac:spMkLst>
        </pc:spChg>
        <pc:spChg chg="add">
          <ac:chgData name="Zhikal Khidhr" userId="5b7e17f9e3b74d0c" providerId="LiveId" clId="{9B14AE0D-21E8-4937-8BA5-5CA49327EC4C}" dt="2024-01-27T18:07:30.846" v="153" actId="26606"/>
          <ac:spMkLst>
            <pc:docMk/>
            <pc:sldMk cId="1380677774" sldId="384"/>
            <ac:spMk id="14" creationId="{29FDB030-9B49-4CED-8CCD-4D99382388AC}"/>
          </ac:spMkLst>
        </pc:spChg>
        <pc:spChg chg="add">
          <ac:chgData name="Zhikal Khidhr" userId="5b7e17f9e3b74d0c" providerId="LiveId" clId="{9B14AE0D-21E8-4937-8BA5-5CA49327EC4C}" dt="2024-01-27T18:07:30.846" v="153" actId="26606"/>
          <ac:spMkLst>
            <pc:docMk/>
            <pc:sldMk cId="1380677774" sldId="384"/>
            <ac:spMk id="16" creationId="{3783CA14-24A1-485C-8B30-D6A5D87987AD}"/>
          </ac:spMkLst>
        </pc:spChg>
        <pc:spChg chg="add">
          <ac:chgData name="Zhikal Khidhr" userId="5b7e17f9e3b74d0c" providerId="LiveId" clId="{9B14AE0D-21E8-4937-8BA5-5CA49327EC4C}" dt="2024-01-27T18:07:30.846" v="153" actId="26606"/>
          <ac:spMkLst>
            <pc:docMk/>
            <pc:sldMk cId="1380677774" sldId="384"/>
            <ac:spMk id="18" creationId="{9A97C86A-04D6-40F7-AE84-31AB43E6A846}"/>
          </ac:spMkLst>
        </pc:spChg>
        <pc:spChg chg="add">
          <ac:chgData name="Zhikal Khidhr" userId="5b7e17f9e3b74d0c" providerId="LiveId" clId="{9B14AE0D-21E8-4937-8BA5-5CA49327EC4C}" dt="2024-01-27T18:07:30.846" v="153" actId="26606"/>
          <ac:spMkLst>
            <pc:docMk/>
            <pc:sldMk cId="1380677774" sldId="384"/>
            <ac:spMk id="20" creationId="{FF9F2414-84E8-453E-B1F3-389FDE8192D9}"/>
          </ac:spMkLst>
        </pc:spChg>
        <pc:spChg chg="add">
          <ac:chgData name="Zhikal Khidhr" userId="5b7e17f9e3b74d0c" providerId="LiveId" clId="{9B14AE0D-21E8-4937-8BA5-5CA49327EC4C}" dt="2024-01-27T18:07:30.846" v="153" actId="26606"/>
          <ac:spMkLst>
            <pc:docMk/>
            <pc:sldMk cId="1380677774" sldId="384"/>
            <ac:spMk id="22" creationId="{3ECA69A1-7536-43AC-85EF-C7106179F5ED}"/>
          </ac:spMkLst>
        </pc:spChg>
        <pc:picChg chg="add mod ord">
          <ac:chgData name="Zhikal Khidhr" userId="5b7e17f9e3b74d0c" providerId="LiveId" clId="{9B14AE0D-21E8-4937-8BA5-5CA49327EC4C}" dt="2024-01-27T18:07:30.846" v="153" actId="26606"/>
          <ac:picMkLst>
            <pc:docMk/>
            <pc:sldMk cId="1380677774" sldId="384"/>
            <ac:picMk id="5" creationId="{69FB17A8-73A7-85D2-F14D-953CEC9717EC}"/>
          </ac:picMkLst>
        </pc:picChg>
        <pc:picChg chg="add mod">
          <ac:chgData name="Zhikal Khidhr" userId="5b7e17f9e3b74d0c" providerId="LiveId" clId="{9B14AE0D-21E8-4937-8BA5-5CA49327EC4C}" dt="2024-01-27T18:10:49.498" v="166"/>
          <ac:picMkLst>
            <pc:docMk/>
            <pc:sldMk cId="1380677774" sldId="384"/>
            <ac:picMk id="6" creationId="{76BEF9CD-1E09-1A21-30E9-EF0CC809BFA0}"/>
          </ac:picMkLst>
        </pc:picChg>
      </pc:sldChg>
      <pc:sldChg chg="modSp add mod">
        <pc:chgData name="Zhikal Khidhr" userId="5b7e17f9e3b74d0c" providerId="LiveId" clId="{9B14AE0D-21E8-4937-8BA5-5CA49327EC4C}" dt="2024-01-27T18:18:24.697" v="253" actId="14100"/>
        <pc:sldMkLst>
          <pc:docMk/>
          <pc:sldMk cId="2145098752" sldId="385"/>
        </pc:sldMkLst>
        <pc:spChg chg="mod">
          <ac:chgData name="Zhikal Khidhr" userId="5b7e17f9e3b74d0c" providerId="LiveId" clId="{9B14AE0D-21E8-4937-8BA5-5CA49327EC4C}" dt="2024-01-27T18:13:57.325" v="199" actId="20577"/>
          <ac:spMkLst>
            <pc:docMk/>
            <pc:sldMk cId="2145098752" sldId="385"/>
            <ac:spMk id="2" creationId="{4AE1DC27-81B6-348B-9472-826E3C5B93C2}"/>
          </ac:spMkLst>
        </pc:spChg>
        <pc:spChg chg="mod">
          <ac:chgData name="Zhikal Khidhr" userId="5b7e17f9e3b74d0c" providerId="LiveId" clId="{9B14AE0D-21E8-4937-8BA5-5CA49327EC4C}" dt="2024-01-27T18:18:24.697" v="253" actId="14100"/>
          <ac:spMkLst>
            <pc:docMk/>
            <pc:sldMk cId="2145098752" sldId="385"/>
            <ac:spMk id="3" creationId="{18634E1E-8204-C192-BDBE-871EFA8B4814}"/>
          </ac:spMkLst>
        </pc:spChg>
      </pc:sldChg>
      <pc:sldChg chg="delSp modSp add mod ord">
        <pc:chgData name="Zhikal Khidhr" userId="5b7e17f9e3b74d0c" providerId="LiveId" clId="{9B14AE0D-21E8-4937-8BA5-5CA49327EC4C}" dt="2024-01-27T18:25:01.409" v="297" actId="27636"/>
        <pc:sldMkLst>
          <pc:docMk/>
          <pc:sldMk cId="1361414874" sldId="386"/>
        </pc:sldMkLst>
        <pc:spChg chg="del mod">
          <ac:chgData name="Zhikal Khidhr" userId="5b7e17f9e3b74d0c" providerId="LiveId" clId="{9B14AE0D-21E8-4937-8BA5-5CA49327EC4C}" dt="2024-01-27T18:23:54.723" v="287" actId="478"/>
          <ac:spMkLst>
            <pc:docMk/>
            <pc:sldMk cId="1361414874" sldId="386"/>
            <ac:spMk id="2" creationId="{4AE1DC27-81B6-348B-9472-826E3C5B93C2}"/>
          </ac:spMkLst>
        </pc:spChg>
        <pc:spChg chg="mod">
          <ac:chgData name="Zhikal Khidhr" userId="5b7e17f9e3b74d0c" providerId="LiveId" clId="{9B14AE0D-21E8-4937-8BA5-5CA49327EC4C}" dt="2024-01-27T18:25:01.409" v="297" actId="27636"/>
          <ac:spMkLst>
            <pc:docMk/>
            <pc:sldMk cId="1361414874" sldId="386"/>
            <ac:spMk id="3" creationId="{18634E1E-8204-C192-BDBE-871EFA8B4814}"/>
          </ac:spMkLst>
        </pc:spChg>
      </pc:sldChg>
      <pc:sldChg chg="del">
        <pc:chgData name="Zhikal Khidhr" userId="5b7e17f9e3b74d0c" providerId="LiveId" clId="{9B14AE0D-21E8-4937-8BA5-5CA49327EC4C}" dt="2024-01-27T18:03:36.848" v="102" actId="47"/>
        <pc:sldMkLst>
          <pc:docMk/>
          <pc:sldMk cId="1503541163" sldId="387"/>
        </pc:sldMkLst>
      </pc:sldChg>
      <pc:sldChg chg="modSp add mod ord">
        <pc:chgData name="Zhikal Khidhr" userId="5b7e17f9e3b74d0c" providerId="LiveId" clId="{9B14AE0D-21E8-4937-8BA5-5CA49327EC4C}" dt="2024-01-27T18:20:51.550" v="268"/>
        <pc:sldMkLst>
          <pc:docMk/>
          <pc:sldMk cId="3570124031" sldId="387"/>
        </pc:sldMkLst>
        <pc:spChg chg="mod">
          <ac:chgData name="Zhikal Khidhr" userId="5b7e17f9e3b74d0c" providerId="LiveId" clId="{9B14AE0D-21E8-4937-8BA5-5CA49327EC4C}" dt="2024-01-27T18:20:51.550" v="268"/>
          <ac:spMkLst>
            <pc:docMk/>
            <pc:sldMk cId="3570124031" sldId="387"/>
            <ac:spMk id="3" creationId="{18634E1E-8204-C192-BDBE-871EFA8B4814}"/>
          </ac:spMkLst>
        </pc:spChg>
      </pc:sldChg>
      <pc:sldChg chg="modSp add mod ord">
        <pc:chgData name="Zhikal Khidhr" userId="5b7e17f9e3b74d0c" providerId="LiveId" clId="{9B14AE0D-21E8-4937-8BA5-5CA49327EC4C}" dt="2024-01-27T18:18:33.549" v="255" actId="27636"/>
        <pc:sldMkLst>
          <pc:docMk/>
          <pc:sldMk cId="3346987262" sldId="388"/>
        </pc:sldMkLst>
        <pc:spChg chg="mod">
          <ac:chgData name="Zhikal Khidhr" userId="5b7e17f9e3b74d0c" providerId="LiveId" clId="{9B14AE0D-21E8-4937-8BA5-5CA49327EC4C}" dt="2024-01-27T18:18:33.549" v="255" actId="27636"/>
          <ac:spMkLst>
            <pc:docMk/>
            <pc:sldMk cId="3346987262" sldId="388"/>
            <ac:spMk id="3" creationId="{18634E1E-8204-C192-BDBE-871EFA8B4814}"/>
          </ac:spMkLst>
        </pc:spChg>
      </pc:sldChg>
      <pc:sldChg chg="del">
        <pc:chgData name="Zhikal Khidhr" userId="5b7e17f9e3b74d0c" providerId="LiveId" clId="{9B14AE0D-21E8-4937-8BA5-5CA49327EC4C}" dt="2024-01-27T18:03:37.047" v="103" actId="47"/>
        <pc:sldMkLst>
          <pc:docMk/>
          <pc:sldMk cId="927098236" sldId="389"/>
        </pc:sldMkLst>
      </pc:sldChg>
      <pc:sldChg chg="modSp add del mod ord">
        <pc:chgData name="Zhikal Khidhr" userId="5b7e17f9e3b74d0c" providerId="LiveId" clId="{9B14AE0D-21E8-4937-8BA5-5CA49327EC4C}" dt="2024-01-27T18:20:59.827" v="269" actId="47"/>
        <pc:sldMkLst>
          <pc:docMk/>
          <pc:sldMk cId="3417539065" sldId="389"/>
        </pc:sldMkLst>
        <pc:spChg chg="mod">
          <ac:chgData name="Zhikal Khidhr" userId="5b7e17f9e3b74d0c" providerId="LiveId" clId="{9B14AE0D-21E8-4937-8BA5-5CA49327EC4C}" dt="2024-01-27T18:20:47.178" v="266" actId="21"/>
          <ac:spMkLst>
            <pc:docMk/>
            <pc:sldMk cId="3417539065" sldId="389"/>
            <ac:spMk id="3" creationId="{18634E1E-8204-C192-BDBE-871EFA8B4814}"/>
          </ac:spMkLst>
        </pc:spChg>
      </pc:sldChg>
      <pc:sldChg chg="del">
        <pc:chgData name="Zhikal Khidhr" userId="5b7e17f9e3b74d0c" providerId="LiveId" clId="{9B14AE0D-21E8-4937-8BA5-5CA49327EC4C}" dt="2024-01-27T18:03:37.761" v="106" actId="47"/>
        <pc:sldMkLst>
          <pc:docMk/>
          <pc:sldMk cId="2916888016" sldId="390"/>
        </pc:sldMkLst>
      </pc:sldChg>
      <pc:sldChg chg="modSp add mod ord">
        <pc:chgData name="Zhikal Khidhr" userId="5b7e17f9e3b74d0c" providerId="LiveId" clId="{9B14AE0D-21E8-4937-8BA5-5CA49327EC4C}" dt="2024-01-27T18:22:15.043" v="279" actId="20577"/>
        <pc:sldMkLst>
          <pc:docMk/>
          <pc:sldMk cId="3780203680" sldId="390"/>
        </pc:sldMkLst>
        <pc:spChg chg="mod">
          <ac:chgData name="Zhikal Khidhr" userId="5b7e17f9e3b74d0c" providerId="LiveId" clId="{9B14AE0D-21E8-4937-8BA5-5CA49327EC4C}" dt="2024-01-27T18:22:15.043" v="279" actId="20577"/>
          <ac:spMkLst>
            <pc:docMk/>
            <pc:sldMk cId="3780203680" sldId="390"/>
            <ac:spMk id="3" creationId="{18634E1E-8204-C192-BDBE-871EFA8B4814}"/>
          </ac:spMkLst>
        </pc:spChg>
      </pc:sldChg>
      <pc:sldChg chg="modSp add mod">
        <pc:chgData name="Zhikal Khidhr" userId="5b7e17f9e3b74d0c" providerId="LiveId" clId="{9B14AE0D-21E8-4937-8BA5-5CA49327EC4C}" dt="2024-01-27T18:16:00.298" v="234"/>
        <pc:sldMkLst>
          <pc:docMk/>
          <pc:sldMk cId="592463710" sldId="391"/>
        </pc:sldMkLst>
        <pc:spChg chg="mod">
          <ac:chgData name="Zhikal Khidhr" userId="5b7e17f9e3b74d0c" providerId="LiveId" clId="{9B14AE0D-21E8-4937-8BA5-5CA49327EC4C}" dt="2024-01-27T18:16:00.298" v="234"/>
          <ac:spMkLst>
            <pc:docMk/>
            <pc:sldMk cId="592463710" sldId="391"/>
            <ac:spMk id="3" creationId="{18634E1E-8204-C192-BDBE-871EFA8B4814}"/>
          </ac:spMkLst>
        </pc:spChg>
      </pc:sldChg>
      <pc:sldChg chg="del">
        <pc:chgData name="Zhikal Khidhr" userId="5b7e17f9e3b74d0c" providerId="LiveId" clId="{9B14AE0D-21E8-4937-8BA5-5CA49327EC4C}" dt="2024-01-27T18:03:37.407" v="105" actId="47"/>
        <pc:sldMkLst>
          <pc:docMk/>
          <pc:sldMk cId="4087162868" sldId="391"/>
        </pc:sldMkLst>
      </pc:sldChg>
      <pc:sldChg chg="addSp delSp modSp add mod">
        <pc:chgData name="Zhikal Khidhr" userId="5b7e17f9e3b74d0c" providerId="LiveId" clId="{9B14AE0D-21E8-4937-8BA5-5CA49327EC4C}" dt="2024-01-27T18:22:40.529" v="285" actId="27636"/>
        <pc:sldMkLst>
          <pc:docMk/>
          <pc:sldMk cId="3172104921" sldId="392"/>
        </pc:sldMkLst>
        <pc:spChg chg="del">
          <ac:chgData name="Zhikal Khidhr" userId="5b7e17f9e3b74d0c" providerId="LiveId" clId="{9B14AE0D-21E8-4937-8BA5-5CA49327EC4C}" dt="2024-01-27T18:22:31.608" v="280" actId="478"/>
          <ac:spMkLst>
            <pc:docMk/>
            <pc:sldMk cId="3172104921" sldId="392"/>
            <ac:spMk id="2" creationId="{4AE1DC27-81B6-348B-9472-826E3C5B93C2}"/>
          </ac:spMkLst>
        </pc:spChg>
        <pc:spChg chg="mod">
          <ac:chgData name="Zhikal Khidhr" userId="5b7e17f9e3b74d0c" providerId="LiveId" clId="{9B14AE0D-21E8-4937-8BA5-5CA49327EC4C}" dt="2024-01-27T18:22:40.529" v="285" actId="27636"/>
          <ac:spMkLst>
            <pc:docMk/>
            <pc:sldMk cId="3172104921" sldId="392"/>
            <ac:spMk id="3" creationId="{18634E1E-8204-C192-BDBE-871EFA8B4814}"/>
          </ac:spMkLst>
        </pc:spChg>
        <pc:spChg chg="add del">
          <ac:chgData name="Zhikal Khidhr" userId="5b7e17f9e3b74d0c" providerId="LiveId" clId="{9B14AE0D-21E8-4937-8BA5-5CA49327EC4C}" dt="2024-01-27T18:16:13.102" v="238" actId="22"/>
          <ac:spMkLst>
            <pc:docMk/>
            <pc:sldMk cId="3172104921" sldId="392"/>
            <ac:spMk id="5" creationId="{13E1CB81-51C7-8FE2-CF2C-C8D575ACA890}"/>
          </ac:spMkLst>
        </pc:spChg>
      </pc:sldChg>
      <pc:sldChg chg="del">
        <pc:chgData name="Zhikal Khidhr" userId="5b7e17f9e3b74d0c" providerId="LiveId" clId="{9B14AE0D-21E8-4937-8BA5-5CA49327EC4C}" dt="2024-01-27T18:03:37.205" v="104" actId="47"/>
        <pc:sldMkLst>
          <pc:docMk/>
          <pc:sldMk cId="1795063761" sldId="393"/>
        </pc:sldMkLst>
      </pc:sldChg>
      <pc:sldChg chg="modSp add mod">
        <pc:chgData name="Zhikal Khidhr" userId="5b7e17f9e3b74d0c" providerId="LiveId" clId="{9B14AE0D-21E8-4937-8BA5-5CA49327EC4C}" dt="2024-01-27T18:16:28.717" v="245"/>
        <pc:sldMkLst>
          <pc:docMk/>
          <pc:sldMk cId="1928054195" sldId="393"/>
        </pc:sldMkLst>
        <pc:spChg chg="mod">
          <ac:chgData name="Zhikal Khidhr" userId="5b7e17f9e3b74d0c" providerId="LiveId" clId="{9B14AE0D-21E8-4937-8BA5-5CA49327EC4C}" dt="2024-01-27T18:16:28.717" v="245"/>
          <ac:spMkLst>
            <pc:docMk/>
            <pc:sldMk cId="1928054195" sldId="393"/>
            <ac:spMk id="3" creationId="{18634E1E-8204-C192-BDBE-871EFA8B4814}"/>
          </ac:spMkLst>
        </pc:spChg>
      </pc:sldChg>
      <pc:sldChg chg="del">
        <pc:chgData name="Zhikal Khidhr" userId="5b7e17f9e3b74d0c" providerId="LiveId" clId="{9B14AE0D-21E8-4937-8BA5-5CA49327EC4C}" dt="2024-01-27T18:03:35.142" v="94" actId="47"/>
        <pc:sldMkLst>
          <pc:docMk/>
          <pc:sldMk cId="3161314645" sldId="394"/>
        </pc:sldMkLst>
      </pc:sldChg>
      <pc:sldChg chg="add del">
        <pc:chgData name="Zhikal Khidhr" userId="5b7e17f9e3b74d0c" providerId="LiveId" clId="{9B14AE0D-21E8-4937-8BA5-5CA49327EC4C}" dt="2024-01-27T18:30:28.355" v="321" actId="47"/>
        <pc:sldMkLst>
          <pc:docMk/>
          <pc:sldMk cId="4250411042" sldId="394"/>
        </pc:sldMkLst>
      </pc:sldChg>
      <pc:sldChg chg="add del">
        <pc:chgData name="Zhikal Khidhr" userId="5b7e17f9e3b74d0c" providerId="LiveId" clId="{9B14AE0D-21E8-4937-8BA5-5CA49327EC4C}" dt="2024-01-27T18:30:29.444" v="322" actId="47"/>
        <pc:sldMkLst>
          <pc:docMk/>
          <pc:sldMk cId="1304273094" sldId="395"/>
        </pc:sldMkLst>
      </pc:sldChg>
      <pc:sldChg chg="add del">
        <pc:chgData name="Zhikal Khidhr" userId="5b7e17f9e3b74d0c" providerId="LiveId" clId="{9B14AE0D-21E8-4937-8BA5-5CA49327EC4C}" dt="2024-01-27T18:30:30.197" v="323" actId="47"/>
        <pc:sldMkLst>
          <pc:docMk/>
          <pc:sldMk cId="3697004243" sldId="396"/>
        </pc:sldMkLst>
      </pc:sldChg>
      <pc:sldChg chg="add del">
        <pc:chgData name="Zhikal Khidhr" userId="5b7e17f9e3b74d0c" providerId="LiveId" clId="{9B14AE0D-21E8-4937-8BA5-5CA49327EC4C}" dt="2024-01-27T18:30:31.977" v="324" actId="47"/>
        <pc:sldMkLst>
          <pc:docMk/>
          <pc:sldMk cId="893521840" sldId="397"/>
        </pc:sldMkLst>
      </pc:sldChg>
      <pc:sldChg chg="add del">
        <pc:chgData name="Zhikal Khidhr" userId="5b7e17f9e3b74d0c" providerId="LiveId" clId="{9B14AE0D-21E8-4937-8BA5-5CA49327EC4C}" dt="2024-01-27T18:30:24.214" v="320" actId="47"/>
        <pc:sldMkLst>
          <pc:docMk/>
          <pc:sldMk cId="4026790367" sldId="398"/>
        </pc:sldMkLst>
      </pc:sldChg>
      <pc:sldChg chg="delSp modSp add mod ord">
        <pc:chgData name="Zhikal Khidhr" userId="5b7e17f9e3b74d0c" providerId="LiveId" clId="{9B14AE0D-21E8-4937-8BA5-5CA49327EC4C}" dt="2024-01-27T18:32:23.626" v="369" actId="20577"/>
        <pc:sldMkLst>
          <pc:docMk/>
          <pc:sldMk cId="20075996" sldId="482"/>
        </pc:sldMkLst>
        <pc:spChg chg="del">
          <ac:chgData name="Zhikal Khidhr" userId="5b7e17f9e3b74d0c" providerId="LiveId" clId="{9B14AE0D-21E8-4937-8BA5-5CA49327EC4C}" dt="2024-01-27T18:09:46.802" v="156" actId="478"/>
          <ac:spMkLst>
            <pc:docMk/>
            <pc:sldMk cId="20075996" sldId="482"/>
            <ac:spMk id="5" creationId="{00000000-0000-0000-0000-000000000000}"/>
          </ac:spMkLst>
        </pc:spChg>
        <pc:spChg chg="mod">
          <ac:chgData name="Zhikal Khidhr" userId="5b7e17f9e3b74d0c" providerId="LiveId" clId="{9B14AE0D-21E8-4937-8BA5-5CA49327EC4C}" dt="2024-01-27T18:32:23.626" v="369" actId="20577"/>
          <ac:spMkLst>
            <pc:docMk/>
            <pc:sldMk cId="20075996" sldId="482"/>
            <ac:spMk id="7" creationId="{608DA07D-3297-432A-B0EF-7898508B7D81}"/>
          </ac:spMkLst>
        </pc:spChg>
      </pc:sldChg>
      <pc:sldChg chg="delSp add mod">
        <pc:chgData name="Zhikal Khidhr" userId="5b7e17f9e3b74d0c" providerId="LiveId" clId="{9B14AE0D-21E8-4937-8BA5-5CA49327EC4C}" dt="2024-01-27T18:09:59.816" v="158" actId="478"/>
        <pc:sldMkLst>
          <pc:docMk/>
          <pc:sldMk cId="2300863228" sldId="491"/>
        </pc:sldMkLst>
        <pc:spChg chg="del">
          <ac:chgData name="Zhikal Khidhr" userId="5b7e17f9e3b74d0c" providerId="LiveId" clId="{9B14AE0D-21E8-4937-8BA5-5CA49327EC4C}" dt="2024-01-27T18:09:59.816" v="158" actId="478"/>
          <ac:spMkLst>
            <pc:docMk/>
            <pc:sldMk cId="2300863228" sldId="491"/>
            <ac:spMk id="5" creationId="{00000000-0000-0000-0000-000000000000}"/>
          </ac:spMkLst>
        </pc:spChg>
      </pc:sldChg>
      <pc:sldChg chg="add del">
        <pc:chgData name="Zhikal Khidhr" userId="5b7e17f9e3b74d0c" providerId="LiveId" clId="{9B14AE0D-21E8-4937-8BA5-5CA49327EC4C}" dt="2024-01-27T18:10:20.984" v="162" actId="47"/>
        <pc:sldMkLst>
          <pc:docMk/>
          <pc:sldMk cId="3866411002" sldId="506"/>
        </pc:sldMkLst>
      </pc:sldChg>
      <pc:sldChg chg="delSp add mod">
        <pc:chgData name="Zhikal Khidhr" userId="5b7e17f9e3b74d0c" providerId="LiveId" clId="{9B14AE0D-21E8-4937-8BA5-5CA49327EC4C}" dt="2024-01-27T18:09:52.686" v="157" actId="478"/>
        <pc:sldMkLst>
          <pc:docMk/>
          <pc:sldMk cId="534773881" sldId="507"/>
        </pc:sldMkLst>
        <pc:spChg chg="del">
          <ac:chgData name="Zhikal Khidhr" userId="5b7e17f9e3b74d0c" providerId="LiveId" clId="{9B14AE0D-21E8-4937-8BA5-5CA49327EC4C}" dt="2024-01-27T18:09:52.686" v="157" actId="478"/>
          <ac:spMkLst>
            <pc:docMk/>
            <pc:sldMk cId="534773881" sldId="507"/>
            <ac:spMk id="5" creationId="{00000000-0000-0000-0000-000000000000}"/>
          </ac:spMkLst>
        </pc:spChg>
      </pc:sldChg>
      <pc:sldChg chg="add">
        <pc:chgData name="Zhikal Khidhr" userId="5b7e17f9e3b74d0c" providerId="LiveId" clId="{9B14AE0D-21E8-4937-8BA5-5CA49327EC4C}" dt="2024-01-27T18:09:36.144" v="154"/>
        <pc:sldMkLst>
          <pc:docMk/>
          <pc:sldMk cId="87775940" sldId="508"/>
        </pc:sldMkLst>
      </pc:sldChg>
      <pc:sldChg chg="delSp add mod">
        <pc:chgData name="Zhikal Khidhr" userId="5b7e17f9e3b74d0c" providerId="LiveId" clId="{9B14AE0D-21E8-4937-8BA5-5CA49327EC4C}" dt="2024-01-27T18:10:12.356" v="160" actId="478"/>
        <pc:sldMkLst>
          <pc:docMk/>
          <pc:sldMk cId="1686591751" sldId="509"/>
        </pc:sldMkLst>
        <pc:spChg chg="del">
          <ac:chgData name="Zhikal Khidhr" userId="5b7e17f9e3b74d0c" providerId="LiveId" clId="{9B14AE0D-21E8-4937-8BA5-5CA49327EC4C}" dt="2024-01-27T18:10:12.356" v="160" actId="478"/>
          <ac:spMkLst>
            <pc:docMk/>
            <pc:sldMk cId="1686591751" sldId="509"/>
            <ac:spMk id="5" creationId="{00000000-0000-0000-0000-000000000000}"/>
          </ac:spMkLst>
        </pc:spChg>
      </pc:sldChg>
      <pc:sldChg chg="delSp add mod">
        <pc:chgData name="Zhikal Khidhr" userId="5b7e17f9e3b74d0c" providerId="LiveId" clId="{9B14AE0D-21E8-4937-8BA5-5CA49327EC4C}" dt="2024-01-27T18:10:16.235" v="161" actId="478"/>
        <pc:sldMkLst>
          <pc:docMk/>
          <pc:sldMk cId="3710600758" sldId="510"/>
        </pc:sldMkLst>
        <pc:spChg chg="del">
          <ac:chgData name="Zhikal Khidhr" userId="5b7e17f9e3b74d0c" providerId="LiveId" clId="{9B14AE0D-21E8-4937-8BA5-5CA49327EC4C}" dt="2024-01-27T18:10:16.235" v="161" actId="478"/>
          <ac:spMkLst>
            <pc:docMk/>
            <pc:sldMk cId="3710600758" sldId="510"/>
            <ac:spMk id="5" creationId="{00000000-0000-0000-0000-000000000000}"/>
          </ac:spMkLst>
        </pc:spChg>
      </pc:sldChg>
      <pc:sldChg chg="delSp add mod">
        <pc:chgData name="Zhikal Khidhr" userId="5b7e17f9e3b74d0c" providerId="LiveId" clId="{9B14AE0D-21E8-4937-8BA5-5CA49327EC4C}" dt="2024-01-27T18:10:06.527" v="159" actId="478"/>
        <pc:sldMkLst>
          <pc:docMk/>
          <pc:sldMk cId="3827683533" sldId="511"/>
        </pc:sldMkLst>
        <pc:spChg chg="del">
          <ac:chgData name="Zhikal Khidhr" userId="5b7e17f9e3b74d0c" providerId="LiveId" clId="{9B14AE0D-21E8-4937-8BA5-5CA49327EC4C}" dt="2024-01-27T18:10:06.527" v="159" actId="478"/>
          <ac:spMkLst>
            <pc:docMk/>
            <pc:sldMk cId="3827683533" sldId="511"/>
            <ac:spMk id="5" creationId="{00000000-0000-0000-0000-000000000000}"/>
          </ac:spMkLst>
        </pc:spChg>
      </pc:sldChg>
      <pc:sldChg chg="addSp delSp modSp add mod setBg">
        <pc:chgData name="Zhikal Khidhr" userId="5b7e17f9e3b74d0c" providerId="LiveId" clId="{9B14AE0D-21E8-4937-8BA5-5CA49327EC4C}" dt="2024-01-27T18:13:31.178" v="178" actId="1076"/>
        <pc:sldMkLst>
          <pc:docMk/>
          <pc:sldMk cId="2633965306" sldId="512"/>
        </pc:sldMkLst>
        <pc:spChg chg="mod">
          <ac:chgData name="Zhikal Khidhr" userId="5b7e17f9e3b74d0c" providerId="LiveId" clId="{9B14AE0D-21E8-4937-8BA5-5CA49327EC4C}" dt="2024-01-27T18:12:08.336" v="172" actId="26606"/>
          <ac:spMkLst>
            <pc:docMk/>
            <pc:sldMk cId="2633965306" sldId="512"/>
            <ac:spMk id="4" creationId="{00000000-0000-0000-0000-000000000000}"/>
          </ac:spMkLst>
        </pc:spChg>
        <pc:spChg chg="del">
          <ac:chgData name="Zhikal Khidhr" userId="5b7e17f9e3b74d0c" providerId="LiveId" clId="{9B14AE0D-21E8-4937-8BA5-5CA49327EC4C}" dt="2024-01-27T18:11:26.943" v="171" actId="478"/>
          <ac:spMkLst>
            <pc:docMk/>
            <pc:sldMk cId="2633965306" sldId="512"/>
            <ac:spMk id="5" creationId="{00000000-0000-0000-0000-000000000000}"/>
          </ac:spMkLst>
        </pc:spChg>
        <pc:spChg chg="mod">
          <ac:chgData name="Zhikal Khidhr" userId="5b7e17f9e3b74d0c" providerId="LiveId" clId="{9B14AE0D-21E8-4937-8BA5-5CA49327EC4C}" dt="2024-01-27T18:12:08.336" v="172" actId="26606"/>
          <ac:spMkLst>
            <pc:docMk/>
            <pc:sldMk cId="2633965306" sldId="512"/>
            <ac:spMk id="6" creationId="{00000000-0000-0000-0000-000000000000}"/>
          </ac:spMkLst>
        </pc:spChg>
        <pc:spChg chg="add mod ord">
          <ac:chgData name="Zhikal Khidhr" userId="5b7e17f9e3b74d0c" providerId="LiveId" clId="{9B14AE0D-21E8-4937-8BA5-5CA49327EC4C}" dt="2024-01-27T18:12:08.336" v="172" actId="26606"/>
          <ac:spMkLst>
            <pc:docMk/>
            <pc:sldMk cId="2633965306" sldId="512"/>
            <ac:spMk id="8" creationId="{608DA07D-3297-432A-B0EF-7898508B7D81}"/>
          </ac:spMkLst>
        </pc:spChg>
        <pc:spChg chg="add">
          <ac:chgData name="Zhikal Khidhr" userId="5b7e17f9e3b74d0c" providerId="LiveId" clId="{9B14AE0D-21E8-4937-8BA5-5CA49327EC4C}" dt="2024-01-27T18:12:08.336" v="172" actId="26606"/>
          <ac:spMkLst>
            <pc:docMk/>
            <pc:sldMk cId="2633965306" sldId="512"/>
            <ac:spMk id="16" creationId="{47942995-B07F-4636-9A06-C6A104B260A8}"/>
          </ac:spMkLst>
        </pc:spChg>
        <pc:spChg chg="add">
          <ac:chgData name="Zhikal Khidhr" userId="5b7e17f9e3b74d0c" providerId="LiveId" clId="{9B14AE0D-21E8-4937-8BA5-5CA49327EC4C}" dt="2024-01-27T18:12:08.336" v="172" actId="26606"/>
          <ac:spMkLst>
            <pc:docMk/>
            <pc:sldMk cId="2633965306" sldId="512"/>
            <ac:spMk id="23" creationId="{B81933D1-5615-42C7-9C0B-4EB7105CCE2D}"/>
          </ac:spMkLst>
        </pc:spChg>
        <pc:spChg chg="add">
          <ac:chgData name="Zhikal Khidhr" userId="5b7e17f9e3b74d0c" providerId="LiveId" clId="{9B14AE0D-21E8-4937-8BA5-5CA49327EC4C}" dt="2024-01-27T18:12:08.336" v="172" actId="26606"/>
          <ac:spMkLst>
            <pc:docMk/>
            <pc:sldMk cId="2633965306" sldId="512"/>
            <ac:spMk id="25" creationId="{19C9EAEA-39D0-4B0E-A0EB-51E7B26740B1}"/>
          </ac:spMkLst>
        </pc:spChg>
        <pc:grpChg chg="add">
          <ac:chgData name="Zhikal Khidhr" userId="5b7e17f9e3b74d0c" providerId="LiveId" clId="{9B14AE0D-21E8-4937-8BA5-5CA49327EC4C}" dt="2024-01-27T18:12:08.336" v="172" actId="26606"/>
          <ac:grpSpMkLst>
            <pc:docMk/>
            <pc:sldMk cId="2633965306" sldId="512"/>
            <ac:grpSpMk id="18" creationId="{032D8612-31EB-44CF-A1D0-14FD4C705424}"/>
          </ac:grpSpMkLst>
        </pc:grpChg>
        <pc:picChg chg="del mod ord">
          <ac:chgData name="Zhikal Khidhr" userId="5b7e17f9e3b74d0c" providerId="LiveId" clId="{9B14AE0D-21E8-4937-8BA5-5CA49327EC4C}" dt="2024-01-27T18:12:13.359" v="173" actId="478"/>
          <ac:picMkLst>
            <pc:docMk/>
            <pc:sldMk cId="2633965306" sldId="512"/>
            <ac:picMk id="11" creationId="{51D3B779-A877-B1FE-20BA-BCAC04445985}"/>
          </ac:picMkLst>
        </pc:picChg>
        <pc:picChg chg="add mod">
          <ac:chgData name="Zhikal Khidhr" userId="5b7e17f9e3b74d0c" providerId="LiveId" clId="{9B14AE0D-21E8-4937-8BA5-5CA49327EC4C}" dt="2024-01-27T18:13:31.178" v="178" actId="1076"/>
          <ac:picMkLst>
            <pc:docMk/>
            <pc:sldMk cId="2633965306" sldId="512"/>
            <ac:picMk id="1026" creationId="{53B79071-A035-0938-AF99-E1BCCA47ED1D}"/>
          </ac:picMkLst>
        </pc:picChg>
      </pc:sldChg>
      <pc:sldChg chg="addSp delSp modSp new add del mod setBg">
        <pc:chgData name="Zhikal Khidhr" userId="5b7e17f9e3b74d0c" providerId="LiveId" clId="{9B14AE0D-21E8-4937-8BA5-5CA49327EC4C}" dt="2024-01-27T18:31:31.699" v="344" actId="14100"/>
        <pc:sldMkLst>
          <pc:docMk/>
          <pc:sldMk cId="3662415385" sldId="513"/>
        </pc:sldMkLst>
        <pc:spChg chg="mod ord">
          <ac:chgData name="Zhikal Khidhr" userId="5b7e17f9e3b74d0c" providerId="LiveId" clId="{9B14AE0D-21E8-4937-8BA5-5CA49327EC4C}" dt="2024-01-27T18:31:31.699" v="344" actId="14100"/>
          <ac:spMkLst>
            <pc:docMk/>
            <pc:sldMk cId="3662415385" sldId="513"/>
            <ac:spMk id="2" creationId="{F48E3DA8-8549-7DB9-6F1A-EBE642AFFFD0}"/>
          </ac:spMkLst>
        </pc:spChg>
        <pc:spChg chg="del">
          <ac:chgData name="Zhikal Khidhr" userId="5b7e17f9e3b74d0c" providerId="LiveId" clId="{9B14AE0D-21E8-4937-8BA5-5CA49327EC4C}" dt="2024-01-27T18:30:42.227" v="326"/>
          <ac:spMkLst>
            <pc:docMk/>
            <pc:sldMk cId="3662415385" sldId="513"/>
            <ac:spMk id="3" creationId="{C259358D-A24F-A3D7-BE17-1168B78CA427}"/>
          </ac:spMkLst>
        </pc:spChg>
        <pc:spChg chg="add del">
          <ac:chgData name="Zhikal Khidhr" userId="5b7e17f9e3b74d0c" providerId="LiveId" clId="{9B14AE0D-21E8-4937-8BA5-5CA49327EC4C}" dt="2024-01-27T18:31:13.568" v="340" actId="26606"/>
          <ac:spMkLst>
            <pc:docMk/>
            <pc:sldMk cId="3662415385" sldId="513"/>
            <ac:spMk id="3078" creationId="{B386D305-A37A-71B5-B518-65B2EFF7F7A8}"/>
          </ac:spMkLst>
        </pc:spChg>
        <pc:spChg chg="add del">
          <ac:chgData name="Zhikal Khidhr" userId="5b7e17f9e3b74d0c" providerId="LiveId" clId="{9B14AE0D-21E8-4937-8BA5-5CA49327EC4C}" dt="2024-01-27T18:31:13.568" v="340" actId="26606"/>
          <ac:spMkLst>
            <pc:docMk/>
            <pc:sldMk cId="3662415385" sldId="513"/>
            <ac:spMk id="3081" creationId="{04812C46-200A-4DEB-A05E-3ED6C68C2387}"/>
          </ac:spMkLst>
        </pc:spChg>
        <pc:spChg chg="add del">
          <ac:chgData name="Zhikal Khidhr" userId="5b7e17f9e3b74d0c" providerId="LiveId" clId="{9B14AE0D-21E8-4937-8BA5-5CA49327EC4C}" dt="2024-01-27T18:31:13.568" v="340" actId="26606"/>
          <ac:spMkLst>
            <pc:docMk/>
            <pc:sldMk cId="3662415385" sldId="513"/>
            <ac:spMk id="3083" creationId="{D1EA859B-E555-4109-94F3-6700E046E008}"/>
          </ac:spMkLst>
        </pc:spChg>
        <pc:picChg chg="add mod">
          <ac:chgData name="Zhikal Khidhr" userId="5b7e17f9e3b74d0c" providerId="LiveId" clId="{9B14AE0D-21E8-4937-8BA5-5CA49327EC4C}" dt="2024-01-27T18:31:21.232" v="342" actId="1076"/>
          <ac:picMkLst>
            <pc:docMk/>
            <pc:sldMk cId="3662415385" sldId="513"/>
            <ac:picMk id="3074" creationId="{BC8F0F18-A151-D2C2-CFD2-E76DF45BAC8F}"/>
          </ac:picMkLst>
        </pc:picChg>
      </pc:sldChg>
      <pc:sldMasterChg chg="delSldLayout">
        <pc:chgData name="Zhikal Khidhr" userId="5b7e17f9e3b74d0c" providerId="LiveId" clId="{9B14AE0D-21E8-4937-8BA5-5CA49327EC4C}" dt="2024-01-27T18:10:20.984" v="162" actId="47"/>
        <pc:sldMasterMkLst>
          <pc:docMk/>
          <pc:sldMasterMk cId="1571083575" sldId="2147483709"/>
        </pc:sldMasterMkLst>
        <pc:sldLayoutChg chg="del">
          <pc:chgData name="Zhikal Khidhr" userId="5b7e17f9e3b74d0c" providerId="LiveId" clId="{9B14AE0D-21E8-4937-8BA5-5CA49327EC4C}" dt="2024-01-27T18:09:40.207" v="155" actId="47"/>
          <pc:sldLayoutMkLst>
            <pc:docMk/>
            <pc:sldMasterMk cId="1571083575" sldId="2147483709"/>
            <pc:sldLayoutMk cId="1971947625" sldId="2147483721"/>
          </pc:sldLayoutMkLst>
        </pc:sldLayoutChg>
        <pc:sldLayoutChg chg="del">
          <pc:chgData name="Zhikal Khidhr" userId="5b7e17f9e3b74d0c" providerId="LiveId" clId="{9B14AE0D-21E8-4937-8BA5-5CA49327EC4C}" dt="2024-01-27T18:10:20.984" v="162" actId="47"/>
          <pc:sldLayoutMkLst>
            <pc:docMk/>
            <pc:sldMasterMk cId="1571083575" sldId="2147483709"/>
            <pc:sldLayoutMk cId="2322711345" sldId="2147483722"/>
          </pc:sldLayoutMkLst>
        </pc:sldLayoutChg>
      </pc:sldMaster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73D9E1-C46B-4D5B-9B08-931ED7006E7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B3D4572-1EB8-40CA-A943-0AA9AC73678C}">
      <dgm:prSet/>
      <dgm:spPr/>
      <dgm:t>
        <a:bodyPr/>
        <a:lstStyle/>
        <a:p>
          <a:r>
            <a:rPr lang="en-US" b="0" i="0" baseline="0"/>
            <a:t>Regulation of hormone secretion</a:t>
          </a:r>
          <a:endParaRPr lang="en-US"/>
        </a:p>
      </dgm:t>
    </dgm:pt>
    <dgm:pt modelId="{373FDAFB-27A5-4B03-B31F-37236964269E}" type="parTrans" cxnId="{70C24451-C1DE-4F7E-9959-655737D255B5}">
      <dgm:prSet/>
      <dgm:spPr/>
      <dgm:t>
        <a:bodyPr/>
        <a:lstStyle/>
        <a:p>
          <a:endParaRPr lang="en-US"/>
        </a:p>
      </dgm:t>
    </dgm:pt>
    <dgm:pt modelId="{349FDF73-80F0-4855-8B4E-5BF3789E8105}" type="sibTrans" cxnId="{70C24451-C1DE-4F7E-9959-655737D255B5}">
      <dgm:prSet/>
      <dgm:spPr/>
      <dgm:t>
        <a:bodyPr/>
        <a:lstStyle/>
        <a:p>
          <a:endParaRPr lang="en-US"/>
        </a:p>
      </dgm:t>
    </dgm:pt>
    <dgm:pt modelId="{2F0E0AEC-4540-4937-B5DD-6A3676F8704F}">
      <dgm:prSet/>
      <dgm:spPr/>
      <dgm:t>
        <a:bodyPr/>
        <a:lstStyle/>
        <a:p>
          <a:r>
            <a:rPr lang="en-US" b="0" i="0" baseline="0"/>
            <a:t>Location of receptors for hormone</a:t>
          </a:r>
          <a:endParaRPr lang="en-US"/>
        </a:p>
      </dgm:t>
    </dgm:pt>
    <dgm:pt modelId="{4C3DF3CB-B727-4C38-9483-03430E4DA882}" type="parTrans" cxnId="{4A0AC1B9-C76D-4F25-8D63-4836C45381F0}">
      <dgm:prSet/>
      <dgm:spPr/>
      <dgm:t>
        <a:bodyPr/>
        <a:lstStyle/>
        <a:p>
          <a:endParaRPr lang="en-US"/>
        </a:p>
      </dgm:t>
    </dgm:pt>
    <dgm:pt modelId="{ABF66DE7-EF09-4210-AF44-10B7ED998F80}" type="sibTrans" cxnId="{4A0AC1B9-C76D-4F25-8D63-4836C45381F0}">
      <dgm:prSet/>
      <dgm:spPr/>
      <dgm:t>
        <a:bodyPr/>
        <a:lstStyle/>
        <a:p>
          <a:endParaRPr lang="en-US"/>
        </a:p>
      </dgm:t>
    </dgm:pt>
    <dgm:pt modelId="{F01D9EF0-0761-4625-AB33-A9341C6501FC}">
      <dgm:prSet/>
      <dgm:spPr/>
      <dgm:t>
        <a:bodyPr/>
        <a:lstStyle/>
        <a:p>
          <a:r>
            <a:rPr lang="en-US" b="0" i="0" baseline="0"/>
            <a:t>Upregulation and downregulation of receptors</a:t>
          </a:r>
          <a:endParaRPr lang="en-US"/>
        </a:p>
      </dgm:t>
    </dgm:pt>
    <dgm:pt modelId="{136A5A2C-EC5D-476D-96C0-00FAD6E9ED38}" type="parTrans" cxnId="{694987A0-E24A-4D3C-862E-39CCB267CFD0}">
      <dgm:prSet/>
      <dgm:spPr/>
      <dgm:t>
        <a:bodyPr/>
        <a:lstStyle/>
        <a:p>
          <a:endParaRPr lang="en-US"/>
        </a:p>
      </dgm:t>
    </dgm:pt>
    <dgm:pt modelId="{8EB2D76B-86B5-48C4-BDB0-80AE8F6C200F}" type="sibTrans" cxnId="{694987A0-E24A-4D3C-862E-39CCB267CFD0}">
      <dgm:prSet/>
      <dgm:spPr/>
      <dgm:t>
        <a:bodyPr/>
        <a:lstStyle/>
        <a:p>
          <a:endParaRPr lang="en-US"/>
        </a:p>
      </dgm:t>
    </dgm:pt>
    <dgm:pt modelId="{1973DE14-B140-4103-A312-B5800C20A97F}">
      <dgm:prSet/>
      <dgm:spPr/>
      <dgm:t>
        <a:bodyPr/>
        <a:lstStyle/>
        <a:p>
          <a:r>
            <a:rPr lang="en-US" b="0" i="0" baseline="0"/>
            <a:t>Mechanisms of the hormone action</a:t>
          </a:r>
          <a:endParaRPr lang="en-US"/>
        </a:p>
      </dgm:t>
    </dgm:pt>
    <dgm:pt modelId="{1E408A15-8823-40EE-A903-F587E783EE1A}" type="parTrans" cxnId="{A6BA57F0-BDD2-4016-AE96-4F7FBEB17BE1}">
      <dgm:prSet/>
      <dgm:spPr/>
      <dgm:t>
        <a:bodyPr/>
        <a:lstStyle/>
        <a:p>
          <a:endParaRPr lang="en-US"/>
        </a:p>
      </dgm:t>
    </dgm:pt>
    <dgm:pt modelId="{276A85EE-F988-4E30-8E79-EA8CFCC66CA3}" type="sibTrans" cxnId="{A6BA57F0-BDD2-4016-AE96-4F7FBEB17BE1}">
      <dgm:prSet/>
      <dgm:spPr/>
      <dgm:t>
        <a:bodyPr/>
        <a:lstStyle/>
        <a:p>
          <a:endParaRPr lang="en-US"/>
        </a:p>
      </dgm:t>
    </dgm:pt>
    <dgm:pt modelId="{A221B609-5BBE-459F-97ED-DACF73BCCA84}">
      <dgm:prSet/>
      <dgm:spPr/>
      <dgm:t>
        <a:bodyPr/>
        <a:lstStyle/>
        <a:p>
          <a:r>
            <a:rPr lang="en-US" b="0" i="0" baseline="0"/>
            <a:t>Response time of target cells to hormones</a:t>
          </a:r>
          <a:endParaRPr lang="en-US"/>
        </a:p>
      </dgm:t>
    </dgm:pt>
    <dgm:pt modelId="{3B98785C-0B3E-4AE1-A6E8-15FA2CC95909}" type="parTrans" cxnId="{98739014-1FB8-493B-86BC-4AB9B4481767}">
      <dgm:prSet/>
      <dgm:spPr/>
      <dgm:t>
        <a:bodyPr/>
        <a:lstStyle/>
        <a:p>
          <a:endParaRPr lang="en-US"/>
        </a:p>
      </dgm:t>
    </dgm:pt>
    <dgm:pt modelId="{98DCFA3B-0EE3-4457-97D1-00C0266C0D24}" type="sibTrans" cxnId="{98739014-1FB8-493B-86BC-4AB9B4481767}">
      <dgm:prSet/>
      <dgm:spPr/>
      <dgm:t>
        <a:bodyPr/>
        <a:lstStyle/>
        <a:p>
          <a:endParaRPr lang="en-US"/>
        </a:p>
      </dgm:t>
    </dgm:pt>
    <dgm:pt modelId="{4309FD13-061D-4FF1-A015-B117FD9D5024}" type="pres">
      <dgm:prSet presAssocID="{BE73D9E1-C46B-4D5B-9B08-931ED7006E7B}" presName="linear" presStyleCnt="0">
        <dgm:presLayoutVars>
          <dgm:animLvl val="lvl"/>
          <dgm:resizeHandles val="exact"/>
        </dgm:presLayoutVars>
      </dgm:prSet>
      <dgm:spPr/>
    </dgm:pt>
    <dgm:pt modelId="{1DAA25CF-70EC-45C2-8A89-B9FC6D277F3D}" type="pres">
      <dgm:prSet presAssocID="{1B3D4572-1EB8-40CA-A943-0AA9AC73678C}" presName="parentText" presStyleLbl="node1" presStyleIdx="0" presStyleCnt="5">
        <dgm:presLayoutVars>
          <dgm:chMax val="0"/>
          <dgm:bulletEnabled val="1"/>
        </dgm:presLayoutVars>
      </dgm:prSet>
      <dgm:spPr/>
    </dgm:pt>
    <dgm:pt modelId="{FB7181D5-5EA6-4FEA-B21A-99F87B1797F9}" type="pres">
      <dgm:prSet presAssocID="{349FDF73-80F0-4855-8B4E-5BF3789E8105}" presName="spacer" presStyleCnt="0"/>
      <dgm:spPr/>
    </dgm:pt>
    <dgm:pt modelId="{1ED1C0D1-0025-49B4-BA90-4C7EAF20A9EB}" type="pres">
      <dgm:prSet presAssocID="{2F0E0AEC-4540-4937-B5DD-6A3676F8704F}" presName="parentText" presStyleLbl="node1" presStyleIdx="1" presStyleCnt="5">
        <dgm:presLayoutVars>
          <dgm:chMax val="0"/>
          <dgm:bulletEnabled val="1"/>
        </dgm:presLayoutVars>
      </dgm:prSet>
      <dgm:spPr/>
    </dgm:pt>
    <dgm:pt modelId="{3DD344E3-4677-4F67-B7E1-C6B1CA4E98D6}" type="pres">
      <dgm:prSet presAssocID="{ABF66DE7-EF09-4210-AF44-10B7ED998F80}" presName="spacer" presStyleCnt="0"/>
      <dgm:spPr/>
    </dgm:pt>
    <dgm:pt modelId="{5A10721C-85D7-40F8-B308-36396CD5D6DC}" type="pres">
      <dgm:prSet presAssocID="{F01D9EF0-0761-4625-AB33-A9341C6501FC}" presName="parentText" presStyleLbl="node1" presStyleIdx="2" presStyleCnt="5">
        <dgm:presLayoutVars>
          <dgm:chMax val="0"/>
          <dgm:bulletEnabled val="1"/>
        </dgm:presLayoutVars>
      </dgm:prSet>
      <dgm:spPr/>
    </dgm:pt>
    <dgm:pt modelId="{16838D4D-1514-4761-A759-EA7D24791556}" type="pres">
      <dgm:prSet presAssocID="{8EB2D76B-86B5-48C4-BDB0-80AE8F6C200F}" presName="spacer" presStyleCnt="0"/>
      <dgm:spPr/>
    </dgm:pt>
    <dgm:pt modelId="{7D18CB4C-16F2-4C49-BF60-B6B5A79704C1}" type="pres">
      <dgm:prSet presAssocID="{1973DE14-B140-4103-A312-B5800C20A97F}" presName="parentText" presStyleLbl="node1" presStyleIdx="3" presStyleCnt="5">
        <dgm:presLayoutVars>
          <dgm:chMax val="0"/>
          <dgm:bulletEnabled val="1"/>
        </dgm:presLayoutVars>
      </dgm:prSet>
      <dgm:spPr/>
    </dgm:pt>
    <dgm:pt modelId="{350ECF91-24EE-4AD4-9394-AEA087AF12BA}" type="pres">
      <dgm:prSet presAssocID="{276A85EE-F988-4E30-8E79-EA8CFCC66CA3}" presName="spacer" presStyleCnt="0"/>
      <dgm:spPr/>
    </dgm:pt>
    <dgm:pt modelId="{A3122869-5E98-478D-BAB8-81F058C6132C}" type="pres">
      <dgm:prSet presAssocID="{A221B609-5BBE-459F-97ED-DACF73BCCA84}" presName="parentText" presStyleLbl="node1" presStyleIdx="4" presStyleCnt="5">
        <dgm:presLayoutVars>
          <dgm:chMax val="0"/>
          <dgm:bulletEnabled val="1"/>
        </dgm:presLayoutVars>
      </dgm:prSet>
      <dgm:spPr/>
    </dgm:pt>
  </dgm:ptLst>
  <dgm:cxnLst>
    <dgm:cxn modelId="{98739014-1FB8-493B-86BC-4AB9B4481767}" srcId="{BE73D9E1-C46B-4D5B-9B08-931ED7006E7B}" destId="{A221B609-5BBE-459F-97ED-DACF73BCCA84}" srcOrd="4" destOrd="0" parTransId="{3B98785C-0B3E-4AE1-A6E8-15FA2CC95909}" sibTransId="{98DCFA3B-0EE3-4457-97D1-00C0266C0D24}"/>
    <dgm:cxn modelId="{35645C6B-3813-4161-A739-E1D8D62D944B}" type="presOf" srcId="{F01D9EF0-0761-4625-AB33-A9341C6501FC}" destId="{5A10721C-85D7-40F8-B308-36396CD5D6DC}" srcOrd="0" destOrd="0" presId="urn:microsoft.com/office/officeart/2005/8/layout/vList2"/>
    <dgm:cxn modelId="{566B374E-DB6A-4FFB-A9D9-549963801F12}" type="presOf" srcId="{1973DE14-B140-4103-A312-B5800C20A97F}" destId="{7D18CB4C-16F2-4C49-BF60-B6B5A79704C1}" srcOrd="0" destOrd="0" presId="urn:microsoft.com/office/officeart/2005/8/layout/vList2"/>
    <dgm:cxn modelId="{70C24451-C1DE-4F7E-9959-655737D255B5}" srcId="{BE73D9E1-C46B-4D5B-9B08-931ED7006E7B}" destId="{1B3D4572-1EB8-40CA-A943-0AA9AC73678C}" srcOrd="0" destOrd="0" parTransId="{373FDAFB-27A5-4B03-B31F-37236964269E}" sibTransId="{349FDF73-80F0-4855-8B4E-5BF3789E8105}"/>
    <dgm:cxn modelId="{2E90FF56-AC42-49EF-B0AF-03416775C428}" type="presOf" srcId="{A221B609-5BBE-459F-97ED-DACF73BCCA84}" destId="{A3122869-5E98-478D-BAB8-81F058C6132C}" srcOrd="0" destOrd="0" presId="urn:microsoft.com/office/officeart/2005/8/layout/vList2"/>
    <dgm:cxn modelId="{A1D8D185-010C-435B-9E11-9E746662D4B5}" type="presOf" srcId="{1B3D4572-1EB8-40CA-A943-0AA9AC73678C}" destId="{1DAA25CF-70EC-45C2-8A89-B9FC6D277F3D}" srcOrd="0" destOrd="0" presId="urn:microsoft.com/office/officeart/2005/8/layout/vList2"/>
    <dgm:cxn modelId="{694987A0-E24A-4D3C-862E-39CCB267CFD0}" srcId="{BE73D9E1-C46B-4D5B-9B08-931ED7006E7B}" destId="{F01D9EF0-0761-4625-AB33-A9341C6501FC}" srcOrd="2" destOrd="0" parTransId="{136A5A2C-EC5D-476D-96C0-00FAD6E9ED38}" sibTransId="{8EB2D76B-86B5-48C4-BDB0-80AE8F6C200F}"/>
    <dgm:cxn modelId="{4A0AC1B9-C76D-4F25-8D63-4836C45381F0}" srcId="{BE73D9E1-C46B-4D5B-9B08-931ED7006E7B}" destId="{2F0E0AEC-4540-4937-B5DD-6A3676F8704F}" srcOrd="1" destOrd="0" parTransId="{4C3DF3CB-B727-4C38-9483-03430E4DA882}" sibTransId="{ABF66DE7-EF09-4210-AF44-10B7ED998F80}"/>
    <dgm:cxn modelId="{6AD398DD-B962-444D-8E03-91E2FE2A6BC2}" type="presOf" srcId="{BE73D9E1-C46B-4D5B-9B08-931ED7006E7B}" destId="{4309FD13-061D-4FF1-A015-B117FD9D5024}" srcOrd="0" destOrd="0" presId="urn:microsoft.com/office/officeart/2005/8/layout/vList2"/>
    <dgm:cxn modelId="{BB5FA6E9-30A4-43F6-84EA-3A70DCBD0039}" type="presOf" srcId="{2F0E0AEC-4540-4937-B5DD-6A3676F8704F}" destId="{1ED1C0D1-0025-49B4-BA90-4C7EAF20A9EB}" srcOrd="0" destOrd="0" presId="urn:microsoft.com/office/officeart/2005/8/layout/vList2"/>
    <dgm:cxn modelId="{A6BA57F0-BDD2-4016-AE96-4F7FBEB17BE1}" srcId="{BE73D9E1-C46B-4D5B-9B08-931ED7006E7B}" destId="{1973DE14-B140-4103-A312-B5800C20A97F}" srcOrd="3" destOrd="0" parTransId="{1E408A15-8823-40EE-A903-F587E783EE1A}" sibTransId="{276A85EE-F988-4E30-8E79-EA8CFCC66CA3}"/>
    <dgm:cxn modelId="{59BD418E-84B2-46DF-AC74-11E2F5773936}" type="presParOf" srcId="{4309FD13-061D-4FF1-A015-B117FD9D5024}" destId="{1DAA25CF-70EC-45C2-8A89-B9FC6D277F3D}" srcOrd="0" destOrd="0" presId="urn:microsoft.com/office/officeart/2005/8/layout/vList2"/>
    <dgm:cxn modelId="{1EC22B3B-C666-4CAE-B6B4-249864B2F220}" type="presParOf" srcId="{4309FD13-061D-4FF1-A015-B117FD9D5024}" destId="{FB7181D5-5EA6-4FEA-B21A-99F87B1797F9}" srcOrd="1" destOrd="0" presId="urn:microsoft.com/office/officeart/2005/8/layout/vList2"/>
    <dgm:cxn modelId="{352756FA-FEC5-4F1A-9D80-6671F7DA8363}" type="presParOf" srcId="{4309FD13-061D-4FF1-A015-B117FD9D5024}" destId="{1ED1C0D1-0025-49B4-BA90-4C7EAF20A9EB}" srcOrd="2" destOrd="0" presId="urn:microsoft.com/office/officeart/2005/8/layout/vList2"/>
    <dgm:cxn modelId="{4B8D547D-ECA3-4FD4-AEBB-071C70538936}" type="presParOf" srcId="{4309FD13-061D-4FF1-A015-B117FD9D5024}" destId="{3DD344E3-4677-4F67-B7E1-C6B1CA4E98D6}" srcOrd="3" destOrd="0" presId="urn:microsoft.com/office/officeart/2005/8/layout/vList2"/>
    <dgm:cxn modelId="{89EF3E59-F610-49BE-87C4-0610E988F23D}" type="presParOf" srcId="{4309FD13-061D-4FF1-A015-B117FD9D5024}" destId="{5A10721C-85D7-40F8-B308-36396CD5D6DC}" srcOrd="4" destOrd="0" presId="urn:microsoft.com/office/officeart/2005/8/layout/vList2"/>
    <dgm:cxn modelId="{03C3497F-BB4D-4572-B5C4-A35E57D523CB}" type="presParOf" srcId="{4309FD13-061D-4FF1-A015-B117FD9D5024}" destId="{16838D4D-1514-4761-A759-EA7D24791556}" srcOrd="5" destOrd="0" presId="urn:microsoft.com/office/officeart/2005/8/layout/vList2"/>
    <dgm:cxn modelId="{87C4E95F-0F2B-4B7E-90F6-A3C7CBA5587C}" type="presParOf" srcId="{4309FD13-061D-4FF1-A015-B117FD9D5024}" destId="{7D18CB4C-16F2-4C49-BF60-B6B5A79704C1}" srcOrd="6" destOrd="0" presId="urn:microsoft.com/office/officeart/2005/8/layout/vList2"/>
    <dgm:cxn modelId="{A9775ACD-D5E8-4F50-AED5-A1CC552E17AF}" type="presParOf" srcId="{4309FD13-061D-4FF1-A015-B117FD9D5024}" destId="{350ECF91-24EE-4AD4-9394-AEA087AF12BA}" srcOrd="7" destOrd="0" presId="urn:microsoft.com/office/officeart/2005/8/layout/vList2"/>
    <dgm:cxn modelId="{E36DFCE7-5F92-4459-9D75-6D6B392FAAF9}" type="presParOf" srcId="{4309FD13-061D-4FF1-A015-B117FD9D5024}" destId="{A3122869-5E98-478D-BAB8-81F058C6132C}"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735886-8849-479A-AED3-58899EEBB58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5E5DB37-056D-498E-AF20-AD5767CEFBAA}">
      <dgm:prSet/>
      <dgm:spPr/>
      <dgm:t>
        <a:bodyPr/>
        <a:lstStyle/>
        <a:p>
          <a:pPr algn="just">
            <a:lnSpc>
              <a:spcPct val="150000"/>
            </a:lnSpc>
          </a:pPr>
          <a:r>
            <a:rPr lang="en-US" b="1" i="0" baseline="0" dirty="0">
              <a:latin typeface="Times New Roman" panose="02020603050405020304" pitchFamily="18" charset="0"/>
              <a:cs typeface="Times New Roman" panose="02020603050405020304" pitchFamily="18" charset="0"/>
            </a:rPr>
            <a:t>Homeostasis</a:t>
          </a:r>
          <a:r>
            <a:rPr lang="en-US" b="0" i="0" baseline="0" dirty="0">
              <a:latin typeface="Times New Roman" panose="02020603050405020304" pitchFamily="18" charset="0"/>
              <a:cs typeface="Times New Roman" panose="02020603050405020304" pitchFamily="18" charset="0"/>
            </a:rPr>
            <a:t> is coordinating the activities of the various organs and systems throughout the body. </a:t>
          </a:r>
          <a:endParaRPr lang="en-US" dirty="0">
            <a:latin typeface="Times New Roman" panose="02020603050405020304" pitchFamily="18" charset="0"/>
            <a:cs typeface="Times New Roman" panose="02020603050405020304" pitchFamily="18" charset="0"/>
          </a:endParaRPr>
        </a:p>
      </dgm:t>
    </dgm:pt>
    <dgm:pt modelId="{0A1A282C-488E-469C-9D5A-5D4A2AD74E62}" type="parTrans" cxnId="{2DC44053-C5F3-4E45-A9EA-E780307683EA}">
      <dgm:prSet/>
      <dgm:spPr/>
      <dgm:t>
        <a:bodyPr/>
        <a:lstStyle/>
        <a:p>
          <a:endParaRPr lang="en-US"/>
        </a:p>
      </dgm:t>
    </dgm:pt>
    <dgm:pt modelId="{57AD8BA6-45C2-45C3-8259-44A5EC8962C5}" type="sibTrans" cxnId="{2DC44053-C5F3-4E45-A9EA-E780307683EA}">
      <dgm:prSet/>
      <dgm:spPr/>
      <dgm:t>
        <a:bodyPr/>
        <a:lstStyle/>
        <a:p>
          <a:endParaRPr lang="en-US"/>
        </a:p>
      </dgm:t>
    </dgm:pt>
    <dgm:pt modelId="{1AF8EBBD-F50C-4495-88C9-0C515A5E8415}">
      <dgm:prSet/>
      <dgm:spPr/>
      <dgm:t>
        <a:bodyPr/>
        <a:lstStyle/>
        <a:p>
          <a:pPr algn="just">
            <a:lnSpc>
              <a:spcPct val="150000"/>
            </a:lnSpc>
          </a:pPr>
          <a:r>
            <a:rPr lang="en-US" b="0" i="0" baseline="0" dirty="0">
              <a:latin typeface="Times New Roman" panose="02020603050405020304" pitchFamily="18" charset="0"/>
              <a:cs typeface="Times New Roman" panose="02020603050405020304" pitchFamily="18" charset="0"/>
            </a:rPr>
            <a:t>At any given moment, cells of the </a:t>
          </a:r>
          <a:r>
            <a:rPr lang="en-US" b="1" i="0" baseline="0" dirty="0">
              <a:latin typeface="Times New Roman" panose="02020603050405020304" pitchFamily="18" charset="0"/>
              <a:cs typeface="Times New Roman" panose="02020603050405020304" pitchFamily="18" charset="0"/>
            </a:rPr>
            <a:t>nervous</a:t>
          </a:r>
          <a:r>
            <a:rPr lang="en-US" b="0" i="0" baseline="0" dirty="0">
              <a:latin typeface="Times New Roman" panose="02020603050405020304" pitchFamily="18" charset="0"/>
              <a:cs typeface="Times New Roman" panose="02020603050405020304" pitchFamily="18" charset="0"/>
            </a:rPr>
            <a:t> and </a:t>
          </a:r>
          <a:r>
            <a:rPr lang="en-US" b="1" i="0" baseline="0" dirty="0">
              <a:latin typeface="Times New Roman" panose="02020603050405020304" pitchFamily="18" charset="0"/>
              <a:cs typeface="Times New Roman" panose="02020603050405020304" pitchFamily="18" charset="0"/>
            </a:rPr>
            <a:t>endocrine systems </a:t>
          </a:r>
          <a:r>
            <a:rPr lang="en-US" b="0" i="0" baseline="0" dirty="0">
              <a:latin typeface="Times New Roman" panose="02020603050405020304" pitchFamily="18" charset="0"/>
              <a:cs typeface="Times New Roman" panose="02020603050405020304" pitchFamily="18" charset="0"/>
            </a:rPr>
            <a:t>are working together, monitoring and adjusting the body's physiological activities through </a:t>
          </a:r>
          <a:r>
            <a:rPr lang="en-US" b="1" i="0" baseline="0" dirty="0">
              <a:latin typeface="Times New Roman" panose="02020603050405020304" pitchFamily="18" charset="0"/>
              <a:cs typeface="Times New Roman" panose="02020603050405020304" pitchFamily="18" charset="0"/>
            </a:rPr>
            <a:t>chemical signals</a:t>
          </a:r>
          <a:r>
            <a:rPr lang="en-US" b="0" i="0" baseline="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DE5DBCE6-3572-40AF-9DF0-40F7EE2F6771}" type="parTrans" cxnId="{D4D75BE8-DB5D-4F63-9D7A-FF1BFAF3BF04}">
      <dgm:prSet/>
      <dgm:spPr/>
      <dgm:t>
        <a:bodyPr/>
        <a:lstStyle/>
        <a:p>
          <a:endParaRPr lang="en-US"/>
        </a:p>
      </dgm:t>
    </dgm:pt>
    <dgm:pt modelId="{1C618123-53BF-476E-BF5D-1D5DC2DDAD99}" type="sibTrans" cxnId="{D4D75BE8-DB5D-4F63-9D7A-FF1BFAF3BF04}">
      <dgm:prSet/>
      <dgm:spPr/>
      <dgm:t>
        <a:bodyPr/>
        <a:lstStyle/>
        <a:p>
          <a:endParaRPr lang="en-US"/>
        </a:p>
      </dgm:t>
    </dgm:pt>
    <dgm:pt modelId="{6191E01D-7A6E-4CBC-B080-4D1AFF1424E9}">
      <dgm:prSet/>
      <dgm:spPr/>
      <dgm:t>
        <a:bodyPr/>
        <a:lstStyle/>
        <a:p>
          <a:pPr algn="just">
            <a:lnSpc>
              <a:spcPct val="150000"/>
            </a:lnSpc>
          </a:pPr>
          <a:r>
            <a:rPr lang="en-US" b="0" i="0" baseline="0">
              <a:latin typeface="Times New Roman" panose="02020603050405020304" pitchFamily="18" charset="0"/>
              <a:cs typeface="Times New Roman" panose="02020603050405020304" pitchFamily="18" charset="0"/>
            </a:rPr>
            <a:t>The chemical signals reach their targets over different distances, ranging from locally secreted </a:t>
          </a:r>
          <a:r>
            <a:rPr lang="en-US" b="1" i="0" baseline="0">
              <a:latin typeface="Times New Roman" panose="02020603050405020304" pitchFamily="18" charset="0"/>
              <a:cs typeface="Times New Roman" panose="02020603050405020304" pitchFamily="18" charset="0"/>
            </a:rPr>
            <a:t>autocrine</a:t>
          </a:r>
          <a:r>
            <a:rPr lang="en-US" b="0" i="0" baseline="0">
              <a:latin typeface="Times New Roman" panose="02020603050405020304" pitchFamily="18" charset="0"/>
              <a:cs typeface="Times New Roman" panose="02020603050405020304" pitchFamily="18" charset="0"/>
            </a:rPr>
            <a:t> and </a:t>
          </a:r>
          <a:r>
            <a:rPr lang="en-US" b="1" i="0" baseline="0">
              <a:latin typeface="Times New Roman" panose="02020603050405020304" pitchFamily="18" charset="0"/>
              <a:cs typeface="Times New Roman" panose="02020603050405020304" pitchFamily="18" charset="0"/>
            </a:rPr>
            <a:t>paracrine</a:t>
          </a:r>
          <a:r>
            <a:rPr lang="en-US" b="0" i="0" baseline="0">
              <a:latin typeface="Times New Roman" panose="02020603050405020304" pitchFamily="18" charset="0"/>
              <a:cs typeface="Times New Roman" panose="02020603050405020304" pitchFamily="18" charset="0"/>
            </a:rPr>
            <a:t> </a:t>
          </a:r>
          <a:r>
            <a:rPr lang="en-US" b="1" i="0" baseline="0">
              <a:latin typeface="Times New Roman" panose="02020603050405020304" pitchFamily="18" charset="0"/>
              <a:cs typeface="Times New Roman" panose="02020603050405020304" pitchFamily="18" charset="0"/>
            </a:rPr>
            <a:t>signals</a:t>
          </a:r>
          <a:r>
            <a:rPr lang="en-US" b="0" i="0" baseline="0">
              <a:latin typeface="Times New Roman" panose="02020603050405020304" pitchFamily="18" charset="0"/>
              <a:cs typeface="Times New Roman" panose="02020603050405020304" pitchFamily="18" charset="0"/>
            </a:rPr>
            <a:t> to </a:t>
          </a:r>
          <a:r>
            <a:rPr lang="en-US" b="1" i="0" baseline="0">
              <a:latin typeface="Times New Roman" panose="02020603050405020304" pitchFamily="18" charset="0"/>
              <a:cs typeface="Times New Roman" panose="02020603050405020304" pitchFamily="18" charset="0"/>
            </a:rPr>
            <a:t>endocrines</a:t>
          </a:r>
          <a:r>
            <a:rPr lang="en-US" b="0" i="0" baseline="0">
              <a:latin typeface="Times New Roman" panose="02020603050405020304" pitchFamily="18" charset="0"/>
              <a:cs typeface="Times New Roman" panose="02020603050405020304" pitchFamily="18" charset="0"/>
            </a:rPr>
            <a:t>. </a:t>
          </a:r>
          <a:endParaRPr lang="en-US">
            <a:latin typeface="Times New Roman" panose="02020603050405020304" pitchFamily="18" charset="0"/>
            <a:cs typeface="Times New Roman" panose="02020603050405020304" pitchFamily="18" charset="0"/>
          </a:endParaRPr>
        </a:p>
      </dgm:t>
    </dgm:pt>
    <dgm:pt modelId="{210E2891-97AB-4D01-9CB6-328CC67F7A7F}" type="parTrans" cxnId="{B42CA380-3573-47A1-AB03-0F43D5979643}">
      <dgm:prSet/>
      <dgm:spPr/>
      <dgm:t>
        <a:bodyPr/>
        <a:lstStyle/>
        <a:p>
          <a:endParaRPr lang="en-US"/>
        </a:p>
      </dgm:t>
    </dgm:pt>
    <dgm:pt modelId="{50EEE9C0-B44B-448B-84B0-1577114BB55F}" type="sibTrans" cxnId="{B42CA380-3573-47A1-AB03-0F43D5979643}">
      <dgm:prSet/>
      <dgm:spPr/>
      <dgm:t>
        <a:bodyPr/>
        <a:lstStyle/>
        <a:p>
          <a:endParaRPr lang="en-US"/>
        </a:p>
      </dgm:t>
    </dgm:pt>
    <dgm:pt modelId="{17B503CC-C69E-4954-BDF9-E49B13EC7674}" type="pres">
      <dgm:prSet presAssocID="{E1735886-8849-479A-AED3-58899EEBB589}" presName="root" presStyleCnt="0">
        <dgm:presLayoutVars>
          <dgm:dir/>
          <dgm:resizeHandles val="exact"/>
        </dgm:presLayoutVars>
      </dgm:prSet>
      <dgm:spPr/>
    </dgm:pt>
    <dgm:pt modelId="{676B62AE-55BB-48C6-8560-7FBBDAF7B547}" type="pres">
      <dgm:prSet presAssocID="{A5E5DB37-056D-498E-AF20-AD5767CEFBAA}" presName="compNode" presStyleCnt="0"/>
      <dgm:spPr/>
    </dgm:pt>
    <dgm:pt modelId="{38415CC0-D94E-4C40-87A4-2C20612A9D72}" type="pres">
      <dgm:prSet presAssocID="{A5E5DB37-056D-498E-AF20-AD5767CEFBAA}" presName="bgRect" presStyleLbl="bgShp" presStyleIdx="0" presStyleCnt="3"/>
      <dgm:spPr/>
    </dgm:pt>
    <dgm:pt modelId="{A2B8AE1E-F8CD-41A9-AC92-020F239E1A34}" type="pres">
      <dgm:prSet presAssocID="{A5E5DB37-056D-498E-AF20-AD5767CEFBA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mach"/>
        </a:ext>
      </dgm:extLst>
    </dgm:pt>
    <dgm:pt modelId="{3DAE0503-0B46-4A62-B35C-A982EBAB249C}" type="pres">
      <dgm:prSet presAssocID="{A5E5DB37-056D-498E-AF20-AD5767CEFBAA}" presName="spaceRect" presStyleCnt="0"/>
      <dgm:spPr/>
    </dgm:pt>
    <dgm:pt modelId="{F2554368-F7B4-4235-A557-E7676863F73F}" type="pres">
      <dgm:prSet presAssocID="{A5E5DB37-056D-498E-AF20-AD5767CEFBAA}" presName="parTx" presStyleLbl="revTx" presStyleIdx="0" presStyleCnt="3">
        <dgm:presLayoutVars>
          <dgm:chMax val="0"/>
          <dgm:chPref val="0"/>
        </dgm:presLayoutVars>
      </dgm:prSet>
      <dgm:spPr/>
    </dgm:pt>
    <dgm:pt modelId="{DA627B28-4017-4D0E-AF27-4294ECB31706}" type="pres">
      <dgm:prSet presAssocID="{57AD8BA6-45C2-45C3-8259-44A5EC8962C5}" presName="sibTrans" presStyleCnt="0"/>
      <dgm:spPr/>
    </dgm:pt>
    <dgm:pt modelId="{A7418D50-24D8-4A9D-8681-E831D5BEB6D8}" type="pres">
      <dgm:prSet presAssocID="{1AF8EBBD-F50C-4495-88C9-0C515A5E8415}" presName="compNode" presStyleCnt="0"/>
      <dgm:spPr/>
    </dgm:pt>
    <dgm:pt modelId="{FDC5B865-DE89-4629-98D7-45892DA7426A}" type="pres">
      <dgm:prSet presAssocID="{1AF8EBBD-F50C-4495-88C9-0C515A5E8415}" presName="bgRect" presStyleLbl="bgShp" presStyleIdx="1" presStyleCnt="3"/>
      <dgm:spPr/>
    </dgm:pt>
    <dgm:pt modelId="{3F1C5828-93F9-4EB5-B765-4B8298CDE1F5}" type="pres">
      <dgm:prSet presAssocID="{1AF8EBBD-F50C-4495-88C9-0C515A5E841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idney"/>
        </a:ext>
      </dgm:extLst>
    </dgm:pt>
    <dgm:pt modelId="{6139A94C-B9B9-4F8F-9979-6FCADEC07A3A}" type="pres">
      <dgm:prSet presAssocID="{1AF8EBBD-F50C-4495-88C9-0C515A5E8415}" presName="spaceRect" presStyleCnt="0"/>
      <dgm:spPr/>
    </dgm:pt>
    <dgm:pt modelId="{86DC1A93-F905-479E-8A85-85737E486E5C}" type="pres">
      <dgm:prSet presAssocID="{1AF8EBBD-F50C-4495-88C9-0C515A5E8415}" presName="parTx" presStyleLbl="revTx" presStyleIdx="1" presStyleCnt="3">
        <dgm:presLayoutVars>
          <dgm:chMax val="0"/>
          <dgm:chPref val="0"/>
        </dgm:presLayoutVars>
      </dgm:prSet>
      <dgm:spPr/>
    </dgm:pt>
    <dgm:pt modelId="{87926521-6370-4ECE-8762-781B0E0FBF2A}" type="pres">
      <dgm:prSet presAssocID="{1C618123-53BF-476E-BF5D-1D5DC2DDAD99}" presName="sibTrans" presStyleCnt="0"/>
      <dgm:spPr/>
    </dgm:pt>
    <dgm:pt modelId="{C81FAA3A-58C7-4879-A631-DDE6A3EC3DFA}" type="pres">
      <dgm:prSet presAssocID="{6191E01D-7A6E-4CBC-B080-4D1AFF1424E9}" presName="compNode" presStyleCnt="0"/>
      <dgm:spPr/>
    </dgm:pt>
    <dgm:pt modelId="{0ECACD6A-CF73-44F7-A998-C84497307ECA}" type="pres">
      <dgm:prSet presAssocID="{6191E01D-7A6E-4CBC-B080-4D1AFF1424E9}" presName="bgRect" presStyleLbl="bgShp" presStyleIdx="2" presStyleCnt="3"/>
      <dgm:spPr/>
    </dgm:pt>
    <dgm:pt modelId="{FD431DFA-374C-48F9-A76D-26528ECDC53A}" type="pres">
      <dgm:prSet presAssocID="{6191E01D-7A6E-4CBC-B080-4D1AFF1424E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rget"/>
        </a:ext>
      </dgm:extLst>
    </dgm:pt>
    <dgm:pt modelId="{0104DB7A-902F-48B2-AA2C-6CEB24A40D86}" type="pres">
      <dgm:prSet presAssocID="{6191E01D-7A6E-4CBC-B080-4D1AFF1424E9}" presName="spaceRect" presStyleCnt="0"/>
      <dgm:spPr/>
    </dgm:pt>
    <dgm:pt modelId="{7C0278E9-2D76-4674-B809-7ED6057D5481}" type="pres">
      <dgm:prSet presAssocID="{6191E01D-7A6E-4CBC-B080-4D1AFF1424E9}" presName="parTx" presStyleLbl="revTx" presStyleIdx="2" presStyleCnt="3">
        <dgm:presLayoutVars>
          <dgm:chMax val="0"/>
          <dgm:chPref val="0"/>
        </dgm:presLayoutVars>
      </dgm:prSet>
      <dgm:spPr/>
    </dgm:pt>
  </dgm:ptLst>
  <dgm:cxnLst>
    <dgm:cxn modelId="{CE262F0C-1169-4AFB-88AE-7F870ED1A2B9}" type="presOf" srcId="{E1735886-8849-479A-AED3-58899EEBB589}" destId="{17B503CC-C69E-4954-BDF9-E49B13EC7674}" srcOrd="0" destOrd="0" presId="urn:microsoft.com/office/officeart/2018/2/layout/IconVerticalSolidList"/>
    <dgm:cxn modelId="{2DC44053-C5F3-4E45-A9EA-E780307683EA}" srcId="{E1735886-8849-479A-AED3-58899EEBB589}" destId="{A5E5DB37-056D-498E-AF20-AD5767CEFBAA}" srcOrd="0" destOrd="0" parTransId="{0A1A282C-488E-469C-9D5A-5D4A2AD74E62}" sibTransId="{57AD8BA6-45C2-45C3-8259-44A5EC8962C5}"/>
    <dgm:cxn modelId="{9CC37B53-3939-495A-8EE6-0BDE5B546AA9}" type="presOf" srcId="{1AF8EBBD-F50C-4495-88C9-0C515A5E8415}" destId="{86DC1A93-F905-479E-8A85-85737E486E5C}" srcOrd="0" destOrd="0" presId="urn:microsoft.com/office/officeart/2018/2/layout/IconVerticalSolidList"/>
    <dgm:cxn modelId="{C5D2377B-A973-402B-94B0-F468F57E9180}" type="presOf" srcId="{A5E5DB37-056D-498E-AF20-AD5767CEFBAA}" destId="{F2554368-F7B4-4235-A557-E7676863F73F}" srcOrd="0" destOrd="0" presId="urn:microsoft.com/office/officeart/2018/2/layout/IconVerticalSolidList"/>
    <dgm:cxn modelId="{B42CA380-3573-47A1-AB03-0F43D5979643}" srcId="{E1735886-8849-479A-AED3-58899EEBB589}" destId="{6191E01D-7A6E-4CBC-B080-4D1AFF1424E9}" srcOrd="2" destOrd="0" parTransId="{210E2891-97AB-4D01-9CB6-328CC67F7A7F}" sibTransId="{50EEE9C0-B44B-448B-84B0-1577114BB55F}"/>
    <dgm:cxn modelId="{7E1F60A7-E67C-49E4-85E5-33E898705AC9}" type="presOf" srcId="{6191E01D-7A6E-4CBC-B080-4D1AFF1424E9}" destId="{7C0278E9-2D76-4674-B809-7ED6057D5481}" srcOrd="0" destOrd="0" presId="urn:microsoft.com/office/officeart/2018/2/layout/IconVerticalSolidList"/>
    <dgm:cxn modelId="{D4D75BE8-DB5D-4F63-9D7A-FF1BFAF3BF04}" srcId="{E1735886-8849-479A-AED3-58899EEBB589}" destId="{1AF8EBBD-F50C-4495-88C9-0C515A5E8415}" srcOrd="1" destOrd="0" parTransId="{DE5DBCE6-3572-40AF-9DF0-40F7EE2F6771}" sibTransId="{1C618123-53BF-476E-BF5D-1D5DC2DDAD99}"/>
    <dgm:cxn modelId="{4E0F2DA9-6C19-4CC7-A230-B9A7B7BEDA41}" type="presParOf" srcId="{17B503CC-C69E-4954-BDF9-E49B13EC7674}" destId="{676B62AE-55BB-48C6-8560-7FBBDAF7B547}" srcOrd="0" destOrd="0" presId="urn:microsoft.com/office/officeart/2018/2/layout/IconVerticalSolidList"/>
    <dgm:cxn modelId="{2D75AF2C-26F8-4955-8DFE-E9C9179D66FD}" type="presParOf" srcId="{676B62AE-55BB-48C6-8560-7FBBDAF7B547}" destId="{38415CC0-D94E-4C40-87A4-2C20612A9D72}" srcOrd="0" destOrd="0" presId="urn:microsoft.com/office/officeart/2018/2/layout/IconVerticalSolidList"/>
    <dgm:cxn modelId="{AC4274E5-E257-4FC3-AB75-57E3C663290B}" type="presParOf" srcId="{676B62AE-55BB-48C6-8560-7FBBDAF7B547}" destId="{A2B8AE1E-F8CD-41A9-AC92-020F239E1A34}" srcOrd="1" destOrd="0" presId="urn:microsoft.com/office/officeart/2018/2/layout/IconVerticalSolidList"/>
    <dgm:cxn modelId="{0ED64B5B-69F4-4EE8-91A1-9822A90F3737}" type="presParOf" srcId="{676B62AE-55BB-48C6-8560-7FBBDAF7B547}" destId="{3DAE0503-0B46-4A62-B35C-A982EBAB249C}" srcOrd="2" destOrd="0" presId="urn:microsoft.com/office/officeart/2018/2/layout/IconVerticalSolidList"/>
    <dgm:cxn modelId="{8DD42BD2-1370-4315-AC7F-2A74A972A664}" type="presParOf" srcId="{676B62AE-55BB-48C6-8560-7FBBDAF7B547}" destId="{F2554368-F7B4-4235-A557-E7676863F73F}" srcOrd="3" destOrd="0" presId="urn:microsoft.com/office/officeart/2018/2/layout/IconVerticalSolidList"/>
    <dgm:cxn modelId="{901497C9-5AAC-4E1A-A724-C9FE480E945D}" type="presParOf" srcId="{17B503CC-C69E-4954-BDF9-E49B13EC7674}" destId="{DA627B28-4017-4D0E-AF27-4294ECB31706}" srcOrd="1" destOrd="0" presId="urn:microsoft.com/office/officeart/2018/2/layout/IconVerticalSolidList"/>
    <dgm:cxn modelId="{C9DA09FC-1013-4114-B207-DB1AA0DCB9C1}" type="presParOf" srcId="{17B503CC-C69E-4954-BDF9-E49B13EC7674}" destId="{A7418D50-24D8-4A9D-8681-E831D5BEB6D8}" srcOrd="2" destOrd="0" presId="urn:microsoft.com/office/officeart/2018/2/layout/IconVerticalSolidList"/>
    <dgm:cxn modelId="{2E2A22C1-20D7-4F8A-A6DD-79240C0CD36C}" type="presParOf" srcId="{A7418D50-24D8-4A9D-8681-E831D5BEB6D8}" destId="{FDC5B865-DE89-4629-98D7-45892DA7426A}" srcOrd="0" destOrd="0" presId="urn:microsoft.com/office/officeart/2018/2/layout/IconVerticalSolidList"/>
    <dgm:cxn modelId="{16A5158C-2B4F-4E68-9C34-E13B5656ADD0}" type="presParOf" srcId="{A7418D50-24D8-4A9D-8681-E831D5BEB6D8}" destId="{3F1C5828-93F9-4EB5-B765-4B8298CDE1F5}" srcOrd="1" destOrd="0" presId="urn:microsoft.com/office/officeart/2018/2/layout/IconVerticalSolidList"/>
    <dgm:cxn modelId="{EA4031E9-E5AF-425F-AF69-9DF2EFE83261}" type="presParOf" srcId="{A7418D50-24D8-4A9D-8681-E831D5BEB6D8}" destId="{6139A94C-B9B9-4F8F-9979-6FCADEC07A3A}" srcOrd="2" destOrd="0" presId="urn:microsoft.com/office/officeart/2018/2/layout/IconVerticalSolidList"/>
    <dgm:cxn modelId="{BB726D86-988E-4CDF-AA9D-BAFBDBAB5DD6}" type="presParOf" srcId="{A7418D50-24D8-4A9D-8681-E831D5BEB6D8}" destId="{86DC1A93-F905-479E-8A85-85737E486E5C}" srcOrd="3" destOrd="0" presId="urn:microsoft.com/office/officeart/2018/2/layout/IconVerticalSolidList"/>
    <dgm:cxn modelId="{DA74A742-1622-48DD-964D-B335C5C03BF2}" type="presParOf" srcId="{17B503CC-C69E-4954-BDF9-E49B13EC7674}" destId="{87926521-6370-4ECE-8762-781B0E0FBF2A}" srcOrd="3" destOrd="0" presId="urn:microsoft.com/office/officeart/2018/2/layout/IconVerticalSolidList"/>
    <dgm:cxn modelId="{F122612F-B364-4D18-814F-C02145C58A7A}" type="presParOf" srcId="{17B503CC-C69E-4954-BDF9-E49B13EC7674}" destId="{C81FAA3A-58C7-4879-A631-DDE6A3EC3DFA}" srcOrd="4" destOrd="0" presId="urn:microsoft.com/office/officeart/2018/2/layout/IconVerticalSolidList"/>
    <dgm:cxn modelId="{F933EB4A-96F8-40C4-8D7D-9E6835C66C2C}" type="presParOf" srcId="{C81FAA3A-58C7-4879-A631-DDE6A3EC3DFA}" destId="{0ECACD6A-CF73-44F7-A998-C84497307ECA}" srcOrd="0" destOrd="0" presId="urn:microsoft.com/office/officeart/2018/2/layout/IconVerticalSolidList"/>
    <dgm:cxn modelId="{955A9C4A-7DA2-4F8B-AD3E-D8882A5B0E29}" type="presParOf" srcId="{C81FAA3A-58C7-4879-A631-DDE6A3EC3DFA}" destId="{FD431DFA-374C-48F9-A76D-26528ECDC53A}" srcOrd="1" destOrd="0" presId="urn:microsoft.com/office/officeart/2018/2/layout/IconVerticalSolidList"/>
    <dgm:cxn modelId="{EEF2314E-BAAD-4C8B-B4FB-9128A84B855E}" type="presParOf" srcId="{C81FAA3A-58C7-4879-A631-DDE6A3EC3DFA}" destId="{0104DB7A-902F-48B2-AA2C-6CEB24A40D86}" srcOrd="2" destOrd="0" presId="urn:microsoft.com/office/officeart/2018/2/layout/IconVerticalSolidList"/>
    <dgm:cxn modelId="{03AEB485-ED2B-4E7C-B24C-3401A3C569A0}" type="presParOf" srcId="{C81FAA3A-58C7-4879-A631-DDE6A3EC3DFA}" destId="{7C0278E9-2D76-4674-B809-7ED6057D548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A25CF-70EC-45C2-8A89-B9FC6D277F3D}">
      <dsp:nvSpPr>
        <dsp:cNvPr id="0" name=""/>
        <dsp:cNvSpPr/>
      </dsp:nvSpPr>
      <dsp:spPr>
        <a:xfrm>
          <a:off x="0" y="993562"/>
          <a:ext cx="6900512" cy="6475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baseline="0"/>
            <a:t>Regulation of hormone secretion</a:t>
          </a:r>
          <a:endParaRPr lang="en-US" sz="2700" kern="1200"/>
        </a:p>
      </dsp:txBody>
      <dsp:txXfrm>
        <a:off x="31613" y="1025175"/>
        <a:ext cx="6837286" cy="584369"/>
      </dsp:txXfrm>
    </dsp:sp>
    <dsp:sp modelId="{1ED1C0D1-0025-49B4-BA90-4C7EAF20A9EB}">
      <dsp:nvSpPr>
        <dsp:cNvPr id="0" name=""/>
        <dsp:cNvSpPr/>
      </dsp:nvSpPr>
      <dsp:spPr>
        <a:xfrm>
          <a:off x="0" y="1718917"/>
          <a:ext cx="6900512" cy="647595"/>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baseline="0"/>
            <a:t>Location of receptors for hormone</a:t>
          </a:r>
          <a:endParaRPr lang="en-US" sz="2700" kern="1200"/>
        </a:p>
      </dsp:txBody>
      <dsp:txXfrm>
        <a:off x="31613" y="1750530"/>
        <a:ext cx="6837286" cy="584369"/>
      </dsp:txXfrm>
    </dsp:sp>
    <dsp:sp modelId="{5A10721C-85D7-40F8-B308-36396CD5D6DC}">
      <dsp:nvSpPr>
        <dsp:cNvPr id="0" name=""/>
        <dsp:cNvSpPr/>
      </dsp:nvSpPr>
      <dsp:spPr>
        <a:xfrm>
          <a:off x="0" y="2444273"/>
          <a:ext cx="6900512" cy="64759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baseline="0"/>
            <a:t>Upregulation and downregulation of receptors</a:t>
          </a:r>
          <a:endParaRPr lang="en-US" sz="2700" kern="1200"/>
        </a:p>
      </dsp:txBody>
      <dsp:txXfrm>
        <a:off x="31613" y="2475886"/>
        <a:ext cx="6837286" cy="584369"/>
      </dsp:txXfrm>
    </dsp:sp>
    <dsp:sp modelId="{7D18CB4C-16F2-4C49-BF60-B6B5A79704C1}">
      <dsp:nvSpPr>
        <dsp:cNvPr id="0" name=""/>
        <dsp:cNvSpPr/>
      </dsp:nvSpPr>
      <dsp:spPr>
        <a:xfrm>
          <a:off x="0" y="3169628"/>
          <a:ext cx="6900512" cy="647595"/>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baseline="0"/>
            <a:t>Mechanisms of the hormone action</a:t>
          </a:r>
          <a:endParaRPr lang="en-US" sz="2700" kern="1200"/>
        </a:p>
      </dsp:txBody>
      <dsp:txXfrm>
        <a:off x="31613" y="3201241"/>
        <a:ext cx="6837286" cy="584369"/>
      </dsp:txXfrm>
    </dsp:sp>
    <dsp:sp modelId="{A3122869-5E98-478D-BAB8-81F058C6132C}">
      <dsp:nvSpPr>
        <dsp:cNvPr id="0" name=""/>
        <dsp:cNvSpPr/>
      </dsp:nvSpPr>
      <dsp:spPr>
        <a:xfrm>
          <a:off x="0" y="3894983"/>
          <a:ext cx="6900512" cy="64759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baseline="0"/>
            <a:t>Response time of target cells to hormones</a:t>
          </a:r>
          <a:endParaRPr lang="en-US" sz="2700" kern="1200"/>
        </a:p>
      </dsp:txBody>
      <dsp:txXfrm>
        <a:off x="31613" y="3926596"/>
        <a:ext cx="6837286" cy="584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15CC0-D94E-4C40-87A4-2C20612A9D72}">
      <dsp:nvSpPr>
        <dsp:cNvPr id="0" name=""/>
        <dsp:cNvSpPr/>
      </dsp:nvSpPr>
      <dsp:spPr>
        <a:xfrm>
          <a:off x="0" y="2914"/>
          <a:ext cx="5849557" cy="16335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B8AE1E-F8CD-41A9-AC92-020F239E1A34}">
      <dsp:nvSpPr>
        <dsp:cNvPr id="0" name=""/>
        <dsp:cNvSpPr/>
      </dsp:nvSpPr>
      <dsp:spPr>
        <a:xfrm>
          <a:off x="494161" y="370472"/>
          <a:ext cx="899353" cy="8984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554368-F7B4-4235-A557-E7676863F73F}">
      <dsp:nvSpPr>
        <dsp:cNvPr id="0" name=""/>
        <dsp:cNvSpPr/>
      </dsp:nvSpPr>
      <dsp:spPr>
        <a:xfrm>
          <a:off x="1887675" y="2914"/>
          <a:ext cx="3787396" cy="1635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057" tIns="173057" rIns="173057" bIns="173057" numCol="1" spcCol="1270" anchor="ctr" anchorCtr="0">
          <a:noAutofit/>
        </a:bodyPr>
        <a:lstStyle/>
        <a:p>
          <a:pPr marL="0" lvl="0" indent="0" algn="just" defTabSz="622300">
            <a:lnSpc>
              <a:spcPct val="150000"/>
            </a:lnSpc>
            <a:spcBef>
              <a:spcPct val="0"/>
            </a:spcBef>
            <a:spcAft>
              <a:spcPct val="35000"/>
            </a:spcAft>
            <a:buNone/>
          </a:pPr>
          <a:r>
            <a:rPr lang="en-US" sz="1400" b="1" i="0" kern="1200" baseline="0" dirty="0">
              <a:latin typeface="Times New Roman" panose="02020603050405020304" pitchFamily="18" charset="0"/>
              <a:cs typeface="Times New Roman" panose="02020603050405020304" pitchFamily="18" charset="0"/>
            </a:rPr>
            <a:t>Homeostasis</a:t>
          </a:r>
          <a:r>
            <a:rPr lang="en-US" sz="1400" b="0" i="0" kern="1200" baseline="0" dirty="0">
              <a:latin typeface="Times New Roman" panose="02020603050405020304" pitchFamily="18" charset="0"/>
              <a:cs typeface="Times New Roman" panose="02020603050405020304" pitchFamily="18" charset="0"/>
            </a:rPr>
            <a:t> is coordinating the activities of the various organs and systems throughout the body. </a:t>
          </a:r>
          <a:endParaRPr lang="en-US" sz="1400" kern="1200" dirty="0">
            <a:latin typeface="Times New Roman" panose="02020603050405020304" pitchFamily="18" charset="0"/>
            <a:cs typeface="Times New Roman" panose="02020603050405020304" pitchFamily="18" charset="0"/>
          </a:endParaRPr>
        </a:p>
      </dsp:txBody>
      <dsp:txXfrm>
        <a:off x="1887675" y="2914"/>
        <a:ext cx="3787396" cy="1635187"/>
      </dsp:txXfrm>
    </dsp:sp>
    <dsp:sp modelId="{FDC5B865-DE89-4629-98D7-45892DA7426A}">
      <dsp:nvSpPr>
        <dsp:cNvPr id="0" name=""/>
        <dsp:cNvSpPr/>
      </dsp:nvSpPr>
      <dsp:spPr>
        <a:xfrm>
          <a:off x="0" y="1991656"/>
          <a:ext cx="5849557" cy="16335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1C5828-93F9-4EB5-B765-4B8298CDE1F5}">
      <dsp:nvSpPr>
        <dsp:cNvPr id="0" name=""/>
        <dsp:cNvSpPr/>
      </dsp:nvSpPr>
      <dsp:spPr>
        <a:xfrm>
          <a:off x="494161" y="2359214"/>
          <a:ext cx="899353" cy="8984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DC1A93-F905-479E-8A85-85737E486E5C}">
      <dsp:nvSpPr>
        <dsp:cNvPr id="0" name=""/>
        <dsp:cNvSpPr/>
      </dsp:nvSpPr>
      <dsp:spPr>
        <a:xfrm>
          <a:off x="1887675" y="1991656"/>
          <a:ext cx="3787396" cy="1635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057" tIns="173057" rIns="173057" bIns="173057" numCol="1" spcCol="1270" anchor="ctr" anchorCtr="0">
          <a:noAutofit/>
        </a:bodyPr>
        <a:lstStyle/>
        <a:p>
          <a:pPr marL="0" lvl="0" indent="0" algn="just" defTabSz="622300">
            <a:lnSpc>
              <a:spcPct val="150000"/>
            </a:lnSpc>
            <a:spcBef>
              <a:spcPct val="0"/>
            </a:spcBef>
            <a:spcAft>
              <a:spcPct val="35000"/>
            </a:spcAft>
            <a:buNone/>
          </a:pPr>
          <a:r>
            <a:rPr lang="en-US" sz="1400" b="0" i="0" kern="1200" baseline="0" dirty="0">
              <a:latin typeface="Times New Roman" panose="02020603050405020304" pitchFamily="18" charset="0"/>
              <a:cs typeface="Times New Roman" panose="02020603050405020304" pitchFamily="18" charset="0"/>
            </a:rPr>
            <a:t>At any given moment, cells of the </a:t>
          </a:r>
          <a:r>
            <a:rPr lang="en-US" sz="1400" b="1" i="0" kern="1200" baseline="0" dirty="0">
              <a:latin typeface="Times New Roman" panose="02020603050405020304" pitchFamily="18" charset="0"/>
              <a:cs typeface="Times New Roman" panose="02020603050405020304" pitchFamily="18" charset="0"/>
            </a:rPr>
            <a:t>nervous</a:t>
          </a:r>
          <a:r>
            <a:rPr lang="en-US" sz="1400" b="0" i="0" kern="1200" baseline="0" dirty="0">
              <a:latin typeface="Times New Roman" panose="02020603050405020304" pitchFamily="18" charset="0"/>
              <a:cs typeface="Times New Roman" panose="02020603050405020304" pitchFamily="18" charset="0"/>
            </a:rPr>
            <a:t> and </a:t>
          </a:r>
          <a:r>
            <a:rPr lang="en-US" sz="1400" b="1" i="0" kern="1200" baseline="0" dirty="0">
              <a:latin typeface="Times New Roman" panose="02020603050405020304" pitchFamily="18" charset="0"/>
              <a:cs typeface="Times New Roman" panose="02020603050405020304" pitchFamily="18" charset="0"/>
            </a:rPr>
            <a:t>endocrine systems </a:t>
          </a:r>
          <a:r>
            <a:rPr lang="en-US" sz="1400" b="0" i="0" kern="1200" baseline="0" dirty="0">
              <a:latin typeface="Times New Roman" panose="02020603050405020304" pitchFamily="18" charset="0"/>
              <a:cs typeface="Times New Roman" panose="02020603050405020304" pitchFamily="18" charset="0"/>
            </a:rPr>
            <a:t>are working together, monitoring and adjusting the body's physiological activities through </a:t>
          </a:r>
          <a:r>
            <a:rPr lang="en-US" sz="1400" b="1" i="0" kern="1200" baseline="0" dirty="0">
              <a:latin typeface="Times New Roman" panose="02020603050405020304" pitchFamily="18" charset="0"/>
              <a:cs typeface="Times New Roman" panose="02020603050405020304" pitchFamily="18" charset="0"/>
            </a:rPr>
            <a:t>chemical signals</a:t>
          </a:r>
          <a:r>
            <a:rPr lang="en-US" sz="1400" b="0" i="0" kern="1200" baseline="0" dirty="0">
              <a:latin typeface="Times New Roman" panose="02020603050405020304" pitchFamily="18" charset="0"/>
              <a:cs typeface="Times New Roman" panose="02020603050405020304" pitchFamily="18" charset="0"/>
            </a:rPr>
            <a:t>.</a:t>
          </a:r>
          <a:endParaRPr lang="en-US" sz="1400" kern="1200" dirty="0">
            <a:latin typeface="Times New Roman" panose="02020603050405020304" pitchFamily="18" charset="0"/>
            <a:cs typeface="Times New Roman" panose="02020603050405020304" pitchFamily="18" charset="0"/>
          </a:endParaRPr>
        </a:p>
      </dsp:txBody>
      <dsp:txXfrm>
        <a:off x="1887675" y="1991656"/>
        <a:ext cx="3787396" cy="1635187"/>
      </dsp:txXfrm>
    </dsp:sp>
    <dsp:sp modelId="{0ECACD6A-CF73-44F7-A998-C84497307ECA}">
      <dsp:nvSpPr>
        <dsp:cNvPr id="0" name=""/>
        <dsp:cNvSpPr/>
      </dsp:nvSpPr>
      <dsp:spPr>
        <a:xfrm>
          <a:off x="0" y="3980398"/>
          <a:ext cx="5849557" cy="16335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431DFA-374C-48F9-A76D-26528ECDC53A}">
      <dsp:nvSpPr>
        <dsp:cNvPr id="0" name=""/>
        <dsp:cNvSpPr/>
      </dsp:nvSpPr>
      <dsp:spPr>
        <a:xfrm>
          <a:off x="494161" y="4347956"/>
          <a:ext cx="899353" cy="8984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0278E9-2D76-4674-B809-7ED6057D5481}">
      <dsp:nvSpPr>
        <dsp:cNvPr id="0" name=""/>
        <dsp:cNvSpPr/>
      </dsp:nvSpPr>
      <dsp:spPr>
        <a:xfrm>
          <a:off x="1887675" y="3980398"/>
          <a:ext cx="3787396" cy="1635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057" tIns="173057" rIns="173057" bIns="173057" numCol="1" spcCol="1270" anchor="ctr" anchorCtr="0">
          <a:noAutofit/>
        </a:bodyPr>
        <a:lstStyle/>
        <a:p>
          <a:pPr marL="0" lvl="0" indent="0" algn="just" defTabSz="622300">
            <a:lnSpc>
              <a:spcPct val="150000"/>
            </a:lnSpc>
            <a:spcBef>
              <a:spcPct val="0"/>
            </a:spcBef>
            <a:spcAft>
              <a:spcPct val="35000"/>
            </a:spcAft>
            <a:buNone/>
          </a:pPr>
          <a:r>
            <a:rPr lang="en-US" sz="1400" b="0" i="0" kern="1200" baseline="0">
              <a:latin typeface="Times New Roman" panose="02020603050405020304" pitchFamily="18" charset="0"/>
              <a:cs typeface="Times New Roman" panose="02020603050405020304" pitchFamily="18" charset="0"/>
            </a:rPr>
            <a:t>The chemical signals reach their targets over different distances, ranging from locally secreted </a:t>
          </a:r>
          <a:r>
            <a:rPr lang="en-US" sz="1400" b="1" i="0" kern="1200" baseline="0">
              <a:latin typeface="Times New Roman" panose="02020603050405020304" pitchFamily="18" charset="0"/>
              <a:cs typeface="Times New Roman" panose="02020603050405020304" pitchFamily="18" charset="0"/>
            </a:rPr>
            <a:t>autocrine</a:t>
          </a:r>
          <a:r>
            <a:rPr lang="en-US" sz="1400" b="0" i="0" kern="1200" baseline="0">
              <a:latin typeface="Times New Roman" panose="02020603050405020304" pitchFamily="18" charset="0"/>
              <a:cs typeface="Times New Roman" panose="02020603050405020304" pitchFamily="18" charset="0"/>
            </a:rPr>
            <a:t> and </a:t>
          </a:r>
          <a:r>
            <a:rPr lang="en-US" sz="1400" b="1" i="0" kern="1200" baseline="0">
              <a:latin typeface="Times New Roman" panose="02020603050405020304" pitchFamily="18" charset="0"/>
              <a:cs typeface="Times New Roman" panose="02020603050405020304" pitchFamily="18" charset="0"/>
            </a:rPr>
            <a:t>paracrine</a:t>
          </a:r>
          <a:r>
            <a:rPr lang="en-US" sz="1400" b="0" i="0" kern="1200" baseline="0">
              <a:latin typeface="Times New Roman" panose="02020603050405020304" pitchFamily="18" charset="0"/>
              <a:cs typeface="Times New Roman" panose="02020603050405020304" pitchFamily="18" charset="0"/>
            </a:rPr>
            <a:t> </a:t>
          </a:r>
          <a:r>
            <a:rPr lang="en-US" sz="1400" b="1" i="0" kern="1200" baseline="0">
              <a:latin typeface="Times New Roman" panose="02020603050405020304" pitchFamily="18" charset="0"/>
              <a:cs typeface="Times New Roman" panose="02020603050405020304" pitchFamily="18" charset="0"/>
            </a:rPr>
            <a:t>signals</a:t>
          </a:r>
          <a:r>
            <a:rPr lang="en-US" sz="1400" b="0" i="0" kern="1200" baseline="0">
              <a:latin typeface="Times New Roman" panose="02020603050405020304" pitchFamily="18" charset="0"/>
              <a:cs typeface="Times New Roman" panose="02020603050405020304" pitchFamily="18" charset="0"/>
            </a:rPr>
            <a:t> to </a:t>
          </a:r>
          <a:r>
            <a:rPr lang="en-US" sz="1400" b="1" i="0" kern="1200" baseline="0">
              <a:latin typeface="Times New Roman" panose="02020603050405020304" pitchFamily="18" charset="0"/>
              <a:cs typeface="Times New Roman" panose="02020603050405020304" pitchFamily="18" charset="0"/>
            </a:rPr>
            <a:t>endocrines</a:t>
          </a:r>
          <a:r>
            <a:rPr lang="en-US" sz="1400" b="0" i="0" kern="1200" baseline="0">
              <a:latin typeface="Times New Roman" panose="02020603050405020304" pitchFamily="18" charset="0"/>
              <a:cs typeface="Times New Roman" panose="02020603050405020304" pitchFamily="18" charset="0"/>
            </a:rPr>
            <a:t>. </a:t>
          </a:r>
          <a:endParaRPr lang="en-US" sz="1400" kern="1200">
            <a:latin typeface="Times New Roman" panose="02020603050405020304" pitchFamily="18" charset="0"/>
            <a:cs typeface="Times New Roman" panose="02020603050405020304" pitchFamily="18" charset="0"/>
          </a:endParaRPr>
        </a:p>
      </dsp:txBody>
      <dsp:txXfrm>
        <a:off x="1887675" y="3980398"/>
        <a:ext cx="3787396" cy="16351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F8399-AC4A-40C9-9D23-A8A9735EF090}" type="datetimeFigureOut">
              <a:t>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89808-D149-4D65-ACFF-78707E3E8E4E}" type="slidenum">
              <a:t>‹#›</a:t>
            </a:fld>
            <a:endParaRPr lang="en-US"/>
          </a:p>
        </p:txBody>
      </p:sp>
    </p:spTree>
    <p:extLst>
      <p:ext uri="{BB962C8B-B14F-4D97-AF65-F5344CB8AC3E}">
        <p14:creationId xmlns:p14="http://schemas.microsoft.com/office/powerpoint/2010/main" val="1774771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928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4511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539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4871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089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1410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123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4602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5259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2103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9080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685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0878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8181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9453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8295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5393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960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2352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2497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0FF5F3-A2A5-4624-84A2-0C67D0D861CC}" type="datetime1">
              <a:rPr lang="en-GB" smtClean="0"/>
              <a:t>09/02/2025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4978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A6EBCF-A356-44AC-8C20-1DB8A74107E4}" type="datetime1">
              <a:rPr lang="en-GB" smtClean="0"/>
              <a:t>09/02/2025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01803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965255-F659-4817-9CB4-42DB7A9ACECB}" type="datetime1">
              <a:rPr lang="en-GB" smtClean="0"/>
              <a:t>09/02/2025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834615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4AA9F8E6-4844-43AC-BB16-E72BF6A0391F}" type="datetime1">
              <a:rPr lang="en-GB" smtClean="0"/>
              <a:t>09/02/2025</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r>
              <a:rPr lang="en-US"/>
              <a:t>Zhikal Omar Khudhur</a:t>
            </a:r>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073199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C9A3D-0322-446A-872D-C54E6EF694D0}" type="datetime1">
              <a:rPr lang="en-GB" smtClean="0"/>
              <a:t>09/02/2025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31677" y="449420"/>
            <a:ext cx="1187046" cy="1070287"/>
          </a:xfrm>
          <a:prstGeom prst="rect">
            <a:avLst/>
          </a:prstGeom>
        </p:spPr>
      </p:pic>
    </p:spTree>
    <p:extLst>
      <p:ext uri="{BB962C8B-B14F-4D97-AF65-F5344CB8AC3E}">
        <p14:creationId xmlns:p14="http://schemas.microsoft.com/office/powerpoint/2010/main" val="4208960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BD9708FC-454B-4B80-9987-6A34F67A0DDC}" type="datetime1">
              <a:rPr lang="en-GB" smtClean="0"/>
              <a:t>09/02/2025</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331652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3A0D8E-FAE1-4682-81F2-DD97EFEA1286}" type="datetime1">
              <a:rPr lang="en-GB" smtClean="0"/>
              <a:t>09/02/2025</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2582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0BAEB3-0624-4525-84E4-9DD005DCC582}" type="datetime1">
              <a:rPr lang="en-GB" smtClean="0"/>
              <a:t>09/02/2025</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98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1441E2-31D0-4396-A5EA-2B0C0CA5732E}" type="datetime1">
              <a:rPr lang="en-GB" smtClean="0"/>
              <a:t>09/02/2025</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8240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D71CAC-79C8-4D88-9ED7-9E17ECFBB2FD}" type="datetime1">
              <a:rPr lang="en-GB" smtClean="0"/>
              <a:t>09/02/2025</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589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640AAF0-C77F-4526-B67F-E6EEFADCE3CB}" type="datetime1">
              <a:rPr lang="en-GB" smtClean="0"/>
              <a:t>09/02/2025</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r>
              <a:rPr lang="en-US"/>
              <a:t>Zhikal Omar Khudhur</a:t>
            </a:r>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94363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4A774B-557B-472F-AB93-647B24888A68}" type="datetime1">
              <a:rPr lang="en-GB" smtClean="0"/>
              <a:t>09/02/2025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7701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65BB3DDC-0D70-41DA-89DB-05EB39FB2089}" type="datetime1">
              <a:rPr lang="en-GB" smtClean="0"/>
              <a:t>09/02/2025</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r>
              <a:rPr lang="en-US"/>
              <a:t>Zhikal Omar Khudhur</a:t>
            </a:r>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6566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311C85-826E-44A7-8B9D-E8A6BC3B8E13}" type="datetime1">
              <a:rPr lang="en-GB" smtClean="0"/>
              <a:t>09/02/2025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14269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25E182-2337-4988-8EFF-EE5D4AA2DCDD}" type="datetime1">
              <a:rPr lang="en-GB" smtClean="0"/>
              <a:t>09/02/2025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30084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solidFill>
                  <a:prstClr val="black">
                    <a:tint val="75000"/>
                  </a:prstClr>
                </a:solidFill>
              </a:rPr>
              <a:t>Zhikal Omar Khudhur</a:t>
            </a:r>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0F6A77D-C8DF-4E61-BF8F-39643EE5F637}" type="datetime1">
              <a:rPr lang="en-GB" smtClean="0">
                <a:solidFill>
                  <a:prstClr val="black">
                    <a:tint val="75000"/>
                  </a:prstClr>
                </a:solidFill>
              </a:rPr>
              <a:t>09/02/2025</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95463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9EF12F-D662-4D1B-9038-EACA16E00CC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EBB03C78-BB6B-4654-920B-7883018F6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FC797A3B-A22F-493B-BE7B-A4BB9A23094D}"/>
              </a:ext>
            </a:extLst>
          </p:cNvPr>
          <p:cNvSpPr>
            <a:spLocks noGrp="1"/>
          </p:cNvSpPr>
          <p:nvPr>
            <p:ph type="dt" sz="half" idx="10"/>
          </p:nvPr>
        </p:nvSpPr>
        <p:spPr/>
        <p:txBody>
          <a:bodyPr/>
          <a:lstStyle/>
          <a:p>
            <a:fld id="{52780846-77DA-45A3-A78B-F0CF70F36A3C}" type="datetime1">
              <a:rPr lang="en-GB" smtClean="0"/>
              <a:t>09/02/2025</a:t>
            </a:fld>
            <a:endParaRPr lang="en-US"/>
          </a:p>
        </p:txBody>
      </p:sp>
      <p:sp>
        <p:nvSpPr>
          <p:cNvPr id="5" name="Fußzeilenplatzhalter 4">
            <a:extLst>
              <a:ext uri="{FF2B5EF4-FFF2-40B4-BE49-F238E27FC236}">
                <a16:creationId xmlns:a16="http://schemas.microsoft.com/office/drawing/2014/main" id="{E1530AAD-0CBA-41D8-AA5A-EF48ECECE854}"/>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6BF4004D-BC37-40E6-BE52-AAE31035AAE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5861952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6C4D0-25DF-44F8-8156-A03815D9E11A}"/>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25714AE2-DB85-475B-AF68-AF50FCECBD8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ADFB039F-A4F6-48DC-81F2-170E4F0398D6}"/>
              </a:ext>
            </a:extLst>
          </p:cNvPr>
          <p:cNvSpPr>
            <a:spLocks noGrp="1"/>
          </p:cNvSpPr>
          <p:nvPr>
            <p:ph type="dt" sz="half" idx="10"/>
          </p:nvPr>
        </p:nvSpPr>
        <p:spPr/>
        <p:txBody>
          <a:bodyPr/>
          <a:lstStyle/>
          <a:p>
            <a:fld id="{D673088F-753C-4E39-AEE4-22FC3DCF7403}" type="datetime1">
              <a:rPr lang="en-GB" smtClean="0"/>
              <a:t>09/02/2025</a:t>
            </a:fld>
            <a:endParaRPr lang="en-US"/>
          </a:p>
        </p:txBody>
      </p:sp>
      <p:sp>
        <p:nvSpPr>
          <p:cNvPr id="5" name="Fußzeilenplatzhalter 4">
            <a:extLst>
              <a:ext uri="{FF2B5EF4-FFF2-40B4-BE49-F238E27FC236}">
                <a16:creationId xmlns:a16="http://schemas.microsoft.com/office/drawing/2014/main" id="{CCDAD545-F9B5-4EC6-9F3C-76CB4ECFA7F9}"/>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DBCE7AF8-1B0F-47F4-80D6-3AADA77A6F03}"/>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343671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B408AF-03E4-4550-A1EE-38E543FE01C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CA8D512C-EF8D-4A23-A39C-7DFBD3071D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B86C1E3-6ABD-4A41-96A6-97AA69AABB22}"/>
              </a:ext>
            </a:extLst>
          </p:cNvPr>
          <p:cNvSpPr>
            <a:spLocks noGrp="1"/>
          </p:cNvSpPr>
          <p:nvPr>
            <p:ph type="dt" sz="half" idx="10"/>
          </p:nvPr>
        </p:nvSpPr>
        <p:spPr/>
        <p:txBody>
          <a:bodyPr/>
          <a:lstStyle/>
          <a:p>
            <a:fld id="{B33D0008-3789-459A-B64E-E6FCC7F43C05}" type="datetime1">
              <a:rPr lang="en-GB" smtClean="0"/>
              <a:t>09/02/2025</a:t>
            </a:fld>
            <a:endParaRPr lang="en-US"/>
          </a:p>
        </p:txBody>
      </p:sp>
      <p:sp>
        <p:nvSpPr>
          <p:cNvPr id="5" name="Fußzeilenplatzhalter 4">
            <a:extLst>
              <a:ext uri="{FF2B5EF4-FFF2-40B4-BE49-F238E27FC236}">
                <a16:creationId xmlns:a16="http://schemas.microsoft.com/office/drawing/2014/main" id="{A91917D8-F7F6-4F0D-AD99-77EE85B5348D}"/>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3C7D77EA-DF18-4003-9492-44293202B31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219324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A8CC9-C799-4D00-9C65-79EEE30B13A5}"/>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83DC3BB2-DC67-45DA-95BC-01B9880CD60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55239F55-50E1-42A2-BF4F-7857ABA61A9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32CE4A62-0F66-4C5D-8007-9F38324C8336}"/>
              </a:ext>
            </a:extLst>
          </p:cNvPr>
          <p:cNvSpPr>
            <a:spLocks noGrp="1"/>
          </p:cNvSpPr>
          <p:nvPr>
            <p:ph type="dt" sz="half" idx="10"/>
          </p:nvPr>
        </p:nvSpPr>
        <p:spPr/>
        <p:txBody>
          <a:bodyPr/>
          <a:lstStyle/>
          <a:p>
            <a:fld id="{3AA0D267-158A-4A8F-91E7-AC97B0F0F936}" type="datetime1">
              <a:rPr lang="en-GB" smtClean="0"/>
              <a:t>09/02/2025</a:t>
            </a:fld>
            <a:endParaRPr lang="en-US"/>
          </a:p>
        </p:txBody>
      </p:sp>
      <p:sp>
        <p:nvSpPr>
          <p:cNvPr id="6" name="Fußzeilenplatzhalter 5">
            <a:extLst>
              <a:ext uri="{FF2B5EF4-FFF2-40B4-BE49-F238E27FC236}">
                <a16:creationId xmlns:a16="http://schemas.microsoft.com/office/drawing/2014/main" id="{C0988837-C5A3-42B9-8433-75C2AA2527C5}"/>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785FED66-6CD3-4C6E-BFA0-5CEC11DF099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1823942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7AE3F-7FD6-4449-A4A6-F1B4B029B85A}"/>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4921F163-77B4-47B3-8148-3881CBB1C8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FBCDA2B-B971-41F7-BDD8-92F66C8007C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ADCD1138-F90C-4CC0-9799-23254D387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642FFC8-CF41-4D9D-9735-B19452186E1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BD67AA58-45E5-4EA9-BE7C-8A25314770BD}"/>
              </a:ext>
            </a:extLst>
          </p:cNvPr>
          <p:cNvSpPr>
            <a:spLocks noGrp="1"/>
          </p:cNvSpPr>
          <p:nvPr>
            <p:ph type="dt" sz="half" idx="10"/>
          </p:nvPr>
        </p:nvSpPr>
        <p:spPr/>
        <p:txBody>
          <a:bodyPr/>
          <a:lstStyle/>
          <a:p>
            <a:fld id="{8C4EDBC9-2CF8-4EF9-927D-F3E45A2EB95E}" type="datetime1">
              <a:rPr lang="en-GB" smtClean="0"/>
              <a:t>09/02/2025</a:t>
            </a:fld>
            <a:endParaRPr lang="en-US"/>
          </a:p>
        </p:txBody>
      </p:sp>
      <p:sp>
        <p:nvSpPr>
          <p:cNvPr id="8" name="Fußzeilenplatzhalter 7">
            <a:extLst>
              <a:ext uri="{FF2B5EF4-FFF2-40B4-BE49-F238E27FC236}">
                <a16:creationId xmlns:a16="http://schemas.microsoft.com/office/drawing/2014/main" id="{41F09BB3-A29B-405A-A265-F9FC61D76AE8}"/>
              </a:ext>
            </a:extLst>
          </p:cNvPr>
          <p:cNvSpPr>
            <a:spLocks noGrp="1"/>
          </p:cNvSpPr>
          <p:nvPr>
            <p:ph type="ftr" sz="quarter" idx="11"/>
          </p:nvPr>
        </p:nvSpPr>
        <p:spPr/>
        <p:txBody>
          <a:bodyPr/>
          <a:lstStyle/>
          <a:p>
            <a:r>
              <a:rPr lang="en-US"/>
              <a:t>Zhikal Omar Khudhur</a:t>
            </a:r>
          </a:p>
        </p:txBody>
      </p:sp>
      <p:sp>
        <p:nvSpPr>
          <p:cNvPr id="9" name="Foliennummernplatzhalter 8">
            <a:extLst>
              <a:ext uri="{FF2B5EF4-FFF2-40B4-BE49-F238E27FC236}">
                <a16:creationId xmlns:a16="http://schemas.microsoft.com/office/drawing/2014/main" id="{62EC90B5-57DB-4410-8C8E-191E3031D28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740014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978B7-5E1E-4A9A-B24D-926D55CEEBDB}"/>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843438A7-FD0E-40B9-AD51-C872BE96C23C}"/>
              </a:ext>
            </a:extLst>
          </p:cNvPr>
          <p:cNvSpPr>
            <a:spLocks noGrp="1"/>
          </p:cNvSpPr>
          <p:nvPr>
            <p:ph type="dt" sz="half" idx="10"/>
          </p:nvPr>
        </p:nvSpPr>
        <p:spPr/>
        <p:txBody>
          <a:bodyPr/>
          <a:lstStyle/>
          <a:p>
            <a:fld id="{75C9CF3B-C370-44AE-931C-AB4441E68ADE}" type="datetime1">
              <a:rPr lang="en-GB" smtClean="0"/>
              <a:t>09/02/2025</a:t>
            </a:fld>
            <a:endParaRPr lang="en-US"/>
          </a:p>
        </p:txBody>
      </p:sp>
      <p:sp>
        <p:nvSpPr>
          <p:cNvPr id="4" name="Fußzeilenplatzhalter 3">
            <a:extLst>
              <a:ext uri="{FF2B5EF4-FFF2-40B4-BE49-F238E27FC236}">
                <a16:creationId xmlns:a16="http://schemas.microsoft.com/office/drawing/2014/main" id="{EFE9CF1F-5994-4ABC-B1DC-467A55FDA6FC}"/>
              </a:ext>
            </a:extLst>
          </p:cNvPr>
          <p:cNvSpPr>
            <a:spLocks noGrp="1"/>
          </p:cNvSpPr>
          <p:nvPr>
            <p:ph type="ftr" sz="quarter" idx="11"/>
          </p:nvPr>
        </p:nvSpPr>
        <p:spPr/>
        <p:txBody>
          <a:bodyPr/>
          <a:lstStyle/>
          <a:p>
            <a:r>
              <a:rPr lang="en-US"/>
              <a:t>Zhikal Omar Khudhur</a:t>
            </a:r>
          </a:p>
        </p:txBody>
      </p:sp>
      <p:sp>
        <p:nvSpPr>
          <p:cNvPr id="5" name="Foliennummernplatzhalter 4">
            <a:extLst>
              <a:ext uri="{FF2B5EF4-FFF2-40B4-BE49-F238E27FC236}">
                <a16:creationId xmlns:a16="http://schemas.microsoft.com/office/drawing/2014/main" id="{9C1E53DE-8FF0-44E1-8B07-0C70735DB9C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477523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99407C-D286-4055-8609-83BCE24F2DD5}" type="datetime1">
              <a:rPr lang="en-GB" smtClean="0"/>
              <a:t>09/02/2025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02861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5466365-7C1B-4C69-B161-C5195AC85943}"/>
              </a:ext>
            </a:extLst>
          </p:cNvPr>
          <p:cNvSpPr>
            <a:spLocks noGrp="1"/>
          </p:cNvSpPr>
          <p:nvPr>
            <p:ph type="dt" sz="half" idx="10"/>
          </p:nvPr>
        </p:nvSpPr>
        <p:spPr/>
        <p:txBody>
          <a:bodyPr/>
          <a:lstStyle/>
          <a:p>
            <a:fld id="{673428B6-F84B-40F1-B709-1D7EABD5CD1E}" type="datetime1">
              <a:rPr lang="en-GB" smtClean="0"/>
              <a:t>09/02/2025</a:t>
            </a:fld>
            <a:endParaRPr lang="en-US"/>
          </a:p>
        </p:txBody>
      </p:sp>
      <p:sp>
        <p:nvSpPr>
          <p:cNvPr id="3" name="Fußzeilenplatzhalter 2">
            <a:extLst>
              <a:ext uri="{FF2B5EF4-FFF2-40B4-BE49-F238E27FC236}">
                <a16:creationId xmlns:a16="http://schemas.microsoft.com/office/drawing/2014/main" id="{7EF249A3-5D9F-43DE-9E7A-315A4B138D32}"/>
              </a:ext>
            </a:extLst>
          </p:cNvPr>
          <p:cNvSpPr>
            <a:spLocks noGrp="1"/>
          </p:cNvSpPr>
          <p:nvPr>
            <p:ph type="ftr" sz="quarter" idx="11"/>
          </p:nvPr>
        </p:nvSpPr>
        <p:spPr/>
        <p:txBody>
          <a:bodyPr/>
          <a:lstStyle/>
          <a:p>
            <a:r>
              <a:rPr lang="en-US"/>
              <a:t>Zhikal Omar Khudhur</a:t>
            </a:r>
          </a:p>
        </p:txBody>
      </p:sp>
      <p:sp>
        <p:nvSpPr>
          <p:cNvPr id="4" name="Foliennummernplatzhalter 3">
            <a:extLst>
              <a:ext uri="{FF2B5EF4-FFF2-40B4-BE49-F238E27FC236}">
                <a16:creationId xmlns:a16="http://schemas.microsoft.com/office/drawing/2014/main" id="{1F7F51F7-0770-4281-9068-678854D5E6A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5884592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A4493-DE49-489A-9BE0-E0B8B40A883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4A89D458-3687-46FB-B0CC-4A088D57B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8744F4AB-2EC6-4BBA-B923-2267EE3D9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3280E0E-7F40-4F89-AE06-03B14B71E6C7}"/>
              </a:ext>
            </a:extLst>
          </p:cNvPr>
          <p:cNvSpPr>
            <a:spLocks noGrp="1"/>
          </p:cNvSpPr>
          <p:nvPr>
            <p:ph type="dt" sz="half" idx="10"/>
          </p:nvPr>
        </p:nvSpPr>
        <p:spPr/>
        <p:txBody>
          <a:bodyPr/>
          <a:lstStyle/>
          <a:p>
            <a:fld id="{F0732611-3924-4597-AC09-C5C1A2D7D9AC}" type="datetime1">
              <a:rPr lang="en-GB" smtClean="0"/>
              <a:t>09/02/2025</a:t>
            </a:fld>
            <a:endParaRPr lang="en-US"/>
          </a:p>
        </p:txBody>
      </p:sp>
      <p:sp>
        <p:nvSpPr>
          <p:cNvPr id="6" name="Fußzeilenplatzhalter 5">
            <a:extLst>
              <a:ext uri="{FF2B5EF4-FFF2-40B4-BE49-F238E27FC236}">
                <a16:creationId xmlns:a16="http://schemas.microsoft.com/office/drawing/2014/main" id="{40A9F3C3-5C80-46E7-9B3D-C318309A2B9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0D8AADD4-FD75-4350-B232-4E2652B3738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2407654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A8A8B-B5EC-4DD5-AC77-D77FD142282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C03F10A1-0FE0-4A08-9036-016D94CB0D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EF59318C-8529-4477-BC10-144B63429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205F3A0-2088-479E-B072-40C15F1A0CCD}"/>
              </a:ext>
            </a:extLst>
          </p:cNvPr>
          <p:cNvSpPr>
            <a:spLocks noGrp="1"/>
          </p:cNvSpPr>
          <p:nvPr>
            <p:ph type="dt" sz="half" idx="10"/>
          </p:nvPr>
        </p:nvSpPr>
        <p:spPr/>
        <p:txBody>
          <a:bodyPr/>
          <a:lstStyle/>
          <a:p>
            <a:fld id="{9EA31530-3264-4161-97CB-AB7FA99414EC}" type="datetime1">
              <a:rPr lang="en-GB" smtClean="0"/>
              <a:t>09/02/2025</a:t>
            </a:fld>
            <a:endParaRPr lang="en-US"/>
          </a:p>
        </p:txBody>
      </p:sp>
      <p:sp>
        <p:nvSpPr>
          <p:cNvPr id="6" name="Fußzeilenplatzhalter 5">
            <a:extLst>
              <a:ext uri="{FF2B5EF4-FFF2-40B4-BE49-F238E27FC236}">
                <a16:creationId xmlns:a16="http://schemas.microsoft.com/office/drawing/2014/main" id="{612B3310-F786-4F84-AB67-2ADBF709ABA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E5EA76AE-CB58-4039-9D9A-65C2E15F33D2}"/>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5508373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31E80-B63A-41E4-A93A-E326214B0C99}"/>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B38CB899-541D-4DFE-A14D-4DF1CBDEC79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CA1DA7FF-9FBC-4D8E-9387-6F26F0AF1174}"/>
              </a:ext>
            </a:extLst>
          </p:cNvPr>
          <p:cNvSpPr>
            <a:spLocks noGrp="1"/>
          </p:cNvSpPr>
          <p:nvPr>
            <p:ph type="dt" sz="half" idx="10"/>
          </p:nvPr>
        </p:nvSpPr>
        <p:spPr/>
        <p:txBody>
          <a:bodyPr/>
          <a:lstStyle/>
          <a:p>
            <a:fld id="{BA100B58-C26A-4A6A-BEBB-EA5D92535E1A}" type="datetime1">
              <a:rPr lang="en-GB" smtClean="0"/>
              <a:t>09/02/2025</a:t>
            </a:fld>
            <a:endParaRPr lang="en-US"/>
          </a:p>
        </p:txBody>
      </p:sp>
      <p:sp>
        <p:nvSpPr>
          <p:cNvPr id="5" name="Fußzeilenplatzhalter 4">
            <a:extLst>
              <a:ext uri="{FF2B5EF4-FFF2-40B4-BE49-F238E27FC236}">
                <a16:creationId xmlns:a16="http://schemas.microsoft.com/office/drawing/2014/main" id="{D77CC56A-1568-457A-93E7-690A1D6885D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2FC819F2-7FF2-4C4B-8AE4-18A9741FFE74}"/>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40025747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A7DC0FA-4158-4787-8945-B0A81C08E4B6}"/>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1AA5A5D2-598A-4533-9C33-73C611608D2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43E4BF1A-4E64-42F6-A6F3-06E75AC5204B}"/>
              </a:ext>
            </a:extLst>
          </p:cNvPr>
          <p:cNvSpPr>
            <a:spLocks noGrp="1"/>
          </p:cNvSpPr>
          <p:nvPr>
            <p:ph type="dt" sz="half" idx="10"/>
          </p:nvPr>
        </p:nvSpPr>
        <p:spPr/>
        <p:txBody>
          <a:bodyPr/>
          <a:lstStyle/>
          <a:p>
            <a:fld id="{A0833DA4-8D23-486A-91FC-F71BAF4896F4}" type="datetime1">
              <a:rPr lang="en-GB" smtClean="0"/>
              <a:t>09/02/2025</a:t>
            </a:fld>
            <a:endParaRPr lang="en-US"/>
          </a:p>
        </p:txBody>
      </p:sp>
      <p:sp>
        <p:nvSpPr>
          <p:cNvPr id="5" name="Fußzeilenplatzhalter 4">
            <a:extLst>
              <a:ext uri="{FF2B5EF4-FFF2-40B4-BE49-F238E27FC236}">
                <a16:creationId xmlns:a16="http://schemas.microsoft.com/office/drawing/2014/main" id="{42722C55-C601-414C-A0B6-6604B0C35C2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A238AA63-F8D2-4F4B-90CE-AECA2E2ECE7C}"/>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090365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2A1833-0DD0-47AC-B53B-28B45CD91584}" type="datetime1">
              <a:rPr lang="en-GB" smtClean="0"/>
              <a:t>09/02/2025</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554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E8BE21-777E-4300-AD21-3E4376A7C226}" type="datetime1">
              <a:rPr lang="en-GB" smtClean="0"/>
              <a:t>09/02/2025</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82331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F0FF96-B451-4B2A-AB69-A67459152720}" type="datetime1">
              <a:rPr lang="en-GB" smtClean="0"/>
              <a:t>09/02/2025</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25151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CC3F56-2C37-497E-8C6A-50712C2108DD}" type="datetime1">
              <a:rPr lang="en-GB" smtClean="0"/>
              <a:t>09/02/2025</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41295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06D448-2DBE-43F0-B69A-2A99F6F95CBB}" type="datetime1">
              <a:rPr lang="en-GB" smtClean="0"/>
              <a:t>09/02/2025</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56738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89797C-9056-4615-A05C-3D73EC797203}" type="datetime1">
              <a:rPr lang="en-GB" smtClean="0"/>
              <a:t>09/02/2025</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66565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7F1124-BAEF-4AC6-8E6D-B812A06672D1}" type="datetime1">
              <a:rPr lang="en-GB" smtClean="0"/>
              <a:t>09/02/2025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0061B-0EDB-429C-953C-9AA53C3A2E63}" type="slidenum">
              <a:rPr lang="en-US" smtClean="0"/>
              <a:t>‹#›</a:t>
            </a:fld>
            <a:endParaRPr lang="en-US"/>
          </a:p>
        </p:txBody>
      </p:sp>
    </p:spTree>
    <p:extLst>
      <p:ext uri="{BB962C8B-B14F-4D97-AF65-F5344CB8AC3E}">
        <p14:creationId xmlns:p14="http://schemas.microsoft.com/office/powerpoint/2010/main" val="3612209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2DCF9DED-E09B-43A5-9704-0C0555038A0A}" type="datetime1">
              <a:rPr lang="en-GB" smtClean="0"/>
              <a:t>09/02/2025</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726567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527949B-5AE1-4517-A5DC-26860EFA9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2511DDC0-CDD8-4F2E-9993-AA1699C90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DD2FE386-FE98-4934-B4DB-148C45C23A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449D9B-80EB-4B8A-BC90-E5BEE9DF5EF6}" type="datetime1">
              <a:rPr lang="en-GB" smtClean="0"/>
              <a:t>09/02/2025</a:t>
            </a:fld>
            <a:endParaRPr lang="en-US"/>
          </a:p>
        </p:txBody>
      </p:sp>
      <p:sp>
        <p:nvSpPr>
          <p:cNvPr id="5" name="Fußzeilenplatzhalter 4">
            <a:extLst>
              <a:ext uri="{FF2B5EF4-FFF2-40B4-BE49-F238E27FC236}">
                <a16:creationId xmlns:a16="http://schemas.microsoft.com/office/drawing/2014/main" id="{87C3FD87-DCEB-41AA-AFB7-67F80D9E2E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Foliennummernplatzhalter 5">
            <a:extLst>
              <a:ext uri="{FF2B5EF4-FFF2-40B4-BE49-F238E27FC236}">
                <a16:creationId xmlns:a16="http://schemas.microsoft.com/office/drawing/2014/main" id="{AD3807E1-CF47-4241-8616-FE20E4E5BF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73F1E-9C55-4B66-BD2B-F760842A30D8}" type="slidenum">
              <a:rPr lang="en-US" smtClean="0"/>
              <a:t>‹#›</a:t>
            </a:fld>
            <a:endParaRPr lang="en-US"/>
          </a:p>
        </p:txBody>
      </p:sp>
    </p:spTree>
    <p:extLst>
      <p:ext uri="{BB962C8B-B14F-4D97-AF65-F5344CB8AC3E}">
        <p14:creationId xmlns:p14="http://schemas.microsoft.com/office/powerpoint/2010/main" val="248845424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5.xml"/><Relationship Id="rId5" Type="http://schemas.openxmlformats.org/officeDocument/2006/relationships/image" Target="../media/image18.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5.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5397042" y="1026059"/>
            <a:ext cx="5716338" cy="3042706"/>
          </a:xfrm>
        </p:spPr>
        <p:txBody>
          <a:bodyPr>
            <a:normAutofit/>
          </a:bodyPr>
          <a:lstStyle/>
          <a:p>
            <a:r>
              <a:rPr lang="en-US" sz="4800" dirty="0">
                <a:latin typeface="Times New Roman"/>
                <a:ea typeface="Calibri"/>
                <a:cs typeface="Times New Roman"/>
              </a:rPr>
              <a:t>Mechanism of action </a:t>
            </a:r>
            <a:r>
              <a:rPr lang="en-US" sz="4800">
                <a:latin typeface="Times New Roman"/>
                <a:ea typeface="Calibri"/>
                <a:cs typeface="Times New Roman"/>
              </a:rPr>
              <a:t>of hormones</a:t>
            </a:r>
            <a:br>
              <a:rPr lang="en-US" sz="4800" dirty="0">
                <a:latin typeface="Times New Roman"/>
                <a:ea typeface="Calibri"/>
                <a:cs typeface="Times New Roman"/>
              </a:rPr>
            </a:br>
            <a:endParaRPr lang="en-US" sz="4800" dirty="0">
              <a:solidFill>
                <a:schemeClr val="tx1"/>
              </a:solidFill>
              <a:latin typeface="Times New Roman"/>
              <a:ea typeface="Calibri"/>
              <a:cs typeface="Times New Roman"/>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919928"/>
            <a:ext cx="5355264" cy="1603048"/>
          </a:xfrm>
        </p:spPr>
        <p:txBody>
          <a:bodyPr vert="horz" lIns="91440" tIns="45720" rIns="91440" bIns="45720" rtlCol="0" anchor="t">
            <a:noAutofit/>
          </a:bodyPr>
          <a:lstStyle/>
          <a:p>
            <a:pPr>
              <a:lnSpc>
                <a:spcPct val="100000"/>
              </a:lnSpc>
              <a:spcAft>
                <a:spcPts val="600"/>
              </a:spcAft>
            </a:pPr>
            <a:r>
              <a:rPr lang="en-US" sz="1400" b="1" dirty="0"/>
              <a:t>Zhikal O. Khudhur</a:t>
            </a:r>
          </a:p>
          <a:p>
            <a:pPr>
              <a:lnSpc>
                <a:spcPct val="100000"/>
              </a:lnSpc>
              <a:spcAft>
                <a:spcPts val="600"/>
              </a:spcAft>
            </a:pPr>
            <a:r>
              <a:rPr lang="en-US" sz="1400" dirty="0"/>
              <a:t>Endocrinology BIO 414</a:t>
            </a:r>
          </a:p>
          <a:p>
            <a:pPr>
              <a:lnSpc>
                <a:spcPct val="100000"/>
              </a:lnSpc>
              <a:spcAft>
                <a:spcPts val="600"/>
              </a:spcAft>
            </a:pPr>
            <a:r>
              <a:rPr lang="en-US" sz="1400" dirty="0"/>
              <a:t>Spring Semester</a:t>
            </a:r>
          </a:p>
          <a:p>
            <a:pPr>
              <a:lnSpc>
                <a:spcPct val="100000"/>
              </a:lnSpc>
              <a:spcAft>
                <a:spcPts val="600"/>
              </a:spcAft>
            </a:pPr>
            <a:r>
              <a:rPr lang="en-US" sz="1400" dirty="0"/>
              <a:t>Week number: 2</a:t>
            </a:r>
          </a:p>
          <a:p>
            <a:pPr>
              <a:lnSpc>
                <a:spcPct val="100000"/>
              </a:lnSpc>
              <a:spcAft>
                <a:spcPts val="600"/>
              </a:spcAft>
            </a:pPr>
            <a:r>
              <a:rPr lang="en-US" sz="1400" dirty="0"/>
              <a:t>Date:   2/ 2025</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
        <p:nvSpPr>
          <p:cNvPr id="4" name="Date Placeholder 3">
            <a:extLst>
              <a:ext uri="{FF2B5EF4-FFF2-40B4-BE49-F238E27FC236}">
                <a16:creationId xmlns:a16="http://schemas.microsoft.com/office/drawing/2014/main" id="{774457CA-6838-787C-1F55-C2EEFD815C0A}"/>
              </a:ext>
            </a:extLst>
          </p:cNvPr>
          <p:cNvSpPr>
            <a:spLocks noGrp="1"/>
          </p:cNvSpPr>
          <p:nvPr>
            <p:ph type="dt" sz="half" idx="10"/>
          </p:nvPr>
        </p:nvSpPr>
        <p:spPr/>
        <p:txBody>
          <a:bodyPr/>
          <a:lstStyle/>
          <a:p>
            <a:fld id="{97E3D1A0-4F67-4BDE-9AC0-FE3B4DB53779}" type="datetime1">
              <a:rPr lang="en-GB" smtClean="0"/>
              <a:t>09/02/2025</a:t>
            </a:fld>
            <a:endParaRPr lang="en-US"/>
          </a:p>
        </p:txBody>
      </p:sp>
    </p:spTree>
    <p:extLst>
      <p:ext uri="{BB962C8B-B14F-4D97-AF65-F5344CB8AC3E}">
        <p14:creationId xmlns:p14="http://schemas.microsoft.com/office/powerpoint/2010/main" val="480454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207957" y="2179606"/>
            <a:ext cx="10909640" cy="1249394"/>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fontAlgn="base">
              <a:lnSpc>
                <a:spcPct val="90000"/>
              </a:lnSpc>
              <a:spcAft>
                <a:spcPts val="600"/>
              </a:spcAft>
              <a:buClrTx/>
              <a:buSzTx/>
              <a:tabLst/>
              <a:defRPr/>
            </a:pPr>
            <a:r>
              <a:rPr kumimoji="0" lang="en-US" altLang="zh-CN" sz="6100" b="1" i="0" u="none" strike="noStrike" kern="1200" cap="none" spc="0" normalizeH="0" baseline="0" noProof="0" dirty="0">
                <a:ln>
                  <a:noFill/>
                </a:ln>
                <a:solidFill>
                  <a:schemeClr val="tx1"/>
                </a:solidFill>
                <a:effectLst/>
                <a:uLnTx/>
                <a:uFillTx/>
                <a:latin typeface="+mj-lt"/>
                <a:ea typeface="+mj-ea"/>
                <a:cs typeface="+mj-cs"/>
              </a:rPr>
              <a:t>Positive feedback during childbirth</a:t>
            </a:r>
            <a:endParaRPr kumimoji="0" lang="en-US" altLang="zh-CN" sz="6100" b="0" i="0" u="none" strike="noStrike" kern="1200" cap="none" spc="0" normalizeH="0" baseline="0" noProof="0" dirty="0">
              <a:ln>
                <a:noFill/>
              </a:ln>
              <a:solidFill>
                <a:schemeClr val="tx1"/>
              </a:solidFill>
              <a:effectLst/>
              <a:uLnTx/>
              <a:uFillTx/>
              <a:latin typeface="+mj-lt"/>
              <a:ea typeface="+mj-ea"/>
              <a:cs typeface="+mj-cs"/>
            </a:endParaRPr>
          </a:p>
          <a:p>
            <a:pPr marL="0" marR="0" lvl="0" indent="0" algn="ctr" fontAlgn="base">
              <a:lnSpc>
                <a:spcPct val="90000"/>
              </a:lnSpc>
              <a:spcAft>
                <a:spcPts val="600"/>
              </a:spcAft>
              <a:buClrTx/>
              <a:buSzTx/>
              <a:tabLst/>
              <a:defRPr/>
            </a:pPr>
            <a:endParaRPr kumimoji="0" lang="en-US" altLang="zh-CN" sz="6100" b="0" i="0" u="none" strike="noStrike" kern="1200" cap="none" spc="0" normalizeH="0" baseline="0" noProof="0" dirty="0">
              <a:ln>
                <a:noFill/>
              </a:ln>
              <a:solidFill>
                <a:schemeClr val="tx1"/>
              </a:solidFill>
              <a:effectLst/>
              <a:uLnTx/>
              <a:uFillTx/>
              <a:latin typeface="+mj-lt"/>
              <a:ea typeface="+mj-ea"/>
              <a:cs typeface="+mj-cs"/>
            </a:endParaRPr>
          </a:p>
          <a:p>
            <a:pPr marL="0" marR="0" lvl="0" indent="0" algn="ctr" fontAlgn="base">
              <a:lnSpc>
                <a:spcPct val="90000"/>
              </a:lnSpc>
              <a:spcAft>
                <a:spcPts val="600"/>
              </a:spcAft>
              <a:buClrTx/>
              <a:buSzTx/>
              <a:tabLst/>
              <a:defRPr/>
            </a:pPr>
            <a:endParaRPr kumimoji="0" lang="en-US" altLang="zh-CN" sz="6100" b="0" i="0" u="none" strike="noStrike" kern="1200" cap="none" spc="0" normalizeH="0" baseline="0" noProof="0" dirty="0">
              <a:ln>
                <a:noFill/>
              </a:ln>
              <a:solidFill>
                <a:schemeClr val="tx1"/>
              </a:solidFill>
              <a:effectLst/>
              <a:uLnTx/>
              <a:uFillTx/>
              <a:latin typeface="+mj-lt"/>
              <a:ea typeface="+mj-ea"/>
              <a:cs typeface="+mj-cs"/>
            </a:endParaRPr>
          </a:p>
          <a:p>
            <a:pPr marL="0" marR="0" lvl="0" indent="0" algn="ctr" fontAlgn="base">
              <a:lnSpc>
                <a:spcPct val="90000"/>
              </a:lnSpc>
              <a:spcAft>
                <a:spcPts val="600"/>
              </a:spcAft>
              <a:buClrTx/>
              <a:buSzTx/>
              <a:tabLst/>
              <a:defRPr/>
            </a:pPr>
            <a:endParaRPr kumimoji="0" lang="en-US" altLang="zh-CN" sz="6100" b="0" i="0" u="none" strike="noStrike" kern="1200" cap="none" spc="0" normalizeH="0" baseline="0" noProof="0" dirty="0">
              <a:ln>
                <a:noFill/>
              </a:ln>
              <a:solidFill>
                <a:schemeClr val="tx1"/>
              </a:solidFill>
              <a:effectLst/>
              <a:uLnTx/>
              <a:uFillTx/>
              <a:latin typeface="+mj-lt"/>
              <a:ea typeface="+mj-ea"/>
              <a:cs typeface="+mj-cs"/>
            </a:endParaRPr>
          </a:p>
          <a:p>
            <a:pPr marL="0" marR="0" lvl="0" indent="0" algn="ctr" fontAlgn="base">
              <a:lnSpc>
                <a:spcPct val="90000"/>
              </a:lnSpc>
              <a:spcAft>
                <a:spcPts val="600"/>
              </a:spcAft>
              <a:buClrTx/>
              <a:buSzTx/>
              <a:tabLst/>
              <a:defRPr/>
            </a:pPr>
            <a:endParaRPr kumimoji="0" lang="en-US" altLang="zh-CN" sz="6100" b="0" i="0" u="none" strike="noStrike" kern="1200" cap="none" spc="0" normalizeH="0" baseline="0" noProof="0" dirty="0">
              <a:ln>
                <a:noFill/>
              </a:ln>
              <a:solidFill>
                <a:schemeClr val="tx1"/>
              </a:solidFill>
              <a:effectLst/>
              <a:uLnTx/>
              <a:uFillTx/>
              <a:latin typeface="+mj-lt"/>
              <a:ea typeface="+mj-ea"/>
              <a:cs typeface="+mj-cs"/>
            </a:endParaRPr>
          </a:p>
        </p:txBody>
      </p:sp>
      <p:sp>
        <p:nvSpPr>
          <p:cNvPr id="2057"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eedback Loops | BioNinja">
            <a:extLst>
              <a:ext uri="{FF2B5EF4-FFF2-40B4-BE49-F238E27FC236}">
                <a16:creationId xmlns:a16="http://schemas.microsoft.com/office/drawing/2014/main" id="{EC896F41-9CCF-A58D-828D-9DBD2409301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53508" y="2633472"/>
            <a:ext cx="7281935" cy="3586353"/>
          </a:xfrm>
          <a:prstGeom prst="rect">
            <a:avLst/>
          </a:prstGeom>
          <a:noFill/>
          <a:extLst>
            <a:ext uri="{909E8E84-426E-40DD-AFC4-6F175D3DCCD1}">
              <a14:hiddenFill xmlns:a14="http://schemas.microsoft.com/office/drawing/2010/main">
                <a:solidFill>
                  <a:srgbClr val="FFFFFF"/>
                </a:solidFill>
              </a14:hiddenFill>
            </a:ext>
          </a:extLst>
        </p:spPr>
      </p:pic>
      <p:sp>
        <p:nvSpPr>
          <p:cNvPr id="4" name="日期占位符 3"/>
          <p:cNvSpPr>
            <a:spLocks noGrp="1"/>
          </p:cNvSpPr>
          <p:nvPr>
            <p:ph type="dt" sz="half" idx="10"/>
          </p:nvPr>
        </p:nvSpPr>
        <p:spPr>
          <a:xfrm>
            <a:off x="8382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8F0DBF1B-A5FF-4A8A-9583-04B689D1F301}"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2/9/2025</a:t>
            </a:fld>
            <a:endParaRPr kumimoji="0" lang="en-US" altLang="sv-SE" b="0" i="0" u="none" strike="noStrike" cap="none" spc="0" normalizeH="0" baseline="0" noProof="0">
              <a:ln>
                <a:noFill/>
              </a:ln>
              <a:effectLst/>
              <a:uLnTx/>
              <a:uFillTx/>
            </a:endParaRPr>
          </a:p>
        </p:txBody>
      </p:sp>
      <p:sp>
        <p:nvSpPr>
          <p:cNvPr id="5" name="页脚占位符 4"/>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altLang="sv-SE" b="0" i="0" u="none" strike="noStrike" kern="1200" cap="none" spc="0" normalizeH="0" baseline="0" noProof="0">
                <a:ln>
                  <a:noFill/>
                </a:ln>
                <a:solidFill>
                  <a:schemeClr val="tx1">
                    <a:tint val="75000"/>
                  </a:schemeClr>
                </a:solidFill>
                <a:effectLst/>
                <a:uLnTx/>
                <a:uFillTx/>
                <a:latin typeface="+mn-lt"/>
                <a:ea typeface="+mn-ea"/>
                <a:cs typeface="+mn-cs"/>
              </a:rPr>
              <a:t>Zhikal Omar Khudhur</a:t>
            </a:r>
          </a:p>
        </p:txBody>
      </p:sp>
      <p:sp>
        <p:nvSpPr>
          <p:cNvPr id="6" name="灯片编号占位符 5"/>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10</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850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2DDC63-29C3-4CC9-A0A8-AE039EDA3366}"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09/02/2025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0" y="260413"/>
            <a:ext cx="10850880"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Mechanisms of the hormone action</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08E493D-50A7-B699-023B-7CAE3670F0F4}"/>
              </a:ext>
            </a:extLst>
          </p:cNvPr>
          <p:cNvSpPr txBox="1"/>
          <p:nvPr/>
        </p:nvSpPr>
        <p:spPr>
          <a:xfrm>
            <a:off x="436880" y="1529084"/>
            <a:ext cx="11247120" cy="2806987"/>
          </a:xfrm>
          <a:prstGeom prst="rect">
            <a:avLst/>
          </a:prstGeom>
          <a:noFill/>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Each hormone has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target cells</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Target cells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are</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specific cells that have receptors needed to bind hormones and respond to their presence.</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hormone will affect only those cells that have their specific receptors.</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To initiate changes in target cells, hormones first bind to specific receptor molecules.</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Receptor</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is a molecule inside or on the surface of a cell (target cell) that binds to hormone </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1D75EAB3-2214-443B-D2C4-193DE65AADA6}"/>
              </a:ext>
            </a:extLst>
          </p:cNvPr>
          <p:cNvSpPr txBox="1"/>
          <p:nvPr/>
        </p:nvSpPr>
        <p:spPr>
          <a:xfrm>
            <a:off x="538480" y="4353558"/>
            <a:ext cx="11191240" cy="149425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Hormone receptors are classified depending on their </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cellular localization </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into</a:t>
            </a:r>
          </a:p>
          <a:p>
            <a:pPr marL="342900" marR="0" lvl="0" indent="-342900" algn="l" defTabSz="914400" rtl="0" eaLnBrk="1" fontAlgn="auto" latinLnBrk="0" hangingPunct="1">
              <a:lnSpc>
                <a:spcPct val="150000"/>
              </a:lnSpc>
              <a:spcBef>
                <a:spcPts val="0"/>
              </a:spcBef>
              <a:spcAft>
                <a:spcPts val="800"/>
              </a:spcAft>
              <a:buClrTx/>
              <a:buSzTx/>
              <a:buFontTx/>
              <a:buAutoNum type="arabicPeriod"/>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Cell</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membrane receptors</a:t>
            </a:r>
          </a:p>
          <a:p>
            <a:pPr marL="342900" marR="0" lvl="0" indent="-342900" algn="l" defTabSz="914400" rtl="0" eaLnBrk="1" fontAlgn="auto" latinLnBrk="0" hangingPunct="1">
              <a:lnSpc>
                <a:spcPct val="150000"/>
              </a:lnSpc>
              <a:spcBef>
                <a:spcPts val="0"/>
              </a:spcBef>
              <a:spcAft>
                <a:spcPts val="800"/>
              </a:spcAft>
              <a:buClrTx/>
              <a:buSzTx/>
              <a:buFontTx/>
              <a:buAutoNum type="arabicPeriod"/>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Intracellular receptors</a:t>
            </a:r>
          </a:p>
        </p:txBody>
      </p:sp>
    </p:spTree>
    <p:extLst>
      <p:ext uri="{BB962C8B-B14F-4D97-AF65-F5344CB8AC3E}">
        <p14:creationId xmlns:p14="http://schemas.microsoft.com/office/powerpoint/2010/main" val="173577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56A85E-AB00-4006-B34B-EDD358BDDF49}"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09/02/2025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0" y="260413"/>
            <a:ext cx="10850880"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Location of receptors for hormone</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DC97A64-8359-D402-68A2-5B9B4C5BC0C1}"/>
              </a:ext>
            </a:extLst>
          </p:cNvPr>
          <p:cNvSpPr txBox="1"/>
          <p:nvPr/>
        </p:nvSpPr>
        <p:spPr>
          <a:xfrm>
            <a:off x="-15240" y="1178560"/>
            <a:ext cx="11191240" cy="458074"/>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800"/>
              </a:spcAft>
              <a:buClrTx/>
              <a:buSzTx/>
              <a:buFontTx/>
              <a:buAutoNum type="arabicPeriod"/>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Cell</a:t>
            </a: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membrane receptors</a:t>
            </a:r>
          </a:p>
        </p:txBody>
      </p:sp>
      <p:pic>
        <p:nvPicPr>
          <p:cNvPr id="1030" name="Picture 6" descr="Insulin binds to insulin receptor and induces its dimerization and auto...  | Download Scientific Diagram">
            <a:extLst>
              <a:ext uri="{FF2B5EF4-FFF2-40B4-BE49-F238E27FC236}">
                <a16:creationId xmlns:a16="http://schemas.microsoft.com/office/drawing/2014/main" id="{66635D34-A43C-3C60-7B89-3554C95D24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6886" y="1988201"/>
            <a:ext cx="5192432" cy="275651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E7DB3D42-9C02-0C9D-07E0-0072C4C70FC7}"/>
              </a:ext>
            </a:extLst>
          </p:cNvPr>
          <p:cNvGrpSpPr/>
          <p:nvPr/>
        </p:nvGrpSpPr>
        <p:grpSpPr>
          <a:xfrm>
            <a:off x="152400" y="1795943"/>
            <a:ext cx="5567680" cy="2693275"/>
            <a:chOff x="152400" y="2730663"/>
            <a:chExt cx="5567680" cy="2693275"/>
          </a:xfrm>
        </p:grpSpPr>
        <p:pic>
          <p:nvPicPr>
            <p:cNvPr id="1034" name="Picture 10">
              <a:extLst>
                <a:ext uri="{FF2B5EF4-FFF2-40B4-BE49-F238E27FC236}">
                  <a16:creationId xmlns:a16="http://schemas.microsoft.com/office/drawing/2014/main" id="{06F53851-BA03-57E6-E808-DCE3178C787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3757" r="15570"/>
            <a:stretch/>
          </p:blipFill>
          <p:spPr bwMode="auto">
            <a:xfrm>
              <a:off x="152400" y="3188737"/>
              <a:ext cx="5567680" cy="22352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66CA414-FD4C-656D-53B7-75859044AFD3}"/>
                </a:ext>
              </a:extLst>
            </p:cNvPr>
            <p:cNvSpPr txBox="1"/>
            <p:nvPr/>
          </p:nvSpPr>
          <p:spPr>
            <a:xfrm>
              <a:off x="3665220" y="2730663"/>
              <a:ext cx="1915160" cy="45807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Protein hormone</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p:txBody>
        </p:sp>
      </p:grpSp>
      <p:sp>
        <p:nvSpPr>
          <p:cNvPr id="15" name="TextBox 14">
            <a:extLst>
              <a:ext uri="{FF2B5EF4-FFF2-40B4-BE49-F238E27FC236}">
                <a16:creationId xmlns:a16="http://schemas.microsoft.com/office/drawing/2014/main" id="{6FC99FCC-7B69-1C0B-F78B-00CE090DE6A7}"/>
              </a:ext>
            </a:extLst>
          </p:cNvPr>
          <p:cNvSpPr txBox="1"/>
          <p:nvPr/>
        </p:nvSpPr>
        <p:spPr>
          <a:xfrm>
            <a:off x="152400" y="4619218"/>
            <a:ext cx="11887200" cy="1289071"/>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Hydrophilic hormones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bind</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to cell-surface receptors.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Protein</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 and </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Peptide hormone </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are unable to cross the cell membrane lipid bilayer and in general bind to </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cell membrane receptors.</a:t>
            </a:r>
          </a:p>
        </p:txBody>
      </p:sp>
    </p:spTree>
    <p:extLst>
      <p:ext uri="{BB962C8B-B14F-4D97-AF65-F5344CB8AC3E}">
        <p14:creationId xmlns:p14="http://schemas.microsoft.com/office/powerpoint/2010/main" val="191227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F85DE35-2DAB-40FF-8621-690F7E9C3525}"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09/02/2025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0" y="260413"/>
            <a:ext cx="10850880"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Location of receptors for hormone</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DC97A64-8359-D402-68A2-5B9B4C5BC0C1}"/>
              </a:ext>
            </a:extLst>
          </p:cNvPr>
          <p:cNvSpPr txBox="1"/>
          <p:nvPr/>
        </p:nvSpPr>
        <p:spPr>
          <a:xfrm>
            <a:off x="0" y="591560"/>
            <a:ext cx="11191240" cy="981487"/>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2.   Intracellular receptors</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050" name="Picture 2" descr="Types of Hormones | BioNinja">
            <a:extLst>
              <a:ext uri="{FF2B5EF4-FFF2-40B4-BE49-F238E27FC236}">
                <a16:creationId xmlns:a16="http://schemas.microsoft.com/office/drawing/2014/main" id="{60B88698-AE94-0035-F40A-0E9C55A112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9445" y="1669303"/>
            <a:ext cx="8252755" cy="351939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B756080-5CFA-77FC-978F-9716AC7A4FA5}"/>
              </a:ext>
            </a:extLst>
          </p:cNvPr>
          <p:cNvSpPr txBox="1"/>
          <p:nvPr/>
        </p:nvSpPr>
        <p:spPr>
          <a:xfrm>
            <a:off x="360680" y="5188696"/>
            <a:ext cx="12075160" cy="878895"/>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Hydrophobic hormones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bind to intracellular receptors </a:t>
            </a:r>
          </a:p>
          <a:p>
            <a:pPr marL="342900" marR="0" lvl="0" indent="-342900" algn="l" defTabSz="914400" rtl="0" eaLnBrk="1" fontAlgn="auto" latinLnBrk="0" hangingPunct="1">
              <a:lnSpc>
                <a:spcPct val="150000"/>
              </a:lnSpc>
              <a:spcBef>
                <a:spcPts val="0"/>
              </a:spcBef>
              <a:spcAft>
                <a:spcPts val="80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Steroid hormones </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are lipid soluble, cross the plasma membrane, and bind to </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intracellular receptors</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13232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741281" y="1587527"/>
            <a:ext cx="4282983" cy="1200361"/>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b="1" i="0" u="none" strike="noStrike" kern="1200" cap="none" spc="0" normalizeH="0" baseline="0" noProof="0" dirty="0">
                <a:ln>
                  <a:noFill/>
                </a:ln>
                <a:solidFill>
                  <a:schemeClr val="tx1"/>
                </a:solidFill>
                <a:effectLst/>
                <a:uLnTx/>
                <a:uFillTx/>
                <a:latin typeface="+mj-lt"/>
                <a:ea typeface="+mj-ea"/>
                <a:cs typeface="+mj-cs"/>
              </a:rPr>
              <a:t>Upregulation and downregulation of receptors</a:t>
            </a:r>
            <a:endParaRPr kumimoji="0" lang="en-US" altLang="zh-CN"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b="0" i="0" u="none" strike="noStrike" kern="1200" cap="none" spc="0" normalizeH="0" baseline="0" noProof="0" dirty="0">
              <a:ln>
                <a:noFill/>
              </a:ln>
              <a:solidFill>
                <a:schemeClr val="tx1"/>
              </a:solidFill>
              <a:effectLst/>
              <a:uLnTx/>
              <a:uFillTx/>
              <a:latin typeface="+mj-lt"/>
              <a:ea typeface="+mj-ea"/>
              <a:cs typeface="+mj-cs"/>
            </a:endParaRPr>
          </a:p>
        </p:txBody>
      </p:sp>
      <p:sp>
        <p:nvSpPr>
          <p:cNvPr id="1033" name="Rectangle 103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DC97A64-8359-D402-68A2-5B9B4C5BC0C1}"/>
              </a:ext>
            </a:extLst>
          </p:cNvPr>
          <p:cNvSpPr txBox="1"/>
          <p:nvPr/>
        </p:nvSpPr>
        <p:spPr>
          <a:xfrm>
            <a:off x="645066" y="2031101"/>
            <a:ext cx="4282984" cy="3511943"/>
          </a:xfrm>
          <a:prstGeom prst="rect">
            <a:avLst/>
          </a:prstGeom>
        </p:spPr>
        <p:txBody>
          <a:bodyPr vert="horz" lIns="91440" tIns="45720" rIns="91440" bIns="45720" rtlCol="0" anchor="ctr">
            <a:normAutofit/>
          </a:bodyPr>
          <a:lstStyle/>
          <a:p>
            <a:pPr marL="0" marR="0" lvl="0" indent="-228600" fontAlgn="auto">
              <a:lnSpc>
                <a:spcPct val="90000"/>
              </a:lnSpc>
              <a:spcBef>
                <a:spcPts val="0"/>
              </a:spcBef>
              <a:spcAft>
                <a:spcPts val="800"/>
              </a:spcAft>
              <a:buClrTx/>
              <a:buSzTx/>
              <a:buFont typeface="Arial" panose="020B0604020202020204" pitchFamily="34" charset="0"/>
              <a:buChar char="•"/>
              <a:tabLst/>
              <a:defRPr/>
            </a:pPr>
            <a:r>
              <a:rPr kumimoji="0" lang="en-US" sz="1700" b="1" i="0" u="none" strike="noStrike" cap="none" spc="0" normalizeH="0" baseline="0" noProof="0">
                <a:ln>
                  <a:noFill/>
                </a:ln>
                <a:effectLst/>
                <a:uLnTx/>
                <a:uFillTx/>
              </a:rPr>
              <a:t>Upregulation</a:t>
            </a:r>
            <a:r>
              <a:rPr kumimoji="0" lang="en-US" sz="1700" b="0" i="0" u="none" strike="noStrike" cap="none" spc="0" normalizeH="0" baseline="0" noProof="0">
                <a:ln>
                  <a:noFill/>
                </a:ln>
                <a:effectLst/>
                <a:uLnTx/>
                <a:uFillTx/>
              </a:rPr>
              <a:t> is the process by which a cell increases its response to a substance or signal from outside the cell to carry out a specific function. For example, a cell may increase the number or activity of protein receptors or other molecules on its surface to make it more sensitive to a hormone or drug.</a:t>
            </a:r>
          </a:p>
          <a:p>
            <a:pPr marL="0" marR="0" lvl="0" indent="-228600" fontAlgn="auto">
              <a:lnSpc>
                <a:spcPct val="90000"/>
              </a:lnSpc>
              <a:spcBef>
                <a:spcPts val="0"/>
              </a:spcBef>
              <a:spcAft>
                <a:spcPts val="800"/>
              </a:spcAft>
              <a:buClrTx/>
              <a:buSzTx/>
              <a:buFont typeface="Arial" panose="020B0604020202020204" pitchFamily="34" charset="0"/>
              <a:buChar char="•"/>
              <a:tabLst/>
              <a:defRPr/>
            </a:pPr>
            <a:endParaRPr kumimoji="0" lang="en-US" sz="1700" b="1" i="0" u="none" strike="noStrike" cap="none" spc="0" normalizeH="0" baseline="0" noProof="0">
              <a:ln>
                <a:noFill/>
              </a:ln>
              <a:effectLst/>
              <a:uLnTx/>
              <a:uFillTx/>
            </a:endParaRPr>
          </a:p>
          <a:p>
            <a:pPr marL="0" marR="0" lvl="0" indent="-228600" fontAlgn="auto">
              <a:lnSpc>
                <a:spcPct val="90000"/>
              </a:lnSpc>
              <a:spcBef>
                <a:spcPts val="0"/>
              </a:spcBef>
              <a:spcAft>
                <a:spcPts val="800"/>
              </a:spcAft>
              <a:buClrTx/>
              <a:buSzTx/>
              <a:buFont typeface="Arial" panose="020B0604020202020204" pitchFamily="34" charset="0"/>
              <a:buChar char="•"/>
              <a:tabLst/>
              <a:defRPr/>
            </a:pPr>
            <a:r>
              <a:rPr kumimoji="0" lang="en-US" sz="1700" b="1" i="0" u="none" strike="noStrike" cap="none" spc="0" normalizeH="0" baseline="0" noProof="0">
                <a:ln>
                  <a:noFill/>
                </a:ln>
                <a:effectLst/>
                <a:uLnTx/>
                <a:uFillTx/>
              </a:rPr>
              <a:t>Receptor downregulation </a:t>
            </a:r>
            <a:r>
              <a:rPr kumimoji="0" lang="en-US" sz="1700" b="0" i="0" u="none" strike="noStrike" cap="none" spc="0" normalizeH="0" baseline="0" noProof="0">
                <a:ln>
                  <a:noFill/>
                </a:ln>
                <a:effectLst/>
                <a:uLnTx/>
                <a:uFillTx/>
              </a:rPr>
              <a:t>is characterized by a decrease in total receptor number in the cell due to </a:t>
            </a:r>
            <a:r>
              <a:rPr kumimoji="0" lang="en-US" sz="1700" b="1" i="0" u="none" strike="noStrike" cap="none" spc="0" normalizeH="0" baseline="0" noProof="0">
                <a:ln>
                  <a:noFill/>
                </a:ln>
                <a:effectLst/>
                <a:uLnTx/>
                <a:uFillTx/>
              </a:rPr>
              <a:t>endocytosis</a:t>
            </a:r>
            <a:r>
              <a:rPr kumimoji="0" lang="en-US" sz="1700" b="0" i="0" u="none" strike="noStrike" cap="none" spc="0" normalizeH="0" baseline="0" noProof="0">
                <a:ln>
                  <a:noFill/>
                </a:ln>
                <a:effectLst/>
                <a:uLnTx/>
                <a:uFillTx/>
              </a:rPr>
              <a:t> and subsequent degradation of the receptors caused by long-term exposure to hormones</a:t>
            </a:r>
          </a:p>
        </p:txBody>
      </p:sp>
      <p:sp>
        <p:nvSpPr>
          <p:cNvPr id="1035" name="Rectangle 103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arget Cell Receptor Downregulation And Upregulation Hormone PNG, Clipart,  Cell, Cell Surface Receptor, Downregulation And Upregulation,">
            <a:extLst>
              <a:ext uri="{FF2B5EF4-FFF2-40B4-BE49-F238E27FC236}">
                <a16:creationId xmlns:a16="http://schemas.microsoft.com/office/drawing/2014/main" id="{489037B1-E03C-24C9-7D4A-F15F3937B6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25" t="218" r="9929"/>
          <a:stretch/>
        </p:blipFill>
        <p:spPr bwMode="auto">
          <a:xfrm>
            <a:off x="6567158" y="650494"/>
            <a:ext cx="4469178" cy="5324142"/>
          </a:xfrm>
          <a:prstGeom prst="rect">
            <a:avLst/>
          </a:prstGeom>
          <a:noFill/>
          <a:extLst>
            <a:ext uri="{909E8E84-426E-40DD-AFC4-6F175D3DCCD1}">
              <a14:hiddenFill xmlns:a14="http://schemas.microsoft.com/office/drawing/2010/main">
                <a:solidFill>
                  <a:srgbClr val="FFFFFF"/>
                </a:solidFill>
              </a14:hiddenFill>
            </a:ext>
          </a:extLst>
        </p:spPr>
      </p:pic>
      <p:sp>
        <p:nvSpPr>
          <p:cNvPr id="4" name="日期占位符 3"/>
          <p:cNvSpPr>
            <a:spLocks noGrp="1"/>
          </p:cNvSpPr>
          <p:nvPr>
            <p:ph type="dt" sz="half" idx="10"/>
          </p:nvPr>
        </p:nvSpPr>
        <p:spPr>
          <a:xfrm>
            <a:off x="645064" y="6492240"/>
            <a:ext cx="293633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C7D077D-C9FC-4E12-B821-74AD61FF2BF3}"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2/9/2025</a:t>
            </a:fld>
            <a:endParaRPr kumimoji="0" lang="en-US" altLang="sv-SE" b="0" i="0" u="none" strike="noStrike" cap="none" spc="0" normalizeH="0" baseline="0" noProof="0">
              <a:ln>
                <a:noFill/>
              </a:ln>
              <a:effectLst/>
              <a:uLnTx/>
              <a:uFillTx/>
            </a:endParaRPr>
          </a:p>
        </p:txBody>
      </p:sp>
      <p:sp>
        <p:nvSpPr>
          <p:cNvPr id="5" name="页脚占位符 4"/>
          <p:cNvSpPr>
            <a:spLocks noGrp="1"/>
          </p:cNvSpPr>
          <p:nvPr>
            <p:ph type="ftr" sz="quarter" idx="11"/>
          </p:nvPr>
        </p:nvSpPr>
        <p:spPr>
          <a:xfrm>
            <a:off x="4038600" y="649224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altLang="sv-SE" b="0" i="0" u="none" strike="noStrike" kern="1200" cap="none" spc="0" normalizeH="0" baseline="0" noProof="0">
                <a:ln>
                  <a:noFill/>
                </a:ln>
                <a:solidFill>
                  <a:schemeClr val="tx1">
                    <a:tint val="75000"/>
                  </a:schemeClr>
                </a:solidFill>
                <a:effectLst/>
                <a:uLnTx/>
                <a:uFillTx/>
                <a:latin typeface="+mn-lt"/>
                <a:ea typeface="+mn-ea"/>
                <a:cs typeface="+mn-cs"/>
              </a:rPr>
              <a:t>Zhikal Omar Khudhur</a:t>
            </a:r>
          </a:p>
        </p:txBody>
      </p:sp>
      <p:sp>
        <p:nvSpPr>
          <p:cNvPr id="6" name="灯片编号占位符 5"/>
          <p:cNvSpPr>
            <a:spLocks noGrp="1"/>
          </p:cNvSpPr>
          <p:nvPr>
            <p:ph type="sldNum" sz="quarter" idx="12"/>
          </p:nvPr>
        </p:nvSpPr>
        <p:spPr>
          <a:xfrm>
            <a:off x="86106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14</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39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838200" y="2624367"/>
            <a:ext cx="9236700" cy="1188950"/>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5000" b="1" i="0" u="none" strike="noStrike" kern="1200" cap="none" spc="0" normalizeH="0" baseline="0" noProof="0" dirty="0">
                <a:ln>
                  <a:noFill/>
                </a:ln>
                <a:solidFill>
                  <a:schemeClr val="tx1"/>
                </a:solidFill>
                <a:effectLst/>
                <a:uLnTx/>
                <a:uFillTx/>
                <a:latin typeface="+mj-lt"/>
                <a:ea typeface="+mj-ea"/>
                <a:cs typeface="+mj-cs"/>
              </a:rPr>
              <a:t>Mechanisms of the hormone action</a:t>
            </a:r>
            <a:endParaRPr kumimoji="0" lang="en-US" altLang="zh-CN" sz="50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0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0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0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0" name="Group 1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E584F60-C949-76C0-4F0D-7D65443A2861}"/>
              </a:ext>
            </a:extLst>
          </p:cNvPr>
          <p:cNvSpPr txBox="1"/>
          <p:nvPr/>
        </p:nvSpPr>
        <p:spPr>
          <a:xfrm>
            <a:off x="793660" y="2599509"/>
            <a:ext cx="10143668" cy="3435531"/>
          </a:xfrm>
          <a:prstGeom prst="rect">
            <a:avLst/>
          </a:prstGeom>
        </p:spPr>
        <p:txBody>
          <a:bodyPr vert="horz" lIns="91440" tIns="45720" rIns="91440" bIns="45720" rtlCol="0" anchor="ctr">
            <a:normAutofit/>
          </a:bodyPr>
          <a:lstStyle/>
          <a:p>
            <a:pPr marL="3429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9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To initiate changes in target cells, hormones first bind to specific receptor molecules.</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9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3429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9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Hormone molecules exert their effects </a:t>
            </a:r>
            <a:r>
              <a:rPr kumimoji="0" lang="en-US" sz="1900"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by producing biochemical changes </a:t>
            </a:r>
            <a:r>
              <a:rPr kumimoji="0" lang="en-US" sz="19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in target cells</a:t>
            </a:r>
          </a:p>
          <a:p>
            <a:pPr marL="34290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9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3429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9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The hormones exert their effects on their target organs involves </a:t>
            </a:r>
            <a:r>
              <a:rPr kumimoji="0" lang="en-US" sz="1900"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several complex processes</a:t>
            </a:r>
          </a:p>
          <a:p>
            <a:pPr marL="34290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9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3429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900"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Enzymes</a:t>
            </a:r>
            <a:r>
              <a:rPr kumimoji="0" lang="en-US" sz="19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control all </a:t>
            </a:r>
            <a:r>
              <a:rPr kumimoji="0" lang="en-US" sz="1900"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cellular activities</a:t>
            </a:r>
            <a:r>
              <a:rPr kumimoji="0" lang="en-US" sz="19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and </a:t>
            </a:r>
            <a:r>
              <a:rPr kumimoji="0" lang="en-US" sz="1900"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metabolic reactions</a:t>
            </a:r>
          </a:p>
          <a:p>
            <a:pPr marL="34290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9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3429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9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Hormones influence </a:t>
            </a:r>
            <a:r>
              <a:rPr kumimoji="0" lang="en-US" sz="1900"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cellular operations</a:t>
            </a:r>
            <a:r>
              <a:rPr kumimoji="0" lang="en-US" sz="19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by changing the types, activities, or quantities of key cytoplasmic enzymes. </a:t>
            </a:r>
          </a:p>
          <a:p>
            <a:pPr marL="34290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9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4" name="日期占位符 3"/>
          <p:cNvSpPr>
            <a:spLocks noGrp="1"/>
          </p:cNvSpPr>
          <p:nvPr>
            <p:ph type="dt" sz="half" idx="10"/>
          </p:nvPr>
        </p:nvSpPr>
        <p:spPr>
          <a:xfrm>
            <a:off x="8382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48607738-CAB7-4744-B249-B5C10D436399}"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2/9/2025</a:t>
            </a:fld>
            <a:endParaRPr kumimoji="0" lang="en-US" altLang="sv-SE" b="0" i="0" u="none" strike="noStrike" cap="none" spc="0" normalizeH="0" baseline="0" noProof="0">
              <a:ln>
                <a:noFill/>
              </a:ln>
              <a:effectLst/>
              <a:uLnTx/>
              <a:uFillTx/>
            </a:endParaRPr>
          </a:p>
        </p:txBody>
      </p:sp>
      <p:sp>
        <p:nvSpPr>
          <p:cNvPr id="5" name="页脚占位符 4"/>
          <p:cNvSpPr>
            <a:spLocks noGrp="1"/>
          </p:cNvSpPr>
          <p:nvPr>
            <p:ph type="ftr" sz="quarter" idx="11"/>
          </p:nvPr>
        </p:nvSpPr>
        <p:spPr>
          <a:xfrm>
            <a:off x="4038600" y="649224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altLang="sv-SE" b="0" i="0" u="none" strike="noStrike" kern="1200" cap="none" spc="0" normalizeH="0" baseline="0" noProof="0">
                <a:ln>
                  <a:noFill/>
                </a:ln>
                <a:solidFill>
                  <a:schemeClr val="tx1">
                    <a:tint val="75000"/>
                  </a:schemeClr>
                </a:solidFill>
                <a:effectLst/>
                <a:uLnTx/>
                <a:uFillTx/>
                <a:latin typeface="+mn-lt"/>
                <a:ea typeface="+mn-ea"/>
                <a:cs typeface="+mn-cs"/>
              </a:rPr>
              <a:t>Zhikal Omar Khudhur</a:t>
            </a:r>
          </a:p>
        </p:txBody>
      </p:sp>
      <p:sp>
        <p:nvSpPr>
          <p:cNvPr id="6" name="灯片编号占位符 5"/>
          <p:cNvSpPr>
            <a:spLocks noGrp="1"/>
          </p:cNvSpPr>
          <p:nvPr>
            <p:ph type="sldNum" sz="quarter" idx="12"/>
          </p:nvPr>
        </p:nvSpPr>
        <p:spPr>
          <a:xfrm>
            <a:off x="86106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15</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776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7436-95AF-4612-9F2E-8395C4DE5D96}"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09/02/2025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0" y="260413"/>
            <a:ext cx="10850880"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The two-messenger mechanism–protein hormones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at type of hormones bind to receptors located on the cell membrane? -  Quora">
            <a:extLst>
              <a:ext uri="{FF2B5EF4-FFF2-40B4-BE49-F238E27FC236}">
                <a16:creationId xmlns:a16="http://schemas.microsoft.com/office/drawing/2014/main" id="{0F4DA269-1987-2FE4-B19C-51CFF0AC9D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9401" y="1178560"/>
            <a:ext cx="6719904" cy="50901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DC97A64-8359-D402-68A2-5B9B4C5BC0C1}"/>
              </a:ext>
            </a:extLst>
          </p:cNvPr>
          <p:cNvSpPr txBox="1"/>
          <p:nvPr/>
        </p:nvSpPr>
        <p:spPr>
          <a:xfrm>
            <a:off x="-20371" y="955801"/>
            <a:ext cx="5371649" cy="4890441"/>
          </a:xfrm>
          <a:prstGeom prst="rect">
            <a:avLst/>
          </a:prstGeom>
          <a:noFill/>
        </p:spPr>
        <p:txBody>
          <a:bodyPr wrap="square">
            <a:spAutoFit/>
          </a:bodyPr>
          <a:lstStyle/>
          <a:p>
            <a:pPr marL="342900" marR="0" lvl="0" indent="-342900" algn="just" defTabSz="914400" rtl="0" eaLnBrk="1" fontAlgn="auto" latinLnBrk="0" hangingPunct="1">
              <a:lnSpc>
                <a:spcPct val="150000"/>
              </a:lnSpc>
              <a:spcBef>
                <a:spcPts val="0"/>
              </a:spcBef>
              <a:spcAft>
                <a:spcPts val="800"/>
              </a:spcAft>
              <a:buClrTx/>
              <a:buSzTx/>
              <a:buFont typeface="+mj-lt"/>
              <a:buAutoNum type="arabicPeriod"/>
              <a:tabLst/>
              <a:defRPr/>
            </a:pPr>
            <a:r>
              <a:rPr kumimoji="0" lang="en-US" sz="16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Protein and peptide hormones bind to receptors of the cell membrane, and the hormone is called the </a:t>
            </a:r>
            <a:r>
              <a:rPr kumimoji="0" lang="en-US" sz="16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first messenger</a:t>
            </a:r>
          </a:p>
          <a:p>
            <a:pPr marL="342900" marR="0" lvl="0" indent="-342900" algn="just" defTabSz="914400" rtl="0" eaLnBrk="1" fontAlgn="auto" latinLnBrk="0" hangingPunct="1">
              <a:lnSpc>
                <a:spcPct val="150000"/>
              </a:lnSpc>
              <a:spcBef>
                <a:spcPts val="0"/>
              </a:spcBef>
              <a:spcAft>
                <a:spcPts val="800"/>
              </a:spcAft>
              <a:buClrTx/>
              <a:buSzTx/>
              <a:buFont typeface="+mj-lt"/>
              <a:buAutoNum type="arabicPeriod"/>
              <a:tabLst/>
              <a:defRPr/>
            </a:pPr>
            <a:r>
              <a:rPr kumimoji="0" lang="en-US" sz="16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The binding of membrane insoluble hormones activate </a:t>
            </a:r>
            <a:r>
              <a:rPr kumimoji="0" lang="en-US" sz="16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G proteins</a:t>
            </a:r>
          </a:p>
          <a:p>
            <a:pPr marL="342900" marR="0" lvl="0" indent="-342900" algn="just" defTabSz="914400" rtl="0" eaLnBrk="1" fontAlgn="auto" latinLnBrk="0" hangingPunct="1">
              <a:lnSpc>
                <a:spcPct val="150000"/>
              </a:lnSpc>
              <a:spcBef>
                <a:spcPts val="0"/>
              </a:spcBef>
              <a:spcAft>
                <a:spcPts val="800"/>
              </a:spcAft>
              <a:buClrTx/>
              <a:buSzTx/>
              <a:buFont typeface="+mj-lt"/>
              <a:buAutoNum type="arabicPeriod"/>
              <a:tabLst/>
              <a:defRPr/>
            </a:pPr>
            <a:r>
              <a:rPr kumimoji="0" lang="en-US" sz="16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The activated G protein activates </a:t>
            </a:r>
            <a:r>
              <a:rPr kumimoji="0" lang="en-US" sz="16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adenylate cyclase </a:t>
            </a:r>
            <a:r>
              <a:rPr kumimoji="0" lang="en-US" sz="16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in cell membrane </a:t>
            </a:r>
          </a:p>
          <a:p>
            <a:pPr marL="342900" marR="0" lvl="0" indent="-342900" algn="just" defTabSz="914400" rtl="0" eaLnBrk="1" fontAlgn="auto" latinLnBrk="0" hangingPunct="1">
              <a:lnSpc>
                <a:spcPct val="150000"/>
              </a:lnSpc>
              <a:spcBef>
                <a:spcPts val="0"/>
              </a:spcBef>
              <a:spcAft>
                <a:spcPts val="800"/>
              </a:spcAft>
              <a:buClrTx/>
              <a:buSzTx/>
              <a:buFont typeface="+mj-lt"/>
              <a:buAutoNum type="arabicPeriod"/>
              <a:tabLst/>
              <a:defRPr/>
            </a:pPr>
            <a:r>
              <a:rPr kumimoji="0" lang="en-US" sz="16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Adenylate cyclase synthesizes a substance called </a:t>
            </a:r>
            <a:r>
              <a:rPr kumimoji="0" lang="en-US" sz="16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cyclic adenosine monophosphate (cyclic AMP or cAMP) </a:t>
            </a:r>
            <a:r>
              <a:rPr kumimoji="0" lang="en-US" sz="16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from </a:t>
            </a:r>
            <a:r>
              <a:rPr kumimoji="0" lang="en-US" sz="16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ATP</a:t>
            </a:r>
            <a:r>
              <a:rPr kumimoji="0" lang="en-US" sz="16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 and cyclic AMP is the </a:t>
            </a:r>
            <a:r>
              <a:rPr kumimoji="0" lang="en-US" sz="16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second messenger</a:t>
            </a:r>
          </a:p>
          <a:p>
            <a:pPr marL="342900" marR="0" lvl="0" indent="-342900" algn="just" defTabSz="914400" rtl="0" eaLnBrk="1" fontAlgn="auto" latinLnBrk="0" hangingPunct="1">
              <a:lnSpc>
                <a:spcPct val="150000"/>
              </a:lnSpc>
              <a:spcBef>
                <a:spcPts val="0"/>
              </a:spcBef>
              <a:spcAft>
                <a:spcPts val="800"/>
              </a:spcAft>
              <a:buClrTx/>
              <a:buSzTx/>
              <a:buFont typeface="+mj-lt"/>
              <a:buAutoNum type="arabicPeriod"/>
              <a:tabLst/>
              <a:defRPr/>
            </a:pPr>
            <a:r>
              <a:rPr kumimoji="0" lang="en-US" sz="16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Cyclic AMP activates specific enzymes within the cell, which bring about the cell’s characteristic response to the hormone. </a:t>
            </a:r>
            <a:endPar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22768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043631" y="809898"/>
            <a:ext cx="9942716" cy="1554480"/>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4800" b="1" i="0" u="none" strike="noStrike" kern="1200" cap="none" spc="0" normalizeH="0" baseline="0" noProof="0">
                <a:ln>
                  <a:noFill/>
                </a:ln>
                <a:solidFill>
                  <a:schemeClr val="tx1"/>
                </a:solidFill>
                <a:effectLst/>
                <a:uLnTx/>
                <a:uFillTx/>
                <a:latin typeface="+mj-lt"/>
                <a:ea typeface="+mj-ea"/>
                <a:cs typeface="+mj-cs"/>
              </a:rPr>
              <a:t>The two-messenger mechanism–protein hormones</a:t>
            </a:r>
            <a:endParaRPr kumimoji="0" lang="en-US" altLang="zh-CN" sz="4800" b="0" i="0" u="none" strike="noStrike" kern="1200" cap="none" spc="0" normalizeH="0" baseline="0" noProof="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800" b="0" i="0" u="none" strike="noStrike" kern="1200" cap="none" spc="0" normalizeH="0" baseline="0" noProof="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800" b="0" i="0" u="none" strike="noStrike" kern="1200" cap="none" spc="0" normalizeH="0" baseline="0" noProof="0">
              <a:ln>
                <a:noFill/>
              </a:ln>
              <a:solidFill>
                <a:schemeClr val="tx1"/>
              </a:solidFill>
              <a:effectLst/>
              <a:uLnTx/>
              <a:uFillTx/>
              <a:latin typeface="+mj-lt"/>
              <a:ea typeface="+mj-ea"/>
              <a:cs typeface="+mj-cs"/>
            </a:endParaRPr>
          </a:p>
        </p:txBody>
      </p:sp>
      <p:sp>
        <p:nvSpPr>
          <p:cNvPr id="7" name="TextBox 6">
            <a:extLst>
              <a:ext uri="{FF2B5EF4-FFF2-40B4-BE49-F238E27FC236}">
                <a16:creationId xmlns:a16="http://schemas.microsoft.com/office/drawing/2014/main" id="{6DC97A64-8359-D402-68A2-5B9B4C5BC0C1}"/>
              </a:ext>
            </a:extLst>
          </p:cNvPr>
          <p:cNvSpPr txBox="1"/>
          <p:nvPr/>
        </p:nvSpPr>
        <p:spPr>
          <a:xfrm>
            <a:off x="1045028" y="3017522"/>
            <a:ext cx="9941319" cy="3124658"/>
          </a:xfrm>
          <a:prstGeom prst="rect">
            <a:avLst/>
          </a:prstGeom>
        </p:spPr>
        <p:txBody>
          <a:bodyPr vert="horz" lIns="91440" tIns="45720" rIns="91440" bIns="45720" rtlCol="0" anchor="ctr">
            <a:normAutofit/>
          </a:bodyPr>
          <a:lstStyle/>
          <a:p>
            <a:pPr marL="0" marR="0" lvl="0" indent="-228600" algn="just" fontAlgn="auto">
              <a:lnSpc>
                <a:spcPct val="90000"/>
              </a:lnSpc>
              <a:spcBef>
                <a:spcPts val="0"/>
              </a:spcBef>
              <a:spcAft>
                <a:spcPts val="800"/>
              </a:spcAft>
              <a:buClrTx/>
              <a:buSzTx/>
              <a:buFont typeface="Arial" panose="020B0604020202020204" pitchFamily="34" charset="0"/>
              <a:buChar char="•"/>
              <a:tabLst/>
              <a:defRPr/>
            </a:pPr>
            <a:r>
              <a:rPr kumimoji="0" lang="en-US" sz="2400"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The responses of target cells to hormones include </a:t>
            </a:r>
          </a:p>
          <a:p>
            <a:pPr marL="342900" marR="0" lvl="0" indent="-228600" algn="just" fontAlgn="auto">
              <a:lnSpc>
                <a:spcPct val="90000"/>
              </a:lnSpc>
              <a:spcBef>
                <a:spcPts val="0"/>
              </a:spcBef>
              <a:spcAft>
                <a:spcPts val="800"/>
              </a:spcAft>
              <a:buClrTx/>
              <a:buSzTx/>
              <a:buFont typeface="Arial" panose="020B0604020202020204" pitchFamily="34" charset="0"/>
              <a:buChar char="•"/>
              <a:tabLst/>
              <a:defRPr/>
            </a:pPr>
            <a:r>
              <a:rPr kumimoji="0" lang="en-US"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A change in the permeability of the cell membrane to a specific substance, </a:t>
            </a:r>
          </a:p>
          <a:p>
            <a:pPr marL="342900" marR="0" lvl="0" indent="-228600" algn="just" fontAlgn="auto">
              <a:lnSpc>
                <a:spcPct val="90000"/>
              </a:lnSpc>
              <a:spcBef>
                <a:spcPts val="0"/>
              </a:spcBef>
              <a:spcAft>
                <a:spcPts val="800"/>
              </a:spcAft>
              <a:buClrTx/>
              <a:buSzTx/>
              <a:buFont typeface="Arial" panose="020B0604020202020204" pitchFamily="34" charset="0"/>
              <a:buChar char="•"/>
              <a:tabLst/>
              <a:defRPr/>
            </a:pPr>
            <a:r>
              <a:rPr kumimoji="0" lang="en-US"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An increase in protein synthesis</a:t>
            </a:r>
          </a:p>
          <a:p>
            <a:pPr marL="342900" marR="0" lvl="0" indent="-228600" algn="just" fontAlgn="auto">
              <a:lnSpc>
                <a:spcPct val="90000"/>
              </a:lnSpc>
              <a:spcBef>
                <a:spcPts val="0"/>
              </a:spcBef>
              <a:spcAft>
                <a:spcPts val="800"/>
              </a:spcAft>
              <a:buClrTx/>
              <a:buSzTx/>
              <a:buFont typeface="Arial" panose="020B0604020202020204" pitchFamily="34" charset="0"/>
              <a:buChar char="•"/>
              <a:tabLst/>
              <a:defRPr/>
            </a:pPr>
            <a:r>
              <a:rPr kumimoji="0" lang="en-US"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Activation of other enzymes</a:t>
            </a:r>
          </a:p>
          <a:p>
            <a:pPr marL="342900" marR="0" lvl="0" indent="-228600" algn="just" fontAlgn="auto">
              <a:lnSpc>
                <a:spcPct val="90000"/>
              </a:lnSpc>
              <a:spcBef>
                <a:spcPts val="0"/>
              </a:spcBef>
              <a:spcAft>
                <a:spcPts val="800"/>
              </a:spcAft>
              <a:buClrTx/>
              <a:buSzTx/>
              <a:buFont typeface="Arial" panose="020B0604020202020204" pitchFamily="34" charset="0"/>
              <a:buChar char="•"/>
              <a:tabLst/>
              <a:defRPr/>
            </a:pPr>
            <a:r>
              <a:rPr kumimoji="0" lang="en-US"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Or the secretion of a cellular product.</a:t>
            </a:r>
          </a:p>
        </p:txBody>
      </p:sp>
      <p:cxnSp>
        <p:nvCxnSpPr>
          <p:cNvPr id="22" name="Straight Connector 2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p:ph type="dt" sz="half" idx="10"/>
          </p:nvPr>
        </p:nvSpPr>
        <p:spPr>
          <a:xfrm>
            <a:off x="8382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590B2DE-2B9D-4EE4-ABC0-FD95A4076D0F}"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2/9/2025</a:t>
            </a:fld>
            <a:endParaRPr kumimoji="0" lang="en-US" altLang="sv-SE" b="0" i="0" u="none" strike="noStrike" cap="none" spc="0" normalizeH="0" baseline="0" noProof="0">
              <a:ln>
                <a:noFill/>
              </a:ln>
              <a:effectLst/>
              <a:uLnTx/>
              <a:uFillTx/>
            </a:endParaRPr>
          </a:p>
        </p:txBody>
      </p:sp>
      <p:sp>
        <p:nvSpPr>
          <p:cNvPr id="5" name="页脚占位符 4"/>
          <p:cNvSpPr>
            <a:spLocks noGrp="1"/>
          </p:cNvSpPr>
          <p:nvPr>
            <p:ph type="ftr" sz="quarter" idx="11"/>
          </p:nvPr>
        </p:nvSpPr>
        <p:spPr>
          <a:xfrm>
            <a:off x="4038600" y="649224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altLang="sv-SE" b="0" i="0" u="none" strike="noStrike" kern="1200" cap="none" spc="0" normalizeH="0" baseline="0" noProof="0">
                <a:ln>
                  <a:noFill/>
                </a:ln>
                <a:solidFill>
                  <a:schemeClr val="tx1">
                    <a:tint val="75000"/>
                  </a:schemeClr>
                </a:solidFill>
                <a:effectLst/>
                <a:uLnTx/>
                <a:uFillTx/>
                <a:latin typeface="+mn-lt"/>
                <a:ea typeface="+mn-ea"/>
                <a:cs typeface="+mn-cs"/>
              </a:rPr>
              <a:t>Zhikal Omar Khudhur</a:t>
            </a:r>
          </a:p>
        </p:txBody>
      </p:sp>
      <p:sp>
        <p:nvSpPr>
          <p:cNvPr id="6" name="灯片编号占位符 5"/>
          <p:cNvSpPr>
            <a:spLocks noGrp="1"/>
          </p:cNvSpPr>
          <p:nvPr>
            <p:ph type="sldNum" sz="quarter" idx="12"/>
          </p:nvPr>
        </p:nvSpPr>
        <p:spPr>
          <a:xfrm>
            <a:off x="86106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17</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517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8ADE0F-A8D6-442C-867D-4E4CCEE79DD0}"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09/02/2025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0" y="260413"/>
            <a:ext cx="10850880"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The two-messenger mechanism–protein hormones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9DFBA19-A12C-0519-ED3E-7EAE29406DE3}"/>
              </a:ext>
            </a:extLst>
          </p:cNvPr>
          <p:cNvPicPr>
            <a:picLocks noChangeAspect="1"/>
          </p:cNvPicPr>
          <p:nvPr/>
        </p:nvPicPr>
        <p:blipFill>
          <a:blip r:embed="rId4"/>
          <a:stretch>
            <a:fillRect/>
          </a:stretch>
        </p:blipFill>
        <p:spPr>
          <a:xfrm>
            <a:off x="5974080" y="1228319"/>
            <a:ext cx="4740724" cy="5203234"/>
          </a:xfrm>
          <a:prstGeom prst="rect">
            <a:avLst/>
          </a:prstGeom>
        </p:spPr>
      </p:pic>
      <p:pic>
        <p:nvPicPr>
          <p:cNvPr id="11" name="Picture 10">
            <a:extLst>
              <a:ext uri="{FF2B5EF4-FFF2-40B4-BE49-F238E27FC236}">
                <a16:creationId xmlns:a16="http://schemas.microsoft.com/office/drawing/2014/main" id="{930D6373-EE6A-067A-ABF2-D2ED2E6B07AF}"/>
              </a:ext>
            </a:extLst>
          </p:cNvPr>
          <p:cNvPicPr>
            <a:picLocks noChangeAspect="1"/>
          </p:cNvPicPr>
          <p:nvPr/>
        </p:nvPicPr>
        <p:blipFill>
          <a:blip r:embed="rId5"/>
          <a:stretch>
            <a:fillRect/>
          </a:stretch>
        </p:blipFill>
        <p:spPr>
          <a:xfrm>
            <a:off x="244032" y="1643726"/>
            <a:ext cx="5462828" cy="4297217"/>
          </a:xfrm>
          <a:prstGeom prst="rect">
            <a:avLst/>
          </a:prstGeom>
        </p:spPr>
      </p:pic>
    </p:spTree>
    <p:extLst>
      <p:ext uri="{BB962C8B-B14F-4D97-AF65-F5344CB8AC3E}">
        <p14:creationId xmlns:p14="http://schemas.microsoft.com/office/powerpoint/2010/main" val="3447058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589560" y="856180"/>
            <a:ext cx="4560584" cy="1128068"/>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3400" b="1" i="0" u="none" strike="noStrike" cap="none" spc="0" normalizeH="0" baseline="0" noProof="0" dirty="0">
                <a:ln>
                  <a:noFill/>
                </a:ln>
                <a:solidFill>
                  <a:schemeClr val="tx1"/>
                </a:solidFill>
                <a:effectLst/>
                <a:uLnTx/>
                <a:uFillTx/>
              </a:rPr>
              <a:t>The action of steroid hormones</a:t>
            </a:r>
            <a:endParaRPr kumimoji="0" lang="en-US" altLang="zh-CN" sz="3400" b="0" i="0" u="none" strike="noStrike" cap="none" spc="0" normalizeH="0" baseline="0" noProof="0" dirty="0">
              <a:ln>
                <a:noFill/>
              </a:ln>
              <a:solidFill>
                <a:schemeClr val="tx1"/>
              </a:solidFill>
              <a:effectLst/>
              <a:uLnTx/>
              <a:uFillTx/>
            </a:endParaRPr>
          </a:p>
          <a:p>
            <a:pPr marL="0" marR="0" lvl="0" indent="0" fontAlgn="base">
              <a:lnSpc>
                <a:spcPct val="90000"/>
              </a:lnSpc>
              <a:spcAft>
                <a:spcPts val="600"/>
              </a:spcAft>
              <a:buClrTx/>
              <a:buSzTx/>
              <a:tabLst/>
              <a:defRPr/>
            </a:pPr>
            <a:endParaRPr kumimoji="0" lang="en-US" altLang="zh-CN" sz="3400" b="0" i="0" u="none" strike="noStrike" cap="none" spc="0" normalizeH="0" baseline="0" noProof="0" dirty="0">
              <a:ln>
                <a:noFill/>
              </a:ln>
              <a:solidFill>
                <a:schemeClr val="tx1"/>
              </a:solidFill>
              <a:effectLst/>
              <a:uLnTx/>
              <a:uFillTx/>
            </a:endParaRPr>
          </a:p>
        </p:txBody>
      </p:sp>
      <p:grpSp>
        <p:nvGrpSpPr>
          <p:cNvPr id="15" name="Group 1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DC97A64-8359-D402-68A2-5B9B4C5BC0C1}"/>
              </a:ext>
            </a:extLst>
          </p:cNvPr>
          <p:cNvSpPr txBox="1"/>
          <p:nvPr/>
        </p:nvSpPr>
        <p:spPr>
          <a:xfrm>
            <a:off x="262551" y="1984248"/>
            <a:ext cx="5305330" cy="4507357"/>
          </a:xfrm>
          <a:prstGeom prst="rect">
            <a:avLst/>
          </a:prstGeom>
        </p:spPr>
        <p:txBody>
          <a:bodyPr vert="horz" lIns="91440" tIns="45720" rIns="91440" bIns="45720" rtlCol="0" anchor="ctr">
            <a:normAutofit fontScale="92500" lnSpcReduction="20000"/>
          </a:bodyPr>
          <a:lstStyle/>
          <a:p>
            <a:pPr marL="457200" marR="0" lvl="0" indent="-228600" algn="just" fontAlgn="auto">
              <a:lnSpc>
                <a:spcPct val="160000"/>
              </a:lnSpc>
              <a:spcBef>
                <a:spcPts val="0"/>
              </a:spcBef>
              <a:spcAft>
                <a:spcPts val="800"/>
              </a:spcAft>
              <a:buClrTx/>
              <a:buSzTx/>
              <a:buFont typeface="Arial" panose="020B0604020202020204" pitchFamily="34" charset="0"/>
              <a:buChar char="•"/>
              <a:tabLst/>
              <a:defRPr/>
            </a:pPr>
            <a:r>
              <a:rPr kumimoji="0" lang="en-US" sz="17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Steroid hormones are soluble in the lipids of the cell membrane and diffuse easily into a target cell</a:t>
            </a:r>
          </a:p>
          <a:p>
            <a:pPr marL="457200" marR="0" lvl="0" indent="-228600" algn="just" fontAlgn="auto">
              <a:lnSpc>
                <a:spcPct val="160000"/>
              </a:lnSpc>
              <a:spcBef>
                <a:spcPts val="0"/>
              </a:spcBef>
              <a:spcAft>
                <a:spcPts val="800"/>
              </a:spcAft>
              <a:buClrTx/>
              <a:buSzTx/>
              <a:buFont typeface="Arial" panose="020B0604020202020204" pitchFamily="34" charset="0"/>
              <a:buChar char="•"/>
              <a:tabLst/>
              <a:defRPr/>
            </a:pPr>
            <a:r>
              <a:rPr kumimoji="0" lang="en-US" sz="17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Once inside the cell, the steroid hormone combines with a protein receptor in the cytoplasm, and </a:t>
            </a:r>
          </a:p>
          <a:p>
            <a:pPr marL="457200" marR="0" lvl="0" indent="-228600" algn="just" fontAlgn="auto">
              <a:lnSpc>
                <a:spcPct val="160000"/>
              </a:lnSpc>
              <a:spcBef>
                <a:spcPts val="0"/>
              </a:spcBef>
              <a:spcAft>
                <a:spcPts val="800"/>
              </a:spcAft>
              <a:buClrTx/>
              <a:buSzTx/>
              <a:buFont typeface="Arial" panose="020B0604020202020204" pitchFamily="34" charset="0"/>
              <a:buChar char="•"/>
              <a:tabLst/>
              <a:defRPr/>
            </a:pPr>
            <a:r>
              <a:rPr kumimoji="0" lang="en-US" sz="17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This steroid-protein complex enters the nucleus of the cell. </a:t>
            </a:r>
          </a:p>
          <a:p>
            <a:pPr marL="457200" marR="0" lvl="0" indent="-228600" algn="just" fontAlgn="auto">
              <a:lnSpc>
                <a:spcPct val="160000"/>
              </a:lnSpc>
              <a:spcBef>
                <a:spcPts val="0"/>
              </a:spcBef>
              <a:spcAft>
                <a:spcPts val="800"/>
              </a:spcAft>
              <a:buClrTx/>
              <a:buSzTx/>
              <a:buFont typeface="Arial" panose="020B0604020202020204" pitchFamily="34" charset="0"/>
              <a:buChar char="•"/>
              <a:tabLst/>
              <a:defRPr/>
            </a:pPr>
            <a:r>
              <a:rPr kumimoji="0" lang="en-US" sz="17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Within the nucleus, the steroid-protein complex activates specific genes</a:t>
            </a:r>
          </a:p>
          <a:p>
            <a:pPr marL="457200" marR="0" lvl="0" indent="-228600" algn="just" fontAlgn="auto">
              <a:lnSpc>
                <a:spcPct val="160000"/>
              </a:lnSpc>
              <a:spcBef>
                <a:spcPts val="0"/>
              </a:spcBef>
              <a:spcAft>
                <a:spcPts val="800"/>
              </a:spcAft>
              <a:buClrTx/>
              <a:buSzTx/>
              <a:buFont typeface="Arial" panose="020B0604020202020204" pitchFamily="34" charset="0"/>
              <a:buChar char="•"/>
              <a:tabLst/>
              <a:defRPr/>
            </a:pPr>
            <a:r>
              <a:rPr kumimoji="0" lang="en-US" sz="17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Which begin the process of mRNA synthesis</a:t>
            </a:r>
          </a:p>
          <a:p>
            <a:pPr marL="457200" marR="0" lvl="0" indent="-228600" algn="just" fontAlgn="auto">
              <a:lnSpc>
                <a:spcPct val="160000"/>
              </a:lnSpc>
              <a:spcBef>
                <a:spcPts val="0"/>
              </a:spcBef>
              <a:spcAft>
                <a:spcPts val="800"/>
              </a:spcAft>
              <a:buClrTx/>
              <a:buSzTx/>
              <a:buFont typeface="Arial" panose="020B0604020202020204" pitchFamily="34" charset="0"/>
              <a:buChar char="•"/>
              <a:tabLst/>
              <a:defRPr/>
            </a:pPr>
            <a:r>
              <a:rPr kumimoji="0" lang="en-US" sz="17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And then protein synthesis. The enzymes produced bring about the cell’s characteristic response to the hormone</a:t>
            </a:r>
          </a:p>
        </p:txBody>
      </p:sp>
      <p:sp>
        <p:nvSpPr>
          <p:cNvPr id="21" name="Rectangle 2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teroid Hormones | SBI4U 2013 Resource Guide">
            <a:extLst>
              <a:ext uri="{FF2B5EF4-FFF2-40B4-BE49-F238E27FC236}">
                <a16:creationId xmlns:a16="http://schemas.microsoft.com/office/drawing/2014/main" id="{20AB5522-649B-9947-9EA3-A66EA38CBCBF}"/>
              </a:ext>
            </a:extLst>
          </p:cNvPr>
          <p:cNvPicPr>
            <a:picLocks noChangeAspect="1"/>
          </p:cNvPicPr>
          <p:nvPr/>
        </p:nvPicPr>
        <p:blipFill rotWithShape="1">
          <a:blip r:embed="rId3">
            <a:extLst>
              <a:ext uri="{28A0092B-C50C-407E-A947-70E740481C1C}">
                <a14:useLocalDpi xmlns:a14="http://schemas.microsoft.com/office/drawing/2010/main" val="0"/>
              </a:ext>
            </a:extLst>
          </a:blip>
          <a:srcRect r="4" b="1589"/>
          <a:stretch/>
        </p:blipFill>
        <p:spPr bwMode="auto">
          <a:xfrm>
            <a:off x="5977788" y="799352"/>
            <a:ext cx="5425410" cy="5259296"/>
          </a:xfrm>
          <a:prstGeom prst="rect">
            <a:avLst/>
          </a:prstGeom>
          <a:noFill/>
          <a:extLst>
            <a:ext uri="{53640926-AAD7-44D8-BBD7-CCE9431645EC}">
              <a14:shadowObscured xmlns:a14="http://schemas.microsoft.com/office/drawing/2010/main"/>
            </a:ext>
          </a:extLst>
        </p:spPr>
      </p:pic>
      <p:sp>
        <p:nvSpPr>
          <p:cNvPr id="4" name="日期占位符 3"/>
          <p:cNvSpPr>
            <a:spLocks noGrp="1"/>
          </p:cNvSpPr>
          <p:nvPr>
            <p:ph type="dt" sz="half" idx="10"/>
          </p:nvPr>
        </p:nvSpPr>
        <p:spPr>
          <a:xfrm>
            <a:off x="589560" y="6492240"/>
            <a:ext cx="2991840" cy="365125"/>
          </a:xfrm>
        </p:spPr>
        <p:txBody>
          <a:bodyPr vert="horz" lIns="91440" tIns="45720" rIns="91440" bIns="45720" rtlCol="0" anchor="ctr">
            <a:normAutofit/>
          </a:bodyPr>
          <a:lstStyle/>
          <a:p>
            <a:pPr>
              <a:spcAft>
                <a:spcPts val="600"/>
              </a:spcAft>
              <a:defRPr/>
            </a:pPr>
            <a:fld id="{667A0F85-84BE-46D1-B772-348347BCD343}" type="datetime1">
              <a:rPr lang="en-US" altLang="sv-SE" smtClean="0">
                <a:solidFill>
                  <a:prstClr val="black">
                    <a:tint val="75000"/>
                  </a:prstClr>
                </a:solidFill>
                <a:latin typeface="Calibri" panose="020F0502020204030204"/>
              </a:rPr>
              <a:pPr>
                <a:spcAft>
                  <a:spcPts val="600"/>
                </a:spcAft>
                <a:defRPr/>
              </a:pPr>
              <a:t>2/9/2025</a:t>
            </a:fld>
            <a:endParaRPr lang="en-US" altLang="sv-SE">
              <a:solidFill>
                <a:prstClr val="black">
                  <a:tint val="75000"/>
                </a:prstClr>
              </a:solidFill>
              <a:latin typeface="Calibri" panose="020F0502020204030204"/>
            </a:endParaRPr>
          </a:p>
        </p:txBody>
      </p:sp>
      <p:sp>
        <p:nvSpPr>
          <p:cNvPr id="5" name="页脚占位符 4"/>
          <p:cNvSpPr>
            <a:spLocks noGrp="1"/>
          </p:cNvSpPr>
          <p:nvPr>
            <p:ph type="ftr" sz="quarter" idx="11"/>
          </p:nvPr>
        </p:nvSpPr>
        <p:spPr>
          <a:xfrm>
            <a:off x="5685810" y="6492240"/>
            <a:ext cx="3050866" cy="365125"/>
          </a:xfrm>
        </p:spPr>
        <p:txBody>
          <a:bodyPr vert="horz" lIns="91440" tIns="45720" rIns="91440" bIns="45720" rtlCol="0" anchor="ctr">
            <a:normAutofit/>
          </a:bodyPr>
          <a:lstStyle/>
          <a:p>
            <a:pPr algn="l">
              <a:spcAft>
                <a:spcPts val="600"/>
              </a:spcAft>
              <a:defRPr/>
            </a:pPr>
            <a:r>
              <a:rPr lang="en-US" altLang="sv-SE" kern="1200">
                <a:solidFill>
                  <a:prstClr val="black">
                    <a:tint val="75000"/>
                  </a:prstClr>
                </a:solidFill>
                <a:latin typeface="Calibri" panose="020F0502020204030204"/>
                <a:ea typeface="+mn-ea"/>
                <a:cs typeface="+mn-cs"/>
              </a:rPr>
              <a:t>Zhikal Omar Khudhur</a:t>
            </a:r>
          </a:p>
        </p:txBody>
      </p:sp>
      <p:sp>
        <p:nvSpPr>
          <p:cNvPr id="6" name="灯片编号占位符 5"/>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defRPr/>
            </a:pPr>
            <a:fld id="{60516781-C84B-4367-9A6D-B2411A583ADE}" type="slidenum">
              <a:rPr lang="en-US" altLang="sv-SE" smtClean="0">
                <a:solidFill>
                  <a:prstClr val="black">
                    <a:tint val="75000"/>
                  </a:prstClr>
                </a:solidFill>
                <a:latin typeface="Calibri" panose="020F0502020204030204"/>
              </a:rPr>
              <a:pPr>
                <a:spcAft>
                  <a:spcPts val="600"/>
                </a:spcAft>
                <a:defRPr/>
              </a:pPr>
              <a:t>19</a:t>
            </a:fld>
            <a:endParaRPr lang="en-US" altLang="sv-SE">
              <a:solidFill>
                <a:prstClr val="black">
                  <a:tint val="75000"/>
                </a:prstClr>
              </a:solidFill>
              <a:latin typeface="Calibri" panose="020F0502020204030204"/>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381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635000" y="640823"/>
            <a:ext cx="3418659" cy="5583148"/>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5400" b="1" i="0" u="none" strike="noStrike" kern="1200" cap="none" spc="0" normalizeH="0" baseline="0" noProof="0">
                <a:ln>
                  <a:noFill/>
                </a:ln>
                <a:solidFill>
                  <a:schemeClr val="tx1"/>
                </a:solidFill>
                <a:effectLst/>
                <a:uLnTx/>
                <a:uFillTx/>
                <a:latin typeface="+mj-lt"/>
                <a:ea typeface="+mj-ea"/>
                <a:cs typeface="+mj-cs"/>
              </a:rPr>
              <a:t>Objectives</a:t>
            </a:r>
            <a:endParaRPr kumimoji="0" lang="en-US" altLang="zh-CN" sz="5400" b="0" i="0" u="none" strike="noStrike" kern="1200" cap="none" spc="0" normalizeH="0" baseline="0" noProof="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a:ln>
                <a:noFill/>
              </a:ln>
              <a:solidFill>
                <a:schemeClr val="tx1"/>
              </a:solidFill>
              <a:effectLst/>
              <a:uLnTx/>
              <a:uFillTx/>
              <a:latin typeface="+mj-lt"/>
              <a:ea typeface="+mj-ea"/>
              <a:cs typeface="+mj-cs"/>
            </a:endParaRPr>
          </a:p>
        </p:txBody>
      </p:sp>
      <p:sp>
        <p:nvSpPr>
          <p:cNvPr id="16"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日期占位符 3"/>
          <p:cNvSpPr>
            <a:spLocks noGrp="1"/>
          </p:cNvSpPr>
          <p:nvPr>
            <p:ph type="dt" sz="half" idx="10"/>
          </p:nvPr>
        </p:nvSpPr>
        <p:spPr>
          <a:xfrm>
            <a:off x="8382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BA70D03E-AECE-437A-9DD7-6E6443DA4BAA}"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2/9/2025</a:t>
            </a:fld>
            <a:endParaRPr kumimoji="0" lang="en-US" altLang="sv-SE" b="0" i="0" u="none" strike="noStrike" cap="none" spc="0" normalizeH="0" baseline="0" noProof="0">
              <a:ln>
                <a:noFill/>
              </a:ln>
              <a:effectLst/>
              <a:uLnTx/>
              <a:uFillTx/>
            </a:endParaRPr>
          </a:p>
        </p:txBody>
      </p:sp>
      <p:sp>
        <p:nvSpPr>
          <p:cNvPr id="3" name="Footer Placeholder 2">
            <a:extLst>
              <a:ext uri="{FF2B5EF4-FFF2-40B4-BE49-F238E27FC236}">
                <a16:creationId xmlns:a16="http://schemas.microsoft.com/office/drawing/2014/main" id="{5EBA5681-2631-C3E7-B394-8BC6663DB96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Zhikal Omar Khudhur</a:t>
            </a:r>
          </a:p>
        </p:txBody>
      </p:sp>
      <p:sp>
        <p:nvSpPr>
          <p:cNvPr id="6" name="灯片编号占位符 5"/>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标题 1">
            <a:extLst>
              <a:ext uri="{FF2B5EF4-FFF2-40B4-BE49-F238E27FC236}">
                <a16:creationId xmlns:a16="http://schemas.microsoft.com/office/drawing/2014/main" id="{B96E4456-DD55-AE8D-503D-E3CFE4D9AA69}"/>
              </a:ext>
            </a:extLst>
          </p:cNvPr>
          <p:cNvGraphicFramePr/>
          <p:nvPr>
            <p:extLst>
              <p:ext uri="{D42A27DB-BD31-4B8C-83A1-F6EECF244321}">
                <p14:modId xmlns:p14="http://schemas.microsoft.com/office/powerpoint/2010/main" val="287800444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42531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043631" y="809898"/>
            <a:ext cx="9942716" cy="1554480"/>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4800" b="1" i="0" u="none" strike="noStrike" kern="1200" cap="none" spc="0" normalizeH="0" baseline="0" noProof="0">
                <a:ln>
                  <a:noFill/>
                </a:ln>
                <a:solidFill>
                  <a:schemeClr val="tx1"/>
                </a:solidFill>
                <a:effectLst/>
                <a:uLnTx/>
                <a:uFillTx/>
                <a:latin typeface="+mj-lt"/>
                <a:ea typeface="+mj-ea"/>
                <a:cs typeface="+mj-cs"/>
              </a:rPr>
              <a:t>Response time of target cells to hormones</a:t>
            </a:r>
            <a:endParaRPr kumimoji="0" lang="en-US" altLang="zh-CN" sz="4800" b="0" i="0" u="none" strike="noStrike" kern="1200" cap="none" spc="0" normalizeH="0" baseline="0" noProof="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800" b="0" i="0" u="none" strike="noStrike" kern="1200" cap="none" spc="0" normalizeH="0" baseline="0" noProof="0">
              <a:ln>
                <a:noFill/>
              </a:ln>
              <a:solidFill>
                <a:schemeClr val="tx1"/>
              </a:solidFill>
              <a:effectLst/>
              <a:uLnTx/>
              <a:uFillTx/>
              <a:latin typeface="+mj-lt"/>
              <a:ea typeface="+mj-ea"/>
              <a:cs typeface="+mj-cs"/>
            </a:endParaRPr>
          </a:p>
        </p:txBody>
      </p:sp>
      <p:sp>
        <p:nvSpPr>
          <p:cNvPr id="7" name="TextBox 6">
            <a:extLst>
              <a:ext uri="{FF2B5EF4-FFF2-40B4-BE49-F238E27FC236}">
                <a16:creationId xmlns:a16="http://schemas.microsoft.com/office/drawing/2014/main" id="{6DC97A64-8359-D402-68A2-5B9B4C5BC0C1}"/>
              </a:ext>
            </a:extLst>
          </p:cNvPr>
          <p:cNvSpPr txBox="1"/>
          <p:nvPr/>
        </p:nvSpPr>
        <p:spPr>
          <a:xfrm>
            <a:off x="1045028" y="3017522"/>
            <a:ext cx="9941319" cy="3124658"/>
          </a:xfrm>
          <a:prstGeom prst="rect">
            <a:avLst/>
          </a:prstGeom>
        </p:spPr>
        <p:txBody>
          <a:bodyPr vert="horz" lIns="91440" tIns="45720" rIns="91440" bIns="45720" rtlCol="0" anchor="ctr">
            <a:normAutofit/>
          </a:bodyPr>
          <a:lstStyle/>
          <a:p>
            <a:pPr marL="0" marR="0" lvl="0" indent="-228600" fontAlgn="auto">
              <a:lnSpc>
                <a:spcPct val="90000"/>
              </a:lnSpc>
              <a:spcBef>
                <a:spcPts val="0"/>
              </a:spcBef>
              <a:spcAft>
                <a:spcPts val="800"/>
              </a:spcAft>
              <a:buClrTx/>
              <a:buSzTx/>
              <a:buFont typeface="Arial" panose="020B0604020202020204" pitchFamily="34" charset="0"/>
              <a:buChar char="•"/>
              <a:tabLst/>
              <a:defRPr/>
            </a:pPr>
            <a:r>
              <a:rPr kumimoji="0" lang="en-US" sz="2400" b="0" i="0" u="none" strike="noStrike" cap="none" spc="0" normalizeH="0" baseline="0" noProof="0" dirty="0">
                <a:ln>
                  <a:noFill/>
                </a:ln>
                <a:effectLst/>
                <a:uLnTx/>
                <a:uFillTx/>
              </a:rPr>
              <a:t>The responses of target cells to hormones occur with a </a:t>
            </a:r>
            <a:r>
              <a:rPr kumimoji="0" lang="en-US" sz="2400" b="1" i="0" u="none" strike="noStrike" cap="none" spc="0" normalizeH="0" baseline="0" noProof="0" dirty="0">
                <a:ln>
                  <a:noFill/>
                </a:ln>
                <a:effectLst/>
                <a:uLnTx/>
                <a:uFillTx/>
              </a:rPr>
              <a:t>delay</a:t>
            </a:r>
          </a:p>
          <a:p>
            <a:pPr marL="0" marR="0" lvl="0" indent="-228600" fontAlgn="auto">
              <a:lnSpc>
                <a:spcPct val="90000"/>
              </a:lnSpc>
              <a:spcBef>
                <a:spcPts val="0"/>
              </a:spcBef>
              <a:spcAft>
                <a:spcPts val="800"/>
              </a:spcAft>
              <a:buClrTx/>
              <a:buSzTx/>
              <a:buFont typeface="Arial" panose="020B0604020202020204" pitchFamily="34" charset="0"/>
              <a:buChar char="•"/>
              <a:tabLst/>
              <a:defRPr/>
            </a:pPr>
            <a:endParaRPr kumimoji="0" lang="en-US" sz="2400" b="0" i="0" u="none" strike="noStrike" cap="none" spc="0" normalizeH="0" baseline="0" noProof="0" dirty="0">
              <a:ln>
                <a:noFill/>
              </a:ln>
              <a:effectLst/>
              <a:uLnTx/>
              <a:uFillTx/>
            </a:endParaRPr>
          </a:p>
          <a:p>
            <a:pPr marL="0" marR="0" lvl="0" indent="-228600" fontAlgn="auto">
              <a:lnSpc>
                <a:spcPct val="90000"/>
              </a:lnSpc>
              <a:spcBef>
                <a:spcPts val="0"/>
              </a:spcBef>
              <a:spcAft>
                <a:spcPts val="800"/>
              </a:spcAft>
              <a:buClrTx/>
              <a:buSzTx/>
              <a:buFont typeface="Arial" panose="020B0604020202020204" pitchFamily="34" charset="0"/>
              <a:buChar char="•"/>
              <a:tabLst/>
              <a:defRPr/>
            </a:pPr>
            <a:r>
              <a:rPr kumimoji="0" lang="en-US" sz="2400" b="0" i="0" u="none" strike="noStrike" cap="none" spc="0" normalizeH="0" baseline="0" noProof="0" dirty="0">
                <a:ln>
                  <a:noFill/>
                </a:ln>
                <a:effectLst/>
                <a:uLnTx/>
                <a:uFillTx/>
              </a:rPr>
              <a:t>Two main factors contribute to slowed responses to endocrine signals </a:t>
            </a:r>
          </a:p>
          <a:p>
            <a:pPr marL="571500" marR="0" lvl="0" indent="-457200" fontAlgn="auto">
              <a:lnSpc>
                <a:spcPct val="90000"/>
              </a:lnSpc>
              <a:spcBef>
                <a:spcPts val="0"/>
              </a:spcBef>
              <a:spcAft>
                <a:spcPts val="800"/>
              </a:spcAft>
              <a:buClrTx/>
              <a:buSzTx/>
              <a:buFont typeface="+mj-lt"/>
              <a:buAutoNum type="arabicPeriod"/>
              <a:tabLst/>
              <a:defRPr/>
            </a:pPr>
            <a:r>
              <a:rPr kumimoji="0" lang="en-US" sz="2400" b="0" i="0" u="none" strike="noStrike" cap="none" spc="0" normalizeH="0" baseline="0" noProof="0" dirty="0">
                <a:ln>
                  <a:noFill/>
                </a:ln>
                <a:effectLst/>
                <a:uLnTx/>
                <a:uFillTx/>
              </a:rPr>
              <a:t> hormones require travel time to reach target cells. </a:t>
            </a:r>
          </a:p>
          <a:p>
            <a:pPr marL="571500" marR="0" lvl="0" indent="-457200" fontAlgn="auto">
              <a:lnSpc>
                <a:spcPct val="90000"/>
              </a:lnSpc>
              <a:spcBef>
                <a:spcPts val="0"/>
              </a:spcBef>
              <a:spcAft>
                <a:spcPts val="800"/>
              </a:spcAft>
              <a:buClrTx/>
              <a:buSzTx/>
              <a:buFont typeface="+mj-lt"/>
              <a:buAutoNum type="arabicPeriod"/>
              <a:tabLst/>
              <a:defRPr/>
            </a:pPr>
            <a:r>
              <a:rPr kumimoji="0" lang="en-US" sz="2400" b="0" i="0" u="none" strike="noStrike" cap="none" spc="0" normalizeH="0" baseline="0" noProof="0" dirty="0">
                <a:ln>
                  <a:noFill/>
                </a:ln>
                <a:effectLst/>
                <a:uLnTx/>
                <a:uFillTx/>
              </a:rPr>
              <a:t>Certain hormones control gene transcription and the synthesis of proteins by target cells, so the responses they initiate are exhibited only after a delay, when protein synthesis is accomplished.</a:t>
            </a:r>
          </a:p>
        </p:txBody>
      </p:sp>
      <p:cxnSp>
        <p:nvCxnSpPr>
          <p:cNvPr id="22" name="Straight Connector 2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p:ph type="dt" sz="half" idx="10"/>
          </p:nvPr>
        </p:nvSpPr>
        <p:spPr>
          <a:xfrm>
            <a:off x="8382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762E0EA4-9353-45CF-A10B-46F48E0612F8}"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2/9/2025</a:t>
            </a:fld>
            <a:endParaRPr kumimoji="0" lang="en-US" altLang="sv-SE" b="0" i="0" u="none" strike="noStrike" cap="none" spc="0" normalizeH="0" baseline="0" noProof="0">
              <a:ln>
                <a:noFill/>
              </a:ln>
              <a:effectLst/>
              <a:uLnTx/>
              <a:uFillTx/>
            </a:endParaRPr>
          </a:p>
        </p:txBody>
      </p:sp>
      <p:sp>
        <p:nvSpPr>
          <p:cNvPr id="5" name="页脚占位符 4"/>
          <p:cNvSpPr>
            <a:spLocks noGrp="1"/>
          </p:cNvSpPr>
          <p:nvPr>
            <p:ph type="ftr" sz="quarter" idx="11"/>
          </p:nvPr>
        </p:nvSpPr>
        <p:spPr>
          <a:xfrm>
            <a:off x="4038600" y="649224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altLang="sv-SE" b="0" i="0" u="none" strike="noStrike" kern="1200" cap="none" spc="0" normalizeH="0" baseline="0" noProof="0">
                <a:ln>
                  <a:noFill/>
                </a:ln>
                <a:solidFill>
                  <a:schemeClr val="tx1">
                    <a:tint val="75000"/>
                  </a:schemeClr>
                </a:solidFill>
                <a:effectLst/>
                <a:uLnTx/>
                <a:uFillTx/>
                <a:latin typeface="+mn-lt"/>
                <a:ea typeface="+mn-ea"/>
                <a:cs typeface="+mn-cs"/>
              </a:rPr>
              <a:t>Zhikal Omar Khudhur</a:t>
            </a:r>
          </a:p>
        </p:txBody>
      </p:sp>
      <p:sp>
        <p:nvSpPr>
          <p:cNvPr id="6" name="灯片编号占位符 5"/>
          <p:cNvSpPr>
            <a:spLocks noGrp="1"/>
          </p:cNvSpPr>
          <p:nvPr>
            <p:ph type="sldNum" sz="quarter" idx="12"/>
          </p:nvPr>
        </p:nvSpPr>
        <p:spPr>
          <a:xfrm>
            <a:off x="86106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20</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37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BD3D2-BEF3-694E-BCCA-943A4CB23CB7}"/>
              </a:ext>
            </a:extLst>
          </p:cNvPr>
          <p:cNvSpPr>
            <a:spLocks noGrp="1"/>
          </p:cNvSpPr>
          <p:nvPr>
            <p:ph type="title"/>
          </p:nvPr>
        </p:nvSpPr>
        <p:spPr>
          <a:xfrm>
            <a:off x="1043631" y="809898"/>
            <a:ext cx="9942716" cy="1554480"/>
          </a:xfrm>
        </p:spPr>
        <p:txBody>
          <a:bodyPr anchor="ctr">
            <a:normAutofit/>
          </a:bodyPr>
          <a:lstStyle/>
          <a:p>
            <a:r>
              <a:rPr lang="en-US" sz="4800">
                <a:latin typeface="Arial Rounded MT Bold" panose="020F0704030504030204" pitchFamily="34" charset="77"/>
              </a:rPr>
              <a:t>References</a:t>
            </a:r>
          </a:p>
        </p:txBody>
      </p:sp>
      <p:sp>
        <p:nvSpPr>
          <p:cNvPr id="3" name="Content Placeholder 2">
            <a:extLst>
              <a:ext uri="{FF2B5EF4-FFF2-40B4-BE49-F238E27FC236}">
                <a16:creationId xmlns:a16="http://schemas.microsoft.com/office/drawing/2014/main" id="{144DA719-D71E-6746-824E-F14D09B8A513}"/>
              </a:ext>
            </a:extLst>
          </p:cNvPr>
          <p:cNvSpPr>
            <a:spLocks noGrp="1"/>
          </p:cNvSpPr>
          <p:nvPr>
            <p:ph idx="1"/>
          </p:nvPr>
        </p:nvSpPr>
        <p:spPr>
          <a:xfrm>
            <a:off x="1045028" y="3017522"/>
            <a:ext cx="9941319" cy="3124658"/>
          </a:xfrm>
        </p:spPr>
        <p:txBody>
          <a:bodyPr vert="horz" lIns="91440" tIns="45720" rIns="91440" bIns="45720" rtlCol="0" anchor="ctr">
            <a:normAutofit/>
          </a:bodyPr>
          <a:lstStyle/>
          <a:p>
            <a:pPr lvl="0"/>
            <a:r>
              <a:rPr lang="en-US" sz="1900" b="0" i="0" dirty="0">
                <a:effectLst/>
                <a:latin typeface="Times New Roman" panose="02020603050405020304" pitchFamily="18" charset="0"/>
                <a:cs typeface="Times New Roman" panose="02020603050405020304" pitchFamily="18" charset="0"/>
              </a:rPr>
              <a:t>Greenstein B. &amp; Wood D. F. (2011). The endocrine system at a glance (3rd ed.). Wiley-Blackwell</a:t>
            </a:r>
          </a:p>
          <a:p>
            <a:pPr lvl="0"/>
            <a:r>
              <a:rPr lang="en-US" sz="1900" b="0" i="0" dirty="0" err="1">
                <a:effectLst/>
                <a:latin typeface="Times New Roman" panose="02020603050405020304" pitchFamily="18" charset="0"/>
                <a:cs typeface="Times New Roman" panose="02020603050405020304" pitchFamily="18" charset="0"/>
              </a:rPr>
              <a:t>Melmed</a:t>
            </a:r>
            <a:r>
              <a:rPr lang="en-US" sz="1900" b="0" i="0" dirty="0">
                <a:effectLst/>
                <a:latin typeface="Times New Roman" panose="02020603050405020304" pitchFamily="18" charset="0"/>
                <a:cs typeface="Times New Roman" panose="02020603050405020304" pitchFamily="18" charset="0"/>
              </a:rPr>
              <a:t> S. </a:t>
            </a:r>
            <a:r>
              <a:rPr lang="en-US" sz="1900" b="0" i="0" dirty="0" err="1">
                <a:effectLst/>
                <a:latin typeface="Times New Roman" panose="02020603050405020304" pitchFamily="18" charset="0"/>
                <a:cs typeface="Times New Roman" panose="02020603050405020304" pitchFamily="18" charset="0"/>
              </a:rPr>
              <a:t>Auchus</a:t>
            </a:r>
            <a:r>
              <a:rPr lang="en-US" sz="1900" b="0" i="0" dirty="0">
                <a:effectLst/>
                <a:latin typeface="Times New Roman" panose="02020603050405020304" pitchFamily="18" charset="0"/>
                <a:cs typeface="Times New Roman" panose="02020603050405020304" pitchFamily="18" charset="0"/>
              </a:rPr>
              <a:t> R. J. Goldfine A. B. Koenig R. Rosen C. J. &amp; Williams R. H. (2020). Williams textbook of endocrinology (14th ed.). Elsevier. Boron W. F. &amp; </a:t>
            </a:r>
            <a:r>
              <a:rPr lang="en-US" sz="1900" b="0" i="0" dirty="0" err="1">
                <a:effectLst/>
                <a:latin typeface="Times New Roman" panose="02020603050405020304" pitchFamily="18" charset="0"/>
                <a:cs typeface="Times New Roman" panose="02020603050405020304" pitchFamily="18" charset="0"/>
              </a:rPr>
              <a:t>Boulpaep</a:t>
            </a:r>
            <a:r>
              <a:rPr lang="en-US" sz="1900" b="0" i="0" dirty="0">
                <a:effectLst/>
                <a:latin typeface="Times New Roman" panose="02020603050405020304" pitchFamily="18" charset="0"/>
                <a:cs typeface="Times New Roman" panose="02020603050405020304" pitchFamily="18" charset="0"/>
              </a:rPr>
              <a:t> E. L. (2021). </a:t>
            </a:r>
          </a:p>
          <a:p>
            <a:pPr lvl="0"/>
            <a:r>
              <a:rPr lang="en-US" sz="1900" b="0" i="0" dirty="0">
                <a:effectLst/>
                <a:latin typeface="Times New Roman" panose="02020603050405020304" pitchFamily="18" charset="0"/>
                <a:cs typeface="Times New Roman" panose="02020603050405020304" pitchFamily="18" charset="0"/>
              </a:rPr>
              <a:t>Boron &amp; </a:t>
            </a:r>
            <a:r>
              <a:rPr lang="en-US" sz="1900" b="0" i="0" dirty="0" err="1">
                <a:effectLst/>
                <a:latin typeface="Times New Roman" panose="02020603050405020304" pitchFamily="18" charset="0"/>
                <a:cs typeface="Times New Roman" panose="02020603050405020304" pitchFamily="18" charset="0"/>
              </a:rPr>
              <a:t>boulpaep</a:t>
            </a:r>
            <a:r>
              <a:rPr lang="en-US" sz="1900" b="0" i="0" dirty="0">
                <a:effectLst/>
                <a:latin typeface="Times New Roman" panose="02020603050405020304" pitchFamily="18" charset="0"/>
                <a:cs typeface="Times New Roman" panose="02020603050405020304" pitchFamily="18" charset="0"/>
              </a:rPr>
              <a:t> concise medical physiology. Elsevier. Barrett K. E. Barman S. M. Yuan J. X.-J. &amp; Brooks H. (2019). </a:t>
            </a:r>
          </a:p>
          <a:p>
            <a:pPr lvl="0"/>
            <a:r>
              <a:rPr lang="en-US" sz="1900" b="0" i="0" dirty="0">
                <a:effectLst/>
                <a:latin typeface="Times New Roman" panose="02020603050405020304" pitchFamily="18" charset="0"/>
                <a:cs typeface="Times New Roman" panose="02020603050405020304" pitchFamily="18" charset="0"/>
              </a:rPr>
              <a:t>Ganong's review of medical physiology (review questions) (26th ed.). McGraw-Hill Education LLC Molina P. E. (2018). Endocrine physiology (Fifth). McGraw-Hill Education.</a:t>
            </a:r>
            <a:endParaRPr lang="en-US" sz="1900" dirty="0">
              <a:latin typeface="Times New Roman" panose="02020603050405020304" pitchFamily="18" charset="0"/>
              <a:cs typeface="Times New Roman" panose="02020603050405020304" pitchFamily="18" charset="0"/>
            </a:endParaRPr>
          </a:p>
          <a:p>
            <a:endParaRPr lang="en-US" sz="1900" dirty="0">
              <a:latin typeface="Times New Roman" panose="02020603050405020304" pitchFamily="18"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D456F22-AA54-1E82-16A6-26778F087DF7}"/>
              </a:ext>
            </a:extLst>
          </p:cNvPr>
          <p:cNvSpPr>
            <a:spLocks noGrp="1"/>
          </p:cNvSpPr>
          <p:nvPr>
            <p:ph type="dt" sz="half" idx="10"/>
          </p:nvPr>
        </p:nvSpPr>
        <p:spPr>
          <a:xfrm>
            <a:off x="838200" y="6492240"/>
            <a:ext cx="2743200" cy="365125"/>
          </a:xfrm>
        </p:spPr>
        <p:txBody>
          <a:bodyPr>
            <a:normAutofit/>
          </a:bodyPr>
          <a:lstStyle/>
          <a:p>
            <a:pPr>
              <a:spcAft>
                <a:spcPts val="600"/>
              </a:spcAft>
            </a:pPr>
            <a:fld id="{C8F50121-6B7B-4CC2-AD2A-2466E2C8458C}" type="datetime1">
              <a:rPr lang="en-GB" smtClean="0"/>
              <a:pPr>
                <a:spcAft>
                  <a:spcPts val="600"/>
                </a:spcAft>
              </a:pPr>
              <a:t>09/02/2025</a:t>
            </a:fld>
            <a:endParaRPr lang="en-US"/>
          </a:p>
        </p:txBody>
      </p:sp>
      <p:sp>
        <p:nvSpPr>
          <p:cNvPr id="5" name="Footer Placeholder 4">
            <a:extLst>
              <a:ext uri="{FF2B5EF4-FFF2-40B4-BE49-F238E27FC236}">
                <a16:creationId xmlns:a16="http://schemas.microsoft.com/office/drawing/2014/main" id="{FB91057D-F424-BE3C-623E-544300092D55}"/>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Zhikal Omar Khudhur</a:t>
            </a:r>
          </a:p>
        </p:txBody>
      </p:sp>
      <p:sp>
        <p:nvSpPr>
          <p:cNvPr id="6" name="Slide Number Placeholder 5">
            <a:extLst>
              <a:ext uri="{FF2B5EF4-FFF2-40B4-BE49-F238E27FC236}">
                <a16:creationId xmlns:a16="http://schemas.microsoft.com/office/drawing/2014/main" id="{906FEF49-E28C-F4B2-65DF-55E7C41F8F82}"/>
              </a:ext>
            </a:extLst>
          </p:cNvPr>
          <p:cNvSpPr>
            <a:spLocks noGrp="1"/>
          </p:cNvSpPr>
          <p:nvPr>
            <p:ph type="sldNum" sz="quarter" idx="12"/>
          </p:nvPr>
        </p:nvSpPr>
        <p:spPr>
          <a:xfrm>
            <a:off x="8610600" y="6492240"/>
            <a:ext cx="2743200" cy="365125"/>
          </a:xfrm>
        </p:spPr>
        <p:txBody>
          <a:bodyPr>
            <a:normAutofit/>
          </a:bodyPr>
          <a:lstStyle/>
          <a:p>
            <a:pPr>
              <a:spcAft>
                <a:spcPts val="600"/>
              </a:spcAft>
            </a:pPr>
            <a:fld id="{6230061B-0EDB-429C-953C-9AA53C3A2E63}" type="slidenum">
              <a:rPr lang="en-US" smtClean="0"/>
              <a:pPr>
                <a:spcAft>
                  <a:spcPts val="600"/>
                </a:spcAft>
              </a:pPr>
              <a:t>21</a:t>
            </a:fld>
            <a:endParaRPr lang="en-US"/>
          </a:p>
        </p:txBody>
      </p:sp>
    </p:spTree>
    <p:extLst>
      <p:ext uri="{BB962C8B-B14F-4D97-AF65-F5344CB8AC3E}">
        <p14:creationId xmlns:p14="http://schemas.microsoft.com/office/powerpoint/2010/main" val="2804339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3DA8-8549-7DB9-6F1A-EBE642AFFFD0}"/>
              </a:ext>
            </a:extLst>
          </p:cNvPr>
          <p:cNvSpPr>
            <a:spLocks noGrp="1"/>
          </p:cNvSpPr>
          <p:nvPr>
            <p:ph type="title"/>
          </p:nvPr>
        </p:nvSpPr>
        <p:spPr>
          <a:xfrm>
            <a:off x="838200" y="365125"/>
            <a:ext cx="9997966" cy="1325563"/>
          </a:xfrm>
        </p:spPr>
        <p:txBody>
          <a:bodyPr/>
          <a:lstStyle/>
          <a:p>
            <a:pPr algn="r"/>
            <a:r>
              <a:rPr lang="en-US" dirty="0"/>
              <a:t>Thank you</a:t>
            </a:r>
          </a:p>
        </p:txBody>
      </p:sp>
      <p:pic>
        <p:nvPicPr>
          <p:cNvPr id="3074" name="Picture 2" descr="Thyroid Surgery | Yeditepe Üniversitesi Hastanesi">
            <a:extLst>
              <a:ext uri="{FF2B5EF4-FFF2-40B4-BE49-F238E27FC236}">
                <a16:creationId xmlns:a16="http://schemas.microsoft.com/office/drawing/2014/main" id="{BC8F0F18-A151-D2C2-CFD2-E76DF45BAC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27020"/>
            <a:ext cx="9055763" cy="503098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3248F115-1698-08BD-6E62-78774145CD0B}"/>
              </a:ext>
            </a:extLst>
          </p:cNvPr>
          <p:cNvSpPr>
            <a:spLocks noGrp="1"/>
          </p:cNvSpPr>
          <p:nvPr>
            <p:ph type="dt" sz="half" idx="10"/>
          </p:nvPr>
        </p:nvSpPr>
        <p:spPr/>
        <p:txBody>
          <a:bodyPr/>
          <a:lstStyle/>
          <a:p>
            <a:fld id="{BFCF04C2-3303-4854-A104-FD4B1D15A0D3}" type="datetime1">
              <a:rPr lang="en-GB" smtClean="0"/>
              <a:t>09/02/2025</a:t>
            </a:fld>
            <a:endParaRPr lang="en-US"/>
          </a:p>
        </p:txBody>
      </p:sp>
      <p:sp>
        <p:nvSpPr>
          <p:cNvPr id="4" name="Footer Placeholder 3">
            <a:extLst>
              <a:ext uri="{FF2B5EF4-FFF2-40B4-BE49-F238E27FC236}">
                <a16:creationId xmlns:a16="http://schemas.microsoft.com/office/drawing/2014/main" id="{F4668D94-D71A-E251-AA1B-BAB79D009DC6}"/>
              </a:ext>
            </a:extLst>
          </p:cNvPr>
          <p:cNvSpPr>
            <a:spLocks noGrp="1"/>
          </p:cNvSpPr>
          <p:nvPr>
            <p:ph type="ftr" sz="quarter" idx="11"/>
          </p:nvPr>
        </p:nvSpPr>
        <p:spPr/>
        <p:txBody>
          <a:bodyPr/>
          <a:lstStyle/>
          <a:p>
            <a:r>
              <a:rPr lang="en-US"/>
              <a:t>Zhikal Omar Khudhur</a:t>
            </a:r>
          </a:p>
        </p:txBody>
      </p:sp>
      <p:sp>
        <p:nvSpPr>
          <p:cNvPr id="5" name="Slide Number Placeholder 4">
            <a:extLst>
              <a:ext uri="{FF2B5EF4-FFF2-40B4-BE49-F238E27FC236}">
                <a16:creationId xmlns:a16="http://schemas.microsoft.com/office/drawing/2014/main" id="{AE53B90B-619B-E87C-8FF1-AF967A7D6D12}"/>
              </a:ext>
            </a:extLst>
          </p:cNvPr>
          <p:cNvSpPr>
            <a:spLocks noGrp="1"/>
          </p:cNvSpPr>
          <p:nvPr>
            <p:ph type="sldNum" sz="quarter" idx="12"/>
          </p:nvPr>
        </p:nvSpPr>
        <p:spPr/>
        <p:txBody>
          <a:bodyPr/>
          <a:lstStyle/>
          <a:p>
            <a:fld id="{6230061B-0EDB-429C-953C-9AA53C3A2E63}" type="slidenum">
              <a:rPr lang="en-US" smtClean="0"/>
              <a:t>22</a:t>
            </a:fld>
            <a:endParaRPr lang="en-US"/>
          </a:p>
        </p:txBody>
      </p:sp>
    </p:spTree>
    <p:extLst>
      <p:ext uri="{BB962C8B-B14F-4D97-AF65-F5344CB8AC3E}">
        <p14:creationId xmlns:p14="http://schemas.microsoft.com/office/powerpoint/2010/main" val="3662415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761802" y="858982"/>
            <a:ext cx="3160341" cy="5152933"/>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3600" b="1" i="0" u="none" strike="noStrike" kern="1200" cap="none" spc="0" normalizeH="0" baseline="0" noProof="0" dirty="0">
                <a:ln>
                  <a:noFill/>
                </a:ln>
                <a:solidFill>
                  <a:schemeClr val="tx1"/>
                </a:solidFill>
                <a:effectLst/>
                <a:uLnTx/>
                <a:uFillTx/>
                <a:latin typeface="+mj-lt"/>
                <a:ea typeface="+mj-ea"/>
                <a:cs typeface="+mj-cs"/>
              </a:rPr>
              <a:t>Regulation of hormone secretion</a:t>
            </a: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p:txBody>
      </p:sp>
      <p:sp useBgFill="1">
        <p:nvSpPr>
          <p:cNvPr id="21" name="Rectangle 15">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317500" dist="2286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日期占位符 3"/>
          <p:cNvSpPr>
            <a:spLocks noGrp="1"/>
          </p:cNvSpPr>
          <p:nvPr>
            <p:ph type="dt" sz="half" idx="10"/>
          </p:nvPr>
        </p:nvSpPr>
        <p:spPr>
          <a:xfrm>
            <a:off x="761802" y="6356350"/>
            <a:ext cx="2819598"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54F6971C-3A31-4173-90E0-02A89FF8F107}" type="datetime1">
              <a:rPr kumimoji="0" lang="en-US" altLang="sv-SE" b="0" i="0" u="none" strike="noStrike" cap="none" spc="0" normalizeH="0" baseline="0" noProof="0">
                <a:ln>
                  <a:noFill/>
                </a:ln>
                <a:solidFill>
                  <a:schemeClr val="tx1"/>
                </a:solidFill>
                <a:effectLst/>
                <a:uLnTx/>
                <a:uFillTx/>
              </a:rPr>
              <a:pPr marR="0" lvl="0" indent="0" fontAlgn="auto">
                <a:spcBef>
                  <a:spcPts val="0"/>
                </a:spcBef>
                <a:spcAft>
                  <a:spcPts val="600"/>
                </a:spcAft>
                <a:buClrTx/>
                <a:buSzTx/>
                <a:buFontTx/>
                <a:buNone/>
                <a:tabLst/>
                <a:defRPr/>
              </a:pPr>
              <a:t>2/9/2025</a:t>
            </a:fld>
            <a:endParaRPr kumimoji="0" lang="en-US" altLang="sv-SE" b="0" i="0" u="none" strike="noStrike" cap="none" spc="0" normalizeH="0" baseline="0" noProof="0">
              <a:ln>
                <a:noFill/>
              </a:ln>
              <a:solidFill>
                <a:schemeClr val="tx1"/>
              </a:solidFill>
              <a:effectLst/>
              <a:uLnTx/>
              <a:uFillTx/>
            </a:endParaRPr>
          </a:p>
        </p:txBody>
      </p:sp>
      <p:sp>
        <p:nvSpPr>
          <p:cNvPr id="5" name="页脚占位符 4"/>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altLang="sv-SE" b="0" i="0" u="none" strike="noStrike" kern="1200" cap="none" spc="0" normalizeH="0" baseline="0" noProof="0">
                <a:ln>
                  <a:noFill/>
                </a:ln>
                <a:solidFill>
                  <a:schemeClr val="tx1"/>
                </a:solidFill>
                <a:effectLst/>
                <a:uLnTx/>
                <a:uFillTx/>
                <a:latin typeface="+mn-lt"/>
                <a:ea typeface="+mn-ea"/>
                <a:cs typeface="+mn-cs"/>
              </a:rPr>
              <a:t>Zhikal Omar Khudhur</a:t>
            </a:r>
          </a:p>
        </p:txBody>
      </p:sp>
      <p:sp>
        <p:nvSpPr>
          <p:cNvPr id="6" name="灯片编号占位符 5"/>
          <p:cNvSpPr>
            <a:spLocks noGrp="1"/>
          </p:cNvSpPr>
          <p:nvPr>
            <p:ph type="sldNum" sz="quarter" idx="12"/>
          </p:nvPr>
        </p:nvSpPr>
        <p:spPr>
          <a:xfrm>
            <a:off x="8686800" y="6356350"/>
            <a:ext cx="32004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a:ln>
                  <a:noFill/>
                </a:ln>
                <a:solidFill>
                  <a:schemeClr val="tx1"/>
                </a:solidFill>
                <a:effectLst/>
                <a:uLnTx/>
                <a:uFillTx/>
              </a:rPr>
              <a:pPr marR="0" lvl="0" indent="0" fontAlgn="auto">
                <a:spcBef>
                  <a:spcPts val="0"/>
                </a:spcBef>
                <a:spcAft>
                  <a:spcPts val="600"/>
                </a:spcAft>
                <a:buClrTx/>
                <a:buSzTx/>
                <a:buFontTx/>
                <a:buNone/>
                <a:tabLst/>
                <a:defRPr/>
              </a:pPr>
              <a:t>3</a:t>
            </a:fld>
            <a:endParaRPr kumimoji="0" lang="en-US" altLang="sv-SE" b="0" i="0" u="none" strike="noStrike" cap="none" spc="0" normalizeH="0" baseline="0" noProof="0">
              <a:ln>
                <a:noFill/>
              </a:ln>
              <a:solidFill>
                <a:schemeClr val="tx1"/>
              </a:solidFill>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标题 1">
            <a:extLst>
              <a:ext uri="{FF2B5EF4-FFF2-40B4-BE49-F238E27FC236}">
                <a16:creationId xmlns:a16="http://schemas.microsoft.com/office/drawing/2014/main" id="{3E2ACD07-783C-AD14-A3AA-E752A7D37865}"/>
              </a:ext>
            </a:extLst>
          </p:cNvPr>
          <p:cNvGraphicFramePr/>
          <p:nvPr>
            <p:extLst>
              <p:ext uri="{D42A27DB-BD31-4B8C-83A1-F6EECF244321}">
                <p14:modId xmlns:p14="http://schemas.microsoft.com/office/powerpoint/2010/main" val="1349439676"/>
              </p:ext>
            </p:extLst>
          </p:nvPr>
        </p:nvGraphicFramePr>
        <p:xfrm>
          <a:off x="5368169" y="601324"/>
          <a:ext cx="5849557" cy="56185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43492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630936" y="640080"/>
            <a:ext cx="4818888" cy="1481328"/>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fontScale="85000" lnSpcReduction="20000"/>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just" fontAlgn="base">
              <a:lnSpc>
                <a:spcPct val="150000"/>
              </a:lnSpc>
              <a:spcAft>
                <a:spcPts val="600"/>
              </a:spcAft>
              <a:buClrTx/>
              <a:buSzTx/>
              <a:tabLst/>
              <a:defRPr/>
            </a:pPr>
            <a:r>
              <a:rPr kumimoji="0" lang="en-US" altLang="zh-CN" sz="3800" b="1" i="0" u="none" strike="noStrike" kern="120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Autocrine, paracrine and endocrine actions</a:t>
            </a:r>
            <a:endParaRPr kumimoji="0" lang="en-US" altLang="zh-CN" sz="3800" b="0" i="0" u="none" strike="noStrike" kern="120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just" fontAlgn="base">
              <a:lnSpc>
                <a:spcPct val="150000"/>
              </a:lnSpc>
              <a:spcAft>
                <a:spcPts val="600"/>
              </a:spcAft>
              <a:buClrTx/>
              <a:buSzTx/>
              <a:tabLst/>
              <a:defRPr/>
            </a:pPr>
            <a:endParaRPr kumimoji="0" lang="en-US" altLang="zh-CN" sz="3800" b="0" i="0" u="none" strike="noStrike" kern="120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308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14D321E-C31F-CC70-431C-336069DC6B56}"/>
              </a:ext>
            </a:extLst>
          </p:cNvPr>
          <p:cNvSpPr txBox="1"/>
          <p:nvPr/>
        </p:nvSpPr>
        <p:spPr>
          <a:xfrm>
            <a:off x="630936" y="2660904"/>
            <a:ext cx="4818888" cy="3547872"/>
          </a:xfrm>
          <a:prstGeom prst="rect">
            <a:avLst/>
          </a:prstGeom>
        </p:spPr>
        <p:txBody>
          <a:bodyPr vert="horz" lIns="91440" tIns="45720" rIns="91440" bIns="45720" rtlCol="0" anchor="t">
            <a:normAutofit fontScale="85000" lnSpcReduction="10000"/>
          </a:bodyPr>
          <a:lstStyle/>
          <a:p>
            <a:pPr marL="0" marR="0" lvl="0" indent="-228600" algn="just" fontAlgn="auto">
              <a:lnSpc>
                <a:spcPct val="150000"/>
              </a:lnSpc>
              <a:spcBef>
                <a:spcPts val="0"/>
              </a:spcBef>
              <a:spcAft>
                <a:spcPts val="600"/>
              </a:spcAft>
              <a:buClrTx/>
              <a:buSzTx/>
              <a:buFont typeface="Arial" panose="020B0604020202020204" pitchFamily="34" charset="0"/>
              <a:buChar char="•"/>
              <a:tabLst/>
              <a:defRPr/>
            </a:pPr>
            <a:r>
              <a:rPr kumimoji="0" lang="en-US" sz="1700"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Autocrine </a:t>
            </a:r>
            <a:r>
              <a:rPr kumimoji="0" lang="en-US" sz="17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is a substance secreted by a cell and acting on surface receptors of the same cell.</a:t>
            </a:r>
          </a:p>
          <a:p>
            <a:pPr marL="0" marR="0" lvl="0" indent="-228600" algn="just" fontAlgn="auto">
              <a:lnSpc>
                <a:spcPct val="150000"/>
              </a:lnSpc>
              <a:spcBef>
                <a:spcPts val="0"/>
              </a:spcBef>
              <a:spcAft>
                <a:spcPts val="600"/>
              </a:spcAft>
              <a:buClrTx/>
              <a:buSzTx/>
              <a:buFont typeface="Arial" panose="020B0604020202020204" pitchFamily="34" charset="0"/>
              <a:buChar char="•"/>
              <a:tabLst/>
              <a:defRPr/>
            </a:pPr>
            <a:endParaRPr kumimoji="0" lang="en-US" sz="17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228600" algn="just" fontAlgn="auto">
              <a:lnSpc>
                <a:spcPct val="150000"/>
              </a:lnSpc>
              <a:spcBef>
                <a:spcPts val="0"/>
              </a:spcBef>
              <a:spcAft>
                <a:spcPts val="600"/>
              </a:spcAft>
              <a:buClrTx/>
              <a:buSzTx/>
              <a:buFont typeface="Arial" panose="020B0604020202020204" pitchFamily="34" charset="0"/>
              <a:buChar char="•"/>
              <a:tabLst/>
              <a:defRPr/>
            </a:pPr>
            <a:endParaRPr kumimoji="0" lang="en-US" sz="17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228600" algn="just" fontAlgn="auto">
              <a:lnSpc>
                <a:spcPct val="150000"/>
              </a:lnSpc>
              <a:spcBef>
                <a:spcPts val="0"/>
              </a:spcBef>
              <a:spcAft>
                <a:spcPts val="600"/>
              </a:spcAft>
              <a:buClrTx/>
              <a:buSzTx/>
              <a:buFont typeface="Arial" panose="020B0604020202020204" pitchFamily="34" charset="0"/>
              <a:buChar char="•"/>
              <a:tabLst/>
              <a:defRPr/>
            </a:pPr>
            <a:r>
              <a:rPr kumimoji="0" lang="en-US" sz="1700"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Paracrine</a:t>
            </a:r>
            <a:r>
              <a:rPr kumimoji="0" lang="en-US" sz="17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a hormone which has effect only in the neighborhood of the gland secreting it.</a:t>
            </a:r>
          </a:p>
          <a:p>
            <a:pPr marL="0" marR="0" lvl="0" indent="-228600" algn="just" fontAlgn="auto">
              <a:lnSpc>
                <a:spcPct val="150000"/>
              </a:lnSpc>
              <a:spcBef>
                <a:spcPts val="0"/>
              </a:spcBef>
              <a:spcAft>
                <a:spcPts val="600"/>
              </a:spcAft>
              <a:buClrTx/>
              <a:buSzTx/>
              <a:buFont typeface="Arial" panose="020B0604020202020204" pitchFamily="34" charset="0"/>
              <a:buChar char="•"/>
              <a:tabLst/>
              <a:defRPr/>
            </a:pPr>
            <a:endParaRPr kumimoji="0" lang="en-US" sz="17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228600" algn="just" fontAlgn="auto">
              <a:lnSpc>
                <a:spcPct val="150000"/>
              </a:lnSpc>
              <a:spcBef>
                <a:spcPts val="0"/>
              </a:spcBef>
              <a:spcAft>
                <a:spcPts val="600"/>
              </a:spcAft>
              <a:buClrTx/>
              <a:buSzTx/>
              <a:buFont typeface="Arial" panose="020B0604020202020204" pitchFamily="34" charset="0"/>
              <a:buChar char="•"/>
              <a:tabLst/>
              <a:defRPr/>
            </a:pPr>
            <a:r>
              <a:rPr kumimoji="0" lang="en-US" sz="1700"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Endocrine</a:t>
            </a:r>
            <a:r>
              <a:rPr kumimoji="0" lang="en-US" sz="17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refers to tissue that makes and releases hormones that travel in the bloodstream and control the actions of other cells or organs.</a:t>
            </a:r>
          </a:p>
          <a:p>
            <a:pPr marL="0" marR="0" lvl="0" indent="-228600" algn="just" fontAlgn="auto">
              <a:lnSpc>
                <a:spcPct val="150000"/>
              </a:lnSpc>
              <a:spcBef>
                <a:spcPts val="0"/>
              </a:spcBef>
              <a:spcAft>
                <a:spcPts val="600"/>
              </a:spcAft>
              <a:buClrTx/>
              <a:buSzTx/>
              <a:buFont typeface="Arial" panose="020B0604020202020204" pitchFamily="34" charset="0"/>
              <a:buChar char="•"/>
              <a:tabLst/>
              <a:defRPr/>
            </a:pPr>
            <a:endParaRPr kumimoji="0" lang="en-US" sz="17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pic>
        <p:nvPicPr>
          <p:cNvPr id="3074" name="Picture 2" descr="Autocrine, Paracrine and Endocrine - simple chart | VitaminDWiki">
            <a:extLst>
              <a:ext uri="{FF2B5EF4-FFF2-40B4-BE49-F238E27FC236}">
                <a16:creationId xmlns:a16="http://schemas.microsoft.com/office/drawing/2014/main" id="{3479B1DD-8251-3A3A-7841-F1DD1CE358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646"/>
          <a:stretch/>
        </p:blipFill>
        <p:spPr bwMode="auto">
          <a:xfrm>
            <a:off x="6099048" y="952326"/>
            <a:ext cx="5458968" cy="4953347"/>
          </a:xfrm>
          <a:prstGeom prst="rect">
            <a:avLst/>
          </a:prstGeom>
          <a:noFill/>
          <a:extLst>
            <a:ext uri="{909E8E84-426E-40DD-AFC4-6F175D3DCCD1}">
              <a14:hiddenFill xmlns:a14="http://schemas.microsoft.com/office/drawing/2010/main">
                <a:solidFill>
                  <a:srgbClr val="FFFFFF"/>
                </a:solidFill>
              </a14:hiddenFill>
            </a:ext>
          </a:extLst>
        </p:spPr>
      </p:pic>
      <p:sp>
        <p:nvSpPr>
          <p:cNvPr id="4" name="日期占位符 3"/>
          <p:cNvSpPr>
            <a:spLocks noGrp="1"/>
          </p:cNvSpPr>
          <p:nvPr>
            <p:ph type="dt" sz="half" idx="10"/>
          </p:nvPr>
        </p:nvSpPr>
        <p:spPr>
          <a:xfrm>
            <a:off x="8382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E51EDA6-CC64-41B6-98B8-1D4FAEDEE559}"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2/9/2025</a:t>
            </a:fld>
            <a:endParaRPr kumimoji="0" lang="en-US" altLang="sv-SE" b="0" i="0" u="none" strike="noStrike" cap="none" spc="0" normalizeH="0" baseline="0" noProof="0">
              <a:ln>
                <a:noFill/>
              </a:ln>
              <a:effectLst/>
              <a:uLnTx/>
              <a:uFillTx/>
            </a:endParaRPr>
          </a:p>
        </p:txBody>
      </p:sp>
      <p:sp>
        <p:nvSpPr>
          <p:cNvPr id="5" name="页脚占位符 4"/>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altLang="sv-SE" b="0" i="0" u="none" strike="noStrike" kern="1200" cap="none" spc="0" normalizeH="0" baseline="0" noProof="0">
                <a:ln>
                  <a:noFill/>
                </a:ln>
                <a:solidFill>
                  <a:schemeClr val="tx1">
                    <a:tint val="75000"/>
                  </a:schemeClr>
                </a:solidFill>
                <a:effectLst/>
                <a:uLnTx/>
                <a:uFillTx/>
                <a:latin typeface="+mn-lt"/>
                <a:ea typeface="+mn-ea"/>
                <a:cs typeface="+mn-cs"/>
              </a:rPr>
              <a:t>Zhikal Omar Khudhur</a:t>
            </a:r>
          </a:p>
        </p:txBody>
      </p:sp>
      <p:sp>
        <p:nvSpPr>
          <p:cNvPr id="6" name="灯片编号占位符 5"/>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4</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962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638882" y="639193"/>
            <a:ext cx="3571810" cy="3573516"/>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4600" b="1" i="0" u="none" strike="noStrike" kern="1200" cap="none" spc="0" normalizeH="0" baseline="0" noProof="0">
                <a:ln>
                  <a:noFill/>
                </a:ln>
                <a:solidFill>
                  <a:schemeClr val="tx1"/>
                </a:solidFill>
                <a:effectLst/>
                <a:uLnTx/>
                <a:uFillTx/>
                <a:latin typeface="+mj-lt"/>
                <a:ea typeface="+mj-ea"/>
                <a:cs typeface="+mj-cs"/>
              </a:rPr>
              <a:t>Autocrine, paracrine and endocrine actions</a:t>
            </a:r>
            <a:endParaRPr kumimoji="0" lang="en-US" altLang="zh-CN" sz="4600" b="0" i="0" u="none" strike="noStrike" kern="1200" cap="none" spc="0" normalizeH="0" baseline="0" noProof="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600" b="0" i="0" u="none" strike="noStrike" kern="1200" cap="none" spc="0" normalizeH="0" baseline="0" noProof="0">
              <a:ln>
                <a:noFill/>
              </a:ln>
              <a:solidFill>
                <a:schemeClr val="tx1"/>
              </a:solidFill>
              <a:effectLst/>
              <a:uLnTx/>
              <a:uFillTx/>
              <a:latin typeface="+mj-lt"/>
              <a:ea typeface="+mj-ea"/>
              <a:cs typeface="+mj-cs"/>
            </a:endParaRPr>
          </a:p>
        </p:txBody>
      </p:sp>
      <p:sp>
        <p:nvSpPr>
          <p:cNvPr id="1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日期占位符 3"/>
          <p:cNvSpPr>
            <a:spLocks noGrp="1"/>
          </p:cNvSpPr>
          <p:nvPr>
            <p:ph type="dt" sz="half" idx="10"/>
          </p:nvPr>
        </p:nvSpPr>
        <p:spPr>
          <a:xfrm>
            <a:off x="8382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FA556808-021C-4DD5-BA06-FCA1DEA552E3}"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2/9/2025</a:t>
            </a:fld>
            <a:endParaRPr kumimoji="0" lang="en-US" altLang="sv-SE" b="0" i="0" u="none" strike="noStrike" cap="none" spc="0" normalizeH="0" baseline="0" noProof="0">
              <a:ln>
                <a:noFill/>
              </a:ln>
              <a:effectLst/>
              <a:uLnTx/>
              <a:uFillTx/>
            </a:endParaRPr>
          </a:p>
        </p:txBody>
      </p:sp>
      <p:sp>
        <p:nvSpPr>
          <p:cNvPr id="5" name="页脚占位符 4"/>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altLang="sv-SE" b="0" i="0" u="none" strike="noStrike" kern="1200" cap="none" spc="0" normalizeH="0" baseline="0" noProof="0">
                <a:ln>
                  <a:noFill/>
                </a:ln>
                <a:solidFill>
                  <a:schemeClr val="tx1">
                    <a:tint val="75000"/>
                  </a:schemeClr>
                </a:solidFill>
                <a:effectLst/>
                <a:uLnTx/>
                <a:uFillTx/>
                <a:latin typeface="+mn-lt"/>
                <a:ea typeface="+mn-ea"/>
                <a:cs typeface="+mn-cs"/>
              </a:rPr>
              <a:t>Zhikal Omar Khudhur</a:t>
            </a:r>
          </a:p>
        </p:txBody>
      </p:sp>
      <p:sp>
        <p:nvSpPr>
          <p:cNvPr id="6" name="灯片编号占位符 5"/>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5</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752BB0C2-EEC1-5308-0E78-092D529E8257}"/>
              </a:ext>
            </a:extLst>
          </p:cNvPr>
          <p:cNvGrpSpPr/>
          <p:nvPr/>
        </p:nvGrpSpPr>
        <p:grpSpPr>
          <a:xfrm>
            <a:off x="5526086" y="640080"/>
            <a:ext cx="5471036" cy="5550408"/>
            <a:chOff x="1028543" y="1659251"/>
            <a:chExt cx="3307715" cy="3468394"/>
          </a:xfrm>
        </p:grpSpPr>
        <p:pic>
          <p:nvPicPr>
            <p:cNvPr id="10" name="Picture 9">
              <a:extLst>
                <a:ext uri="{FF2B5EF4-FFF2-40B4-BE49-F238E27FC236}">
                  <a16:creationId xmlns:a16="http://schemas.microsoft.com/office/drawing/2014/main" id="{A6096A61-83A2-909B-EADA-DD71EF9F358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28252"/>
            <a:stretch/>
          </p:blipFill>
          <p:spPr bwMode="auto">
            <a:xfrm>
              <a:off x="1028543" y="2979806"/>
              <a:ext cx="3307715" cy="2147839"/>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07A1838-0978-FDE3-5AD4-A7619F217E55}"/>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58585"/>
            <a:stretch/>
          </p:blipFill>
          <p:spPr bwMode="auto">
            <a:xfrm>
              <a:off x="1028545" y="1659251"/>
              <a:ext cx="3307712" cy="1310605"/>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412742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808638" y="386930"/>
            <a:ext cx="9236700" cy="1188950"/>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5400" b="1" i="0" u="none" strike="noStrike" kern="1200" cap="none" spc="0" normalizeH="0" baseline="0" noProof="0" dirty="0">
                <a:ln>
                  <a:noFill/>
                </a:ln>
                <a:solidFill>
                  <a:schemeClr val="tx1"/>
                </a:solidFill>
                <a:effectLst/>
                <a:uLnTx/>
                <a:uFillTx/>
                <a:latin typeface="+mj-lt"/>
                <a:ea typeface="+mj-ea"/>
                <a:cs typeface="+mj-cs"/>
              </a:rPr>
              <a:t>Regulation of hormone secretion</a:t>
            </a: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15" name="Group 1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6" name="Rectangle 1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793660" y="2599509"/>
            <a:ext cx="10143668" cy="3435531"/>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85000" lnSpcReduction="20000"/>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Hormones are secreted by endocrine glands when there is a need for them, that is, for their effects on their target organs. The cells of endocrine glands respond to </a:t>
            </a:r>
          </a:p>
          <a:p>
            <a:pPr marL="4572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Changes in the blood or </a:t>
            </a:r>
          </a:p>
          <a:p>
            <a:pPr marL="4572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Perhaps to other hormones in the blood. </a:t>
            </a:r>
          </a:p>
          <a:p>
            <a:pPr marL="0" marR="0" lvl="0" indent="-228600" fontAlgn="base">
              <a:lnSpc>
                <a:spcPct val="150000"/>
              </a:lnSpc>
              <a:spcBef>
                <a:spcPts val="0"/>
              </a:spcBef>
              <a:spcAft>
                <a:spcPts val="800"/>
              </a:spcAft>
              <a:buClrTx/>
              <a:buSzTx/>
              <a:buFont typeface="Arial" panose="020B0604020202020204" pitchFamily="34" charset="0"/>
              <a:buChar char="•"/>
              <a:tabLst/>
              <a:defRPr/>
            </a:pPr>
            <a:endPar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These stimuli are the information that they use to increase or decrease the secretion of hormones. </a:t>
            </a:r>
          </a:p>
        </p:txBody>
      </p:sp>
      <p:sp>
        <p:nvSpPr>
          <p:cNvPr id="4" name="日期占位符 3"/>
          <p:cNvSpPr>
            <a:spLocks noGrp="1"/>
          </p:cNvSpPr>
          <p:nvPr>
            <p:ph type="dt" sz="half" idx="10"/>
          </p:nvPr>
        </p:nvSpPr>
        <p:spPr>
          <a:xfrm>
            <a:off x="8382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B25CA5-74DF-4BE7-803A-2AFCFA77B90D}"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2/9/2025</a:t>
            </a:fld>
            <a:endParaRPr kumimoji="0" lang="en-US" altLang="sv-SE" b="0" i="0" u="none" strike="noStrike" cap="none" spc="0" normalizeH="0" baseline="0" noProof="0">
              <a:ln>
                <a:noFill/>
              </a:ln>
              <a:effectLst/>
              <a:uLnTx/>
              <a:uFillTx/>
            </a:endParaRPr>
          </a:p>
        </p:txBody>
      </p:sp>
      <p:sp>
        <p:nvSpPr>
          <p:cNvPr id="5" name="页脚占位符 4"/>
          <p:cNvSpPr>
            <a:spLocks noGrp="1"/>
          </p:cNvSpPr>
          <p:nvPr>
            <p:ph type="ftr" sz="quarter" idx="11"/>
          </p:nvPr>
        </p:nvSpPr>
        <p:spPr>
          <a:xfrm>
            <a:off x="4038600" y="649224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altLang="sv-SE" b="0" i="0" u="none" strike="noStrike" kern="1200" cap="none" spc="0" normalizeH="0" baseline="0" noProof="0">
                <a:ln>
                  <a:noFill/>
                </a:ln>
                <a:solidFill>
                  <a:schemeClr val="tx1">
                    <a:tint val="75000"/>
                  </a:schemeClr>
                </a:solidFill>
                <a:effectLst/>
                <a:uLnTx/>
                <a:uFillTx/>
                <a:latin typeface="+mn-lt"/>
                <a:ea typeface="+mn-ea"/>
                <a:cs typeface="+mn-cs"/>
              </a:rPr>
              <a:t>Zhikal Omar Khudhur</a:t>
            </a:r>
          </a:p>
        </p:txBody>
      </p:sp>
      <p:sp>
        <p:nvSpPr>
          <p:cNvPr id="6" name="灯片编号占位符 5"/>
          <p:cNvSpPr>
            <a:spLocks noGrp="1"/>
          </p:cNvSpPr>
          <p:nvPr>
            <p:ph type="sldNum" sz="quarter" idx="12"/>
          </p:nvPr>
        </p:nvSpPr>
        <p:spPr>
          <a:xfrm>
            <a:off x="86106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6</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832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FD3A53-F235-4B05-B847-CA22441DAF4E}"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09/02/2025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11760" y="260413"/>
            <a:ext cx="10678160"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Regulation of blood glucose by insulin and glucagon hormones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93D319E-4E68-B43A-F155-D82CC26F71D8}"/>
              </a:ext>
            </a:extLst>
          </p:cNvPr>
          <p:cNvSpPr txBox="1"/>
          <p:nvPr/>
        </p:nvSpPr>
        <p:spPr>
          <a:xfrm>
            <a:off x="5643880" y="5557839"/>
            <a:ext cx="6548120" cy="670440"/>
          </a:xfrm>
          <a:prstGeom prst="rect">
            <a:avLst/>
          </a:prstGeom>
          <a:noFill/>
        </p:spPr>
        <p:txBody>
          <a:bodyPr wrap="square">
            <a:spAutoFit/>
          </a:bodyPr>
          <a:lstStyle/>
          <a:p>
            <a:pPr marL="0" marR="0" lvl="0" indent="228600" algn="ctr"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Arial" panose="020B0604020202020204" pitchFamily="34" charset="0"/>
              </a:rPr>
              <a:t>Figure. </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Arial" panose="020B0604020202020204" pitchFamily="34" charset="0"/>
              </a:rPr>
              <a:t>Regulation of blood glucose by insulin and glucagon hormones.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08E493D-50A7-B699-023B-7CAE3670F0F4}"/>
              </a:ext>
            </a:extLst>
          </p:cNvPr>
          <p:cNvSpPr txBox="1"/>
          <p:nvPr/>
        </p:nvSpPr>
        <p:spPr>
          <a:xfrm>
            <a:off x="447345" y="929171"/>
            <a:ext cx="5262880" cy="557697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Insulin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is secreted by the pancreas when the blood glucose level is high; that is,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hyperglycemia</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is the stimulus for the secretion of insulin. Once circulating in the blood, insulin enables cells to remove glucose from the blood so that it can be used for energy production and enables the liver to store glucose as glycogen. As a result of action of insulin, the blood glucose level decreases, reversing the stimulus for secretion of insulin. Insulin secretion then decreases until the blood glucose level increases again.</a:t>
            </a:r>
          </a:p>
        </p:txBody>
      </p:sp>
      <p:pic>
        <p:nvPicPr>
          <p:cNvPr id="7" name="Picture 6" descr="Diagram&#10;&#10;Description automatically generated">
            <a:extLst>
              <a:ext uri="{FF2B5EF4-FFF2-40B4-BE49-F238E27FC236}">
                <a16:creationId xmlns:a16="http://schemas.microsoft.com/office/drawing/2014/main" id="{E74B34B5-1306-5BB1-38A6-E36D5655CCF1}"/>
              </a:ext>
            </a:extLst>
          </p:cNvPr>
          <p:cNvPicPr>
            <a:picLocks noChangeAspect="1"/>
          </p:cNvPicPr>
          <p:nvPr/>
        </p:nvPicPr>
        <p:blipFill rotWithShape="1">
          <a:blip r:embed="rId4">
            <a:extLst>
              <a:ext uri="{28A0092B-C50C-407E-A947-70E740481C1C}">
                <a14:useLocalDpi xmlns:a14="http://schemas.microsoft.com/office/drawing/2010/main" val="0"/>
              </a:ext>
            </a:extLst>
          </a:blip>
          <a:srcRect l="2961" r="2931"/>
          <a:stretch/>
        </p:blipFill>
        <p:spPr bwMode="auto">
          <a:xfrm>
            <a:off x="5801360" y="1417319"/>
            <a:ext cx="6197600" cy="3808561"/>
          </a:xfrm>
          <a:prstGeom prst="rect">
            <a:avLst/>
          </a:prstGeom>
          <a:noFill/>
          <a:ln>
            <a:noFill/>
          </a:ln>
        </p:spPr>
      </p:pic>
    </p:spTree>
    <p:extLst>
      <p:ext uri="{BB962C8B-B14F-4D97-AF65-F5344CB8AC3E}">
        <p14:creationId xmlns:p14="http://schemas.microsoft.com/office/powerpoint/2010/main" val="315315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2">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1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043631" y="2275703"/>
            <a:ext cx="9942716" cy="1554480"/>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4800" b="1" i="0" u="none" strike="noStrike" kern="1200" cap="none" spc="0" normalizeH="0" baseline="0" noProof="0" dirty="0">
                <a:ln>
                  <a:noFill/>
                </a:ln>
                <a:solidFill>
                  <a:schemeClr val="tx1"/>
                </a:solidFill>
                <a:effectLst/>
                <a:uLnTx/>
                <a:uFillTx/>
                <a:latin typeface="+mj-lt"/>
                <a:ea typeface="+mj-ea"/>
                <a:cs typeface="+mj-cs"/>
              </a:rPr>
              <a:t>Negative feedback inhibition in the pituitary-thyroid axis</a:t>
            </a:r>
          </a:p>
          <a:p>
            <a:pPr marL="0" marR="0" lvl="0" indent="0" fontAlgn="base">
              <a:lnSpc>
                <a:spcPct val="90000"/>
              </a:lnSpc>
              <a:spcAft>
                <a:spcPts val="600"/>
              </a:spcAft>
              <a:buClrTx/>
              <a:buSzTx/>
              <a:tabLst/>
              <a:defRPr/>
            </a:pPr>
            <a:endParaRPr kumimoji="0" lang="en-US" altLang="zh-CN" sz="48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8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8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8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045028" y="3017522"/>
            <a:ext cx="9941319" cy="3124658"/>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77500" lnSpcReduction="20000"/>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228600" algn="just" fontAlgn="base">
              <a:lnSpc>
                <a:spcPct val="15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Negative feedback to control hormone secretion is explained in following points </a:t>
            </a:r>
          </a:p>
          <a:p>
            <a:pPr marL="685800" marR="0" lvl="0" indent="-457200" algn="just" fontAlgn="base">
              <a:lnSpc>
                <a:spcPct val="150000"/>
              </a:lnSpc>
              <a:spcBef>
                <a:spcPts val="0"/>
              </a:spcBef>
              <a:spcAft>
                <a:spcPts val="800"/>
              </a:spcAft>
              <a:buClrTx/>
              <a:buSzTx/>
              <a:buFont typeface="+mj-lt"/>
              <a:buAutoNum type="arabicPeriod"/>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hypothalamus secretes thyrotropin-releasing hormone (TRH).</a:t>
            </a:r>
          </a:p>
          <a:p>
            <a:pPr marL="685800" marR="0" lvl="0" indent="-457200" algn="just" fontAlgn="base">
              <a:lnSpc>
                <a:spcPct val="150000"/>
              </a:lnSpc>
              <a:spcBef>
                <a:spcPts val="0"/>
              </a:spcBef>
              <a:spcAft>
                <a:spcPts val="800"/>
              </a:spcAft>
              <a:buClrTx/>
              <a:buSzTx/>
              <a:buFont typeface="+mj-lt"/>
              <a:buAutoNum type="arabicPeriod"/>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TRH stimulates the anterior pituitary to secrete thyroid-stimulating hormone (TSH).</a:t>
            </a:r>
          </a:p>
          <a:p>
            <a:pPr marL="685800" marR="0" lvl="0" indent="-457200" algn="just" fontAlgn="base">
              <a:lnSpc>
                <a:spcPct val="150000"/>
              </a:lnSpc>
              <a:spcBef>
                <a:spcPts val="0"/>
              </a:spcBef>
              <a:spcAft>
                <a:spcPts val="800"/>
              </a:spcAft>
              <a:buClrTx/>
              <a:buSzTx/>
              <a:buFont typeface="+mj-lt"/>
              <a:buAutoNum type="arabicPeriod"/>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TSH stimulates the thyroid gland to secrete the two thyroid hormones, T3 and T4. </a:t>
            </a:r>
          </a:p>
          <a:p>
            <a:pPr marL="685800" marR="0" lvl="0" indent="-457200" algn="just" fontAlgn="base">
              <a:lnSpc>
                <a:spcPct val="150000"/>
              </a:lnSpc>
              <a:spcBef>
                <a:spcPts val="0"/>
              </a:spcBef>
              <a:spcAft>
                <a:spcPts val="800"/>
              </a:spcAft>
              <a:buClrTx/>
              <a:buSzTx/>
              <a:buFont typeface="+mj-lt"/>
              <a:buAutoNum type="arabicPeriod"/>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T3 and T4 stimulate the metabolism of most cells throughout the body. </a:t>
            </a:r>
          </a:p>
          <a:p>
            <a:pPr marL="685800" marR="0" lvl="0" indent="-457200" algn="just" fontAlgn="base">
              <a:lnSpc>
                <a:spcPct val="150000"/>
              </a:lnSpc>
              <a:spcBef>
                <a:spcPts val="0"/>
              </a:spcBef>
              <a:spcAft>
                <a:spcPts val="800"/>
              </a:spcAft>
              <a:buClrTx/>
              <a:buSzTx/>
              <a:buFont typeface="+mj-lt"/>
              <a:buAutoNum type="arabicPeriod"/>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T3 and T4 also inhibit the release of TSH by the pituitary.</a:t>
            </a:r>
          </a:p>
          <a:p>
            <a:pPr marL="685800" marR="0" lvl="0" indent="-457200" algn="just" fontAlgn="base">
              <a:lnSpc>
                <a:spcPct val="150000"/>
              </a:lnSpc>
              <a:spcBef>
                <a:spcPts val="0"/>
              </a:spcBef>
              <a:spcAft>
                <a:spcPts val="800"/>
              </a:spcAft>
              <a:buClrTx/>
              <a:buSzTx/>
              <a:buFont typeface="+mj-lt"/>
              <a:buAutoNum type="arabicPeriod"/>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To a lesser extent, T3 and T4 also inhibit the release of TRH by the hypothalamus</a:t>
            </a:r>
          </a:p>
        </p:txBody>
      </p:sp>
      <p:cxnSp>
        <p:nvCxnSpPr>
          <p:cNvPr id="26" name="Straight Connector 2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p:ph type="dt" sz="half" idx="10"/>
          </p:nvPr>
        </p:nvSpPr>
        <p:spPr>
          <a:xfrm>
            <a:off x="8382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BC44E631-C7E7-47E0-8905-A3BAA6FCEB9E}"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2/9/2025</a:t>
            </a:fld>
            <a:endParaRPr kumimoji="0" lang="en-US" altLang="sv-SE" b="0" i="0" u="none" strike="noStrike" cap="none" spc="0" normalizeH="0" baseline="0" noProof="0">
              <a:ln>
                <a:noFill/>
              </a:ln>
              <a:effectLst/>
              <a:uLnTx/>
              <a:uFillTx/>
            </a:endParaRPr>
          </a:p>
        </p:txBody>
      </p:sp>
      <p:sp>
        <p:nvSpPr>
          <p:cNvPr id="5" name="页脚占位符 4"/>
          <p:cNvSpPr>
            <a:spLocks noGrp="1"/>
          </p:cNvSpPr>
          <p:nvPr>
            <p:ph type="ftr" sz="quarter" idx="11"/>
          </p:nvPr>
        </p:nvSpPr>
        <p:spPr>
          <a:xfrm>
            <a:off x="4038600" y="649224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altLang="sv-SE" b="0" i="0" u="none" strike="noStrike" kern="1200" cap="none" spc="0" normalizeH="0" baseline="0" noProof="0">
                <a:ln>
                  <a:noFill/>
                </a:ln>
                <a:solidFill>
                  <a:schemeClr val="tx1">
                    <a:tint val="75000"/>
                  </a:schemeClr>
                </a:solidFill>
                <a:effectLst/>
                <a:uLnTx/>
                <a:uFillTx/>
                <a:latin typeface="+mn-lt"/>
                <a:ea typeface="+mn-ea"/>
                <a:cs typeface="+mn-cs"/>
              </a:rPr>
              <a:t>Zhikal Omar Khudhur</a:t>
            </a:r>
          </a:p>
        </p:txBody>
      </p:sp>
      <p:sp>
        <p:nvSpPr>
          <p:cNvPr id="6" name="灯片编号占位符 5"/>
          <p:cNvSpPr>
            <a:spLocks noGrp="1"/>
          </p:cNvSpPr>
          <p:nvPr>
            <p:ph type="sldNum" sz="quarter" idx="12"/>
          </p:nvPr>
        </p:nvSpPr>
        <p:spPr>
          <a:xfrm>
            <a:off x="86106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8</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26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815E84-5161-465F-879C-B0E589FCC84A}"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09/02/2025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0" y="260413"/>
            <a:ext cx="10850880"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Negative feedback inhibition in the pituitary-thyroid axis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iagram&#10;&#10;Description automatically generated">
            <a:extLst>
              <a:ext uri="{FF2B5EF4-FFF2-40B4-BE49-F238E27FC236}">
                <a16:creationId xmlns:a16="http://schemas.microsoft.com/office/drawing/2014/main" id="{6A912FF1-ED2D-5C05-DD4B-4E8CDA679EE5}"/>
              </a:ext>
            </a:extLst>
          </p:cNvPr>
          <p:cNvPicPr>
            <a:picLocks noChangeAspect="1"/>
          </p:cNvPicPr>
          <p:nvPr/>
        </p:nvPicPr>
        <p:blipFill>
          <a:blip r:embed="rId4"/>
          <a:stretch>
            <a:fillRect/>
          </a:stretch>
        </p:blipFill>
        <p:spPr>
          <a:xfrm>
            <a:off x="6471919" y="1036065"/>
            <a:ext cx="4795520" cy="5058689"/>
          </a:xfrm>
          <a:prstGeom prst="rect">
            <a:avLst/>
          </a:prstGeom>
        </p:spPr>
      </p:pic>
      <p:sp>
        <p:nvSpPr>
          <p:cNvPr id="10" name="TextBox 9">
            <a:extLst>
              <a:ext uri="{FF2B5EF4-FFF2-40B4-BE49-F238E27FC236}">
                <a16:creationId xmlns:a16="http://schemas.microsoft.com/office/drawing/2014/main" id="{593D319E-4E68-B43A-F155-D82CC26F71D8}"/>
              </a:ext>
            </a:extLst>
          </p:cNvPr>
          <p:cNvSpPr txBox="1"/>
          <p:nvPr/>
        </p:nvSpPr>
        <p:spPr>
          <a:xfrm>
            <a:off x="5136356" y="5990496"/>
            <a:ext cx="7466647" cy="374077"/>
          </a:xfrm>
          <a:prstGeom prst="rect">
            <a:avLst/>
          </a:prstGeom>
          <a:noFill/>
        </p:spPr>
        <p:txBody>
          <a:bodyPr wrap="square">
            <a:spAutoFit/>
          </a:bodyPr>
          <a:lstStyle/>
          <a:p>
            <a:pPr marL="0" marR="0" lvl="0" indent="228600" algn="ctr"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Arial" panose="020B0604020202020204" pitchFamily="34" charset="0"/>
              </a:rPr>
              <a:t>Figure. </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Arial" panose="020B0604020202020204" pitchFamily="34" charset="0"/>
              </a:rPr>
              <a:t>Negative feedback inhibition in the pituitary-thyroid axis.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08E493D-50A7-B699-023B-7CAE3670F0F4}"/>
              </a:ext>
            </a:extLst>
          </p:cNvPr>
          <p:cNvSpPr txBox="1"/>
          <p:nvPr/>
        </p:nvSpPr>
        <p:spPr>
          <a:xfrm>
            <a:off x="447040" y="1303521"/>
            <a:ext cx="4866640" cy="465364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Steps 5 and 6 are negative feedback inhibition of the pituitary and hypothalamus respectively. These steps ensure that when thyroid hormone levels are high, TSH secretion remains low. If thyroid hormone secretion drops, TSH secretion rises and stimulates the thyroid to secrete more hormone. This negative feedback keeps thyroid hormone levels fluctuating around a set point in typical homeostatic fashion.</a:t>
            </a:r>
          </a:p>
        </p:txBody>
      </p:sp>
    </p:spTree>
    <p:extLst>
      <p:ext uri="{BB962C8B-B14F-4D97-AF65-F5344CB8AC3E}">
        <p14:creationId xmlns:p14="http://schemas.microsoft.com/office/powerpoint/2010/main" val="126009216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TotalTime>
  <Words>1449</Words>
  <Application>Microsoft Office PowerPoint</Application>
  <PresentationFormat>Widescreen</PresentationFormat>
  <Paragraphs>217</Paragraphs>
  <Slides>22</Slides>
  <Notes>20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Arial</vt:lpstr>
      <vt:lpstr>Arial Rounded MT Bold</vt:lpstr>
      <vt:lpstr>Calibri</vt:lpstr>
      <vt:lpstr>Calibri Light</vt:lpstr>
      <vt:lpstr>Century Schoolbook</vt:lpstr>
      <vt:lpstr>Franklin Gothic Book</vt:lpstr>
      <vt:lpstr>Garamond</vt:lpstr>
      <vt:lpstr>Times New Roman</vt:lpstr>
      <vt:lpstr>Wingdings</vt:lpstr>
      <vt:lpstr>Office Theme</vt:lpstr>
      <vt:lpstr>SavonVTI</vt:lpstr>
      <vt:lpstr>1_Office</vt:lpstr>
      <vt:lpstr>Mechanism of action of hormones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Zhikal Omar</cp:lastModifiedBy>
  <cp:revision>54</cp:revision>
  <dcterms:created xsi:type="dcterms:W3CDTF">2022-10-25T13:41:35Z</dcterms:created>
  <dcterms:modified xsi:type="dcterms:W3CDTF">2025-02-09T05:54:49Z</dcterms:modified>
</cp:coreProperties>
</file>