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27"/>
  </p:notesMasterIdLst>
  <p:sldIdLst>
    <p:sldId id="256" r:id="rId2"/>
    <p:sldId id="267" r:id="rId3"/>
    <p:sldId id="345" r:id="rId4"/>
    <p:sldId id="313" r:id="rId5"/>
    <p:sldId id="346" r:id="rId6"/>
    <p:sldId id="347" r:id="rId7"/>
    <p:sldId id="358" r:id="rId8"/>
    <p:sldId id="335" r:id="rId9"/>
    <p:sldId id="332" r:id="rId10"/>
    <p:sldId id="348" r:id="rId11"/>
    <p:sldId id="333" r:id="rId12"/>
    <p:sldId id="334" r:id="rId13"/>
    <p:sldId id="336" r:id="rId14"/>
    <p:sldId id="349" r:id="rId15"/>
    <p:sldId id="343" r:id="rId16"/>
    <p:sldId id="344" r:id="rId17"/>
    <p:sldId id="350" r:id="rId18"/>
    <p:sldId id="351" r:id="rId19"/>
    <p:sldId id="352" r:id="rId20"/>
    <p:sldId id="353" r:id="rId21"/>
    <p:sldId id="354" r:id="rId22"/>
    <p:sldId id="356" r:id="rId23"/>
    <p:sldId id="357" r:id="rId24"/>
    <p:sldId id="260"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742DB-E9C7-4ADC-8EC1-0392346446F3}" v="145" dt="2023-10-21T21:50:50.86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ran Naquvi" userId="52bb1df112b06346" providerId="LiveId" clId="{3A4742DB-E9C7-4ADC-8EC1-0392346446F3}"/>
    <pc:docChg chg="undo redo custSel addSld delSld modSld sldOrd">
      <pc:chgData name="Kamran Naquvi" userId="52bb1df112b06346" providerId="LiveId" clId="{3A4742DB-E9C7-4ADC-8EC1-0392346446F3}" dt="2023-10-26T07:11:50.793" v="1084" actId="403"/>
      <pc:docMkLst>
        <pc:docMk/>
      </pc:docMkLst>
      <pc:sldChg chg="addSp delSp modSp mod">
        <pc:chgData name="Kamran Naquvi" userId="52bb1df112b06346" providerId="LiveId" clId="{3A4742DB-E9C7-4ADC-8EC1-0392346446F3}" dt="2023-10-26T07:11:50.793" v="1084" actId="403"/>
        <pc:sldMkLst>
          <pc:docMk/>
          <pc:sldMk cId="243534046" sldId="256"/>
        </pc:sldMkLst>
        <pc:spChg chg="del">
          <ac:chgData name="Kamran Naquvi" userId="52bb1df112b06346" providerId="LiveId" clId="{3A4742DB-E9C7-4ADC-8EC1-0392346446F3}" dt="2023-10-21T20:06:39.629" v="3" actId="478"/>
          <ac:spMkLst>
            <pc:docMk/>
            <pc:sldMk cId="243534046" sldId="256"/>
            <ac:spMk id="2" creationId="{9E3C1396-524A-62A2-8257-1B0D433BBE14}"/>
          </ac:spMkLst>
        </pc:spChg>
        <pc:spChg chg="mod">
          <ac:chgData name="Kamran Naquvi" userId="52bb1df112b06346" providerId="LiveId" clId="{3A4742DB-E9C7-4ADC-8EC1-0392346446F3}" dt="2023-10-26T07:11:50.793" v="1084" actId="403"/>
          <ac:spMkLst>
            <pc:docMk/>
            <pc:sldMk cId="243534046" sldId="256"/>
            <ac:spMk id="3" creationId="{4C497D5C-E785-D72F-C8CC-FA44B04E576B}"/>
          </ac:spMkLst>
        </pc:spChg>
        <pc:spChg chg="add mod">
          <ac:chgData name="Kamran Naquvi" userId="52bb1df112b06346" providerId="LiveId" clId="{3A4742DB-E9C7-4ADC-8EC1-0392346446F3}" dt="2023-10-21T20:07:16.629" v="13" actId="27636"/>
          <ac:spMkLst>
            <pc:docMk/>
            <pc:sldMk cId="243534046" sldId="256"/>
            <ac:spMk id="4" creationId="{888D68CA-1A1A-A12F-35D4-D1E3FAAC9307}"/>
          </ac:spMkLst>
        </pc:spChg>
        <pc:spChg chg="add del mod">
          <ac:chgData name="Kamran Naquvi" userId="52bb1df112b06346" providerId="LiveId" clId="{3A4742DB-E9C7-4ADC-8EC1-0392346446F3}" dt="2023-10-21T20:08:49.194" v="91" actId="6549"/>
          <ac:spMkLst>
            <pc:docMk/>
            <pc:sldMk cId="243534046" sldId="256"/>
            <ac:spMk id="7" creationId="{720C7F57-A693-F3A3-CD21-768A7ECE0F6B}"/>
          </ac:spMkLst>
        </pc:spChg>
      </pc:sldChg>
      <pc:sldChg chg="del">
        <pc:chgData name="Kamran Naquvi" userId="52bb1df112b06346" providerId="LiveId" clId="{3A4742DB-E9C7-4ADC-8EC1-0392346446F3}" dt="2023-10-21T20:11:19.333" v="121" actId="2696"/>
        <pc:sldMkLst>
          <pc:docMk/>
          <pc:sldMk cId="824308298" sldId="257"/>
        </pc:sldMkLst>
      </pc:sldChg>
      <pc:sldChg chg="del">
        <pc:chgData name="Kamran Naquvi" userId="52bb1df112b06346" providerId="LiveId" clId="{3A4742DB-E9C7-4ADC-8EC1-0392346446F3}" dt="2023-10-21T20:11:19.333" v="121" actId="2696"/>
        <pc:sldMkLst>
          <pc:docMk/>
          <pc:sldMk cId="1429364596" sldId="258"/>
        </pc:sldMkLst>
      </pc:sldChg>
      <pc:sldChg chg="addSp delSp modSp mod">
        <pc:chgData name="Kamran Naquvi" userId="52bb1df112b06346" providerId="LiveId" clId="{3A4742DB-E9C7-4ADC-8EC1-0392346446F3}" dt="2023-10-22T12:30:53.798" v="1076" actId="20577"/>
        <pc:sldMkLst>
          <pc:docMk/>
          <pc:sldMk cId="483492258" sldId="260"/>
        </pc:sldMkLst>
        <pc:spChg chg="del mod">
          <ac:chgData name="Kamran Naquvi" userId="52bb1df112b06346" providerId="LiveId" clId="{3A4742DB-E9C7-4ADC-8EC1-0392346446F3}" dt="2023-10-21T21:46:32.907" v="985" actId="478"/>
          <ac:spMkLst>
            <pc:docMk/>
            <pc:sldMk cId="483492258" sldId="260"/>
            <ac:spMk id="3" creationId="{853DF8E1-05B8-E528-AEFD-EBAA7747925E}"/>
          </ac:spMkLst>
        </pc:spChg>
        <pc:spChg chg="add mod">
          <ac:chgData name="Kamran Naquvi" userId="52bb1df112b06346" providerId="LiveId" clId="{3A4742DB-E9C7-4ADC-8EC1-0392346446F3}" dt="2023-10-22T12:30:53.798" v="1076" actId="20577"/>
          <ac:spMkLst>
            <pc:docMk/>
            <pc:sldMk cId="483492258" sldId="260"/>
            <ac:spMk id="8" creationId="{BB8086F2-150C-CF18-6749-E5B9E12423B3}"/>
          </ac:spMkLst>
        </pc:spChg>
        <pc:picChg chg="add del mod">
          <ac:chgData name="Kamran Naquvi" userId="52bb1df112b06346" providerId="LiveId" clId="{3A4742DB-E9C7-4ADC-8EC1-0392346446F3}" dt="2023-10-22T12:28:20.134" v="1060" actId="478"/>
          <ac:picMkLst>
            <pc:docMk/>
            <pc:sldMk cId="483492258" sldId="260"/>
            <ac:picMk id="6" creationId="{82E1A452-5AE6-BB1B-AF86-68EDE9996F5C}"/>
          </ac:picMkLst>
        </pc:picChg>
        <pc:picChg chg="add del mod">
          <ac:chgData name="Kamran Naquvi" userId="52bb1df112b06346" providerId="LiveId" clId="{3A4742DB-E9C7-4ADC-8EC1-0392346446F3}" dt="2023-10-22T12:28:22.324" v="1061" actId="478"/>
          <ac:picMkLst>
            <pc:docMk/>
            <pc:sldMk cId="483492258" sldId="260"/>
            <ac:picMk id="7" creationId="{ECBA4242-F202-54B2-746D-F387642CAD44}"/>
          </ac:picMkLst>
        </pc:picChg>
      </pc:sldChg>
      <pc:sldChg chg="del">
        <pc:chgData name="Kamran Naquvi" userId="52bb1df112b06346" providerId="LiveId" clId="{3A4742DB-E9C7-4ADC-8EC1-0392346446F3}" dt="2023-10-21T21:45:23.842" v="981" actId="2696"/>
        <pc:sldMkLst>
          <pc:docMk/>
          <pc:sldMk cId="1405171868" sldId="263"/>
        </pc:sldMkLst>
      </pc:sldChg>
      <pc:sldChg chg="del">
        <pc:chgData name="Kamran Naquvi" userId="52bb1df112b06346" providerId="LiveId" clId="{3A4742DB-E9C7-4ADC-8EC1-0392346446F3}" dt="2023-10-21T21:45:15.936" v="980" actId="2696"/>
        <pc:sldMkLst>
          <pc:docMk/>
          <pc:sldMk cId="3050369866" sldId="264"/>
        </pc:sldMkLst>
      </pc:sldChg>
      <pc:sldChg chg="del">
        <pc:chgData name="Kamran Naquvi" userId="52bb1df112b06346" providerId="LiveId" clId="{3A4742DB-E9C7-4ADC-8EC1-0392346446F3}" dt="2023-10-21T21:45:15.936" v="980" actId="2696"/>
        <pc:sldMkLst>
          <pc:docMk/>
          <pc:sldMk cId="1970535286" sldId="265"/>
        </pc:sldMkLst>
      </pc:sldChg>
      <pc:sldChg chg="del">
        <pc:chgData name="Kamran Naquvi" userId="52bb1df112b06346" providerId="LiveId" clId="{3A4742DB-E9C7-4ADC-8EC1-0392346446F3}" dt="2023-10-21T21:45:15.936" v="980" actId="2696"/>
        <pc:sldMkLst>
          <pc:docMk/>
          <pc:sldMk cId="3640575610" sldId="266"/>
        </pc:sldMkLst>
      </pc:sldChg>
      <pc:sldChg chg="addSp modSp mod">
        <pc:chgData name="Kamran Naquvi" userId="52bb1df112b06346" providerId="LiveId" clId="{3A4742DB-E9C7-4ADC-8EC1-0392346446F3}" dt="2023-10-21T20:35:22.803" v="248" actId="20577"/>
        <pc:sldMkLst>
          <pc:docMk/>
          <pc:sldMk cId="266542364" sldId="267"/>
        </pc:sldMkLst>
        <pc:spChg chg="mod">
          <ac:chgData name="Kamran Naquvi" userId="52bb1df112b06346" providerId="LiveId" clId="{3A4742DB-E9C7-4ADC-8EC1-0392346446F3}" dt="2023-10-21T20:18:38.133" v="137" actId="20577"/>
          <ac:spMkLst>
            <pc:docMk/>
            <pc:sldMk cId="266542364" sldId="267"/>
            <ac:spMk id="2" creationId="{B219549C-3148-3191-BA73-F0E783C1FE96}"/>
          </ac:spMkLst>
        </pc:spChg>
        <pc:spChg chg="mod">
          <ac:chgData name="Kamran Naquvi" userId="52bb1df112b06346" providerId="LiveId" clId="{3A4742DB-E9C7-4ADC-8EC1-0392346446F3}" dt="2023-10-21T20:35:22.803" v="248" actId="20577"/>
          <ac:spMkLst>
            <pc:docMk/>
            <pc:sldMk cId="266542364" sldId="267"/>
            <ac:spMk id="3" creationId="{853DF8E1-05B8-E528-AEFD-EBAA7747925E}"/>
          </ac:spMkLst>
        </pc:spChg>
        <pc:picChg chg="mod">
          <ac:chgData name="Kamran Naquvi" userId="52bb1df112b06346" providerId="LiveId" clId="{3A4742DB-E9C7-4ADC-8EC1-0392346446F3}" dt="2023-10-21T20:13:58.486" v="122" actId="1076"/>
          <ac:picMkLst>
            <pc:docMk/>
            <pc:sldMk cId="266542364" sldId="267"/>
            <ac:picMk id="5" creationId="{D2D4E2BB-6D61-889A-E7C5-31597C03D6CD}"/>
          </ac:picMkLst>
        </pc:picChg>
        <pc:picChg chg="add mod">
          <ac:chgData name="Kamran Naquvi" userId="52bb1df112b06346" providerId="LiveId" clId="{3A4742DB-E9C7-4ADC-8EC1-0392346446F3}" dt="2023-10-21T20:17:56.327" v="130" actId="1076"/>
          <ac:picMkLst>
            <pc:docMk/>
            <pc:sldMk cId="266542364" sldId="267"/>
            <ac:picMk id="6" creationId="{7C687413-15DC-2537-343E-5EBE003EEC30}"/>
          </ac:picMkLst>
        </pc:picChg>
        <pc:picChg chg="add mod">
          <ac:chgData name="Kamran Naquvi" userId="52bb1df112b06346" providerId="LiveId" clId="{3A4742DB-E9C7-4ADC-8EC1-0392346446F3}" dt="2023-10-21T20:18:13.172" v="132" actId="1076"/>
          <ac:picMkLst>
            <pc:docMk/>
            <pc:sldMk cId="266542364" sldId="267"/>
            <ac:picMk id="7" creationId="{65739141-9266-A68D-8C6D-E0873B838C15}"/>
          </ac:picMkLst>
        </pc:picChg>
      </pc:sldChg>
      <pc:sldChg chg="del">
        <pc:chgData name="Kamran Naquvi" userId="52bb1df112b06346" providerId="LiveId" clId="{3A4742DB-E9C7-4ADC-8EC1-0392346446F3}" dt="2023-10-21T21:45:27.959" v="982" actId="2696"/>
        <pc:sldMkLst>
          <pc:docMk/>
          <pc:sldMk cId="936217393" sldId="274"/>
        </pc:sldMkLst>
      </pc:sldChg>
      <pc:sldChg chg="addSp delSp modSp add mod delAnim modAnim">
        <pc:chgData name="Kamran Naquvi" userId="52bb1df112b06346" providerId="LiveId" clId="{3A4742DB-E9C7-4ADC-8EC1-0392346446F3}" dt="2023-10-21T20:39:08.459" v="255" actId="1076"/>
        <pc:sldMkLst>
          <pc:docMk/>
          <pc:sldMk cId="3134247247" sldId="275"/>
        </pc:sldMkLst>
        <pc:spChg chg="del">
          <ac:chgData name="Kamran Naquvi" userId="52bb1df112b06346" providerId="LiveId" clId="{3A4742DB-E9C7-4ADC-8EC1-0392346446F3}" dt="2023-10-21T20:38:43.728" v="249" actId="478"/>
          <ac:spMkLst>
            <pc:docMk/>
            <pc:sldMk cId="3134247247" sldId="275"/>
            <ac:spMk id="2" creationId="{B219549C-3148-3191-BA73-F0E783C1FE96}"/>
          </ac:spMkLst>
        </pc:spChg>
        <pc:spChg chg="mod">
          <ac:chgData name="Kamran Naquvi" userId="52bb1df112b06346" providerId="LiveId" clId="{3A4742DB-E9C7-4ADC-8EC1-0392346446F3}" dt="2023-10-21T20:38:52.511" v="251" actId="1076"/>
          <ac:spMkLst>
            <pc:docMk/>
            <pc:sldMk cId="3134247247" sldId="275"/>
            <ac:spMk id="3" creationId="{853DF8E1-05B8-E528-AEFD-EBAA7747925E}"/>
          </ac:spMkLst>
        </pc:spChg>
        <pc:spChg chg="add del mod">
          <ac:chgData name="Kamran Naquvi" userId="52bb1df112b06346" providerId="LiveId" clId="{3A4742DB-E9C7-4ADC-8EC1-0392346446F3}" dt="2023-10-21T20:38:47.441" v="250" actId="478"/>
          <ac:spMkLst>
            <pc:docMk/>
            <pc:sldMk cId="3134247247" sldId="275"/>
            <ac:spMk id="7" creationId="{1708D5EA-C82D-66AD-4AF9-A4E89EF7CA0D}"/>
          </ac:spMkLst>
        </pc:spChg>
        <pc:picChg chg="del">
          <ac:chgData name="Kamran Naquvi" userId="52bb1df112b06346" providerId="LiveId" clId="{3A4742DB-E9C7-4ADC-8EC1-0392346446F3}" dt="2023-10-21T20:19:41.649" v="144" actId="478"/>
          <ac:picMkLst>
            <pc:docMk/>
            <pc:sldMk cId="3134247247" sldId="275"/>
            <ac:picMk id="6" creationId="{7C687413-15DC-2537-343E-5EBE003EEC30}"/>
          </ac:picMkLst>
        </pc:picChg>
        <pc:picChg chg="del">
          <ac:chgData name="Kamran Naquvi" userId="52bb1df112b06346" providerId="LiveId" clId="{3A4742DB-E9C7-4ADC-8EC1-0392346446F3}" dt="2023-10-21T20:19:39.853" v="143" actId="478"/>
          <ac:picMkLst>
            <pc:docMk/>
            <pc:sldMk cId="3134247247" sldId="275"/>
            <ac:picMk id="7" creationId="{65739141-9266-A68D-8C6D-E0873B838C15}"/>
          </ac:picMkLst>
        </pc:picChg>
        <pc:picChg chg="add mod">
          <ac:chgData name="Kamran Naquvi" userId="52bb1df112b06346" providerId="LiveId" clId="{3A4742DB-E9C7-4ADC-8EC1-0392346446F3}" dt="2023-10-21T20:39:08.459" v="255" actId="1076"/>
          <ac:picMkLst>
            <pc:docMk/>
            <pc:sldMk cId="3134247247" sldId="275"/>
            <ac:picMk id="8" creationId="{2AF8F413-9A07-DBF6-3D32-D547BD18A59A}"/>
          </ac:picMkLst>
        </pc:picChg>
      </pc:sldChg>
      <pc:sldChg chg="addSp delSp modSp add mod delAnim">
        <pc:chgData name="Kamran Naquvi" userId="52bb1df112b06346" providerId="LiveId" clId="{3A4742DB-E9C7-4ADC-8EC1-0392346446F3}" dt="2023-10-21T20:41:08.379" v="339" actId="20577"/>
        <pc:sldMkLst>
          <pc:docMk/>
          <pc:sldMk cId="1618470042" sldId="276"/>
        </pc:sldMkLst>
        <pc:spChg chg="del">
          <ac:chgData name="Kamran Naquvi" userId="52bb1df112b06346" providerId="LiveId" clId="{3A4742DB-E9C7-4ADC-8EC1-0392346446F3}" dt="2023-10-21T20:39:20.263" v="256" actId="478"/>
          <ac:spMkLst>
            <pc:docMk/>
            <pc:sldMk cId="1618470042" sldId="276"/>
            <ac:spMk id="2" creationId="{B219549C-3148-3191-BA73-F0E783C1FE96}"/>
          </ac:spMkLst>
        </pc:spChg>
        <pc:spChg chg="mod">
          <ac:chgData name="Kamran Naquvi" userId="52bb1df112b06346" providerId="LiveId" clId="{3A4742DB-E9C7-4ADC-8EC1-0392346446F3}" dt="2023-10-21T20:41:08.379" v="339" actId="20577"/>
          <ac:spMkLst>
            <pc:docMk/>
            <pc:sldMk cId="1618470042" sldId="276"/>
            <ac:spMk id="3" creationId="{853DF8E1-05B8-E528-AEFD-EBAA7747925E}"/>
          </ac:spMkLst>
        </pc:spChg>
        <pc:spChg chg="add del mod">
          <ac:chgData name="Kamran Naquvi" userId="52bb1df112b06346" providerId="LiveId" clId="{3A4742DB-E9C7-4ADC-8EC1-0392346446F3}" dt="2023-10-21T20:39:22.764" v="258" actId="478"/>
          <ac:spMkLst>
            <pc:docMk/>
            <pc:sldMk cId="1618470042" sldId="276"/>
            <ac:spMk id="7" creationId="{72D1F2AC-D920-91A6-AD58-634BCE06A105}"/>
          </ac:spMkLst>
        </pc:spChg>
        <pc:picChg chg="del">
          <ac:chgData name="Kamran Naquvi" userId="52bb1df112b06346" providerId="LiveId" clId="{3A4742DB-E9C7-4ADC-8EC1-0392346446F3}" dt="2023-10-21T20:22:51.853" v="179" actId="478"/>
          <ac:picMkLst>
            <pc:docMk/>
            <pc:sldMk cId="1618470042" sldId="276"/>
            <ac:picMk id="6" creationId="{7C687413-15DC-2537-343E-5EBE003EEC30}"/>
          </ac:picMkLst>
        </pc:picChg>
        <pc:picChg chg="del">
          <ac:chgData name="Kamran Naquvi" userId="52bb1df112b06346" providerId="LiveId" clId="{3A4742DB-E9C7-4ADC-8EC1-0392346446F3}" dt="2023-10-21T20:22:49.962" v="178" actId="478"/>
          <ac:picMkLst>
            <pc:docMk/>
            <pc:sldMk cId="1618470042" sldId="276"/>
            <ac:picMk id="7" creationId="{65739141-9266-A68D-8C6D-E0873B838C15}"/>
          </ac:picMkLst>
        </pc:picChg>
      </pc:sldChg>
      <pc:sldChg chg="addSp delSp modSp add mod ord modAnim">
        <pc:chgData name="Kamran Naquvi" userId="52bb1df112b06346" providerId="LiveId" clId="{3A4742DB-E9C7-4ADC-8EC1-0392346446F3}" dt="2023-10-21T21:48:34.056" v="990" actId="207"/>
        <pc:sldMkLst>
          <pc:docMk/>
          <pc:sldMk cId="442666667" sldId="277"/>
        </pc:sldMkLst>
        <pc:spChg chg="mod">
          <ac:chgData name="Kamran Naquvi" userId="52bb1df112b06346" providerId="LiveId" clId="{3A4742DB-E9C7-4ADC-8EC1-0392346446F3}" dt="2023-10-21T21:48:34.056" v="990" actId="207"/>
          <ac:spMkLst>
            <pc:docMk/>
            <pc:sldMk cId="442666667" sldId="277"/>
            <ac:spMk id="2" creationId="{B219549C-3148-3191-BA73-F0E783C1FE96}"/>
          </ac:spMkLst>
        </pc:spChg>
        <pc:spChg chg="mod">
          <ac:chgData name="Kamran Naquvi" userId="52bb1df112b06346" providerId="LiveId" clId="{3A4742DB-E9C7-4ADC-8EC1-0392346446F3}" dt="2023-10-21T20:43:28.715" v="342" actId="27636"/>
          <ac:spMkLst>
            <pc:docMk/>
            <pc:sldMk cId="442666667" sldId="277"/>
            <ac:spMk id="3" creationId="{853DF8E1-05B8-E528-AEFD-EBAA7747925E}"/>
          </ac:spMkLst>
        </pc:spChg>
        <pc:picChg chg="del">
          <ac:chgData name="Kamran Naquvi" userId="52bb1df112b06346" providerId="LiveId" clId="{3A4742DB-E9C7-4ADC-8EC1-0392346446F3}" dt="2023-10-21T20:43:44.720" v="344" actId="478"/>
          <ac:picMkLst>
            <pc:docMk/>
            <pc:sldMk cId="442666667" sldId="277"/>
            <ac:picMk id="6" creationId="{7C687413-15DC-2537-343E-5EBE003EEC30}"/>
          </ac:picMkLst>
        </pc:picChg>
        <pc:picChg chg="del">
          <ac:chgData name="Kamran Naquvi" userId="52bb1df112b06346" providerId="LiveId" clId="{3A4742DB-E9C7-4ADC-8EC1-0392346446F3}" dt="2023-10-21T20:43:42.899" v="343" actId="478"/>
          <ac:picMkLst>
            <pc:docMk/>
            <pc:sldMk cId="442666667" sldId="277"/>
            <ac:picMk id="7" creationId="{65739141-9266-A68D-8C6D-E0873B838C15}"/>
          </ac:picMkLst>
        </pc:picChg>
        <pc:picChg chg="add mod">
          <ac:chgData name="Kamran Naquvi" userId="52bb1df112b06346" providerId="LiveId" clId="{3A4742DB-E9C7-4ADC-8EC1-0392346446F3}" dt="2023-10-21T20:44:33.071" v="351"/>
          <ac:picMkLst>
            <pc:docMk/>
            <pc:sldMk cId="442666667" sldId="277"/>
            <ac:picMk id="8" creationId="{34F2CE22-23E5-C45D-9A7F-A9FB6110685E}"/>
          </ac:picMkLst>
        </pc:picChg>
        <pc:picChg chg="add mod">
          <ac:chgData name="Kamran Naquvi" userId="52bb1df112b06346" providerId="LiveId" clId="{3A4742DB-E9C7-4ADC-8EC1-0392346446F3}" dt="2023-10-21T20:44:39.668" v="352"/>
          <ac:picMkLst>
            <pc:docMk/>
            <pc:sldMk cId="442666667" sldId="277"/>
            <ac:picMk id="10" creationId="{4664F5DD-F3FF-E56A-7CCB-B8C14F4EB49B}"/>
          </ac:picMkLst>
        </pc:picChg>
      </pc:sldChg>
      <pc:sldChg chg="delSp modSp add mod delAnim">
        <pc:chgData name="Kamran Naquvi" userId="52bb1df112b06346" providerId="LiveId" clId="{3A4742DB-E9C7-4ADC-8EC1-0392346446F3}" dt="2023-10-21T20:46:13.212" v="361" actId="14100"/>
        <pc:sldMkLst>
          <pc:docMk/>
          <pc:sldMk cId="39247667" sldId="278"/>
        </pc:sldMkLst>
        <pc:spChg chg="mod">
          <ac:chgData name="Kamran Naquvi" userId="52bb1df112b06346" providerId="LiveId" clId="{3A4742DB-E9C7-4ADC-8EC1-0392346446F3}" dt="2023-10-21T20:46:13.212" v="361" actId="14100"/>
          <ac:spMkLst>
            <pc:docMk/>
            <pc:sldMk cId="39247667" sldId="278"/>
            <ac:spMk id="3" creationId="{853DF8E1-05B8-E528-AEFD-EBAA7747925E}"/>
          </ac:spMkLst>
        </pc:spChg>
        <pc:picChg chg="del">
          <ac:chgData name="Kamran Naquvi" userId="52bb1df112b06346" providerId="LiveId" clId="{3A4742DB-E9C7-4ADC-8EC1-0392346446F3}" dt="2023-10-21T20:46:06.802" v="360" actId="478"/>
          <ac:picMkLst>
            <pc:docMk/>
            <pc:sldMk cId="39247667" sldId="278"/>
            <ac:picMk id="8" creationId="{2AF8F413-9A07-DBF6-3D32-D547BD18A59A}"/>
          </ac:picMkLst>
        </pc:picChg>
      </pc:sldChg>
      <pc:sldChg chg="addSp delSp modSp add mod replId">
        <pc:chgData name="Kamran Naquvi" userId="52bb1df112b06346" providerId="LiveId" clId="{3A4742DB-E9C7-4ADC-8EC1-0392346446F3}" dt="2023-10-21T20:48:06.663" v="368" actId="1076"/>
        <pc:sldMkLst>
          <pc:docMk/>
          <pc:sldMk cId="2689609610" sldId="279"/>
        </pc:sldMkLst>
        <pc:spChg chg="del">
          <ac:chgData name="Kamran Naquvi" userId="52bb1df112b06346" providerId="LiveId" clId="{3A4742DB-E9C7-4ADC-8EC1-0392346446F3}" dt="2023-10-21T20:47:30.927" v="364" actId="478"/>
          <ac:spMkLst>
            <pc:docMk/>
            <pc:sldMk cId="2689609610" sldId="279"/>
            <ac:spMk id="3" creationId="{853DF8E1-05B8-E528-AEFD-EBAA7747925E}"/>
          </ac:spMkLst>
        </pc:spChg>
        <pc:spChg chg="add del mod">
          <ac:chgData name="Kamran Naquvi" userId="52bb1df112b06346" providerId="LiveId" clId="{3A4742DB-E9C7-4ADC-8EC1-0392346446F3}" dt="2023-10-21T20:47:36.051" v="365" actId="478"/>
          <ac:spMkLst>
            <pc:docMk/>
            <pc:sldMk cId="2689609610" sldId="279"/>
            <ac:spMk id="7" creationId="{0D366341-D36B-D121-58FA-54DB96994D0E}"/>
          </ac:spMkLst>
        </pc:spChg>
        <pc:spChg chg="add mod">
          <ac:chgData name="Kamran Naquvi" userId="52bb1df112b06346" providerId="LiveId" clId="{3A4742DB-E9C7-4ADC-8EC1-0392346446F3}" dt="2023-10-21T20:48:06.663" v="368" actId="1076"/>
          <ac:spMkLst>
            <pc:docMk/>
            <pc:sldMk cId="2689609610" sldId="279"/>
            <ac:spMk id="10" creationId="{A22848CF-7857-7694-43B1-E6E44DB75810}"/>
          </ac:spMkLst>
        </pc:spChg>
        <pc:graphicFrameChg chg="add mod">
          <ac:chgData name="Kamran Naquvi" userId="52bb1df112b06346" providerId="LiveId" clId="{3A4742DB-E9C7-4ADC-8EC1-0392346446F3}" dt="2023-10-21T20:47:44.524" v="366" actId="1076"/>
          <ac:graphicFrameMkLst>
            <pc:docMk/>
            <pc:sldMk cId="2689609610" sldId="279"/>
            <ac:graphicFrameMk id="2" creationId="{24072CE7-CF82-F9DA-4F8D-595D3945D6BB}"/>
          </ac:graphicFrameMkLst>
        </pc:graphicFrameChg>
      </pc:sldChg>
      <pc:sldChg chg="modSp add mod">
        <pc:chgData name="Kamran Naquvi" userId="52bb1df112b06346" providerId="LiveId" clId="{3A4742DB-E9C7-4ADC-8EC1-0392346446F3}" dt="2023-10-21T20:50:10.402" v="376" actId="1076"/>
        <pc:sldMkLst>
          <pc:docMk/>
          <pc:sldMk cId="2992934745" sldId="280"/>
        </pc:sldMkLst>
        <pc:spChg chg="mod">
          <ac:chgData name="Kamran Naquvi" userId="52bb1df112b06346" providerId="LiveId" clId="{3A4742DB-E9C7-4ADC-8EC1-0392346446F3}" dt="2023-10-21T20:50:10.402" v="376" actId="1076"/>
          <ac:spMkLst>
            <pc:docMk/>
            <pc:sldMk cId="2992934745" sldId="280"/>
            <ac:spMk id="3" creationId="{853DF8E1-05B8-E528-AEFD-EBAA7747925E}"/>
          </ac:spMkLst>
        </pc:spChg>
      </pc:sldChg>
      <pc:sldChg chg="addSp delSp modSp add mod modAnim">
        <pc:chgData name="Kamran Naquvi" userId="52bb1df112b06346" providerId="LiveId" clId="{3A4742DB-E9C7-4ADC-8EC1-0392346446F3}" dt="2023-10-21T21:48:46.112" v="993" actId="404"/>
        <pc:sldMkLst>
          <pc:docMk/>
          <pc:sldMk cId="332882552" sldId="281"/>
        </pc:sldMkLst>
        <pc:spChg chg="mod">
          <ac:chgData name="Kamran Naquvi" userId="52bb1df112b06346" providerId="LiveId" clId="{3A4742DB-E9C7-4ADC-8EC1-0392346446F3}" dt="2023-10-21T21:48:46.112" v="993" actId="404"/>
          <ac:spMkLst>
            <pc:docMk/>
            <pc:sldMk cId="332882552" sldId="281"/>
            <ac:spMk id="2" creationId="{B219549C-3148-3191-BA73-F0E783C1FE96}"/>
          </ac:spMkLst>
        </pc:spChg>
        <pc:spChg chg="mod">
          <ac:chgData name="Kamran Naquvi" userId="52bb1df112b06346" providerId="LiveId" clId="{3A4742DB-E9C7-4ADC-8EC1-0392346446F3}" dt="2023-10-21T20:52:56.657" v="391" actId="1076"/>
          <ac:spMkLst>
            <pc:docMk/>
            <pc:sldMk cId="332882552" sldId="281"/>
            <ac:spMk id="3" creationId="{853DF8E1-05B8-E528-AEFD-EBAA7747925E}"/>
          </ac:spMkLst>
        </pc:spChg>
        <pc:picChg chg="add mod">
          <ac:chgData name="Kamran Naquvi" userId="52bb1df112b06346" providerId="LiveId" clId="{3A4742DB-E9C7-4ADC-8EC1-0392346446F3}" dt="2023-10-21T20:53:12.823" v="394" actId="1440"/>
          <ac:picMkLst>
            <pc:docMk/>
            <pc:sldMk cId="332882552" sldId="281"/>
            <ac:picMk id="6" creationId="{22D9413B-AFAA-DFCE-D4A4-6F3586D2752B}"/>
          </ac:picMkLst>
        </pc:picChg>
        <pc:picChg chg="del">
          <ac:chgData name="Kamran Naquvi" userId="52bb1df112b06346" providerId="LiveId" clId="{3A4742DB-E9C7-4ADC-8EC1-0392346446F3}" dt="2023-10-21T20:52:31.721" v="386" actId="478"/>
          <ac:picMkLst>
            <pc:docMk/>
            <pc:sldMk cId="332882552" sldId="281"/>
            <ac:picMk id="8" creationId="{34F2CE22-23E5-C45D-9A7F-A9FB6110685E}"/>
          </ac:picMkLst>
        </pc:picChg>
        <pc:picChg chg="del">
          <ac:chgData name="Kamran Naquvi" userId="52bb1df112b06346" providerId="LiveId" clId="{3A4742DB-E9C7-4ADC-8EC1-0392346446F3}" dt="2023-10-21T20:52:33.468" v="387" actId="478"/>
          <ac:picMkLst>
            <pc:docMk/>
            <pc:sldMk cId="332882552" sldId="281"/>
            <ac:picMk id="10" creationId="{4664F5DD-F3FF-E56A-7CCB-B8C14F4EB49B}"/>
          </ac:picMkLst>
        </pc:picChg>
      </pc:sldChg>
      <pc:sldChg chg="addSp modSp add mod replId">
        <pc:chgData name="Kamran Naquvi" userId="52bb1df112b06346" providerId="LiveId" clId="{3A4742DB-E9C7-4ADC-8EC1-0392346446F3}" dt="2023-10-21T20:55:28.498" v="413" actId="20577"/>
        <pc:sldMkLst>
          <pc:docMk/>
          <pc:sldMk cId="2507112412" sldId="282"/>
        </pc:sldMkLst>
        <pc:spChg chg="mod">
          <ac:chgData name="Kamran Naquvi" userId="52bb1df112b06346" providerId="LiveId" clId="{3A4742DB-E9C7-4ADC-8EC1-0392346446F3}" dt="2023-10-21T20:55:28.498" v="413" actId="20577"/>
          <ac:spMkLst>
            <pc:docMk/>
            <pc:sldMk cId="2507112412" sldId="282"/>
            <ac:spMk id="3" creationId="{853DF8E1-05B8-E528-AEFD-EBAA7747925E}"/>
          </ac:spMkLst>
        </pc:spChg>
        <pc:spChg chg="add mod">
          <ac:chgData name="Kamran Naquvi" userId="52bb1df112b06346" providerId="LiveId" clId="{3A4742DB-E9C7-4ADC-8EC1-0392346446F3}" dt="2023-10-21T20:55:11.998" v="409" actId="1076"/>
          <ac:spMkLst>
            <pc:docMk/>
            <pc:sldMk cId="2507112412" sldId="282"/>
            <ac:spMk id="7" creationId="{5B837EEF-E3C6-50F7-171E-240E07CEB723}"/>
          </ac:spMkLst>
        </pc:spChg>
        <pc:graphicFrameChg chg="add mod">
          <ac:chgData name="Kamran Naquvi" userId="52bb1df112b06346" providerId="LiveId" clId="{3A4742DB-E9C7-4ADC-8EC1-0392346446F3}" dt="2023-10-21T20:54:53.697" v="407" actId="1076"/>
          <ac:graphicFrameMkLst>
            <pc:docMk/>
            <pc:sldMk cId="2507112412" sldId="282"/>
            <ac:graphicFrameMk id="2" creationId="{7611C34A-897F-6B34-6C1A-111728593FA2}"/>
          </ac:graphicFrameMkLst>
        </pc:graphicFrameChg>
      </pc:sldChg>
      <pc:sldChg chg="addSp delSp modSp add mod replId">
        <pc:chgData name="Kamran Naquvi" userId="52bb1df112b06346" providerId="LiveId" clId="{3A4742DB-E9C7-4ADC-8EC1-0392346446F3}" dt="2023-10-21T20:56:29.658" v="422" actId="403"/>
        <pc:sldMkLst>
          <pc:docMk/>
          <pc:sldMk cId="1877290897" sldId="283"/>
        </pc:sldMkLst>
        <pc:spChg chg="add mod">
          <ac:chgData name="Kamran Naquvi" userId="52bb1df112b06346" providerId="LiveId" clId="{3A4742DB-E9C7-4ADC-8EC1-0392346446F3}" dt="2023-10-21T20:56:29.658" v="422" actId="403"/>
          <ac:spMkLst>
            <pc:docMk/>
            <pc:sldMk cId="1877290897" sldId="283"/>
            <ac:spMk id="6" creationId="{E154E4FC-E3A6-8D4A-A4E1-C3D61396F63C}"/>
          </ac:spMkLst>
        </pc:spChg>
        <pc:spChg chg="del">
          <ac:chgData name="Kamran Naquvi" userId="52bb1df112b06346" providerId="LiveId" clId="{3A4742DB-E9C7-4ADC-8EC1-0392346446F3}" dt="2023-10-21T20:56:14.149" v="417" actId="478"/>
          <ac:spMkLst>
            <pc:docMk/>
            <pc:sldMk cId="1877290897" sldId="283"/>
            <ac:spMk id="10" creationId="{A22848CF-7857-7694-43B1-E6E44DB75810}"/>
          </ac:spMkLst>
        </pc:spChg>
        <pc:graphicFrameChg chg="del">
          <ac:chgData name="Kamran Naquvi" userId="52bb1df112b06346" providerId="LiveId" clId="{3A4742DB-E9C7-4ADC-8EC1-0392346446F3}" dt="2023-10-21T20:56:05.687" v="414" actId="478"/>
          <ac:graphicFrameMkLst>
            <pc:docMk/>
            <pc:sldMk cId="1877290897" sldId="283"/>
            <ac:graphicFrameMk id="2" creationId="{24072CE7-CF82-F9DA-4F8D-595D3945D6BB}"/>
          </ac:graphicFrameMkLst>
        </pc:graphicFrameChg>
      </pc:sldChg>
      <pc:sldChg chg="add del replId">
        <pc:chgData name="Kamran Naquvi" userId="52bb1df112b06346" providerId="LiveId" clId="{3A4742DB-E9C7-4ADC-8EC1-0392346446F3}" dt="2023-10-21T20:57:07.194" v="423" actId="2696"/>
        <pc:sldMkLst>
          <pc:docMk/>
          <pc:sldMk cId="1676764842" sldId="284"/>
        </pc:sldMkLst>
      </pc:sldChg>
      <pc:sldChg chg="addSp delSp modSp add mod modAnim">
        <pc:chgData name="Kamran Naquvi" userId="52bb1df112b06346" providerId="LiveId" clId="{3A4742DB-E9C7-4ADC-8EC1-0392346446F3}" dt="2023-10-21T21:48:57.167" v="996" actId="404"/>
        <pc:sldMkLst>
          <pc:docMk/>
          <pc:sldMk cId="2172364798" sldId="285"/>
        </pc:sldMkLst>
        <pc:spChg chg="mod">
          <ac:chgData name="Kamran Naquvi" userId="52bb1df112b06346" providerId="LiveId" clId="{3A4742DB-E9C7-4ADC-8EC1-0392346446F3}" dt="2023-10-21T21:48:57.167" v="996" actId="404"/>
          <ac:spMkLst>
            <pc:docMk/>
            <pc:sldMk cId="2172364798" sldId="285"/>
            <ac:spMk id="2" creationId="{B219549C-3148-3191-BA73-F0E783C1FE96}"/>
          </ac:spMkLst>
        </pc:spChg>
        <pc:spChg chg="mod">
          <ac:chgData name="Kamran Naquvi" userId="52bb1df112b06346" providerId="LiveId" clId="{3A4742DB-E9C7-4ADC-8EC1-0392346446F3}" dt="2023-10-21T20:57:59.099" v="426" actId="27636"/>
          <ac:spMkLst>
            <pc:docMk/>
            <pc:sldMk cId="2172364798" sldId="285"/>
            <ac:spMk id="3" creationId="{853DF8E1-05B8-E528-AEFD-EBAA7747925E}"/>
          </ac:spMkLst>
        </pc:spChg>
        <pc:picChg chg="add mod modCrop">
          <ac:chgData name="Kamran Naquvi" userId="52bb1df112b06346" providerId="LiveId" clId="{3A4742DB-E9C7-4ADC-8EC1-0392346446F3}" dt="2023-10-21T20:59:05.713" v="438"/>
          <ac:picMkLst>
            <pc:docMk/>
            <pc:sldMk cId="2172364798" sldId="285"/>
            <ac:picMk id="6" creationId="{619A7151-B4CF-67E3-81F7-74EFF4020A49}"/>
          </ac:picMkLst>
        </pc:picChg>
        <pc:picChg chg="del">
          <ac:chgData name="Kamran Naquvi" userId="52bb1df112b06346" providerId="LiveId" clId="{3A4742DB-E9C7-4ADC-8EC1-0392346446F3}" dt="2023-10-21T20:58:10.470" v="428" actId="478"/>
          <ac:picMkLst>
            <pc:docMk/>
            <pc:sldMk cId="2172364798" sldId="285"/>
            <ac:picMk id="8" creationId="{34F2CE22-23E5-C45D-9A7F-A9FB6110685E}"/>
          </ac:picMkLst>
        </pc:picChg>
        <pc:picChg chg="del">
          <ac:chgData name="Kamran Naquvi" userId="52bb1df112b06346" providerId="LiveId" clId="{3A4742DB-E9C7-4ADC-8EC1-0392346446F3}" dt="2023-10-21T20:58:08.819" v="427" actId="478"/>
          <ac:picMkLst>
            <pc:docMk/>
            <pc:sldMk cId="2172364798" sldId="285"/>
            <ac:picMk id="10" creationId="{4664F5DD-F3FF-E56A-7CCB-B8C14F4EB49B}"/>
          </ac:picMkLst>
        </pc:picChg>
      </pc:sldChg>
      <pc:sldChg chg="modSp add mod replId">
        <pc:chgData name="Kamran Naquvi" userId="52bb1df112b06346" providerId="LiveId" clId="{3A4742DB-E9C7-4ADC-8EC1-0392346446F3}" dt="2023-10-21T21:00:43.971" v="440"/>
        <pc:sldMkLst>
          <pc:docMk/>
          <pc:sldMk cId="2054141366" sldId="286"/>
        </pc:sldMkLst>
        <pc:spChg chg="mod">
          <ac:chgData name="Kamran Naquvi" userId="52bb1df112b06346" providerId="LiveId" clId="{3A4742DB-E9C7-4ADC-8EC1-0392346446F3}" dt="2023-10-21T21:00:43.971" v="440"/>
          <ac:spMkLst>
            <pc:docMk/>
            <pc:sldMk cId="2054141366" sldId="286"/>
            <ac:spMk id="3" creationId="{853DF8E1-05B8-E528-AEFD-EBAA7747925E}"/>
          </ac:spMkLst>
        </pc:spChg>
      </pc:sldChg>
      <pc:sldChg chg="addSp delSp modSp add mod replId">
        <pc:chgData name="Kamran Naquvi" userId="52bb1df112b06346" providerId="LiveId" clId="{3A4742DB-E9C7-4ADC-8EC1-0392346446F3}" dt="2023-10-21T21:02:19.201" v="448" actId="14100"/>
        <pc:sldMkLst>
          <pc:docMk/>
          <pc:sldMk cId="1601394559" sldId="287"/>
        </pc:sldMkLst>
        <pc:spChg chg="mod">
          <ac:chgData name="Kamran Naquvi" userId="52bb1df112b06346" providerId="LiveId" clId="{3A4742DB-E9C7-4ADC-8EC1-0392346446F3}" dt="2023-10-21T21:02:19.201" v="448" actId="14100"/>
          <ac:spMkLst>
            <pc:docMk/>
            <pc:sldMk cId="1601394559" sldId="287"/>
            <ac:spMk id="10" creationId="{A22848CF-7857-7694-43B1-E6E44DB75810}"/>
          </ac:spMkLst>
        </pc:spChg>
        <pc:graphicFrameChg chg="del">
          <ac:chgData name="Kamran Naquvi" userId="52bb1df112b06346" providerId="LiveId" clId="{3A4742DB-E9C7-4ADC-8EC1-0392346446F3}" dt="2023-10-21T21:01:04.351" v="441" actId="478"/>
          <ac:graphicFrameMkLst>
            <pc:docMk/>
            <pc:sldMk cId="1601394559" sldId="287"/>
            <ac:graphicFrameMk id="2" creationId="{24072CE7-CF82-F9DA-4F8D-595D3945D6BB}"/>
          </ac:graphicFrameMkLst>
        </pc:graphicFrameChg>
        <pc:graphicFrameChg chg="add mod">
          <ac:chgData name="Kamran Naquvi" userId="52bb1df112b06346" providerId="LiveId" clId="{3A4742DB-E9C7-4ADC-8EC1-0392346446F3}" dt="2023-10-21T21:01:57.474" v="446" actId="207"/>
          <ac:graphicFrameMkLst>
            <pc:docMk/>
            <pc:sldMk cId="1601394559" sldId="287"/>
            <ac:graphicFrameMk id="3" creationId="{2F358660-1B1E-1965-7D7A-7785645D32DD}"/>
          </ac:graphicFrameMkLst>
        </pc:graphicFrameChg>
      </pc:sldChg>
      <pc:sldChg chg="modSp add mod replId">
        <pc:chgData name="Kamran Naquvi" userId="52bb1df112b06346" providerId="LiveId" clId="{3A4742DB-E9C7-4ADC-8EC1-0392346446F3}" dt="2023-10-21T21:04:24.279" v="474" actId="114"/>
        <pc:sldMkLst>
          <pc:docMk/>
          <pc:sldMk cId="1859754371" sldId="288"/>
        </pc:sldMkLst>
        <pc:spChg chg="mod">
          <ac:chgData name="Kamran Naquvi" userId="52bb1df112b06346" providerId="LiveId" clId="{3A4742DB-E9C7-4ADC-8EC1-0392346446F3}" dt="2023-10-21T21:04:24.279" v="474" actId="114"/>
          <ac:spMkLst>
            <pc:docMk/>
            <pc:sldMk cId="1859754371" sldId="288"/>
            <ac:spMk id="3" creationId="{853DF8E1-05B8-E528-AEFD-EBAA7747925E}"/>
          </ac:spMkLst>
        </pc:spChg>
      </pc:sldChg>
      <pc:sldChg chg="addSp delSp modSp add mod modAnim">
        <pc:chgData name="Kamran Naquvi" userId="52bb1df112b06346" providerId="LiveId" clId="{3A4742DB-E9C7-4ADC-8EC1-0392346446F3}" dt="2023-10-21T21:49:44.894" v="1007" actId="207"/>
        <pc:sldMkLst>
          <pc:docMk/>
          <pc:sldMk cId="3153651965" sldId="289"/>
        </pc:sldMkLst>
        <pc:spChg chg="mod">
          <ac:chgData name="Kamran Naquvi" userId="52bb1df112b06346" providerId="LiveId" clId="{3A4742DB-E9C7-4ADC-8EC1-0392346446F3}" dt="2023-10-21T21:49:09.852" v="999" actId="27636"/>
          <ac:spMkLst>
            <pc:docMk/>
            <pc:sldMk cId="3153651965" sldId="289"/>
            <ac:spMk id="2" creationId="{B219549C-3148-3191-BA73-F0E783C1FE96}"/>
          </ac:spMkLst>
        </pc:spChg>
        <pc:spChg chg="mod">
          <ac:chgData name="Kamran Naquvi" userId="52bb1df112b06346" providerId="LiveId" clId="{3A4742DB-E9C7-4ADC-8EC1-0392346446F3}" dt="2023-10-21T21:49:35.354" v="1003" actId="1076"/>
          <ac:spMkLst>
            <pc:docMk/>
            <pc:sldMk cId="3153651965" sldId="289"/>
            <ac:spMk id="3" creationId="{853DF8E1-05B8-E528-AEFD-EBAA7747925E}"/>
          </ac:spMkLst>
        </pc:spChg>
        <pc:spChg chg="add mod">
          <ac:chgData name="Kamran Naquvi" userId="52bb1df112b06346" providerId="LiveId" clId="{3A4742DB-E9C7-4ADC-8EC1-0392346446F3}" dt="2023-10-21T21:49:44.894" v="1007" actId="207"/>
          <ac:spMkLst>
            <pc:docMk/>
            <pc:sldMk cId="3153651965" sldId="289"/>
            <ac:spMk id="12" creationId="{0784B80E-EFC2-43D9-385B-65389C51FB12}"/>
          </ac:spMkLst>
        </pc:spChg>
        <pc:picChg chg="add mod">
          <ac:chgData name="Kamran Naquvi" userId="52bb1df112b06346" providerId="LiveId" clId="{3A4742DB-E9C7-4ADC-8EC1-0392346446F3}" dt="2023-10-21T21:05:52.299" v="483" actId="1076"/>
          <ac:picMkLst>
            <pc:docMk/>
            <pc:sldMk cId="3153651965" sldId="289"/>
            <ac:picMk id="6" creationId="{A41F7FA7-A577-446C-9D9B-9B420ECE6559}"/>
          </ac:picMkLst>
        </pc:picChg>
        <pc:picChg chg="del">
          <ac:chgData name="Kamran Naquvi" userId="52bb1df112b06346" providerId="LiveId" clId="{3A4742DB-E9C7-4ADC-8EC1-0392346446F3}" dt="2023-10-21T21:05:46.097" v="481" actId="478"/>
          <ac:picMkLst>
            <pc:docMk/>
            <pc:sldMk cId="3153651965" sldId="289"/>
            <ac:picMk id="8" creationId="{34F2CE22-23E5-C45D-9A7F-A9FB6110685E}"/>
          </ac:picMkLst>
        </pc:picChg>
        <pc:picChg chg="del">
          <ac:chgData name="Kamran Naquvi" userId="52bb1df112b06346" providerId="LiveId" clId="{3A4742DB-E9C7-4ADC-8EC1-0392346446F3}" dt="2023-10-21T21:05:44.193" v="480" actId="478"/>
          <ac:picMkLst>
            <pc:docMk/>
            <pc:sldMk cId="3153651965" sldId="289"/>
            <ac:picMk id="10" creationId="{4664F5DD-F3FF-E56A-7CCB-B8C14F4EB49B}"/>
          </ac:picMkLst>
        </pc:picChg>
      </pc:sldChg>
      <pc:sldChg chg="modSp add mod replId">
        <pc:chgData name="Kamran Naquvi" userId="52bb1df112b06346" providerId="LiveId" clId="{3A4742DB-E9C7-4ADC-8EC1-0392346446F3}" dt="2023-10-21T21:09:09.937" v="497" actId="403"/>
        <pc:sldMkLst>
          <pc:docMk/>
          <pc:sldMk cId="1598068090" sldId="290"/>
        </pc:sldMkLst>
        <pc:spChg chg="mod">
          <ac:chgData name="Kamran Naquvi" userId="52bb1df112b06346" providerId="LiveId" clId="{3A4742DB-E9C7-4ADC-8EC1-0392346446F3}" dt="2023-10-21T21:09:09.937" v="497" actId="403"/>
          <ac:spMkLst>
            <pc:docMk/>
            <pc:sldMk cId="1598068090" sldId="290"/>
            <ac:spMk id="3" creationId="{853DF8E1-05B8-E528-AEFD-EBAA7747925E}"/>
          </ac:spMkLst>
        </pc:spChg>
      </pc:sldChg>
      <pc:sldChg chg="addSp delSp modSp add mod replId">
        <pc:chgData name="Kamran Naquvi" userId="52bb1df112b06346" providerId="LiveId" clId="{3A4742DB-E9C7-4ADC-8EC1-0392346446F3}" dt="2023-10-21T21:10:55.516" v="522" actId="20577"/>
        <pc:sldMkLst>
          <pc:docMk/>
          <pc:sldMk cId="3405103286" sldId="291"/>
        </pc:sldMkLst>
        <pc:spChg chg="add mod">
          <ac:chgData name="Kamran Naquvi" userId="52bb1df112b06346" providerId="LiveId" clId="{3A4742DB-E9C7-4ADC-8EC1-0392346446F3}" dt="2023-10-21T21:10:04.839" v="503" actId="1076"/>
          <ac:spMkLst>
            <pc:docMk/>
            <pc:sldMk cId="3405103286" sldId="291"/>
            <ac:spMk id="8" creationId="{FD723A24-B38B-FBB6-56C9-D7D29E63CBDE}"/>
          </ac:spMkLst>
        </pc:spChg>
        <pc:spChg chg="mod">
          <ac:chgData name="Kamran Naquvi" userId="52bb1df112b06346" providerId="LiveId" clId="{3A4742DB-E9C7-4ADC-8EC1-0392346446F3}" dt="2023-10-21T21:10:55.516" v="522" actId="20577"/>
          <ac:spMkLst>
            <pc:docMk/>
            <pc:sldMk cId="3405103286" sldId="291"/>
            <ac:spMk id="10" creationId="{A22848CF-7857-7694-43B1-E6E44DB75810}"/>
          </ac:spMkLst>
        </pc:spChg>
        <pc:graphicFrameChg chg="del">
          <ac:chgData name="Kamran Naquvi" userId="52bb1df112b06346" providerId="LiveId" clId="{3A4742DB-E9C7-4ADC-8EC1-0392346446F3}" dt="2023-10-21T21:09:41.664" v="498" actId="478"/>
          <ac:graphicFrameMkLst>
            <pc:docMk/>
            <pc:sldMk cId="3405103286" sldId="291"/>
            <ac:graphicFrameMk id="2" creationId="{24072CE7-CF82-F9DA-4F8D-595D3945D6BB}"/>
          </ac:graphicFrameMkLst>
        </pc:graphicFrameChg>
        <pc:graphicFrameChg chg="add mod">
          <ac:chgData name="Kamran Naquvi" userId="52bb1df112b06346" providerId="LiveId" clId="{3A4742DB-E9C7-4ADC-8EC1-0392346446F3}" dt="2023-10-21T21:09:53.005" v="501" actId="1076"/>
          <ac:graphicFrameMkLst>
            <pc:docMk/>
            <pc:sldMk cId="3405103286" sldId="291"/>
            <ac:graphicFrameMk id="3" creationId="{785E26E2-49E0-AB3A-24D3-00CB95E57F7A}"/>
          </ac:graphicFrameMkLst>
        </pc:graphicFrameChg>
        <pc:graphicFrameChg chg="add mod">
          <ac:chgData name="Kamran Naquvi" userId="52bb1df112b06346" providerId="LiveId" clId="{3A4742DB-E9C7-4ADC-8EC1-0392346446F3}" dt="2023-10-21T21:09:53.005" v="501" actId="1076"/>
          <ac:graphicFrameMkLst>
            <pc:docMk/>
            <pc:sldMk cId="3405103286" sldId="291"/>
            <ac:graphicFrameMk id="6" creationId="{E9E7B835-C3BD-852A-ABAE-DE629F9D33FA}"/>
          </ac:graphicFrameMkLst>
        </pc:graphicFrameChg>
        <pc:graphicFrameChg chg="add mod">
          <ac:chgData name="Kamran Naquvi" userId="52bb1df112b06346" providerId="LiveId" clId="{3A4742DB-E9C7-4ADC-8EC1-0392346446F3}" dt="2023-10-21T21:09:58.290" v="502" actId="1076"/>
          <ac:graphicFrameMkLst>
            <pc:docMk/>
            <pc:sldMk cId="3405103286" sldId="291"/>
            <ac:graphicFrameMk id="7" creationId="{40015577-C0A1-2A63-41C7-AB96177BFF86}"/>
          </ac:graphicFrameMkLst>
        </pc:graphicFrameChg>
      </pc:sldChg>
      <pc:sldChg chg="modSp add mod replId">
        <pc:chgData name="Kamran Naquvi" userId="52bb1df112b06346" providerId="LiveId" clId="{3A4742DB-E9C7-4ADC-8EC1-0392346446F3}" dt="2023-10-21T21:12:24.246" v="562" actId="20577"/>
        <pc:sldMkLst>
          <pc:docMk/>
          <pc:sldMk cId="3985473534" sldId="292"/>
        </pc:sldMkLst>
        <pc:spChg chg="mod">
          <ac:chgData name="Kamran Naquvi" userId="52bb1df112b06346" providerId="LiveId" clId="{3A4742DB-E9C7-4ADC-8EC1-0392346446F3}" dt="2023-10-21T21:12:24.246" v="562" actId="20577"/>
          <ac:spMkLst>
            <pc:docMk/>
            <pc:sldMk cId="3985473534" sldId="292"/>
            <ac:spMk id="3" creationId="{853DF8E1-05B8-E528-AEFD-EBAA7747925E}"/>
          </ac:spMkLst>
        </pc:spChg>
      </pc:sldChg>
      <pc:sldChg chg="addSp delSp modSp add mod modAnim">
        <pc:chgData name="Kamran Naquvi" userId="52bb1df112b06346" providerId="LiveId" clId="{3A4742DB-E9C7-4ADC-8EC1-0392346446F3}" dt="2023-10-21T21:49:57.638" v="1008" actId="207"/>
        <pc:sldMkLst>
          <pc:docMk/>
          <pc:sldMk cId="2416970412" sldId="293"/>
        </pc:sldMkLst>
        <pc:spChg chg="mod">
          <ac:chgData name="Kamran Naquvi" userId="52bb1df112b06346" providerId="LiveId" clId="{3A4742DB-E9C7-4ADC-8EC1-0392346446F3}" dt="2023-10-21T21:49:57.638" v="1008" actId="207"/>
          <ac:spMkLst>
            <pc:docMk/>
            <pc:sldMk cId="2416970412" sldId="293"/>
            <ac:spMk id="2" creationId="{B219549C-3148-3191-BA73-F0E783C1FE96}"/>
          </ac:spMkLst>
        </pc:spChg>
        <pc:spChg chg="del">
          <ac:chgData name="Kamran Naquvi" userId="52bb1df112b06346" providerId="LiveId" clId="{3A4742DB-E9C7-4ADC-8EC1-0392346446F3}" dt="2023-10-21T21:13:30.449" v="566" actId="478"/>
          <ac:spMkLst>
            <pc:docMk/>
            <pc:sldMk cId="2416970412" sldId="293"/>
            <ac:spMk id="3" creationId="{853DF8E1-05B8-E528-AEFD-EBAA7747925E}"/>
          </ac:spMkLst>
        </pc:spChg>
        <pc:spChg chg="add del mod">
          <ac:chgData name="Kamran Naquvi" userId="52bb1df112b06346" providerId="LiveId" clId="{3A4742DB-E9C7-4ADC-8EC1-0392346446F3}" dt="2023-10-21T21:13:35.713" v="568" actId="478"/>
          <ac:spMkLst>
            <pc:docMk/>
            <pc:sldMk cId="2416970412" sldId="293"/>
            <ac:spMk id="7" creationId="{72CDB266-DE75-3FBA-3754-96F5034F549D}"/>
          </ac:spMkLst>
        </pc:spChg>
        <pc:spChg chg="add mod">
          <ac:chgData name="Kamran Naquvi" userId="52bb1df112b06346" providerId="LiveId" clId="{3A4742DB-E9C7-4ADC-8EC1-0392346446F3}" dt="2023-10-21T21:19:00.091" v="639" actId="20577"/>
          <ac:spMkLst>
            <pc:docMk/>
            <pc:sldMk cId="2416970412" sldId="293"/>
            <ac:spMk id="12" creationId="{798CB616-52E1-70E5-0DD4-842CBB90563C}"/>
          </ac:spMkLst>
        </pc:spChg>
        <pc:picChg chg="del">
          <ac:chgData name="Kamran Naquvi" userId="52bb1df112b06346" providerId="LiveId" clId="{3A4742DB-E9C7-4ADC-8EC1-0392346446F3}" dt="2023-10-21T21:13:23.883" v="564" actId="478"/>
          <ac:picMkLst>
            <pc:docMk/>
            <pc:sldMk cId="2416970412" sldId="293"/>
            <ac:picMk id="8" creationId="{34F2CE22-23E5-C45D-9A7F-A9FB6110685E}"/>
          </ac:picMkLst>
        </pc:picChg>
        <pc:picChg chg="del">
          <ac:chgData name="Kamran Naquvi" userId="52bb1df112b06346" providerId="LiveId" clId="{3A4742DB-E9C7-4ADC-8EC1-0392346446F3}" dt="2023-10-21T21:13:25.833" v="565" actId="478"/>
          <ac:picMkLst>
            <pc:docMk/>
            <pc:sldMk cId="2416970412" sldId="293"/>
            <ac:picMk id="10" creationId="{4664F5DD-F3FF-E56A-7CCB-B8C14F4EB49B}"/>
          </ac:picMkLst>
        </pc:picChg>
        <pc:picChg chg="add mod">
          <ac:chgData name="Kamran Naquvi" userId="52bb1df112b06346" providerId="LiveId" clId="{3A4742DB-E9C7-4ADC-8EC1-0392346446F3}" dt="2023-10-21T21:19:07.125" v="640" actId="14100"/>
          <ac:picMkLst>
            <pc:docMk/>
            <pc:sldMk cId="2416970412" sldId="293"/>
            <ac:picMk id="13" creationId="{99B446EE-C40E-B78B-0D2F-145FCA529F8A}"/>
          </ac:picMkLst>
        </pc:picChg>
      </pc:sldChg>
      <pc:sldChg chg="modSp add mod replId">
        <pc:chgData name="Kamran Naquvi" userId="52bb1df112b06346" providerId="LiveId" clId="{3A4742DB-E9C7-4ADC-8EC1-0392346446F3}" dt="2023-10-21T21:22:14.334" v="677" actId="27636"/>
        <pc:sldMkLst>
          <pc:docMk/>
          <pc:sldMk cId="2905351367" sldId="294"/>
        </pc:sldMkLst>
        <pc:spChg chg="mod">
          <ac:chgData name="Kamran Naquvi" userId="52bb1df112b06346" providerId="LiveId" clId="{3A4742DB-E9C7-4ADC-8EC1-0392346446F3}" dt="2023-10-21T21:22:14.334" v="677" actId="27636"/>
          <ac:spMkLst>
            <pc:docMk/>
            <pc:sldMk cId="2905351367" sldId="294"/>
            <ac:spMk id="3" creationId="{853DF8E1-05B8-E528-AEFD-EBAA7747925E}"/>
          </ac:spMkLst>
        </pc:spChg>
      </pc:sldChg>
      <pc:sldChg chg="addSp delSp modSp add mod replId">
        <pc:chgData name="Kamran Naquvi" userId="52bb1df112b06346" providerId="LiveId" clId="{3A4742DB-E9C7-4ADC-8EC1-0392346446F3}" dt="2023-10-21T21:23:12.153" v="685" actId="1076"/>
        <pc:sldMkLst>
          <pc:docMk/>
          <pc:sldMk cId="2601947275" sldId="295"/>
        </pc:sldMkLst>
        <pc:spChg chg="add mod">
          <ac:chgData name="Kamran Naquvi" userId="52bb1df112b06346" providerId="LiveId" clId="{3A4742DB-E9C7-4ADC-8EC1-0392346446F3}" dt="2023-10-21T21:22:48.187" v="681" actId="1076"/>
          <ac:spMkLst>
            <pc:docMk/>
            <pc:sldMk cId="2601947275" sldId="295"/>
            <ac:spMk id="8" creationId="{705ABD96-0173-AA52-04CB-5EBE7E411D04}"/>
          </ac:spMkLst>
        </pc:spChg>
        <pc:spChg chg="del">
          <ac:chgData name="Kamran Naquvi" userId="52bb1df112b06346" providerId="LiveId" clId="{3A4742DB-E9C7-4ADC-8EC1-0392346446F3}" dt="2023-10-21T21:22:43.194" v="679" actId="478"/>
          <ac:spMkLst>
            <pc:docMk/>
            <pc:sldMk cId="2601947275" sldId="295"/>
            <ac:spMk id="10" creationId="{A22848CF-7857-7694-43B1-E6E44DB75810}"/>
          </ac:spMkLst>
        </pc:spChg>
        <pc:spChg chg="add mod">
          <ac:chgData name="Kamran Naquvi" userId="52bb1df112b06346" providerId="LiveId" clId="{3A4742DB-E9C7-4ADC-8EC1-0392346446F3}" dt="2023-10-21T21:22:48.187" v="681" actId="1076"/>
          <ac:spMkLst>
            <pc:docMk/>
            <pc:sldMk cId="2601947275" sldId="295"/>
            <ac:spMk id="12" creationId="{06181148-BDD4-6D26-B00A-139A462715B3}"/>
          </ac:spMkLst>
        </pc:spChg>
        <pc:spChg chg="add mod">
          <ac:chgData name="Kamran Naquvi" userId="52bb1df112b06346" providerId="LiveId" clId="{3A4742DB-E9C7-4ADC-8EC1-0392346446F3}" dt="2023-10-21T21:22:48.187" v="681" actId="1076"/>
          <ac:spMkLst>
            <pc:docMk/>
            <pc:sldMk cId="2601947275" sldId="295"/>
            <ac:spMk id="13" creationId="{9ABE11E6-E37B-E265-A85A-2694B9254EA5}"/>
          </ac:spMkLst>
        </pc:spChg>
        <pc:spChg chg="add mod">
          <ac:chgData name="Kamran Naquvi" userId="52bb1df112b06346" providerId="LiveId" clId="{3A4742DB-E9C7-4ADC-8EC1-0392346446F3}" dt="2023-10-21T21:23:12.153" v="685" actId="1076"/>
          <ac:spMkLst>
            <pc:docMk/>
            <pc:sldMk cId="2601947275" sldId="295"/>
            <ac:spMk id="14" creationId="{B1A83035-D9EF-82C1-51A9-0E2254B289D2}"/>
          </ac:spMkLst>
        </pc:spChg>
        <pc:spChg chg="add mod">
          <ac:chgData name="Kamran Naquvi" userId="52bb1df112b06346" providerId="LiveId" clId="{3A4742DB-E9C7-4ADC-8EC1-0392346446F3}" dt="2023-10-21T21:22:48.187" v="681" actId="1076"/>
          <ac:spMkLst>
            <pc:docMk/>
            <pc:sldMk cId="2601947275" sldId="295"/>
            <ac:spMk id="15" creationId="{9ACD2200-9605-1066-6A51-3649F0CDEF2C}"/>
          </ac:spMkLst>
        </pc:spChg>
        <pc:spChg chg="add mod">
          <ac:chgData name="Kamran Naquvi" userId="52bb1df112b06346" providerId="LiveId" clId="{3A4742DB-E9C7-4ADC-8EC1-0392346446F3}" dt="2023-10-21T21:22:48.187" v="681" actId="1076"/>
          <ac:spMkLst>
            <pc:docMk/>
            <pc:sldMk cId="2601947275" sldId="295"/>
            <ac:spMk id="16" creationId="{08FC7F66-4838-00B6-5B6B-B10146C8BC34}"/>
          </ac:spMkLst>
        </pc:spChg>
        <pc:graphicFrameChg chg="del">
          <ac:chgData name="Kamran Naquvi" userId="52bb1df112b06346" providerId="LiveId" clId="{3A4742DB-E9C7-4ADC-8EC1-0392346446F3}" dt="2023-10-21T21:22:39.327" v="678" actId="478"/>
          <ac:graphicFrameMkLst>
            <pc:docMk/>
            <pc:sldMk cId="2601947275" sldId="295"/>
            <ac:graphicFrameMk id="2" creationId="{24072CE7-CF82-F9DA-4F8D-595D3945D6BB}"/>
          </ac:graphicFrameMkLst>
        </pc:graphicFrameChg>
        <pc:graphicFrameChg chg="add mod">
          <ac:chgData name="Kamran Naquvi" userId="52bb1df112b06346" providerId="LiveId" clId="{3A4742DB-E9C7-4ADC-8EC1-0392346446F3}" dt="2023-10-21T21:22:57.171" v="682" actId="1076"/>
          <ac:graphicFrameMkLst>
            <pc:docMk/>
            <pc:sldMk cId="2601947275" sldId="295"/>
            <ac:graphicFrameMk id="3" creationId="{6C63FC07-8793-AB9D-ACFE-AB8528C313E4}"/>
          </ac:graphicFrameMkLst>
        </pc:graphicFrameChg>
        <pc:graphicFrameChg chg="add mod">
          <ac:chgData name="Kamran Naquvi" userId="52bb1df112b06346" providerId="LiveId" clId="{3A4742DB-E9C7-4ADC-8EC1-0392346446F3}" dt="2023-10-21T21:23:05.447" v="684" actId="1076"/>
          <ac:graphicFrameMkLst>
            <pc:docMk/>
            <pc:sldMk cId="2601947275" sldId="295"/>
            <ac:graphicFrameMk id="6" creationId="{78F60EB2-55F4-7D7E-CDBE-957CC06E560D}"/>
          </ac:graphicFrameMkLst>
        </pc:graphicFrameChg>
        <pc:graphicFrameChg chg="add mod">
          <ac:chgData name="Kamran Naquvi" userId="52bb1df112b06346" providerId="LiveId" clId="{3A4742DB-E9C7-4ADC-8EC1-0392346446F3}" dt="2023-10-21T21:23:02.254" v="683" actId="1076"/>
          <ac:graphicFrameMkLst>
            <pc:docMk/>
            <pc:sldMk cId="2601947275" sldId="295"/>
            <ac:graphicFrameMk id="7" creationId="{4E0027DA-0663-FC16-591E-8C302D034C59}"/>
          </ac:graphicFrameMkLst>
        </pc:graphicFrameChg>
      </pc:sldChg>
      <pc:sldChg chg="modSp add mod replId">
        <pc:chgData name="Kamran Naquvi" userId="52bb1df112b06346" providerId="LiveId" clId="{3A4742DB-E9C7-4ADC-8EC1-0392346446F3}" dt="2023-10-21T21:23:53.573" v="687" actId="27636"/>
        <pc:sldMkLst>
          <pc:docMk/>
          <pc:sldMk cId="3622244051" sldId="296"/>
        </pc:sldMkLst>
        <pc:spChg chg="mod">
          <ac:chgData name="Kamran Naquvi" userId="52bb1df112b06346" providerId="LiveId" clId="{3A4742DB-E9C7-4ADC-8EC1-0392346446F3}" dt="2023-10-21T21:23:53.573" v="687" actId="27636"/>
          <ac:spMkLst>
            <pc:docMk/>
            <pc:sldMk cId="3622244051" sldId="296"/>
            <ac:spMk id="3" creationId="{853DF8E1-05B8-E528-AEFD-EBAA7747925E}"/>
          </ac:spMkLst>
        </pc:spChg>
      </pc:sldChg>
      <pc:sldChg chg="addSp delSp modSp add mod modAnim">
        <pc:chgData name="Kamran Naquvi" userId="52bb1df112b06346" providerId="LiveId" clId="{3A4742DB-E9C7-4ADC-8EC1-0392346446F3}" dt="2023-10-21T21:50:07.711" v="1009" actId="207"/>
        <pc:sldMkLst>
          <pc:docMk/>
          <pc:sldMk cId="2064227541" sldId="297"/>
        </pc:sldMkLst>
        <pc:spChg chg="mod">
          <ac:chgData name="Kamran Naquvi" userId="52bb1df112b06346" providerId="LiveId" clId="{3A4742DB-E9C7-4ADC-8EC1-0392346446F3}" dt="2023-10-21T21:50:07.711" v="1009" actId="207"/>
          <ac:spMkLst>
            <pc:docMk/>
            <pc:sldMk cId="2064227541" sldId="297"/>
            <ac:spMk id="2" creationId="{B219549C-3148-3191-BA73-F0E783C1FE96}"/>
          </ac:spMkLst>
        </pc:spChg>
        <pc:spChg chg="del">
          <ac:chgData name="Kamran Naquvi" userId="52bb1df112b06346" providerId="LiveId" clId="{3A4742DB-E9C7-4ADC-8EC1-0392346446F3}" dt="2023-10-21T21:25:09.058" v="694" actId="478"/>
          <ac:spMkLst>
            <pc:docMk/>
            <pc:sldMk cId="2064227541" sldId="297"/>
            <ac:spMk id="3" creationId="{853DF8E1-05B8-E528-AEFD-EBAA7747925E}"/>
          </ac:spMkLst>
        </pc:spChg>
        <pc:spChg chg="add del mod">
          <ac:chgData name="Kamran Naquvi" userId="52bb1df112b06346" providerId="LiveId" clId="{3A4742DB-E9C7-4ADC-8EC1-0392346446F3}" dt="2023-10-21T21:25:15.298" v="697" actId="478"/>
          <ac:spMkLst>
            <pc:docMk/>
            <pc:sldMk cId="2064227541" sldId="297"/>
            <ac:spMk id="7" creationId="{EDC6387E-E28B-540A-7AEF-6BC32A98D51D}"/>
          </ac:spMkLst>
        </pc:spChg>
        <pc:spChg chg="add mod">
          <ac:chgData name="Kamran Naquvi" userId="52bb1df112b06346" providerId="LiveId" clId="{3A4742DB-E9C7-4ADC-8EC1-0392346446F3}" dt="2023-10-21T21:26:23.113" v="737" actId="20577"/>
          <ac:spMkLst>
            <pc:docMk/>
            <pc:sldMk cId="2064227541" sldId="297"/>
            <ac:spMk id="12" creationId="{EB19773C-0A0E-4BFC-D96E-A12342CAB337}"/>
          </ac:spMkLst>
        </pc:spChg>
        <pc:picChg chg="del">
          <ac:chgData name="Kamran Naquvi" userId="52bb1df112b06346" providerId="LiveId" clId="{3A4742DB-E9C7-4ADC-8EC1-0392346446F3}" dt="2023-10-21T21:25:02.951" v="692" actId="478"/>
          <ac:picMkLst>
            <pc:docMk/>
            <pc:sldMk cId="2064227541" sldId="297"/>
            <ac:picMk id="8" creationId="{34F2CE22-23E5-C45D-9A7F-A9FB6110685E}"/>
          </ac:picMkLst>
        </pc:picChg>
        <pc:picChg chg="del">
          <ac:chgData name="Kamran Naquvi" userId="52bb1df112b06346" providerId="LiveId" clId="{3A4742DB-E9C7-4ADC-8EC1-0392346446F3}" dt="2023-10-21T21:25:04.879" v="693" actId="478"/>
          <ac:picMkLst>
            <pc:docMk/>
            <pc:sldMk cId="2064227541" sldId="297"/>
            <ac:picMk id="10" creationId="{4664F5DD-F3FF-E56A-7CCB-B8C14F4EB49B}"/>
          </ac:picMkLst>
        </pc:picChg>
        <pc:picChg chg="add mod">
          <ac:chgData name="Kamran Naquvi" userId="52bb1df112b06346" providerId="LiveId" clId="{3A4742DB-E9C7-4ADC-8EC1-0392346446F3}" dt="2023-10-21T21:25:18.430" v="698" actId="1076"/>
          <ac:picMkLst>
            <pc:docMk/>
            <pc:sldMk cId="2064227541" sldId="297"/>
            <ac:picMk id="13" creationId="{C3F3ADA5-F7B9-BEE1-6A14-A566A0C5C504}"/>
          </ac:picMkLst>
        </pc:picChg>
      </pc:sldChg>
      <pc:sldChg chg="modSp add mod replId">
        <pc:chgData name="Kamran Naquvi" userId="52bb1df112b06346" providerId="LiveId" clId="{3A4742DB-E9C7-4ADC-8EC1-0392346446F3}" dt="2023-10-21T21:27:53.813" v="758" actId="403"/>
        <pc:sldMkLst>
          <pc:docMk/>
          <pc:sldMk cId="2261201170" sldId="298"/>
        </pc:sldMkLst>
        <pc:spChg chg="mod">
          <ac:chgData name="Kamran Naquvi" userId="52bb1df112b06346" providerId="LiveId" clId="{3A4742DB-E9C7-4ADC-8EC1-0392346446F3}" dt="2023-10-21T21:27:53.813" v="758" actId="403"/>
          <ac:spMkLst>
            <pc:docMk/>
            <pc:sldMk cId="2261201170" sldId="298"/>
            <ac:spMk id="3" creationId="{853DF8E1-05B8-E528-AEFD-EBAA7747925E}"/>
          </ac:spMkLst>
        </pc:spChg>
      </pc:sldChg>
      <pc:sldChg chg="addSp delSp modSp add mod replId">
        <pc:chgData name="Kamran Naquvi" userId="52bb1df112b06346" providerId="LiveId" clId="{3A4742DB-E9C7-4ADC-8EC1-0392346446F3}" dt="2023-10-21T21:28:46.927" v="772" actId="1076"/>
        <pc:sldMkLst>
          <pc:docMk/>
          <pc:sldMk cId="4181866515" sldId="299"/>
        </pc:sldMkLst>
        <pc:spChg chg="mod">
          <ac:chgData name="Kamran Naquvi" userId="52bb1df112b06346" providerId="LiveId" clId="{3A4742DB-E9C7-4ADC-8EC1-0392346446F3}" dt="2023-10-21T21:28:36.230" v="771" actId="20577"/>
          <ac:spMkLst>
            <pc:docMk/>
            <pc:sldMk cId="4181866515" sldId="299"/>
            <ac:spMk id="10" creationId="{A22848CF-7857-7694-43B1-E6E44DB75810}"/>
          </ac:spMkLst>
        </pc:spChg>
        <pc:graphicFrameChg chg="del">
          <ac:chgData name="Kamran Naquvi" userId="52bb1df112b06346" providerId="LiveId" clId="{3A4742DB-E9C7-4ADC-8EC1-0392346446F3}" dt="2023-10-21T21:28:14.614" v="759" actId="478"/>
          <ac:graphicFrameMkLst>
            <pc:docMk/>
            <pc:sldMk cId="4181866515" sldId="299"/>
            <ac:graphicFrameMk id="2" creationId="{24072CE7-CF82-F9DA-4F8D-595D3945D6BB}"/>
          </ac:graphicFrameMkLst>
        </pc:graphicFrameChg>
        <pc:graphicFrameChg chg="add mod">
          <ac:chgData name="Kamran Naquvi" userId="52bb1df112b06346" providerId="LiveId" clId="{3A4742DB-E9C7-4ADC-8EC1-0392346446F3}" dt="2023-10-21T21:28:46.927" v="772" actId="1076"/>
          <ac:graphicFrameMkLst>
            <pc:docMk/>
            <pc:sldMk cId="4181866515" sldId="299"/>
            <ac:graphicFrameMk id="3" creationId="{5C7581BC-CEAF-EFA5-832E-333AF8EC3D97}"/>
          </ac:graphicFrameMkLst>
        </pc:graphicFrameChg>
        <pc:graphicFrameChg chg="add mod">
          <ac:chgData name="Kamran Naquvi" userId="52bb1df112b06346" providerId="LiveId" clId="{3A4742DB-E9C7-4ADC-8EC1-0392346446F3}" dt="2023-10-21T21:28:20.555" v="761" actId="1076"/>
          <ac:graphicFrameMkLst>
            <pc:docMk/>
            <pc:sldMk cId="4181866515" sldId="299"/>
            <ac:graphicFrameMk id="6" creationId="{A0A888EE-4249-5909-7C09-113A832EDD52}"/>
          </ac:graphicFrameMkLst>
        </pc:graphicFrameChg>
      </pc:sldChg>
      <pc:sldChg chg="modSp add mod replId">
        <pc:chgData name="Kamran Naquvi" userId="52bb1df112b06346" providerId="LiveId" clId="{3A4742DB-E9C7-4ADC-8EC1-0392346446F3}" dt="2023-10-21T21:29:32.805" v="775" actId="6549"/>
        <pc:sldMkLst>
          <pc:docMk/>
          <pc:sldMk cId="3851825531" sldId="300"/>
        </pc:sldMkLst>
        <pc:spChg chg="mod">
          <ac:chgData name="Kamran Naquvi" userId="52bb1df112b06346" providerId="LiveId" clId="{3A4742DB-E9C7-4ADC-8EC1-0392346446F3}" dt="2023-10-21T21:29:32.805" v="775" actId="6549"/>
          <ac:spMkLst>
            <pc:docMk/>
            <pc:sldMk cId="3851825531" sldId="300"/>
            <ac:spMk id="3" creationId="{853DF8E1-05B8-E528-AEFD-EBAA7747925E}"/>
          </ac:spMkLst>
        </pc:spChg>
      </pc:sldChg>
      <pc:sldChg chg="addSp delSp modSp add mod modAnim">
        <pc:chgData name="Kamran Naquvi" userId="52bb1df112b06346" providerId="LiveId" clId="{3A4742DB-E9C7-4ADC-8EC1-0392346446F3}" dt="2023-10-21T21:50:26.939" v="1013" actId="114"/>
        <pc:sldMkLst>
          <pc:docMk/>
          <pc:sldMk cId="3863735519" sldId="301"/>
        </pc:sldMkLst>
        <pc:spChg chg="mod">
          <ac:chgData name="Kamran Naquvi" userId="52bb1df112b06346" providerId="LiveId" clId="{3A4742DB-E9C7-4ADC-8EC1-0392346446F3}" dt="2023-10-21T21:50:26.939" v="1013" actId="114"/>
          <ac:spMkLst>
            <pc:docMk/>
            <pc:sldMk cId="3863735519" sldId="301"/>
            <ac:spMk id="2" creationId="{B219549C-3148-3191-BA73-F0E783C1FE96}"/>
          </ac:spMkLst>
        </pc:spChg>
        <pc:spChg chg="mod">
          <ac:chgData name="Kamran Naquvi" userId="52bb1df112b06346" providerId="LiveId" clId="{3A4742DB-E9C7-4ADC-8EC1-0392346446F3}" dt="2023-10-21T21:32:59.718" v="867" actId="14100"/>
          <ac:spMkLst>
            <pc:docMk/>
            <pc:sldMk cId="3863735519" sldId="301"/>
            <ac:spMk id="12" creationId="{EB19773C-0A0E-4BFC-D96E-A12342CAB337}"/>
          </ac:spMkLst>
        </pc:spChg>
        <pc:picChg chg="add mod">
          <ac:chgData name="Kamran Naquvi" userId="52bb1df112b06346" providerId="LiveId" clId="{3A4742DB-E9C7-4ADC-8EC1-0392346446F3}" dt="2023-10-21T21:33:27.223" v="871" actId="14100"/>
          <ac:picMkLst>
            <pc:docMk/>
            <pc:sldMk cId="3863735519" sldId="301"/>
            <ac:picMk id="3" creationId="{D6DC4FB7-4BB2-DF69-9D9A-E4941079B503}"/>
          </ac:picMkLst>
        </pc:picChg>
        <pc:picChg chg="del">
          <ac:chgData name="Kamran Naquvi" userId="52bb1df112b06346" providerId="LiveId" clId="{3A4742DB-E9C7-4ADC-8EC1-0392346446F3}" dt="2023-10-21T21:33:18.440" v="868" actId="478"/>
          <ac:picMkLst>
            <pc:docMk/>
            <pc:sldMk cId="3863735519" sldId="301"/>
            <ac:picMk id="13" creationId="{C3F3ADA5-F7B9-BEE1-6A14-A566A0C5C504}"/>
          </ac:picMkLst>
        </pc:picChg>
      </pc:sldChg>
      <pc:sldChg chg="modSp add mod replId">
        <pc:chgData name="Kamran Naquvi" userId="52bb1df112b06346" providerId="LiveId" clId="{3A4742DB-E9C7-4ADC-8EC1-0392346446F3}" dt="2023-10-21T21:33:58.157" v="874" actId="27636"/>
        <pc:sldMkLst>
          <pc:docMk/>
          <pc:sldMk cId="1410651561" sldId="302"/>
        </pc:sldMkLst>
        <pc:spChg chg="mod">
          <ac:chgData name="Kamran Naquvi" userId="52bb1df112b06346" providerId="LiveId" clId="{3A4742DB-E9C7-4ADC-8EC1-0392346446F3}" dt="2023-10-21T21:33:58.157" v="874" actId="27636"/>
          <ac:spMkLst>
            <pc:docMk/>
            <pc:sldMk cId="1410651561" sldId="302"/>
            <ac:spMk id="3" creationId="{853DF8E1-05B8-E528-AEFD-EBAA7747925E}"/>
          </ac:spMkLst>
        </pc:spChg>
      </pc:sldChg>
      <pc:sldChg chg="addSp delSp modSp add mod replId">
        <pc:chgData name="Kamran Naquvi" userId="52bb1df112b06346" providerId="LiveId" clId="{3A4742DB-E9C7-4ADC-8EC1-0392346446F3}" dt="2023-10-21T21:34:39.531" v="885" actId="1076"/>
        <pc:sldMkLst>
          <pc:docMk/>
          <pc:sldMk cId="2245835467" sldId="303"/>
        </pc:sldMkLst>
        <pc:spChg chg="add mod">
          <ac:chgData name="Kamran Naquvi" userId="52bb1df112b06346" providerId="LiveId" clId="{3A4742DB-E9C7-4ADC-8EC1-0392346446F3}" dt="2023-10-21T21:34:27.244" v="879" actId="1076"/>
          <ac:spMkLst>
            <pc:docMk/>
            <pc:sldMk cId="2245835467" sldId="303"/>
            <ac:spMk id="7" creationId="{7C2F0670-9622-9007-ABAD-A580FD80D168}"/>
          </ac:spMkLst>
        </pc:spChg>
        <pc:spChg chg="mod">
          <ac:chgData name="Kamran Naquvi" userId="52bb1df112b06346" providerId="LiveId" clId="{3A4742DB-E9C7-4ADC-8EC1-0392346446F3}" dt="2023-10-21T21:34:39.531" v="885" actId="1076"/>
          <ac:spMkLst>
            <pc:docMk/>
            <pc:sldMk cId="2245835467" sldId="303"/>
            <ac:spMk id="10" creationId="{A22848CF-7857-7694-43B1-E6E44DB75810}"/>
          </ac:spMkLst>
        </pc:spChg>
        <pc:graphicFrameChg chg="add mod">
          <ac:chgData name="Kamran Naquvi" userId="52bb1df112b06346" providerId="LiveId" clId="{3A4742DB-E9C7-4ADC-8EC1-0392346446F3}" dt="2023-10-21T21:34:27.244" v="879" actId="1076"/>
          <ac:graphicFrameMkLst>
            <pc:docMk/>
            <pc:sldMk cId="2245835467" sldId="303"/>
            <ac:graphicFrameMk id="2" creationId="{59A864E9-A238-EFDB-316A-610252BEFE81}"/>
          </ac:graphicFrameMkLst>
        </pc:graphicFrameChg>
        <pc:graphicFrameChg chg="del modGraphic">
          <ac:chgData name="Kamran Naquvi" userId="52bb1df112b06346" providerId="LiveId" clId="{3A4742DB-E9C7-4ADC-8EC1-0392346446F3}" dt="2023-10-21T21:34:21.618" v="876" actId="478"/>
          <ac:graphicFrameMkLst>
            <pc:docMk/>
            <pc:sldMk cId="2245835467" sldId="303"/>
            <ac:graphicFrameMk id="3" creationId="{5C7581BC-CEAF-EFA5-832E-333AF8EC3D97}"/>
          </ac:graphicFrameMkLst>
        </pc:graphicFrameChg>
        <pc:graphicFrameChg chg="del">
          <ac:chgData name="Kamran Naquvi" userId="52bb1df112b06346" providerId="LiveId" clId="{3A4742DB-E9C7-4ADC-8EC1-0392346446F3}" dt="2023-10-21T21:34:23.467" v="877" actId="478"/>
          <ac:graphicFrameMkLst>
            <pc:docMk/>
            <pc:sldMk cId="2245835467" sldId="303"/>
            <ac:graphicFrameMk id="6" creationId="{A0A888EE-4249-5909-7C09-113A832EDD52}"/>
          </ac:graphicFrameMkLst>
        </pc:graphicFrameChg>
      </pc:sldChg>
      <pc:sldChg chg="modSp add mod replId">
        <pc:chgData name="Kamran Naquvi" userId="52bb1df112b06346" providerId="LiveId" clId="{3A4742DB-E9C7-4ADC-8EC1-0392346446F3}" dt="2023-10-21T21:35:13.907" v="887" actId="27636"/>
        <pc:sldMkLst>
          <pc:docMk/>
          <pc:sldMk cId="2006205670" sldId="304"/>
        </pc:sldMkLst>
        <pc:spChg chg="mod">
          <ac:chgData name="Kamran Naquvi" userId="52bb1df112b06346" providerId="LiveId" clId="{3A4742DB-E9C7-4ADC-8EC1-0392346446F3}" dt="2023-10-21T21:35:13.907" v="887" actId="27636"/>
          <ac:spMkLst>
            <pc:docMk/>
            <pc:sldMk cId="2006205670" sldId="304"/>
            <ac:spMk id="3" creationId="{853DF8E1-05B8-E528-AEFD-EBAA7747925E}"/>
          </ac:spMkLst>
        </pc:spChg>
      </pc:sldChg>
      <pc:sldChg chg="addSp delSp modSp add mod">
        <pc:chgData name="Kamran Naquvi" userId="52bb1df112b06346" providerId="LiveId" clId="{3A4742DB-E9C7-4ADC-8EC1-0392346446F3}" dt="2023-10-21T21:50:40.831" v="1016" actId="404"/>
        <pc:sldMkLst>
          <pc:docMk/>
          <pc:sldMk cId="1274627661" sldId="305"/>
        </pc:sldMkLst>
        <pc:spChg chg="mod">
          <ac:chgData name="Kamran Naquvi" userId="52bb1df112b06346" providerId="LiveId" clId="{3A4742DB-E9C7-4ADC-8EC1-0392346446F3}" dt="2023-10-21T21:50:40.831" v="1016" actId="404"/>
          <ac:spMkLst>
            <pc:docMk/>
            <pc:sldMk cId="1274627661" sldId="305"/>
            <ac:spMk id="2" creationId="{B219549C-3148-3191-BA73-F0E783C1FE96}"/>
          </ac:spMkLst>
        </pc:spChg>
        <pc:spChg chg="add mod">
          <ac:chgData name="Kamran Naquvi" userId="52bb1df112b06346" providerId="LiveId" clId="{3A4742DB-E9C7-4ADC-8EC1-0392346446F3}" dt="2023-10-21T21:36:12.453" v="899" actId="403"/>
          <ac:spMkLst>
            <pc:docMk/>
            <pc:sldMk cId="1274627661" sldId="305"/>
            <ac:spMk id="3" creationId="{5EC9925D-F214-9140-4ADF-EA74A3ADFA75}"/>
          </ac:spMkLst>
        </pc:spChg>
        <pc:spChg chg="del mod">
          <ac:chgData name="Kamran Naquvi" userId="52bb1df112b06346" providerId="LiveId" clId="{3A4742DB-E9C7-4ADC-8EC1-0392346446F3}" dt="2023-10-21T21:35:55.521" v="891" actId="478"/>
          <ac:spMkLst>
            <pc:docMk/>
            <pc:sldMk cId="1274627661" sldId="305"/>
            <ac:spMk id="12" creationId="{EB19773C-0A0E-4BFC-D96E-A12342CAB337}"/>
          </ac:spMkLst>
        </pc:spChg>
        <pc:picChg chg="add mod">
          <ac:chgData name="Kamran Naquvi" userId="52bb1df112b06346" providerId="LiveId" clId="{3A4742DB-E9C7-4ADC-8EC1-0392346446F3}" dt="2023-10-21T21:36:01.201" v="894" actId="1076"/>
          <ac:picMkLst>
            <pc:docMk/>
            <pc:sldMk cId="1274627661" sldId="305"/>
            <ac:picMk id="6" creationId="{9BF80EA9-C233-172C-E1A9-C24AC8ABC8D7}"/>
          </ac:picMkLst>
        </pc:picChg>
        <pc:picChg chg="del">
          <ac:chgData name="Kamran Naquvi" userId="52bb1df112b06346" providerId="LiveId" clId="{3A4742DB-E9C7-4ADC-8EC1-0392346446F3}" dt="2023-10-21T21:35:50.914" v="889" actId="478"/>
          <ac:picMkLst>
            <pc:docMk/>
            <pc:sldMk cId="1274627661" sldId="305"/>
            <ac:picMk id="13" creationId="{C3F3ADA5-F7B9-BEE1-6A14-A566A0C5C504}"/>
          </ac:picMkLst>
        </pc:picChg>
      </pc:sldChg>
      <pc:sldChg chg="addSp modSp add mod replId">
        <pc:chgData name="Kamran Naquvi" userId="52bb1df112b06346" providerId="LiveId" clId="{3A4742DB-E9C7-4ADC-8EC1-0392346446F3}" dt="2023-10-21T21:37:11.994" v="907" actId="1076"/>
        <pc:sldMkLst>
          <pc:docMk/>
          <pc:sldMk cId="1667130038" sldId="306"/>
        </pc:sldMkLst>
        <pc:spChg chg="mod">
          <ac:chgData name="Kamran Naquvi" userId="52bb1df112b06346" providerId="LiveId" clId="{3A4742DB-E9C7-4ADC-8EC1-0392346446F3}" dt="2023-10-21T21:37:04.762" v="905" actId="27636"/>
          <ac:spMkLst>
            <pc:docMk/>
            <pc:sldMk cId="1667130038" sldId="306"/>
            <ac:spMk id="3" creationId="{853DF8E1-05B8-E528-AEFD-EBAA7747925E}"/>
          </ac:spMkLst>
        </pc:spChg>
        <pc:graphicFrameChg chg="add mod">
          <ac:chgData name="Kamran Naquvi" userId="52bb1df112b06346" providerId="LiveId" clId="{3A4742DB-E9C7-4ADC-8EC1-0392346446F3}" dt="2023-10-21T21:37:11.994" v="907" actId="1076"/>
          <ac:graphicFrameMkLst>
            <pc:docMk/>
            <pc:sldMk cId="1667130038" sldId="306"/>
            <ac:graphicFrameMk id="2" creationId="{60A04E35-E48E-38DF-ED08-8314582768C3}"/>
          </ac:graphicFrameMkLst>
        </pc:graphicFrameChg>
      </pc:sldChg>
      <pc:sldChg chg="add del replId">
        <pc:chgData name="Kamran Naquvi" userId="52bb1df112b06346" providerId="LiveId" clId="{3A4742DB-E9C7-4ADC-8EC1-0392346446F3}" dt="2023-10-21T21:37:36.997" v="908" actId="2696"/>
        <pc:sldMkLst>
          <pc:docMk/>
          <pc:sldMk cId="1476352618" sldId="307"/>
        </pc:sldMkLst>
      </pc:sldChg>
      <pc:sldChg chg="modSp add mod replId">
        <pc:chgData name="Kamran Naquvi" userId="52bb1df112b06346" providerId="LiveId" clId="{3A4742DB-E9C7-4ADC-8EC1-0392346446F3}" dt="2023-10-21T21:39:17.484" v="925" actId="20577"/>
        <pc:sldMkLst>
          <pc:docMk/>
          <pc:sldMk cId="2879396111" sldId="308"/>
        </pc:sldMkLst>
        <pc:spChg chg="mod">
          <ac:chgData name="Kamran Naquvi" userId="52bb1df112b06346" providerId="LiveId" clId="{3A4742DB-E9C7-4ADC-8EC1-0392346446F3}" dt="2023-10-21T21:39:17.484" v="925" actId="20577"/>
          <ac:spMkLst>
            <pc:docMk/>
            <pc:sldMk cId="2879396111" sldId="308"/>
            <ac:spMk id="3" creationId="{853DF8E1-05B8-E528-AEFD-EBAA7747925E}"/>
          </ac:spMkLst>
        </pc:spChg>
      </pc:sldChg>
      <pc:sldChg chg="delSp modSp add mod">
        <pc:chgData name="Kamran Naquvi" userId="52bb1df112b06346" providerId="LiveId" clId="{3A4742DB-E9C7-4ADC-8EC1-0392346446F3}" dt="2023-10-21T21:50:50.860" v="1019" actId="404"/>
        <pc:sldMkLst>
          <pc:docMk/>
          <pc:sldMk cId="3771232420" sldId="309"/>
        </pc:sldMkLst>
        <pc:spChg chg="mod">
          <ac:chgData name="Kamran Naquvi" userId="52bb1df112b06346" providerId="LiveId" clId="{3A4742DB-E9C7-4ADC-8EC1-0392346446F3}" dt="2023-10-21T21:50:50.860" v="1019" actId="404"/>
          <ac:spMkLst>
            <pc:docMk/>
            <pc:sldMk cId="3771232420" sldId="309"/>
            <ac:spMk id="2" creationId="{B219549C-3148-3191-BA73-F0E783C1FE96}"/>
          </ac:spMkLst>
        </pc:spChg>
        <pc:spChg chg="mod">
          <ac:chgData name="Kamran Naquvi" userId="52bb1df112b06346" providerId="LiveId" clId="{3A4742DB-E9C7-4ADC-8EC1-0392346446F3}" dt="2023-10-21T21:41:40.798" v="963" actId="5793"/>
          <ac:spMkLst>
            <pc:docMk/>
            <pc:sldMk cId="3771232420" sldId="309"/>
            <ac:spMk id="3" creationId="{5EC9925D-F214-9140-4ADF-EA74A3ADFA75}"/>
          </ac:spMkLst>
        </pc:spChg>
        <pc:picChg chg="del">
          <ac:chgData name="Kamran Naquvi" userId="52bb1df112b06346" providerId="LiveId" clId="{3A4742DB-E9C7-4ADC-8EC1-0392346446F3}" dt="2023-10-21T21:40:31.159" v="932" actId="478"/>
          <ac:picMkLst>
            <pc:docMk/>
            <pc:sldMk cId="3771232420" sldId="309"/>
            <ac:picMk id="6" creationId="{9BF80EA9-C233-172C-E1A9-C24AC8ABC8D7}"/>
          </ac:picMkLst>
        </pc:picChg>
      </pc:sldChg>
      <pc:sldChg chg="addSp delSp modSp add mod replId">
        <pc:chgData name="Kamran Naquvi" userId="52bb1df112b06346" providerId="LiveId" clId="{3A4742DB-E9C7-4ADC-8EC1-0392346446F3}" dt="2023-10-21T21:43:13.969" v="976" actId="14100"/>
        <pc:sldMkLst>
          <pc:docMk/>
          <pc:sldMk cId="2877753000" sldId="310"/>
        </pc:sldMkLst>
        <pc:spChg chg="del">
          <ac:chgData name="Kamran Naquvi" userId="52bb1df112b06346" providerId="LiveId" clId="{3A4742DB-E9C7-4ADC-8EC1-0392346446F3}" dt="2023-10-21T21:42:40.178" v="968" actId="478"/>
          <ac:spMkLst>
            <pc:docMk/>
            <pc:sldMk cId="2877753000" sldId="310"/>
            <ac:spMk id="3" creationId="{853DF8E1-05B8-E528-AEFD-EBAA7747925E}"/>
          </ac:spMkLst>
        </pc:spChg>
        <pc:spChg chg="add mod">
          <ac:chgData name="Kamran Naquvi" userId="52bb1df112b06346" providerId="LiveId" clId="{3A4742DB-E9C7-4ADC-8EC1-0392346446F3}" dt="2023-10-21T21:42:58.758" v="973" actId="1076"/>
          <ac:spMkLst>
            <pc:docMk/>
            <pc:sldMk cId="2877753000" sldId="310"/>
            <ac:spMk id="7" creationId="{64A20B6C-7436-E07C-5AE3-B51BFFF517E9}"/>
          </ac:spMkLst>
        </pc:spChg>
        <pc:spChg chg="add del mod">
          <ac:chgData name="Kamran Naquvi" userId="52bb1df112b06346" providerId="LiveId" clId="{3A4742DB-E9C7-4ADC-8EC1-0392346446F3}" dt="2023-10-21T21:42:49.436" v="970" actId="478"/>
          <ac:spMkLst>
            <pc:docMk/>
            <pc:sldMk cId="2877753000" sldId="310"/>
            <ac:spMk id="10" creationId="{39E9D31C-E2B8-54ED-15A2-F6F83A713E46}"/>
          </ac:spMkLst>
        </pc:spChg>
        <pc:graphicFrameChg chg="del">
          <ac:chgData name="Kamran Naquvi" userId="52bb1df112b06346" providerId="LiveId" clId="{3A4742DB-E9C7-4ADC-8EC1-0392346446F3}" dt="2023-10-21T21:42:29.156" v="964" actId="478"/>
          <ac:graphicFrameMkLst>
            <pc:docMk/>
            <pc:sldMk cId="2877753000" sldId="310"/>
            <ac:graphicFrameMk id="2" creationId="{60A04E35-E48E-38DF-ED08-8314582768C3}"/>
          </ac:graphicFrameMkLst>
        </pc:graphicFrameChg>
        <pc:picChg chg="add mod">
          <ac:chgData name="Kamran Naquvi" userId="52bb1df112b06346" providerId="LiveId" clId="{3A4742DB-E9C7-4ADC-8EC1-0392346446F3}" dt="2023-10-21T21:43:13.969" v="976" actId="14100"/>
          <ac:picMkLst>
            <pc:docMk/>
            <pc:sldMk cId="2877753000" sldId="310"/>
            <ac:picMk id="12" creationId="{5D067D76-EC20-7304-E27E-61C48A91387E}"/>
          </ac:picMkLst>
        </pc:picChg>
      </pc:sldChg>
      <pc:sldChg chg="modSp add mod replId">
        <pc:chgData name="Kamran Naquvi" userId="52bb1df112b06346" providerId="LiveId" clId="{3A4742DB-E9C7-4ADC-8EC1-0392346446F3}" dt="2023-10-21T21:44:30.927" v="979" actId="20577"/>
        <pc:sldMkLst>
          <pc:docMk/>
          <pc:sldMk cId="3288427588" sldId="311"/>
        </pc:sldMkLst>
        <pc:spChg chg="mod">
          <ac:chgData name="Kamran Naquvi" userId="52bb1df112b06346" providerId="LiveId" clId="{3A4742DB-E9C7-4ADC-8EC1-0392346446F3}" dt="2023-10-21T21:44:30.927" v="979" actId="20577"/>
          <ac:spMkLst>
            <pc:docMk/>
            <pc:sldMk cId="3288427588" sldId="311"/>
            <ac:spMk id="3" creationId="{853DF8E1-05B8-E528-AEFD-EBAA7747925E}"/>
          </ac:spMkLst>
        </pc:spChg>
      </pc:sldChg>
      <pc:sldChg chg="delSp modSp add mod">
        <pc:chgData name="Kamran Naquvi" userId="52bb1df112b06346" providerId="LiveId" clId="{3A4742DB-E9C7-4ADC-8EC1-0392346446F3}" dt="2023-10-21T21:52:45.827" v="1059" actId="122"/>
        <pc:sldMkLst>
          <pc:docMk/>
          <pc:sldMk cId="2242720058" sldId="312"/>
        </pc:sldMkLst>
        <pc:spChg chg="mod">
          <ac:chgData name="Kamran Naquvi" userId="52bb1df112b06346" providerId="LiveId" clId="{3A4742DB-E9C7-4ADC-8EC1-0392346446F3}" dt="2023-10-21T21:52:45.827" v="1059" actId="122"/>
          <ac:spMkLst>
            <pc:docMk/>
            <pc:sldMk cId="2242720058" sldId="312"/>
            <ac:spMk id="2" creationId="{B219549C-3148-3191-BA73-F0E783C1FE96}"/>
          </ac:spMkLst>
        </pc:spChg>
        <pc:picChg chg="del">
          <ac:chgData name="Kamran Naquvi" userId="52bb1df112b06346" providerId="LiveId" clId="{3A4742DB-E9C7-4ADC-8EC1-0392346446F3}" dt="2023-10-21T21:52:08.011" v="1021" actId="478"/>
          <ac:picMkLst>
            <pc:docMk/>
            <pc:sldMk cId="2242720058" sldId="312"/>
            <ac:picMk id="6" creationId="{82E1A452-5AE6-BB1B-AF86-68EDE9996F5C}"/>
          </ac:picMkLst>
        </pc:picChg>
        <pc:picChg chg="del">
          <ac:chgData name="Kamran Naquvi" userId="52bb1df112b06346" providerId="LiveId" clId="{3A4742DB-E9C7-4ADC-8EC1-0392346446F3}" dt="2023-10-21T21:52:10.082" v="1022" actId="478"/>
          <ac:picMkLst>
            <pc:docMk/>
            <pc:sldMk cId="2242720058" sldId="312"/>
            <ac:picMk id="7" creationId="{ECBA4242-F202-54B2-746D-F387642CAD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C7566A96-151C-4FA3-99B4-EDCEA69F37B4}" type="datetime1">
              <a:rPr lang="en-US" smtClean="0"/>
              <a:t>2/23/2025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E5A20B-71E3-4E73-A9B6-9473CAA0FBF2}" type="datetime1">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218B3-FB28-4FBF-B164-D1A06282AFA4}" type="datetime1">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D95D67-B3FC-44D2-8C9E-F536A1CBD03B}" type="datetime1">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A4132522-15EE-4FE6-A303-5869B89A0A0F}" type="datetime1">
              <a:rPr lang="en-US" smtClean="0"/>
              <a:t>2/23/2025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7C7680-94CD-4D55-BCE0-90AAFA0FD25F}" type="datetime1">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CF86310-BEA0-4353-8FE6-6364A8AEE7F7}" type="datetime1">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E5F8AD-08AF-418F-AAB0-C6242F99D600}" type="datetime1">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A2A28-61BF-4BDA-82CA-7015F408AA43}" type="datetime1">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C1F8B3B1-1F78-4A3C-A2D6-48B46541E64D}" type="datetime1">
              <a:rPr lang="en-US" smtClean="0"/>
              <a:t>2/23/2025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D229B564-EBDD-4955-8632-33F697B3EA0B}" type="datetime1">
              <a:rPr lang="en-US" smtClean="0"/>
              <a:t>2/23/2025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311847A-555F-4565-ACAA-5E1C49D8341D}" type="datetime1">
              <a:rPr lang="en-US" smtClean="0"/>
              <a:t>2/23/2025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IN"/>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US" sz="3200" b="1" dirty="0">
                <a:latin typeface="Times New Roman" panose="02020603050405020304" pitchFamily="18" charset="0"/>
                <a:cs typeface="Times New Roman" panose="02020603050405020304" pitchFamily="18" charset="0"/>
              </a:rPr>
              <a:t>Dr. Kamran Javed Naquvi</a:t>
            </a:r>
          </a:p>
          <a:p>
            <a:pPr>
              <a:lnSpc>
                <a:spcPct val="100000"/>
              </a:lnSpc>
              <a:spcAft>
                <a:spcPts val="600"/>
              </a:spcAft>
            </a:pPr>
            <a:r>
              <a:rPr lang="en-IN" sz="2400" dirty="0">
                <a:latin typeface="Times New Roman" panose="02020603050405020304" pitchFamily="18" charset="0"/>
                <a:cs typeface="Times New Roman" panose="02020603050405020304" pitchFamily="18" charset="0"/>
              </a:rPr>
              <a:t>Course name: </a:t>
            </a:r>
            <a:r>
              <a:rPr lang="en-IN" sz="2400" b="1" dirty="0">
                <a:latin typeface="Times New Roman" panose="02020603050405020304" pitchFamily="18" charset="0"/>
                <a:cs typeface="Times New Roman" panose="02020603050405020304" pitchFamily="18" charset="0"/>
              </a:rPr>
              <a:t>AROMATHERAPY</a:t>
            </a:r>
          </a:p>
          <a:p>
            <a:pPr>
              <a:lnSpc>
                <a:spcPct val="100000"/>
              </a:lnSpc>
              <a:spcAft>
                <a:spcPts val="600"/>
              </a:spcAft>
            </a:pPr>
            <a:r>
              <a:rPr lang="en-IN" sz="2400" b="1" dirty="0">
                <a:latin typeface="Times New Roman" panose="02020603050405020304" pitchFamily="18" charset="0"/>
                <a:cs typeface="Times New Roman" panose="02020603050405020304" pitchFamily="18" charset="0"/>
              </a:rPr>
              <a:t>Grade 4</a:t>
            </a:r>
            <a:r>
              <a:rPr lang="en-IN" sz="2400" dirty="0">
                <a:latin typeface="Times New Roman" panose="02020603050405020304" pitchFamily="18" charset="0"/>
                <a:cs typeface="Times New Roman" panose="02020603050405020304" pitchFamily="18" charset="0"/>
              </a:rPr>
              <a:t>- Spring Semester 2024-2025</a:t>
            </a:r>
          </a:p>
          <a:p>
            <a:pPr>
              <a:lnSpc>
                <a:spcPct val="100000"/>
              </a:lnSpc>
              <a:spcAft>
                <a:spcPts val="600"/>
              </a:spcAft>
            </a:pPr>
            <a:r>
              <a:rPr lang="en-IN" sz="2400" dirty="0">
                <a:latin typeface="Times New Roman" panose="02020603050405020304" pitchFamily="18" charset="0"/>
                <a:cs typeface="Times New Roman" panose="02020603050405020304" pitchFamily="18" charset="0"/>
              </a:rPr>
              <a:t>Course code: </a:t>
            </a:r>
            <a:r>
              <a:rPr lang="en-IN" sz="2400" b="1" dirty="0">
                <a:latin typeface="Times New Roman" panose="02020603050405020304" pitchFamily="18" charset="0"/>
                <a:cs typeface="Times New Roman" panose="02020603050405020304" pitchFamily="18" charset="0"/>
              </a:rPr>
              <a:t>PHAR 429</a:t>
            </a:r>
          </a:p>
          <a:p>
            <a:pPr>
              <a:lnSpc>
                <a:spcPct val="100000"/>
              </a:lnSpc>
              <a:spcAft>
                <a:spcPts val="600"/>
              </a:spcAft>
            </a:pPr>
            <a:r>
              <a:rPr lang="en-IN" sz="2400" b="1" dirty="0">
                <a:latin typeface="Times New Roman" panose="02020603050405020304" pitchFamily="18" charset="0"/>
                <a:cs typeface="Times New Roman" panose="02020603050405020304" pitchFamily="18" charset="0"/>
              </a:rPr>
              <a:t>Lecture 3</a:t>
            </a:r>
            <a:r>
              <a:rPr lang="en-IN"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9E2F7C9-81DF-F3F0-E0A3-1B3E21455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505" y="2309976"/>
            <a:ext cx="2204151" cy="2204151"/>
          </a:xfrm>
          <a:prstGeom prst="rect">
            <a:avLst/>
          </a:prstGeom>
          <a:noFill/>
          <a:ln>
            <a:noFill/>
          </a:ln>
        </p:spPr>
      </p:pic>
      <p:sp>
        <p:nvSpPr>
          <p:cNvPr id="7" name="Title 6">
            <a:extLst>
              <a:ext uri="{FF2B5EF4-FFF2-40B4-BE49-F238E27FC236}">
                <a16:creationId xmlns:a16="http://schemas.microsoft.com/office/drawing/2014/main" id="{720C7F57-A693-F3A3-CD21-768A7ECE0F6B}"/>
              </a:ext>
            </a:extLst>
          </p:cNvPr>
          <p:cNvSpPr>
            <a:spLocks noGrp="1"/>
          </p:cNvSpPr>
          <p:nvPr>
            <p:ph type="ctrTitle"/>
          </p:nvPr>
        </p:nvSpPr>
        <p:spPr>
          <a:xfrm>
            <a:off x="3483795" y="1164120"/>
            <a:ext cx="8087451" cy="2437232"/>
          </a:xfrm>
        </p:spPr>
        <p:txBody>
          <a:bodyPr>
            <a:normAutofit/>
          </a:bodyPr>
          <a:lstStyle/>
          <a:p>
            <a:r>
              <a:rPr lang="en-US" sz="2800" b="1" dirty="0"/>
              <a:t> </a:t>
            </a:r>
            <a:r>
              <a:rPr lang="en-US" sz="4000" b="1" dirty="0"/>
              <a:t>chemistry &amp; Isolation techniques of essential oils </a:t>
            </a:r>
            <a:endParaRPr lang="en-IN" dirty="0"/>
          </a:p>
        </p:txBody>
      </p:sp>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0DC3AD-425C-C2FE-B3BE-B599BD9F786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D1E23CE-149E-25A6-EC39-60A48292B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405D2AC8-B0C6-012C-E112-FC900487D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4" name="Slide Number Placeholder 3">
            <a:extLst>
              <a:ext uri="{FF2B5EF4-FFF2-40B4-BE49-F238E27FC236}">
                <a16:creationId xmlns:a16="http://schemas.microsoft.com/office/drawing/2014/main" id="{74474473-AB8C-A558-6EEB-DD97E746F1B0}"/>
              </a:ext>
            </a:extLst>
          </p:cNvPr>
          <p:cNvSpPr>
            <a:spLocks noGrp="1"/>
          </p:cNvSpPr>
          <p:nvPr>
            <p:ph type="sldNum" sz="quarter" idx="12"/>
          </p:nvPr>
        </p:nvSpPr>
        <p:spPr/>
        <p:txBody>
          <a:bodyPr/>
          <a:lstStyle/>
          <a:p>
            <a:fld id="{34B7E4EF-A1BD-40F4-AB7B-04F084DD991D}" type="slidenum">
              <a:rPr lang="en-US" smtClean="0"/>
              <a:t>10</a:t>
            </a:fld>
            <a:endParaRPr lang="en-US"/>
          </a:p>
        </p:txBody>
      </p:sp>
      <p:pic>
        <p:nvPicPr>
          <p:cNvPr id="3" name="Picture 2">
            <a:extLst>
              <a:ext uri="{FF2B5EF4-FFF2-40B4-BE49-F238E27FC236}">
                <a16:creationId xmlns:a16="http://schemas.microsoft.com/office/drawing/2014/main" id="{BF53681A-D22E-1172-81CB-8FB1805EC1B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93379" y="368570"/>
            <a:ext cx="11739541" cy="5433519"/>
          </a:xfrm>
          <a:prstGeom prst="rect">
            <a:avLst/>
          </a:prstGeom>
        </p:spPr>
      </p:pic>
      <p:pic>
        <p:nvPicPr>
          <p:cNvPr id="5" name="Picture 4">
            <a:extLst>
              <a:ext uri="{FF2B5EF4-FFF2-40B4-BE49-F238E27FC236}">
                <a16:creationId xmlns:a16="http://schemas.microsoft.com/office/drawing/2014/main" id="{E5832611-DF94-D156-C926-081EF7C707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7757" y="248204"/>
            <a:ext cx="1017905" cy="1017905"/>
          </a:xfrm>
          <a:prstGeom prst="rect">
            <a:avLst/>
          </a:prstGeom>
          <a:noFill/>
          <a:ln>
            <a:noFill/>
          </a:ln>
        </p:spPr>
      </p:pic>
    </p:spTree>
    <p:extLst>
      <p:ext uri="{BB962C8B-B14F-4D97-AF65-F5344CB8AC3E}">
        <p14:creationId xmlns:p14="http://schemas.microsoft.com/office/powerpoint/2010/main" val="319166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225B14-9E22-74C0-8F95-28423976062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408480B-F75E-434C-FDE4-79C3D30F8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A0270023-9C99-9A18-3A2B-B69076C94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4" name="Slide Number Placeholder 3">
            <a:extLst>
              <a:ext uri="{FF2B5EF4-FFF2-40B4-BE49-F238E27FC236}">
                <a16:creationId xmlns:a16="http://schemas.microsoft.com/office/drawing/2014/main" id="{6C4C7521-4A23-4D64-5C9F-DE49D27B086D}"/>
              </a:ext>
            </a:extLst>
          </p:cNvPr>
          <p:cNvSpPr>
            <a:spLocks noGrp="1"/>
          </p:cNvSpPr>
          <p:nvPr>
            <p:ph type="sldNum" sz="quarter" idx="12"/>
          </p:nvPr>
        </p:nvSpPr>
        <p:spPr/>
        <p:txBody>
          <a:bodyPr/>
          <a:lstStyle/>
          <a:p>
            <a:fld id="{34B7E4EF-A1BD-40F4-AB7B-04F084DD991D}" type="slidenum">
              <a:rPr lang="en-US" smtClean="0"/>
              <a:t>11</a:t>
            </a:fld>
            <a:endParaRPr lang="en-US"/>
          </a:p>
        </p:txBody>
      </p:sp>
      <p:pic>
        <p:nvPicPr>
          <p:cNvPr id="14" name="Picture 13">
            <a:extLst>
              <a:ext uri="{FF2B5EF4-FFF2-40B4-BE49-F238E27FC236}">
                <a16:creationId xmlns:a16="http://schemas.microsoft.com/office/drawing/2014/main" id="{EA44597F-F768-EBCE-E73C-326CF376F4B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10312" y="248823"/>
            <a:ext cx="11722608" cy="6360353"/>
          </a:xfrm>
          <a:prstGeom prst="rect">
            <a:avLst/>
          </a:prstGeom>
        </p:spPr>
      </p:pic>
      <p:pic>
        <p:nvPicPr>
          <p:cNvPr id="5" name="Picture 4">
            <a:extLst>
              <a:ext uri="{FF2B5EF4-FFF2-40B4-BE49-F238E27FC236}">
                <a16:creationId xmlns:a16="http://schemas.microsoft.com/office/drawing/2014/main" id="{3DFDA55A-EF4E-07F9-580A-5E38631FBE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Tree>
    <p:extLst>
      <p:ext uri="{BB962C8B-B14F-4D97-AF65-F5344CB8AC3E}">
        <p14:creationId xmlns:p14="http://schemas.microsoft.com/office/powerpoint/2010/main" val="140268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7CB42E-2121-E277-5B31-FBA141847D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F5D6744-B2B5-831C-77F5-1AD1F2093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1F640163-0869-7F14-6806-7166C34E4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4" name="Slide Number Placeholder 3">
            <a:extLst>
              <a:ext uri="{FF2B5EF4-FFF2-40B4-BE49-F238E27FC236}">
                <a16:creationId xmlns:a16="http://schemas.microsoft.com/office/drawing/2014/main" id="{7DA471ED-D43F-3FB7-1ED2-BA99BD5C4F08}"/>
              </a:ext>
            </a:extLst>
          </p:cNvPr>
          <p:cNvSpPr>
            <a:spLocks noGrp="1"/>
          </p:cNvSpPr>
          <p:nvPr>
            <p:ph type="sldNum" sz="quarter" idx="12"/>
          </p:nvPr>
        </p:nvSpPr>
        <p:spPr/>
        <p:txBody>
          <a:bodyPr/>
          <a:lstStyle/>
          <a:p>
            <a:fld id="{34B7E4EF-A1BD-40F4-AB7B-04F084DD991D}" type="slidenum">
              <a:rPr lang="en-US" smtClean="0"/>
              <a:t>12</a:t>
            </a:fld>
            <a:endParaRPr lang="en-US"/>
          </a:p>
        </p:txBody>
      </p:sp>
      <p:pic>
        <p:nvPicPr>
          <p:cNvPr id="14" name="Picture 13">
            <a:extLst>
              <a:ext uri="{FF2B5EF4-FFF2-40B4-BE49-F238E27FC236}">
                <a16:creationId xmlns:a16="http://schemas.microsoft.com/office/drawing/2014/main" id="{0CF347EA-24FB-9F87-C9F1-BD69B9B2349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54565" y="381000"/>
            <a:ext cx="10870635" cy="6019800"/>
          </a:xfrm>
          <a:prstGeom prst="rect">
            <a:avLst/>
          </a:prstGeom>
        </p:spPr>
      </p:pic>
      <p:pic>
        <p:nvPicPr>
          <p:cNvPr id="5" name="Picture 4">
            <a:extLst>
              <a:ext uri="{FF2B5EF4-FFF2-40B4-BE49-F238E27FC236}">
                <a16:creationId xmlns:a16="http://schemas.microsoft.com/office/drawing/2014/main" id="{C9D72A15-2B3B-F42B-DAAD-95489D0FAC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Tree>
    <p:extLst>
      <p:ext uri="{BB962C8B-B14F-4D97-AF65-F5344CB8AC3E}">
        <p14:creationId xmlns:p14="http://schemas.microsoft.com/office/powerpoint/2010/main" val="108470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5BAC95-44CF-F5D9-B915-3CDC7ABD556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5156C13-0D81-B95F-E452-7A498A983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CB997BEB-ED8B-9B7F-4347-621F48BD6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56760465-7640-3796-763E-9BB1BDA02C50}"/>
              </a:ext>
            </a:extLst>
          </p:cNvPr>
          <p:cNvSpPr>
            <a:spLocks noGrp="1"/>
          </p:cNvSpPr>
          <p:nvPr>
            <p:ph type="title"/>
          </p:nvPr>
        </p:nvSpPr>
        <p:spPr>
          <a:xfrm>
            <a:off x="652256" y="392344"/>
            <a:ext cx="10298978" cy="1056653"/>
          </a:xfrm>
        </p:spPr>
        <p:txBody>
          <a:bodyPr>
            <a:normAutofit/>
          </a:bodyPr>
          <a:lstStyle/>
          <a:p>
            <a:r>
              <a:rPr lang="en-IN" dirty="0"/>
              <a:t>Terpenoids</a:t>
            </a:r>
            <a:endParaRPr lang="en-US" b="1" dirty="0"/>
          </a:p>
        </p:txBody>
      </p:sp>
      <p:sp>
        <p:nvSpPr>
          <p:cNvPr id="3" name="Content Placeholder 2">
            <a:extLst>
              <a:ext uri="{FF2B5EF4-FFF2-40B4-BE49-F238E27FC236}">
                <a16:creationId xmlns:a16="http://schemas.microsoft.com/office/drawing/2014/main" id="{E2888902-B94B-4240-BF4B-2C4014B4A7BC}"/>
              </a:ext>
            </a:extLst>
          </p:cNvPr>
          <p:cNvSpPr>
            <a:spLocks noGrp="1"/>
          </p:cNvSpPr>
          <p:nvPr>
            <p:ph idx="1"/>
          </p:nvPr>
        </p:nvSpPr>
        <p:spPr>
          <a:xfrm>
            <a:off x="826900" y="1277806"/>
            <a:ext cx="10334645" cy="4779005"/>
          </a:xfrm>
        </p:spPr>
        <p:txBody>
          <a:bodyPr>
            <a:normAutofit/>
          </a:bodyPr>
          <a:lstStyle/>
          <a:p>
            <a:pPr algn="just"/>
            <a:r>
              <a:rPr lang="en-US" sz="2800" dirty="0">
                <a:latin typeface="Times New Roman" pitchFamily="18" charset="0"/>
                <a:cs typeface="Times New Roman" pitchFamily="18" charset="0"/>
              </a:rPr>
              <a:t>Terpenoids are hydrocarbons of plant origin of the general formula </a:t>
            </a:r>
            <a:r>
              <a:rPr lang="en-US" sz="2800" dirty="0">
                <a:solidFill>
                  <a:srgbClr val="FF0000"/>
                </a:solidFill>
                <a:latin typeface="Times New Roman" pitchFamily="18" charset="0"/>
                <a:cs typeface="Times New Roman" pitchFamily="18" charset="0"/>
              </a:rPr>
              <a:t>(C</a:t>
            </a:r>
            <a:r>
              <a:rPr lang="en-US" sz="2800" baseline="-25000" dirty="0">
                <a:solidFill>
                  <a:srgbClr val="FF0000"/>
                </a:solidFill>
                <a:latin typeface="Times New Roman" pitchFamily="18" charset="0"/>
                <a:cs typeface="Times New Roman" pitchFamily="18" charset="0"/>
              </a:rPr>
              <a:t>5</a:t>
            </a:r>
            <a:r>
              <a:rPr lang="en-US" sz="2800" dirty="0">
                <a:solidFill>
                  <a:srgbClr val="FF0000"/>
                </a:solidFill>
                <a:latin typeface="Times New Roman" pitchFamily="18" charset="0"/>
                <a:cs typeface="Times New Roman" pitchFamily="18" charset="0"/>
              </a:rPr>
              <a:t>H</a:t>
            </a:r>
            <a:r>
              <a:rPr lang="en-US" sz="2800" baseline="-25000" dirty="0">
                <a:solidFill>
                  <a:srgbClr val="FF0000"/>
                </a:solidFill>
                <a:latin typeface="Times New Roman" pitchFamily="18" charset="0"/>
                <a:cs typeface="Times New Roman" pitchFamily="18" charset="0"/>
              </a:rPr>
              <a:t>8</a:t>
            </a:r>
            <a:r>
              <a:rPr lang="en-US" sz="2800" dirty="0">
                <a:solidFill>
                  <a:srgbClr val="FF0000"/>
                </a:solidFill>
                <a:latin typeface="Times New Roman" pitchFamily="18" charset="0"/>
                <a:cs typeface="Times New Roman" pitchFamily="18" charset="0"/>
              </a:rPr>
              <a:t>)</a:t>
            </a:r>
            <a:r>
              <a:rPr lang="en-US" sz="2800" baseline="-25000" dirty="0">
                <a:solidFill>
                  <a:srgbClr val="FF0000"/>
                </a:solidFill>
                <a:latin typeface="Times New Roman" pitchFamily="18" charset="0"/>
                <a:cs typeface="Times New Roman" pitchFamily="18" charset="0"/>
              </a:rPr>
              <a:t>n</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as well as their oxygenated, hydrogenated and dehydrogenated derivatives. </a:t>
            </a:r>
          </a:p>
          <a:p>
            <a:pPr algn="just"/>
            <a:r>
              <a:rPr lang="en-US" sz="2800" b="1" dirty="0">
                <a:latin typeface="Times New Roman" pitchFamily="18" charset="0"/>
                <a:cs typeface="Times New Roman" pitchFamily="18" charset="0"/>
              </a:rPr>
              <a:t>Terpenoids are abundantly available in volatile oils.</a:t>
            </a:r>
            <a:r>
              <a:rPr lang="en-US" sz="2800" dirty="0">
                <a:latin typeface="Times New Roman" pitchFamily="18" charset="0"/>
                <a:cs typeface="Times New Roman" pitchFamily="18" charset="0"/>
              </a:rPr>
              <a:t> They contain a complex mixture of terpenes or sesquiterpenes, alcohols, aldehydes, ketones, acids, and esters. E.g. Menthol, </a:t>
            </a:r>
            <a:r>
              <a:rPr lang="en-US" sz="2800" dirty="0" err="1">
                <a:latin typeface="Times New Roman" pitchFamily="18" charset="0"/>
                <a:cs typeface="Times New Roman" pitchFamily="18" charset="0"/>
              </a:rPr>
              <a:t>Citral</a:t>
            </a:r>
            <a:r>
              <a:rPr lang="en-US" sz="2800" dirty="0">
                <a:latin typeface="Times New Roman" pitchFamily="18" charset="0"/>
                <a:cs typeface="Times New Roman" pitchFamily="18" charset="0"/>
              </a:rPr>
              <a:t>, Eugenol, Citronellol Geraniol, Limonene, etc. </a:t>
            </a:r>
          </a:p>
        </p:txBody>
      </p:sp>
      <p:pic>
        <p:nvPicPr>
          <p:cNvPr id="5" name="Picture 4">
            <a:extLst>
              <a:ext uri="{FF2B5EF4-FFF2-40B4-BE49-F238E27FC236}">
                <a16:creationId xmlns:a16="http://schemas.microsoft.com/office/drawing/2014/main" id="{30957609-7665-AF11-5FD4-188DC19D9C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19317798-9631-CC17-7D81-4EA0A0E63D52}"/>
              </a:ext>
            </a:extLst>
          </p:cNvPr>
          <p:cNvSpPr>
            <a:spLocks noGrp="1"/>
          </p:cNvSpPr>
          <p:nvPr>
            <p:ph type="sldNum" sz="quarter" idx="12"/>
          </p:nvPr>
        </p:nvSpPr>
        <p:spPr/>
        <p:txBody>
          <a:bodyPr/>
          <a:lstStyle/>
          <a:p>
            <a:fld id="{34B7E4EF-A1BD-40F4-AB7B-04F084DD991D}" type="slidenum">
              <a:rPr lang="en-US" smtClean="0"/>
              <a:t>13</a:t>
            </a:fld>
            <a:endParaRPr lang="en-US"/>
          </a:p>
        </p:txBody>
      </p:sp>
    </p:spTree>
    <p:extLst>
      <p:ext uri="{BB962C8B-B14F-4D97-AF65-F5344CB8AC3E}">
        <p14:creationId xmlns:p14="http://schemas.microsoft.com/office/powerpoint/2010/main" val="280350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AD61F3-FEE8-9F2A-E833-8BCBA0ED006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7D792F5-9BD6-47D5-0E2C-CD814872A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1DCCB765-CAF5-B84F-7C29-70822595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1554FF9B-45C5-220B-494F-0326AD0C8BB1}"/>
              </a:ext>
            </a:extLst>
          </p:cNvPr>
          <p:cNvSpPr>
            <a:spLocks noGrp="1"/>
          </p:cNvSpPr>
          <p:nvPr>
            <p:ph type="title"/>
          </p:nvPr>
        </p:nvSpPr>
        <p:spPr>
          <a:xfrm>
            <a:off x="652256" y="392344"/>
            <a:ext cx="10298978" cy="1056653"/>
          </a:xfrm>
        </p:spPr>
        <p:txBody>
          <a:bodyPr>
            <a:normAutofit/>
          </a:bodyPr>
          <a:lstStyle/>
          <a:p>
            <a:r>
              <a:rPr lang="en-IN" dirty="0"/>
              <a:t>Classification of Terpenoids</a:t>
            </a:r>
            <a:endParaRPr lang="en-US" b="1" dirty="0"/>
          </a:p>
        </p:txBody>
      </p:sp>
      <p:pic>
        <p:nvPicPr>
          <p:cNvPr id="5" name="Picture 4">
            <a:extLst>
              <a:ext uri="{FF2B5EF4-FFF2-40B4-BE49-F238E27FC236}">
                <a16:creationId xmlns:a16="http://schemas.microsoft.com/office/drawing/2014/main" id="{BB33A614-C20A-AD93-6DEE-2AA005CC73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BD4B6C17-17BE-DEDB-0E1C-A479126C3C35}"/>
              </a:ext>
            </a:extLst>
          </p:cNvPr>
          <p:cNvSpPr>
            <a:spLocks noGrp="1"/>
          </p:cNvSpPr>
          <p:nvPr>
            <p:ph type="sldNum" sz="quarter" idx="12"/>
          </p:nvPr>
        </p:nvSpPr>
        <p:spPr/>
        <p:txBody>
          <a:bodyPr/>
          <a:lstStyle/>
          <a:p>
            <a:fld id="{34B7E4EF-A1BD-40F4-AB7B-04F084DD991D}" type="slidenum">
              <a:rPr lang="en-US" smtClean="0"/>
              <a:t>14</a:t>
            </a:fld>
            <a:endParaRPr lang="en-US"/>
          </a:p>
        </p:txBody>
      </p:sp>
      <p:graphicFrame>
        <p:nvGraphicFramePr>
          <p:cNvPr id="8" name="Content Placeholder 4">
            <a:extLst>
              <a:ext uri="{FF2B5EF4-FFF2-40B4-BE49-F238E27FC236}">
                <a16:creationId xmlns:a16="http://schemas.microsoft.com/office/drawing/2014/main" id="{2DC2BBD6-1D1A-7C47-8586-5E16C476E8B9}"/>
              </a:ext>
            </a:extLst>
          </p:cNvPr>
          <p:cNvGraphicFramePr>
            <a:graphicFrameLocks noGrp="1"/>
          </p:cNvGraphicFramePr>
          <p:nvPr>
            <p:ph idx="1"/>
            <p:extLst>
              <p:ext uri="{D42A27DB-BD31-4B8C-83A1-F6EECF244321}">
                <p14:modId xmlns:p14="http://schemas.microsoft.com/office/powerpoint/2010/main" val="4058956689"/>
              </p:ext>
            </p:extLst>
          </p:nvPr>
        </p:nvGraphicFramePr>
        <p:xfrm>
          <a:off x="468085" y="1358852"/>
          <a:ext cx="11375572" cy="5181575"/>
        </p:xfrm>
        <a:graphic>
          <a:graphicData uri="http://schemas.openxmlformats.org/drawingml/2006/table">
            <a:tbl>
              <a:tblPr firstRow="1" bandRow="1">
                <a:tableStyleId>{21E4AEA4-8DFA-4A89-87EB-49C32662AFE0}</a:tableStyleId>
              </a:tblPr>
              <a:tblGrid>
                <a:gridCol w="671194">
                  <a:extLst>
                    <a:ext uri="{9D8B030D-6E8A-4147-A177-3AD203B41FA5}">
                      <a16:colId xmlns:a16="http://schemas.microsoft.com/office/drawing/2014/main" val="20000"/>
                    </a:ext>
                  </a:extLst>
                </a:gridCol>
                <a:gridCol w="2499618">
                  <a:extLst>
                    <a:ext uri="{9D8B030D-6E8A-4147-A177-3AD203B41FA5}">
                      <a16:colId xmlns:a16="http://schemas.microsoft.com/office/drawing/2014/main" val="20001"/>
                    </a:ext>
                  </a:extLst>
                </a:gridCol>
                <a:gridCol w="1727760">
                  <a:extLst>
                    <a:ext uri="{9D8B030D-6E8A-4147-A177-3AD203B41FA5}">
                      <a16:colId xmlns:a16="http://schemas.microsoft.com/office/drawing/2014/main" val="20002"/>
                    </a:ext>
                  </a:extLst>
                </a:gridCol>
                <a:gridCol w="1578429">
                  <a:extLst>
                    <a:ext uri="{9D8B030D-6E8A-4147-A177-3AD203B41FA5}">
                      <a16:colId xmlns:a16="http://schemas.microsoft.com/office/drawing/2014/main" val="20003"/>
                    </a:ext>
                  </a:extLst>
                </a:gridCol>
                <a:gridCol w="4898571">
                  <a:extLst>
                    <a:ext uri="{9D8B030D-6E8A-4147-A177-3AD203B41FA5}">
                      <a16:colId xmlns:a16="http://schemas.microsoft.com/office/drawing/2014/main" val="20004"/>
                    </a:ext>
                  </a:extLst>
                </a:gridCol>
              </a:tblGrid>
              <a:tr h="1254587">
                <a:tc>
                  <a:txBody>
                    <a:bodyPr/>
                    <a:lstStyle/>
                    <a:p>
                      <a:r>
                        <a:rPr lang="en-US" sz="2400" b="1" dirty="0">
                          <a:solidFill>
                            <a:schemeClr val="tx1"/>
                          </a:solidFill>
                          <a:latin typeface="Times New Roman" pitchFamily="18" charset="0"/>
                          <a:cs typeface="Times New Roman" pitchFamily="18" charset="0"/>
                        </a:rPr>
                        <a:t>S. No. </a:t>
                      </a:r>
                    </a:p>
                  </a:txBody>
                  <a:tcPr/>
                </a:tc>
                <a:tc>
                  <a:txBody>
                    <a:bodyPr/>
                    <a:lstStyle/>
                    <a:p>
                      <a:r>
                        <a:rPr lang="en-US" sz="2400" b="1" dirty="0">
                          <a:solidFill>
                            <a:schemeClr val="tx1"/>
                          </a:solidFill>
                          <a:latin typeface="Times New Roman" pitchFamily="18" charset="0"/>
                          <a:cs typeface="Times New Roman" pitchFamily="18" charset="0"/>
                        </a:rPr>
                        <a:t>Name of the class of terpenoids</a:t>
                      </a:r>
                    </a:p>
                  </a:txBody>
                  <a:tcPr/>
                </a:tc>
                <a:tc>
                  <a:txBody>
                    <a:bodyPr/>
                    <a:lstStyle/>
                    <a:p>
                      <a:r>
                        <a:rPr lang="en-US" sz="2400" b="1" dirty="0">
                          <a:solidFill>
                            <a:schemeClr val="tx1"/>
                          </a:solidFill>
                          <a:latin typeface="Times New Roman" pitchFamily="18" charset="0"/>
                          <a:cs typeface="Times New Roman" pitchFamily="18" charset="0"/>
                        </a:rPr>
                        <a:t>No. of Isoprene units</a:t>
                      </a:r>
                    </a:p>
                  </a:txBody>
                  <a:tcPr/>
                </a:tc>
                <a:tc>
                  <a:txBody>
                    <a:bodyPr/>
                    <a:lstStyle/>
                    <a:p>
                      <a:r>
                        <a:rPr lang="en-US" sz="2400" b="1" dirty="0">
                          <a:solidFill>
                            <a:schemeClr val="tx1"/>
                          </a:solidFill>
                          <a:latin typeface="Times New Roman" pitchFamily="18" charset="0"/>
                          <a:cs typeface="Times New Roman" pitchFamily="18" charset="0"/>
                        </a:rPr>
                        <a:t>Molecular formula</a:t>
                      </a:r>
                    </a:p>
                  </a:txBody>
                  <a:tcPr/>
                </a:tc>
                <a:tc>
                  <a:txBody>
                    <a:bodyPr/>
                    <a:lstStyle/>
                    <a:p>
                      <a:r>
                        <a:rPr lang="en-US" sz="2400" b="1" dirty="0">
                          <a:solidFill>
                            <a:schemeClr val="tx1"/>
                          </a:solidFill>
                          <a:latin typeface="Times New Roman" panose="02020603050405020304" pitchFamily="18" charset="0"/>
                          <a:cs typeface="Times New Roman" panose="02020603050405020304" pitchFamily="18" charset="0"/>
                        </a:rPr>
                        <a:t>Examples </a:t>
                      </a:r>
                    </a:p>
                  </a:txBody>
                  <a:tcPr/>
                </a:tc>
                <a:extLst>
                  <a:ext uri="{0D108BD9-81ED-4DB2-BD59-A6C34878D82A}">
                    <a16:rowId xmlns:a16="http://schemas.microsoft.com/office/drawing/2014/main" val="10000"/>
                  </a:ext>
                </a:extLst>
              </a:tr>
              <a:tr h="570267">
                <a:tc>
                  <a:txBody>
                    <a:bodyPr/>
                    <a:lstStyle/>
                    <a:p>
                      <a:r>
                        <a:rPr lang="en-US" sz="2400" b="0" dirty="0">
                          <a:latin typeface="Times New Roman" pitchFamily="18" charset="0"/>
                          <a:cs typeface="Times New Roman" pitchFamily="18" charset="0"/>
                        </a:rPr>
                        <a:t>1</a:t>
                      </a:r>
                    </a:p>
                  </a:txBody>
                  <a:tcPr/>
                </a:tc>
                <a:tc>
                  <a:txBody>
                    <a:bodyPr/>
                    <a:lstStyle/>
                    <a:p>
                      <a:r>
                        <a:rPr lang="en-US" sz="2400" b="0" dirty="0" err="1">
                          <a:latin typeface="Times New Roman" panose="02020603050405020304" pitchFamily="18" charset="0"/>
                          <a:cs typeface="Times New Roman" panose="02020603050405020304" pitchFamily="18" charset="0"/>
                        </a:rPr>
                        <a:t>Monoterpenes</a:t>
                      </a:r>
                      <a:endParaRPr lang="en-US" sz="2400" b="0" dirty="0">
                        <a:latin typeface="Times New Roman" pitchFamily="18" charset="0"/>
                        <a:cs typeface="Times New Roman" pitchFamily="18" charset="0"/>
                      </a:endParaRPr>
                    </a:p>
                  </a:txBody>
                  <a:tcPr/>
                </a:tc>
                <a:tc>
                  <a:txBody>
                    <a:bodyPr/>
                    <a:lstStyle/>
                    <a:p>
                      <a:pPr algn="ctr"/>
                      <a:r>
                        <a:rPr lang="en-US" sz="2400" b="0" dirty="0">
                          <a:latin typeface="Times New Roman" pitchFamily="18" charset="0"/>
                          <a:cs typeface="Times New Roman" pitchFamily="18" charset="0"/>
                        </a:rPr>
                        <a:t>2</a:t>
                      </a:r>
                    </a:p>
                  </a:txBody>
                  <a:tcPr/>
                </a:tc>
                <a:tc>
                  <a:txBody>
                    <a:bodyPr/>
                    <a:lstStyle/>
                    <a:p>
                      <a:pPr algn="ctr"/>
                      <a:r>
                        <a:rPr lang="en-US" sz="2400" b="0" dirty="0">
                          <a:latin typeface="Times New Roman" panose="02020603050405020304" pitchFamily="18" charset="0"/>
                          <a:cs typeface="Times New Roman" panose="02020603050405020304" pitchFamily="18" charset="0"/>
                        </a:rPr>
                        <a:t>C</a:t>
                      </a:r>
                      <a:r>
                        <a:rPr lang="en-US" sz="2400" b="0" baseline="-25000" dirty="0">
                          <a:latin typeface="Times New Roman" panose="02020603050405020304" pitchFamily="18" charset="0"/>
                          <a:cs typeface="Times New Roman" panose="02020603050405020304" pitchFamily="18" charset="0"/>
                        </a:rPr>
                        <a:t>10</a:t>
                      </a:r>
                      <a:r>
                        <a:rPr lang="en-US" sz="2400" b="0" dirty="0">
                          <a:latin typeface="Times New Roman" panose="02020603050405020304" pitchFamily="18" charset="0"/>
                          <a:cs typeface="Times New Roman" panose="02020603050405020304" pitchFamily="18" charset="0"/>
                        </a:rPr>
                        <a:t>H</a:t>
                      </a:r>
                      <a:r>
                        <a:rPr lang="en-US" sz="2400" b="0" baseline="-25000" dirty="0">
                          <a:latin typeface="Times New Roman" pitchFamily="18" charset="0"/>
                          <a:cs typeface="Times New Roman" pitchFamily="18" charset="0"/>
                        </a:rPr>
                        <a:t>16</a:t>
                      </a:r>
                    </a:p>
                  </a:txBody>
                  <a:tcPr/>
                </a:tc>
                <a:tc>
                  <a:txBody>
                    <a:bodyPr/>
                    <a:lstStyle/>
                    <a:p>
                      <a:r>
                        <a:rPr lang="en-US" sz="2400" b="0" dirty="0">
                          <a:latin typeface="Times New Roman" panose="02020603050405020304" pitchFamily="18" charset="0"/>
                          <a:cs typeface="Times New Roman" panose="02020603050405020304" pitchFamily="18" charset="0"/>
                        </a:rPr>
                        <a:t>Limonene, Pinenes, Myrcene</a:t>
                      </a:r>
                    </a:p>
                  </a:txBody>
                  <a:tcPr/>
                </a:tc>
                <a:extLst>
                  <a:ext uri="{0D108BD9-81ED-4DB2-BD59-A6C34878D82A}">
                    <a16:rowId xmlns:a16="http://schemas.microsoft.com/office/drawing/2014/main" val="10001"/>
                  </a:ext>
                </a:extLst>
              </a:tr>
              <a:tr h="570267">
                <a:tc>
                  <a:txBody>
                    <a:bodyPr/>
                    <a:lstStyle/>
                    <a:p>
                      <a:r>
                        <a:rPr lang="en-US" sz="2400" b="0" dirty="0">
                          <a:latin typeface="Times New Roman" pitchFamily="18" charset="0"/>
                          <a:cs typeface="Times New Roman" pitchFamily="18" charset="0"/>
                        </a:rPr>
                        <a:t>2</a:t>
                      </a:r>
                    </a:p>
                  </a:txBody>
                  <a:tcPr/>
                </a:tc>
                <a:tc>
                  <a:txBody>
                    <a:bodyPr/>
                    <a:lstStyle/>
                    <a:p>
                      <a:r>
                        <a:rPr lang="en-US" sz="2400" b="0" dirty="0" err="1">
                          <a:latin typeface="Times New Roman" panose="02020603050405020304" pitchFamily="18" charset="0"/>
                          <a:cs typeface="Times New Roman" panose="02020603050405020304" pitchFamily="18" charset="0"/>
                        </a:rPr>
                        <a:t>Sesquiterpenes</a:t>
                      </a:r>
                      <a:endParaRPr lang="en-US" sz="2400" b="0" dirty="0">
                        <a:latin typeface="Times New Roman" pitchFamily="18" charset="0"/>
                        <a:cs typeface="Times New Roman" pitchFamily="18" charset="0"/>
                      </a:endParaRPr>
                    </a:p>
                  </a:txBody>
                  <a:tcPr/>
                </a:tc>
                <a:tc>
                  <a:txBody>
                    <a:bodyPr/>
                    <a:lstStyle/>
                    <a:p>
                      <a:pPr algn="ctr"/>
                      <a:r>
                        <a:rPr lang="en-US" sz="2400" b="0" dirty="0">
                          <a:latin typeface="Times New Roman" pitchFamily="18" charset="0"/>
                          <a:cs typeface="Times New Roman" pitchFamily="18" charset="0"/>
                        </a:rPr>
                        <a:t>3</a:t>
                      </a:r>
                    </a:p>
                  </a:txBody>
                  <a:tcPr/>
                </a:tc>
                <a:tc>
                  <a:txBody>
                    <a:bodyPr/>
                    <a:lstStyle/>
                    <a:p>
                      <a:pPr algn="ctr"/>
                      <a:r>
                        <a:rPr lang="en-US" sz="2400" b="0" dirty="0">
                          <a:latin typeface="Times New Roman" panose="02020603050405020304" pitchFamily="18" charset="0"/>
                          <a:cs typeface="Times New Roman" panose="02020603050405020304" pitchFamily="18" charset="0"/>
                        </a:rPr>
                        <a:t>C</a:t>
                      </a:r>
                      <a:r>
                        <a:rPr lang="en-US" sz="2400" b="0" baseline="-25000" dirty="0">
                          <a:latin typeface="Times New Roman" panose="02020603050405020304" pitchFamily="18" charset="0"/>
                          <a:cs typeface="Times New Roman" panose="02020603050405020304" pitchFamily="18" charset="0"/>
                        </a:rPr>
                        <a:t>15</a:t>
                      </a:r>
                      <a:r>
                        <a:rPr lang="en-US" sz="2400" b="0" dirty="0">
                          <a:latin typeface="Times New Roman" panose="02020603050405020304" pitchFamily="18" charset="0"/>
                          <a:cs typeface="Times New Roman" panose="02020603050405020304" pitchFamily="18" charset="0"/>
                        </a:rPr>
                        <a:t>H</a:t>
                      </a:r>
                      <a:r>
                        <a:rPr lang="en-US" sz="2400" b="0" baseline="-25000" dirty="0">
                          <a:latin typeface="Times New Roman" pitchFamily="18" charset="0"/>
                          <a:cs typeface="Times New Roman" pitchFamily="18" charset="0"/>
                        </a:rPr>
                        <a:t>24</a:t>
                      </a:r>
                    </a:p>
                  </a:txBody>
                  <a:tcPr/>
                </a:tc>
                <a:tc>
                  <a:txBody>
                    <a:bodyPr/>
                    <a:lstStyle/>
                    <a:p>
                      <a:r>
                        <a:rPr lang="el-GR" sz="2400" b="0" dirty="0">
                          <a:latin typeface="Times New Roman" panose="02020603050405020304" pitchFamily="18" charset="0"/>
                          <a:cs typeface="Times New Roman" panose="02020603050405020304" pitchFamily="18" charset="0"/>
                        </a:rPr>
                        <a:t>β-</a:t>
                      </a:r>
                      <a:r>
                        <a:rPr lang="en-US" sz="2400" b="0" dirty="0">
                          <a:latin typeface="Times New Roman" pitchFamily="18" charset="0"/>
                          <a:cs typeface="Times New Roman" pitchFamily="18" charset="0"/>
                        </a:rPr>
                        <a:t>Caryophyllene, Humulene, Germacrene D</a:t>
                      </a:r>
                    </a:p>
                  </a:txBody>
                  <a:tcPr/>
                </a:tc>
                <a:extLst>
                  <a:ext uri="{0D108BD9-81ED-4DB2-BD59-A6C34878D82A}">
                    <a16:rowId xmlns:a16="http://schemas.microsoft.com/office/drawing/2014/main" val="10002"/>
                  </a:ext>
                </a:extLst>
              </a:tr>
              <a:tr h="570267">
                <a:tc>
                  <a:txBody>
                    <a:bodyPr/>
                    <a:lstStyle/>
                    <a:p>
                      <a:r>
                        <a:rPr lang="en-US" sz="2400" b="0" dirty="0">
                          <a:latin typeface="Times New Roman" pitchFamily="18" charset="0"/>
                          <a:cs typeface="Times New Roman" pitchFamily="18" charset="0"/>
                        </a:rPr>
                        <a:t>3</a:t>
                      </a:r>
                    </a:p>
                  </a:txBody>
                  <a:tcPr/>
                </a:tc>
                <a:tc>
                  <a:txBody>
                    <a:bodyPr/>
                    <a:lstStyle/>
                    <a:p>
                      <a:r>
                        <a:rPr lang="en-US" sz="2400" b="0" dirty="0" err="1">
                          <a:latin typeface="Times New Roman" panose="02020603050405020304" pitchFamily="18" charset="0"/>
                          <a:cs typeface="Times New Roman" panose="02020603050405020304" pitchFamily="18" charset="0"/>
                        </a:rPr>
                        <a:t>Diterpenes</a:t>
                      </a:r>
                      <a:r>
                        <a:rPr lang="en-US" sz="2400" b="0" dirty="0">
                          <a:latin typeface="Times New Roman" pitchFamily="18" charset="0"/>
                          <a:cs typeface="Times New Roman" pitchFamily="18" charset="0"/>
                        </a:rPr>
                        <a:t> </a:t>
                      </a:r>
                    </a:p>
                  </a:txBody>
                  <a:tcPr/>
                </a:tc>
                <a:tc>
                  <a:txBody>
                    <a:bodyPr/>
                    <a:lstStyle/>
                    <a:p>
                      <a:pPr algn="ctr"/>
                      <a:r>
                        <a:rPr lang="en-US" sz="2400" b="0" dirty="0">
                          <a:latin typeface="Times New Roman" pitchFamily="18" charset="0"/>
                          <a:cs typeface="Times New Roman" pitchFamily="18" charset="0"/>
                        </a:rPr>
                        <a:t>4 </a:t>
                      </a:r>
                    </a:p>
                  </a:txBody>
                  <a:tcPr/>
                </a:tc>
                <a:tc>
                  <a:txBody>
                    <a:bodyPr/>
                    <a:lstStyle/>
                    <a:p>
                      <a:pPr algn="ctr"/>
                      <a:r>
                        <a:rPr lang="en-US" sz="2400" b="0" dirty="0">
                          <a:latin typeface="Times New Roman" panose="02020603050405020304" pitchFamily="18" charset="0"/>
                          <a:cs typeface="Times New Roman" panose="02020603050405020304" pitchFamily="18" charset="0"/>
                        </a:rPr>
                        <a:t>C</a:t>
                      </a:r>
                      <a:r>
                        <a:rPr lang="en-US" sz="2400" b="0" baseline="-25000" dirty="0">
                          <a:latin typeface="Times New Roman" panose="02020603050405020304" pitchFamily="18" charset="0"/>
                          <a:cs typeface="Times New Roman" panose="02020603050405020304" pitchFamily="18" charset="0"/>
                        </a:rPr>
                        <a:t>20</a:t>
                      </a:r>
                      <a:r>
                        <a:rPr lang="en-US" sz="2400" b="0" dirty="0">
                          <a:latin typeface="Times New Roman" panose="02020603050405020304" pitchFamily="18" charset="0"/>
                          <a:cs typeface="Times New Roman" panose="02020603050405020304" pitchFamily="18" charset="0"/>
                        </a:rPr>
                        <a:t>H</a:t>
                      </a:r>
                      <a:r>
                        <a:rPr lang="en-US" sz="2400" b="0" baseline="-25000" dirty="0">
                          <a:latin typeface="Times New Roman" pitchFamily="18" charset="0"/>
                          <a:cs typeface="Times New Roman" pitchFamily="18" charset="0"/>
                        </a:rPr>
                        <a:t>32</a:t>
                      </a:r>
                    </a:p>
                  </a:txBody>
                  <a:tcPr/>
                </a:tc>
                <a:tc>
                  <a:txBody>
                    <a:bodyPr/>
                    <a:lstStyle/>
                    <a:p>
                      <a:r>
                        <a:rPr lang="en-US" sz="2400" b="0" dirty="0">
                          <a:latin typeface="Times New Roman" panose="02020603050405020304" pitchFamily="18" charset="0"/>
                          <a:cs typeface="Times New Roman" panose="02020603050405020304" pitchFamily="18" charset="0"/>
                        </a:rPr>
                        <a:t>Taxus, </a:t>
                      </a:r>
                      <a:r>
                        <a:rPr lang="en-US" sz="2400" b="0" dirty="0" err="1">
                          <a:latin typeface="Times New Roman" panose="02020603050405020304" pitchFamily="18" charset="0"/>
                          <a:cs typeface="Times New Roman" panose="02020603050405020304" pitchFamily="18" charset="0"/>
                        </a:rPr>
                        <a:t>Carnosic</a:t>
                      </a:r>
                      <a:r>
                        <a:rPr lang="en-US" sz="2400" b="0" dirty="0">
                          <a:latin typeface="Times New Roman" pitchFamily="18" charset="0"/>
                          <a:cs typeface="Times New Roman" pitchFamily="18" charset="0"/>
                        </a:rPr>
                        <a:t> Acid</a:t>
                      </a:r>
                    </a:p>
                  </a:txBody>
                  <a:tcPr/>
                </a:tc>
                <a:extLst>
                  <a:ext uri="{0D108BD9-81ED-4DB2-BD59-A6C34878D82A}">
                    <a16:rowId xmlns:a16="http://schemas.microsoft.com/office/drawing/2014/main" val="10003"/>
                  </a:ext>
                </a:extLst>
              </a:tr>
              <a:tr h="570267">
                <a:tc>
                  <a:txBody>
                    <a:bodyPr/>
                    <a:lstStyle/>
                    <a:p>
                      <a:r>
                        <a:rPr lang="en-US" sz="2400" b="0" dirty="0">
                          <a:latin typeface="Times New Roman" pitchFamily="18" charset="0"/>
                          <a:cs typeface="Times New Roman" pitchFamily="18" charset="0"/>
                        </a:rPr>
                        <a:t>4</a:t>
                      </a:r>
                    </a:p>
                  </a:txBody>
                  <a:tcPr/>
                </a:tc>
                <a:tc>
                  <a:txBody>
                    <a:bodyPr/>
                    <a:lstStyle/>
                    <a:p>
                      <a:r>
                        <a:rPr lang="en-US" sz="2400" b="0" dirty="0" err="1">
                          <a:latin typeface="Times New Roman" panose="02020603050405020304" pitchFamily="18" charset="0"/>
                          <a:cs typeface="Times New Roman" panose="02020603050405020304" pitchFamily="18" charset="0"/>
                        </a:rPr>
                        <a:t>Triterpenes</a:t>
                      </a:r>
                      <a:endParaRPr lang="en-US" sz="2400" b="0" dirty="0">
                        <a:latin typeface="Times New Roman" pitchFamily="18" charset="0"/>
                        <a:cs typeface="Times New Roman" pitchFamily="18" charset="0"/>
                      </a:endParaRPr>
                    </a:p>
                  </a:txBody>
                  <a:tcPr/>
                </a:tc>
                <a:tc>
                  <a:txBody>
                    <a:bodyPr/>
                    <a:lstStyle/>
                    <a:p>
                      <a:pPr algn="ctr"/>
                      <a:r>
                        <a:rPr lang="en-US" sz="2400" b="0" dirty="0">
                          <a:latin typeface="Times New Roman" pitchFamily="18" charset="0"/>
                          <a:cs typeface="Times New Roman" pitchFamily="18" charset="0"/>
                        </a:rPr>
                        <a:t>6</a:t>
                      </a:r>
                    </a:p>
                  </a:txBody>
                  <a:tcPr/>
                </a:tc>
                <a:tc>
                  <a:txBody>
                    <a:bodyPr/>
                    <a:lstStyle/>
                    <a:p>
                      <a:pPr algn="ctr"/>
                      <a:r>
                        <a:rPr lang="en-US" sz="2400" b="0" dirty="0">
                          <a:latin typeface="Times New Roman" panose="02020603050405020304" pitchFamily="18" charset="0"/>
                          <a:cs typeface="Times New Roman" panose="02020603050405020304" pitchFamily="18" charset="0"/>
                        </a:rPr>
                        <a:t>C</a:t>
                      </a:r>
                      <a:r>
                        <a:rPr lang="en-US" sz="2400" b="0" baseline="-25000" dirty="0">
                          <a:latin typeface="Times New Roman" panose="02020603050405020304" pitchFamily="18" charset="0"/>
                          <a:cs typeface="Times New Roman" panose="02020603050405020304" pitchFamily="18" charset="0"/>
                        </a:rPr>
                        <a:t>30</a:t>
                      </a:r>
                      <a:r>
                        <a:rPr lang="en-US" sz="2400" b="0" dirty="0">
                          <a:latin typeface="Times New Roman" panose="02020603050405020304" pitchFamily="18" charset="0"/>
                          <a:cs typeface="Times New Roman" panose="02020603050405020304" pitchFamily="18" charset="0"/>
                        </a:rPr>
                        <a:t>H</a:t>
                      </a:r>
                      <a:r>
                        <a:rPr lang="en-US" sz="2400" b="0" baseline="-25000" dirty="0">
                          <a:latin typeface="Times New Roman" pitchFamily="18" charset="0"/>
                          <a:cs typeface="Times New Roman" pitchFamily="18" charset="0"/>
                        </a:rPr>
                        <a:t>48</a:t>
                      </a:r>
                    </a:p>
                  </a:txBody>
                  <a:tcPr/>
                </a:tc>
                <a:tc>
                  <a:txBody>
                    <a:bodyPr/>
                    <a:lstStyle/>
                    <a:p>
                      <a:r>
                        <a:rPr lang="en-US" sz="2400" b="0" dirty="0" err="1">
                          <a:latin typeface="Times New Roman" panose="02020603050405020304" pitchFamily="18" charset="0"/>
                          <a:cs typeface="Times New Roman" panose="02020603050405020304" pitchFamily="18" charset="0"/>
                        </a:rPr>
                        <a:t>Ursolic</a:t>
                      </a:r>
                      <a:r>
                        <a:rPr lang="en-US" sz="2400" b="0" dirty="0">
                          <a:latin typeface="Times New Roman" pitchFamily="18" charset="0"/>
                          <a:cs typeface="Times New Roman" pitchFamily="18" charset="0"/>
                        </a:rPr>
                        <a:t> Acid, Oleanolic Acid, Glycyrrhizin</a:t>
                      </a:r>
                    </a:p>
                  </a:txBody>
                  <a:tcPr/>
                </a:tc>
                <a:extLst>
                  <a:ext uri="{0D108BD9-81ED-4DB2-BD59-A6C34878D82A}">
                    <a16:rowId xmlns:a16="http://schemas.microsoft.com/office/drawing/2014/main" val="10004"/>
                  </a:ext>
                </a:extLst>
              </a:tr>
              <a:tr h="570267">
                <a:tc>
                  <a:txBody>
                    <a:bodyPr/>
                    <a:lstStyle/>
                    <a:p>
                      <a:r>
                        <a:rPr lang="en-US" sz="2400" b="0" dirty="0">
                          <a:latin typeface="Times New Roman" pitchFamily="18" charset="0"/>
                          <a:cs typeface="Times New Roman" pitchFamily="18" charset="0"/>
                        </a:rPr>
                        <a:t>5</a:t>
                      </a:r>
                    </a:p>
                  </a:txBody>
                  <a:tcPr/>
                </a:tc>
                <a:tc>
                  <a:txBody>
                    <a:bodyPr/>
                    <a:lstStyle/>
                    <a:p>
                      <a:r>
                        <a:rPr lang="en-US" sz="2400" b="0" dirty="0" err="1">
                          <a:latin typeface="Times New Roman" panose="02020603050405020304" pitchFamily="18" charset="0"/>
                          <a:cs typeface="Times New Roman" panose="02020603050405020304" pitchFamily="18" charset="0"/>
                        </a:rPr>
                        <a:t>Tetraterpenes</a:t>
                      </a:r>
                      <a:endParaRPr lang="en-US" sz="2400" b="0" dirty="0">
                        <a:latin typeface="Times New Roman" pitchFamily="18" charset="0"/>
                        <a:cs typeface="Times New Roman" pitchFamily="18" charset="0"/>
                      </a:endParaRPr>
                    </a:p>
                  </a:txBody>
                  <a:tcPr/>
                </a:tc>
                <a:tc>
                  <a:txBody>
                    <a:bodyPr/>
                    <a:lstStyle/>
                    <a:p>
                      <a:pPr algn="ctr"/>
                      <a:r>
                        <a:rPr lang="en-US" sz="2400" b="0" dirty="0">
                          <a:latin typeface="Times New Roman" pitchFamily="18" charset="0"/>
                          <a:cs typeface="Times New Roman" pitchFamily="18" charset="0"/>
                        </a:rPr>
                        <a:t>8</a:t>
                      </a:r>
                    </a:p>
                  </a:txBody>
                  <a:tcPr/>
                </a:tc>
                <a:tc>
                  <a:txBody>
                    <a:bodyPr/>
                    <a:lstStyle/>
                    <a:p>
                      <a:pPr algn="ctr"/>
                      <a:r>
                        <a:rPr lang="en-US" sz="2400" b="0" dirty="0">
                          <a:latin typeface="Times New Roman" panose="02020603050405020304" pitchFamily="18" charset="0"/>
                          <a:cs typeface="Times New Roman" panose="02020603050405020304" pitchFamily="18" charset="0"/>
                        </a:rPr>
                        <a:t>C</a:t>
                      </a:r>
                      <a:r>
                        <a:rPr lang="en-US" sz="2400" b="0" baseline="-25000" dirty="0">
                          <a:latin typeface="Times New Roman" panose="02020603050405020304" pitchFamily="18" charset="0"/>
                          <a:cs typeface="Times New Roman" panose="02020603050405020304" pitchFamily="18" charset="0"/>
                        </a:rPr>
                        <a:t>40</a:t>
                      </a:r>
                      <a:r>
                        <a:rPr lang="en-US" sz="2400" b="0" dirty="0">
                          <a:latin typeface="Times New Roman" panose="02020603050405020304" pitchFamily="18" charset="0"/>
                          <a:cs typeface="Times New Roman" panose="02020603050405020304" pitchFamily="18" charset="0"/>
                        </a:rPr>
                        <a:t>H</a:t>
                      </a:r>
                      <a:r>
                        <a:rPr lang="en-US" sz="2400" b="0" baseline="-25000" dirty="0">
                          <a:latin typeface="Times New Roman" pitchFamily="18" charset="0"/>
                          <a:cs typeface="Times New Roman" pitchFamily="18" charset="0"/>
                        </a:rPr>
                        <a:t>64 </a:t>
                      </a:r>
                    </a:p>
                  </a:txBody>
                  <a:tcPr/>
                </a:tc>
                <a:tc>
                  <a:txBody>
                    <a:bodyPr/>
                    <a:lstStyle/>
                    <a:p>
                      <a:r>
                        <a:rPr lang="el-GR" sz="2400" b="0" dirty="0">
                          <a:latin typeface="Times New Roman" panose="02020603050405020304" pitchFamily="18" charset="0"/>
                          <a:cs typeface="Times New Roman" panose="02020603050405020304" pitchFamily="18" charset="0"/>
                        </a:rPr>
                        <a:t>β-</a:t>
                      </a:r>
                      <a:r>
                        <a:rPr lang="en-US" sz="2400" b="0" dirty="0">
                          <a:latin typeface="Times New Roman" pitchFamily="18" charset="0"/>
                          <a:cs typeface="Times New Roman" pitchFamily="18" charset="0"/>
                        </a:rPr>
                        <a:t>Carotene, Lycopene, Lutein</a:t>
                      </a:r>
                    </a:p>
                  </a:txBody>
                  <a:tcPr/>
                </a:tc>
                <a:extLst>
                  <a:ext uri="{0D108BD9-81ED-4DB2-BD59-A6C34878D82A}">
                    <a16:rowId xmlns:a16="http://schemas.microsoft.com/office/drawing/2014/main" val="10005"/>
                  </a:ext>
                </a:extLst>
              </a:tr>
              <a:tr h="570267">
                <a:tc>
                  <a:txBody>
                    <a:bodyPr/>
                    <a:lstStyle/>
                    <a:p>
                      <a:r>
                        <a:rPr lang="en-US" sz="2400" b="0" dirty="0">
                          <a:latin typeface="Times New Roman" pitchFamily="18" charset="0"/>
                          <a:cs typeface="Times New Roman" pitchFamily="18" charset="0"/>
                        </a:rPr>
                        <a:t>6</a:t>
                      </a:r>
                    </a:p>
                  </a:txBody>
                  <a:tcPr/>
                </a:tc>
                <a:tc>
                  <a:txBody>
                    <a:bodyPr/>
                    <a:lstStyle/>
                    <a:p>
                      <a:r>
                        <a:rPr lang="en-US" sz="2400" b="0" dirty="0" err="1">
                          <a:latin typeface="Times New Roman" panose="02020603050405020304" pitchFamily="18" charset="0"/>
                          <a:cs typeface="Times New Roman" panose="02020603050405020304" pitchFamily="18" charset="0"/>
                        </a:rPr>
                        <a:t>Polyterpenes</a:t>
                      </a:r>
                      <a:endParaRPr lang="en-US" sz="2400" b="0" dirty="0">
                        <a:latin typeface="Times New Roman" pitchFamily="18" charset="0"/>
                        <a:cs typeface="Times New Roman" pitchFamily="18" charset="0"/>
                      </a:endParaRPr>
                    </a:p>
                  </a:txBody>
                  <a:tcPr/>
                </a:tc>
                <a:tc>
                  <a:txBody>
                    <a:bodyPr/>
                    <a:lstStyle/>
                    <a:p>
                      <a:pPr algn="ctr"/>
                      <a:r>
                        <a:rPr lang="en-US" sz="2400" b="0" dirty="0">
                          <a:latin typeface="Times New Roman" pitchFamily="18" charset="0"/>
                          <a:cs typeface="Times New Roman" pitchFamily="18" charset="0"/>
                        </a:rPr>
                        <a:t>n</a:t>
                      </a:r>
                    </a:p>
                  </a:txBody>
                  <a:tcPr/>
                </a:tc>
                <a:tc>
                  <a:txBody>
                    <a:bodyPr/>
                    <a:lstStyle/>
                    <a:p>
                      <a:pPr algn="ctr"/>
                      <a:r>
                        <a:rPr lang="en-US" sz="2400" b="0" dirty="0">
                          <a:latin typeface="Times New Roman" panose="02020603050405020304" pitchFamily="18" charset="0"/>
                          <a:cs typeface="Times New Roman" panose="02020603050405020304" pitchFamily="18" charset="0"/>
                        </a:rPr>
                        <a:t>(C</a:t>
                      </a:r>
                      <a:r>
                        <a:rPr lang="en-US" sz="2400" b="0" baseline="-25000" dirty="0">
                          <a:latin typeface="Times New Roman" panose="02020603050405020304" pitchFamily="18" charset="0"/>
                          <a:cs typeface="Times New Roman" panose="02020603050405020304" pitchFamily="18" charset="0"/>
                        </a:rPr>
                        <a:t>5</a:t>
                      </a:r>
                      <a:r>
                        <a:rPr lang="en-US" sz="2400" b="0" dirty="0">
                          <a:latin typeface="Times New Roman" panose="02020603050405020304" pitchFamily="18" charset="0"/>
                          <a:cs typeface="Times New Roman" panose="02020603050405020304" pitchFamily="18" charset="0"/>
                        </a:rPr>
                        <a:t>H</a:t>
                      </a:r>
                      <a:r>
                        <a:rPr lang="en-US" sz="2400" b="0" baseline="-25000" dirty="0">
                          <a:latin typeface="Times New Roman" panose="02020603050405020304" pitchFamily="18" charset="0"/>
                          <a:cs typeface="Times New Roman" panose="02020603050405020304" pitchFamily="18" charset="0"/>
                        </a:rPr>
                        <a:t>8</a:t>
                      </a:r>
                      <a:r>
                        <a:rPr lang="en-US" sz="2400" b="0" dirty="0">
                          <a:latin typeface="Times New Roman" panose="02020603050405020304" pitchFamily="18" charset="0"/>
                          <a:cs typeface="Times New Roman" panose="02020603050405020304" pitchFamily="18" charset="0"/>
                        </a:rPr>
                        <a:t>)</a:t>
                      </a:r>
                      <a:r>
                        <a:rPr lang="en-US" sz="2400" b="0" baseline="-25000" dirty="0">
                          <a:latin typeface="Times New Roman" panose="02020603050405020304" pitchFamily="18" charset="0"/>
                          <a:cs typeface="Times New Roman" panose="02020603050405020304" pitchFamily="18" charset="0"/>
                        </a:rPr>
                        <a:t>n</a:t>
                      </a:r>
                      <a:r>
                        <a:rPr lang="en-US" sz="2400" b="0" dirty="0">
                          <a:latin typeface="Times New Roman" pitchFamily="18" charset="0"/>
                          <a:cs typeface="Times New Roman" pitchFamily="18" charset="0"/>
                        </a:rPr>
                        <a:t> </a:t>
                      </a:r>
                    </a:p>
                  </a:txBody>
                  <a:tcPr/>
                </a:tc>
                <a:tc>
                  <a:txBody>
                    <a:bodyPr/>
                    <a:lstStyle/>
                    <a:p>
                      <a:r>
                        <a:rPr lang="en-US" sz="2400" b="0" dirty="0">
                          <a:latin typeface="Times New Roman" pitchFamily="18" charset="0"/>
                          <a:cs typeface="Times New Roman" pitchFamily="18" charset="0"/>
                        </a:rPr>
                        <a:t>Rubber, Gutta-percha, Rosin</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25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EC3A1-668C-C928-6876-8D080211986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44525D-1262-7406-A456-C17FF46F6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05501EAC-5E5F-0733-C393-B37FAE456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09A592D1-4869-9B1F-9E7E-772441CB27BF}"/>
              </a:ext>
            </a:extLst>
          </p:cNvPr>
          <p:cNvSpPr>
            <a:spLocks noGrp="1"/>
          </p:cNvSpPr>
          <p:nvPr>
            <p:ph idx="1"/>
          </p:nvPr>
        </p:nvSpPr>
        <p:spPr>
          <a:xfrm>
            <a:off x="815542" y="1346783"/>
            <a:ext cx="10853944" cy="4574924"/>
          </a:xfrm>
        </p:spPr>
        <p:txBody>
          <a:bodyPr>
            <a:normAutofit fontScale="62500" lnSpcReduction="20000"/>
          </a:bodyPr>
          <a:lstStyle/>
          <a:p>
            <a:pPr algn="just"/>
            <a:r>
              <a:rPr lang="en-US" sz="4400" b="1" dirty="0">
                <a:latin typeface="Times New Roman" panose="02020603050405020304" pitchFamily="18" charset="0"/>
                <a:cs typeface="Times New Roman" panose="02020603050405020304" pitchFamily="18" charset="0"/>
              </a:rPr>
              <a:t>Solvent Extraction </a:t>
            </a:r>
            <a:r>
              <a:rPr lang="en-US" sz="4400" dirty="0">
                <a:latin typeface="Times New Roman" panose="02020603050405020304" pitchFamily="18" charset="0"/>
                <a:cs typeface="Times New Roman" panose="02020603050405020304" pitchFamily="18" charset="0"/>
              </a:rPr>
              <a:t>This is the most used and economically important technique.</a:t>
            </a:r>
          </a:p>
          <a:p>
            <a:pPr algn="just"/>
            <a:r>
              <a:rPr lang="en-US" sz="4400" dirty="0">
                <a:latin typeface="Times New Roman" panose="02020603050405020304" pitchFamily="18" charset="0"/>
                <a:cs typeface="Times New Roman" panose="02020603050405020304" pitchFamily="18" charset="0"/>
              </a:rPr>
              <a:t>Raw materials are submerged in a solvent that can dissolve the desired aromatic compounds. Fragrant compounds from woody and fibrous plant materials are often obtained in this manner. </a:t>
            </a:r>
          </a:p>
          <a:p>
            <a:pPr algn="just"/>
            <a:r>
              <a:rPr lang="en-US" sz="4400" dirty="0">
                <a:latin typeface="Times New Roman" panose="02020603050405020304" pitchFamily="18" charset="0"/>
                <a:cs typeface="Times New Roman" panose="02020603050405020304" pitchFamily="18" charset="0"/>
              </a:rPr>
              <a:t>The technique can also be used to extract odorants that are too volatile for distillation or easily denatured by heat. </a:t>
            </a:r>
          </a:p>
          <a:p>
            <a:pPr algn="just"/>
            <a:r>
              <a:rPr lang="en-US" sz="4400" dirty="0">
                <a:latin typeface="Times New Roman" panose="02020603050405020304" pitchFamily="18" charset="0"/>
                <a:cs typeface="Times New Roman" panose="02020603050405020304" pitchFamily="18" charset="0"/>
              </a:rPr>
              <a:t>Commonly used solvents for maceration/solvent extraction include </a:t>
            </a:r>
            <a:r>
              <a:rPr lang="en-US" sz="4400" b="1" dirty="0">
                <a:latin typeface="Times New Roman" panose="02020603050405020304" pitchFamily="18" charset="0"/>
                <a:cs typeface="Times New Roman" panose="02020603050405020304" pitchFamily="18" charset="0"/>
              </a:rPr>
              <a:t>hexane</a:t>
            </a:r>
            <a:r>
              <a:rPr lang="en-US" sz="4400" dirty="0">
                <a:latin typeface="Times New Roman" panose="02020603050405020304" pitchFamily="18" charset="0"/>
                <a:cs typeface="Times New Roman" panose="02020603050405020304" pitchFamily="18" charset="0"/>
              </a:rPr>
              <a:t> and </a:t>
            </a:r>
            <a:r>
              <a:rPr lang="en-US" sz="4400" b="1" dirty="0">
                <a:latin typeface="Times New Roman" panose="02020603050405020304" pitchFamily="18" charset="0"/>
                <a:cs typeface="Times New Roman" panose="02020603050405020304" pitchFamily="18" charset="0"/>
              </a:rPr>
              <a:t>dimethyl ether</a:t>
            </a:r>
            <a:r>
              <a:rPr lang="en-US" sz="4400" dirty="0">
                <a:latin typeface="Times New Roman" panose="02020603050405020304" pitchFamily="18" charset="0"/>
                <a:cs typeface="Times New Roman" panose="02020603050405020304" pitchFamily="18" charset="0"/>
              </a:rPr>
              <a:t>. The product of this process is called a "concrete”</a:t>
            </a:r>
          </a:p>
          <a:p>
            <a:pPr algn="just">
              <a:buNone/>
            </a:pPr>
            <a:endParaRPr lang="en-US" sz="32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E68A3B4-477C-A290-AA0E-523C629532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7338A194-2A03-92FD-AEF9-234CCC5EAAB1}"/>
              </a:ext>
            </a:extLst>
          </p:cNvPr>
          <p:cNvSpPr>
            <a:spLocks noGrp="1"/>
          </p:cNvSpPr>
          <p:nvPr>
            <p:ph type="sldNum" sz="quarter" idx="12"/>
          </p:nvPr>
        </p:nvSpPr>
        <p:spPr/>
        <p:txBody>
          <a:bodyPr/>
          <a:lstStyle/>
          <a:p>
            <a:fld id="{34B7E4EF-A1BD-40F4-AB7B-04F084DD991D}" type="slidenum">
              <a:rPr lang="en-US" smtClean="0"/>
              <a:t>15</a:t>
            </a:fld>
            <a:endParaRPr lang="en-US"/>
          </a:p>
        </p:txBody>
      </p:sp>
      <p:sp>
        <p:nvSpPr>
          <p:cNvPr id="2" name="Title 1">
            <a:extLst>
              <a:ext uri="{FF2B5EF4-FFF2-40B4-BE49-F238E27FC236}">
                <a16:creationId xmlns:a16="http://schemas.microsoft.com/office/drawing/2014/main" id="{237612BB-B7D1-B13E-CDA4-4F1C59A4C184}"/>
              </a:ext>
            </a:extLst>
          </p:cNvPr>
          <p:cNvSpPr>
            <a:spLocks noGrp="1"/>
          </p:cNvSpPr>
          <p:nvPr>
            <p:ph type="title"/>
          </p:nvPr>
        </p:nvSpPr>
        <p:spPr>
          <a:xfrm>
            <a:off x="652256" y="392344"/>
            <a:ext cx="10298978" cy="1229451"/>
          </a:xfrm>
        </p:spPr>
        <p:txBody>
          <a:bodyPr>
            <a:normAutofit/>
          </a:bodyPr>
          <a:lstStyle/>
          <a:p>
            <a:r>
              <a:rPr lang="en-US" b="1" dirty="0">
                <a:latin typeface="Times New Roman" pitchFamily="18" charset="0"/>
                <a:cs typeface="Times New Roman" pitchFamily="18" charset="0"/>
              </a:rPr>
              <a:t>Extraction of volatile oil</a:t>
            </a:r>
            <a:endParaRPr lang="en-US" b="1" dirty="0"/>
          </a:p>
        </p:txBody>
      </p:sp>
    </p:spTree>
    <p:extLst>
      <p:ext uri="{BB962C8B-B14F-4D97-AF65-F5344CB8AC3E}">
        <p14:creationId xmlns:p14="http://schemas.microsoft.com/office/powerpoint/2010/main" val="34998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0D567-5F23-F81B-C5D9-15DB0286C63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32C5BA3-18C6-C2F5-13D3-585BCEFC4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76A56CE-7AB1-198F-E89D-080AFFAF3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pic>
        <p:nvPicPr>
          <p:cNvPr id="5" name="Picture 4">
            <a:extLst>
              <a:ext uri="{FF2B5EF4-FFF2-40B4-BE49-F238E27FC236}">
                <a16:creationId xmlns:a16="http://schemas.microsoft.com/office/drawing/2014/main" id="{D6813071-7C0E-A816-7A2F-289114DCB2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1F44AB14-8779-457F-3AEF-5D9EAAE8E121}"/>
              </a:ext>
            </a:extLst>
          </p:cNvPr>
          <p:cNvSpPr>
            <a:spLocks noGrp="1"/>
          </p:cNvSpPr>
          <p:nvPr>
            <p:ph type="sldNum" sz="quarter" idx="12"/>
          </p:nvPr>
        </p:nvSpPr>
        <p:spPr/>
        <p:txBody>
          <a:bodyPr/>
          <a:lstStyle/>
          <a:p>
            <a:fld id="{34B7E4EF-A1BD-40F4-AB7B-04F084DD991D}" type="slidenum">
              <a:rPr lang="en-US" smtClean="0"/>
              <a:t>16</a:t>
            </a:fld>
            <a:endParaRPr lang="en-US"/>
          </a:p>
        </p:txBody>
      </p:sp>
      <p:sp>
        <p:nvSpPr>
          <p:cNvPr id="2" name="Title 1">
            <a:extLst>
              <a:ext uri="{FF2B5EF4-FFF2-40B4-BE49-F238E27FC236}">
                <a16:creationId xmlns:a16="http://schemas.microsoft.com/office/drawing/2014/main" id="{C9B18148-CA7C-5FA8-95CF-2378D8CFCD7A}"/>
              </a:ext>
            </a:extLst>
          </p:cNvPr>
          <p:cNvSpPr>
            <a:spLocks noGrp="1"/>
          </p:cNvSpPr>
          <p:nvPr>
            <p:ph type="title"/>
          </p:nvPr>
        </p:nvSpPr>
        <p:spPr>
          <a:xfrm>
            <a:off x="652256" y="392344"/>
            <a:ext cx="4757944" cy="1229451"/>
          </a:xfrm>
        </p:spPr>
        <p:txBody>
          <a:bodyPr>
            <a:normAutofit/>
          </a:bodyPr>
          <a:lstStyle/>
          <a:p>
            <a:r>
              <a:rPr lang="en-US" sz="3600" b="1" dirty="0"/>
              <a:t>Solvent Extraction</a:t>
            </a:r>
          </a:p>
        </p:txBody>
      </p:sp>
      <p:pic>
        <p:nvPicPr>
          <p:cNvPr id="8" name="Picture 7">
            <a:extLst>
              <a:ext uri="{FF2B5EF4-FFF2-40B4-BE49-F238E27FC236}">
                <a16:creationId xmlns:a16="http://schemas.microsoft.com/office/drawing/2014/main" id="{97A7CA59-E83C-0A01-073F-4640096F7CD8}"/>
              </a:ext>
            </a:extLst>
          </p:cNvPr>
          <p:cNvPicPr>
            <a:picLocks noChangeAspect="1"/>
          </p:cNvPicPr>
          <p:nvPr/>
        </p:nvPicPr>
        <p:blipFill rotWithShape="1">
          <a:blip r:embed="rId3"/>
          <a:srcRect l="65000" t="30741" r="8333" b="14445"/>
          <a:stretch/>
        </p:blipFill>
        <p:spPr>
          <a:xfrm>
            <a:off x="5707448" y="491014"/>
            <a:ext cx="4953000" cy="5726906"/>
          </a:xfrm>
          <a:prstGeom prst="rect">
            <a:avLst/>
          </a:prstGeom>
          <a:ln>
            <a:solidFill>
              <a:schemeClr val="tx1"/>
            </a:solidFill>
          </a:ln>
        </p:spPr>
      </p:pic>
    </p:spTree>
    <p:extLst>
      <p:ext uri="{BB962C8B-B14F-4D97-AF65-F5344CB8AC3E}">
        <p14:creationId xmlns:p14="http://schemas.microsoft.com/office/powerpoint/2010/main" val="1848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72077F-7D76-2A7F-4179-8B1BA7050D8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D5A8C77-BBAA-E811-086D-4B8BB703A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C622A9E1-F6C2-67C4-384F-9E87207A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142A6E3C-A202-4E34-8C4E-BB4E35DDDD5E}"/>
              </a:ext>
            </a:extLst>
          </p:cNvPr>
          <p:cNvSpPr>
            <a:spLocks noGrp="1"/>
          </p:cNvSpPr>
          <p:nvPr>
            <p:ph idx="1"/>
          </p:nvPr>
        </p:nvSpPr>
        <p:spPr>
          <a:xfrm>
            <a:off x="815542" y="1346783"/>
            <a:ext cx="10853944" cy="5262394"/>
          </a:xfrm>
        </p:spPr>
        <p:txBody>
          <a:bodyPr>
            <a:normAutofit fontScale="25000" lnSpcReduction="20000"/>
          </a:bodyPr>
          <a:lstStyle/>
          <a:p>
            <a:pPr algn="just"/>
            <a:r>
              <a:rPr lang="en-US" sz="11200" dirty="0">
                <a:latin typeface="Times New Roman" panose="02020603050405020304" pitchFamily="18" charset="0"/>
                <a:cs typeface="Times New Roman" panose="02020603050405020304" pitchFamily="18" charset="0"/>
              </a:rPr>
              <a:t>Steam from boiling water is passed through the raw material for 60-105 minutes, which </a:t>
            </a:r>
            <a:r>
              <a:rPr lang="en-US" sz="11200" b="1" dirty="0">
                <a:latin typeface="Times New Roman" panose="02020603050405020304" pitchFamily="18" charset="0"/>
                <a:cs typeface="Times New Roman" panose="02020603050405020304" pitchFamily="18" charset="0"/>
              </a:rPr>
              <a:t>drives out most of their volatile fragrant compounds. </a:t>
            </a:r>
          </a:p>
          <a:p>
            <a:pPr algn="just"/>
            <a:r>
              <a:rPr lang="en-US" sz="11200" dirty="0">
                <a:latin typeface="Times New Roman" panose="02020603050405020304" pitchFamily="18" charset="0"/>
                <a:cs typeface="Times New Roman" panose="02020603050405020304" pitchFamily="18" charset="0"/>
              </a:rPr>
              <a:t>The condensate from distillation, which contains both water and the aromatics, is settled in a Florentine flask. This allows for the easy separation of the fragrant oils from the water as the oil will float to the top of the distillate where it is removed, leaving behind the watery distillate. </a:t>
            </a:r>
          </a:p>
          <a:p>
            <a:pPr algn="just"/>
            <a:r>
              <a:rPr lang="en-US" sz="11200" dirty="0">
                <a:latin typeface="Times New Roman" panose="02020603050405020304" pitchFamily="18" charset="0"/>
                <a:cs typeface="Times New Roman" panose="02020603050405020304" pitchFamily="18" charset="0"/>
              </a:rPr>
              <a:t>The water collected from the condensate, which retains some of the fragrant compounds and oils from the raw material, is called hydrosol and is sometimes sold for consumer and commercial use. This method is most commonly used for fresh plant materials such as flowers, leaves, and stems.</a:t>
            </a:r>
            <a:endParaRPr lang="en-IN" sz="11200" dirty="0">
              <a:latin typeface="Times New Roman" panose="02020603050405020304" pitchFamily="18" charset="0"/>
              <a:cs typeface="Times New Roman" panose="02020603050405020304" pitchFamily="18" charset="0"/>
            </a:endParaRPr>
          </a:p>
          <a:p>
            <a:pPr algn="just">
              <a:buNone/>
            </a:pPr>
            <a:endParaRPr lang="en-US" sz="32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0270E7C1-5D7C-8FD2-23A3-CE71114D7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59B394EA-FB39-4431-5808-6CE3AAFCC281}"/>
              </a:ext>
            </a:extLst>
          </p:cNvPr>
          <p:cNvSpPr>
            <a:spLocks noGrp="1"/>
          </p:cNvSpPr>
          <p:nvPr>
            <p:ph type="sldNum" sz="quarter" idx="12"/>
          </p:nvPr>
        </p:nvSpPr>
        <p:spPr/>
        <p:txBody>
          <a:bodyPr/>
          <a:lstStyle/>
          <a:p>
            <a:fld id="{34B7E4EF-A1BD-40F4-AB7B-04F084DD991D}" type="slidenum">
              <a:rPr lang="en-US" smtClean="0"/>
              <a:t>17</a:t>
            </a:fld>
            <a:endParaRPr lang="en-US"/>
          </a:p>
        </p:txBody>
      </p:sp>
      <p:sp>
        <p:nvSpPr>
          <p:cNvPr id="2" name="Title 1">
            <a:extLst>
              <a:ext uri="{FF2B5EF4-FFF2-40B4-BE49-F238E27FC236}">
                <a16:creationId xmlns:a16="http://schemas.microsoft.com/office/drawing/2014/main" id="{06B4D13F-48E5-CE22-B16A-4BB2494FD08D}"/>
              </a:ext>
            </a:extLst>
          </p:cNvPr>
          <p:cNvSpPr>
            <a:spLocks noGrp="1"/>
          </p:cNvSpPr>
          <p:nvPr>
            <p:ph type="title"/>
          </p:nvPr>
        </p:nvSpPr>
        <p:spPr>
          <a:xfrm>
            <a:off x="652256" y="392344"/>
            <a:ext cx="10298978" cy="1229451"/>
          </a:xfrm>
        </p:spPr>
        <p:txBody>
          <a:bodyPr>
            <a:normAutofit/>
          </a:bodyPr>
          <a:lstStyle/>
          <a:p>
            <a:r>
              <a:rPr lang="en-US" b="1" dirty="0">
                <a:latin typeface="Times New Roman" pitchFamily="18" charset="0"/>
                <a:cs typeface="Times New Roman" pitchFamily="18" charset="0"/>
              </a:rPr>
              <a:t>Steam Distillation</a:t>
            </a:r>
            <a:endParaRPr lang="en-US" b="1" dirty="0"/>
          </a:p>
        </p:txBody>
      </p:sp>
    </p:spTree>
    <p:extLst>
      <p:ext uri="{BB962C8B-B14F-4D97-AF65-F5344CB8AC3E}">
        <p14:creationId xmlns:p14="http://schemas.microsoft.com/office/powerpoint/2010/main" val="5347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53C0EE-6A56-7FAD-5DE0-9205A072A7D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3277239-67E2-9D92-41BD-F15F48C07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5EAAF070-F1E2-A59E-D8AF-35A659523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4" name="Slide Number Placeholder 3">
            <a:extLst>
              <a:ext uri="{FF2B5EF4-FFF2-40B4-BE49-F238E27FC236}">
                <a16:creationId xmlns:a16="http://schemas.microsoft.com/office/drawing/2014/main" id="{A28AAF5E-FB9B-DC67-2E0D-CAB0762E10D8}"/>
              </a:ext>
            </a:extLst>
          </p:cNvPr>
          <p:cNvSpPr>
            <a:spLocks noGrp="1"/>
          </p:cNvSpPr>
          <p:nvPr>
            <p:ph type="sldNum" sz="quarter" idx="12"/>
          </p:nvPr>
        </p:nvSpPr>
        <p:spPr/>
        <p:txBody>
          <a:bodyPr/>
          <a:lstStyle/>
          <a:p>
            <a:fld id="{34B7E4EF-A1BD-40F4-AB7B-04F084DD991D}" type="slidenum">
              <a:rPr lang="en-US" smtClean="0"/>
              <a:t>18</a:t>
            </a:fld>
            <a:endParaRPr lang="en-US"/>
          </a:p>
        </p:txBody>
      </p:sp>
      <p:sp>
        <p:nvSpPr>
          <p:cNvPr id="2" name="Title 1">
            <a:extLst>
              <a:ext uri="{FF2B5EF4-FFF2-40B4-BE49-F238E27FC236}">
                <a16:creationId xmlns:a16="http://schemas.microsoft.com/office/drawing/2014/main" id="{0A1D4164-634C-8508-7615-7CB1BEDD7A11}"/>
              </a:ext>
            </a:extLst>
          </p:cNvPr>
          <p:cNvSpPr>
            <a:spLocks noGrp="1"/>
          </p:cNvSpPr>
          <p:nvPr>
            <p:ph type="title"/>
          </p:nvPr>
        </p:nvSpPr>
        <p:spPr>
          <a:xfrm>
            <a:off x="254565" y="392344"/>
            <a:ext cx="7463405" cy="901918"/>
          </a:xfrm>
        </p:spPr>
        <p:txBody>
          <a:bodyPr>
            <a:normAutofit/>
          </a:bodyPr>
          <a:lstStyle/>
          <a:p>
            <a:r>
              <a:rPr lang="en-US" sz="3600" b="1" dirty="0"/>
              <a:t>Steam distillation</a:t>
            </a:r>
          </a:p>
        </p:txBody>
      </p:sp>
      <p:pic>
        <p:nvPicPr>
          <p:cNvPr id="5" name="Picture 4">
            <a:extLst>
              <a:ext uri="{FF2B5EF4-FFF2-40B4-BE49-F238E27FC236}">
                <a16:creationId xmlns:a16="http://schemas.microsoft.com/office/drawing/2014/main" id="{57F48062-8DE6-EF1E-5B08-54A2D706E6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8643" y="226432"/>
            <a:ext cx="1017905" cy="1017905"/>
          </a:xfrm>
          <a:prstGeom prst="rect">
            <a:avLst/>
          </a:prstGeom>
          <a:noFill/>
          <a:ln>
            <a:noFill/>
          </a:ln>
        </p:spPr>
      </p:pic>
      <p:pic>
        <p:nvPicPr>
          <p:cNvPr id="7" name="Picture 6">
            <a:extLst>
              <a:ext uri="{FF2B5EF4-FFF2-40B4-BE49-F238E27FC236}">
                <a16:creationId xmlns:a16="http://schemas.microsoft.com/office/drawing/2014/main" id="{44D2CA8A-453F-5578-8C08-6E3EE2E8599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411238" y="1115439"/>
            <a:ext cx="9811934" cy="5285361"/>
          </a:xfrm>
          <a:prstGeom prst="rect">
            <a:avLst/>
          </a:prstGeom>
        </p:spPr>
      </p:pic>
    </p:spTree>
    <p:extLst>
      <p:ext uri="{BB962C8B-B14F-4D97-AF65-F5344CB8AC3E}">
        <p14:creationId xmlns:p14="http://schemas.microsoft.com/office/powerpoint/2010/main" val="23886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FF6C65-83EB-FE03-0E68-99CF57F7B9E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A7338F9-A3D7-B157-C458-5F889E78E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529BC28B-41CE-1EBC-19B5-183076009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7BDA81A5-AFA4-8227-0E1B-7C5141911439}"/>
              </a:ext>
            </a:extLst>
          </p:cNvPr>
          <p:cNvSpPr>
            <a:spLocks noGrp="1"/>
          </p:cNvSpPr>
          <p:nvPr>
            <p:ph idx="1"/>
          </p:nvPr>
        </p:nvSpPr>
        <p:spPr>
          <a:xfrm>
            <a:off x="815542" y="1346783"/>
            <a:ext cx="10004858" cy="4574924"/>
          </a:xfrm>
        </p:spPr>
        <p:txBody>
          <a:bodyPr>
            <a:normAutofit/>
          </a:bodyPr>
          <a:lstStyle/>
          <a:p>
            <a:pPr algn="just"/>
            <a:r>
              <a:rPr lang="en-US" sz="2800" dirty="0">
                <a:latin typeface="Times New Roman" panose="02020603050405020304" pitchFamily="18" charset="0"/>
                <a:cs typeface="Times New Roman" panose="02020603050405020304" pitchFamily="18" charset="0"/>
              </a:rPr>
              <a:t>This process involves absorbing aromatic compounds into </a:t>
            </a:r>
            <a:r>
              <a:rPr lang="en-US" sz="2800" b="1" dirty="0">
                <a:latin typeface="Times New Roman" panose="02020603050405020304" pitchFamily="18" charset="0"/>
                <a:cs typeface="Times New Roman" panose="02020603050405020304" pitchFamily="18" charset="0"/>
              </a:rPr>
              <a:t>solid fat or wax,</a:t>
            </a:r>
            <a:r>
              <a:rPr lang="en-US" sz="2800" dirty="0">
                <a:latin typeface="Times New Roman" panose="02020603050405020304" pitchFamily="18" charset="0"/>
                <a:cs typeface="Times New Roman" panose="02020603050405020304" pitchFamily="18" charset="0"/>
              </a:rPr>
              <a:t> followed by extracting the fragrant oil using ethyl alcohol. </a:t>
            </a:r>
          </a:p>
          <a:p>
            <a:pPr algn="just"/>
            <a:r>
              <a:rPr lang="en-US" sz="2800" b="1" i="1" dirty="0">
                <a:solidFill>
                  <a:srgbClr val="7030A0"/>
                </a:solidFill>
                <a:latin typeface="Times New Roman" panose="02020603050405020304" pitchFamily="18" charset="0"/>
                <a:cs typeface="Times New Roman" panose="02020603050405020304" pitchFamily="18" charset="0"/>
              </a:rPr>
              <a:t>Extraction by enfleurage is commonly used when distillation is not possible because some fragrant compounds denature through high heat. </a:t>
            </a:r>
          </a:p>
          <a:p>
            <a:pPr algn="just"/>
            <a:r>
              <a:rPr lang="en-US" sz="2800" dirty="0">
                <a:latin typeface="Times New Roman" panose="02020603050405020304" pitchFamily="18" charset="0"/>
                <a:cs typeface="Times New Roman" panose="02020603050405020304" pitchFamily="18" charset="0"/>
              </a:rPr>
              <a:t>Enfleurage is a two-step process during which the odor of aromatic materials is absorbed into wax or fat and then extracted with alcohol.</a:t>
            </a:r>
            <a:endParaRPr lang="en-IN"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FA1C2D6-D1BA-1260-5EBF-53D0BBF8BA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C3198F3-07A3-E66B-BB46-037686CF6CC7}"/>
              </a:ext>
            </a:extLst>
          </p:cNvPr>
          <p:cNvSpPr>
            <a:spLocks noGrp="1"/>
          </p:cNvSpPr>
          <p:nvPr>
            <p:ph type="sldNum" sz="quarter" idx="12"/>
          </p:nvPr>
        </p:nvSpPr>
        <p:spPr/>
        <p:txBody>
          <a:bodyPr/>
          <a:lstStyle/>
          <a:p>
            <a:fld id="{34B7E4EF-A1BD-40F4-AB7B-04F084DD991D}" type="slidenum">
              <a:rPr lang="en-US" smtClean="0"/>
              <a:t>19</a:t>
            </a:fld>
            <a:endParaRPr lang="en-US"/>
          </a:p>
        </p:txBody>
      </p:sp>
      <p:sp>
        <p:nvSpPr>
          <p:cNvPr id="2" name="Title 1">
            <a:extLst>
              <a:ext uri="{FF2B5EF4-FFF2-40B4-BE49-F238E27FC236}">
                <a16:creationId xmlns:a16="http://schemas.microsoft.com/office/drawing/2014/main" id="{AB4F45BD-7338-966A-5DBB-DE032E8CCC14}"/>
              </a:ext>
            </a:extLst>
          </p:cNvPr>
          <p:cNvSpPr>
            <a:spLocks noGrp="1"/>
          </p:cNvSpPr>
          <p:nvPr>
            <p:ph type="title"/>
          </p:nvPr>
        </p:nvSpPr>
        <p:spPr>
          <a:xfrm>
            <a:off x="652256" y="392344"/>
            <a:ext cx="10298978" cy="1229451"/>
          </a:xfrm>
        </p:spPr>
        <p:txBody>
          <a:bodyPr>
            <a:normAutofit/>
          </a:bodyPr>
          <a:lstStyle/>
          <a:p>
            <a:r>
              <a:rPr lang="en-US" b="1" dirty="0">
                <a:latin typeface="Times New Roman" pitchFamily="18" charset="0"/>
                <a:cs typeface="Times New Roman" pitchFamily="18" charset="0"/>
              </a:rPr>
              <a:t>Enfleurage</a:t>
            </a:r>
            <a:endParaRPr lang="en-US" b="1" dirty="0"/>
          </a:p>
        </p:txBody>
      </p:sp>
    </p:spTree>
    <p:extLst>
      <p:ext uri="{BB962C8B-B14F-4D97-AF65-F5344CB8AC3E}">
        <p14:creationId xmlns:p14="http://schemas.microsoft.com/office/powerpoint/2010/main" val="150316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52256" y="392344"/>
            <a:ext cx="10298978" cy="1527078"/>
          </a:xfrm>
        </p:spPr>
        <p:txBody>
          <a:bodyPr>
            <a:normAutofit/>
          </a:bodyPr>
          <a:lstStyle/>
          <a:p>
            <a:r>
              <a:rPr lang="en-US" b="1" dirty="0"/>
              <a:t>Essential oils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26900" y="1621795"/>
            <a:ext cx="10566277" cy="3984347"/>
          </a:xfrm>
        </p:spPr>
        <p:txBody>
          <a:bodyPr>
            <a:normAutofit fontScale="85000" lnSpcReduction="20000"/>
          </a:bodyPr>
          <a:lstStyle/>
          <a:p>
            <a:pPr algn="just">
              <a:buFont typeface="Wingdings" panose="05000000000000000000" pitchFamily="2" charset="2"/>
              <a:buChar char="ü"/>
            </a:pPr>
            <a:r>
              <a:rPr lang="en-US" sz="4400" dirty="0">
                <a:latin typeface="Times New Roman" pitchFamily="18" charset="0"/>
                <a:cs typeface="Times New Roman" pitchFamily="18" charset="0"/>
              </a:rPr>
              <a:t>Volatile oils are fragrant compounds derived from both plant and animal origins. </a:t>
            </a:r>
            <a:r>
              <a:rPr lang="en-US" sz="4400" i="1" dirty="0">
                <a:solidFill>
                  <a:srgbClr val="00B050"/>
                </a:solidFill>
                <a:latin typeface="Times New Roman" pitchFamily="18" charset="0"/>
                <a:cs typeface="Times New Roman" pitchFamily="18" charset="0"/>
              </a:rPr>
              <a:t>They possess the unique characteristic of evaporating upon exposure to air at ordinary temperature and are hence known as volatile or ethereal oils.</a:t>
            </a:r>
          </a:p>
          <a:p>
            <a:pPr algn="just">
              <a:buFont typeface="Wingdings" panose="05000000000000000000" pitchFamily="2" charset="2"/>
              <a:buChar char="ü"/>
            </a:pPr>
            <a:r>
              <a:rPr lang="en-US" sz="4400" i="1" dirty="0">
                <a:solidFill>
                  <a:srgbClr val="0070C0"/>
                </a:solidFill>
                <a:latin typeface="Times New Roman" pitchFamily="18" charset="0"/>
                <a:cs typeface="Times New Roman" pitchFamily="18" charset="0"/>
              </a:rPr>
              <a:t>These represent the essence of active constituents of the plant and hence are also known as essential oils.</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2</a:t>
            </a:fld>
            <a:endParaRPr lang="en-US"/>
          </a:p>
        </p:txBody>
      </p:sp>
    </p:spTree>
    <p:extLst>
      <p:ext uri="{BB962C8B-B14F-4D97-AF65-F5344CB8AC3E}">
        <p14:creationId xmlns:p14="http://schemas.microsoft.com/office/powerpoint/2010/main" val="26654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1EDE56-45A5-484A-C9C3-AEEB316CA2D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ABC7BA-E8FC-5BAE-AC04-0AE991AF6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14A88E0A-11B6-3EAE-D1EE-E2FBE647D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pic>
        <p:nvPicPr>
          <p:cNvPr id="5" name="Picture 4">
            <a:extLst>
              <a:ext uri="{FF2B5EF4-FFF2-40B4-BE49-F238E27FC236}">
                <a16:creationId xmlns:a16="http://schemas.microsoft.com/office/drawing/2014/main" id="{D52D7B59-7D16-70C1-343F-DB25E8257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725AA857-1F02-89DC-4E03-BDEECB5B5687}"/>
              </a:ext>
            </a:extLst>
          </p:cNvPr>
          <p:cNvSpPr>
            <a:spLocks noGrp="1"/>
          </p:cNvSpPr>
          <p:nvPr>
            <p:ph type="sldNum" sz="quarter" idx="12"/>
          </p:nvPr>
        </p:nvSpPr>
        <p:spPr/>
        <p:txBody>
          <a:bodyPr/>
          <a:lstStyle/>
          <a:p>
            <a:fld id="{34B7E4EF-A1BD-40F4-AB7B-04F084DD991D}" type="slidenum">
              <a:rPr lang="en-US" smtClean="0"/>
              <a:t>20</a:t>
            </a:fld>
            <a:endParaRPr lang="en-US"/>
          </a:p>
        </p:txBody>
      </p:sp>
      <p:sp>
        <p:nvSpPr>
          <p:cNvPr id="2" name="Title 1">
            <a:extLst>
              <a:ext uri="{FF2B5EF4-FFF2-40B4-BE49-F238E27FC236}">
                <a16:creationId xmlns:a16="http://schemas.microsoft.com/office/drawing/2014/main" id="{B1F3818D-867B-77C1-C070-4BB5574AFCC0}"/>
              </a:ext>
            </a:extLst>
          </p:cNvPr>
          <p:cNvSpPr>
            <a:spLocks noGrp="1"/>
          </p:cNvSpPr>
          <p:nvPr>
            <p:ph type="title"/>
          </p:nvPr>
        </p:nvSpPr>
        <p:spPr>
          <a:xfrm>
            <a:off x="652256" y="392344"/>
            <a:ext cx="4757944" cy="1229451"/>
          </a:xfrm>
        </p:spPr>
        <p:txBody>
          <a:bodyPr>
            <a:normAutofit/>
          </a:bodyPr>
          <a:lstStyle/>
          <a:p>
            <a:r>
              <a:rPr lang="en-US" sz="3600" b="1" dirty="0"/>
              <a:t>Enfleurage</a:t>
            </a:r>
          </a:p>
        </p:txBody>
      </p:sp>
      <p:pic>
        <p:nvPicPr>
          <p:cNvPr id="3" name="Picture 2">
            <a:extLst>
              <a:ext uri="{FF2B5EF4-FFF2-40B4-BE49-F238E27FC236}">
                <a16:creationId xmlns:a16="http://schemas.microsoft.com/office/drawing/2014/main" id="{6A4EB62B-192A-3621-3C95-649FAFE0EDCC}"/>
              </a:ext>
            </a:extLst>
          </p:cNvPr>
          <p:cNvPicPr>
            <a:picLocks noChangeAspect="1"/>
          </p:cNvPicPr>
          <p:nvPr/>
        </p:nvPicPr>
        <p:blipFill rotWithShape="1">
          <a:blip r:embed="rId3"/>
          <a:srcRect l="50000" t="26296" r="8333" b="11481"/>
          <a:stretch/>
        </p:blipFill>
        <p:spPr>
          <a:xfrm>
            <a:off x="4907280" y="704936"/>
            <a:ext cx="6858000" cy="5760720"/>
          </a:xfrm>
          <a:prstGeom prst="rect">
            <a:avLst/>
          </a:prstGeom>
          <a:ln>
            <a:solidFill>
              <a:schemeClr val="tx1"/>
            </a:solidFill>
          </a:ln>
        </p:spPr>
      </p:pic>
    </p:spTree>
    <p:extLst>
      <p:ext uri="{BB962C8B-B14F-4D97-AF65-F5344CB8AC3E}">
        <p14:creationId xmlns:p14="http://schemas.microsoft.com/office/powerpoint/2010/main" val="22746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3ECF46-61DB-2CAC-77B7-D29DCB64000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E45F8E8-93E0-D130-51E9-35C3C0C4F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41B9536C-BABF-9554-F17E-242FAF754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CD6D7647-D541-9B72-D3E5-3E9F3497EA4B}"/>
              </a:ext>
            </a:extLst>
          </p:cNvPr>
          <p:cNvSpPr>
            <a:spLocks noGrp="1"/>
          </p:cNvSpPr>
          <p:nvPr>
            <p:ph idx="1"/>
          </p:nvPr>
        </p:nvSpPr>
        <p:spPr>
          <a:xfrm>
            <a:off x="815542" y="1460116"/>
            <a:ext cx="7043944" cy="4574924"/>
          </a:xfrm>
        </p:spPr>
        <p:txBody>
          <a:bodyPr>
            <a:normAutofit fontScale="92500"/>
          </a:bodyPr>
          <a:lstStyle/>
          <a:p>
            <a:pPr algn="just"/>
            <a:r>
              <a:rPr lang="en-US" sz="3200" dirty="0">
                <a:latin typeface="Times New Roman" panose="02020603050405020304" pitchFamily="18" charset="0"/>
                <a:cs typeface="Times New Roman" panose="02020603050405020304" pitchFamily="18" charset="0"/>
              </a:rPr>
              <a:t>Hydro-distillation using a </a:t>
            </a:r>
            <a:r>
              <a:rPr lang="en-US" sz="3200" b="1" i="1" dirty="0">
                <a:solidFill>
                  <a:srgbClr val="7030A0"/>
                </a:solidFill>
                <a:latin typeface="Times New Roman" panose="02020603050405020304" pitchFamily="18" charset="0"/>
                <a:cs typeface="Times New Roman" panose="02020603050405020304" pitchFamily="18" charset="0"/>
              </a:rPr>
              <a:t>Clevenger apparatus </a:t>
            </a:r>
            <a:r>
              <a:rPr lang="en-US" sz="3200" dirty="0">
                <a:latin typeface="Times New Roman" panose="02020603050405020304" pitchFamily="18" charset="0"/>
                <a:cs typeface="Times New Roman" panose="02020603050405020304" pitchFamily="18" charset="0"/>
              </a:rPr>
              <a:t>is a common method for extracting essential oils from plant materials. </a:t>
            </a:r>
          </a:p>
          <a:p>
            <a:pPr algn="just"/>
            <a:r>
              <a:rPr lang="en-US" sz="3200" dirty="0">
                <a:latin typeface="Times New Roman" panose="02020603050405020304" pitchFamily="18" charset="0"/>
                <a:cs typeface="Times New Roman" panose="02020603050405020304" pitchFamily="18" charset="0"/>
              </a:rPr>
              <a:t>The Clevenger apparatus, named after its inventor </a:t>
            </a:r>
            <a:r>
              <a:rPr lang="en-US" sz="3200" b="1" dirty="0">
                <a:solidFill>
                  <a:srgbClr val="7030A0"/>
                </a:solidFill>
                <a:latin typeface="Times New Roman" panose="02020603050405020304" pitchFamily="18" charset="0"/>
                <a:cs typeface="Times New Roman" panose="02020603050405020304" pitchFamily="18" charset="0"/>
              </a:rPr>
              <a:t>Friedrich Clevenger</a:t>
            </a:r>
            <a:r>
              <a:rPr lang="en-US" sz="3200" dirty="0">
                <a:latin typeface="Times New Roman" panose="02020603050405020304" pitchFamily="18" charset="0"/>
                <a:cs typeface="Times New Roman" panose="02020603050405020304" pitchFamily="18" charset="0"/>
              </a:rPr>
              <a:t>, is a simple distillation apparatus specifically designed for the extraction of essential oils.</a:t>
            </a:r>
            <a:endParaRPr lang="en-IN"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8C33243-A1CD-9257-B865-E4D516F2C2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4A519CAD-0E85-ED07-4B44-FD98E7B80A38}"/>
              </a:ext>
            </a:extLst>
          </p:cNvPr>
          <p:cNvSpPr>
            <a:spLocks noGrp="1"/>
          </p:cNvSpPr>
          <p:nvPr>
            <p:ph type="sldNum" sz="quarter" idx="12"/>
          </p:nvPr>
        </p:nvSpPr>
        <p:spPr/>
        <p:txBody>
          <a:bodyPr/>
          <a:lstStyle/>
          <a:p>
            <a:fld id="{34B7E4EF-A1BD-40F4-AB7B-04F084DD991D}" type="slidenum">
              <a:rPr lang="en-US" smtClean="0"/>
              <a:t>21</a:t>
            </a:fld>
            <a:endParaRPr lang="en-US"/>
          </a:p>
        </p:txBody>
      </p:sp>
      <p:sp>
        <p:nvSpPr>
          <p:cNvPr id="2" name="Title 1">
            <a:extLst>
              <a:ext uri="{FF2B5EF4-FFF2-40B4-BE49-F238E27FC236}">
                <a16:creationId xmlns:a16="http://schemas.microsoft.com/office/drawing/2014/main" id="{2492ADD8-B8BB-03FE-D717-533B675BADF9}"/>
              </a:ext>
            </a:extLst>
          </p:cNvPr>
          <p:cNvSpPr>
            <a:spLocks noGrp="1"/>
          </p:cNvSpPr>
          <p:nvPr>
            <p:ph type="title"/>
          </p:nvPr>
        </p:nvSpPr>
        <p:spPr>
          <a:xfrm>
            <a:off x="652256" y="348800"/>
            <a:ext cx="10298978" cy="1229451"/>
          </a:xfrm>
        </p:spPr>
        <p:txBody>
          <a:bodyPr>
            <a:normAutofit fontScale="90000"/>
          </a:bodyPr>
          <a:lstStyle/>
          <a:p>
            <a:r>
              <a:rPr lang="en-US" b="1" dirty="0">
                <a:latin typeface="Times New Roman" pitchFamily="18" charset="0"/>
                <a:cs typeface="Times New Roman" pitchFamily="18" charset="0"/>
              </a:rPr>
              <a:t>Hydro-distillation using a Clevenger Apparatus </a:t>
            </a:r>
            <a:endParaRPr lang="en-US" b="1" dirty="0"/>
          </a:p>
        </p:txBody>
      </p:sp>
      <p:pic>
        <p:nvPicPr>
          <p:cNvPr id="7" name="Picture 6">
            <a:extLst>
              <a:ext uri="{FF2B5EF4-FFF2-40B4-BE49-F238E27FC236}">
                <a16:creationId xmlns:a16="http://schemas.microsoft.com/office/drawing/2014/main" id="{004F9E0F-467B-AA05-8155-5AAE2CE3A06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301430" y="1252747"/>
            <a:ext cx="2457996" cy="5042035"/>
          </a:xfrm>
          <a:prstGeom prst="rect">
            <a:avLst/>
          </a:prstGeom>
          <a:ln>
            <a:solidFill>
              <a:schemeClr val="tx1"/>
            </a:solidFill>
          </a:ln>
        </p:spPr>
      </p:pic>
    </p:spTree>
    <p:extLst>
      <p:ext uri="{BB962C8B-B14F-4D97-AF65-F5344CB8AC3E}">
        <p14:creationId xmlns:p14="http://schemas.microsoft.com/office/powerpoint/2010/main" val="19270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0BF01-F03A-E6A4-7775-0CE6855177A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AAB0E80-CA77-DC30-2EB4-0F256627C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A22C6054-82B1-5407-FFCF-7EB7FE51F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9E205C63-6C95-1C1F-83D8-039F0EA03BF4}"/>
              </a:ext>
            </a:extLst>
          </p:cNvPr>
          <p:cNvSpPr>
            <a:spLocks noGrp="1"/>
          </p:cNvSpPr>
          <p:nvPr>
            <p:ph idx="1"/>
          </p:nvPr>
        </p:nvSpPr>
        <p:spPr>
          <a:xfrm>
            <a:off x="815542" y="1346783"/>
            <a:ext cx="5019201" cy="4574924"/>
          </a:xfrm>
        </p:spPr>
        <p:txBody>
          <a:bodyPr>
            <a:normAutofit/>
          </a:bodyPr>
          <a:lstStyle/>
          <a:p>
            <a:pPr algn="just">
              <a:buNone/>
            </a:pPr>
            <a:r>
              <a:rPr lang="en-US" sz="3200" dirty="0">
                <a:latin typeface="Times New Roman" pitchFamily="18" charset="0"/>
                <a:cs typeface="Times New Roman" pitchFamily="18" charset="0"/>
              </a:rPr>
              <a:t>It is used for extraction of </a:t>
            </a:r>
            <a:r>
              <a:rPr lang="en-US" sz="3200" b="1" dirty="0">
                <a:latin typeface="Times New Roman" pitchFamily="18" charset="0"/>
                <a:cs typeface="Times New Roman" pitchFamily="18" charset="0"/>
              </a:rPr>
              <a:t>citrus oil</a:t>
            </a:r>
            <a:r>
              <a:rPr lang="en-US" sz="3200" dirty="0">
                <a:latin typeface="Times New Roman" pitchFamily="18" charset="0"/>
                <a:cs typeface="Times New Roman" pitchFamily="18" charset="0"/>
              </a:rPr>
              <a:t>, wherein cells in the rind are ruptured mechanically using pointed projections by twisting raw material over them in a clockwise direction either mechanically or manually.</a:t>
            </a:r>
          </a:p>
        </p:txBody>
      </p:sp>
      <p:pic>
        <p:nvPicPr>
          <p:cNvPr id="5" name="Picture 4">
            <a:extLst>
              <a:ext uri="{FF2B5EF4-FFF2-40B4-BE49-F238E27FC236}">
                <a16:creationId xmlns:a16="http://schemas.microsoft.com/office/drawing/2014/main" id="{2A6F4E66-EA73-6C96-59E3-C9EC27E3D5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44AC3C18-F743-D21D-4CE9-D251D2D4D67E}"/>
              </a:ext>
            </a:extLst>
          </p:cNvPr>
          <p:cNvSpPr>
            <a:spLocks noGrp="1"/>
          </p:cNvSpPr>
          <p:nvPr>
            <p:ph type="sldNum" sz="quarter" idx="12"/>
          </p:nvPr>
        </p:nvSpPr>
        <p:spPr/>
        <p:txBody>
          <a:bodyPr/>
          <a:lstStyle/>
          <a:p>
            <a:fld id="{34B7E4EF-A1BD-40F4-AB7B-04F084DD991D}" type="slidenum">
              <a:rPr lang="en-US" smtClean="0"/>
              <a:t>22</a:t>
            </a:fld>
            <a:endParaRPr lang="en-US"/>
          </a:p>
        </p:txBody>
      </p:sp>
      <p:sp>
        <p:nvSpPr>
          <p:cNvPr id="2" name="Title 1">
            <a:extLst>
              <a:ext uri="{FF2B5EF4-FFF2-40B4-BE49-F238E27FC236}">
                <a16:creationId xmlns:a16="http://schemas.microsoft.com/office/drawing/2014/main" id="{EA97CB2F-6DA2-8202-B3D3-03399E11F325}"/>
              </a:ext>
            </a:extLst>
          </p:cNvPr>
          <p:cNvSpPr>
            <a:spLocks noGrp="1"/>
          </p:cNvSpPr>
          <p:nvPr>
            <p:ph type="title"/>
          </p:nvPr>
        </p:nvSpPr>
        <p:spPr>
          <a:xfrm>
            <a:off x="652256" y="392344"/>
            <a:ext cx="10298978" cy="1229451"/>
          </a:xfrm>
        </p:spPr>
        <p:txBody>
          <a:bodyPr>
            <a:normAutofit/>
          </a:bodyPr>
          <a:lstStyle/>
          <a:p>
            <a:r>
              <a:rPr lang="en-US" sz="4400" b="1" dirty="0">
                <a:latin typeface="Times New Roman" pitchFamily="18" charset="0"/>
                <a:cs typeface="Times New Roman" pitchFamily="18" charset="0"/>
              </a:rPr>
              <a:t>Ecuelle method</a:t>
            </a:r>
          </a:p>
        </p:txBody>
      </p:sp>
      <p:pic>
        <p:nvPicPr>
          <p:cNvPr id="6" name="Picture 5">
            <a:extLst>
              <a:ext uri="{FF2B5EF4-FFF2-40B4-BE49-F238E27FC236}">
                <a16:creationId xmlns:a16="http://schemas.microsoft.com/office/drawing/2014/main" id="{18BD8CF6-7F18-CEB5-C452-0E273880F4D2}"/>
              </a:ext>
            </a:extLst>
          </p:cNvPr>
          <p:cNvPicPr>
            <a:picLocks noChangeAspect="1"/>
          </p:cNvPicPr>
          <p:nvPr/>
        </p:nvPicPr>
        <p:blipFill>
          <a:blip r:embed="rId3"/>
          <a:stretch>
            <a:fillRect/>
          </a:stretch>
        </p:blipFill>
        <p:spPr>
          <a:xfrm>
            <a:off x="6945085" y="1346782"/>
            <a:ext cx="3592286" cy="4363583"/>
          </a:xfrm>
          <a:prstGeom prst="rect">
            <a:avLst/>
          </a:prstGeom>
          <a:ln>
            <a:solidFill>
              <a:schemeClr val="tx1"/>
            </a:solidFill>
          </a:ln>
        </p:spPr>
      </p:pic>
    </p:spTree>
    <p:extLst>
      <p:ext uri="{BB962C8B-B14F-4D97-AF65-F5344CB8AC3E}">
        <p14:creationId xmlns:p14="http://schemas.microsoft.com/office/powerpoint/2010/main" val="372057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7AAA26-6323-6DD7-2FC8-D352F7BBFBB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217A0E-D8BE-1D4F-075E-D92231E7D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51653CB0-502E-AE2C-590E-78627510B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pic>
        <p:nvPicPr>
          <p:cNvPr id="5" name="Picture 4">
            <a:extLst>
              <a:ext uri="{FF2B5EF4-FFF2-40B4-BE49-F238E27FC236}">
                <a16:creationId xmlns:a16="http://schemas.microsoft.com/office/drawing/2014/main" id="{BDD3C99E-E306-629C-2D39-1E6D67D2E3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6B3639A1-BBD6-F84D-16EF-C1C08253B4F7}"/>
              </a:ext>
            </a:extLst>
          </p:cNvPr>
          <p:cNvSpPr>
            <a:spLocks noGrp="1"/>
          </p:cNvSpPr>
          <p:nvPr>
            <p:ph type="sldNum" sz="quarter" idx="12"/>
          </p:nvPr>
        </p:nvSpPr>
        <p:spPr/>
        <p:txBody>
          <a:bodyPr/>
          <a:lstStyle/>
          <a:p>
            <a:fld id="{34B7E4EF-A1BD-40F4-AB7B-04F084DD991D}" type="slidenum">
              <a:rPr lang="en-US" smtClean="0"/>
              <a:t>23</a:t>
            </a:fld>
            <a:endParaRPr lang="en-US"/>
          </a:p>
        </p:txBody>
      </p:sp>
      <p:sp>
        <p:nvSpPr>
          <p:cNvPr id="2" name="Title 1">
            <a:extLst>
              <a:ext uri="{FF2B5EF4-FFF2-40B4-BE49-F238E27FC236}">
                <a16:creationId xmlns:a16="http://schemas.microsoft.com/office/drawing/2014/main" id="{A531AE19-5DF6-CBFD-7971-27381503AA97}"/>
              </a:ext>
            </a:extLst>
          </p:cNvPr>
          <p:cNvSpPr>
            <a:spLocks noGrp="1"/>
          </p:cNvSpPr>
          <p:nvPr>
            <p:ph type="title"/>
          </p:nvPr>
        </p:nvSpPr>
        <p:spPr>
          <a:xfrm>
            <a:off x="652255" y="392344"/>
            <a:ext cx="9373487" cy="1229451"/>
          </a:xfrm>
        </p:spPr>
        <p:txBody>
          <a:bodyPr>
            <a:normAutofit/>
          </a:bodyPr>
          <a:lstStyle/>
          <a:p>
            <a:r>
              <a:rPr lang="en-US" sz="3600" b="1" dirty="0"/>
              <a:t>Chemical Tests of volatile oils</a:t>
            </a:r>
          </a:p>
        </p:txBody>
      </p:sp>
      <p:sp>
        <p:nvSpPr>
          <p:cNvPr id="7" name="TextBox 6">
            <a:extLst>
              <a:ext uri="{FF2B5EF4-FFF2-40B4-BE49-F238E27FC236}">
                <a16:creationId xmlns:a16="http://schemas.microsoft.com/office/drawing/2014/main" id="{9AD37E1E-EEF6-E37E-AD3E-350D75C4FA38}"/>
              </a:ext>
            </a:extLst>
          </p:cNvPr>
          <p:cNvSpPr txBox="1"/>
          <p:nvPr/>
        </p:nvSpPr>
        <p:spPr>
          <a:xfrm>
            <a:off x="827315" y="1787474"/>
            <a:ext cx="10537370" cy="2246769"/>
          </a:xfrm>
          <a:prstGeom prst="rect">
            <a:avLst/>
          </a:prstGeom>
          <a:noFill/>
        </p:spPr>
        <p:txBody>
          <a:bodyPr wrap="square">
            <a:spAutoFit/>
          </a:bodyPr>
          <a:lstStyle/>
          <a:p>
            <a:pPr marL="457200" indent="-457200" algn="just">
              <a:buFont typeface="Arial" panose="020B0604020202020204" pitchFamily="34" charset="0"/>
              <a:buChar char="•"/>
            </a:pPr>
            <a:r>
              <a:rPr lang="en-US" sz="2800" dirty="0">
                <a:latin typeface="Times New Roman" pitchFamily="18" charset="0"/>
                <a:cs typeface="Times New Roman" pitchFamily="18" charset="0"/>
              </a:rPr>
              <a:t>To the thin section of drug, add an alcoholic solution of </a:t>
            </a:r>
            <a:r>
              <a:rPr lang="en-US" sz="2800" b="1" dirty="0">
                <a:latin typeface="Times New Roman" pitchFamily="18" charset="0"/>
                <a:cs typeface="Times New Roman" pitchFamily="18" charset="0"/>
              </a:rPr>
              <a:t>Sudan III</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The red color </a:t>
            </a:r>
            <a:r>
              <a:rPr lang="en-US" sz="2800" dirty="0">
                <a:latin typeface="Times New Roman" pitchFamily="18" charset="0"/>
                <a:cs typeface="Times New Roman" pitchFamily="18" charset="0"/>
              </a:rPr>
              <a:t>obtained by globules indicates the presence of volatile oil.</a:t>
            </a:r>
          </a:p>
          <a:p>
            <a:pPr marL="457200" indent="-457200" algn="just">
              <a:buFont typeface="Arial" panose="020B0604020202020204" pitchFamily="34" charset="0"/>
              <a:buChar char="•"/>
            </a:pPr>
            <a:r>
              <a:rPr lang="en-US" sz="2800" dirty="0">
                <a:latin typeface="Times New Roman" pitchFamily="18" charset="0"/>
                <a:cs typeface="Times New Roman" pitchFamily="18" charset="0"/>
              </a:rPr>
              <a:t>To the thin section of drug, add a drop of </a:t>
            </a:r>
            <a:r>
              <a:rPr lang="en-US" sz="2800" b="1" dirty="0">
                <a:latin typeface="Times New Roman" pitchFamily="18" charset="0"/>
                <a:cs typeface="Times New Roman" pitchFamily="18" charset="0"/>
              </a:rPr>
              <a:t>tincture alkane</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The red color </a:t>
            </a:r>
            <a:r>
              <a:rPr lang="en-US" sz="2800" dirty="0">
                <a:latin typeface="Times New Roman" pitchFamily="18" charset="0"/>
                <a:cs typeface="Times New Roman" pitchFamily="18" charset="0"/>
              </a:rPr>
              <a:t>obtained by globules indicates the presence of volatile oil.  </a:t>
            </a:r>
          </a:p>
        </p:txBody>
      </p:sp>
    </p:spTree>
    <p:extLst>
      <p:ext uri="{BB962C8B-B14F-4D97-AF65-F5344CB8AC3E}">
        <p14:creationId xmlns:p14="http://schemas.microsoft.com/office/powerpoint/2010/main" val="4767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27321" y="311602"/>
            <a:ext cx="9792208" cy="1527078"/>
          </a:xfrm>
        </p:spPr>
        <p:txBody>
          <a:bodyPr>
            <a:normAutofit/>
          </a:bodyPr>
          <a:lstStyle/>
          <a:p>
            <a:r>
              <a:rPr lang="en-US" dirty="0"/>
              <a:t>References </a:t>
            </a:r>
          </a:p>
        </p:txBody>
      </p:sp>
      <p:pic>
        <p:nvPicPr>
          <p:cNvPr id="5" name="Picture 4">
            <a:extLst>
              <a:ext uri="{FF2B5EF4-FFF2-40B4-BE49-F238E27FC236}">
                <a16:creationId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a:extLst>
              <a:ext uri="{FF2B5EF4-FFF2-40B4-BE49-F238E27FC236}">
                <a16:creationId xmlns:a16="http://schemas.microsoft.com/office/drawing/2014/main" id="{259CF939-5006-A6D1-1D61-02C2A60E0098}"/>
              </a:ext>
            </a:extLst>
          </p:cNvPr>
          <p:cNvSpPr>
            <a:spLocks noGrp="1"/>
          </p:cNvSpPr>
          <p:nvPr>
            <p:ph type="sldNum" sz="quarter" idx="12"/>
          </p:nvPr>
        </p:nvSpPr>
        <p:spPr/>
        <p:txBody>
          <a:bodyPr/>
          <a:lstStyle/>
          <a:p>
            <a:fld id="{34B7E4EF-A1BD-40F4-AB7B-04F084DD991D}" type="slidenum">
              <a:rPr lang="en-US" smtClean="0"/>
              <a:t>24</a:t>
            </a:fld>
            <a:endParaRPr lang="en-US"/>
          </a:p>
        </p:txBody>
      </p:sp>
      <p:sp>
        <p:nvSpPr>
          <p:cNvPr id="8" name="TextBox 7">
            <a:extLst>
              <a:ext uri="{FF2B5EF4-FFF2-40B4-BE49-F238E27FC236}">
                <a16:creationId xmlns:a16="http://schemas.microsoft.com/office/drawing/2014/main" id="{BB8086F2-150C-CF18-6749-E5B9E12423B3}"/>
              </a:ext>
            </a:extLst>
          </p:cNvPr>
          <p:cNvSpPr txBox="1"/>
          <p:nvPr/>
        </p:nvSpPr>
        <p:spPr>
          <a:xfrm>
            <a:off x="1127321" y="1525430"/>
            <a:ext cx="10069285" cy="2677656"/>
          </a:xfrm>
          <a:prstGeom prst="rect">
            <a:avLst/>
          </a:prstGeom>
          <a:noFill/>
        </p:spPr>
        <p:txBody>
          <a:bodyPr wrap="square">
            <a:spAutoFit/>
          </a:bodyPr>
          <a:lstStyle/>
          <a:p>
            <a:pPr marL="347472" marR="0" indent="-347472" algn="just" fontAlgn="base">
              <a:spcBef>
                <a:spcPts val="0"/>
              </a:spcBef>
              <a:spcAft>
                <a:spcPts val="0"/>
              </a:spcAft>
              <a:buFont typeface="Wingdings" panose="05000000000000000000" pitchFamily="2" charset="2"/>
              <a:buChar char="§"/>
            </a:pPr>
            <a:r>
              <a:rPr lang="en-IN" sz="2800" b="0" i="0" dirty="0">
                <a:solidFill>
                  <a:srgbClr val="000000"/>
                </a:solidFill>
                <a:effectLst/>
                <a:latin typeface="Times New Roman" panose="02020603050405020304" pitchFamily="18" charset="0"/>
              </a:rPr>
              <a:t>Evans, W. C. (2009). </a:t>
            </a:r>
            <a:r>
              <a:rPr lang="en-IN" sz="2800" b="0" i="0" dirty="0" err="1">
                <a:solidFill>
                  <a:srgbClr val="000000"/>
                </a:solidFill>
                <a:effectLst/>
                <a:latin typeface="Times New Roman" panose="02020603050405020304" pitchFamily="18" charset="0"/>
              </a:rPr>
              <a:t>Trease</a:t>
            </a:r>
            <a:r>
              <a:rPr lang="en-IN" sz="2800" b="0" i="0" dirty="0">
                <a:solidFill>
                  <a:srgbClr val="000000"/>
                </a:solidFill>
                <a:effectLst/>
                <a:latin typeface="Times New Roman" panose="02020603050405020304" pitchFamily="18" charset="0"/>
              </a:rPr>
              <a:t> and Evans' Pharmacognosy. Elsevier Health Sciences.</a:t>
            </a:r>
            <a:endParaRPr lang="en-IN" sz="2800" dirty="0">
              <a:solidFill>
                <a:srgbClr val="000000"/>
              </a:solidFill>
              <a:latin typeface="Calibri" panose="020F0502020204030204" pitchFamily="34" charset="0"/>
            </a:endParaRPr>
          </a:p>
          <a:p>
            <a:pPr marL="347472" marR="0" indent="-347472" algn="just" fontAlgn="base">
              <a:spcBef>
                <a:spcPts val="0"/>
              </a:spcBef>
              <a:spcAft>
                <a:spcPts val="0"/>
              </a:spcAft>
              <a:buFont typeface="Wingdings" panose="05000000000000000000" pitchFamily="2" charset="2"/>
              <a:buChar char="§"/>
            </a:pPr>
            <a:r>
              <a:rPr lang="en-IN" sz="2800" dirty="0">
                <a:solidFill>
                  <a:srgbClr val="000000"/>
                </a:solidFill>
                <a:latin typeface="Times New Roman" panose="02020603050405020304" pitchFamily="18" charset="0"/>
              </a:rPr>
              <a:t>Price S, Price L. Aromatherapy for health professionals. 4</a:t>
            </a:r>
            <a:r>
              <a:rPr lang="en-IN" sz="2800" baseline="30000" dirty="0">
                <a:solidFill>
                  <a:srgbClr val="000000"/>
                </a:solidFill>
                <a:latin typeface="Times New Roman" panose="02020603050405020304" pitchFamily="18" charset="0"/>
              </a:rPr>
              <a:t>th</a:t>
            </a:r>
            <a:r>
              <a:rPr lang="en-IN" sz="2800" dirty="0">
                <a:solidFill>
                  <a:srgbClr val="000000"/>
                </a:solidFill>
                <a:latin typeface="Times New Roman" panose="02020603050405020304" pitchFamily="18" charset="0"/>
              </a:rPr>
              <a:t> </a:t>
            </a:r>
            <a:r>
              <a:rPr lang="en-IN" sz="2800" dirty="0" err="1">
                <a:solidFill>
                  <a:srgbClr val="000000"/>
                </a:solidFill>
                <a:latin typeface="Times New Roman" panose="02020603050405020304" pitchFamily="18" charset="0"/>
              </a:rPr>
              <a:t>Edn</a:t>
            </a:r>
            <a:r>
              <a:rPr lang="en-IN" sz="2800" dirty="0">
                <a:solidFill>
                  <a:srgbClr val="000000"/>
                </a:solidFill>
                <a:latin typeface="Times New Roman" panose="02020603050405020304" pitchFamily="18" charset="0"/>
              </a:rPr>
              <a:t>., London: Churchill Livingstone; 2011.</a:t>
            </a:r>
          </a:p>
          <a:p>
            <a:pPr marL="347472" marR="0" indent="-347472" algn="just" fontAlgn="base">
              <a:spcBef>
                <a:spcPts val="0"/>
              </a:spcBef>
              <a:spcAft>
                <a:spcPts val="0"/>
              </a:spcAft>
              <a:buFont typeface="Wingdings" panose="05000000000000000000" pitchFamily="2" charset="2"/>
              <a:buChar char="§"/>
            </a:pPr>
            <a:r>
              <a:rPr lang="en-IN" sz="2800" b="0" i="0" dirty="0">
                <a:solidFill>
                  <a:srgbClr val="000000"/>
                </a:solidFill>
                <a:effectLst/>
                <a:latin typeface="Times New Roman" panose="02020603050405020304" pitchFamily="18" charset="0"/>
              </a:rPr>
              <a:t>Lis-</a:t>
            </a:r>
            <a:r>
              <a:rPr lang="en-IN" sz="2800" b="0" i="0" dirty="0" err="1">
                <a:solidFill>
                  <a:srgbClr val="000000"/>
                </a:solidFill>
                <a:effectLst/>
                <a:latin typeface="Times New Roman" panose="02020603050405020304" pitchFamily="18" charset="0"/>
              </a:rPr>
              <a:t>Balchin</a:t>
            </a:r>
            <a:r>
              <a:rPr lang="en-IN" sz="2800" b="0" i="0" dirty="0">
                <a:solidFill>
                  <a:srgbClr val="000000"/>
                </a:solidFill>
                <a:effectLst/>
                <a:latin typeface="Times New Roman" panose="02020603050405020304" pitchFamily="18" charset="0"/>
              </a:rPr>
              <a:t> </a:t>
            </a:r>
            <a:r>
              <a:rPr lang="en-IN" sz="2800" dirty="0">
                <a:solidFill>
                  <a:srgbClr val="000000"/>
                </a:solidFill>
                <a:latin typeface="Times New Roman" panose="02020603050405020304" pitchFamily="18" charset="0"/>
              </a:rPr>
              <a:t>M. Aromatherapy Science: A guide for healthcare professionals. London: Pharmaceutical Press; 2006</a:t>
            </a:r>
            <a:endParaRPr lang="en-IN" sz="2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83492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142969" y="2551304"/>
            <a:ext cx="7969860" cy="1527078"/>
          </a:xfrm>
        </p:spPr>
        <p:txBody>
          <a:bodyPr>
            <a:normAutofit/>
          </a:bodyPr>
          <a:lstStyle/>
          <a:p>
            <a:pPr algn="ctr"/>
            <a:r>
              <a:rPr lang="en-US" dirty="0"/>
              <a:t>Thank You  </a:t>
            </a:r>
          </a:p>
        </p:txBody>
      </p:sp>
      <p:pic>
        <p:nvPicPr>
          <p:cNvPr id="5" name="Picture 4">
            <a:extLst>
              <a:ext uri="{FF2B5EF4-FFF2-40B4-BE49-F238E27FC236}">
                <a16:creationId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a:extLst>
              <a:ext uri="{FF2B5EF4-FFF2-40B4-BE49-F238E27FC236}">
                <a16:creationId xmlns:a16="http://schemas.microsoft.com/office/drawing/2014/main" id="{259CF939-5006-A6D1-1D61-02C2A60E0098}"/>
              </a:ext>
            </a:extLst>
          </p:cNvPr>
          <p:cNvSpPr>
            <a:spLocks noGrp="1"/>
          </p:cNvSpPr>
          <p:nvPr>
            <p:ph type="sldNum" sz="quarter" idx="12"/>
          </p:nvPr>
        </p:nvSpPr>
        <p:spPr/>
        <p:txBody>
          <a:bodyPr/>
          <a:lstStyle/>
          <a:p>
            <a:fld id="{34B7E4EF-A1BD-40F4-AB7B-04F084DD991D}" type="slidenum">
              <a:rPr lang="en-US" smtClean="0"/>
              <a:t>25</a:t>
            </a:fld>
            <a:endParaRPr lang="en-US"/>
          </a:p>
        </p:txBody>
      </p:sp>
    </p:spTree>
    <p:extLst>
      <p:ext uri="{BB962C8B-B14F-4D97-AF65-F5344CB8AC3E}">
        <p14:creationId xmlns:p14="http://schemas.microsoft.com/office/powerpoint/2010/main" val="224272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495B15-8092-AC46-7D5A-D33103A121C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EB51422-57ED-A4DE-2DDB-48018CBF3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13F7ACF6-82BA-E57F-9EEB-561B85808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2836FF70-FBE8-E128-560D-DCC4FEEA5E0B}"/>
              </a:ext>
            </a:extLst>
          </p:cNvPr>
          <p:cNvSpPr>
            <a:spLocks noGrp="1"/>
          </p:cNvSpPr>
          <p:nvPr>
            <p:ph idx="1"/>
          </p:nvPr>
        </p:nvSpPr>
        <p:spPr>
          <a:xfrm>
            <a:off x="826901" y="1072218"/>
            <a:ext cx="10799042" cy="4779005"/>
          </a:xfrm>
        </p:spPr>
        <p:txBody>
          <a:bodyPr>
            <a:normAutofit/>
          </a:bodyPr>
          <a:lstStyle/>
          <a:p>
            <a:pPr algn="just"/>
            <a:r>
              <a:rPr lang="en-US" sz="3200" dirty="0">
                <a:latin typeface="Times New Roman" pitchFamily="18" charset="0"/>
                <a:cs typeface="Times New Roman" pitchFamily="18" charset="0"/>
              </a:rPr>
              <a:t>The presence of volatile oils is important in various biological processes such as </a:t>
            </a:r>
            <a:r>
              <a:rPr lang="en-US" sz="3200" b="1" i="1" dirty="0">
                <a:latin typeface="Times New Roman" pitchFamily="18" charset="0"/>
                <a:cs typeface="Times New Roman" pitchFamily="18" charset="0"/>
              </a:rPr>
              <a:t>pollination, defense mechanisms, and communication with other organisms. </a:t>
            </a:r>
          </a:p>
          <a:p>
            <a:pPr algn="just"/>
            <a:r>
              <a:rPr lang="en-US" sz="3200" dirty="0">
                <a:latin typeface="Times New Roman" pitchFamily="18" charset="0"/>
                <a:cs typeface="Times New Roman" pitchFamily="18" charset="0"/>
              </a:rPr>
              <a:t>These oils play a crucial role in the ecology and physiology of plants and have been utilized by humans for medicinal, culinary, and aromatic applications.</a:t>
            </a:r>
          </a:p>
        </p:txBody>
      </p:sp>
      <p:pic>
        <p:nvPicPr>
          <p:cNvPr id="5" name="Picture 4">
            <a:extLst>
              <a:ext uri="{FF2B5EF4-FFF2-40B4-BE49-F238E27FC236}">
                <a16:creationId xmlns:a16="http://schemas.microsoft.com/office/drawing/2014/main" id="{97E13438-AFDA-3E24-FEBF-89A7DB7EA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66B7AB98-E600-CD8D-1CC2-771C5B3E714D}"/>
              </a:ext>
            </a:extLst>
          </p:cNvPr>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263792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26900" y="1061339"/>
            <a:ext cx="10298299" cy="4779005"/>
          </a:xfrm>
        </p:spPr>
        <p:txBody>
          <a:bodyPr>
            <a:normAutofit/>
          </a:bodyPr>
          <a:lstStyle/>
          <a:p>
            <a:pPr algn="just"/>
            <a:r>
              <a:rPr lang="en-US" sz="3200" b="1" i="1" dirty="0">
                <a:latin typeface="Times New Roman" pitchFamily="18" charset="0"/>
                <a:cs typeface="Times New Roman" pitchFamily="18" charset="0"/>
              </a:rPr>
              <a:t>Schizogenous glands</a:t>
            </a:r>
            <a:r>
              <a:rPr lang="en-US" sz="3200" dirty="0">
                <a:latin typeface="Times New Roman" pitchFamily="18" charset="0"/>
                <a:cs typeface="Times New Roman" pitchFamily="18" charset="0"/>
              </a:rPr>
              <a:t> are specialized structures found in plants that produce essential oils. These glands are characterized by the formation of cavities or sacs within plant tissues, which contain volatile compounds. When these cavities rupture or release their contents, the essential oils are released into the surrounding environment. </a:t>
            </a:r>
          </a:p>
          <a:p>
            <a:pPr algn="just"/>
            <a:r>
              <a:rPr lang="en-US" sz="3200" b="0" i="0" dirty="0">
                <a:effectLst/>
                <a:latin typeface="Times New Roman" panose="02020603050405020304" pitchFamily="18" charset="0"/>
                <a:cs typeface="Times New Roman" panose="02020603050405020304" pitchFamily="18" charset="0"/>
              </a:rPr>
              <a:t>On the other hand, </a:t>
            </a:r>
            <a:r>
              <a:rPr lang="en-US" sz="3200" b="1" i="1" dirty="0" err="1">
                <a:effectLst/>
                <a:latin typeface="Times New Roman" panose="02020603050405020304" pitchFamily="18" charset="0"/>
                <a:cs typeface="Times New Roman" panose="02020603050405020304" pitchFamily="18" charset="0"/>
              </a:rPr>
              <a:t>lysigenous</a:t>
            </a:r>
            <a:r>
              <a:rPr lang="en-US" sz="3200" b="1" i="1" dirty="0">
                <a:effectLst/>
                <a:latin typeface="Times New Roman" panose="02020603050405020304" pitchFamily="18" charset="0"/>
                <a:cs typeface="Times New Roman" panose="02020603050405020304" pitchFamily="18" charset="0"/>
              </a:rPr>
              <a:t> glands, or </a:t>
            </a:r>
            <a:r>
              <a:rPr lang="en-US" sz="3200" b="1" i="1" dirty="0" err="1">
                <a:effectLst/>
                <a:latin typeface="Times New Roman" panose="02020603050405020304" pitchFamily="18" charset="0"/>
                <a:cs typeface="Times New Roman" panose="02020603050405020304" pitchFamily="18" charset="0"/>
              </a:rPr>
              <a:t>schizolysigenous</a:t>
            </a:r>
            <a:r>
              <a:rPr lang="en-US" sz="3200" b="1" i="1" dirty="0">
                <a:effectLst/>
                <a:latin typeface="Times New Roman" panose="02020603050405020304" pitchFamily="18" charset="0"/>
                <a:cs typeface="Times New Roman" panose="02020603050405020304" pitchFamily="18" charset="0"/>
              </a:rPr>
              <a:t> </a:t>
            </a:r>
            <a:r>
              <a:rPr lang="en-US" sz="3200" b="0" i="0" dirty="0">
                <a:effectLst/>
                <a:latin typeface="Times New Roman" panose="02020603050405020304" pitchFamily="18" charset="0"/>
                <a:cs typeface="Times New Roman" panose="02020603050405020304" pitchFamily="18" charset="0"/>
              </a:rPr>
              <a:t>glands, are a subtype of schizogenous glands.</a:t>
            </a:r>
            <a:endParaRPr lang="en-US" sz="3200" dirty="0">
              <a:latin typeface="Times New Roman" panose="02020603050405020304" pitchFamily="18" charset="0"/>
              <a:cs typeface="Times New Roman" pitchFamily="18" charset="0"/>
            </a:endParaRP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4</a:t>
            </a:fld>
            <a:endParaRPr lang="en-US"/>
          </a:p>
        </p:txBody>
      </p:sp>
    </p:spTree>
    <p:extLst>
      <p:ext uri="{BB962C8B-B14F-4D97-AF65-F5344CB8AC3E}">
        <p14:creationId xmlns:p14="http://schemas.microsoft.com/office/powerpoint/2010/main" val="229733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A48C38-9D8C-23BA-7781-E8ACCDC71D9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7996495-1629-107B-3461-4FF8CD8EE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809AE404-B352-287A-25D9-7BDDD5193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A951C0AD-999A-DA44-3FA8-3F8324E3C7D0}"/>
              </a:ext>
            </a:extLst>
          </p:cNvPr>
          <p:cNvSpPr>
            <a:spLocks noGrp="1"/>
          </p:cNvSpPr>
          <p:nvPr>
            <p:ph idx="1"/>
          </p:nvPr>
        </p:nvSpPr>
        <p:spPr>
          <a:xfrm>
            <a:off x="816016" y="1233451"/>
            <a:ext cx="10799042" cy="4779005"/>
          </a:xfrm>
        </p:spPr>
        <p:txBody>
          <a:bodyPr>
            <a:normAutofit lnSpcReduction="10000"/>
          </a:bodyPr>
          <a:lstStyle/>
          <a:p>
            <a:pPr algn="just"/>
            <a:r>
              <a:rPr lang="en-US" sz="3200" dirty="0">
                <a:latin typeface="Times New Roman" pitchFamily="18" charset="0"/>
                <a:cs typeface="Times New Roman" pitchFamily="18" charset="0"/>
              </a:rPr>
              <a:t>These oils are often stored in specialized structures within plants, such as </a:t>
            </a:r>
            <a:r>
              <a:rPr lang="en-US" sz="3200" b="1" i="1" dirty="0">
                <a:latin typeface="Times New Roman" pitchFamily="18" charset="0"/>
                <a:cs typeface="Times New Roman" pitchFamily="18" charset="0"/>
              </a:rPr>
              <a:t>secretory cells, glandular trichomes, oil ducts, or resin ducts</a:t>
            </a:r>
            <a:r>
              <a:rPr lang="en-US" sz="3200" dirty="0">
                <a:latin typeface="Times New Roman" pitchFamily="18" charset="0"/>
                <a:cs typeface="Times New Roman" pitchFamily="18" charset="0"/>
              </a:rPr>
              <a:t>. </a:t>
            </a:r>
          </a:p>
          <a:p>
            <a:pPr algn="just"/>
            <a:r>
              <a:rPr lang="en-US" sz="3200" b="1" dirty="0">
                <a:latin typeface="Times New Roman" pitchFamily="18" charset="0"/>
                <a:cs typeface="Times New Roman" pitchFamily="18" charset="0"/>
              </a:rPr>
              <a:t>Secretory Cells: </a:t>
            </a:r>
            <a:r>
              <a:rPr lang="en-US" sz="3200" dirty="0">
                <a:latin typeface="Times New Roman" pitchFamily="18" charset="0"/>
                <a:cs typeface="Times New Roman" pitchFamily="18" charset="0"/>
              </a:rPr>
              <a:t>Some plants contain secretory cells that produce and store volatile oils. These cells are often located in specific plant organs such as leaves, flowers, stems, or roots. Within these cells, biosynthetic pathways produce the volatile compounds, which are then accumulated and stored until needed.</a:t>
            </a:r>
          </a:p>
        </p:txBody>
      </p:sp>
      <p:pic>
        <p:nvPicPr>
          <p:cNvPr id="5" name="Picture 4">
            <a:extLst>
              <a:ext uri="{FF2B5EF4-FFF2-40B4-BE49-F238E27FC236}">
                <a16:creationId xmlns:a16="http://schemas.microsoft.com/office/drawing/2014/main" id="{2A46A4D2-9F8D-3C9B-9B88-B7E894839D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1DC10B47-6F4E-76EA-16CB-213BB2D5138B}"/>
              </a:ext>
            </a:extLst>
          </p:cNvPr>
          <p:cNvSpPr>
            <a:spLocks noGrp="1"/>
          </p:cNvSpPr>
          <p:nvPr>
            <p:ph type="sldNum" sz="quarter" idx="12"/>
          </p:nvPr>
        </p:nvSpPr>
        <p:spPr/>
        <p:txBody>
          <a:bodyPr/>
          <a:lstStyle/>
          <a:p>
            <a:fld id="{34B7E4EF-A1BD-40F4-AB7B-04F084DD991D}" type="slidenum">
              <a:rPr lang="en-US" smtClean="0"/>
              <a:t>5</a:t>
            </a:fld>
            <a:endParaRPr lang="en-US"/>
          </a:p>
        </p:txBody>
      </p:sp>
      <p:sp>
        <p:nvSpPr>
          <p:cNvPr id="6" name="TextBox 5">
            <a:extLst>
              <a:ext uri="{FF2B5EF4-FFF2-40B4-BE49-F238E27FC236}">
                <a16:creationId xmlns:a16="http://schemas.microsoft.com/office/drawing/2014/main" id="{92C2CD28-7A11-D954-B3CB-859069BF8959}"/>
              </a:ext>
            </a:extLst>
          </p:cNvPr>
          <p:cNvSpPr txBox="1"/>
          <p:nvPr/>
        </p:nvSpPr>
        <p:spPr>
          <a:xfrm>
            <a:off x="957530" y="437671"/>
            <a:ext cx="6096000" cy="584775"/>
          </a:xfrm>
          <a:prstGeom prst="rect">
            <a:avLst/>
          </a:prstGeom>
          <a:noFill/>
        </p:spPr>
        <p:txBody>
          <a:bodyPr wrap="square">
            <a:spAutoFit/>
          </a:bodyPr>
          <a:lstStyle/>
          <a:p>
            <a:r>
              <a:rPr lang="en-US" sz="3200" b="1" dirty="0">
                <a:latin typeface="Times New Roman" pitchFamily="18" charset="0"/>
                <a:cs typeface="Times New Roman" pitchFamily="18" charset="0"/>
              </a:rPr>
              <a:t>Storage</a:t>
            </a:r>
            <a:endParaRPr lang="en-IN" sz="3200" b="1" dirty="0"/>
          </a:p>
        </p:txBody>
      </p:sp>
    </p:spTree>
    <p:extLst>
      <p:ext uri="{BB962C8B-B14F-4D97-AF65-F5344CB8AC3E}">
        <p14:creationId xmlns:p14="http://schemas.microsoft.com/office/powerpoint/2010/main" val="251891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F5C0A4-25BB-B07D-3D44-316BC956BD8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D2AF92-34B6-37E5-C234-BC9A81C3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B22C0C48-DA81-48A8-56E8-BEA386E81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75B8C7F4-28AE-FA19-6328-1CBFF5026FF1}"/>
              </a:ext>
            </a:extLst>
          </p:cNvPr>
          <p:cNvSpPr>
            <a:spLocks noGrp="1"/>
          </p:cNvSpPr>
          <p:nvPr>
            <p:ph idx="1"/>
          </p:nvPr>
        </p:nvSpPr>
        <p:spPr>
          <a:xfrm>
            <a:off x="391886" y="789707"/>
            <a:ext cx="5802498" cy="4779005"/>
          </a:xfrm>
        </p:spPr>
        <p:txBody>
          <a:bodyPr>
            <a:normAutofit fontScale="92500" lnSpcReduction="10000"/>
          </a:bodyPr>
          <a:lstStyle/>
          <a:p>
            <a:pPr algn="just"/>
            <a:r>
              <a:rPr lang="en-US" sz="3200" b="1" dirty="0">
                <a:latin typeface="Times New Roman" pitchFamily="18" charset="0"/>
                <a:cs typeface="Times New Roman" pitchFamily="18" charset="0"/>
              </a:rPr>
              <a:t>Glandular Trichomes: </a:t>
            </a:r>
            <a:r>
              <a:rPr lang="en-US" sz="3200" dirty="0">
                <a:latin typeface="Times New Roman" pitchFamily="18" charset="0"/>
                <a:cs typeface="Times New Roman" pitchFamily="18" charset="0"/>
              </a:rPr>
              <a:t>Many plants have glandular trichomes, which are </a:t>
            </a:r>
            <a:r>
              <a:rPr lang="en-US" sz="3200" i="1" dirty="0">
                <a:solidFill>
                  <a:srgbClr val="0070C0"/>
                </a:solidFill>
                <a:latin typeface="Times New Roman" pitchFamily="18" charset="0"/>
                <a:cs typeface="Times New Roman" pitchFamily="18" charset="0"/>
              </a:rPr>
              <a:t>hair-like structures </a:t>
            </a:r>
            <a:r>
              <a:rPr lang="en-US" sz="3200" dirty="0">
                <a:latin typeface="Times New Roman" pitchFamily="18" charset="0"/>
                <a:cs typeface="Times New Roman" pitchFamily="18" charset="0"/>
              </a:rPr>
              <a:t>found on the surface of leaves, stems, and other plant parts. These trichomes can secrete volatile oils directly onto the plant's surface, where they serve various functions, such as </a:t>
            </a:r>
            <a:r>
              <a:rPr lang="en-US" sz="3200" dirty="0">
                <a:solidFill>
                  <a:srgbClr val="0070C0"/>
                </a:solidFill>
                <a:latin typeface="Times New Roman" pitchFamily="18" charset="0"/>
                <a:cs typeface="Times New Roman" pitchFamily="18" charset="0"/>
              </a:rPr>
              <a:t>attracting pollinators or deterring herbivores</a:t>
            </a:r>
            <a:r>
              <a:rPr lang="en-US" sz="3200" dirty="0">
                <a:latin typeface="Times New Roman" pitchFamily="18" charset="0"/>
                <a:cs typeface="Times New Roman" pitchFamily="18" charset="0"/>
              </a:rPr>
              <a:t>.</a:t>
            </a:r>
          </a:p>
        </p:txBody>
      </p:sp>
      <p:sp>
        <p:nvSpPr>
          <p:cNvPr id="4" name="Slide Number Placeholder 3">
            <a:extLst>
              <a:ext uri="{FF2B5EF4-FFF2-40B4-BE49-F238E27FC236}">
                <a16:creationId xmlns:a16="http://schemas.microsoft.com/office/drawing/2014/main" id="{A0E8D4BB-F51B-0619-A581-034EB1D097D7}"/>
              </a:ext>
            </a:extLst>
          </p:cNvPr>
          <p:cNvSpPr>
            <a:spLocks noGrp="1"/>
          </p:cNvSpPr>
          <p:nvPr>
            <p:ph type="sldNum" sz="quarter" idx="12"/>
          </p:nvPr>
        </p:nvSpPr>
        <p:spPr/>
        <p:txBody>
          <a:bodyPr/>
          <a:lstStyle/>
          <a:p>
            <a:fld id="{34B7E4EF-A1BD-40F4-AB7B-04F084DD991D}" type="slidenum">
              <a:rPr lang="en-US" smtClean="0"/>
              <a:t>6</a:t>
            </a:fld>
            <a:endParaRPr lang="en-US"/>
          </a:p>
        </p:txBody>
      </p:sp>
      <p:pic>
        <p:nvPicPr>
          <p:cNvPr id="6" name="Picture 5">
            <a:extLst>
              <a:ext uri="{FF2B5EF4-FFF2-40B4-BE49-F238E27FC236}">
                <a16:creationId xmlns:a16="http://schemas.microsoft.com/office/drawing/2014/main" id="{09942992-86EC-328B-664A-B39FB5277A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521417" y="724497"/>
            <a:ext cx="4843269" cy="3047465"/>
          </a:xfrm>
          <a:prstGeom prst="rect">
            <a:avLst/>
          </a:prstGeom>
          <a:ln>
            <a:solidFill>
              <a:schemeClr val="tx1"/>
            </a:solidFill>
          </a:ln>
        </p:spPr>
      </p:pic>
      <p:pic>
        <p:nvPicPr>
          <p:cNvPr id="8" name="Picture 7">
            <a:extLst>
              <a:ext uri="{FF2B5EF4-FFF2-40B4-BE49-F238E27FC236}">
                <a16:creationId xmlns:a16="http://schemas.microsoft.com/office/drawing/2014/main" id="{EFFC12AC-2B38-6DDA-7AC1-0D779FBD749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499646" y="3842937"/>
            <a:ext cx="4865040" cy="2557863"/>
          </a:xfrm>
          <a:prstGeom prst="rect">
            <a:avLst/>
          </a:prstGeom>
          <a:ln>
            <a:solidFill>
              <a:schemeClr val="tx1"/>
            </a:solidFill>
          </a:ln>
        </p:spPr>
      </p:pic>
      <p:pic>
        <p:nvPicPr>
          <p:cNvPr id="5" name="Picture 4">
            <a:extLst>
              <a:ext uri="{FF2B5EF4-FFF2-40B4-BE49-F238E27FC236}">
                <a16:creationId xmlns:a16="http://schemas.microsoft.com/office/drawing/2014/main" id="{FC238B48-ADF7-5B8C-149A-D06E61AE9B6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Tree>
    <p:extLst>
      <p:ext uri="{BB962C8B-B14F-4D97-AF65-F5344CB8AC3E}">
        <p14:creationId xmlns:p14="http://schemas.microsoft.com/office/powerpoint/2010/main" val="341417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F2A7F4-8DAA-5695-D6FC-E279858F316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D569A07-36D9-2AC7-5453-716AE22C2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CEFC0318-8E17-F17E-CC73-B3A94CCA9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6E6CD3E5-ACB9-E6F5-A543-BB01C9A5FD39}"/>
              </a:ext>
            </a:extLst>
          </p:cNvPr>
          <p:cNvSpPr>
            <a:spLocks noGrp="1"/>
          </p:cNvSpPr>
          <p:nvPr>
            <p:ph idx="1"/>
          </p:nvPr>
        </p:nvSpPr>
        <p:spPr>
          <a:xfrm>
            <a:off x="598719" y="1246909"/>
            <a:ext cx="11038110" cy="4779005"/>
          </a:xfrm>
        </p:spPr>
        <p:txBody>
          <a:bodyPr>
            <a:normAutofit fontScale="92500"/>
          </a:bodyPr>
          <a:lstStyle/>
          <a:p>
            <a:pPr algn="just"/>
            <a:r>
              <a:rPr lang="en-US" sz="2800" b="1" dirty="0">
                <a:latin typeface="Times New Roman" pitchFamily="18" charset="0"/>
                <a:cs typeface="Times New Roman" pitchFamily="18" charset="0"/>
              </a:rPr>
              <a:t>Oil Ducts: </a:t>
            </a:r>
            <a:r>
              <a:rPr lang="en-US" sz="2800" dirty="0">
                <a:latin typeface="Times New Roman" pitchFamily="18" charset="0"/>
                <a:cs typeface="Times New Roman" pitchFamily="18" charset="0"/>
              </a:rPr>
              <a:t>Some plants have specialized ducts or channels that transport and store volatile oils. These oil ducts are often found in plant tissues such as the bark, leaves, or fruits. They can act as </a:t>
            </a:r>
            <a:r>
              <a:rPr lang="en-US" sz="2800" b="1" dirty="0">
                <a:latin typeface="Times New Roman" pitchFamily="18" charset="0"/>
                <a:cs typeface="Times New Roman" pitchFamily="18" charset="0"/>
              </a:rPr>
              <a:t>reservoirs for storing these volatile compounds.</a:t>
            </a:r>
          </a:p>
          <a:p>
            <a:pPr algn="just"/>
            <a:endParaRPr lang="en-US" sz="2800"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Resin Ducts: </a:t>
            </a:r>
            <a:r>
              <a:rPr lang="en-US" sz="2800" dirty="0">
                <a:latin typeface="Times New Roman" pitchFamily="18" charset="0"/>
                <a:cs typeface="Times New Roman" pitchFamily="18" charset="0"/>
              </a:rPr>
              <a:t>Certain plants produce resin ducts, which contain resinous substances along with volatile oils. These ducts are typically found in coniferous trees and other resinous plants. </a:t>
            </a:r>
          </a:p>
          <a:p>
            <a:pPr algn="just"/>
            <a:r>
              <a:rPr lang="en-US" sz="2800" dirty="0">
                <a:latin typeface="Times New Roman" pitchFamily="18" charset="0"/>
                <a:cs typeface="Times New Roman" pitchFamily="18" charset="0"/>
              </a:rPr>
              <a:t>The volatile oils stored within resin ducts contribute to the characteristic scent of the resin and may also serve protective functions against pests and pathogens.</a:t>
            </a:r>
          </a:p>
        </p:txBody>
      </p:sp>
      <p:sp>
        <p:nvSpPr>
          <p:cNvPr id="4" name="Slide Number Placeholder 3">
            <a:extLst>
              <a:ext uri="{FF2B5EF4-FFF2-40B4-BE49-F238E27FC236}">
                <a16:creationId xmlns:a16="http://schemas.microsoft.com/office/drawing/2014/main" id="{2868341B-6F7A-DE0C-48CF-A987F1F8754C}"/>
              </a:ext>
            </a:extLst>
          </p:cNvPr>
          <p:cNvSpPr>
            <a:spLocks noGrp="1"/>
          </p:cNvSpPr>
          <p:nvPr>
            <p:ph type="sldNum" sz="quarter" idx="12"/>
          </p:nvPr>
        </p:nvSpPr>
        <p:spPr/>
        <p:txBody>
          <a:bodyPr/>
          <a:lstStyle/>
          <a:p>
            <a:fld id="{34B7E4EF-A1BD-40F4-AB7B-04F084DD991D}" type="slidenum">
              <a:rPr lang="en-US" smtClean="0"/>
              <a:t>7</a:t>
            </a:fld>
            <a:endParaRPr lang="en-US"/>
          </a:p>
        </p:txBody>
      </p:sp>
      <p:pic>
        <p:nvPicPr>
          <p:cNvPr id="5" name="Picture 4">
            <a:extLst>
              <a:ext uri="{FF2B5EF4-FFF2-40B4-BE49-F238E27FC236}">
                <a16:creationId xmlns:a16="http://schemas.microsoft.com/office/drawing/2014/main" id="{BFFFDF29-1AC5-537A-15A4-5F2CD3AE8C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Tree>
    <p:extLst>
      <p:ext uri="{BB962C8B-B14F-4D97-AF65-F5344CB8AC3E}">
        <p14:creationId xmlns:p14="http://schemas.microsoft.com/office/powerpoint/2010/main" val="272146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18AEDE-C1C7-61F7-8FD2-40FE2EA9B5F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9CC311C-A2AD-4C3B-65D3-2CE5293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DB035566-4520-C2C0-F77D-E3E93D47D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EA3C2956-BDF5-9BEE-398F-5CE44BA021F9}"/>
              </a:ext>
            </a:extLst>
          </p:cNvPr>
          <p:cNvSpPr>
            <a:spLocks noGrp="1"/>
          </p:cNvSpPr>
          <p:nvPr>
            <p:ph idx="1"/>
          </p:nvPr>
        </p:nvSpPr>
        <p:spPr>
          <a:xfrm>
            <a:off x="645772" y="620485"/>
            <a:ext cx="10697142" cy="5279571"/>
          </a:xfrm>
        </p:spPr>
        <p:txBody>
          <a:bodyPr>
            <a:normAutofit fontScale="92500" lnSpcReduction="20000"/>
          </a:bodyPr>
          <a:lstStyle/>
          <a:p>
            <a:pPr marL="0" indent="0" algn="just">
              <a:buNone/>
            </a:pPr>
            <a:r>
              <a:rPr lang="en-US" sz="3000" b="1" dirty="0">
                <a:latin typeface="Times New Roman" pitchFamily="18" charset="0"/>
                <a:cs typeface="Times New Roman" pitchFamily="18" charset="0"/>
              </a:rPr>
              <a:t>Physical and Chemical Properties</a:t>
            </a:r>
          </a:p>
          <a:p>
            <a:pPr algn="just"/>
            <a:r>
              <a:rPr lang="en-US" sz="2600" dirty="0">
                <a:latin typeface="Times New Roman" panose="02020603050405020304" pitchFamily="18" charset="0"/>
                <a:cs typeface="Times New Roman" pitchFamily="18" charset="0"/>
              </a:rPr>
              <a:t>These are chemically derived from terpenes (mainly mono and sesquiterpenes) and their oxygenated derivatives. These are made up of </a:t>
            </a:r>
            <a:r>
              <a:rPr lang="en-US" sz="2600" b="1" dirty="0">
                <a:latin typeface="Times New Roman" panose="02020603050405020304" pitchFamily="18" charset="0"/>
                <a:cs typeface="Times New Roman" pitchFamily="18" charset="0"/>
              </a:rPr>
              <a:t>isoprene units (C</a:t>
            </a:r>
            <a:r>
              <a:rPr lang="en-US" sz="2600" b="1" baseline="-25000" dirty="0">
                <a:latin typeface="Times New Roman" panose="02020603050405020304" pitchFamily="18" charset="0"/>
                <a:cs typeface="Times New Roman" pitchFamily="18" charset="0"/>
              </a:rPr>
              <a:t>5</a:t>
            </a:r>
            <a:r>
              <a:rPr lang="en-US" sz="2600" b="1" dirty="0">
                <a:latin typeface="Times New Roman" panose="02020603050405020304" pitchFamily="18" charset="0"/>
                <a:cs typeface="Times New Roman" pitchFamily="18" charset="0"/>
              </a:rPr>
              <a:t>H</a:t>
            </a:r>
            <a:r>
              <a:rPr lang="en-US" sz="2600" b="1" baseline="-25000" dirty="0">
                <a:latin typeface="Times New Roman" panose="02020603050405020304" pitchFamily="18" charset="0"/>
                <a:cs typeface="Times New Roman" pitchFamily="18" charset="0"/>
              </a:rPr>
              <a:t>8</a:t>
            </a:r>
            <a:r>
              <a:rPr lang="en-US" sz="2600" b="1" dirty="0">
                <a:latin typeface="Times New Roman" panose="02020603050405020304" pitchFamily="18" charset="0"/>
                <a:cs typeface="Times New Roman" pitchFamily="18" charset="0"/>
              </a:rPr>
              <a:t>) </a:t>
            </a:r>
            <a:r>
              <a:rPr lang="en-US" sz="2600" dirty="0">
                <a:latin typeface="Times New Roman" panose="02020603050405020304" pitchFamily="18" charset="0"/>
                <a:cs typeface="Times New Roman" pitchFamily="18" charset="0"/>
              </a:rPr>
              <a:t>and are usually, mono, sesqui, and diterpenes with empirical formulae as C</a:t>
            </a:r>
            <a:r>
              <a:rPr lang="en-US" sz="2600" baseline="-25000" dirty="0">
                <a:latin typeface="Times New Roman" panose="02020603050405020304" pitchFamily="18" charset="0"/>
                <a:cs typeface="Times New Roman" pitchFamily="18" charset="0"/>
              </a:rPr>
              <a:t>10</a:t>
            </a:r>
            <a:r>
              <a:rPr lang="en-US" sz="2600" dirty="0">
                <a:latin typeface="Times New Roman" panose="02020603050405020304" pitchFamily="18" charset="0"/>
                <a:cs typeface="Times New Roman" pitchFamily="18" charset="0"/>
              </a:rPr>
              <a:t>H</a:t>
            </a:r>
            <a:r>
              <a:rPr lang="en-US" sz="2600" baseline="-25000" dirty="0">
                <a:latin typeface="Times New Roman" panose="02020603050405020304" pitchFamily="18" charset="0"/>
                <a:cs typeface="Times New Roman" pitchFamily="18" charset="0"/>
              </a:rPr>
              <a:t>16</a:t>
            </a:r>
            <a:r>
              <a:rPr lang="en-US" sz="2600" dirty="0">
                <a:latin typeface="Times New Roman" panose="02020603050405020304" pitchFamily="18" charset="0"/>
                <a:cs typeface="Times New Roman" pitchFamily="18" charset="0"/>
              </a:rPr>
              <a:t>, C</a:t>
            </a:r>
            <a:r>
              <a:rPr lang="en-US" sz="2600" baseline="-25000" dirty="0">
                <a:latin typeface="Times New Roman" panose="02020603050405020304" pitchFamily="18" charset="0"/>
                <a:cs typeface="Times New Roman" pitchFamily="18" charset="0"/>
              </a:rPr>
              <a:t>15</a:t>
            </a:r>
            <a:r>
              <a:rPr lang="en-US" sz="2600" dirty="0">
                <a:latin typeface="Times New Roman" panose="02020603050405020304" pitchFamily="18" charset="0"/>
                <a:cs typeface="Times New Roman" pitchFamily="18" charset="0"/>
              </a:rPr>
              <a:t>H</a:t>
            </a:r>
            <a:r>
              <a:rPr lang="en-US" sz="2600" baseline="-25000" dirty="0">
                <a:latin typeface="Times New Roman" panose="02020603050405020304" pitchFamily="18" charset="0"/>
                <a:cs typeface="Times New Roman" pitchFamily="18" charset="0"/>
              </a:rPr>
              <a:t>24, </a:t>
            </a:r>
            <a:r>
              <a:rPr lang="en-US" sz="2600" dirty="0">
                <a:latin typeface="Times New Roman" panose="02020603050405020304" pitchFamily="18" charset="0"/>
                <a:cs typeface="Times New Roman" pitchFamily="18" charset="0"/>
              </a:rPr>
              <a:t>and C</a:t>
            </a:r>
            <a:r>
              <a:rPr lang="en-US" sz="2600" baseline="-25000" dirty="0">
                <a:latin typeface="Times New Roman" panose="02020603050405020304" pitchFamily="18" charset="0"/>
                <a:cs typeface="Times New Roman" pitchFamily="18" charset="0"/>
              </a:rPr>
              <a:t>20</a:t>
            </a:r>
            <a:r>
              <a:rPr lang="en-US" sz="2600" dirty="0">
                <a:latin typeface="Times New Roman" panose="02020603050405020304" pitchFamily="18" charset="0"/>
                <a:cs typeface="Times New Roman" pitchFamily="18" charset="0"/>
              </a:rPr>
              <a:t>H</a:t>
            </a:r>
            <a:r>
              <a:rPr lang="en-US" sz="2600" baseline="-25000" dirty="0">
                <a:latin typeface="Times New Roman" panose="02020603050405020304" pitchFamily="18" charset="0"/>
                <a:cs typeface="Times New Roman" pitchFamily="18" charset="0"/>
              </a:rPr>
              <a:t>32</a:t>
            </a:r>
            <a:r>
              <a:rPr lang="en-US" sz="2600" dirty="0">
                <a:latin typeface="Times New Roman" panose="02020603050405020304" pitchFamily="18" charset="0"/>
                <a:cs typeface="Times New Roman" pitchFamily="18" charset="0"/>
              </a:rPr>
              <a:t> respectively. </a:t>
            </a:r>
          </a:p>
          <a:p>
            <a:pPr algn="just"/>
            <a:r>
              <a:rPr lang="en-US" sz="2600" dirty="0">
                <a:latin typeface="Times New Roman" panose="02020603050405020304" pitchFamily="18" charset="0"/>
                <a:cs typeface="Times New Roman" pitchFamily="18" charset="0"/>
              </a:rPr>
              <a:t>These are soluble in alcohol and other organic solvents, practically insoluble in water, </a:t>
            </a:r>
          </a:p>
          <a:p>
            <a:pPr algn="just"/>
            <a:r>
              <a:rPr lang="en-US" sz="2600" dirty="0">
                <a:latin typeface="Times New Roman" panose="02020603050405020304" pitchFamily="18" charset="0"/>
                <a:cs typeface="Times New Roman" pitchFamily="18" charset="0"/>
              </a:rPr>
              <a:t>Lighter than water (except </a:t>
            </a:r>
            <a:r>
              <a:rPr lang="en-US" sz="2600" b="1" dirty="0">
                <a:latin typeface="Times New Roman" panose="02020603050405020304" pitchFamily="18" charset="0"/>
                <a:cs typeface="Times New Roman" pitchFamily="18" charset="0"/>
              </a:rPr>
              <a:t>Clove oil heavier</a:t>
            </a:r>
            <a:r>
              <a:rPr lang="en-US" sz="2600" dirty="0">
                <a:latin typeface="Times New Roman" panose="02020603050405020304" pitchFamily="18" charset="0"/>
                <a:cs typeface="Times New Roman" pitchFamily="18" charset="0"/>
              </a:rPr>
              <a:t>), </a:t>
            </a:r>
          </a:p>
          <a:p>
            <a:pPr algn="just"/>
            <a:r>
              <a:rPr lang="en-US" sz="2600" dirty="0">
                <a:latin typeface="Times New Roman" panose="02020603050405020304" pitchFamily="18" charset="0"/>
                <a:cs typeface="Times New Roman" pitchFamily="18" charset="0"/>
              </a:rPr>
              <a:t>Possess characteristic odor, have high refraction index, and most of them are optically active. </a:t>
            </a:r>
          </a:p>
          <a:p>
            <a:pPr algn="just"/>
            <a:r>
              <a:rPr lang="en-US" sz="2600" dirty="0">
                <a:latin typeface="Times New Roman" panose="02020603050405020304" pitchFamily="18" charset="0"/>
                <a:cs typeface="Times New Roman" pitchFamily="18" charset="0"/>
              </a:rPr>
              <a:t>Volatile oils are colorless liquids, but when exposed to air and direct sunlight these become </a:t>
            </a:r>
            <a:r>
              <a:rPr lang="en-US" sz="2600" b="1" dirty="0">
                <a:latin typeface="Times New Roman" panose="02020603050405020304" pitchFamily="18" charset="0"/>
                <a:cs typeface="Times New Roman" pitchFamily="18" charset="0"/>
              </a:rPr>
              <a:t>darker due to oxidation</a:t>
            </a:r>
            <a:r>
              <a:rPr lang="en-US" sz="2600" dirty="0">
                <a:latin typeface="Times New Roman" panose="02020603050405020304" pitchFamily="18" charset="0"/>
                <a:cs typeface="Times New Roman" pitchFamily="18" charset="0"/>
              </a:rPr>
              <a:t>. Unlike fixed oils, volatile oils neither leave permanent grease spots on filter paper nor are saponified with alkalis.</a:t>
            </a:r>
          </a:p>
        </p:txBody>
      </p:sp>
      <p:pic>
        <p:nvPicPr>
          <p:cNvPr id="5" name="Picture 4">
            <a:extLst>
              <a:ext uri="{FF2B5EF4-FFF2-40B4-BE49-F238E27FC236}">
                <a16:creationId xmlns:a16="http://schemas.microsoft.com/office/drawing/2014/main" id="{C8BC0714-A452-73B8-375F-1B45F10AFD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E7EF9142-F328-25F5-981A-208171EF19BB}"/>
              </a:ext>
            </a:extLst>
          </p:cNvPr>
          <p:cNvSpPr>
            <a:spLocks noGrp="1"/>
          </p:cNvSpPr>
          <p:nvPr>
            <p:ph type="sldNum" sz="quarter" idx="12"/>
          </p:nvPr>
        </p:nvSpPr>
        <p:spPr/>
        <p:txBody>
          <a:bodyPr/>
          <a:lstStyle/>
          <a:p>
            <a:fld id="{34B7E4EF-A1BD-40F4-AB7B-04F084DD991D}" type="slidenum">
              <a:rPr lang="en-US" smtClean="0"/>
              <a:t>8</a:t>
            </a:fld>
            <a:endParaRPr lang="en-US"/>
          </a:p>
        </p:txBody>
      </p:sp>
      <p:sp>
        <p:nvSpPr>
          <p:cNvPr id="10" name="TextBox 9">
            <a:extLst>
              <a:ext uri="{FF2B5EF4-FFF2-40B4-BE49-F238E27FC236}">
                <a16:creationId xmlns:a16="http://schemas.microsoft.com/office/drawing/2014/main" id="{F03A2E6C-06CB-13F3-639B-A3A4DB73FC8D}"/>
              </a:ext>
            </a:extLst>
          </p:cNvPr>
          <p:cNvSpPr txBox="1"/>
          <p:nvPr/>
        </p:nvSpPr>
        <p:spPr>
          <a:xfrm>
            <a:off x="477885" y="5689154"/>
            <a:ext cx="11584576" cy="646331"/>
          </a:xfrm>
          <a:prstGeom prst="rect">
            <a:avLst/>
          </a:prstGeom>
          <a:noFill/>
        </p:spPr>
        <p:txBody>
          <a:bodyPr wrap="square">
            <a:spAutoFit/>
          </a:bodyPr>
          <a:lstStyle/>
          <a:p>
            <a:r>
              <a:rPr lang="en-US" i="1" dirty="0">
                <a:solidFill>
                  <a:srgbClr val="00B050"/>
                </a:solidFill>
                <a:latin typeface="Times New Roman" panose="02020603050405020304" pitchFamily="18" charset="0"/>
                <a:cs typeface="Times New Roman" panose="02020603050405020304" pitchFamily="18" charset="0"/>
              </a:rPr>
              <a:t>Clove oil has a specific gravity greater than 1, making it heavier than water. This means that if you were to pour clove oil and water into a container, the clove oil would sink to the bottom while the water would float on top.</a:t>
            </a:r>
            <a:endParaRPr lang="en-IN"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BAC81E-0CB2-3904-A572-225DFFD8F72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186F26E-2A19-9192-C56B-D0CFC8E36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26BA278-3B0A-7C18-3D62-4A859F461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4" name="Slide Number Placeholder 3">
            <a:extLst>
              <a:ext uri="{FF2B5EF4-FFF2-40B4-BE49-F238E27FC236}">
                <a16:creationId xmlns:a16="http://schemas.microsoft.com/office/drawing/2014/main" id="{E3FF8913-92E9-52CE-FD79-18D1CEFA0739}"/>
              </a:ext>
            </a:extLst>
          </p:cNvPr>
          <p:cNvSpPr>
            <a:spLocks noGrp="1"/>
          </p:cNvSpPr>
          <p:nvPr>
            <p:ph type="sldNum" sz="quarter" idx="12"/>
          </p:nvPr>
        </p:nvSpPr>
        <p:spPr/>
        <p:txBody>
          <a:bodyPr/>
          <a:lstStyle/>
          <a:p>
            <a:fld id="{34B7E4EF-A1BD-40F4-AB7B-04F084DD991D}" type="slidenum">
              <a:rPr lang="en-US" smtClean="0"/>
              <a:t>9</a:t>
            </a:fld>
            <a:endParaRPr lang="en-US"/>
          </a:p>
        </p:txBody>
      </p:sp>
      <p:pic>
        <p:nvPicPr>
          <p:cNvPr id="12" name="Picture 11">
            <a:extLst>
              <a:ext uri="{FF2B5EF4-FFF2-40B4-BE49-F238E27FC236}">
                <a16:creationId xmlns:a16="http://schemas.microsoft.com/office/drawing/2014/main" id="{97DAACB3-574C-517F-E92A-3B81F090F89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22710" y="457200"/>
            <a:ext cx="11297811" cy="5683891"/>
          </a:xfrm>
          <a:prstGeom prst="rect">
            <a:avLst/>
          </a:prstGeom>
        </p:spPr>
      </p:pic>
      <p:pic>
        <p:nvPicPr>
          <p:cNvPr id="5" name="Picture 4">
            <a:extLst>
              <a:ext uri="{FF2B5EF4-FFF2-40B4-BE49-F238E27FC236}">
                <a16:creationId xmlns:a16="http://schemas.microsoft.com/office/drawing/2014/main" id="{2C7D6C4B-2303-E4C4-F72B-A2FCADC9F9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Tree>
    <p:extLst>
      <p:ext uri="{BB962C8B-B14F-4D97-AF65-F5344CB8AC3E}">
        <p14:creationId xmlns:p14="http://schemas.microsoft.com/office/powerpoint/2010/main" val="2184153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TotalTime>
  <Words>1314</Words>
  <Application>Microsoft Office PowerPoint</Application>
  <PresentationFormat>Widescreen</PresentationFormat>
  <Paragraphs>121</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Schoolbook</vt:lpstr>
      <vt:lpstr>Franklin Gothic Book</vt:lpstr>
      <vt:lpstr>Garamond</vt:lpstr>
      <vt:lpstr>Times New Roman</vt:lpstr>
      <vt:lpstr>Wingdings</vt:lpstr>
      <vt:lpstr>SavonVTI</vt:lpstr>
      <vt:lpstr> chemistry &amp; Isolation techniques of essential oils </vt:lpstr>
      <vt:lpstr>Essential 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Terpenoids</vt:lpstr>
      <vt:lpstr>Classification of Terpenoids</vt:lpstr>
      <vt:lpstr>Extraction of volatile oil</vt:lpstr>
      <vt:lpstr>Solvent Extraction</vt:lpstr>
      <vt:lpstr>Steam Distillation</vt:lpstr>
      <vt:lpstr>Steam distillation</vt:lpstr>
      <vt:lpstr>Enfleurage</vt:lpstr>
      <vt:lpstr>Enfleurage</vt:lpstr>
      <vt:lpstr>Hydro-distillation using a Clevenger Apparatus </vt:lpstr>
      <vt:lpstr>Ecuelle method</vt:lpstr>
      <vt:lpstr>Chemical Tests of volatile oils</vt:lpstr>
      <vt:lpstr>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Kamran Naquvi</cp:lastModifiedBy>
  <cp:revision>48</cp:revision>
  <dcterms:created xsi:type="dcterms:W3CDTF">2023-08-06T13:50:32Z</dcterms:created>
  <dcterms:modified xsi:type="dcterms:W3CDTF">2025-02-23T07:50:59Z</dcterms:modified>
</cp:coreProperties>
</file>