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</p:sldMasterIdLst>
  <p:notesMasterIdLst>
    <p:notesMasterId r:id="rId26"/>
  </p:notesMasterIdLst>
  <p:sldIdLst>
    <p:sldId id="256" r:id="rId2"/>
    <p:sldId id="267" r:id="rId3"/>
    <p:sldId id="345" r:id="rId4"/>
    <p:sldId id="313" r:id="rId5"/>
    <p:sldId id="346" r:id="rId6"/>
    <p:sldId id="347" r:id="rId7"/>
    <p:sldId id="358" r:id="rId8"/>
    <p:sldId id="335" r:id="rId9"/>
    <p:sldId id="332" r:id="rId10"/>
    <p:sldId id="348" r:id="rId11"/>
    <p:sldId id="333" r:id="rId12"/>
    <p:sldId id="334" r:id="rId13"/>
    <p:sldId id="336" r:id="rId14"/>
    <p:sldId id="349" r:id="rId15"/>
    <p:sldId id="344" r:id="rId16"/>
    <p:sldId id="359" r:id="rId17"/>
    <p:sldId id="350" r:id="rId18"/>
    <p:sldId id="351" r:id="rId19"/>
    <p:sldId id="352" r:id="rId20"/>
    <p:sldId id="353" r:id="rId21"/>
    <p:sldId id="354" r:id="rId22"/>
    <p:sldId id="356" r:id="rId23"/>
    <p:sldId id="260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742DB-E9C7-4ADC-8EC1-0392346446F3}" v="145" dt="2023-10-21T21:50:50.860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ran Naquvi" userId="52bb1df112b06346" providerId="LiveId" clId="{3A4742DB-E9C7-4ADC-8EC1-0392346446F3}"/>
    <pc:docChg chg="undo redo custSel addSld delSld modSld sldOrd">
      <pc:chgData name="Kamran Naquvi" userId="52bb1df112b06346" providerId="LiveId" clId="{3A4742DB-E9C7-4ADC-8EC1-0392346446F3}" dt="2023-10-26T07:11:50.793" v="1084" actId="403"/>
      <pc:docMkLst>
        <pc:docMk/>
      </pc:docMkLst>
      <pc:sldChg chg="addSp delSp modSp mod">
        <pc:chgData name="Kamran Naquvi" userId="52bb1df112b06346" providerId="LiveId" clId="{3A4742DB-E9C7-4ADC-8EC1-0392346446F3}" dt="2023-10-26T07:11:50.793" v="1084" actId="403"/>
        <pc:sldMkLst>
          <pc:docMk/>
          <pc:sldMk cId="243534046" sldId="256"/>
        </pc:sldMkLst>
        <pc:spChg chg="del">
          <ac:chgData name="Kamran Naquvi" userId="52bb1df112b06346" providerId="LiveId" clId="{3A4742DB-E9C7-4ADC-8EC1-0392346446F3}" dt="2023-10-21T20:06:39.629" v="3" actId="478"/>
          <ac:spMkLst>
            <pc:docMk/>
            <pc:sldMk cId="243534046" sldId="256"/>
            <ac:spMk id="2" creationId="{9E3C1396-524A-62A2-8257-1B0D433BBE14}"/>
          </ac:spMkLst>
        </pc:spChg>
        <pc:spChg chg="mod">
          <ac:chgData name="Kamran Naquvi" userId="52bb1df112b06346" providerId="LiveId" clId="{3A4742DB-E9C7-4ADC-8EC1-0392346446F3}" dt="2023-10-26T07:11:50.793" v="1084" actId="403"/>
          <ac:spMkLst>
            <pc:docMk/>
            <pc:sldMk cId="243534046" sldId="256"/>
            <ac:spMk id="3" creationId="{4C497D5C-E785-D72F-C8CC-FA44B04E576B}"/>
          </ac:spMkLst>
        </pc:spChg>
        <pc:spChg chg="add mod">
          <ac:chgData name="Kamran Naquvi" userId="52bb1df112b06346" providerId="LiveId" clId="{3A4742DB-E9C7-4ADC-8EC1-0392346446F3}" dt="2023-10-21T20:07:16.629" v="13" actId="27636"/>
          <ac:spMkLst>
            <pc:docMk/>
            <pc:sldMk cId="243534046" sldId="256"/>
            <ac:spMk id="4" creationId="{888D68CA-1A1A-A12F-35D4-D1E3FAAC9307}"/>
          </ac:spMkLst>
        </pc:spChg>
        <pc:spChg chg="add del mod">
          <ac:chgData name="Kamran Naquvi" userId="52bb1df112b06346" providerId="LiveId" clId="{3A4742DB-E9C7-4ADC-8EC1-0392346446F3}" dt="2023-10-21T20:08:49.194" v="91" actId="6549"/>
          <ac:spMkLst>
            <pc:docMk/>
            <pc:sldMk cId="243534046" sldId="256"/>
            <ac:spMk id="7" creationId="{720C7F57-A693-F3A3-CD21-768A7ECE0F6B}"/>
          </ac:spMkLst>
        </pc:spChg>
      </pc:sldChg>
      <pc:sldChg chg="del">
        <pc:chgData name="Kamran Naquvi" userId="52bb1df112b06346" providerId="LiveId" clId="{3A4742DB-E9C7-4ADC-8EC1-0392346446F3}" dt="2023-10-21T20:11:19.333" v="121" actId="2696"/>
        <pc:sldMkLst>
          <pc:docMk/>
          <pc:sldMk cId="824308298" sldId="257"/>
        </pc:sldMkLst>
      </pc:sldChg>
      <pc:sldChg chg="del">
        <pc:chgData name="Kamran Naquvi" userId="52bb1df112b06346" providerId="LiveId" clId="{3A4742DB-E9C7-4ADC-8EC1-0392346446F3}" dt="2023-10-21T20:11:19.333" v="121" actId="2696"/>
        <pc:sldMkLst>
          <pc:docMk/>
          <pc:sldMk cId="1429364596" sldId="258"/>
        </pc:sldMkLst>
      </pc:sldChg>
      <pc:sldChg chg="addSp delSp modSp mod">
        <pc:chgData name="Kamran Naquvi" userId="52bb1df112b06346" providerId="LiveId" clId="{3A4742DB-E9C7-4ADC-8EC1-0392346446F3}" dt="2023-10-22T12:30:53.798" v="1076" actId="20577"/>
        <pc:sldMkLst>
          <pc:docMk/>
          <pc:sldMk cId="483492258" sldId="260"/>
        </pc:sldMkLst>
        <pc:spChg chg="del mod">
          <ac:chgData name="Kamran Naquvi" userId="52bb1df112b06346" providerId="LiveId" clId="{3A4742DB-E9C7-4ADC-8EC1-0392346446F3}" dt="2023-10-21T21:46:32.907" v="985" actId="478"/>
          <ac:spMkLst>
            <pc:docMk/>
            <pc:sldMk cId="483492258" sldId="260"/>
            <ac:spMk id="3" creationId="{853DF8E1-05B8-E528-AEFD-EBAA7747925E}"/>
          </ac:spMkLst>
        </pc:spChg>
        <pc:spChg chg="add mod">
          <ac:chgData name="Kamran Naquvi" userId="52bb1df112b06346" providerId="LiveId" clId="{3A4742DB-E9C7-4ADC-8EC1-0392346446F3}" dt="2023-10-22T12:30:53.798" v="1076" actId="20577"/>
          <ac:spMkLst>
            <pc:docMk/>
            <pc:sldMk cId="483492258" sldId="260"/>
            <ac:spMk id="8" creationId="{BB8086F2-150C-CF18-6749-E5B9E12423B3}"/>
          </ac:spMkLst>
        </pc:spChg>
        <pc:picChg chg="add del mod">
          <ac:chgData name="Kamran Naquvi" userId="52bb1df112b06346" providerId="LiveId" clId="{3A4742DB-E9C7-4ADC-8EC1-0392346446F3}" dt="2023-10-22T12:28:20.134" v="1060" actId="478"/>
          <ac:picMkLst>
            <pc:docMk/>
            <pc:sldMk cId="483492258" sldId="260"/>
            <ac:picMk id="6" creationId="{82E1A452-5AE6-BB1B-AF86-68EDE9996F5C}"/>
          </ac:picMkLst>
        </pc:picChg>
        <pc:picChg chg="add del mod">
          <ac:chgData name="Kamran Naquvi" userId="52bb1df112b06346" providerId="LiveId" clId="{3A4742DB-E9C7-4ADC-8EC1-0392346446F3}" dt="2023-10-22T12:28:22.324" v="1061" actId="478"/>
          <ac:picMkLst>
            <pc:docMk/>
            <pc:sldMk cId="483492258" sldId="260"/>
            <ac:picMk id="7" creationId="{ECBA4242-F202-54B2-746D-F387642CAD44}"/>
          </ac:picMkLst>
        </pc:picChg>
      </pc:sldChg>
      <pc:sldChg chg="del">
        <pc:chgData name="Kamran Naquvi" userId="52bb1df112b06346" providerId="LiveId" clId="{3A4742DB-E9C7-4ADC-8EC1-0392346446F3}" dt="2023-10-21T21:45:23.842" v="981" actId="2696"/>
        <pc:sldMkLst>
          <pc:docMk/>
          <pc:sldMk cId="1405171868" sldId="263"/>
        </pc:sldMkLst>
      </pc:sldChg>
      <pc:sldChg chg="del">
        <pc:chgData name="Kamran Naquvi" userId="52bb1df112b06346" providerId="LiveId" clId="{3A4742DB-E9C7-4ADC-8EC1-0392346446F3}" dt="2023-10-21T21:45:15.936" v="980" actId="2696"/>
        <pc:sldMkLst>
          <pc:docMk/>
          <pc:sldMk cId="3050369866" sldId="264"/>
        </pc:sldMkLst>
      </pc:sldChg>
      <pc:sldChg chg="del">
        <pc:chgData name="Kamran Naquvi" userId="52bb1df112b06346" providerId="LiveId" clId="{3A4742DB-E9C7-4ADC-8EC1-0392346446F3}" dt="2023-10-21T21:45:15.936" v="980" actId="2696"/>
        <pc:sldMkLst>
          <pc:docMk/>
          <pc:sldMk cId="1970535286" sldId="265"/>
        </pc:sldMkLst>
      </pc:sldChg>
      <pc:sldChg chg="del">
        <pc:chgData name="Kamran Naquvi" userId="52bb1df112b06346" providerId="LiveId" clId="{3A4742DB-E9C7-4ADC-8EC1-0392346446F3}" dt="2023-10-21T21:45:15.936" v="980" actId="2696"/>
        <pc:sldMkLst>
          <pc:docMk/>
          <pc:sldMk cId="3640575610" sldId="266"/>
        </pc:sldMkLst>
      </pc:sldChg>
      <pc:sldChg chg="addSp modSp mod">
        <pc:chgData name="Kamran Naquvi" userId="52bb1df112b06346" providerId="LiveId" clId="{3A4742DB-E9C7-4ADC-8EC1-0392346446F3}" dt="2023-10-21T20:35:22.803" v="248" actId="20577"/>
        <pc:sldMkLst>
          <pc:docMk/>
          <pc:sldMk cId="266542364" sldId="267"/>
        </pc:sldMkLst>
        <pc:spChg chg="mod">
          <ac:chgData name="Kamran Naquvi" userId="52bb1df112b06346" providerId="LiveId" clId="{3A4742DB-E9C7-4ADC-8EC1-0392346446F3}" dt="2023-10-21T20:18:38.133" v="137" actId="20577"/>
          <ac:spMkLst>
            <pc:docMk/>
            <pc:sldMk cId="266542364" sldId="267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35:22.803" v="248" actId="20577"/>
          <ac:spMkLst>
            <pc:docMk/>
            <pc:sldMk cId="266542364" sldId="267"/>
            <ac:spMk id="3" creationId="{853DF8E1-05B8-E528-AEFD-EBAA7747925E}"/>
          </ac:spMkLst>
        </pc:spChg>
        <pc:picChg chg="mod">
          <ac:chgData name="Kamran Naquvi" userId="52bb1df112b06346" providerId="LiveId" clId="{3A4742DB-E9C7-4ADC-8EC1-0392346446F3}" dt="2023-10-21T20:13:58.486" v="122" actId="1076"/>
          <ac:picMkLst>
            <pc:docMk/>
            <pc:sldMk cId="266542364" sldId="267"/>
            <ac:picMk id="5" creationId="{D2D4E2BB-6D61-889A-E7C5-31597C03D6CD}"/>
          </ac:picMkLst>
        </pc:picChg>
        <pc:picChg chg="add mod">
          <ac:chgData name="Kamran Naquvi" userId="52bb1df112b06346" providerId="LiveId" clId="{3A4742DB-E9C7-4ADC-8EC1-0392346446F3}" dt="2023-10-21T20:17:56.327" v="130" actId="1076"/>
          <ac:picMkLst>
            <pc:docMk/>
            <pc:sldMk cId="266542364" sldId="267"/>
            <ac:picMk id="6" creationId="{7C687413-15DC-2537-343E-5EBE003EEC30}"/>
          </ac:picMkLst>
        </pc:picChg>
        <pc:picChg chg="add mod">
          <ac:chgData name="Kamran Naquvi" userId="52bb1df112b06346" providerId="LiveId" clId="{3A4742DB-E9C7-4ADC-8EC1-0392346446F3}" dt="2023-10-21T20:18:13.172" v="132" actId="1076"/>
          <ac:picMkLst>
            <pc:docMk/>
            <pc:sldMk cId="266542364" sldId="267"/>
            <ac:picMk id="7" creationId="{65739141-9266-A68D-8C6D-E0873B838C15}"/>
          </ac:picMkLst>
        </pc:picChg>
      </pc:sldChg>
      <pc:sldChg chg="del">
        <pc:chgData name="Kamran Naquvi" userId="52bb1df112b06346" providerId="LiveId" clId="{3A4742DB-E9C7-4ADC-8EC1-0392346446F3}" dt="2023-10-21T21:45:27.959" v="982" actId="2696"/>
        <pc:sldMkLst>
          <pc:docMk/>
          <pc:sldMk cId="936217393" sldId="274"/>
        </pc:sldMkLst>
      </pc:sldChg>
      <pc:sldChg chg="addSp delSp modSp add mod delAnim modAnim">
        <pc:chgData name="Kamran Naquvi" userId="52bb1df112b06346" providerId="LiveId" clId="{3A4742DB-E9C7-4ADC-8EC1-0392346446F3}" dt="2023-10-21T20:39:08.459" v="255" actId="1076"/>
        <pc:sldMkLst>
          <pc:docMk/>
          <pc:sldMk cId="3134247247" sldId="275"/>
        </pc:sldMkLst>
        <pc:spChg chg="del">
          <ac:chgData name="Kamran Naquvi" userId="52bb1df112b06346" providerId="LiveId" clId="{3A4742DB-E9C7-4ADC-8EC1-0392346446F3}" dt="2023-10-21T20:38:43.728" v="249" actId="478"/>
          <ac:spMkLst>
            <pc:docMk/>
            <pc:sldMk cId="3134247247" sldId="275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38:52.511" v="251" actId="1076"/>
          <ac:spMkLst>
            <pc:docMk/>
            <pc:sldMk cId="3134247247" sldId="275"/>
            <ac:spMk id="3" creationId="{853DF8E1-05B8-E528-AEFD-EBAA7747925E}"/>
          </ac:spMkLst>
        </pc:spChg>
        <pc:spChg chg="add del mod">
          <ac:chgData name="Kamran Naquvi" userId="52bb1df112b06346" providerId="LiveId" clId="{3A4742DB-E9C7-4ADC-8EC1-0392346446F3}" dt="2023-10-21T20:38:47.441" v="250" actId="478"/>
          <ac:spMkLst>
            <pc:docMk/>
            <pc:sldMk cId="3134247247" sldId="275"/>
            <ac:spMk id="7" creationId="{1708D5EA-C82D-66AD-4AF9-A4E89EF7CA0D}"/>
          </ac:spMkLst>
        </pc:spChg>
        <pc:picChg chg="del">
          <ac:chgData name="Kamran Naquvi" userId="52bb1df112b06346" providerId="LiveId" clId="{3A4742DB-E9C7-4ADC-8EC1-0392346446F3}" dt="2023-10-21T20:19:41.649" v="144" actId="478"/>
          <ac:picMkLst>
            <pc:docMk/>
            <pc:sldMk cId="3134247247" sldId="275"/>
            <ac:picMk id="6" creationId="{7C687413-15DC-2537-343E-5EBE003EEC30}"/>
          </ac:picMkLst>
        </pc:picChg>
        <pc:picChg chg="del">
          <ac:chgData name="Kamran Naquvi" userId="52bb1df112b06346" providerId="LiveId" clId="{3A4742DB-E9C7-4ADC-8EC1-0392346446F3}" dt="2023-10-21T20:19:39.853" v="143" actId="478"/>
          <ac:picMkLst>
            <pc:docMk/>
            <pc:sldMk cId="3134247247" sldId="275"/>
            <ac:picMk id="7" creationId="{65739141-9266-A68D-8C6D-E0873B838C15}"/>
          </ac:picMkLst>
        </pc:picChg>
        <pc:picChg chg="add mod">
          <ac:chgData name="Kamran Naquvi" userId="52bb1df112b06346" providerId="LiveId" clId="{3A4742DB-E9C7-4ADC-8EC1-0392346446F3}" dt="2023-10-21T20:39:08.459" v="255" actId="1076"/>
          <ac:picMkLst>
            <pc:docMk/>
            <pc:sldMk cId="3134247247" sldId="275"/>
            <ac:picMk id="8" creationId="{2AF8F413-9A07-DBF6-3D32-D547BD18A59A}"/>
          </ac:picMkLst>
        </pc:picChg>
      </pc:sldChg>
      <pc:sldChg chg="addSp delSp modSp add mod delAnim">
        <pc:chgData name="Kamran Naquvi" userId="52bb1df112b06346" providerId="LiveId" clId="{3A4742DB-E9C7-4ADC-8EC1-0392346446F3}" dt="2023-10-21T20:41:08.379" v="339" actId="20577"/>
        <pc:sldMkLst>
          <pc:docMk/>
          <pc:sldMk cId="1618470042" sldId="276"/>
        </pc:sldMkLst>
        <pc:spChg chg="del">
          <ac:chgData name="Kamran Naquvi" userId="52bb1df112b06346" providerId="LiveId" clId="{3A4742DB-E9C7-4ADC-8EC1-0392346446F3}" dt="2023-10-21T20:39:20.263" v="256" actId="478"/>
          <ac:spMkLst>
            <pc:docMk/>
            <pc:sldMk cId="1618470042" sldId="276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41:08.379" v="339" actId="20577"/>
          <ac:spMkLst>
            <pc:docMk/>
            <pc:sldMk cId="1618470042" sldId="276"/>
            <ac:spMk id="3" creationId="{853DF8E1-05B8-E528-AEFD-EBAA7747925E}"/>
          </ac:spMkLst>
        </pc:spChg>
        <pc:spChg chg="add del mod">
          <ac:chgData name="Kamran Naquvi" userId="52bb1df112b06346" providerId="LiveId" clId="{3A4742DB-E9C7-4ADC-8EC1-0392346446F3}" dt="2023-10-21T20:39:22.764" v="258" actId="478"/>
          <ac:spMkLst>
            <pc:docMk/>
            <pc:sldMk cId="1618470042" sldId="276"/>
            <ac:spMk id="7" creationId="{72D1F2AC-D920-91A6-AD58-634BCE06A105}"/>
          </ac:spMkLst>
        </pc:spChg>
        <pc:picChg chg="del">
          <ac:chgData name="Kamran Naquvi" userId="52bb1df112b06346" providerId="LiveId" clId="{3A4742DB-E9C7-4ADC-8EC1-0392346446F3}" dt="2023-10-21T20:22:51.853" v="179" actId="478"/>
          <ac:picMkLst>
            <pc:docMk/>
            <pc:sldMk cId="1618470042" sldId="276"/>
            <ac:picMk id="6" creationId="{7C687413-15DC-2537-343E-5EBE003EEC30}"/>
          </ac:picMkLst>
        </pc:picChg>
        <pc:picChg chg="del">
          <ac:chgData name="Kamran Naquvi" userId="52bb1df112b06346" providerId="LiveId" clId="{3A4742DB-E9C7-4ADC-8EC1-0392346446F3}" dt="2023-10-21T20:22:49.962" v="178" actId="478"/>
          <ac:picMkLst>
            <pc:docMk/>
            <pc:sldMk cId="1618470042" sldId="276"/>
            <ac:picMk id="7" creationId="{65739141-9266-A68D-8C6D-E0873B838C15}"/>
          </ac:picMkLst>
        </pc:picChg>
      </pc:sldChg>
      <pc:sldChg chg="addSp delSp modSp add mod ord modAnim">
        <pc:chgData name="Kamran Naquvi" userId="52bb1df112b06346" providerId="LiveId" clId="{3A4742DB-E9C7-4ADC-8EC1-0392346446F3}" dt="2023-10-21T21:48:34.056" v="990" actId="207"/>
        <pc:sldMkLst>
          <pc:docMk/>
          <pc:sldMk cId="442666667" sldId="277"/>
        </pc:sldMkLst>
        <pc:spChg chg="mod">
          <ac:chgData name="Kamran Naquvi" userId="52bb1df112b06346" providerId="LiveId" clId="{3A4742DB-E9C7-4ADC-8EC1-0392346446F3}" dt="2023-10-21T21:48:34.056" v="990" actId="207"/>
          <ac:spMkLst>
            <pc:docMk/>
            <pc:sldMk cId="442666667" sldId="277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43:28.715" v="342" actId="27636"/>
          <ac:spMkLst>
            <pc:docMk/>
            <pc:sldMk cId="442666667" sldId="277"/>
            <ac:spMk id="3" creationId="{853DF8E1-05B8-E528-AEFD-EBAA7747925E}"/>
          </ac:spMkLst>
        </pc:spChg>
        <pc:picChg chg="del">
          <ac:chgData name="Kamran Naquvi" userId="52bb1df112b06346" providerId="LiveId" clId="{3A4742DB-E9C7-4ADC-8EC1-0392346446F3}" dt="2023-10-21T20:43:44.720" v="344" actId="478"/>
          <ac:picMkLst>
            <pc:docMk/>
            <pc:sldMk cId="442666667" sldId="277"/>
            <ac:picMk id="6" creationId="{7C687413-15DC-2537-343E-5EBE003EEC30}"/>
          </ac:picMkLst>
        </pc:picChg>
        <pc:picChg chg="del">
          <ac:chgData name="Kamran Naquvi" userId="52bb1df112b06346" providerId="LiveId" clId="{3A4742DB-E9C7-4ADC-8EC1-0392346446F3}" dt="2023-10-21T20:43:42.899" v="343" actId="478"/>
          <ac:picMkLst>
            <pc:docMk/>
            <pc:sldMk cId="442666667" sldId="277"/>
            <ac:picMk id="7" creationId="{65739141-9266-A68D-8C6D-E0873B838C15}"/>
          </ac:picMkLst>
        </pc:picChg>
        <pc:picChg chg="add mod">
          <ac:chgData name="Kamran Naquvi" userId="52bb1df112b06346" providerId="LiveId" clId="{3A4742DB-E9C7-4ADC-8EC1-0392346446F3}" dt="2023-10-21T20:44:33.071" v="351"/>
          <ac:picMkLst>
            <pc:docMk/>
            <pc:sldMk cId="442666667" sldId="277"/>
            <ac:picMk id="8" creationId="{34F2CE22-23E5-C45D-9A7F-A9FB6110685E}"/>
          </ac:picMkLst>
        </pc:picChg>
        <pc:picChg chg="add mod">
          <ac:chgData name="Kamran Naquvi" userId="52bb1df112b06346" providerId="LiveId" clId="{3A4742DB-E9C7-4ADC-8EC1-0392346446F3}" dt="2023-10-21T20:44:39.668" v="352"/>
          <ac:picMkLst>
            <pc:docMk/>
            <pc:sldMk cId="442666667" sldId="277"/>
            <ac:picMk id="10" creationId="{4664F5DD-F3FF-E56A-7CCB-B8C14F4EB49B}"/>
          </ac:picMkLst>
        </pc:picChg>
      </pc:sldChg>
      <pc:sldChg chg="delSp modSp add mod delAnim">
        <pc:chgData name="Kamran Naquvi" userId="52bb1df112b06346" providerId="LiveId" clId="{3A4742DB-E9C7-4ADC-8EC1-0392346446F3}" dt="2023-10-21T20:46:13.212" v="361" actId="14100"/>
        <pc:sldMkLst>
          <pc:docMk/>
          <pc:sldMk cId="39247667" sldId="278"/>
        </pc:sldMkLst>
        <pc:spChg chg="mod">
          <ac:chgData name="Kamran Naquvi" userId="52bb1df112b06346" providerId="LiveId" clId="{3A4742DB-E9C7-4ADC-8EC1-0392346446F3}" dt="2023-10-21T20:46:13.212" v="361" actId="14100"/>
          <ac:spMkLst>
            <pc:docMk/>
            <pc:sldMk cId="39247667" sldId="278"/>
            <ac:spMk id="3" creationId="{853DF8E1-05B8-E528-AEFD-EBAA7747925E}"/>
          </ac:spMkLst>
        </pc:spChg>
        <pc:picChg chg="del">
          <ac:chgData name="Kamran Naquvi" userId="52bb1df112b06346" providerId="LiveId" clId="{3A4742DB-E9C7-4ADC-8EC1-0392346446F3}" dt="2023-10-21T20:46:06.802" v="360" actId="478"/>
          <ac:picMkLst>
            <pc:docMk/>
            <pc:sldMk cId="39247667" sldId="278"/>
            <ac:picMk id="8" creationId="{2AF8F413-9A07-DBF6-3D32-D547BD18A59A}"/>
          </ac:picMkLst>
        </pc:picChg>
      </pc:sldChg>
      <pc:sldChg chg="addSp delSp modSp add mod replId">
        <pc:chgData name="Kamran Naquvi" userId="52bb1df112b06346" providerId="LiveId" clId="{3A4742DB-E9C7-4ADC-8EC1-0392346446F3}" dt="2023-10-21T20:48:06.663" v="368" actId="1076"/>
        <pc:sldMkLst>
          <pc:docMk/>
          <pc:sldMk cId="2689609610" sldId="279"/>
        </pc:sldMkLst>
        <pc:spChg chg="del">
          <ac:chgData name="Kamran Naquvi" userId="52bb1df112b06346" providerId="LiveId" clId="{3A4742DB-E9C7-4ADC-8EC1-0392346446F3}" dt="2023-10-21T20:47:30.927" v="364" actId="478"/>
          <ac:spMkLst>
            <pc:docMk/>
            <pc:sldMk cId="2689609610" sldId="279"/>
            <ac:spMk id="3" creationId="{853DF8E1-05B8-E528-AEFD-EBAA7747925E}"/>
          </ac:spMkLst>
        </pc:spChg>
        <pc:spChg chg="add del mod">
          <ac:chgData name="Kamran Naquvi" userId="52bb1df112b06346" providerId="LiveId" clId="{3A4742DB-E9C7-4ADC-8EC1-0392346446F3}" dt="2023-10-21T20:47:36.051" v="365" actId="478"/>
          <ac:spMkLst>
            <pc:docMk/>
            <pc:sldMk cId="2689609610" sldId="279"/>
            <ac:spMk id="7" creationId="{0D366341-D36B-D121-58FA-54DB96994D0E}"/>
          </ac:spMkLst>
        </pc:spChg>
        <pc:spChg chg="add mod">
          <ac:chgData name="Kamran Naquvi" userId="52bb1df112b06346" providerId="LiveId" clId="{3A4742DB-E9C7-4ADC-8EC1-0392346446F3}" dt="2023-10-21T20:48:06.663" v="368" actId="1076"/>
          <ac:spMkLst>
            <pc:docMk/>
            <pc:sldMk cId="2689609610" sldId="279"/>
            <ac:spMk id="10" creationId="{A22848CF-7857-7694-43B1-E6E44DB75810}"/>
          </ac:spMkLst>
        </pc:spChg>
        <pc:graphicFrameChg chg="add mod">
          <ac:chgData name="Kamran Naquvi" userId="52bb1df112b06346" providerId="LiveId" clId="{3A4742DB-E9C7-4ADC-8EC1-0392346446F3}" dt="2023-10-21T20:47:44.524" v="366" actId="1076"/>
          <ac:graphicFrameMkLst>
            <pc:docMk/>
            <pc:sldMk cId="2689609610" sldId="279"/>
            <ac:graphicFrameMk id="2" creationId="{24072CE7-CF82-F9DA-4F8D-595D3945D6BB}"/>
          </ac:graphicFrameMkLst>
        </pc:graphicFrameChg>
      </pc:sldChg>
      <pc:sldChg chg="modSp add mod">
        <pc:chgData name="Kamran Naquvi" userId="52bb1df112b06346" providerId="LiveId" clId="{3A4742DB-E9C7-4ADC-8EC1-0392346446F3}" dt="2023-10-21T20:50:10.402" v="376" actId="1076"/>
        <pc:sldMkLst>
          <pc:docMk/>
          <pc:sldMk cId="2992934745" sldId="280"/>
        </pc:sldMkLst>
        <pc:spChg chg="mod">
          <ac:chgData name="Kamran Naquvi" userId="52bb1df112b06346" providerId="LiveId" clId="{3A4742DB-E9C7-4ADC-8EC1-0392346446F3}" dt="2023-10-21T20:50:10.402" v="376" actId="1076"/>
          <ac:spMkLst>
            <pc:docMk/>
            <pc:sldMk cId="2992934745" sldId="280"/>
            <ac:spMk id="3" creationId="{853DF8E1-05B8-E528-AEFD-EBAA7747925E}"/>
          </ac:spMkLst>
        </pc:spChg>
      </pc:sldChg>
      <pc:sldChg chg="addSp delSp modSp add mod modAnim">
        <pc:chgData name="Kamran Naquvi" userId="52bb1df112b06346" providerId="LiveId" clId="{3A4742DB-E9C7-4ADC-8EC1-0392346446F3}" dt="2023-10-21T21:48:46.112" v="993" actId="404"/>
        <pc:sldMkLst>
          <pc:docMk/>
          <pc:sldMk cId="332882552" sldId="281"/>
        </pc:sldMkLst>
        <pc:spChg chg="mod">
          <ac:chgData name="Kamran Naquvi" userId="52bb1df112b06346" providerId="LiveId" clId="{3A4742DB-E9C7-4ADC-8EC1-0392346446F3}" dt="2023-10-21T21:48:46.112" v="993" actId="404"/>
          <ac:spMkLst>
            <pc:docMk/>
            <pc:sldMk cId="332882552" sldId="281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52:56.657" v="391" actId="1076"/>
          <ac:spMkLst>
            <pc:docMk/>
            <pc:sldMk cId="332882552" sldId="281"/>
            <ac:spMk id="3" creationId="{853DF8E1-05B8-E528-AEFD-EBAA7747925E}"/>
          </ac:spMkLst>
        </pc:spChg>
        <pc:picChg chg="add mod">
          <ac:chgData name="Kamran Naquvi" userId="52bb1df112b06346" providerId="LiveId" clId="{3A4742DB-E9C7-4ADC-8EC1-0392346446F3}" dt="2023-10-21T20:53:12.823" v="394" actId="1440"/>
          <ac:picMkLst>
            <pc:docMk/>
            <pc:sldMk cId="332882552" sldId="281"/>
            <ac:picMk id="6" creationId="{22D9413B-AFAA-DFCE-D4A4-6F3586D2752B}"/>
          </ac:picMkLst>
        </pc:picChg>
        <pc:picChg chg="del">
          <ac:chgData name="Kamran Naquvi" userId="52bb1df112b06346" providerId="LiveId" clId="{3A4742DB-E9C7-4ADC-8EC1-0392346446F3}" dt="2023-10-21T20:52:31.721" v="386" actId="478"/>
          <ac:picMkLst>
            <pc:docMk/>
            <pc:sldMk cId="332882552" sldId="281"/>
            <ac:picMk id="8" creationId="{34F2CE22-23E5-C45D-9A7F-A9FB6110685E}"/>
          </ac:picMkLst>
        </pc:picChg>
        <pc:picChg chg="del">
          <ac:chgData name="Kamran Naquvi" userId="52bb1df112b06346" providerId="LiveId" clId="{3A4742DB-E9C7-4ADC-8EC1-0392346446F3}" dt="2023-10-21T20:52:33.468" v="387" actId="478"/>
          <ac:picMkLst>
            <pc:docMk/>
            <pc:sldMk cId="332882552" sldId="281"/>
            <ac:picMk id="10" creationId="{4664F5DD-F3FF-E56A-7CCB-B8C14F4EB49B}"/>
          </ac:picMkLst>
        </pc:picChg>
      </pc:sldChg>
      <pc:sldChg chg="addSp modSp add mod replId">
        <pc:chgData name="Kamran Naquvi" userId="52bb1df112b06346" providerId="LiveId" clId="{3A4742DB-E9C7-4ADC-8EC1-0392346446F3}" dt="2023-10-21T20:55:28.498" v="413" actId="20577"/>
        <pc:sldMkLst>
          <pc:docMk/>
          <pc:sldMk cId="2507112412" sldId="282"/>
        </pc:sldMkLst>
        <pc:spChg chg="mod">
          <ac:chgData name="Kamran Naquvi" userId="52bb1df112b06346" providerId="LiveId" clId="{3A4742DB-E9C7-4ADC-8EC1-0392346446F3}" dt="2023-10-21T20:55:28.498" v="413" actId="20577"/>
          <ac:spMkLst>
            <pc:docMk/>
            <pc:sldMk cId="2507112412" sldId="282"/>
            <ac:spMk id="3" creationId="{853DF8E1-05B8-E528-AEFD-EBAA7747925E}"/>
          </ac:spMkLst>
        </pc:spChg>
        <pc:spChg chg="add mod">
          <ac:chgData name="Kamran Naquvi" userId="52bb1df112b06346" providerId="LiveId" clId="{3A4742DB-E9C7-4ADC-8EC1-0392346446F3}" dt="2023-10-21T20:55:11.998" v="409" actId="1076"/>
          <ac:spMkLst>
            <pc:docMk/>
            <pc:sldMk cId="2507112412" sldId="282"/>
            <ac:spMk id="7" creationId="{5B837EEF-E3C6-50F7-171E-240E07CEB723}"/>
          </ac:spMkLst>
        </pc:spChg>
        <pc:graphicFrameChg chg="add mod">
          <ac:chgData name="Kamran Naquvi" userId="52bb1df112b06346" providerId="LiveId" clId="{3A4742DB-E9C7-4ADC-8EC1-0392346446F3}" dt="2023-10-21T20:54:53.697" v="407" actId="1076"/>
          <ac:graphicFrameMkLst>
            <pc:docMk/>
            <pc:sldMk cId="2507112412" sldId="282"/>
            <ac:graphicFrameMk id="2" creationId="{7611C34A-897F-6B34-6C1A-111728593FA2}"/>
          </ac:graphicFrameMkLst>
        </pc:graphicFrameChg>
      </pc:sldChg>
      <pc:sldChg chg="addSp delSp modSp add mod replId">
        <pc:chgData name="Kamran Naquvi" userId="52bb1df112b06346" providerId="LiveId" clId="{3A4742DB-E9C7-4ADC-8EC1-0392346446F3}" dt="2023-10-21T20:56:29.658" v="422" actId="403"/>
        <pc:sldMkLst>
          <pc:docMk/>
          <pc:sldMk cId="1877290897" sldId="283"/>
        </pc:sldMkLst>
        <pc:spChg chg="add mod">
          <ac:chgData name="Kamran Naquvi" userId="52bb1df112b06346" providerId="LiveId" clId="{3A4742DB-E9C7-4ADC-8EC1-0392346446F3}" dt="2023-10-21T20:56:29.658" v="422" actId="403"/>
          <ac:spMkLst>
            <pc:docMk/>
            <pc:sldMk cId="1877290897" sldId="283"/>
            <ac:spMk id="6" creationId="{E154E4FC-E3A6-8D4A-A4E1-C3D61396F63C}"/>
          </ac:spMkLst>
        </pc:spChg>
        <pc:spChg chg="del">
          <ac:chgData name="Kamran Naquvi" userId="52bb1df112b06346" providerId="LiveId" clId="{3A4742DB-E9C7-4ADC-8EC1-0392346446F3}" dt="2023-10-21T20:56:14.149" v="417" actId="478"/>
          <ac:spMkLst>
            <pc:docMk/>
            <pc:sldMk cId="1877290897" sldId="283"/>
            <ac:spMk id="10" creationId="{A22848CF-7857-7694-43B1-E6E44DB75810}"/>
          </ac:spMkLst>
        </pc:spChg>
        <pc:graphicFrameChg chg="del">
          <ac:chgData name="Kamran Naquvi" userId="52bb1df112b06346" providerId="LiveId" clId="{3A4742DB-E9C7-4ADC-8EC1-0392346446F3}" dt="2023-10-21T20:56:05.687" v="414" actId="478"/>
          <ac:graphicFrameMkLst>
            <pc:docMk/>
            <pc:sldMk cId="1877290897" sldId="283"/>
            <ac:graphicFrameMk id="2" creationId="{24072CE7-CF82-F9DA-4F8D-595D3945D6BB}"/>
          </ac:graphicFrameMkLst>
        </pc:graphicFrameChg>
      </pc:sldChg>
      <pc:sldChg chg="add del replId">
        <pc:chgData name="Kamran Naquvi" userId="52bb1df112b06346" providerId="LiveId" clId="{3A4742DB-E9C7-4ADC-8EC1-0392346446F3}" dt="2023-10-21T20:57:07.194" v="423" actId="2696"/>
        <pc:sldMkLst>
          <pc:docMk/>
          <pc:sldMk cId="1676764842" sldId="284"/>
        </pc:sldMkLst>
      </pc:sldChg>
      <pc:sldChg chg="addSp delSp modSp add mod modAnim">
        <pc:chgData name="Kamran Naquvi" userId="52bb1df112b06346" providerId="LiveId" clId="{3A4742DB-E9C7-4ADC-8EC1-0392346446F3}" dt="2023-10-21T21:48:57.167" v="996" actId="404"/>
        <pc:sldMkLst>
          <pc:docMk/>
          <pc:sldMk cId="2172364798" sldId="285"/>
        </pc:sldMkLst>
        <pc:spChg chg="mod">
          <ac:chgData name="Kamran Naquvi" userId="52bb1df112b06346" providerId="LiveId" clId="{3A4742DB-E9C7-4ADC-8EC1-0392346446F3}" dt="2023-10-21T21:48:57.167" v="996" actId="404"/>
          <ac:spMkLst>
            <pc:docMk/>
            <pc:sldMk cId="2172364798" sldId="285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0:57:59.099" v="426" actId="27636"/>
          <ac:spMkLst>
            <pc:docMk/>
            <pc:sldMk cId="2172364798" sldId="285"/>
            <ac:spMk id="3" creationId="{853DF8E1-05B8-E528-AEFD-EBAA7747925E}"/>
          </ac:spMkLst>
        </pc:spChg>
        <pc:picChg chg="add mod modCrop">
          <ac:chgData name="Kamran Naquvi" userId="52bb1df112b06346" providerId="LiveId" clId="{3A4742DB-E9C7-4ADC-8EC1-0392346446F3}" dt="2023-10-21T20:59:05.713" v="438"/>
          <ac:picMkLst>
            <pc:docMk/>
            <pc:sldMk cId="2172364798" sldId="285"/>
            <ac:picMk id="6" creationId="{619A7151-B4CF-67E3-81F7-74EFF4020A49}"/>
          </ac:picMkLst>
        </pc:picChg>
        <pc:picChg chg="del">
          <ac:chgData name="Kamran Naquvi" userId="52bb1df112b06346" providerId="LiveId" clId="{3A4742DB-E9C7-4ADC-8EC1-0392346446F3}" dt="2023-10-21T20:58:10.470" v="428" actId="478"/>
          <ac:picMkLst>
            <pc:docMk/>
            <pc:sldMk cId="2172364798" sldId="285"/>
            <ac:picMk id="8" creationId="{34F2CE22-23E5-C45D-9A7F-A9FB6110685E}"/>
          </ac:picMkLst>
        </pc:picChg>
        <pc:picChg chg="del">
          <ac:chgData name="Kamran Naquvi" userId="52bb1df112b06346" providerId="LiveId" clId="{3A4742DB-E9C7-4ADC-8EC1-0392346446F3}" dt="2023-10-21T20:58:08.819" v="427" actId="478"/>
          <ac:picMkLst>
            <pc:docMk/>
            <pc:sldMk cId="2172364798" sldId="285"/>
            <ac:picMk id="10" creationId="{4664F5DD-F3FF-E56A-7CCB-B8C14F4EB49B}"/>
          </ac:picMkLst>
        </pc:picChg>
      </pc:sldChg>
      <pc:sldChg chg="modSp add mod replId">
        <pc:chgData name="Kamran Naquvi" userId="52bb1df112b06346" providerId="LiveId" clId="{3A4742DB-E9C7-4ADC-8EC1-0392346446F3}" dt="2023-10-21T21:00:43.971" v="440"/>
        <pc:sldMkLst>
          <pc:docMk/>
          <pc:sldMk cId="2054141366" sldId="286"/>
        </pc:sldMkLst>
        <pc:spChg chg="mod">
          <ac:chgData name="Kamran Naquvi" userId="52bb1df112b06346" providerId="LiveId" clId="{3A4742DB-E9C7-4ADC-8EC1-0392346446F3}" dt="2023-10-21T21:00:43.971" v="440"/>
          <ac:spMkLst>
            <pc:docMk/>
            <pc:sldMk cId="2054141366" sldId="286"/>
            <ac:spMk id="3" creationId="{853DF8E1-05B8-E528-AEFD-EBAA7747925E}"/>
          </ac:spMkLst>
        </pc:spChg>
      </pc:sldChg>
      <pc:sldChg chg="addSp delSp modSp add mod replId">
        <pc:chgData name="Kamran Naquvi" userId="52bb1df112b06346" providerId="LiveId" clId="{3A4742DB-E9C7-4ADC-8EC1-0392346446F3}" dt="2023-10-21T21:02:19.201" v="448" actId="14100"/>
        <pc:sldMkLst>
          <pc:docMk/>
          <pc:sldMk cId="1601394559" sldId="287"/>
        </pc:sldMkLst>
        <pc:spChg chg="mod">
          <ac:chgData name="Kamran Naquvi" userId="52bb1df112b06346" providerId="LiveId" clId="{3A4742DB-E9C7-4ADC-8EC1-0392346446F3}" dt="2023-10-21T21:02:19.201" v="448" actId="14100"/>
          <ac:spMkLst>
            <pc:docMk/>
            <pc:sldMk cId="1601394559" sldId="287"/>
            <ac:spMk id="10" creationId="{A22848CF-7857-7694-43B1-E6E44DB75810}"/>
          </ac:spMkLst>
        </pc:spChg>
        <pc:graphicFrameChg chg="del">
          <ac:chgData name="Kamran Naquvi" userId="52bb1df112b06346" providerId="LiveId" clId="{3A4742DB-E9C7-4ADC-8EC1-0392346446F3}" dt="2023-10-21T21:01:04.351" v="441" actId="478"/>
          <ac:graphicFrameMkLst>
            <pc:docMk/>
            <pc:sldMk cId="1601394559" sldId="287"/>
            <ac:graphicFrameMk id="2" creationId="{24072CE7-CF82-F9DA-4F8D-595D3945D6BB}"/>
          </ac:graphicFrameMkLst>
        </pc:graphicFrameChg>
        <pc:graphicFrameChg chg="add mod">
          <ac:chgData name="Kamran Naquvi" userId="52bb1df112b06346" providerId="LiveId" clId="{3A4742DB-E9C7-4ADC-8EC1-0392346446F3}" dt="2023-10-21T21:01:57.474" v="446" actId="207"/>
          <ac:graphicFrameMkLst>
            <pc:docMk/>
            <pc:sldMk cId="1601394559" sldId="287"/>
            <ac:graphicFrameMk id="3" creationId="{2F358660-1B1E-1965-7D7A-7785645D32DD}"/>
          </ac:graphicFrameMkLst>
        </pc:graphicFrameChg>
      </pc:sldChg>
      <pc:sldChg chg="modSp add mod replId">
        <pc:chgData name="Kamran Naquvi" userId="52bb1df112b06346" providerId="LiveId" clId="{3A4742DB-E9C7-4ADC-8EC1-0392346446F3}" dt="2023-10-21T21:04:24.279" v="474" actId="114"/>
        <pc:sldMkLst>
          <pc:docMk/>
          <pc:sldMk cId="1859754371" sldId="288"/>
        </pc:sldMkLst>
        <pc:spChg chg="mod">
          <ac:chgData name="Kamran Naquvi" userId="52bb1df112b06346" providerId="LiveId" clId="{3A4742DB-E9C7-4ADC-8EC1-0392346446F3}" dt="2023-10-21T21:04:24.279" v="474" actId="114"/>
          <ac:spMkLst>
            <pc:docMk/>
            <pc:sldMk cId="1859754371" sldId="288"/>
            <ac:spMk id="3" creationId="{853DF8E1-05B8-E528-AEFD-EBAA7747925E}"/>
          </ac:spMkLst>
        </pc:spChg>
      </pc:sldChg>
      <pc:sldChg chg="addSp delSp modSp add mod modAnim">
        <pc:chgData name="Kamran Naquvi" userId="52bb1df112b06346" providerId="LiveId" clId="{3A4742DB-E9C7-4ADC-8EC1-0392346446F3}" dt="2023-10-21T21:49:44.894" v="1007" actId="207"/>
        <pc:sldMkLst>
          <pc:docMk/>
          <pc:sldMk cId="3153651965" sldId="289"/>
        </pc:sldMkLst>
        <pc:spChg chg="mod">
          <ac:chgData name="Kamran Naquvi" userId="52bb1df112b06346" providerId="LiveId" clId="{3A4742DB-E9C7-4ADC-8EC1-0392346446F3}" dt="2023-10-21T21:49:09.852" v="999" actId="27636"/>
          <ac:spMkLst>
            <pc:docMk/>
            <pc:sldMk cId="3153651965" sldId="289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1:49:35.354" v="1003" actId="1076"/>
          <ac:spMkLst>
            <pc:docMk/>
            <pc:sldMk cId="3153651965" sldId="289"/>
            <ac:spMk id="3" creationId="{853DF8E1-05B8-E528-AEFD-EBAA7747925E}"/>
          </ac:spMkLst>
        </pc:spChg>
        <pc:spChg chg="add mod">
          <ac:chgData name="Kamran Naquvi" userId="52bb1df112b06346" providerId="LiveId" clId="{3A4742DB-E9C7-4ADC-8EC1-0392346446F3}" dt="2023-10-21T21:49:44.894" v="1007" actId="207"/>
          <ac:spMkLst>
            <pc:docMk/>
            <pc:sldMk cId="3153651965" sldId="289"/>
            <ac:spMk id="12" creationId="{0784B80E-EFC2-43D9-385B-65389C51FB12}"/>
          </ac:spMkLst>
        </pc:spChg>
        <pc:picChg chg="add mod">
          <ac:chgData name="Kamran Naquvi" userId="52bb1df112b06346" providerId="LiveId" clId="{3A4742DB-E9C7-4ADC-8EC1-0392346446F3}" dt="2023-10-21T21:05:52.299" v="483" actId="1076"/>
          <ac:picMkLst>
            <pc:docMk/>
            <pc:sldMk cId="3153651965" sldId="289"/>
            <ac:picMk id="6" creationId="{A41F7FA7-A577-446C-9D9B-9B420ECE6559}"/>
          </ac:picMkLst>
        </pc:picChg>
        <pc:picChg chg="del">
          <ac:chgData name="Kamran Naquvi" userId="52bb1df112b06346" providerId="LiveId" clId="{3A4742DB-E9C7-4ADC-8EC1-0392346446F3}" dt="2023-10-21T21:05:46.097" v="481" actId="478"/>
          <ac:picMkLst>
            <pc:docMk/>
            <pc:sldMk cId="3153651965" sldId="289"/>
            <ac:picMk id="8" creationId="{34F2CE22-23E5-C45D-9A7F-A9FB6110685E}"/>
          </ac:picMkLst>
        </pc:picChg>
        <pc:picChg chg="del">
          <ac:chgData name="Kamran Naquvi" userId="52bb1df112b06346" providerId="LiveId" clId="{3A4742DB-E9C7-4ADC-8EC1-0392346446F3}" dt="2023-10-21T21:05:44.193" v="480" actId="478"/>
          <ac:picMkLst>
            <pc:docMk/>
            <pc:sldMk cId="3153651965" sldId="289"/>
            <ac:picMk id="10" creationId="{4664F5DD-F3FF-E56A-7CCB-B8C14F4EB49B}"/>
          </ac:picMkLst>
        </pc:picChg>
      </pc:sldChg>
      <pc:sldChg chg="modSp add mod replId">
        <pc:chgData name="Kamran Naquvi" userId="52bb1df112b06346" providerId="LiveId" clId="{3A4742DB-E9C7-4ADC-8EC1-0392346446F3}" dt="2023-10-21T21:09:09.937" v="497" actId="403"/>
        <pc:sldMkLst>
          <pc:docMk/>
          <pc:sldMk cId="1598068090" sldId="290"/>
        </pc:sldMkLst>
        <pc:spChg chg="mod">
          <ac:chgData name="Kamran Naquvi" userId="52bb1df112b06346" providerId="LiveId" clId="{3A4742DB-E9C7-4ADC-8EC1-0392346446F3}" dt="2023-10-21T21:09:09.937" v="497" actId="403"/>
          <ac:spMkLst>
            <pc:docMk/>
            <pc:sldMk cId="1598068090" sldId="290"/>
            <ac:spMk id="3" creationId="{853DF8E1-05B8-E528-AEFD-EBAA7747925E}"/>
          </ac:spMkLst>
        </pc:spChg>
      </pc:sldChg>
      <pc:sldChg chg="addSp delSp modSp add mod replId">
        <pc:chgData name="Kamran Naquvi" userId="52bb1df112b06346" providerId="LiveId" clId="{3A4742DB-E9C7-4ADC-8EC1-0392346446F3}" dt="2023-10-21T21:10:55.516" v="522" actId="20577"/>
        <pc:sldMkLst>
          <pc:docMk/>
          <pc:sldMk cId="3405103286" sldId="291"/>
        </pc:sldMkLst>
        <pc:spChg chg="add mod">
          <ac:chgData name="Kamran Naquvi" userId="52bb1df112b06346" providerId="LiveId" clId="{3A4742DB-E9C7-4ADC-8EC1-0392346446F3}" dt="2023-10-21T21:10:04.839" v="503" actId="1076"/>
          <ac:spMkLst>
            <pc:docMk/>
            <pc:sldMk cId="3405103286" sldId="291"/>
            <ac:spMk id="8" creationId="{FD723A24-B38B-FBB6-56C9-D7D29E63CBDE}"/>
          </ac:spMkLst>
        </pc:spChg>
        <pc:spChg chg="mod">
          <ac:chgData name="Kamran Naquvi" userId="52bb1df112b06346" providerId="LiveId" clId="{3A4742DB-E9C7-4ADC-8EC1-0392346446F3}" dt="2023-10-21T21:10:55.516" v="522" actId="20577"/>
          <ac:spMkLst>
            <pc:docMk/>
            <pc:sldMk cId="3405103286" sldId="291"/>
            <ac:spMk id="10" creationId="{A22848CF-7857-7694-43B1-E6E44DB75810}"/>
          </ac:spMkLst>
        </pc:spChg>
        <pc:graphicFrameChg chg="del">
          <ac:chgData name="Kamran Naquvi" userId="52bb1df112b06346" providerId="LiveId" clId="{3A4742DB-E9C7-4ADC-8EC1-0392346446F3}" dt="2023-10-21T21:09:41.664" v="498" actId="478"/>
          <ac:graphicFrameMkLst>
            <pc:docMk/>
            <pc:sldMk cId="3405103286" sldId="291"/>
            <ac:graphicFrameMk id="2" creationId="{24072CE7-CF82-F9DA-4F8D-595D3945D6BB}"/>
          </ac:graphicFrameMkLst>
        </pc:graphicFrameChg>
        <pc:graphicFrameChg chg="add mod">
          <ac:chgData name="Kamran Naquvi" userId="52bb1df112b06346" providerId="LiveId" clId="{3A4742DB-E9C7-4ADC-8EC1-0392346446F3}" dt="2023-10-21T21:09:53.005" v="501" actId="1076"/>
          <ac:graphicFrameMkLst>
            <pc:docMk/>
            <pc:sldMk cId="3405103286" sldId="291"/>
            <ac:graphicFrameMk id="3" creationId="{785E26E2-49E0-AB3A-24D3-00CB95E57F7A}"/>
          </ac:graphicFrameMkLst>
        </pc:graphicFrameChg>
        <pc:graphicFrameChg chg="add mod">
          <ac:chgData name="Kamran Naquvi" userId="52bb1df112b06346" providerId="LiveId" clId="{3A4742DB-E9C7-4ADC-8EC1-0392346446F3}" dt="2023-10-21T21:09:53.005" v="501" actId="1076"/>
          <ac:graphicFrameMkLst>
            <pc:docMk/>
            <pc:sldMk cId="3405103286" sldId="291"/>
            <ac:graphicFrameMk id="6" creationId="{E9E7B835-C3BD-852A-ABAE-DE629F9D33FA}"/>
          </ac:graphicFrameMkLst>
        </pc:graphicFrameChg>
        <pc:graphicFrameChg chg="add mod">
          <ac:chgData name="Kamran Naquvi" userId="52bb1df112b06346" providerId="LiveId" clId="{3A4742DB-E9C7-4ADC-8EC1-0392346446F3}" dt="2023-10-21T21:09:58.290" v="502" actId="1076"/>
          <ac:graphicFrameMkLst>
            <pc:docMk/>
            <pc:sldMk cId="3405103286" sldId="291"/>
            <ac:graphicFrameMk id="7" creationId="{40015577-C0A1-2A63-41C7-AB96177BFF86}"/>
          </ac:graphicFrameMkLst>
        </pc:graphicFrameChg>
      </pc:sldChg>
      <pc:sldChg chg="modSp add mod replId">
        <pc:chgData name="Kamran Naquvi" userId="52bb1df112b06346" providerId="LiveId" clId="{3A4742DB-E9C7-4ADC-8EC1-0392346446F3}" dt="2023-10-21T21:12:24.246" v="562" actId="20577"/>
        <pc:sldMkLst>
          <pc:docMk/>
          <pc:sldMk cId="3985473534" sldId="292"/>
        </pc:sldMkLst>
        <pc:spChg chg="mod">
          <ac:chgData name="Kamran Naquvi" userId="52bb1df112b06346" providerId="LiveId" clId="{3A4742DB-E9C7-4ADC-8EC1-0392346446F3}" dt="2023-10-21T21:12:24.246" v="562" actId="20577"/>
          <ac:spMkLst>
            <pc:docMk/>
            <pc:sldMk cId="3985473534" sldId="292"/>
            <ac:spMk id="3" creationId="{853DF8E1-05B8-E528-AEFD-EBAA7747925E}"/>
          </ac:spMkLst>
        </pc:spChg>
      </pc:sldChg>
      <pc:sldChg chg="addSp delSp modSp add mod modAnim">
        <pc:chgData name="Kamran Naquvi" userId="52bb1df112b06346" providerId="LiveId" clId="{3A4742DB-E9C7-4ADC-8EC1-0392346446F3}" dt="2023-10-21T21:49:57.638" v="1008" actId="207"/>
        <pc:sldMkLst>
          <pc:docMk/>
          <pc:sldMk cId="2416970412" sldId="293"/>
        </pc:sldMkLst>
        <pc:spChg chg="mod">
          <ac:chgData name="Kamran Naquvi" userId="52bb1df112b06346" providerId="LiveId" clId="{3A4742DB-E9C7-4ADC-8EC1-0392346446F3}" dt="2023-10-21T21:49:57.638" v="1008" actId="207"/>
          <ac:spMkLst>
            <pc:docMk/>
            <pc:sldMk cId="2416970412" sldId="293"/>
            <ac:spMk id="2" creationId="{B219549C-3148-3191-BA73-F0E783C1FE96}"/>
          </ac:spMkLst>
        </pc:spChg>
        <pc:spChg chg="del">
          <ac:chgData name="Kamran Naquvi" userId="52bb1df112b06346" providerId="LiveId" clId="{3A4742DB-E9C7-4ADC-8EC1-0392346446F3}" dt="2023-10-21T21:13:30.449" v="566" actId="478"/>
          <ac:spMkLst>
            <pc:docMk/>
            <pc:sldMk cId="2416970412" sldId="293"/>
            <ac:spMk id="3" creationId="{853DF8E1-05B8-E528-AEFD-EBAA7747925E}"/>
          </ac:spMkLst>
        </pc:spChg>
        <pc:spChg chg="add del mod">
          <ac:chgData name="Kamran Naquvi" userId="52bb1df112b06346" providerId="LiveId" clId="{3A4742DB-E9C7-4ADC-8EC1-0392346446F3}" dt="2023-10-21T21:13:35.713" v="568" actId="478"/>
          <ac:spMkLst>
            <pc:docMk/>
            <pc:sldMk cId="2416970412" sldId="293"/>
            <ac:spMk id="7" creationId="{72CDB266-DE75-3FBA-3754-96F5034F549D}"/>
          </ac:spMkLst>
        </pc:spChg>
        <pc:spChg chg="add mod">
          <ac:chgData name="Kamran Naquvi" userId="52bb1df112b06346" providerId="LiveId" clId="{3A4742DB-E9C7-4ADC-8EC1-0392346446F3}" dt="2023-10-21T21:19:00.091" v="639" actId="20577"/>
          <ac:spMkLst>
            <pc:docMk/>
            <pc:sldMk cId="2416970412" sldId="293"/>
            <ac:spMk id="12" creationId="{798CB616-52E1-70E5-0DD4-842CBB90563C}"/>
          </ac:spMkLst>
        </pc:spChg>
        <pc:picChg chg="del">
          <ac:chgData name="Kamran Naquvi" userId="52bb1df112b06346" providerId="LiveId" clId="{3A4742DB-E9C7-4ADC-8EC1-0392346446F3}" dt="2023-10-21T21:13:23.883" v="564" actId="478"/>
          <ac:picMkLst>
            <pc:docMk/>
            <pc:sldMk cId="2416970412" sldId="293"/>
            <ac:picMk id="8" creationId="{34F2CE22-23E5-C45D-9A7F-A9FB6110685E}"/>
          </ac:picMkLst>
        </pc:picChg>
        <pc:picChg chg="del">
          <ac:chgData name="Kamran Naquvi" userId="52bb1df112b06346" providerId="LiveId" clId="{3A4742DB-E9C7-4ADC-8EC1-0392346446F3}" dt="2023-10-21T21:13:25.833" v="565" actId="478"/>
          <ac:picMkLst>
            <pc:docMk/>
            <pc:sldMk cId="2416970412" sldId="293"/>
            <ac:picMk id="10" creationId="{4664F5DD-F3FF-E56A-7CCB-B8C14F4EB49B}"/>
          </ac:picMkLst>
        </pc:picChg>
        <pc:picChg chg="add mod">
          <ac:chgData name="Kamran Naquvi" userId="52bb1df112b06346" providerId="LiveId" clId="{3A4742DB-E9C7-4ADC-8EC1-0392346446F3}" dt="2023-10-21T21:19:07.125" v="640" actId="14100"/>
          <ac:picMkLst>
            <pc:docMk/>
            <pc:sldMk cId="2416970412" sldId="293"/>
            <ac:picMk id="13" creationId="{99B446EE-C40E-B78B-0D2F-145FCA529F8A}"/>
          </ac:picMkLst>
        </pc:picChg>
      </pc:sldChg>
      <pc:sldChg chg="modSp add mod replId">
        <pc:chgData name="Kamran Naquvi" userId="52bb1df112b06346" providerId="LiveId" clId="{3A4742DB-E9C7-4ADC-8EC1-0392346446F3}" dt="2023-10-21T21:22:14.334" v="677" actId="27636"/>
        <pc:sldMkLst>
          <pc:docMk/>
          <pc:sldMk cId="2905351367" sldId="294"/>
        </pc:sldMkLst>
        <pc:spChg chg="mod">
          <ac:chgData name="Kamran Naquvi" userId="52bb1df112b06346" providerId="LiveId" clId="{3A4742DB-E9C7-4ADC-8EC1-0392346446F3}" dt="2023-10-21T21:22:14.334" v="677" actId="27636"/>
          <ac:spMkLst>
            <pc:docMk/>
            <pc:sldMk cId="2905351367" sldId="294"/>
            <ac:spMk id="3" creationId="{853DF8E1-05B8-E528-AEFD-EBAA7747925E}"/>
          </ac:spMkLst>
        </pc:spChg>
      </pc:sldChg>
      <pc:sldChg chg="addSp delSp modSp add mod replId">
        <pc:chgData name="Kamran Naquvi" userId="52bb1df112b06346" providerId="LiveId" clId="{3A4742DB-E9C7-4ADC-8EC1-0392346446F3}" dt="2023-10-21T21:23:12.153" v="685" actId="1076"/>
        <pc:sldMkLst>
          <pc:docMk/>
          <pc:sldMk cId="2601947275" sldId="295"/>
        </pc:sldMkLst>
        <pc:spChg chg="add mod">
          <ac:chgData name="Kamran Naquvi" userId="52bb1df112b06346" providerId="LiveId" clId="{3A4742DB-E9C7-4ADC-8EC1-0392346446F3}" dt="2023-10-21T21:22:48.187" v="681" actId="1076"/>
          <ac:spMkLst>
            <pc:docMk/>
            <pc:sldMk cId="2601947275" sldId="295"/>
            <ac:spMk id="8" creationId="{705ABD96-0173-AA52-04CB-5EBE7E411D04}"/>
          </ac:spMkLst>
        </pc:spChg>
        <pc:spChg chg="del">
          <ac:chgData name="Kamran Naquvi" userId="52bb1df112b06346" providerId="LiveId" clId="{3A4742DB-E9C7-4ADC-8EC1-0392346446F3}" dt="2023-10-21T21:22:43.194" v="679" actId="478"/>
          <ac:spMkLst>
            <pc:docMk/>
            <pc:sldMk cId="2601947275" sldId="295"/>
            <ac:spMk id="10" creationId="{A22848CF-7857-7694-43B1-E6E44DB75810}"/>
          </ac:spMkLst>
        </pc:spChg>
        <pc:spChg chg="add mod">
          <ac:chgData name="Kamran Naquvi" userId="52bb1df112b06346" providerId="LiveId" clId="{3A4742DB-E9C7-4ADC-8EC1-0392346446F3}" dt="2023-10-21T21:22:48.187" v="681" actId="1076"/>
          <ac:spMkLst>
            <pc:docMk/>
            <pc:sldMk cId="2601947275" sldId="295"/>
            <ac:spMk id="12" creationId="{06181148-BDD4-6D26-B00A-139A462715B3}"/>
          </ac:spMkLst>
        </pc:spChg>
        <pc:spChg chg="add mod">
          <ac:chgData name="Kamran Naquvi" userId="52bb1df112b06346" providerId="LiveId" clId="{3A4742DB-E9C7-4ADC-8EC1-0392346446F3}" dt="2023-10-21T21:22:48.187" v="681" actId="1076"/>
          <ac:spMkLst>
            <pc:docMk/>
            <pc:sldMk cId="2601947275" sldId="295"/>
            <ac:spMk id="13" creationId="{9ABE11E6-E37B-E265-A85A-2694B9254EA5}"/>
          </ac:spMkLst>
        </pc:spChg>
        <pc:spChg chg="add mod">
          <ac:chgData name="Kamran Naquvi" userId="52bb1df112b06346" providerId="LiveId" clId="{3A4742DB-E9C7-4ADC-8EC1-0392346446F3}" dt="2023-10-21T21:23:12.153" v="685" actId="1076"/>
          <ac:spMkLst>
            <pc:docMk/>
            <pc:sldMk cId="2601947275" sldId="295"/>
            <ac:spMk id="14" creationId="{B1A83035-D9EF-82C1-51A9-0E2254B289D2}"/>
          </ac:spMkLst>
        </pc:spChg>
        <pc:spChg chg="add mod">
          <ac:chgData name="Kamran Naquvi" userId="52bb1df112b06346" providerId="LiveId" clId="{3A4742DB-E9C7-4ADC-8EC1-0392346446F3}" dt="2023-10-21T21:22:48.187" v="681" actId="1076"/>
          <ac:spMkLst>
            <pc:docMk/>
            <pc:sldMk cId="2601947275" sldId="295"/>
            <ac:spMk id="15" creationId="{9ACD2200-9605-1066-6A51-3649F0CDEF2C}"/>
          </ac:spMkLst>
        </pc:spChg>
        <pc:spChg chg="add mod">
          <ac:chgData name="Kamran Naquvi" userId="52bb1df112b06346" providerId="LiveId" clId="{3A4742DB-E9C7-4ADC-8EC1-0392346446F3}" dt="2023-10-21T21:22:48.187" v="681" actId="1076"/>
          <ac:spMkLst>
            <pc:docMk/>
            <pc:sldMk cId="2601947275" sldId="295"/>
            <ac:spMk id="16" creationId="{08FC7F66-4838-00B6-5B6B-B10146C8BC34}"/>
          </ac:spMkLst>
        </pc:spChg>
        <pc:graphicFrameChg chg="del">
          <ac:chgData name="Kamran Naquvi" userId="52bb1df112b06346" providerId="LiveId" clId="{3A4742DB-E9C7-4ADC-8EC1-0392346446F3}" dt="2023-10-21T21:22:39.327" v="678" actId="478"/>
          <ac:graphicFrameMkLst>
            <pc:docMk/>
            <pc:sldMk cId="2601947275" sldId="295"/>
            <ac:graphicFrameMk id="2" creationId="{24072CE7-CF82-F9DA-4F8D-595D3945D6BB}"/>
          </ac:graphicFrameMkLst>
        </pc:graphicFrameChg>
        <pc:graphicFrameChg chg="add mod">
          <ac:chgData name="Kamran Naquvi" userId="52bb1df112b06346" providerId="LiveId" clId="{3A4742DB-E9C7-4ADC-8EC1-0392346446F3}" dt="2023-10-21T21:22:57.171" v="682" actId="1076"/>
          <ac:graphicFrameMkLst>
            <pc:docMk/>
            <pc:sldMk cId="2601947275" sldId="295"/>
            <ac:graphicFrameMk id="3" creationId="{6C63FC07-8793-AB9D-ACFE-AB8528C313E4}"/>
          </ac:graphicFrameMkLst>
        </pc:graphicFrameChg>
        <pc:graphicFrameChg chg="add mod">
          <ac:chgData name="Kamran Naquvi" userId="52bb1df112b06346" providerId="LiveId" clId="{3A4742DB-E9C7-4ADC-8EC1-0392346446F3}" dt="2023-10-21T21:23:05.447" v="684" actId="1076"/>
          <ac:graphicFrameMkLst>
            <pc:docMk/>
            <pc:sldMk cId="2601947275" sldId="295"/>
            <ac:graphicFrameMk id="6" creationId="{78F60EB2-55F4-7D7E-CDBE-957CC06E560D}"/>
          </ac:graphicFrameMkLst>
        </pc:graphicFrameChg>
        <pc:graphicFrameChg chg="add mod">
          <ac:chgData name="Kamran Naquvi" userId="52bb1df112b06346" providerId="LiveId" clId="{3A4742DB-E9C7-4ADC-8EC1-0392346446F3}" dt="2023-10-21T21:23:02.254" v="683" actId="1076"/>
          <ac:graphicFrameMkLst>
            <pc:docMk/>
            <pc:sldMk cId="2601947275" sldId="295"/>
            <ac:graphicFrameMk id="7" creationId="{4E0027DA-0663-FC16-591E-8C302D034C59}"/>
          </ac:graphicFrameMkLst>
        </pc:graphicFrameChg>
      </pc:sldChg>
      <pc:sldChg chg="modSp add mod replId">
        <pc:chgData name="Kamran Naquvi" userId="52bb1df112b06346" providerId="LiveId" clId="{3A4742DB-E9C7-4ADC-8EC1-0392346446F3}" dt="2023-10-21T21:23:53.573" v="687" actId="27636"/>
        <pc:sldMkLst>
          <pc:docMk/>
          <pc:sldMk cId="3622244051" sldId="296"/>
        </pc:sldMkLst>
        <pc:spChg chg="mod">
          <ac:chgData name="Kamran Naquvi" userId="52bb1df112b06346" providerId="LiveId" clId="{3A4742DB-E9C7-4ADC-8EC1-0392346446F3}" dt="2023-10-21T21:23:53.573" v="687" actId="27636"/>
          <ac:spMkLst>
            <pc:docMk/>
            <pc:sldMk cId="3622244051" sldId="296"/>
            <ac:spMk id="3" creationId="{853DF8E1-05B8-E528-AEFD-EBAA7747925E}"/>
          </ac:spMkLst>
        </pc:spChg>
      </pc:sldChg>
      <pc:sldChg chg="addSp delSp modSp add mod modAnim">
        <pc:chgData name="Kamran Naquvi" userId="52bb1df112b06346" providerId="LiveId" clId="{3A4742DB-E9C7-4ADC-8EC1-0392346446F3}" dt="2023-10-21T21:50:07.711" v="1009" actId="207"/>
        <pc:sldMkLst>
          <pc:docMk/>
          <pc:sldMk cId="2064227541" sldId="297"/>
        </pc:sldMkLst>
        <pc:spChg chg="mod">
          <ac:chgData name="Kamran Naquvi" userId="52bb1df112b06346" providerId="LiveId" clId="{3A4742DB-E9C7-4ADC-8EC1-0392346446F3}" dt="2023-10-21T21:50:07.711" v="1009" actId="207"/>
          <ac:spMkLst>
            <pc:docMk/>
            <pc:sldMk cId="2064227541" sldId="297"/>
            <ac:spMk id="2" creationId="{B219549C-3148-3191-BA73-F0E783C1FE96}"/>
          </ac:spMkLst>
        </pc:spChg>
        <pc:spChg chg="del">
          <ac:chgData name="Kamran Naquvi" userId="52bb1df112b06346" providerId="LiveId" clId="{3A4742DB-E9C7-4ADC-8EC1-0392346446F3}" dt="2023-10-21T21:25:09.058" v="694" actId="478"/>
          <ac:spMkLst>
            <pc:docMk/>
            <pc:sldMk cId="2064227541" sldId="297"/>
            <ac:spMk id="3" creationId="{853DF8E1-05B8-E528-AEFD-EBAA7747925E}"/>
          </ac:spMkLst>
        </pc:spChg>
        <pc:spChg chg="add del mod">
          <ac:chgData name="Kamran Naquvi" userId="52bb1df112b06346" providerId="LiveId" clId="{3A4742DB-E9C7-4ADC-8EC1-0392346446F3}" dt="2023-10-21T21:25:15.298" v="697" actId="478"/>
          <ac:spMkLst>
            <pc:docMk/>
            <pc:sldMk cId="2064227541" sldId="297"/>
            <ac:spMk id="7" creationId="{EDC6387E-E28B-540A-7AEF-6BC32A98D51D}"/>
          </ac:spMkLst>
        </pc:spChg>
        <pc:spChg chg="add mod">
          <ac:chgData name="Kamran Naquvi" userId="52bb1df112b06346" providerId="LiveId" clId="{3A4742DB-E9C7-4ADC-8EC1-0392346446F3}" dt="2023-10-21T21:26:23.113" v="737" actId="20577"/>
          <ac:spMkLst>
            <pc:docMk/>
            <pc:sldMk cId="2064227541" sldId="297"/>
            <ac:spMk id="12" creationId="{EB19773C-0A0E-4BFC-D96E-A12342CAB337}"/>
          </ac:spMkLst>
        </pc:spChg>
        <pc:picChg chg="del">
          <ac:chgData name="Kamran Naquvi" userId="52bb1df112b06346" providerId="LiveId" clId="{3A4742DB-E9C7-4ADC-8EC1-0392346446F3}" dt="2023-10-21T21:25:02.951" v="692" actId="478"/>
          <ac:picMkLst>
            <pc:docMk/>
            <pc:sldMk cId="2064227541" sldId="297"/>
            <ac:picMk id="8" creationId="{34F2CE22-23E5-C45D-9A7F-A9FB6110685E}"/>
          </ac:picMkLst>
        </pc:picChg>
        <pc:picChg chg="del">
          <ac:chgData name="Kamran Naquvi" userId="52bb1df112b06346" providerId="LiveId" clId="{3A4742DB-E9C7-4ADC-8EC1-0392346446F3}" dt="2023-10-21T21:25:04.879" v="693" actId="478"/>
          <ac:picMkLst>
            <pc:docMk/>
            <pc:sldMk cId="2064227541" sldId="297"/>
            <ac:picMk id="10" creationId="{4664F5DD-F3FF-E56A-7CCB-B8C14F4EB49B}"/>
          </ac:picMkLst>
        </pc:picChg>
        <pc:picChg chg="add mod">
          <ac:chgData name="Kamran Naquvi" userId="52bb1df112b06346" providerId="LiveId" clId="{3A4742DB-E9C7-4ADC-8EC1-0392346446F3}" dt="2023-10-21T21:25:18.430" v="698" actId="1076"/>
          <ac:picMkLst>
            <pc:docMk/>
            <pc:sldMk cId="2064227541" sldId="297"/>
            <ac:picMk id="13" creationId="{C3F3ADA5-F7B9-BEE1-6A14-A566A0C5C504}"/>
          </ac:picMkLst>
        </pc:picChg>
      </pc:sldChg>
      <pc:sldChg chg="modSp add mod replId">
        <pc:chgData name="Kamran Naquvi" userId="52bb1df112b06346" providerId="LiveId" clId="{3A4742DB-E9C7-4ADC-8EC1-0392346446F3}" dt="2023-10-21T21:27:53.813" v="758" actId="403"/>
        <pc:sldMkLst>
          <pc:docMk/>
          <pc:sldMk cId="2261201170" sldId="298"/>
        </pc:sldMkLst>
        <pc:spChg chg="mod">
          <ac:chgData name="Kamran Naquvi" userId="52bb1df112b06346" providerId="LiveId" clId="{3A4742DB-E9C7-4ADC-8EC1-0392346446F3}" dt="2023-10-21T21:27:53.813" v="758" actId="403"/>
          <ac:spMkLst>
            <pc:docMk/>
            <pc:sldMk cId="2261201170" sldId="298"/>
            <ac:spMk id="3" creationId="{853DF8E1-05B8-E528-AEFD-EBAA7747925E}"/>
          </ac:spMkLst>
        </pc:spChg>
      </pc:sldChg>
      <pc:sldChg chg="addSp delSp modSp add mod replId">
        <pc:chgData name="Kamran Naquvi" userId="52bb1df112b06346" providerId="LiveId" clId="{3A4742DB-E9C7-4ADC-8EC1-0392346446F3}" dt="2023-10-21T21:28:46.927" v="772" actId="1076"/>
        <pc:sldMkLst>
          <pc:docMk/>
          <pc:sldMk cId="4181866515" sldId="299"/>
        </pc:sldMkLst>
        <pc:spChg chg="mod">
          <ac:chgData name="Kamran Naquvi" userId="52bb1df112b06346" providerId="LiveId" clId="{3A4742DB-E9C7-4ADC-8EC1-0392346446F3}" dt="2023-10-21T21:28:36.230" v="771" actId="20577"/>
          <ac:spMkLst>
            <pc:docMk/>
            <pc:sldMk cId="4181866515" sldId="299"/>
            <ac:spMk id="10" creationId="{A22848CF-7857-7694-43B1-E6E44DB75810}"/>
          </ac:spMkLst>
        </pc:spChg>
        <pc:graphicFrameChg chg="del">
          <ac:chgData name="Kamran Naquvi" userId="52bb1df112b06346" providerId="LiveId" clId="{3A4742DB-E9C7-4ADC-8EC1-0392346446F3}" dt="2023-10-21T21:28:14.614" v="759" actId="478"/>
          <ac:graphicFrameMkLst>
            <pc:docMk/>
            <pc:sldMk cId="4181866515" sldId="299"/>
            <ac:graphicFrameMk id="2" creationId="{24072CE7-CF82-F9DA-4F8D-595D3945D6BB}"/>
          </ac:graphicFrameMkLst>
        </pc:graphicFrameChg>
        <pc:graphicFrameChg chg="add mod">
          <ac:chgData name="Kamran Naquvi" userId="52bb1df112b06346" providerId="LiveId" clId="{3A4742DB-E9C7-4ADC-8EC1-0392346446F3}" dt="2023-10-21T21:28:46.927" v="772" actId="1076"/>
          <ac:graphicFrameMkLst>
            <pc:docMk/>
            <pc:sldMk cId="4181866515" sldId="299"/>
            <ac:graphicFrameMk id="3" creationId="{5C7581BC-CEAF-EFA5-832E-333AF8EC3D97}"/>
          </ac:graphicFrameMkLst>
        </pc:graphicFrameChg>
        <pc:graphicFrameChg chg="add mod">
          <ac:chgData name="Kamran Naquvi" userId="52bb1df112b06346" providerId="LiveId" clId="{3A4742DB-E9C7-4ADC-8EC1-0392346446F3}" dt="2023-10-21T21:28:20.555" v="761" actId="1076"/>
          <ac:graphicFrameMkLst>
            <pc:docMk/>
            <pc:sldMk cId="4181866515" sldId="299"/>
            <ac:graphicFrameMk id="6" creationId="{A0A888EE-4249-5909-7C09-113A832EDD52}"/>
          </ac:graphicFrameMkLst>
        </pc:graphicFrameChg>
      </pc:sldChg>
      <pc:sldChg chg="modSp add mod replId">
        <pc:chgData name="Kamran Naquvi" userId="52bb1df112b06346" providerId="LiveId" clId="{3A4742DB-E9C7-4ADC-8EC1-0392346446F3}" dt="2023-10-21T21:29:32.805" v="775" actId="6549"/>
        <pc:sldMkLst>
          <pc:docMk/>
          <pc:sldMk cId="3851825531" sldId="300"/>
        </pc:sldMkLst>
        <pc:spChg chg="mod">
          <ac:chgData name="Kamran Naquvi" userId="52bb1df112b06346" providerId="LiveId" clId="{3A4742DB-E9C7-4ADC-8EC1-0392346446F3}" dt="2023-10-21T21:29:32.805" v="775" actId="6549"/>
          <ac:spMkLst>
            <pc:docMk/>
            <pc:sldMk cId="3851825531" sldId="300"/>
            <ac:spMk id="3" creationId="{853DF8E1-05B8-E528-AEFD-EBAA7747925E}"/>
          </ac:spMkLst>
        </pc:spChg>
      </pc:sldChg>
      <pc:sldChg chg="addSp delSp modSp add mod modAnim">
        <pc:chgData name="Kamran Naquvi" userId="52bb1df112b06346" providerId="LiveId" clId="{3A4742DB-E9C7-4ADC-8EC1-0392346446F3}" dt="2023-10-21T21:50:26.939" v="1013" actId="114"/>
        <pc:sldMkLst>
          <pc:docMk/>
          <pc:sldMk cId="3863735519" sldId="301"/>
        </pc:sldMkLst>
        <pc:spChg chg="mod">
          <ac:chgData name="Kamran Naquvi" userId="52bb1df112b06346" providerId="LiveId" clId="{3A4742DB-E9C7-4ADC-8EC1-0392346446F3}" dt="2023-10-21T21:50:26.939" v="1013" actId="114"/>
          <ac:spMkLst>
            <pc:docMk/>
            <pc:sldMk cId="3863735519" sldId="301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1:32:59.718" v="867" actId="14100"/>
          <ac:spMkLst>
            <pc:docMk/>
            <pc:sldMk cId="3863735519" sldId="301"/>
            <ac:spMk id="12" creationId="{EB19773C-0A0E-4BFC-D96E-A12342CAB337}"/>
          </ac:spMkLst>
        </pc:spChg>
        <pc:picChg chg="add mod">
          <ac:chgData name="Kamran Naquvi" userId="52bb1df112b06346" providerId="LiveId" clId="{3A4742DB-E9C7-4ADC-8EC1-0392346446F3}" dt="2023-10-21T21:33:27.223" v="871" actId="14100"/>
          <ac:picMkLst>
            <pc:docMk/>
            <pc:sldMk cId="3863735519" sldId="301"/>
            <ac:picMk id="3" creationId="{D6DC4FB7-4BB2-DF69-9D9A-E4941079B503}"/>
          </ac:picMkLst>
        </pc:picChg>
        <pc:picChg chg="del">
          <ac:chgData name="Kamran Naquvi" userId="52bb1df112b06346" providerId="LiveId" clId="{3A4742DB-E9C7-4ADC-8EC1-0392346446F3}" dt="2023-10-21T21:33:18.440" v="868" actId="478"/>
          <ac:picMkLst>
            <pc:docMk/>
            <pc:sldMk cId="3863735519" sldId="301"/>
            <ac:picMk id="13" creationId="{C3F3ADA5-F7B9-BEE1-6A14-A566A0C5C504}"/>
          </ac:picMkLst>
        </pc:picChg>
      </pc:sldChg>
      <pc:sldChg chg="modSp add mod replId">
        <pc:chgData name="Kamran Naquvi" userId="52bb1df112b06346" providerId="LiveId" clId="{3A4742DB-E9C7-4ADC-8EC1-0392346446F3}" dt="2023-10-21T21:33:58.157" v="874" actId="27636"/>
        <pc:sldMkLst>
          <pc:docMk/>
          <pc:sldMk cId="1410651561" sldId="302"/>
        </pc:sldMkLst>
        <pc:spChg chg="mod">
          <ac:chgData name="Kamran Naquvi" userId="52bb1df112b06346" providerId="LiveId" clId="{3A4742DB-E9C7-4ADC-8EC1-0392346446F3}" dt="2023-10-21T21:33:58.157" v="874" actId="27636"/>
          <ac:spMkLst>
            <pc:docMk/>
            <pc:sldMk cId="1410651561" sldId="302"/>
            <ac:spMk id="3" creationId="{853DF8E1-05B8-E528-AEFD-EBAA7747925E}"/>
          </ac:spMkLst>
        </pc:spChg>
      </pc:sldChg>
      <pc:sldChg chg="addSp delSp modSp add mod replId">
        <pc:chgData name="Kamran Naquvi" userId="52bb1df112b06346" providerId="LiveId" clId="{3A4742DB-E9C7-4ADC-8EC1-0392346446F3}" dt="2023-10-21T21:34:39.531" v="885" actId="1076"/>
        <pc:sldMkLst>
          <pc:docMk/>
          <pc:sldMk cId="2245835467" sldId="303"/>
        </pc:sldMkLst>
        <pc:spChg chg="add mod">
          <ac:chgData name="Kamran Naquvi" userId="52bb1df112b06346" providerId="LiveId" clId="{3A4742DB-E9C7-4ADC-8EC1-0392346446F3}" dt="2023-10-21T21:34:27.244" v="879" actId="1076"/>
          <ac:spMkLst>
            <pc:docMk/>
            <pc:sldMk cId="2245835467" sldId="303"/>
            <ac:spMk id="7" creationId="{7C2F0670-9622-9007-ABAD-A580FD80D168}"/>
          </ac:spMkLst>
        </pc:spChg>
        <pc:spChg chg="mod">
          <ac:chgData name="Kamran Naquvi" userId="52bb1df112b06346" providerId="LiveId" clId="{3A4742DB-E9C7-4ADC-8EC1-0392346446F3}" dt="2023-10-21T21:34:39.531" v="885" actId="1076"/>
          <ac:spMkLst>
            <pc:docMk/>
            <pc:sldMk cId="2245835467" sldId="303"/>
            <ac:spMk id="10" creationId="{A22848CF-7857-7694-43B1-E6E44DB75810}"/>
          </ac:spMkLst>
        </pc:spChg>
        <pc:graphicFrameChg chg="add mod">
          <ac:chgData name="Kamran Naquvi" userId="52bb1df112b06346" providerId="LiveId" clId="{3A4742DB-E9C7-4ADC-8EC1-0392346446F3}" dt="2023-10-21T21:34:27.244" v="879" actId="1076"/>
          <ac:graphicFrameMkLst>
            <pc:docMk/>
            <pc:sldMk cId="2245835467" sldId="303"/>
            <ac:graphicFrameMk id="2" creationId="{59A864E9-A238-EFDB-316A-610252BEFE81}"/>
          </ac:graphicFrameMkLst>
        </pc:graphicFrameChg>
        <pc:graphicFrameChg chg="del modGraphic">
          <ac:chgData name="Kamran Naquvi" userId="52bb1df112b06346" providerId="LiveId" clId="{3A4742DB-E9C7-4ADC-8EC1-0392346446F3}" dt="2023-10-21T21:34:21.618" v="876" actId="478"/>
          <ac:graphicFrameMkLst>
            <pc:docMk/>
            <pc:sldMk cId="2245835467" sldId="303"/>
            <ac:graphicFrameMk id="3" creationId="{5C7581BC-CEAF-EFA5-832E-333AF8EC3D97}"/>
          </ac:graphicFrameMkLst>
        </pc:graphicFrameChg>
        <pc:graphicFrameChg chg="del">
          <ac:chgData name="Kamran Naquvi" userId="52bb1df112b06346" providerId="LiveId" clId="{3A4742DB-E9C7-4ADC-8EC1-0392346446F3}" dt="2023-10-21T21:34:23.467" v="877" actId="478"/>
          <ac:graphicFrameMkLst>
            <pc:docMk/>
            <pc:sldMk cId="2245835467" sldId="303"/>
            <ac:graphicFrameMk id="6" creationId="{A0A888EE-4249-5909-7C09-113A832EDD52}"/>
          </ac:graphicFrameMkLst>
        </pc:graphicFrameChg>
      </pc:sldChg>
      <pc:sldChg chg="modSp add mod replId">
        <pc:chgData name="Kamran Naquvi" userId="52bb1df112b06346" providerId="LiveId" clId="{3A4742DB-E9C7-4ADC-8EC1-0392346446F3}" dt="2023-10-21T21:35:13.907" v="887" actId="27636"/>
        <pc:sldMkLst>
          <pc:docMk/>
          <pc:sldMk cId="2006205670" sldId="304"/>
        </pc:sldMkLst>
        <pc:spChg chg="mod">
          <ac:chgData name="Kamran Naquvi" userId="52bb1df112b06346" providerId="LiveId" clId="{3A4742DB-E9C7-4ADC-8EC1-0392346446F3}" dt="2023-10-21T21:35:13.907" v="887" actId="27636"/>
          <ac:spMkLst>
            <pc:docMk/>
            <pc:sldMk cId="2006205670" sldId="304"/>
            <ac:spMk id="3" creationId="{853DF8E1-05B8-E528-AEFD-EBAA7747925E}"/>
          </ac:spMkLst>
        </pc:spChg>
      </pc:sldChg>
      <pc:sldChg chg="addSp delSp modSp add mod">
        <pc:chgData name="Kamran Naquvi" userId="52bb1df112b06346" providerId="LiveId" clId="{3A4742DB-E9C7-4ADC-8EC1-0392346446F3}" dt="2023-10-21T21:50:40.831" v="1016" actId="404"/>
        <pc:sldMkLst>
          <pc:docMk/>
          <pc:sldMk cId="1274627661" sldId="305"/>
        </pc:sldMkLst>
        <pc:spChg chg="mod">
          <ac:chgData name="Kamran Naquvi" userId="52bb1df112b06346" providerId="LiveId" clId="{3A4742DB-E9C7-4ADC-8EC1-0392346446F3}" dt="2023-10-21T21:50:40.831" v="1016" actId="404"/>
          <ac:spMkLst>
            <pc:docMk/>
            <pc:sldMk cId="1274627661" sldId="305"/>
            <ac:spMk id="2" creationId="{B219549C-3148-3191-BA73-F0E783C1FE96}"/>
          </ac:spMkLst>
        </pc:spChg>
        <pc:spChg chg="add mod">
          <ac:chgData name="Kamran Naquvi" userId="52bb1df112b06346" providerId="LiveId" clId="{3A4742DB-E9C7-4ADC-8EC1-0392346446F3}" dt="2023-10-21T21:36:12.453" v="899" actId="403"/>
          <ac:spMkLst>
            <pc:docMk/>
            <pc:sldMk cId="1274627661" sldId="305"/>
            <ac:spMk id="3" creationId="{5EC9925D-F214-9140-4ADF-EA74A3ADFA75}"/>
          </ac:spMkLst>
        </pc:spChg>
        <pc:spChg chg="del mod">
          <ac:chgData name="Kamran Naquvi" userId="52bb1df112b06346" providerId="LiveId" clId="{3A4742DB-E9C7-4ADC-8EC1-0392346446F3}" dt="2023-10-21T21:35:55.521" v="891" actId="478"/>
          <ac:spMkLst>
            <pc:docMk/>
            <pc:sldMk cId="1274627661" sldId="305"/>
            <ac:spMk id="12" creationId="{EB19773C-0A0E-4BFC-D96E-A12342CAB337}"/>
          </ac:spMkLst>
        </pc:spChg>
        <pc:picChg chg="add mod">
          <ac:chgData name="Kamran Naquvi" userId="52bb1df112b06346" providerId="LiveId" clId="{3A4742DB-E9C7-4ADC-8EC1-0392346446F3}" dt="2023-10-21T21:36:01.201" v="894" actId="1076"/>
          <ac:picMkLst>
            <pc:docMk/>
            <pc:sldMk cId="1274627661" sldId="305"/>
            <ac:picMk id="6" creationId="{9BF80EA9-C233-172C-E1A9-C24AC8ABC8D7}"/>
          </ac:picMkLst>
        </pc:picChg>
        <pc:picChg chg="del">
          <ac:chgData name="Kamran Naquvi" userId="52bb1df112b06346" providerId="LiveId" clId="{3A4742DB-E9C7-4ADC-8EC1-0392346446F3}" dt="2023-10-21T21:35:50.914" v="889" actId="478"/>
          <ac:picMkLst>
            <pc:docMk/>
            <pc:sldMk cId="1274627661" sldId="305"/>
            <ac:picMk id="13" creationId="{C3F3ADA5-F7B9-BEE1-6A14-A566A0C5C504}"/>
          </ac:picMkLst>
        </pc:picChg>
      </pc:sldChg>
      <pc:sldChg chg="addSp modSp add mod replId">
        <pc:chgData name="Kamran Naquvi" userId="52bb1df112b06346" providerId="LiveId" clId="{3A4742DB-E9C7-4ADC-8EC1-0392346446F3}" dt="2023-10-21T21:37:11.994" v="907" actId="1076"/>
        <pc:sldMkLst>
          <pc:docMk/>
          <pc:sldMk cId="1667130038" sldId="306"/>
        </pc:sldMkLst>
        <pc:spChg chg="mod">
          <ac:chgData name="Kamran Naquvi" userId="52bb1df112b06346" providerId="LiveId" clId="{3A4742DB-E9C7-4ADC-8EC1-0392346446F3}" dt="2023-10-21T21:37:04.762" v="905" actId="27636"/>
          <ac:spMkLst>
            <pc:docMk/>
            <pc:sldMk cId="1667130038" sldId="306"/>
            <ac:spMk id="3" creationId="{853DF8E1-05B8-E528-AEFD-EBAA7747925E}"/>
          </ac:spMkLst>
        </pc:spChg>
        <pc:graphicFrameChg chg="add mod">
          <ac:chgData name="Kamran Naquvi" userId="52bb1df112b06346" providerId="LiveId" clId="{3A4742DB-E9C7-4ADC-8EC1-0392346446F3}" dt="2023-10-21T21:37:11.994" v="907" actId="1076"/>
          <ac:graphicFrameMkLst>
            <pc:docMk/>
            <pc:sldMk cId="1667130038" sldId="306"/>
            <ac:graphicFrameMk id="2" creationId="{60A04E35-E48E-38DF-ED08-8314582768C3}"/>
          </ac:graphicFrameMkLst>
        </pc:graphicFrameChg>
      </pc:sldChg>
      <pc:sldChg chg="add del replId">
        <pc:chgData name="Kamran Naquvi" userId="52bb1df112b06346" providerId="LiveId" clId="{3A4742DB-E9C7-4ADC-8EC1-0392346446F3}" dt="2023-10-21T21:37:36.997" v="908" actId="2696"/>
        <pc:sldMkLst>
          <pc:docMk/>
          <pc:sldMk cId="1476352618" sldId="307"/>
        </pc:sldMkLst>
      </pc:sldChg>
      <pc:sldChg chg="modSp add mod replId">
        <pc:chgData name="Kamran Naquvi" userId="52bb1df112b06346" providerId="LiveId" clId="{3A4742DB-E9C7-4ADC-8EC1-0392346446F3}" dt="2023-10-21T21:39:17.484" v="925" actId="20577"/>
        <pc:sldMkLst>
          <pc:docMk/>
          <pc:sldMk cId="2879396111" sldId="308"/>
        </pc:sldMkLst>
        <pc:spChg chg="mod">
          <ac:chgData name="Kamran Naquvi" userId="52bb1df112b06346" providerId="LiveId" clId="{3A4742DB-E9C7-4ADC-8EC1-0392346446F3}" dt="2023-10-21T21:39:17.484" v="925" actId="20577"/>
          <ac:spMkLst>
            <pc:docMk/>
            <pc:sldMk cId="2879396111" sldId="308"/>
            <ac:spMk id="3" creationId="{853DF8E1-05B8-E528-AEFD-EBAA7747925E}"/>
          </ac:spMkLst>
        </pc:spChg>
      </pc:sldChg>
      <pc:sldChg chg="delSp modSp add mod">
        <pc:chgData name="Kamran Naquvi" userId="52bb1df112b06346" providerId="LiveId" clId="{3A4742DB-E9C7-4ADC-8EC1-0392346446F3}" dt="2023-10-21T21:50:50.860" v="1019" actId="404"/>
        <pc:sldMkLst>
          <pc:docMk/>
          <pc:sldMk cId="3771232420" sldId="309"/>
        </pc:sldMkLst>
        <pc:spChg chg="mod">
          <ac:chgData name="Kamran Naquvi" userId="52bb1df112b06346" providerId="LiveId" clId="{3A4742DB-E9C7-4ADC-8EC1-0392346446F3}" dt="2023-10-21T21:50:50.860" v="1019" actId="404"/>
          <ac:spMkLst>
            <pc:docMk/>
            <pc:sldMk cId="3771232420" sldId="309"/>
            <ac:spMk id="2" creationId="{B219549C-3148-3191-BA73-F0E783C1FE96}"/>
          </ac:spMkLst>
        </pc:spChg>
        <pc:spChg chg="mod">
          <ac:chgData name="Kamran Naquvi" userId="52bb1df112b06346" providerId="LiveId" clId="{3A4742DB-E9C7-4ADC-8EC1-0392346446F3}" dt="2023-10-21T21:41:40.798" v="963" actId="5793"/>
          <ac:spMkLst>
            <pc:docMk/>
            <pc:sldMk cId="3771232420" sldId="309"/>
            <ac:spMk id="3" creationId="{5EC9925D-F214-9140-4ADF-EA74A3ADFA75}"/>
          </ac:spMkLst>
        </pc:spChg>
        <pc:picChg chg="del">
          <ac:chgData name="Kamran Naquvi" userId="52bb1df112b06346" providerId="LiveId" clId="{3A4742DB-E9C7-4ADC-8EC1-0392346446F3}" dt="2023-10-21T21:40:31.159" v="932" actId="478"/>
          <ac:picMkLst>
            <pc:docMk/>
            <pc:sldMk cId="3771232420" sldId="309"/>
            <ac:picMk id="6" creationId="{9BF80EA9-C233-172C-E1A9-C24AC8ABC8D7}"/>
          </ac:picMkLst>
        </pc:picChg>
      </pc:sldChg>
      <pc:sldChg chg="addSp delSp modSp add mod replId">
        <pc:chgData name="Kamran Naquvi" userId="52bb1df112b06346" providerId="LiveId" clId="{3A4742DB-E9C7-4ADC-8EC1-0392346446F3}" dt="2023-10-21T21:43:13.969" v="976" actId="14100"/>
        <pc:sldMkLst>
          <pc:docMk/>
          <pc:sldMk cId="2877753000" sldId="310"/>
        </pc:sldMkLst>
        <pc:spChg chg="del">
          <ac:chgData name="Kamran Naquvi" userId="52bb1df112b06346" providerId="LiveId" clId="{3A4742DB-E9C7-4ADC-8EC1-0392346446F3}" dt="2023-10-21T21:42:40.178" v="968" actId="478"/>
          <ac:spMkLst>
            <pc:docMk/>
            <pc:sldMk cId="2877753000" sldId="310"/>
            <ac:spMk id="3" creationId="{853DF8E1-05B8-E528-AEFD-EBAA7747925E}"/>
          </ac:spMkLst>
        </pc:spChg>
        <pc:spChg chg="add mod">
          <ac:chgData name="Kamran Naquvi" userId="52bb1df112b06346" providerId="LiveId" clId="{3A4742DB-E9C7-4ADC-8EC1-0392346446F3}" dt="2023-10-21T21:42:58.758" v="973" actId="1076"/>
          <ac:spMkLst>
            <pc:docMk/>
            <pc:sldMk cId="2877753000" sldId="310"/>
            <ac:spMk id="7" creationId="{64A20B6C-7436-E07C-5AE3-B51BFFF517E9}"/>
          </ac:spMkLst>
        </pc:spChg>
        <pc:spChg chg="add del mod">
          <ac:chgData name="Kamran Naquvi" userId="52bb1df112b06346" providerId="LiveId" clId="{3A4742DB-E9C7-4ADC-8EC1-0392346446F3}" dt="2023-10-21T21:42:49.436" v="970" actId="478"/>
          <ac:spMkLst>
            <pc:docMk/>
            <pc:sldMk cId="2877753000" sldId="310"/>
            <ac:spMk id="10" creationId="{39E9D31C-E2B8-54ED-15A2-F6F83A713E46}"/>
          </ac:spMkLst>
        </pc:spChg>
        <pc:graphicFrameChg chg="del">
          <ac:chgData name="Kamran Naquvi" userId="52bb1df112b06346" providerId="LiveId" clId="{3A4742DB-E9C7-4ADC-8EC1-0392346446F3}" dt="2023-10-21T21:42:29.156" v="964" actId="478"/>
          <ac:graphicFrameMkLst>
            <pc:docMk/>
            <pc:sldMk cId="2877753000" sldId="310"/>
            <ac:graphicFrameMk id="2" creationId="{60A04E35-E48E-38DF-ED08-8314582768C3}"/>
          </ac:graphicFrameMkLst>
        </pc:graphicFrameChg>
        <pc:picChg chg="add mod">
          <ac:chgData name="Kamran Naquvi" userId="52bb1df112b06346" providerId="LiveId" clId="{3A4742DB-E9C7-4ADC-8EC1-0392346446F3}" dt="2023-10-21T21:43:13.969" v="976" actId="14100"/>
          <ac:picMkLst>
            <pc:docMk/>
            <pc:sldMk cId="2877753000" sldId="310"/>
            <ac:picMk id="12" creationId="{5D067D76-EC20-7304-E27E-61C48A91387E}"/>
          </ac:picMkLst>
        </pc:picChg>
      </pc:sldChg>
      <pc:sldChg chg="modSp add mod replId">
        <pc:chgData name="Kamran Naquvi" userId="52bb1df112b06346" providerId="LiveId" clId="{3A4742DB-E9C7-4ADC-8EC1-0392346446F3}" dt="2023-10-21T21:44:30.927" v="979" actId="20577"/>
        <pc:sldMkLst>
          <pc:docMk/>
          <pc:sldMk cId="3288427588" sldId="311"/>
        </pc:sldMkLst>
        <pc:spChg chg="mod">
          <ac:chgData name="Kamran Naquvi" userId="52bb1df112b06346" providerId="LiveId" clId="{3A4742DB-E9C7-4ADC-8EC1-0392346446F3}" dt="2023-10-21T21:44:30.927" v="979" actId="20577"/>
          <ac:spMkLst>
            <pc:docMk/>
            <pc:sldMk cId="3288427588" sldId="311"/>
            <ac:spMk id="3" creationId="{853DF8E1-05B8-E528-AEFD-EBAA7747925E}"/>
          </ac:spMkLst>
        </pc:spChg>
      </pc:sldChg>
      <pc:sldChg chg="delSp modSp add mod">
        <pc:chgData name="Kamran Naquvi" userId="52bb1df112b06346" providerId="LiveId" clId="{3A4742DB-E9C7-4ADC-8EC1-0392346446F3}" dt="2023-10-21T21:52:45.827" v="1059" actId="122"/>
        <pc:sldMkLst>
          <pc:docMk/>
          <pc:sldMk cId="2242720058" sldId="312"/>
        </pc:sldMkLst>
        <pc:spChg chg="mod">
          <ac:chgData name="Kamran Naquvi" userId="52bb1df112b06346" providerId="LiveId" clId="{3A4742DB-E9C7-4ADC-8EC1-0392346446F3}" dt="2023-10-21T21:52:45.827" v="1059" actId="122"/>
          <ac:spMkLst>
            <pc:docMk/>
            <pc:sldMk cId="2242720058" sldId="312"/>
            <ac:spMk id="2" creationId="{B219549C-3148-3191-BA73-F0E783C1FE96}"/>
          </ac:spMkLst>
        </pc:spChg>
        <pc:picChg chg="del">
          <ac:chgData name="Kamran Naquvi" userId="52bb1df112b06346" providerId="LiveId" clId="{3A4742DB-E9C7-4ADC-8EC1-0392346446F3}" dt="2023-10-21T21:52:08.011" v="1021" actId="478"/>
          <ac:picMkLst>
            <pc:docMk/>
            <pc:sldMk cId="2242720058" sldId="312"/>
            <ac:picMk id="6" creationId="{82E1A452-5AE6-BB1B-AF86-68EDE9996F5C}"/>
          </ac:picMkLst>
        </pc:picChg>
        <pc:picChg chg="del">
          <ac:chgData name="Kamran Naquvi" userId="52bb1df112b06346" providerId="LiveId" clId="{3A4742DB-E9C7-4ADC-8EC1-0392346446F3}" dt="2023-10-21T21:52:10.082" v="1022" actId="478"/>
          <ac:picMkLst>
            <pc:docMk/>
            <pc:sldMk cId="2242720058" sldId="312"/>
            <ac:picMk id="7" creationId="{ECBA4242-F202-54B2-746D-F387642CAD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0D635-2920-4AB0-8F6D-976760662D0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F9CAD-0AE4-4D27-A8BE-46A828B5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F9CAD-0AE4-4D27-A8BE-46A828B50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7566A96-151C-4FA3-99B4-EDCEA69F37B4}" type="datetime1">
              <a:rPr lang="en-US" smtClean="0"/>
              <a:t>3/2/2025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7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A20B-71E3-4E73-A9B6-9473CAA0FBF2}" type="datetime1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1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218B3-FB28-4FBF-B164-D1A06282AFA4}" type="datetime1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6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5D67-B3FC-44D2-8C9E-F536A1CBD03B}" type="datetime1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7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4132522-15EE-4FE6-A303-5869B89A0A0F}" type="datetime1">
              <a:rPr lang="en-US" smtClean="0"/>
              <a:t>3/2/2025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5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7680-94CD-4D55-BCE0-90AAFA0FD25F}" type="datetime1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6310-BEA0-4353-8FE6-6364A8AEE7F7}" type="datetime1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7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F8AD-08AF-418F-AAB0-C6242F99D600}" type="datetime1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2A28-61BF-4BDA-82CA-7015F408AA43}" type="datetime1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1F8B3B1-1F78-4A3C-A2D6-48B46541E64D}" type="datetime1">
              <a:rPr lang="en-US" smtClean="0"/>
              <a:t>3/2/2025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2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229B564-EBDD-4955-8632-33F697B3EA0B}" type="datetime1">
              <a:rPr lang="en-US" smtClean="0"/>
              <a:t>3/2/2025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68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11847A-555F-4565-ACAA-5E1C49D8341D}" type="datetime1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2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DC0967-ECFB-46A2-ADEB-01374F3D3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3173E3-A708-4A63-AB1F-6729F5E53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IN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D98FDEF-0256-4AA6-B4F5-14FEE180D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97D5C-E785-D72F-C8CC-FA44B04E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3919928"/>
            <a:ext cx="5355264" cy="11698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Kamran Javed Naquvi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name: 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AROMATHERAPY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4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Spring Semester 2024-2025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code: 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 429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4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BEB269-2208-4181-9DDB-A5C2D189B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cxnSp>
        <p:nvCxnSpPr>
          <p:cNvPr id="37" name="Straight Connector 28">
            <a:extLst>
              <a:ext uri="{FF2B5EF4-FFF2-40B4-BE49-F238E27FC236}">
                <a16:creationId xmlns:a16="http://schemas.microsoft.com/office/drawing/2014/main" id="{384CBE60-0977-4285-9BF5-9D827198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0">
            <a:extLst>
              <a:ext uri="{FF2B5EF4-FFF2-40B4-BE49-F238E27FC236}">
                <a16:creationId xmlns:a16="http://schemas.microsoft.com/office/drawing/2014/main" id="{1911CEBB-5C08-41C5-8954-C727FC875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E56FA950-4DFC-4710-A30A-6E55033CA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E2F7C9-81DF-F3F0-E0A3-1B3E21455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05" y="2309976"/>
            <a:ext cx="2204151" cy="2204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20C7F57-A693-F3A3-CD21-768A7ECE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3795" y="1164120"/>
            <a:ext cx="8087451" cy="2437232"/>
          </a:xfrm>
        </p:spPr>
        <p:txBody>
          <a:bodyPr>
            <a:normAutofit/>
          </a:bodyPr>
          <a:lstStyle/>
          <a:p>
            <a:r>
              <a:rPr lang="en-US" sz="2800" b="1" dirty="0"/>
              <a:t> </a:t>
            </a:r>
            <a:r>
              <a:rPr lang="en-US" sz="4000" b="1" dirty="0"/>
              <a:t> </a:t>
            </a:r>
            <a:r>
              <a:rPr lang="en-US" sz="6000" b="1" dirty="0"/>
              <a:t>Essential oils </a:t>
            </a:r>
            <a:br>
              <a:rPr lang="en-US" sz="4000" b="1" dirty="0"/>
            </a:br>
            <a:r>
              <a:rPr lang="en-US" sz="4000" b="1" dirty="0"/>
              <a:t>for Oily skin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53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DC3AD-425C-C2FE-B3BE-B599BD9F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1E23CE-149E-25A6-EC39-60A48292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5D2AC8-B0C6-012C-E112-FC900487D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74473-AB8C-A558-6EEB-DD97E746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32611-DF94-D156-C926-081EF7C70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757" y="248204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06D07-B430-3FCA-1852-CB81DE102A7B}"/>
              </a:ext>
            </a:extLst>
          </p:cNvPr>
          <p:cNvSpPr txBox="1"/>
          <p:nvPr/>
        </p:nvSpPr>
        <p:spPr>
          <a:xfrm>
            <a:off x="598715" y="743965"/>
            <a:ext cx="1090748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Chemical Constituents: </a:t>
            </a: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Citric Acid, Vitamin C,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Limonene: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major component of lemon essential oil, limonene contributes to its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citrusy aroma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is believed to have various health benefits.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Citral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Another compound responsible for lemon's citrus aroma, </a:t>
            </a:r>
            <a:r>
              <a:rPr lang="en-US" sz="2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citral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also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exhibits antimicrobial properties.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Flavonoids: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Lemons contain various flavonoids, including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hesperidin and </a:t>
            </a:r>
            <a:r>
              <a:rPr lang="en-US" sz="2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diosmin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which have antioxidant and anti-inflammatory properties.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Pectin: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 peel contains pectin, a type of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soluble fiber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may have beneficial effects on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digestion and cholesterol levels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b="1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Culinary, Beverages,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Preservation, Skincare,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Aromatherapy, Home Remedies,</a:t>
            </a:r>
          </a:p>
        </p:txBody>
      </p:sp>
    </p:spTree>
    <p:extLst>
      <p:ext uri="{BB962C8B-B14F-4D97-AF65-F5344CB8AC3E}">
        <p14:creationId xmlns:p14="http://schemas.microsoft.com/office/powerpoint/2010/main" val="319166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25B14-9E22-74C0-8F95-28423976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08480B-F75E-434C-FDE4-79C3D30F8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0270023-9C99-9A18-3A2B-B69076C94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C7521-4A23-4D64-5C9F-DE49D27B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DA55A-EF4E-07F9-580A-5E38631FB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034F8-A67E-1C4B-C45F-9BB87BB8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84" y="2049307"/>
            <a:ext cx="4805988" cy="3066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DD4E1-81E9-4AD7-E344-074740E7B596}"/>
              </a:ext>
            </a:extLst>
          </p:cNvPr>
          <p:cNvSpPr txBox="1"/>
          <p:nvPr/>
        </p:nvSpPr>
        <p:spPr>
          <a:xfrm>
            <a:off x="641258" y="1608157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Biological Sources: 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× paradisi</a:t>
            </a:r>
            <a:endParaRPr lang="en-US" sz="2800" b="1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 Family: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Rutaceae</a:t>
            </a:r>
            <a:endParaRPr lang="en-US" sz="28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Name: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Citrus × paradisi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 Habitat: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Grapefruit is believed to be a hybrid citrus fruit originating from a cross between the pomelo (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maxima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and the sweet orange (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sinensis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887CA-4F68-954D-0848-8F3AAC30AACE}"/>
              </a:ext>
            </a:extLst>
          </p:cNvPr>
          <p:cNvSpPr txBox="1"/>
          <p:nvPr/>
        </p:nvSpPr>
        <p:spPr>
          <a:xfrm>
            <a:off x="641258" y="9100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Grapefruit</a:t>
            </a:r>
          </a:p>
        </p:txBody>
      </p:sp>
    </p:spTree>
    <p:extLst>
      <p:ext uri="{BB962C8B-B14F-4D97-AF65-F5344CB8AC3E}">
        <p14:creationId xmlns:p14="http://schemas.microsoft.com/office/powerpoint/2010/main" val="140268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7CB42E-2121-E277-5B31-FBA14184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D6744-B2B5-831C-77F5-1AD1F2093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640163-0869-7F14-6806-7166C34E4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71ED-D43F-3FB7-1ED2-BA99BD5C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72A15-2B3B-F42B-DAAD-95489D0F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BEE82-9272-5C69-37A0-128C4640BBFF}"/>
              </a:ext>
            </a:extLst>
          </p:cNvPr>
          <p:cNvSpPr txBox="1"/>
          <p:nvPr/>
        </p:nvSpPr>
        <p:spPr>
          <a:xfrm>
            <a:off x="594202" y="572094"/>
            <a:ext cx="11205912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Chemical Constituents: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Citric Acid, Vitamin C,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Limonene: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major component of grapefruit essential oil, limonene gives it its characteristic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aroma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is believed to have various health benefits.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Nootkatone: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compound found in grapefruit peel, nootkatone has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insect-repelling properties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is being investigated for its potential as an insecticide and flavoring agent.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Flavonoids: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like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naringin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hesperidin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which have antioxidant and anti-inflammatory properties.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Pectin: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Grapefruit peel contains pectin, a soluble fiber that may have beneficial effects on digestion and cholesterol levels.</a:t>
            </a:r>
          </a:p>
        </p:txBody>
      </p:sp>
    </p:spTree>
    <p:extLst>
      <p:ext uri="{BB962C8B-B14F-4D97-AF65-F5344CB8AC3E}">
        <p14:creationId xmlns:p14="http://schemas.microsoft.com/office/powerpoint/2010/main" val="108470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BAC95-44CF-F5D9-B915-3CDC7ABD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56C13-0D81-B95F-E452-7A498A983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B997BEB-ED8B-9B7F-4347-621F48BD6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88902-B94B-4240-BF4B-2C4014B4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00" y="1549384"/>
            <a:ext cx="10809929" cy="4851415"/>
          </a:xfrm>
        </p:spPr>
        <p:txBody>
          <a:bodyPr>
            <a:normAutofit fontScale="4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sz="7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Skincare:</a:t>
            </a:r>
            <a:r>
              <a:rPr lang="en-US" sz="70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Grapefruit extract or essential oil is sometimes used in skincare products for its astringent and cleansing properties. It may help treat oily skin and acne.</a:t>
            </a:r>
          </a:p>
          <a:p>
            <a:pPr algn="l">
              <a:buFont typeface="+mj-lt"/>
              <a:buAutoNum type="arabicPeriod"/>
            </a:pPr>
            <a:r>
              <a:rPr lang="en-US" sz="7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Aromatherapy:</a:t>
            </a:r>
            <a:r>
              <a:rPr lang="en-US" sz="70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Grapefruit essential oil is used in aromatherapy for its uplifting and energizing scent. It is believed to help improve mood, reduce stress, and increase mental clarity.</a:t>
            </a:r>
          </a:p>
          <a:p>
            <a:pPr algn="l">
              <a:buFont typeface="+mj-lt"/>
              <a:buAutoNum type="arabicPeriod"/>
            </a:pPr>
            <a:r>
              <a:rPr lang="en-US" sz="7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Weight Management:</a:t>
            </a:r>
            <a:r>
              <a:rPr lang="en-US" sz="70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Some people believe that grapefruit may aid in weight loss or weight management due to its low calorie and high fiber content. 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57609-7665-AF11-5FD4-188DC19D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17798-9631-CC17-7D81-4EA0A0E6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F9D61-8E0F-8BBE-0EBE-E508F386B43E}"/>
              </a:ext>
            </a:extLst>
          </p:cNvPr>
          <p:cNvSpPr txBox="1"/>
          <p:nvPr/>
        </p:nvSpPr>
        <p:spPr>
          <a:xfrm>
            <a:off x="968828" y="77734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280350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D61F3-FEE8-9F2A-E833-8BCBA0ED0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D792F5-9BD6-47D5-0E2C-CD814872A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CCB765-CAF5-B84F-7C29-70822595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4FF9B-45C5-220B-494F-0326AD0C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92344"/>
            <a:ext cx="10298978" cy="1056653"/>
          </a:xfrm>
        </p:spPr>
        <p:txBody>
          <a:bodyPr>
            <a:normAutofit/>
          </a:bodyPr>
          <a:lstStyle/>
          <a:p>
            <a:r>
              <a:rPr lang="en-IN" dirty="0"/>
              <a:t> </a:t>
            </a:r>
            <a:r>
              <a:rPr lang="e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Cypress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A614-C20A-AD93-6DEE-2AA005CC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B6C17-17BE-DEDB-0E1C-A479126C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4595B-8BFE-CC00-691F-9DC4D4070865}"/>
              </a:ext>
            </a:extLst>
          </p:cNvPr>
          <p:cNvSpPr txBox="1"/>
          <p:nvPr/>
        </p:nvSpPr>
        <p:spPr>
          <a:xfrm>
            <a:off x="849087" y="1460116"/>
            <a:ext cx="52763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Biological Sources: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 Family: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Cupressaceae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Name: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Cupressus sempervirens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 Habitat: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Cypress trees are native to the eastern Mediterranean region, particularly in countries like Greece, Turkey, and Cyprus.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B19948-062E-0EF4-CEC3-94F29FB87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1" y="1233451"/>
            <a:ext cx="486918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0D567-5F23-F81B-C5D9-15DB0286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2C5BA3-18C6-C2F5-13D3-585BCEFC4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6A56CE-7AB1-198F-E89D-080AFFAF3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13071-7C0E-A816-7A2F-289114DC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4AB14-8779-457F-3AEF-5D9EAAE8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18148-CA7C-5FA8-95CF-2378D8CF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5" y="392344"/>
            <a:ext cx="7457601" cy="992213"/>
          </a:xfrm>
        </p:spPr>
        <p:txBody>
          <a:bodyPr>
            <a:normAutofit/>
          </a:bodyPr>
          <a:lstStyle/>
          <a:p>
            <a:r>
              <a:rPr lang="en-US" sz="3600" b="1" dirty="0"/>
              <a:t>Chemical Constituents: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8F625-FE1C-6878-8B2A-235D1136393B}"/>
              </a:ext>
            </a:extLst>
          </p:cNvPr>
          <p:cNvSpPr txBox="1"/>
          <p:nvPr/>
        </p:nvSpPr>
        <p:spPr>
          <a:xfrm>
            <a:off x="947057" y="1238039"/>
            <a:ext cx="10592688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Essential Oil: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Cypress trees produce an essential oil that contains various chemical constituents, including: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Alpha-pinene: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major component, strong antibacterial and antifungal properties. Effective against </a:t>
            </a:r>
            <a:r>
              <a:rPr lang="en-US" sz="24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 aureus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Escherichia coli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4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Candida species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Delta-3-carene: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Contributes to the woody and fresh scent of cypress oil.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Limonene: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Another common terpene found in cypress oil, limonene adds citrusy notes to the aroma.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Camphene: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Provides a camphor-like scent to the essential oil.</a:t>
            </a:r>
          </a:p>
        </p:txBody>
      </p:sp>
    </p:spTree>
    <p:extLst>
      <p:ext uri="{BB962C8B-B14F-4D97-AF65-F5344CB8AC3E}">
        <p14:creationId xmlns:p14="http://schemas.microsoft.com/office/powerpoint/2010/main" val="1848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08A5C3-4B9A-345A-DD01-996D49D3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DB117F-C42E-0EE2-A8EE-68CC32DFB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D58FC-0482-048C-AE28-4BECF15C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415FF-0BC8-C272-6523-7DA2ED9F4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FFD27-031B-6357-C700-F240DBCB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97C94-82D7-9BCF-165E-7C72461C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5" y="392344"/>
            <a:ext cx="7457601" cy="99221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 Cypress Oil for Oily Skin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8DC97-47EB-E4FC-B717-CCEBD7205E74}"/>
              </a:ext>
            </a:extLst>
          </p:cNvPr>
          <p:cNvSpPr txBox="1"/>
          <p:nvPr/>
        </p:nvSpPr>
        <p:spPr>
          <a:xfrm>
            <a:off x="762001" y="1238039"/>
            <a:ext cx="10363200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Regulates Sebum Production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Cypress oil helps control excess oil without overly drying the skin.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Astringent Properties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Tightens pores and reduces shine, making it useful for acne-prone skin.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Antibacterial &amp; Antimicrobial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Helps prevent acne by fighting bacteria and reducing inflammation.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Improves Circulation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Promotes better skin health and detoxification.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Soothing &amp; Calming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Reduces redness and irritation, making it beneficial for sensitive, oily skin.</a:t>
            </a:r>
          </a:p>
          <a:p>
            <a:pPr algn="l">
              <a:lnSpc>
                <a:spcPct val="150000"/>
              </a:lnSpc>
            </a:pPr>
            <a:endParaRPr lang="en-US" sz="240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2077F-7D76-2A7F-4179-8B1BA705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5A8C77-BBAA-E811-086D-4B8BB703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22A9E1-F6C2-67C4-384F-9E87207A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6E3C-A202-4E34-8C4E-BB4E35DD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3" y="1346783"/>
            <a:ext cx="7240370" cy="5262394"/>
          </a:xfrm>
        </p:spPr>
        <p:txBody>
          <a:bodyPr>
            <a:normAutofit/>
          </a:bodyPr>
          <a:lstStyle/>
          <a:p>
            <a:pPr algn="l"/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iological Sources: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 Family: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Cupressaceae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Name: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Juniperus spp. (several species within the genus Juniperus like, 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Juniperus chinensis, Juniperus communis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 Habitat: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is a genus of coniferous trees and shrubs that are distributed throughout the Northern Hemisphere, including North America, Europe, Asia, and Africa.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0E7C1-5D7C-8FD2-23A3-CE71114D7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394EA-FB39-4431-5808-6CE3AAFC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4D13F-48E5-CE22-B16A-4BB2494F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92344"/>
            <a:ext cx="10298978" cy="1229451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Juniper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7A6549-103A-0CB0-937A-ACEA5C0F2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27" y="1590640"/>
            <a:ext cx="3368054" cy="40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3C0EE-6A56-7FAD-5DE0-9205A072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277239-67E2-9D92-41BD-F15F48C0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AAF070-F1E2-A59E-D8AF-35A659523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AAF5E-FB9B-DC67-2E0D-CAB0762E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D4164-634C-8508-7615-7CB1BEDD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29" y="523540"/>
            <a:ext cx="7463405" cy="901918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Constituents: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48062-8DE6-EF1E-5B08-54A2D706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43" y="226432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2A521-AC52-8305-17BA-9C71797AC2F8}"/>
              </a:ext>
            </a:extLst>
          </p:cNvPr>
          <p:cNvSpPr txBox="1"/>
          <p:nvPr/>
        </p:nvSpPr>
        <p:spPr>
          <a:xfrm>
            <a:off x="708729" y="1425458"/>
            <a:ext cx="101999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Essential Oil:</a:t>
            </a:r>
            <a:r>
              <a:rPr lang="en-I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berries contain essential oil with various chemical constituents, including: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Alpha-pinene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Sabinene: 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Contributes to the spicy and woody scent of juniper oil.</a:t>
            </a:r>
            <a:endParaRPr lang="en-IN" sz="28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Myrcene,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Limonene,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Terpinen-4-ol,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Flavonoids </a:t>
            </a:r>
            <a:r>
              <a:rPr lang="en-I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such as quercetin and kaempferol,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N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Tannins.</a:t>
            </a:r>
            <a:endParaRPr lang="en-IN" sz="28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F6C65-83EB-FE03-0E68-99CF57F7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7338F9-A3D7-B157-C458-5F889E78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9BC28B-41CE-1EBC-19B5-183076009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A81A5-AFA4-8227-0E1B-7C514191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2" y="1346783"/>
            <a:ext cx="10853944" cy="4574924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Aromatherapy: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It promotes feelings of relaxation, clarity, and emotional balance. Juniper oil is often diffused, inhaled, or used in massage blends.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Medicinal: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berries have a long history of use in traditional medicine for various purposes, including </a:t>
            </a: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Digestive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Urinary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4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diseases.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Topical Use: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oil or extracts may be applied topically to the skin to help soothe muscle aches, improve circulation, and support skin health.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Culinary: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berries are used as a flavoring agent in culinary applications, particularly in European cuisine. 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Alcoholic Beverages: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Juniper berries are a key ingredient in the production of gin, a popular distilled spirit with a distinctive juniper flavor.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1C2D6-D1BA-1260-5EBF-53D0BBF8B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198F3-07A3-E66B-BB46-037686CF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F45BD-7338-966A-5DBB-DE032E8C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92344"/>
            <a:ext cx="10298978" cy="1229451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31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92344"/>
            <a:ext cx="10298978" cy="1527078"/>
          </a:xfrm>
        </p:spPr>
        <p:txBody>
          <a:bodyPr>
            <a:normAutofit/>
          </a:bodyPr>
          <a:lstStyle/>
          <a:p>
            <a:r>
              <a:rPr lang="en-US" b="1" dirty="0"/>
              <a:t>Oily skin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F8E1-05B8-E528-AEFD-EBAA77479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00" y="1621795"/>
            <a:ext cx="6139957" cy="39843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Oily skin is a skin type characterized by excess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sebum production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Sebum is an oily substance produced by the sebaceous glands in the skin, which helps moisturize and protect the skin.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However, when the sebaceous glands produce too much sebum, it can lead to oily skin, which can manifest in various ways:</a:t>
            </a:r>
            <a:endParaRPr lang="en-US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4E2BB-6D61-889A-E7C5-31597C03D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791F-7B2E-60AB-EA12-A48AF2D0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A49E4-FD93-EFAC-72DC-DC35041F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862" y="987528"/>
            <a:ext cx="4616831" cy="50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EDE56-45A5-484A-C9C3-AEEB316C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ABC7BA-E8FC-5BAE-AC04-0AE991AF6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A88E0A-11B6-3EAE-D1EE-E2FBE647D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D7B59-7D16-70C1-343F-DB25E825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AA857-1F02-89DC-4E03-BDEECB5B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3818D-867B-77C1-C070-4BB5574A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24498"/>
            <a:ext cx="4757944" cy="717999"/>
          </a:xfrm>
        </p:spPr>
        <p:txBody>
          <a:bodyPr>
            <a:normAutofit/>
          </a:bodyPr>
          <a:lstStyle/>
          <a:p>
            <a:r>
              <a:rPr lang="en-US" sz="3600" b="1" i="1" dirty="0" err="1"/>
              <a:t>Cedrus</a:t>
            </a:r>
            <a:r>
              <a:rPr lang="en-US" sz="3600" b="1" i="1" dirty="0"/>
              <a:t> deodara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95817-69F4-08A4-0238-2A51440823E6}"/>
              </a:ext>
            </a:extLst>
          </p:cNvPr>
          <p:cNvSpPr txBox="1"/>
          <p:nvPr/>
        </p:nvSpPr>
        <p:spPr>
          <a:xfrm>
            <a:off x="762001" y="1621795"/>
            <a:ext cx="50901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large evergreen coniferous tree that can reach 40–50 m and has a trunk up to 3 m in diameter.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leaves are needle-like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mostly 2.5–5 cm long, slender (1 mm),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20–30 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7A8AAA-9515-B7EA-2DEF-9B2150460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5845"/>
          <a:stretch/>
        </p:blipFill>
        <p:spPr>
          <a:xfrm>
            <a:off x="6672057" y="1273242"/>
            <a:ext cx="4757943" cy="47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ECF46-61DB-2CAC-77B7-D29DCB64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45F8E8-93E0-D130-51E9-35C3C0C4F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B9536C-BABF-9554-F17E-242FAF754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7647-D541-9B72-D3E5-3E9F3497E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2" y="1460116"/>
            <a:ext cx="9212377" cy="4574924"/>
          </a:xfrm>
        </p:spPr>
        <p:txBody>
          <a:bodyPr>
            <a:normAutofit/>
          </a:bodyPr>
          <a:lstStyle/>
          <a:p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Alpha-Cedrene, Beta-Cedrene </a:t>
            </a:r>
          </a:p>
          <a:p>
            <a:r>
              <a:rPr lang="en-US" sz="28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Thujopsene</a:t>
            </a:r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Caryophyllene</a:t>
            </a:r>
          </a:p>
          <a:p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Cedrol, </a:t>
            </a:r>
            <a:r>
              <a:rPr lang="en-US" sz="28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Himachalol</a:t>
            </a:r>
            <a:endParaRPr lang="en-US" sz="280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Alpha-</a:t>
            </a:r>
            <a:r>
              <a:rPr lang="en-US" sz="28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Eudesmol</a:t>
            </a:r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Gamma-</a:t>
            </a:r>
            <a:r>
              <a:rPr lang="en-US" sz="28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Eudesmol</a:t>
            </a:r>
            <a:endParaRPr lang="en-US" sz="280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33243-A1CD-9257-B865-E4D516F2C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9CAD-0E85-ED07-4B44-FD98E7B8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2ADD8-B8BB-03FE-D717-533B675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48800"/>
            <a:ext cx="10298978" cy="1229451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Chemical Constituents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70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50BF01-F03A-E6A4-7775-0CE685517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AB0E80-CA77-DC30-2EB4-0F256627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2C6054-82B1-5407-FFCF-7EB7FE51F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05C63-6C95-1C1F-83D8-039F0EA0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1" y="1346783"/>
            <a:ext cx="10516487" cy="4574924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Aromatherapy: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Diffusing the oil in a room or inhaling it directly from the bottle can help promote relaxation, reduce stress, and create a sense of balance and tranquility.</a:t>
            </a:r>
          </a:p>
          <a:p>
            <a:pPr algn="just">
              <a:buNone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Respiratory Support: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Inhaling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</a:rPr>
              <a:t>Cedrus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</a:rPr>
              <a:t> deodara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oil vapor may help alleviate respiratory symptoms such as congestion, coughing, and bronchitis. </a:t>
            </a:r>
          </a:p>
          <a:p>
            <a:pPr algn="just">
              <a:buNone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Skin Care: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</a:rPr>
              <a:t>Cedrus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</a:rPr>
              <a:t> deodara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oil has 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astringent, antiseptic, and anti-inflammatory properties, making it beneficial for skin care.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It can be diluted with a carrier oil and applied topically to the skin to help treat acne, oily skin, and minor skin irritations. </a:t>
            </a:r>
          </a:p>
          <a:p>
            <a:pPr algn="just">
              <a:buNone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Hair Care: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Adding a few drops of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</a:rPr>
              <a:t>Cedrus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</a:rPr>
              <a:t> deodara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oil to your shampoo or conditioner can help 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promote healthy hair and scalp.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F4E66-EA73-6C96-59E3-C9EC27E3D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C3C18-F743-D21D-4CE9-D251D2D4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7CB2F-6DA2-8202-B3D3-03399E11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6" y="392345"/>
            <a:ext cx="10298978" cy="841106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37205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321" y="311602"/>
            <a:ext cx="9792208" cy="1527078"/>
          </a:xfrm>
        </p:spPr>
        <p:txBody>
          <a:bodyPr>
            <a:normAutofit/>
          </a:bodyPr>
          <a:lstStyle/>
          <a:p>
            <a:r>
              <a:rPr lang="en-US" sz="4000" b="1" dirty="0"/>
              <a:t>References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DC91F-F347-31A4-E6D6-49CBCD05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80860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CF939-5006-A6D1-1D61-02C2A60E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086F2-150C-CF18-6749-E5B9E12423B3}"/>
              </a:ext>
            </a:extLst>
          </p:cNvPr>
          <p:cNvSpPr txBox="1"/>
          <p:nvPr/>
        </p:nvSpPr>
        <p:spPr>
          <a:xfrm>
            <a:off x="1127321" y="1525430"/>
            <a:ext cx="100692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marR="0" indent="-347472"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Evans, W. C. (2009). </a:t>
            </a:r>
            <a:r>
              <a:rPr lang="en-I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Trease</a:t>
            </a:r>
            <a:r>
              <a:rPr lang="en-I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and Evans' Pharmacognosy. Elsevier Health Sciences.</a:t>
            </a:r>
            <a:endParaRPr lang="en-IN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7472" marR="0" indent="-347472"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Price S, Price L. Aromatherapy for health professionals. 4</a:t>
            </a:r>
            <a:r>
              <a:rPr lang="en-I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th</a:t>
            </a: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I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Edn</a:t>
            </a: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., London: Churchill Livingstone; 2011.</a:t>
            </a:r>
          </a:p>
          <a:p>
            <a:pPr marL="347472" marR="0" indent="-347472" algn="just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I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Lis-</a:t>
            </a:r>
            <a:r>
              <a:rPr lang="en-I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Balchin</a:t>
            </a:r>
            <a:r>
              <a:rPr lang="en-I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M. Aromatherapy Science: A guide for healthcare professionals. London: Pharmaceutical Press; 2006</a:t>
            </a:r>
            <a:endParaRPr lang="en-IN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92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9549C-3148-3191-BA73-F0E783C1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969" y="2551304"/>
            <a:ext cx="7969860" cy="152707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Thank You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DC91F-F347-31A4-E6D6-49CBCD05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80860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CF939-5006-A6D1-1D61-02C2A60E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95B15-8092-AC46-7D5A-D33103A1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B51422-57ED-A4DE-2DDB-48018CBF3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F7ACF6-82BA-E57F-9EEB-561B85808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6FF70-FBE8-E128-560D-DCC4FEEA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0" y="724498"/>
            <a:ext cx="6292356" cy="5884679"/>
          </a:xfrm>
        </p:spPr>
        <p:txBody>
          <a:bodyPr>
            <a:normAutofit fontScale="92500"/>
          </a:bodyPr>
          <a:lstStyle/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Shiny Appearance: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Oily skin often appears shiny, especially in the T-zone (forehead, nose, and chin).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Enlarged Pores: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Excess sebum production can cause pores to appear larger and more prominent.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Acne: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Oily skin is more prone to acne breakouts due to excess oil clogging pores, leading to the formation of blackheads, whiteheads, pimples, and other types of acne.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Skin Texture: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Oily skin may have a thicker or coarser texture compared to other skin types.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Makeup Breakdown: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Makeup may not last as long on oily skin, as the excess oil can cause it to break down more quickly.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13438-AFDA-3E24-FEBF-89A7DB7EA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7AB98-E600-CD8D-1CC2-771C5B3E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8548F-40E0-2F81-39AC-738CABC5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079" y="724498"/>
            <a:ext cx="3077936" cy="3077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9FFE2-B9A8-DC7D-7CF1-CD944FD9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33"/>
          <a:stretch/>
        </p:blipFill>
        <p:spPr>
          <a:xfrm>
            <a:off x="7837079" y="3575822"/>
            <a:ext cx="3077936" cy="30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2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4E2BB-6D61-889A-E7C5-31597C03D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791F-7B2E-60AB-EA12-A48AF2D0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4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5214F2-4ABA-5617-8260-EBFBF314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22" y="471451"/>
            <a:ext cx="10298978" cy="984628"/>
          </a:xfrm>
        </p:spPr>
        <p:txBody>
          <a:bodyPr>
            <a:normAutofit/>
          </a:bodyPr>
          <a:lstStyle/>
          <a:p>
            <a:r>
              <a:rPr lang="en-US" b="1" dirty="0"/>
              <a:t>Bergamot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E73A08-CF53-B72B-9C5F-EC2EAB7AA5F6}"/>
              </a:ext>
            </a:extLst>
          </p:cNvPr>
          <p:cNvSpPr txBox="1"/>
          <p:nvPr/>
        </p:nvSpPr>
        <p:spPr>
          <a:xfrm>
            <a:off x="533399" y="1737401"/>
            <a:ext cx="5410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Biological Sources: </a:t>
            </a:r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obtained from the fruits of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bergamia</a:t>
            </a:r>
            <a:r>
              <a:rPr lang="en-US" sz="28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 Family: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Rutaceae</a:t>
            </a:r>
            <a:endParaRPr lang="en-US" sz="28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 Habitat: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is believed to have originated in Southeast Asia. However, it is primarily cultivated in Southern Italy, particularly in the Calabria region.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0F717-83E7-FEA9-3A2D-607B92C4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51" y="1928812"/>
            <a:ext cx="5659409" cy="29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48C38-9D8C-23BA-7781-E8ACCDC7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996495-1629-107B-3461-4FF8CD8EE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9AE404-B352-287A-25D9-7BDDD5193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1C0AD-999A-DA44-3FA8-3F8324E3C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96" y="558536"/>
            <a:ext cx="6553613" cy="47790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Morphology: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Tree: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is a small tree that typically grows up to 4 meters in height.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Leaves: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leaves are glossy, ovate, and dark green in color.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Fruit: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fruit is small, round, and yellow when ripe, resembling a miniature orange. It has a distinctive aromatic scent.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Flowers: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trees produce small, white flowers with a sweet fragrance.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6A4D2-9F8D-3C9B-9B88-B7E894839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0B47-6F4E-76EA-16CB-213BB2D5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C88B5-09DE-1096-9EA1-DD644BF6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6599" r="27095" b="11127"/>
          <a:stretch/>
        </p:blipFill>
        <p:spPr>
          <a:xfrm>
            <a:off x="6979109" y="1244570"/>
            <a:ext cx="4692791" cy="410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5C0A4-25BB-B07D-3D44-316BC956B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D2AF92-34B6-37E5-C234-BC9A81C3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2C0C48-DA81-48A8-56E8-BEA386E81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C7F4-28AE-FA19-6328-1CBFF5026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789707"/>
            <a:ext cx="10268562" cy="5611093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Chemical Constituents: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Essential Oil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Limonene: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major component responsible for its citrusy scent.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Linalyl acetate: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Contributes to the floral aroma.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Linalool: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Adds to the overall fragrance and has calming properties.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Bergapten: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psoralen compound that makes the skin photosensitive.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Citral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Provides a lemon-like scent.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Bergamottin: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Another psoralen compound with potential health benefits.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8D4BB-F51B-0619-A581-034EB1D0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38B48-ADF7-5B8C-149A-D06E61AE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17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2A7F4-8DAA-5695-D6FC-E279858F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569A07-36D9-2AC7-5453-716AE22C2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FC0318-8E17-F17E-CC73-B3A94CCA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CD3E5-ACB9-E6F5-A543-BB01C9A5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9" y="1246909"/>
            <a:ext cx="11038110" cy="5284520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Aromatherapy: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essential oil is widely used in aromatherapy for stress, anxiety, and depression.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Skincare: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oil is a common ingredient in skincare products due to its antiseptic and astringent properties. It may help treat acne, oily skin, and other skin conditions.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Fragrance: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Bergamot's citrusy scent makes it a popular ingredient in perfumes, colognes, and other fragrances.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Flavoring: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oil is used as a flavoring agent in food and beverages, particularly in </a:t>
            </a:r>
            <a:r>
              <a:rPr lang="en-US" sz="24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 Grey tea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US" sz="2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Insect Repellent: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Bergamot oil is sometimes used as a natural insect repellent.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8341B-6F7A-DE0C-48CF-A987F1F8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FDF29-1AC5-537A-15A4-5F2CD3AE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88DDF-3830-7CEB-F0A4-3378F26821E5}"/>
              </a:ext>
            </a:extLst>
          </p:cNvPr>
          <p:cNvSpPr txBox="1"/>
          <p:nvPr/>
        </p:nvSpPr>
        <p:spPr>
          <a:xfrm>
            <a:off x="696686" y="6287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272146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8AEDE-C1C7-61F7-8FD2-40FE2EA9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C311C-A2AD-4C3B-65D3-2CE5293B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035566-4520-C2C0-F77D-E3E93D47D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2956-BDF5-9BEE-398F-5CE44BA02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73" y="1015035"/>
            <a:ext cx="5755028" cy="5494621"/>
          </a:xfrm>
        </p:spPr>
        <p:txBody>
          <a:bodyPr>
            <a:normAutofit/>
          </a:bodyPr>
          <a:lstStyle/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Biological Sources: 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limon</a:t>
            </a:r>
            <a:endParaRPr lang="en-US" sz="2800" b="1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 Family: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Rutaceae</a:t>
            </a:r>
            <a:endParaRPr lang="en-US" sz="28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Name: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Citrus limon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 Habitat: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 trees are native to South Asia, primarily in Northeast India. Now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cultivated in 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subtropical and tropical regions around the world.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C0714-A452-73B8-375F-1B45F10AF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9142-F328-25F5-981A-208171EF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E867E-2D88-E41B-C0AB-D09C2D10FB10}"/>
              </a:ext>
            </a:extLst>
          </p:cNvPr>
          <p:cNvSpPr txBox="1"/>
          <p:nvPr/>
        </p:nvSpPr>
        <p:spPr>
          <a:xfrm>
            <a:off x="641258" y="43026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53EF4-F6FA-3F85-A468-E18340EC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39" y="1534205"/>
            <a:ext cx="5104818" cy="33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AC81E-0CB2-3904-A572-225DFFD8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86F26E-2A19-9192-C56B-D0CFC8E36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6BA278-3B0A-7C18-3D62-4A859F461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F8913-92E9-52CE-FD79-18D1CEFA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D6C4B-2303-E4C4-F72B-A2FCADC9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29" y="215546"/>
            <a:ext cx="1017905" cy="10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B5C6D-2BFF-AF26-074D-8A5962346F62}"/>
              </a:ext>
            </a:extLst>
          </p:cNvPr>
          <p:cNvSpPr txBox="1"/>
          <p:nvPr/>
        </p:nvSpPr>
        <p:spPr>
          <a:xfrm>
            <a:off x="813816" y="1006712"/>
            <a:ext cx="105155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Morphology:</a:t>
            </a: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Tree: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 trees are small to medium-sized evergreen trees, reaching heights of up to 10 to 20 feet.</a:t>
            </a: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Leaves: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leaves are elliptical, glossy, and dark green.</a:t>
            </a: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Fruit: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Lemons are typically oval to elliptical in shape, with a bright yellow, smooth outer peel. The inner fruit is segmented into juicy, acidic pulp containing seeds.</a:t>
            </a:r>
          </a:p>
          <a:p>
            <a:pPr algn="just"/>
            <a:r>
              <a:rPr lang="en-US" sz="28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Flowers: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Lemon trees produce white, fragrant flowers with five petals, which are often referred to as lemon blossoms.</a:t>
            </a:r>
          </a:p>
        </p:txBody>
      </p:sp>
    </p:spTree>
    <p:extLst>
      <p:ext uri="{BB962C8B-B14F-4D97-AF65-F5344CB8AC3E}">
        <p14:creationId xmlns:p14="http://schemas.microsoft.com/office/powerpoint/2010/main" val="2184153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1693</Words>
  <Application>Microsoft Office PowerPoint</Application>
  <PresentationFormat>Widescreen</PresentationFormat>
  <Paragraphs>151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Schoolbook</vt:lpstr>
      <vt:lpstr>Franklin Gothic Book</vt:lpstr>
      <vt:lpstr>Garamond</vt:lpstr>
      <vt:lpstr>Times New Roman</vt:lpstr>
      <vt:lpstr>Wingdings</vt:lpstr>
      <vt:lpstr>SavonVTI</vt:lpstr>
      <vt:lpstr>  Essential oils  for Oily skin</vt:lpstr>
      <vt:lpstr>Oily skin </vt:lpstr>
      <vt:lpstr>PowerPoint Presentation</vt:lpstr>
      <vt:lpstr>Bergamot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Cypress</vt:lpstr>
      <vt:lpstr>Chemical Constituents:</vt:lpstr>
      <vt:lpstr>Benefits of Cypress Oil for Oily Skin</vt:lpstr>
      <vt:lpstr> Juniper</vt:lpstr>
      <vt:lpstr>Chemical Constituents:</vt:lpstr>
      <vt:lpstr>Uses</vt:lpstr>
      <vt:lpstr>Cedrus deodara</vt:lpstr>
      <vt:lpstr>Chemical Constituents</vt:lpstr>
      <vt:lpstr>Uses</vt:lpstr>
      <vt:lpstr>References 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title</dc:title>
  <dc:creator>Samira Saeed</dc:creator>
  <cp:lastModifiedBy>Kamran Naquvi</cp:lastModifiedBy>
  <cp:revision>58</cp:revision>
  <dcterms:created xsi:type="dcterms:W3CDTF">2023-08-06T13:50:32Z</dcterms:created>
  <dcterms:modified xsi:type="dcterms:W3CDTF">2025-03-02T09:19:03Z</dcterms:modified>
</cp:coreProperties>
</file>