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67" r:id="rId3"/>
    <p:sldId id="289" r:id="rId4"/>
    <p:sldId id="297" r:id="rId5"/>
    <p:sldId id="298" r:id="rId6"/>
    <p:sldId id="338" r:id="rId7"/>
    <p:sldId id="333" r:id="rId8"/>
    <p:sldId id="342" r:id="rId9"/>
    <p:sldId id="334" r:id="rId10"/>
    <p:sldId id="343" r:id="rId11"/>
    <p:sldId id="335" r:id="rId12"/>
    <p:sldId id="341" r:id="rId13"/>
    <p:sldId id="336" r:id="rId14"/>
    <p:sldId id="340" r:id="rId15"/>
    <p:sldId id="337" r:id="rId16"/>
    <p:sldId id="339" r:id="rId17"/>
    <p:sldId id="330" r:id="rId18"/>
    <p:sldId id="321" r:id="rId19"/>
    <p:sldId id="344" r:id="rId20"/>
    <p:sldId id="285" r:id="rId21"/>
    <p:sldId id="345" r:id="rId22"/>
    <p:sldId id="331" r:id="rId23"/>
    <p:sldId id="347" r:id="rId24"/>
    <p:sldId id="316" r:id="rId25"/>
    <p:sldId id="332" r:id="rId26"/>
    <p:sldId id="295" r:id="rId27"/>
    <p:sldId id="296" r:id="rId28"/>
    <p:sldId id="311" r:id="rId29"/>
    <p:sldId id="299" r:id="rId30"/>
    <p:sldId id="300" r:id="rId31"/>
    <p:sldId id="301" r:id="rId32"/>
    <p:sldId id="310" r:id="rId33"/>
    <p:sldId id="312" r:id="rId34"/>
    <p:sldId id="280" r:id="rId35"/>
    <p:sldId id="281" r:id="rId36"/>
    <p:sldId id="282" r:id="rId37"/>
    <p:sldId id="290" r:id="rId38"/>
    <p:sldId id="268" r:id="rId39"/>
    <p:sldId id="270" r:id="rId40"/>
    <p:sldId id="291" r:id="rId41"/>
    <p:sldId id="279" r:id="rId42"/>
    <p:sldId id="269" r:id="rId43"/>
    <p:sldId id="278" r:id="rId44"/>
    <p:sldId id="305" r:id="rId45"/>
    <p:sldId id="307" r:id="rId46"/>
    <p:sldId id="308" r:id="rId47"/>
    <p:sldId id="309" r:id="rId48"/>
    <p:sldId id="348" r:id="rId49"/>
    <p:sldId id="31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ctroMall" initials="E" lastIdx="1" clrIdx="0">
    <p:extLst>
      <p:ext uri="{19B8F6BF-5375-455C-9EA6-DF929625EA0E}">
        <p15:presenceInfo xmlns:p15="http://schemas.microsoft.com/office/powerpoint/2012/main" userId="ElectroMa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4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49" autoAdjust="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94AA08-E08F-49F8-B499-152E03CF932E}" type="doc">
      <dgm:prSet loTypeId="urn:microsoft.com/office/officeart/2005/8/layout/hierarchy1" loCatId="hierarchy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2244080-0893-45D0-9A50-13ECD339F03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gm:t>
    </dgm:pt>
    <dgm:pt modelId="{58935D25-EAB5-4DB3-A801-F1BDB6F543AA}" type="par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E21B221-931B-4675-8922-4703028D88E2}" type="sib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432A09FD-CC60-425E-B183-BAA5C1A812B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gm:t>
    </dgm:pt>
    <dgm:pt modelId="{B8065F65-8070-455A-8F7E-197F0AD9BFAE}" type="par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3EB974F8-0EF2-4C5F-8C02-E6FE26957A70}" type="sib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531DCE9-A8C1-427F-8690-D37EFD5469CF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gm:t>
    </dgm:pt>
    <dgm:pt modelId="{9B3E93C6-8264-4EB9-9E12-9ADFBC0337CA}" type="par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1400BF7B-30AF-4852-ADC6-BABAD4D831E8}" type="sib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A788BBD-E15D-4EF7-B8DA-C0C06D600687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gm:t>
    </dgm:pt>
    <dgm:pt modelId="{216F47A9-C22D-4588-AD7A-7DE2C9EE5FA4}" type="par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6AC9CB7-D330-4B11-B936-0F7D51380CC4}" type="sib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CF68AC84-261E-46B7-8B38-9AFFDB1A5FE5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gm:t>
    </dgm:pt>
    <dgm:pt modelId="{8C806066-3A65-457F-A1BF-7D3138C6DC85}" type="par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7150B8E-BC1F-4728-AB33-8FF0F0203296}" type="sib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7D9BD7D0-9EEC-4526-8F3B-906FD50ECF1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gm:t>
    </dgm:pt>
    <dgm:pt modelId="{12523339-1473-46C3-B7A0-AFFA75AD9781}" type="par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D367C1D-3900-4DB7-AF0C-CB7C13508A7D}" type="sib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2149B24E-B3AB-4E3A-A343-132E7AC3D57D}" type="pres">
      <dgm:prSet presAssocID="{6F94AA08-E08F-49F8-B499-152E03CF932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6520D76-6810-4E00-8484-AFB16BC0D458}" type="pres">
      <dgm:prSet presAssocID="{D2244080-0893-45D0-9A50-13ECD339F03A}" presName="hierRoot1" presStyleCnt="0"/>
      <dgm:spPr/>
    </dgm:pt>
    <dgm:pt modelId="{D89FA12D-DDAD-4668-A78D-433346A5FF38}" type="pres">
      <dgm:prSet presAssocID="{D2244080-0893-45D0-9A50-13ECD339F03A}" presName="composite" presStyleCnt="0"/>
      <dgm:spPr/>
    </dgm:pt>
    <dgm:pt modelId="{C4BEE884-30EC-4D83-97CD-3D53566156E5}" type="pres">
      <dgm:prSet presAssocID="{D2244080-0893-45D0-9A50-13ECD339F03A}" presName="background" presStyleLbl="node0" presStyleIdx="0" presStyleCnt="1"/>
      <dgm:spPr/>
    </dgm:pt>
    <dgm:pt modelId="{A7B2AE73-4318-4811-8453-2E6ADC887D33}" type="pres">
      <dgm:prSet presAssocID="{D2244080-0893-45D0-9A50-13ECD339F03A}" presName="text" presStyleLbl="fgAcc0" presStyleIdx="0" presStyleCnt="1">
        <dgm:presLayoutVars>
          <dgm:chPref val="3"/>
        </dgm:presLayoutVars>
      </dgm:prSet>
      <dgm:spPr/>
    </dgm:pt>
    <dgm:pt modelId="{5689AB15-A185-4195-A6DE-32A3C7C9406E}" type="pres">
      <dgm:prSet presAssocID="{D2244080-0893-45D0-9A50-13ECD339F03A}" presName="hierChild2" presStyleCnt="0"/>
      <dgm:spPr/>
    </dgm:pt>
    <dgm:pt modelId="{EAAEA738-F3BD-4CAF-A7AD-9820AD08A799}" type="pres">
      <dgm:prSet presAssocID="{B8065F65-8070-455A-8F7E-197F0AD9BFAE}" presName="Name10" presStyleLbl="parChTrans1D2" presStyleIdx="0" presStyleCnt="5"/>
      <dgm:spPr/>
    </dgm:pt>
    <dgm:pt modelId="{131F384F-701C-474C-A35C-324805D75C78}" type="pres">
      <dgm:prSet presAssocID="{432A09FD-CC60-425E-B183-BAA5C1A812BA}" presName="hierRoot2" presStyleCnt="0"/>
      <dgm:spPr/>
    </dgm:pt>
    <dgm:pt modelId="{1380673E-1BCA-4896-8107-64B170E3601C}" type="pres">
      <dgm:prSet presAssocID="{432A09FD-CC60-425E-B183-BAA5C1A812BA}" presName="composite2" presStyleCnt="0"/>
      <dgm:spPr/>
    </dgm:pt>
    <dgm:pt modelId="{9E9C0FAB-B3DD-4FCE-B7D3-035F424F2DF5}" type="pres">
      <dgm:prSet presAssocID="{432A09FD-CC60-425E-B183-BAA5C1A812BA}" presName="background2" presStyleLbl="node2" presStyleIdx="0" presStyleCnt="5"/>
      <dgm:spPr/>
    </dgm:pt>
    <dgm:pt modelId="{A08913A3-0A44-48C9-B000-0CB3577F2DB4}" type="pres">
      <dgm:prSet presAssocID="{432A09FD-CC60-425E-B183-BAA5C1A812BA}" presName="text2" presStyleLbl="fgAcc2" presStyleIdx="0" presStyleCnt="5">
        <dgm:presLayoutVars>
          <dgm:chPref val="3"/>
        </dgm:presLayoutVars>
      </dgm:prSet>
      <dgm:spPr/>
    </dgm:pt>
    <dgm:pt modelId="{98258D9F-B365-4F89-9B4B-750CF81E8253}" type="pres">
      <dgm:prSet presAssocID="{432A09FD-CC60-425E-B183-BAA5C1A812BA}" presName="hierChild3" presStyleCnt="0"/>
      <dgm:spPr/>
    </dgm:pt>
    <dgm:pt modelId="{9CEE03EC-D5EA-4E3F-BBEE-CD05C038A718}" type="pres">
      <dgm:prSet presAssocID="{9B3E93C6-8264-4EB9-9E12-9ADFBC0337CA}" presName="Name10" presStyleLbl="parChTrans1D2" presStyleIdx="1" presStyleCnt="5"/>
      <dgm:spPr/>
    </dgm:pt>
    <dgm:pt modelId="{4D2BDCB8-9E39-4270-8651-DCED38E0A387}" type="pres">
      <dgm:prSet presAssocID="{8531DCE9-A8C1-427F-8690-D37EFD5469CF}" presName="hierRoot2" presStyleCnt="0"/>
      <dgm:spPr/>
    </dgm:pt>
    <dgm:pt modelId="{555FD09F-26A8-4FEF-9ACC-99FF01DFDF5C}" type="pres">
      <dgm:prSet presAssocID="{8531DCE9-A8C1-427F-8690-D37EFD5469CF}" presName="composite2" presStyleCnt="0"/>
      <dgm:spPr/>
    </dgm:pt>
    <dgm:pt modelId="{A4A96260-C4A1-4196-953E-14947757B0F4}" type="pres">
      <dgm:prSet presAssocID="{8531DCE9-A8C1-427F-8690-D37EFD5469CF}" presName="background2" presStyleLbl="node2" presStyleIdx="1" presStyleCnt="5"/>
      <dgm:spPr/>
    </dgm:pt>
    <dgm:pt modelId="{8B24E9ED-FC8D-420E-8ACE-265709B8FAF8}" type="pres">
      <dgm:prSet presAssocID="{8531DCE9-A8C1-427F-8690-D37EFD5469CF}" presName="text2" presStyleLbl="fgAcc2" presStyleIdx="1" presStyleCnt="5">
        <dgm:presLayoutVars>
          <dgm:chPref val="3"/>
        </dgm:presLayoutVars>
      </dgm:prSet>
      <dgm:spPr/>
    </dgm:pt>
    <dgm:pt modelId="{119478DB-3DAD-47FF-87F5-7D21097CAE5C}" type="pres">
      <dgm:prSet presAssocID="{8531DCE9-A8C1-427F-8690-D37EFD5469CF}" presName="hierChild3" presStyleCnt="0"/>
      <dgm:spPr/>
    </dgm:pt>
    <dgm:pt modelId="{84C75495-9ABF-41DC-BA85-A77840F8E900}" type="pres">
      <dgm:prSet presAssocID="{216F47A9-C22D-4588-AD7A-7DE2C9EE5FA4}" presName="Name10" presStyleLbl="parChTrans1D2" presStyleIdx="2" presStyleCnt="5"/>
      <dgm:spPr/>
    </dgm:pt>
    <dgm:pt modelId="{0C2FD600-26D2-483B-963E-6D9D668EFB1C}" type="pres">
      <dgm:prSet presAssocID="{8A788BBD-E15D-4EF7-B8DA-C0C06D600687}" presName="hierRoot2" presStyleCnt="0"/>
      <dgm:spPr/>
    </dgm:pt>
    <dgm:pt modelId="{54CCD077-9310-4C48-9670-1977152A5BDD}" type="pres">
      <dgm:prSet presAssocID="{8A788BBD-E15D-4EF7-B8DA-C0C06D600687}" presName="composite2" presStyleCnt="0"/>
      <dgm:spPr/>
    </dgm:pt>
    <dgm:pt modelId="{37DBF1D7-2530-4855-B87D-2EA2C48F4076}" type="pres">
      <dgm:prSet presAssocID="{8A788BBD-E15D-4EF7-B8DA-C0C06D600687}" presName="background2" presStyleLbl="node2" presStyleIdx="2" presStyleCnt="5"/>
      <dgm:spPr/>
    </dgm:pt>
    <dgm:pt modelId="{A7D59725-14F3-4ECD-AC39-38F023F5C013}" type="pres">
      <dgm:prSet presAssocID="{8A788BBD-E15D-4EF7-B8DA-C0C06D600687}" presName="text2" presStyleLbl="fgAcc2" presStyleIdx="2" presStyleCnt="5">
        <dgm:presLayoutVars>
          <dgm:chPref val="3"/>
        </dgm:presLayoutVars>
      </dgm:prSet>
      <dgm:spPr/>
    </dgm:pt>
    <dgm:pt modelId="{903AC9F1-B9BA-47E4-9142-32654CCC22B4}" type="pres">
      <dgm:prSet presAssocID="{8A788BBD-E15D-4EF7-B8DA-C0C06D600687}" presName="hierChild3" presStyleCnt="0"/>
      <dgm:spPr/>
    </dgm:pt>
    <dgm:pt modelId="{64BD7FE9-A6E7-4871-AB39-8AE9D83853A5}" type="pres">
      <dgm:prSet presAssocID="{8C806066-3A65-457F-A1BF-7D3138C6DC85}" presName="Name10" presStyleLbl="parChTrans1D2" presStyleIdx="3" presStyleCnt="5"/>
      <dgm:spPr/>
    </dgm:pt>
    <dgm:pt modelId="{186A5ADC-C5CD-4928-8665-05F05A69EE78}" type="pres">
      <dgm:prSet presAssocID="{CF68AC84-261E-46B7-8B38-9AFFDB1A5FE5}" presName="hierRoot2" presStyleCnt="0"/>
      <dgm:spPr/>
    </dgm:pt>
    <dgm:pt modelId="{5919D090-EFC8-41B5-9A30-8DF92F4A864E}" type="pres">
      <dgm:prSet presAssocID="{CF68AC84-261E-46B7-8B38-9AFFDB1A5FE5}" presName="composite2" presStyleCnt="0"/>
      <dgm:spPr/>
    </dgm:pt>
    <dgm:pt modelId="{F78C9F70-FF80-4B62-8149-196B56F7893C}" type="pres">
      <dgm:prSet presAssocID="{CF68AC84-261E-46B7-8B38-9AFFDB1A5FE5}" presName="background2" presStyleLbl="node2" presStyleIdx="3" presStyleCnt="5"/>
      <dgm:spPr/>
    </dgm:pt>
    <dgm:pt modelId="{793D8683-AC30-457D-B99E-2003AD511E24}" type="pres">
      <dgm:prSet presAssocID="{CF68AC84-261E-46B7-8B38-9AFFDB1A5FE5}" presName="text2" presStyleLbl="fgAcc2" presStyleIdx="3" presStyleCnt="5">
        <dgm:presLayoutVars>
          <dgm:chPref val="3"/>
        </dgm:presLayoutVars>
      </dgm:prSet>
      <dgm:spPr/>
    </dgm:pt>
    <dgm:pt modelId="{19B113CE-D77D-4BC3-A2E5-6517A70F7535}" type="pres">
      <dgm:prSet presAssocID="{CF68AC84-261E-46B7-8B38-9AFFDB1A5FE5}" presName="hierChild3" presStyleCnt="0"/>
      <dgm:spPr/>
    </dgm:pt>
    <dgm:pt modelId="{0B17F783-A6CC-4663-A230-F31B3BD6CCFC}" type="pres">
      <dgm:prSet presAssocID="{12523339-1473-46C3-B7A0-AFFA75AD9781}" presName="Name10" presStyleLbl="parChTrans1D2" presStyleIdx="4" presStyleCnt="5"/>
      <dgm:spPr/>
    </dgm:pt>
    <dgm:pt modelId="{8B77BA19-576C-4320-AF98-F2A860616EF9}" type="pres">
      <dgm:prSet presAssocID="{7D9BD7D0-9EEC-4526-8F3B-906FD50ECF1A}" presName="hierRoot2" presStyleCnt="0"/>
      <dgm:spPr/>
    </dgm:pt>
    <dgm:pt modelId="{49CF5466-92AE-44BC-90E6-2FF17ED71519}" type="pres">
      <dgm:prSet presAssocID="{7D9BD7D0-9EEC-4526-8F3B-906FD50ECF1A}" presName="composite2" presStyleCnt="0"/>
      <dgm:spPr/>
    </dgm:pt>
    <dgm:pt modelId="{34DD4BD6-3C3B-4DA2-BFD8-3A442E76A881}" type="pres">
      <dgm:prSet presAssocID="{7D9BD7D0-9EEC-4526-8F3B-906FD50ECF1A}" presName="background2" presStyleLbl="node2" presStyleIdx="4" presStyleCnt="5"/>
      <dgm:spPr/>
    </dgm:pt>
    <dgm:pt modelId="{5AA76453-560D-4795-A420-788E9B0EAB0C}" type="pres">
      <dgm:prSet presAssocID="{7D9BD7D0-9EEC-4526-8F3B-906FD50ECF1A}" presName="text2" presStyleLbl="fgAcc2" presStyleIdx="4" presStyleCnt="5">
        <dgm:presLayoutVars>
          <dgm:chPref val="3"/>
        </dgm:presLayoutVars>
      </dgm:prSet>
      <dgm:spPr/>
    </dgm:pt>
    <dgm:pt modelId="{1F1FDDDF-95E7-4FC9-9D86-4BB28FC0DD21}" type="pres">
      <dgm:prSet presAssocID="{7D9BD7D0-9EEC-4526-8F3B-906FD50ECF1A}" presName="hierChild3" presStyleCnt="0"/>
      <dgm:spPr/>
    </dgm:pt>
  </dgm:ptLst>
  <dgm:cxnLst>
    <dgm:cxn modelId="{205C7E11-F55E-417C-AB1F-AF7031117A8A}" srcId="{D2244080-0893-45D0-9A50-13ECD339F03A}" destId="{432A09FD-CC60-425E-B183-BAA5C1A812BA}" srcOrd="0" destOrd="0" parTransId="{B8065F65-8070-455A-8F7E-197F0AD9BFAE}" sibTransId="{3EB974F8-0EF2-4C5F-8C02-E6FE26957A70}"/>
    <dgm:cxn modelId="{C78F9F13-352F-42B2-B886-3902C4FDE56A}" srcId="{6F94AA08-E08F-49F8-B499-152E03CF932E}" destId="{D2244080-0893-45D0-9A50-13ECD339F03A}" srcOrd="0" destOrd="0" parTransId="{58935D25-EAB5-4DB3-A801-F1BDB6F543AA}" sibTransId="{AE21B221-931B-4675-8922-4703028D88E2}"/>
    <dgm:cxn modelId="{68D21122-BD15-4174-A7D9-EBE65B75585E}" type="presOf" srcId="{12523339-1473-46C3-B7A0-AFFA75AD9781}" destId="{0B17F783-A6CC-4663-A230-F31B3BD6CCFC}" srcOrd="0" destOrd="0" presId="urn:microsoft.com/office/officeart/2005/8/layout/hierarchy1"/>
    <dgm:cxn modelId="{C5E48925-2636-4D8A-BDE9-A7C66DE7DDA5}" type="presOf" srcId="{B8065F65-8070-455A-8F7E-197F0AD9BFAE}" destId="{EAAEA738-F3BD-4CAF-A7AD-9820AD08A799}" srcOrd="0" destOrd="0" presId="urn:microsoft.com/office/officeart/2005/8/layout/hierarchy1"/>
    <dgm:cxn modelId="{F7894144-AD4B-4EAE-9BA0-12501D486086}" type="presOf" srcId="{216F47A9-C22D-4588-AD7A-7DE2C9EE5FA4}" destId="{84C75495-9ABF-41DC-BA85-A77840F8E900}" srcOrd="0" destOrd="0" presId="urn:microsoft.com/office/officeart/2005/8/layout/hierarchy1"/>
    <dgm:cxn modelId="{EF82AC66-CB7F-43AC-ADBE-60828EEFD9C6}" type="presOf" srcId="{432A09FD-CC60-425E-B183-BAA5C1A812BA}" destId="{A08913A3-0A44-48C9-B000-0CB3577F2DB4}" srcOrd="0" destOrd="0" presId="urn:microsoft.com/office/officeart/2005/8/layout/hierarchy1"/>
    <dgm:cxn modelId="{6B388167-3959-4EDF-A8BB-C159103660EB}" type="presOf" srcId="{8531DCE9-A8C1-427F-8690-D37EFD5469CF}" destId="{8B24E9ED-FC8D-420E-8ACE-265709B8FAF8}" srcOrd="0" destOrd="0" presId="urn:microsoft.com/office/officeart/2005/8/layout/hierarchy1"/>
    <dgm:cxn modelId="{34D26A72-6E12-4F49-BCC8-DF80E79B81D2}" type="presOf" srcId="{6F94AA08-E08F-49F8-B499-152E03CF932E}" destId="{2149B24E-B3AB-4E3A-A343-132E7AC3D57D}" srcOrd="0" destOrd="0" presId="urn:microsoft.com/office/officeart/2005/8/layout/hierarchy1"/>
    <dgm:cxn modelId="{4189C87A-0EF8-4385-B52A-E520947B4F73}" srcId="{D2244080-0893-45D0-9A50-13ECD339F03A}" destId="{CF68AC84-261E-46B7-8B38-9AFFDB1A5FE5}" srcOrd="3" destOrd="0" parTransId="{8C806066-3A65-457F-A1BF-7D3138C6DC85}" sibTransId="{F7150B8E-BC1F-4728-AB33-8FF0F0203296}"/>
    <dgm:cxn modelId="{0F7AE18C-0454-4E17-944C-B5541C845925}" type="presOf" srcId="{D2244080-0893-45D0-9A50-13ECD339F03A}" destId="{A7B2AE73-4318-4811-8453-2E6ADC887D33}" srcOrd="0" destOrd="0" presId="urn:microsoft.com/office/officeart/2005/8/layout/hierarchy1"/>
    <dgm:cxn modelId="{8F7B3795-5BB0-4D8E-9D81-293DC2C19BF0}" type="presOf" srcId="{7D9BD7D0-9EEC-4526-8F3B-906FD50ECF1A}" destId="{5AA76453-560D-4795-A420-788E9B0EAB0C}" srcOrd="0" destOrd="0" presId="urn:microsoft.com/office/officeart/2005/8/layout/hierarchy1"/>
    <dgm:cxn modelId="{39EDD3BA-B606-4CBE-A8DB-B5C9FC356D52}" type="presOf" srcId="{8A788BBD-E15D-4EF7-B8DA-C0C06D600687}" destId="{A7D59725-14F3-4ECD-AC39-38F023F5C013}" srcOrd="0" destOrd="0" presId="urn:microsoft.com/office/officeart/2005/8/layout/hierarchy1"/>
    <dgm:cxn modelId="{D6FEBAC9-0F45-46FB-A6B6-E10BE5CDD9E4}" srcId="{D2244080-0893-45D0-9A50-13ECD339F03A}" destId="{8A788BBD-E15D-4EF7-B8DA-C0C06D600687}" srcOrd="2" destOrd="0" parTransId="{216F47A9-C22D-4588-AD7A-7DE2C9EE5FA4}" sibTransId="{F6AC9CB7-D330-4B11-B936-0F7D51380CC4}"/>
    <dgm:cxn modelId="{CA187FD6-FDEA-4E0F-B63C-0F274D89DE3B}" type="presOf" srcId="{8C806066-3A65-457F-A1BF-7D3138C6DC85}" destId="{64BD7FE9-A6E7-4871-AB39-8AE9D83853A5}" srcOrd="0" destOrd="0" presId="urn:microsoft.com/office/officeart/2005/8/layout/hierarchy1"/>
    <dgm:cxn modelId="{568952DB-FB37-444A-BF72-CA3D16A046AE}" type="presOf" srcId="{CF68AC84-261E-46B7-8B38-9AFFDB1A5FE5}" destId="{793D8683-AC30-457D-B99E-2003AD511E24}" srcOrd="0" destOrd="0" presId="urn:microsoft.com/office/officeart/2005/8/layout/hierarchy1"/>
    <dgm:cxn modelId="{C522B9F2-DFD7-4F86-A4D9-C7BFB6574E58}" srcId="{D2244080-0893-45D0-9A50-13ECD339F03A}" destId="{7D9BD7D0-9EEC-4526-8F3B-906FD50ECF1A}" srcOrd="4" destOrd="0" parTransId="{12523339-1473-46C3-B7A0-AFFA75AD9781}" sibTransId="{AD367C1D-3900-4DB7-AF0C-CB7C13508A7D}"/>
    <dgm:cxn modelId="{CD89F8F4-238D-4603-B453-1C5E7224E9C7}" type="presOf" srcId="{9B3E93C6-8264-4EB9-9E12-9ADFBC0337CA}" destId="{9CEE03EC-D5EA-4E3F-BBEE-CD05C038A718}" srcOrd="0" destOrd="0" presId="urn:microsoft.com/office/officeart/2005/8/layout/hierarchy1"/>
    <dgm:cxn modelId="{287E17F8-A62F-497A-BB3B-5E8F2D1FA14E}" srcId="{D2244080-0893-45D0-9A50-13ECD339F03A}" destId="{8531DCE9-A8C1-427F-8690-D37EFD5469CF}" srcOrd="1" destOrd="0" parTransId="{9B3E93C6-8264-4EB9-9E12-9ADFBC0337CA}" sibTransId="{1400BF7B-30AF-4852-ADC6-BABAD4D831E8}"/>
    <dgm:cxn modelId="{C846D7A0-ED13-42ED-9E94-984A36B749E1}" type="presParOf" srcId="{2149B24E-B3AB-4E3A-A343-132E7AC3D57D}" destId="{B6520D76-6810-4E00-8484-AFB16BC0D458}" srcOrd="0" destOrd="0" presId="urn:microsoft.com/office/officeart/2005/8/layout/hierarchy1"/>
    <dgm:cxn modelId="{BA2027E1-4301-428D-98F1-7C837DDEDFE7}" type="presParOf" srcId="{B6520D76-6810-4E00-8484-AFB16BC0D458}" destId="{D89FA12D-DDAD-4668-A78D-433346A5FF38}" srcOrd="0" destOrd="0" presId="urn:microsoft.com/office/officeart/2005/8/layout/hierarchy1"/>
    <dgm:cxn modelId="{608503C7-7401-4ED6-8847-356A0F9EF294}" type="presParOf" srcId="{D89FA12D-DDAD-4668-A78D-433346A5FF38}" destId="{C4BEE884-30EC-4D83-97CD-3D53566156E5}" srcOrd="0" destOrd="0" presId="urn:microsoft.com/office/officeart/2005/8/layout/hierarchy1"/>
    <dgm:cxn modelId="{9EF62485-1902-4EE6-B4C2-62B854E52388}" type="presParOf" srcId="{D89FA12D-DDAD-4668-A78D-433346A5FF38}" destId="{A7B2AE73-4318-4811-8453-2E6ADC887D33}" srcOrd="1" destOrd="0" presId="urn:microsoft.com/office/officeart/2005/8/layout/hierarchy1"/>
    <dgm:cxn modelId="{ECEA8C0B-10C1-4A81-850B-EF653F366C37}" type="presParOf" srcId="{B6520D76-6810-4E00-8484-AFB16BC0D458}" destId="{5689AB15-A185-4195-A6DE-32A3C7C9406E}" srcOrd="1" destOrd="0" presId="urn:microsoft.com/office/officeart/2005/8/layout/hierarchy1"/>
    <dgm:cxn modelId="{110C8E95-543E-45D9-81FD-0E1165EA2674}" type="presParOf" srcId="{5689AB15-A185-4195-A6DE-32A3C7C9406E}" destId="{EAAEA738-F3BD-4CAF-A7AD-9820AD08A799}" srcOrd="0" destOrd="0" presId="urn:microsoft.com/office/officeart/2005/8/layout/hierarchy1"/>
    <dgm:cxn modelId="{4CB8883B-42D8-47F3-84DD-B3B9671CCE3E}" type="presParOf" srcId="{5689AB15-A185-4195-A6DE-32A3C7C9406E}" destId="{131F384F-701C-474C-A35C-324805D75C78}" srcOrd="1" destOrd="0" presId="urn:microsoft.com/office/officeart/2005/8/layout/hierarchy1"/>
    <dgm:cxn modelId="{B5A3354C-0647-47FA-B647-1A56B2C9DF34}" type="presParOf" srcId="{131F384F-701C-474C-A35C-324805D75C78}" destId="{1380673E-1BCA-4896-8107-64B170E3601C}" srcOrd="0" destOrd="0" presId="urn:microsoft.com/office/officeart/2005/8/layout/hierarchy1"/>
    <dgm:cxn modelId="{21CE8C0E-5461-4F3A-8FA4-AB0F4A33F019}" type="presParOf" srcId="{1380673E-1BCA-4896-8107-64B170E3601C}" destId="{9E9C0FAB-B3DD-4FCE-B7D3-035F424F2DF5}" srcOrd="0" destOrd="0" presId="urn:microsoft.com/office/officeart/2005/8/layout/hierarchy1"/>
    <dgm:cxn modelId="{0C344CD2-8D48-4D12-A4FA-E2EB6EC35CB2}" type="presParOf" srcId="{1380673E-1BCA-4896-8107-64B170E3601C}" destId="{A08913A3-0A44-48C9-B000-0CB3577F2DB4}" srcOrd="1" destOrd="0" presId="urn:microsoft.com/office/officeart/2005/8/layout/hierarchy1"/>
    <dgm:cxn modelId="{BE474772-5F7F-431E-892B-804D1323F784}" type="presParOf" srcId="{131F384F-701C-474C-A35C-324805D75C78}" destId="{98258D9F-B365-4F89-9B4B-750CF81E8253}" srcOrd="1" destOrd="0" presId="urn:microsoft.com/office/officeart/2005/8/layout/hierarchy1"/>
    <dgm:cxn modelId="{E7691415-F079-49A2-B08A-C46E3BEE1203}" type="presParOf" srcId="{5689AB15-A185-4195-A6DE-32A3C7C9406E}" destId="{9CEE03EC-D5EA-4E3F-BBEE-CD05C038A718}" srcOrd="2" destOrd="0" presId="urn:microsoft.com/office/officeart/2005/8/layout/hierarchy1"/>
    <dgm:cxn modelId="{75C153D1-7CD1-4827-87FC-6D473ACED838}" type="presParOf" srcId="{5689AB15-A185-4195-A6DE-32A3C7C9406E}" destId="{4D2BDCB8-9E39-4270-8651-DCED38E0A387}" srcOrd="3" destOrd="0" presId="urn:microsoft.com/office/officeart/2005/8/layout/hierarchy1"/>
    <dgm:cxn modelId="{3A29FEF3-517A-4E62-A749-85BA6107E24F}" type="presParOf" srcId="{4D2BDCB8-9E39-4270-8651-DCED38E0A387}" destId="{555FD09F-26A8-4FEF-9ACC-99FF01DFDF5C}" srcOrd="0" destOrd="0" presId="urn:microsoft.com/office/officeart/2005/8/layout/hierarchy1"/>
    <dgm:cxn modelId="{68BBF133-A970-4C30-890F-EBB2589E4E80}" type="presParOf" srcId="{555FD09F-26A8-4FEF-9ACC-99FF01DFDF5C}" destId="{A4A96260-C4A1-4196-953E-14947757B0F4}" srcOrd="0" destOrd="0" presId="urn:microsoft.com/office/officeart/2005/8/layout/hierarchy1"/>
    <dgm:cxn modelId="{3237B599-E092-4C7B-9800-B58F114988C7}" type="presParOf" srcId="{555FD09F-26A8-4FEF-9ACC-99FF01DFDF5C}" destId="{8B24E9ED-FC8D-420E-8ACE-265709B8FAF8}" srcOrd="1" destOrd="0" presId="urn:microsoft.com/office/officeart/2005/8/layout/hierarchy1"/>
    <dgm:cxn modelId="{D890A41D-94AF-411E-A08B-8735F53B9151}" type="presParOf" srcId="{4D2BDCB8-9E39-4270-8651-DCED38E0A387}" destId="{119478DB-3DAD-47FF-87F5-7D21097CAE5C}" srcOrd="1" destOrd="0" presId="urn:microsoft.com/office/officeart/2005/8/layout/hierarchy1"/>
    <dgm:cxn modelId="{ABE55877-2821-4F6E-B62A-0B456F23BAF6}" type="presParOf" srcId="{5689AB15-A185-4195-A6DE-32A3C7C9406E}" destId="{84C75495-9ABF-41DC-BA85-A77840F8E900}" srcOrd="4" destOrd="0" presId="urn:microsoft.com/office/officeart/2005/8/layout/hierarchy1"/>
    <dgm:cxn modelId="{10E00F98-AE54-4FF2-B667-07350C29FDE3}" type="presParOf" srcId="{5689AB15-A185-4195-A6DE-32A3C7C9406E}" destId="{0C2FD600-26D2-483B-963E-6D9D668EFB1C}" srcOrd="5" destOrd="0" presId="urn:microsoft.com/office/officeart/2005/8/layout/hierarchy1"/>
    <dgm:cxn modelId="{2E58D4A4-8CE8-4764-B476-ED76984216B7}" type="presParOf" srcId="{0C2FD600-26D2-483B-963E-6D9D668EFB1C}" destId="{54CCD077-9310-4C48-9670-1977152A5BDD}" srcOrd="0" destOrd="0" presId="urn:microsoft.com/office/officeart/2005/8/layout/hierarchy1"/>
    <dgm:cxn modelId="{9D0027DE-E00B-49D0-BC6E-6AB72BD2179B}" type="presParOf" srcId="{54CCD077-9310-4C48-9670-1977152A5BDD}" destId="{37DBF1D7-2530-4855-B87D-2EA2C48F4076}" srcOrd="0" destOrd="0" presId="urn:microsoft.com/office/officeart/2005/8/layout/hierarchy1"/>
    <dgm:cxn modelId="{8AB206C0-0234-4AA6-B054-00B3F472F08D}" type="presParOf" srcId="{54CCD077-9310-4C48-9670-1977152A5BDD}" destId="{A7D59725-14F3-4ECD-AC39-38F023F5C013}" srcOrd="1" destOrd="0" presId="urn:microsoft.com/office/officeart/2005/8/layout/hierarchy1"/>
    <dgm:cxn modelId="{D8E88D80-7E88-4434-8662-432C756B1E3B}" type="presParOf" srcId="{0C2FD600-26D2-483B-963E-6D9D668EFB1C}" destId="{903AC9F1-B9BA-47E4-9142-32654CCC22B4}" srcOrd="1" destOrd="0" presId="urn:microsoft.com/office/officeart/2005/8/layout/hierarchy1"/>
    <dgm:cxn modelId="{59DB7BFD-EA75-433A-BC3C-96D46E5E83E0}" type="presParOf" srcId="{5689AB15-A185-4195-A6DE-32A3C7C9406E}" destId="{64BD7FE9-A6E7-4871-AB39-8AE9D83853A5}" srcOrd="6" destOrd="0" presId="urn:microsoft.com/office/officeart/2005/8/layout/hierarchy1"/>
    <dgm:cxn modelId="{B1B36436-65FD-475C-8B50-87E21C870060}" type="presParOf" srcId="{5689AB15-A185-4195-A6DE-32A3C7C9406E}" destId="{186A5ADC-C5CD-4928-8665-05F05A69EE78}" srcOrd="7" destOrd="0" presId="urn:microsoft.com/office/officeart/2005/8/layout/hierarchy1"/>
    <dgm:cxn modelId="{3069B0E6-D23C-460F-A6FF-94A31C165922}" type="presParOf" srcId="{186A5ADC-C5CD-4928-8665-05F05A69EE78}" destId="{5919D090-EFC8-41B5-9A30-8DF92F4A864E}" srcOrd="0" destOrd="0" presId="urn:microsoft.com/office/officeart/2005/8/layout/hierarchy1"/>
    <dgm:cxn modelId="{E3DDF957-CE4A-4599-AC44-F9A9007936C4}" type="presParOf" srcId="{5919D090-EFC8-41B5-9A30-8DF92F4A864E}" destId="{F78C9F70-FF80-4B62-8149-196B56F7893C}" srcOrd="0" destOrd="0" presId="urn:microsoft.com/office/officeart/2005/8/layout/hierarchy1"/>
    <dgm:cxn modelId="{017ED51E-2D3F-4B40-8AAF-3717A12C3A0A}" type="presParOf" srcId="{5919D090-EFC8-41B5-9A30-8DF92F4A864E}" destId="{793D8683-AC30-457D-B99E-2003AD511E24}" srcOrd="1" destOrd="0" presId="urn:microsoft.com/office/officeart/2005/8/layout/hierarchy1"/>
    <dgm:cxn modelId="{56A3E8FC-7CC2-4CC1-B3FF-C8D0CFF48CFD}" type="presParOf" srcId="{186A5ADC-C5CD-4928-8665-05F05A69EE78}" destId="{19B113CE-D77D-4BC3-A2E5-6517A70F7535}" srcOrd="1" destOrd="0" presId="urn:microsoft.com/office/officeart/2005/8/layout/hierarchy1"/>
    <dgm:cxn modelId="{9EBDBA72-47F2-432F-8437-141A8444F32C}" type="presParOf" srcId="{5689AB15-A185-4195-A6DE-32A3C7C9406E}" destId="{0B17F783-A6CC-4663-A230-F31B3BD6CCFC}" srcOrd="8" destOrd="0" presId="urn:microsoft.com/office/officeart/2005/8/layout/hierarchy1"/>
    <dgm:cxn modelId="{A94083E7-8ECD-40CB-BE21-000F33A4E31C}" type="presParOf" srcId="{5689AB15-A185-4195-A6DE-32A3C7C9406E}" destId="{8B77BA19-576C-4320-AF98-F2A860616EF9}" srcOrd="9" destOrd="0" presId="urn:microsoft.com/office/officeart/2005/8/layout/hierarchy1"/>
    <dgm:cxn modelId="{BEA1B001-1A68-40B7-B882-13BC50C7BD57}" type="presParOf" srcId="{8B77BA19-576C-4320-AF98-F2A860616EF9}" destId="{49CF5466-92AE-44BC-90E6-2FF17ED71519}" srcOrd="0" destOrd="0" presId="urn:microsoft.com/office/officeart/2005/8/layout/hierarchy1"/>
    <dgm:cxn modelId="{EB26354B-446B-43CA-A0FE-631B5A516725}" type="presParOf" srcId="{49CF5466-92AE-44BC-90E6-2FF17ED71519}" destId="{34DD4BD6-3C3B-4DA2-BFD8-3A442E76A881}" srcOrd="0" destOrd="0" presId="urn:microsoft.com/office/officeart/2005/8/layout/hierarchy1"/>
    <dgm:cxn modelId="{6BC27481-EF18-4D06-A720-1FFD462A39D5}" type="presParOf" srcId="{49CF5466-92AE-44BC-90E6-2FF17ED71519}" destId="{5AA76453-560D-4795-A420-788E9B0EAB0C}" srcOrd="1" destOrd="0" presId="urn:microsoft.com/office/officeart/2005/8/layout/hierarchy1"/>
    <dgm:cxn modelId="{E3A0C099-3E9D-4876-89B3-A0660F499726}" type="presParOf" srcId="{8B77BA19-576C-4320-AF98-F2A860616EF9}" destId="{1F1FDDDF-95E7-4FC9-9D86-4BB28FC0DD2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94AA08-E08F-49F8-B499-152E03CF932E}" type="doc">
      <dgm:prSet loTypeId="urn:microsoft.com/office/officeart/2005/8/layout/hierarchy1" loCatId="hierarchy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2244080-0893-45D0-9A50-13ECD339F03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gm:t>
    </dgm:pt>
    <dgm:pt modelId="{58935D25-EAB5-4DB3-A801-F1BDB6F543AA}" type="par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E21B221-931B-4675-8922-4703028D88E2}" type="sib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432A09FD-CC60-425E-B183-BAA5C1A812BA}">
      <dgm:prSet phldrT="[Text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gm:t>
    </dgm:pt>
    <dgm:pt modelId="{B8065F65-8070-455A-8F7E-197F0AD9BFAE}" type="par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3EB974F8-0EF2-4C5F-8C02-E6FE26957A70}" type="sib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531DCE9-A8C1-427F-8690-D37EFD5469CF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gm:t>
    </dgm:pt>
    <dgm:pt modelId="{9B3E93C6-8264-4EB9-9E12-9ADFBC0337CA}" type="par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1400BF7B-30AF-4852-ADC6-BABAD4D831E8}" type="sib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A788BBD-E15D-4EF7-B8DA-C0C06D600687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gm:t>
    </dgm:pt>
    <dgm:pt modelId="{216F47A9-C22D-4588-AD7A-7DE2C9EE5FA4}" type="par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6AC9CB7-D330-4B11-B936-0F7D51380CC4}" type="sib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CF68AC84-261E-46B7-8B38-9AFFDB1A5FE5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gm:t>
    </dgm:pt>
    <dgm:pt modelId="{8C806066-3A65-457F-A1BF-7D3138C6DC85}" type="par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7150B8E-BC1F-4728-AB33-8FF0F0203296}" type="sib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7D9BD7D0-9EEC-4526-8F3B-906FD50ECF1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gm:t>
    </dgm:pt>
    <dgm:pt modelId="{12523339-1473-46C3-B7A0-AFFA75AD9781}" type="par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D367C1D-3900-4DB7-AF0C-CB7C13508A7D}" type="sib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2149B24E-B3AB-4E3A-A343-132E7AC3D57D}" type="pres">
      <dgm:prSet presAssocID="{6F94AA08-E08F-49F8-B499-152E03CF932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6520D76-6810-4E00-8484-AFB16BC0D458}" type="pres">
      <dgm:prSet presAssocID="{D2244080-0893-45D0-9A50-13ECD339F03A}" presName="hierRoot1" presStyleCnt="0"/>
      <dgm:spPr/>
    </dgm:pt>
    <dgm:pt modelId="{D89FA12D-DDAD-4668-A78D-433346A5FF38}" type="pres">
      <dgm:prSet presAssocID="{D2244080-0893-45D0-9A50-13ECD339F03A}" presName="composite" presStyleCnt="0"/>
      <dgm:spPr/>
    </dgm:pt>
    <dgm:pt modelId="{C4BEE884-30EC-4D83-97CD-3D53566156E5}" type="pres">
      <dgm:prSet presAssocID="{D2244080-0893-45D0-9A50-13ECD339F03A}" presName="background" presStyleLbl="node0" presStyleIdx="0" presStyleCnt="1"/>
      <dgm:spPr/>
    </dgm:pt>
    <dgm:pt modelId="{A7B2AE73-4318-4811-8453-2E6ADC887D33}" type="pres">
      <dgm:prSet presAssocID="{D2244080-0893-45D0-9A50-13ECD339F03A}" presName="text" presStyleLbl="fgAcc0" presStyleIdx="0" presStyleCnt="1">
        <dgm:presLayoutVars>
          <dgm:chPref val="3"/>
        </dgm:presLayoutVars>
      </dgm:prSet>
      <dgm:spPr/>
    </dgm:pt>
    <dgm:pt modelId="{5689AB15-A185-4195-A6DE-32A3C7C9406E}" type="pres">
      <dgm:prSet presAssocID="{D2244080-0893-45D0-9A50-13ECD339F03A}" presName="hierChild2" presStyleCnt="0"/>
      <dgm:spPr/>
    </dgm:pt>
    <dgm:pt modelId="{EAAEA738-F3BD-4CAF-A7AD-9820AD08A799}" type="pres">
      <dgm:prSet presAssocID="{B8065F65-8070-455A-8F7E-197F0AD9BFAE}" presName="Name10" presStyleLbl="parChTrans1D2" presStyleIdx="0" presStyleCnt="5"/>
      <dgm:spPr/>
    </dgm:pt>
    <dgm:pt modelId="{131F384F-701C-474C-A35C-324805D75C78}" type="pres">
      <dgm:prSet presAssocID="{432A09FD-CC60-425E-B183-BAA5C1A812BA}" presName="hierRoot2" presStyleCnt="0"/>
      <dgm:spPr/>
    </dgm:pt>
    <dgm:pt modelId="{1380673E-1BCA-4896-8107-64B170E3601C}" type="pres">
      <dgm:prSet presAssocID="{432A09FD-CC60-425E-B183-BAA5C1A812BA}" presName="composite2" presStyleCnt="0"/>
      <dgm:spPr/>
    </dgm:pt>
    <dgm:pt modelId="{9E9C0FAB-B3DD-4FCE-B7D3-035F424F2DF5}" type="pres">
      <dgm:prSet presAssocID="{432A09FD-CC60-425E-B183-BAA5C1A812BA}" presName="background2" presStyleLbl="node2" presStyleIdx="0" presStyleCnt="5"/>
      <dgm:spPr/>
    </dgm:pt>
    <dgm:pt modelId="{A08913A3-0A44-48C9-B000-0CB3577F2DB4}" type="pres">
      <dgm:prSet presAssocID="{432A09FD-CC60-425E-B183-BAA5C1A812BA}" presName="text2" presStyleLbl="fgAcc2" presStyleIdx="0" presStyleCnt="5">
        <dgm:presLayoutVars>
          <dgm:chPref val="3"/>
        </dgm:presLayoutVars>
      </dgm:prSet>
      <dgm:spPr/>
    </dgm:pt>
    <dgm:pt modelId="{98258D9F-B365-4F89-9B4B-750CF81E8253}" type="pres">
      <dgm:prSet presAssocID="{432A09FD-CC60-425E-B183-BAA5C1A812BA}" presName="hierChild3" presStyleCnt="0"/>
      <dgm:spPr/>
    </dgm:pt>
    <dgm:pt modelId="{9CEE03EC-D5EA-4E3F-BBEE-CD05C038A718}" type="pres">
      <dgm:prSet presAssocID="{9B3E93C6-8264-4EB9-9E12-9ADFBC0337CA}" presName="Name10" presStyleLbl="parChTrans1D2" presStyleIdx="1" presStyleCnt="5"/>
      <dgm:spPr/>
    </dgm:pt>
    <dgm:pt modelId="{4D2BDCB8-9E39-4270-8651-DCED38E0A387}" type="pres">
      <dgm:prSet presAssocID="{8531DCE9-A8C1-427F-8690-D37EFD5469CF}" presName="hierRoot2" presStyleCnt="0"/>
      <dgm:spPr/>
    </dgm:pt>
    <dgm:pt modelId="{555FD09F-26A8-4FEF-9ACC-99FF01DFDF5C}" type="pres">
      <dgm:prSet presAssocID="{8531DCE9-A8C1-427F-8690-D37EFD5469CF}" presName="composite2" presStyleCnt="0"/>
      <dgm:spPr/>
    </dgm:pt>
    <dgm:pt modelId="{A4A96260-C4A1-4196-953E-14947757B0F4}" type="pres">
      <dgm:prSet presAssocID="{8531DCE9-A8C1-427F-8690-D37EFD5469CF}" presName="background2" presStyleLbl="node2" presStyleIdx="1" presStyleCnt="5"/>
      <dgm:spPr/>
    </dgm:pt>
    <dgm:pt modelId="{8B24E9ED-FC8D-420E-8ACE-265709B8FAF8}" type="pres">
      <dgm:prSet presAssocID="{8531DCE9-A8C1-427F-8690-D37EFD5469CF}" presName="text2" presStyleLbl="fgAcc2" presStyleIdx="1" presStyleCnt="5">
        <dgm:presLayoutVars>
          <dgm:chPref val="3"/>
        </dgm:presLayoutVars>
      </dgm:prSet>
      <dgm:spPr/>
    </dgm:pt>
    <dgm:pt modelId="{119478DB-3DAD-47FF-87F5-7D21097CAE5C}" type="pres">
      <dgm:prSet presAssocID="{8531DCE9-A8C1-427F-8690-D37EFD5469CF}" presName="hierChild3" presStyleCnt="0"/>
      <dgm:spPr/>
    </dgm:pt>
    <dgm:pt modelId="{84C75495-9ABF-41DC-BA85-A77840F8E900}" type="pres">
      <dgm:prSet presAssocID="{216F47A9-C22D-4588-AD7A-7DE2C9EE5FA4}" presName="Name10" presStyleLbl="parChTrans1D2" presStyleIdx="2" presStyleCnt="5"/>
      <dgm:spPr/>
    </dgm:pt>
    <dgm:pt modelId="{0C2FD600-26D2-483B-963E-6D9D668EFB1C}" type="pres">
      <dgm:prSet presAssocID="{8A788BBD-E15D-4EF7-B8DA-C0C06D600687}" presName="hierRoot2" presStyleCnt="0"/>
      <dgm:spPr/>
    </dgm:pt>
    <dgm:pt modelId="{54CCD077-9310-4C48-9670-1977152A5BDD}" type="pres">
      <dgm:prSet presAssocID="{8A788BBD-E15D-4EF7-B8DA-C0C06D600687}" presName="composite2" presStyleCnt="0"/>
      <dgm:spPr/>
    </dgm:pt>
    <dgm:pt modelId="{37DBF1D7-2530-4855-B87D-2EA2C48F4076}" type="pres">
      <dgm:prSet presAssocID="{8A788BBD-E15D-4EF7-B8DA-C0C06D600687}" presName="background2" presStyleLbl="node2" presStyleIdx="2" presStyleCnt="5"/>
      <dgm:spPr/>
    </dgm:pt>
    <dgm:pt modelId="{A7D59725-14F3-4ECD-AC39-38F023F5C013}" type="pres">
      <dgm:prSet presAssocID="{8A788BBD-E15D-4EF7-B8DA-C0C06D600687}" presName="text2" presStyleLbl="fgAcc2" presStyleIdx="2" presStyleCnt="5">
        <dgm:presLayoutVars>
          <dgm:chPref val="3"/>
        </dgm:presLayoutVars>
      </dgm:prSet>
      <dgm:spPr/>
    </dgm:pt>
    <dgm:pt modelId="{903AC9F1-B9BA-47E4-9142-32654CCC22B4}" type="pres">
      <dgm:prSet presAssocID="{8A788BBD-E15D-4EF7-B8DA-C0C06D600687}" presName="hierChild3" presStyleCnt="0"/>
      <dgm:spPr/>
    </dgm:pt>
    <dgm:pt modelId="{64BD7FE9-A6E7-4871-AB39-8AE9D83853A5}" type="pres">
      <dgm:prSet presAssocID="{8C806066-3A65-457F-A1BF-7D3138C6DC85}" presName="Name10" presStyleLbl="parChTrans1D2" presStyleIdx="3" presStyleCnt="5"/>
      <dgm:spPr/>
    </dgm:pt>
    <dgm:pt modelId="{186A5ADC-C5CD-4928-8665-05F05A69EE78}" type="pres">
      <dgm:prSet presAssocID="{CF68AC84-261E-46B7-8B38-9AFFDB1A5FE5}" presName="hierRoot2" presStyleCnt="0"/>
      <dgm:spPr/>
    </dgm:pt>
    <dgm:pt modelId="{5919D090-EFC8-41B5-9A30-8DF92F4A864E}" type="pres">
      <dgm:prSet presAssocID="{CF68AC84-261E-46B7-8B38-9AFFDB1A5FE5}" presName="composite2" presStyleCnt="0"/>
      <dgm:spPr/>
    </dgm:pt>
    <dgm:pt modelId="{F78C9F70-FF80-4B62-8149-196B56F7893C}" type="pres">
      <dgm:prSet presAssocID="{CF68AC84-261E-46B7-8B38-9AFFDB1A5FE5}" presName="background2" presStyleLbl="node2" presStyleIdx="3" presStyleCnt="5"/>
      <dgm:spPr/>
    </dgm:pt>
    <dgm:pt modelId="{793D8683-AC30-457D-B99E-2003AD511E24}" type="pres">
      <dgm:prSet presAssocID="{CF68AC84-261E-46B7-8B38-9AFFDB1A5FE5}" presName="text2" presStyleLbl="fgAcc2" presStyleIdx="3" presStyleCnt="5">
        <dgm:presLayoutVars>
          <dgm:chPref val="3"/>
        </dgm:presLayoutVars>
      </dgm:prSet>
      <dgm:spPr/>
    </dgm:pt>
    <dgm:pt modelId="{19B113CE-D77D-4BC3-A2E5-6517A70F7535}" type="pres">
      <dgm:prSet presAssocID="{CF68AC84-261E-46B7-8B38-9AFFDB1A5FE5}" presName="hierChild3" presStyleCnt="0"/>
      <dgm:spPr/>
    </dgm:pt>
    <dgm:pt modelId="{0B17F783-A6CC-4663-A230-F31B3BD6CCFC}" type="pres">
      <dgm:prSet presAssocID="{12523339-1473-46C3-B7A0-AFFA75AD9781}" presName="Name10" presStyleLbl="parChTrans1D2" presStyleIdx="4" presStyleCnt="5"/>
      <dgm:spPr/>
    </dgm:pt>
    <dgm:pt modelId="{8B77BA19-576C-4320-AF98-F2A860616EF9}" type="pres">
      <dgm:prSet presAssocID="{7D9BD7D0-9EEC-4526-8F3B-906FD50ECF1A}" presName="hierRoot2" presStyleCnt="0"/>
      <dgm:spPr/>
    </dgm:pt>
    <dgm:pt modelId="{49CF5466-92AE-44BC-90E6-2FF17ED71519}" type="pres">
      <dgm:prSet presAssocID="{7D9BD7D0-9EEC-4526-8F3B-906FD50ECF1A}" presName="composite2" presStyleCnt="0"/>
      <dgm:spPr/>
    </dgm:pt>
    <dgm:pt modelId="{34DD4BD6-3C3B-4DA2-BFD8-3A442E76A881}" type="pres">
      <dgm:prSet presAssocID="{7D9BD7D0-9EEC-4526-8F3B-906FD50ECF1A}" presName="background2" presStyleLbl="node2" presStyleIdx="4" presStyleCnt="5"/>
      <dgm:spPr/>
    </dgm:pt>
    <dgm:pt modelId="{5AA76453-560D-4795-A420-788E9B0EAB0C}" type="pres">
      <dgm:prSet presAssocID="{7D9BD7D0-9EEC-4526-8F3B-906FD50ECF1A}" presName="text2" presStyleLbl="fgAcc2" presStyleIdx="4" presStyleCnt="5">
        <dgm:presLayoutVars>
          <dgm:chPref val="3"/>
        </dgm:presLayoutVars>
      </dgm:prSet>
      <dgm:spPr/>
    </dgm:pt>
    <dgm:pt modelId="{1F1FDDDF-95E7-4FC9-9D86-4BB28FC0DD21}" type="pres">
      <dgm:prSet presAssocID="{7D9BD7D0-9EEC-4526-8F3B-906FD50ECF1A}" presName="hierChild3" presStyleCnt="0"/>
      <dgm:spPr/>
    </dgm:pt>
  </dgm:ptLst>
  <dgm:cxnLst>
    <dgm:cxn modelId="{205C7E11-F55E-417C-AB1F-AF7031117A8A}" srcId="{D2244080-0893-45D0-9A50-13ECD339F03A}" destId="{432A09FD-CC60-425E-B183-BAA5C1A812BA}" srcOrd="0" destOrd="0" parTransId="{B8065F65-8070-455A-8F7E-197F0AD9BFAE}" sibTransId="{3EB974F8-0EF2-4C5F-8C02-E6FE26957A70}"/>
    <dgm:cxn modelId="{C78F9F13-352F-42B2-B886-3902C4FDE56A}" srcId="{6F94AA08-E08F-49F8-B499-152E03CF932E}" destId="{D2244080-0893-45D0-9A50-13ECD339F03A}" srcOrd="0" destOrd="0" parTransId="{58935D25-EAB5-4DB3-A801-F1BDB6F543AA}" sibTransId="{AE21B221-931B-4675-8922-4703028D88E2}"/>
    <dgm:cxn modelId="{68D21122-BD15-4174-A7D9-EBE65B75585E}" type="presOf" srcId="{12523339-1473-46C3-B7A0-AFFA75AD9781}" destId="{0B17F783-A6CC-4663-A230-F31B3BD6CCFC}" srcOrd="0" destOrd="0" presId="urn:microsoft.com/office/officeart/2005/8/layout/hierarchy1"/>
    <dgm:cxn modelId="{C5E48925-2636-4D8A-BDE9-A7C66DE7DDA5}" type="presOf" srcId="{B8065F65-8070-455A-8F7E-197F0AD9BFAE}" destId="{EAAEA738-F3BD-4CAF-A7AD-9820AD08A799}" srcOrd="0" destOrd="0" presId="urn:microsoft.com/office/officeart/2005/8/layout/hierarchy1"/>
    <dgm:cxn modelId="{F7894144-AD4B-4EAE-9BA0-12501D486086}" type="presOf" srcId="{216F47A9-C22D-4588-AD7A-7DE2C9EE5FA4}" destId="{84C75495-9ABF-41DC-BA85-A77840F8E900}" srcOrd="0" destOrd="0" presId="urn:microsoft.com/office/officeart/2005/8/layout/hierarchy1"/>
    <dgm:cxn modelId="{EF82AC66-CB7F-43AC-ADBE-60828EEFD9C6}" type="presOf" srcId="{432A09FD-CC60-425E-B183-BAA5C1A812BA}" destId="{A08913A3-0A44-48C9-B000-0CB3577F2DB4}" srcOrd="0" destOrd="0" presId="urn:microsoft.com/office/officeart/2005/8/layout/hierarchy1"/>
    <dgm:cxn modelId="{6B388167-3959-4EDF-A8BB-C159103660EB}" type="presOf" srcId="{8531DCE9-A8C1-427F-8690-D37EFD5469CF}" destId="{8B24E9ED-FC8D-420E-8ACE-265709B8FAF8}" srcOrd="0" destOrd="0" presId="urn:microsoft.com/office/officeart/2005/8/layout/hierarchy1"/>
    <dgm:cxn modelId="{34D26A72-6E12-4F49-BCC8-DF80E79B81D2}" type="presOf" srcId="{6F94AA08-E08F-49F8-B499-152E03CF932E}" destId="{2149B24E-B3AB-4E3A-A343-132E7AC3D57D}" srcOrd="0" destOrd="0" presId="urn:microsoft.com/office/officeart/2005/8/layout/hierarchy1"/>
    <dgm:cxn modelId="{4189C87A-0EF8-4385-B52A-E520947B4F73}" srcId="{D2244080-0893-45D0-9A50-13ECD339F03A}" destId="{CF68AC84-261E-46B7-8B38-9AFFDB1A5FE5}" srcOrd="3" destOrd="0" parTransId="{8C806066-3A65-457F-A1BF-7D3138C6DC85}" sibTransId="{F7150B8E-BC1F-4728-AB33-8FF0F0203296}"/>
    <dgm:cxn modelId="{0F7AE18C-0454-4E17-944C-B5541C845925}" type="presOf" srcId="{D2244080-0893-45D0-9A50-13ECD339F03A}" destId="{A7B2AE73-4318-4811-8453-2E6ADC887D33}" srcOrd="0" destOrd="0" presId="urn:microsoft.com/office/officeart/2005/8/layout/hierarchy1"/>
    <dgm:cxn modelId="{8F7B3795-5BB0-4D8E-9D81-293DC2C19BF0}" type="presOf" srcId="{7D9BD7D0-9EEC-4526-8F3B-906FD50ECF1A}" destId="{5AA76453-560D-4795-A420-788E9B0EAB0C}" srcOrd="0" destOrd="0" presId="urn:microsoft.com/office/officeart/2005/8/layout/hierarchy1"/>
    <dgm:cxn modelId="{39EDD3BA-B606-4CBE-A8DB-B5C9FC356D52}" type="presOf" srcId="{8A788BBD-E15D-4EF7-B8DA-C0C06D600687}" destId="{A7D59725-14F3-4ECD-AC39-38F023F5C013}" srcOrd="0" destOrd="0" presId="urn:microsoft.com/office/officeart/2005/8/layout/hierarchy1"/>
    <dgm:cxn modelId="{D6FEBAC9-0F45-46FB-A6B6-E10BE5CDD9E4}" srcId="{D2244080-0893-45D0-9A50-13ECD339F03A}" destId="{8A788BBD-E15D-4EF7-B8DA-C0C06D600687}" srcOrd="2" destOrd="0" parTransId="{216F47A9-C22D-4588-AD7A-7DE2C9EE5FA4}" sibTransId="{F6AC9CB7-D330-4B11-B936-0F7D51380CC4}"/>
    <dgm:cxn modelId="{CA187FD6-FDEA-4E0F-B63C-0F274D89DE3B}" type="presOf" srcId="{8C806066-3A65-457F-A1BF-7D3138C6DC85}" destId="{64BD7FE9-A6E7-4871-AB39-8AE9D83853A5}" srcOrd="0" destOrd="0" presId="urn:microsoft.com/office/officeart/2005/8/layout/hierarchy1"/>
    <dgm:cxn modelId="{568952DB-FB37-444A-BF72-CA3D16A046AE}" type="presOf" srcId="{CF68AC84-261E-46B7-8B38-9AFFDB1A5FE5}" destId="{793D8683-AC30-457D-B99E-2003AD511E24}" srcOrd="0" destOrd="0" presId="urn:microsoft.com/office/officeart/2005/8/layout/hierarchy1"/>
    <dgm:cxn modelId="{C522B9F2-DFD7-4F86-A4D9-C7BFB6574E58}" srcId="{D2244080-0893-45D0-9A50-13ECD339F03A}" destId="{7D9BD7D0-9EEC-4526-8F3B-906FD50ECF1A}" srcOrd="4" destOrd="0" parTransId="{12523339-1473-46C3-B7A0-AFFA75AD9781}" sibTransId="{AD367C1D-3900-4DB7-AF0C-CB7C13508A7D}"/>
    <dgm:cxn modelId="{CD89F8F4-238D-4603-B453-1C5E7224E9C7}" type="presOf" srcId="{9B3E93C6-8264-4EB9-9E12-9ADFBC0337CA}" destId="{9CEE03EC-D5EA-4E3F-BBEE-CD05C038A718}" srcOrd="0" destOrd="0" presId="urn:microsoft.com/office/officeart/2005/8/layout/hierarchy1"/>
    <dgm:cxn modelId="{287E17F8-A62F-497A-BB3B-5E8F2D1FA14E}" srcId="{D2244080-0893-45D0-9A50-13ECD339F03A}" destId="{8531DCE9-A8C1-427F-8690-D37EFD5469CF}" srcOrd="1" destOrd="0" parTransId="{9B3E93C6-8264-4EB9-9E12-9ADFBC0337CA}" sibTransId="{1400BF7B-30AF-4852-ADC6-BABAD4D831E8}"/>
    <dgm:cxn modelId="{C846D7A0-ED13-42ED-9E94-984A36B749E1}" type="presParOf" srcId="{2149B24E-B3AB-4E3A-A343-132E7AC3D57D}" destId="{B6520D76-6810-4E00-8484-AFB16BC0D458}" srcOrd="0" destOrd="0" presId="urn:microsoft.com/office/officeart/2005/8/layout/hierarchy1"/>
    <dgm:cxn modelId="{BA2027E1-4301-428D-98F1-7C837DDEDFE7}" type="presParOf" srcId="{B6520D76-6810-4E00-8484-AFB16BC0D458}" destId="{D89FA12D-DDAD-4668-A78D-433346A5FF38}" srcOrd="0" destOrd="0" presId="urn:microsoft.com/office/officeart/2005/8/layout/hierarchy1"/>
    <dgm:cxn modelId="{608503C7-7401-4ED6-8847-356A0F9EF294}" type="presParOf" srcId="{D89FA12D-DDAD-4668-A78D-433346A5FF38}" destId="{C4BEE884-30EC-4D83-97CD-3D53566156E5}" srcOrd="0" destOrd="0" presId="urn:microsoft.com/office/officeart/2005/8/layout/hierarchy1"/>
    <dgm:cxn modelId="{9EF62485-1902-4EE6-B4C2-62B854E52388}" type="presParOf" srcId="{D89FA12D-DDAD-4668-A78D-433346A5FF38}" destId="{A7B2AE73-4318-4811-8453-2E6ADC887D33}" srcOrd="1" destOrd="0" presId="urn:microsoft.com/office/officeart/2005/8/layout/hierarchy1"/>
    <dgm:cxn modelId="{ECEA8C0B-10C1-4A81-850B-EF653F366C37}" type="presParOf" srcId="{B6520D76-6810-4E00-8484-AFB16BC0D458}" destId="{5689AB15-A185-4195-A6DE-32A3C7C9406E}" srcOrd="1" destOrd="0" presId="urn:microsoft.com/office/officeart/2005/8/layout/hierarchy1"/>
    <dgm:cxn modelId="{110C8E95-543E-45D9-81FD-0E1165EA2674}" type="presParOf" srcId="{5689AB15-A185-4195-A6DE-32A3C7C9406E}" destId="{EAAEA738-F3BD-4CAF-A7AD-9820AD08A799}" srcOrd="0" destOrd="0" presId="urn:microsoft.com/office/officeart/2005/8/layout/hierarchy1"/>
    <dgm:cxn modelId="{4CB8883B-42D8-47F3-84DD-B3B9671CCE3E}" type="presParOf" srcId="{5689AB15-A185-4195-A6DE-32A3C7C9406E}" destId="{131F384F-701C-474C-A35C-324805D75C78}" srcOrd="1" destOrd="0" presId="urn:microsoft.com/office/officeart/2005/8/layout/hierarchy1"/>
    <dgm:cxn modelId="{B5A3354C-0647-47FA-B647-1A56B2C9DF34}" type="presParOf" srcId="{131F384F-701C-474C-A35C-324805D75C78}" destId="{1380673E-1BCA-4896-8107-64B170E3601C}" srcOrd="0" destOrd="0" presId="urn:microsoft.com/office/officeart/2005/8/layout/hierarchy1"/>
    <dgm:cxn modelId="{21CE8C0E-5461-4F3A-8FA4-AB0F4A33F019}" type="presParOf" srcId="{1380673E-1BCA-4896-8107-64B170E3601C}" destId="{9E9C0FAB-B3DD-4FCE-B7D3-035F424F2DF5}" srcOrd="0" destOrd="0" presId="urn:microsoft.com/office/officeart/2005/8/layout/hierarchy1"/>
    <dgm:cxn modelId="{0C344CD2-8D48-4D12-A4FA-E2EB6EC35CB2}" type="presParOf" srcId="{1380673E-1BCA-4896-8107-64B170E3601C}" destId="{A08913A3-0A44-48C9-B000-0CB3577F2DB4}" srcOrd="1" destOrd="0" presId="urn:microsoft.com/office/officeart/2005/8/layout/hierarchy1"/>
    <dgm:cxn modelId="{BE474772-5F7F-431E-892B-804D1323F784}" type="presParOf" srcId="{131F384F-701C-474C-A35C-324805D75C78}" destId="{98258D9F-B365-4F89-9B4B-750CF81E8253}" srcOrd="1" destOrd="0" presId="urn:microsoft.com/office/officeart/2005/8/layout/hierarchy1"/>
    <dgm:cxn modelId="{E7691415-F079-49A2-B08A-C46E3BEE1203}" type="presParOf" srcId="{5689AB15-A185-4195-A6DE-32A3C7C9406E}" destId="{9CEE03EC-D5EA-4E3F-BBEE-CD05C038A718}" srcOrd="2" destOrd="0" presId="urn:microsoft.com/office/officeart/2005/8/layout/hierarchy1"/>
    <dgm:cxn modelId="{75C153D1-7CD1-4827-87FC-6D473ACED838}" type="presParOf" srcId="{5689AB15-A185-4195-A6DE-32A3C7C9406E}" destId="{4D2BDCB8-9E39-4270-8651-DCED38E0A387}" srcOrd="3" destOrd="0" presId="urn:microsoft.com/office/officeart/2005/8/layout/hierarchy1"/>
    <dgm:cxn modelId="{3A29FEF3-517A-4E62-A749-85BA6107E24F}" type="presParOf" srcId="{4D2BDCB8-9E39-4270-8651-DCED38E0A387}" destId="{555FD09F-26A8-4FEF-9ACC-99FF01DFDF5C}" srcOrd="0" destOrd="0" presId="urn:microsoft.com/office/officeart/2005/8/layout/hierarchy1"/>
    <dgm:cxn modelId="{68BBF133-A970-4C30-890F-EBB2589E4E80}" type="presParOf" srcId="{555FD09F-26A8-4FEF-9ACC-99FF01DFDF5C}" destId="{A4A96260-C4A1-4196-953E-14947757B0F4}" srcOrd="0" destOrd="0" presId="urn:microsoft.com/office/officeart/2005/8/layout/hierarchy1"/>
    <dgm:cxn modelId="{3237B599-E092-4C7B-9800-B58F114988C7}" type="presParOf" srcId="{555FD09F-26A8-4FEF-9ACC-99FF01DFDF5C}" destId="{8B24E9ED-FC8D-420E-8ACE-265709B8FAF8}" srcOrd="1" destOrd="0" presId="urn:microsoft.com/office/officeart/2005/8/layout/hierarchy1"/>
    <dgm:cxn modelId="{D890A41D-94AF-411E-A08B-8735F53B9151}" type="presParOf" srcId="{4D2BDCB8-9E39-4270-8651-DCED38E0A387}" destId="{119478DB-3DAD-47FF-87F5-7D21097CAE5C}" srcOrd="1" destOrd="0" presId="urn:microsoft.com/office/officeart/2005/8/layout/hierarchy1"/>
    <dgm:cxn modelId="{ABE55877-2821-4F6E-B62A-0B456F23BAF6}" type="presParOf" srcId="{5689AB15-A185-4195-A6DE-32A3C7C9406E}" destId="{84C75495-9ABF-41DC-BA85-A77840F8E900}" srcOrd="4" destOrd="0" presId="urn:microsoft.com/office/officeart/2005/8/layout/hierarchy1"/>
    <dgm:cxn modelId="{10E00F98-AE54-4FF2-B667-07350C29FDE3}" type="presParOf" srcId="{5689AB15-A185-4195-A6DE-32A3C7C9406E}" destId="{0C2FD600-26D2-483B-963E-6D9D668EFB1C}" srcOrd="5" destOrd="0" presId="urn:microsoft.com/office/officeart/2005/8/layout/hierarchy1"/>
    <dgm:cxn modelId="{2E58D4A4-8CE8-4764-B476-ED76984216B7}" type="presParOf" srcId="{0C2FD600-26D2-483B-963E-6D9D668EFB1C}" destId="{54CCD077-9310-4C48-9670-1977152A5BDD}" srcOrd="0" destOrd="0" presId="urn:microsoft.com/office/officeart/2005/8/layout/hierarchy1"/>
    <dgm:cxn modelId="{9D0027DE-E00B-49D0-BC6E-6AB72BD2179B}" type="presParOf" srcId="{54CCD077-9310-4C48-9670-1977152A5BDD}" destId="{37DBF1D7-2530-4855-B87D-2EA2C48F4076}" srcOrd="0" destOrd="0" presId="urn:microsoft.com/office/officeart/2005/8/layout/hierarchy1"/>
    <dgm:cxn modelId="{8AB206C0-0234-4AA6-B054-00B3F472F08D}" type="presParOf" srcId="{54CCD077-9310-4C48-9670-1977152A5BDD}" destId="{A7D59725-14F3-4ECD-AC39-38F023F5C013}" srcOrd="1" destOrd="0" presId="urn:microsoft.com/office/officeart/2005/8/layout/hierarchy1"/>
    <dgm:cxn modelId="{D8E88D80-7E88-4434-8662-432C756B1E3B}" type="presParOf" srcId="{0C2FD600-26D2-483B-963E-6D9D668EFB1C}" destId="{903AC9F1-B9BA-47E4-9142-32654CCC22B4}" srcOrd="1" destOrd="0" presId="urn:microsoft.com/office/officeart/2005/8/layout/hierarchy1"/>
    <dgm:cxn modelId="{59DB7BFD-EA75-433A-BC3C-96D46E5E83E0}" type="presParOf" srcId="{5689AB15-A185-4195-A6DE-32A3C7C9406E}" destId="{64BD7FE9-A6E7-4871-AB39-8AE9D83853A5}" srcOrd="6" destOrd="0" presId="urn:microsoft.com/office/officeart/2005/8/layout/hierarchy1"/>
    <dgm:cxn modelId="{B1B36436-65FD-475C-8B50-87E21C870060}" type="presParOf" srcId="{5689AB15-A185-4195-A6DE-32A3C7C9406E}" destId="{186A5ADC-C5CD-4928-8665-05F05A69EE78}" srcOrd="7" destOrd="0" presId="urn:microsoft.com/office/officeart/2005/8/layout/hierarchy1"/>
    <dgm:cxn modelId="{3069B0E6-D23C-460F-A6FF-94A31C165922}" type="presParOf" srcId="{186A5ADC-C5CD-4928-8665-05F05A69EE78}" destId="{5919D090-EFC8-41B5-9A30-8DF92F4A864E}" srcOrd="0" destOrd="0" presId="urn:microsoft.com/office/officeart/2005/8/layout/hierarchy1"/>
    <dgm:cxn modelId="{E3DDF957-CE4A-4599-AC44-F9A9007936C4}" type="presParOf" srcId="{5919D090-EFC8-41B5-9A30-8DF92F4A864E}" destId="{F78C9F70-FF80-4B62-8149-196B56F7893C}" srcOrd="0" destOrd="0" presId="urn:microsoft.com/office/officeart/2005/8/layout/hierarchy1"/>
    <dgm:cxn modelId="{017ED51E-2D3F-4B40-8AAF-3717A12C3A0A}" type="presParOf" srcId="{5919D090-EFC8-41B5-9A30-8DF92F4A864E}" destId="{793D8683-AC30-457D-B99E-2003AD511E24}" srcOrd="1" destOrd="0" presId="urn:microsoft.com/office/officeart/2005/8/layout/hierarchy1"/>
    <dgm:cxn modelId="{56A3E8FC-7CC2-4CC1-B3FF-C8D0CFF48CFD}" type="presParOf" srcId="{186A5ADC-C5CD-4928-8665-05F05A69EE78}" destId="{19B113CE-D77D-4BC3-A2E5-6517A70F7535}" srcOrd="1" destOrd="0" presId="urn:microsoft.com/office/officeart/2005/8/layout/hierarchy1"/>
    <dgm:cxn modelId="{9EBDBA72-47F2-432F-8437-141A8444F32C}" type="presParOf" srcId="{5689AB15-A185-4195-A6DE-32A3C7C9406E}" destId="{0B17F783-A6CC-4663-A230-F31B3BD6CCFC}" srcOrd="8" destOrd="0" presId="urn:microsoft.com/office/officeart/2005/8/layout/hierarchy1"/>
    <dgm:cxn modelId="{A94083E7-8ECD-40CB-BE21-000F33A4E31C}" type="presParOf" srcId="{5689AB15-A185-4195-A6DE-32A3C7C9406E}" destId="{8B77BA19-576C-4320-AF98-F2A860616EF9}" srcOrd="9" destOrd="0" presId="urn:microsoft.com/office/officeart/2005/8/layout/hierarchy1"/>
    <dgm:cxn modelId="{BEA1B001-1A68-40B7-B882-13BC50C7BD57}" type="presParOf" srcId="{8B77BA19-576C-4320-AF98-F2A860616EF9}" destId="{49CF5466-92AE-44BC-90E6-2FF17ED71519}" srcOrd="0" destOrd="0" presId="urn:microsoft.com/office/officeart/2005/8/layout/hierarchy1"/>
    <dgm:cxn modelId="{EB26354B-446B-43CA-A0FE-631B5A516725}" type="presParOf" srcId="{49CF5466-92AE-44BC-90E6-2FF17ED71519}" destId="{34DD4BD6-3C3B-4DA2-BFD8-3A442E76A881}" srcOrd="0" destOrd="0" presId="urn:microsoft.com/office/officeart/2005/8/layout/hierarchy1"/>
    <dgm:cxn modelId="{6BC27481-EF18-4D06-A720-1FFD462A39D5}" type="presParOf" srcId="{49CF5466-92AE-44BC-90E6-2FF17ED71519}" destId="{5AA76453-560D-4795-A420-788E9B0EAB0C}" srcOrd="1" destOrd="0" presId="urn:microsoft.com/office/officeart/2005/8/layout/hierarchy1"/>
    <dgm:cxn modelId="{E3A0C099-3E9D-4876-89B3-A0660F499726}" type="presParOf" srcId="{8B77BA19-576C-4320-AF98-F2A860616EF9}" destId="{1F1FDDDF-95E7-4FC9-9D86-4BB28FC0DD2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94AA08-E08F-49F8-B499-152E03CF932E}" type="doc">
      <dgm:prSet loTypeId="urn:microsoft.com/office/officeart/2005/8/layout/hierarchy1" loCatId="hierarchy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2244080-0893-45D0-9A50-13ECD339F03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gm:t>
    </dgm:pt>
    <dgm:pt modelId="{58935D25-EAB5-4DB3-A801-F1BDB6F543AA}" type="par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E21B221-931B-4675-8922-4703028D88E2}" type="sib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432A09FD-CC60-425E-B183-BAA5C1A812B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gm:t>
    </dgm:pt>
    <dgm:pt modelId="{B8065F65-8070-455A-8F7E-197F0AD9BFAE}" type="par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3EB974F8-0EF2-4C5F-8C02-E6FE26957A70}" type="sib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531DCE9-A8C1-427F-8690-D37EFD5469CF}">
      <dgm:prSet phldrT="[Text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gm:t>
    </dgm:pt>
    <dgm:pt modelId="{9B3E93C6-8264-4EB9-9E12-9ADFBC0337CA}" type="par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1400BF7B-30AF-4852-ADC6-BABAD4D831E8}" type="sib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A788BBD-E15D-4EF7-B8DA-C0C06D600687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gm:t>
    </dgm:pt>
    <dgm:pt modelId="{216F47A9-C22D-4588-AD7A-7DE2C9EE5FA4}" type="par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6AC9CB7-D330-4B11-B936-0F7D51380CC4}" type="sib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CF68AC84-261E-46B7-8B38-9AFFDB1A5FE5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gm:t>
    </dgm:pt>
    <dgm:pt modelId="{8C806066-3A65-457F-A1BF-7D3138C6DC85}" type="par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7150B8E-BC1F-4728-AB33-8FF0F0203296}" type="sib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7D9BD7D0-9EEC-4526-8F3B-906FD50ECF1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gm:t>
    </dgm:pt>
    <dgm:pt modelId="{12523339-1473-46C3-B7A0-AFFA75AD9781}" type="par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D367C1D-3900-4DB7-AF0C-CB7C13508A7D}" type="sib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2149B24E-B3AB-4E3A-A343-132E7AC3D57D}" type="pres">
      <dgm:prSet presAssocID="{6F94AA08-E08F-49F8-B499-152E03CF932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6520D76-6810-4E00-8484-AFB16BC0D458}" type="pres">
      <dgm:prSet presAssocID="{D2244080-0893-45D0-9A50-13ECD339F03A}" presName="hierRoot1" presStyleCnt="0"/>
      <dgm:spPr/>
    </dgm:pt>
    <dgm:pt modelId="{D89FA12D-DDAD-4668-A78D-433346A5FF38}" type="pres">
      <dgm:prSet presAssocID="{D2244080-0893-45D0-9A50-13ECD339F03A}" presName="composite" presStyleCnt="0"/>
      <dgm:spPr/>
    </dgm:pt>
    <dgm:pt modelId="{C4BEE884-30EC-4D83-97CD-3D53566156E5}" type="pres">
      <dgm:prSet presAssocID="{D2244080-0893-45D0-9A50-13ECD339F03A}" presName="background" presStyleLbl="node0" presStyleIdx="0" presStyleCnt="1"/>
      <dgm:spPr/>
    </dgm:pt>
    <dgm:pt modelId="{A7B2AE73-4318-4811-8453-2E6ADC887D33}" type="pres">
      <dgm:prSet presAssocID="{D2244080-0893-45D0-9A50-13ECD339F03A}" presName="text" presStyleLbl="fgAcc0" presStyleIdx="0" presStyleCnt="1">
        <dgm:presLayoutVars>
          <dgm:chPref val="3"/>
        </dgm:presLayoutVars>
      </dgm:prSet>
      <dgm:spPr/>
    </dgm:pt>
    <dgm:pt modelId="{5689AB15-A185-4195-A6DE-32A3C7C9406E}" type="pres">
      <dgm:prSet presAssocID="{D2244080-0893-45D0-9A50-13ECD339F03A}" presName="hierChild2" presStyleCnt="0"/>
      <dgm:spPr/>
    </dgm:pt>
    <dgm:pt modelId="{EAAEA738-F3BD-4CAF-A7AD-9820AD08A799}" type="pres">
      <dgm:prSet presAssocID="{B8065F65-8070-455A-8F7E-197F0AD9BFAE}" presName="Name10" presStyleLbl="parChTrans1D2" presStyleIdx="0" presStyleCnt="5"/>
      <dgm:spPr/>
    </dgm:pt>
    <dgm:pt modelId="{131F384F-701C-474C-A35C-324805D75C78}" type="pres">
      <dgm:prSet presAssocID="{432A09FD-CC60-425E-B183-BAA5C1A812BA}" presName="hierRoot2" presStyleCnt="0"/>
      <dgm:spPr/>
    </dgm:pt>
    <dgm:pt modelId="{1380673E-1BCA-4896-8107-64B170E3601C}" type="pres">
      <dgm:prSet presAssocID="{432A09FD-CC60-425E-B183-BAA5C1A812BA}" presName="composite2" presStyleCnt="0"/>
      <dgm:spPr/>
    </dgm:pt>
    <dgm:pt modelId="{9E9C0FAB-B3DD-4FCE-B7D3-035F424F2DF5}" type="pres">
      <dgm:prSet presAssocID="{432A09FD-CC60-425E-B183-BAA5C1A812BA}" presName="background2" presStyleLbl="node2" presStyleIdx="0" presStyleCnt="5"/>
      <dgm:spPr/>
    </dgm:pt>
    <dgm:pt modelId="{A08913A3-0A44-48C9-B000-0CB3577F2DB4}" type="pres">
      <dgm:prSet presAssocID="{432A09FD-CC60-425E-B183-BAA5C1A812BA}" presName="text2" presStyleLbl="fgAcc2" presStyleIdx="0" presStyleCnt="5">
        <dgm:presLayoutVars>
          <dgm:chPref val="3"/>
        </dgm:presLayoutVars>
      </dgm:prSet>
      <dgm:spPr/>
    </dgm:pt>
    <dgm:pt modelId="{98258D9F-B365-4F89-9B4B-750CF81E8253}" type="pres">
      <dgm:prSet presAssocID="{432A09FD-CC60-425E-B183-BAA5C1A812BA}" presName="hierChild3" presStyleCnt="0"/>
      <dgm:spPr/>
    </dgm:pt>
    <dgm:pt modelId="{9CEE03EC-D5EA-4E3F-BBEE-CD05C038A718}" type="pres">
      <dgm:prSet presAssocID="{9B3E93C6-8264-4EB9-9E12-9ADFBC0337CA}" presName="Name10" presStyleLbl="parChTrans1D2" presStyleIdx="1" presStyleCnt="5"/>
      <dgm:spPr/>
    </dgm:pt>
    <dgm:pt modelId="{4D2BDCB8-9E39-4270-8651-DCED38E0A387}" type="pres">
      <dgm:prSet presAssocID="{8531DCE9-A8C1-427F-8690-D37EFD5469CF}" presName="hierRoot2" presStyleCnt="0"/>
      <dgm:spPr/>
    </dgm:pt>
    <dgm:pt modelId="{555FD09F-26A8-4FEF-9ACC-99FF01DFDF5C}" type="pres">
      <dgm:prSet presAssocID="{8531DCE9-A8C1-427F-8690-D37EFD5469CF}" presName="composite2" presStyleCnt="0"/>
      <dgm:spPr/>
    </dgm:pt>
    <dgm:pt modelId="{A4A96260-C4A1-4196-953E-14947757B0F4}" type="pres">
      <dgm:prSet presAssocID="{8531DCE9-A8C1-427F-8690-D37EFD5469CF}" presName="background2" presStyleLbl="node2" presStyleIdx="1" presStyleCnt="5"/>
      <dgm:spPr/>
    </dgm:pt>
    <dgm:pt modelId="{8B24E9ED-FC8D-420E-8ACE-265709B8FAF8}" type="pres">
      <dgm:prSet presAssocID="{8531DCE9-A8C1-427F-8690-D37EFD5469CF}" presName="text2" presStyleLbl="fgAcc2" presStyleIdx="1" presStyleCnt="5">
        <dgm:presLayoutVars>
          <dgm:chPref val="3"/>
        </dgm:presLayoutVars>
      </dgm:prSet>
      <dgm:spPr/>
    </dgm:pt>
    <dgm:pt modelId="{119478DB-3DAD-47FF-87F5-7D21097CAE5C}" type="pres">
      <dgm:prSet presAssocID="{8531DCE9-A8C1-427F-8690-D37EFD5469CF}" presName="hierChild3" presStyleCnt="0"/>
      <dgm:spPr/>
    </dgm:pt>
    <dgm:pt modelId="{84C75495-9ABF-41DC-BA85-A77840F8E900}" type="pres">
      <dgm:prSet presAssocID="{216F47A9-C22D-4588-AD7A-7DE2C9EE5FA4}" presName="Name10" presStyleLbl="parChTrans1D2" presStyleIdx="2" presStyleCnt="5"/>
      <dgm:spPr/>
    </dgm:pt>
    <dgm:pt modelId="{0C2FD600-26D2-483B-963E-6D9D668EFB1C}" type="pres">
      <dgm:prSet presAssocID="{8A788BBD-E15D-4EF7-B8DA-C0C06D600687}" presName="hierRoot2" presStyleCnt="0"/>
      <dgm:spPr/>
    </dgm:pt>
    <dgm:pt modelId="{54CCD077-9310-4C48-9670-1977152A5BDD}" type="pres">
      <dgm:prSet presAssocID="{8A788BBD-E15D-4EF7-B8DA-C0C06D600687}" presName="composite2" presStyleCnt="0"/>
      <dgm:spPr/>
    </dgm:pt>
    <dgm:pt modelId="{37DBF1D7-2530-4855-B87D-2EA2C48F4076}" type="pres">
      <dgm:prSet presAssocID="{8A788BBD-E15D-4EF7-B8DA-C0C06D600687}" presName="background2" presStyleLbl="node2" presStyleIdx="2" presStyleCnt="5"/>
      <dgm:spPr/>
    </dgm:pt>
    <dgm:pt modelId="{A7D59725-14F3-4ECD-AC39-38F023F5C013}" type="pres">
      <dgm:prSet presAssocID="{8A788BBD-E15D-4EF7-B8DA-C0C06D600687}" presName="text2" presStyleLbl="fgAcc2" presStyleIdx="2" presStyleCnt="5">
        <dgm:presLayoutVars>
          <dgm:chPref val="3"/>
        </dgm:presLayoutVars>
      </dgm:prSet>
      <dgm:spPr/>
    </dgm:pt>
    <dgm:pt modelId="{903AC9F1-B9BA-47E4-9142-32654CCC22B4}" type="pres">
      <dgm:prSet presAssocID="{8A788BBD-E15D-4EF7-B8DA-C0C06D600687}" presName="hierChild3" presStyleCnt="0"/>
      <dgm:spPr/>
    </dgm:pt>
    <dgm:pt modelId="{64BD7FE9-A6E7-4871-AB39-8AE9D83853A5}" type="pres">
      <dgm:prSet presAssocID="{8C806066-3A65-457F-A1BF-7D3138C6DC85}" presName="Name10" presStyleLbl="parChTrans1D2" presStyleIdx="3" presStyleCnt="5"/>
      <dgm:spPr/>
    </dgm:pt>
    <dgm:pt modelId="{186A5ADC-C5CD-4928-8665-05F05A69EE78}" type="pres">
      <dgm:prSet presAssocID="{CF68AC84-261E-46B7-8B38-9AFFDB1A5FE5}" presName="hierRoot2" presStyleCnt="0"/>
      <dgm:spPr/>
    </dgm:pt>
    <dgm:pt modelId="{5919D090-EFC8-41B5-9A30-8DF92F4A864E}" type="pres">
      <dgm:prSet presAssocID="{CF68AC84-261E-46B7-8B38-9AFFDB1A5FE5}" presName="composite2" presStyleCnt="0"/>
      <dgm:spPr/>
    </dgm:pt>
    <dgm:pt modelId="{F78C9F70-FF80-4B62-8149-196B56F7893C}" type="pres">
      <dgm:prSet presAssocID="{CF68AC84-261E-46B7-8B38-9AFFDB1A5FE5}" presName="background2" presStyleLbl="node2" presStyleIdx="3" presStyleCnt="5"/>
      <dgm:spPr/>
    </dgm:pt>
    <dgm:pt modelId="{793D8683-AC30-457D-B99E-2003AD511E24}" type="pres">
      <dgm:prSet presAssocID="{CF68AC84-261E-46B7-8B38-9AFFDB1A5FE5}" presName="text2" presStyleLbl="fgAcc2" presStyleIdx="3" presStyleCnt="5">
        <dgm:presLayoutVars>
          <dgm:chPref val="3"/>
        </dgm:presLayoutVars>
      </dgm:prSet>
      <dgm:spPr/>
    </dgm:pt>
    <dgm:pt modelId="{19B113CE-D77D-4BC3-A2E5-6517A70F7535}" type="pres">
      <dgm:prSet presAssocID="{CF68AC84-261E-46B7-8B38-9AFFDB1A5FE5}" presName="hierChild3" presStyleCnt="0"/>
      <dgm:spPr/>
    </dgm:pt>
    <dgm:pt modelId="{0B17F783-A6CC-4663-A230-F31B3BD6CCFC}" type="pres">
      <dgm:prSet presAssocID="{12523339-1473-46C3-B7A0-AFFA75AD9781}" presName="Name10" presStyleLbl="parChTrans1D2" presStyleIdx="4" presStyleCnt="5"/>
      <dgm:spPr/>
    </dgm:pt>
    <dgm:pt modelId="{8B77BA19-576C-4320-AF98-F2A860616EF9}" type="pres">
      <dgm:prSet presAssocID="{7D9BD7D0-9EEC-4526-8F3B-906FD50ECF1A}" presName="hierRoot2" presStyleCnt="0"/>
      <dgm:spPr/>
    </dgm:pt>
    <dgm:pt modelId="{49CF5466-92AE-44BC-90E6-2FF17ED71519}" type="pres">
      <dgm:prSet presAssocID="{7D9BD7D0-9EEC-4526-8F3B-906FD50ECF1A}" presName="composite2" presStyleCnt="0"/>
      <dgm:spPr/>
    </dgm:pt>
    <dgm:pt modelId="{34DD4BD6-3C3B-4DA2-BFD8-3A442E76A881}" type="pres">
      <dgm:prSet presAssocID="{7D9BD7D0-9EEC-4526-8F3B-906FD50ECF1A}" presName="background2" presStyleLbl="node2" presStyleIdx="4" presStyleCnt="5"/>
      <dgm:spPr/>
    </dgm:pt>
    <dgm:pt modelId="{5AA76453-560D-4795-A420-788E9B0EAB0C}" type="pres">
      <dgm:prSet presAssocID="{7D9BD7D0-9EEC-4526-8F3B-906FD50ECF1A}" presName="text2" presStyleLbl="fgAcc2" presStyleIdx="4" presStyleCnt="5">
        <dgm:presLayoutVars>
          <dgm:chPref val="3"/>
        </dgm:presLayoutVars>
      </dgm:prSet>
      <dgm:spPr/>
    </dgm:pt>
    <dgm:pt modelId="{1F1FDDDF-95E7-4FC9-9D86-4BB28FC0DD21}" type="pres">
      <dgm:prSet presAssocID="{7D9BD7D0-9EEC-4526-8F3B-906FD50ECF1A}" presName="hierChild3" presStyleCnt="0"/>
      <dgm:spPr/>
    </dgm:pt>
  </dgm:ptLst>
  <dgm:cxnLst>
    <dgm:cxn modelId="{205C7E11-F55E-417C-AB1F-AF7031117A8A}" srcId="{D2244080-0893-45D0-9A50-13ECD339F03A}" destId="{432A09FD-CC60-425E-B183-BAA5C1A812BA}" srcOrd="0" destOrd="0" parTransId="{B8065F65-8070-455A-8F7E-197F0AD9BFAE}" sibTransId="{3EB974F8-0EF2-4C5F-8C02-E6FE26957A70}"/>
    <dgm:cxn modelId="{C78F9F13-352F-42B2-B886-3902C4FDE56A}" srcId="{6F94AA08-E08F-49F8-B499-152E03CF932E}" destId="{D2244080-0893-45D0-9A50-13ECD339F03A}" srcOrd="0" destOrd="0" parTransId="{58935D25-EAB5-4DB3-A801-F1BDB6F543AA}" sibTransId="{AE21B221-931B-4675-8922-4703028D88E2}"/>
    <dgm:cxn modelId="{68D21122-BD15-4174-A7D9-EBE65B75585E}" type="presOf" srcId="{12523339-1473-46C3-B7A0-AFFA75AD9781}" destId="{0B17F783-A6CC-4663-A230-F31B3BD6CCFC}" srcOrd="0" destOrd="0" presId="urn:microsoft.com/office/officeart/2005/8/layout/hierarchy1"/>
    <dgm:cxn modelId="{C5E48925-2636-4D8A-BDE9-A7C66DE7DDA5}" type="presOf" srcId="{B8065F65-8070-455A-8F7E-197F0AD9BFAE}" destId="{EAAEA738-F3BD-4CAF-A7AD-9820AD08A799}" srcOrd="0" destOrd="0" presId="urn:microsoft.com/office/officeart/2005/8/layout/hierarchy1"/>
    <dgm:cxn modelId="{F7894144-AD4B-4EAE-9BA0-12501D486086}" type="presOf" srcId="{216F47A9-C22D-4588-AD7A-7DE2C9EE5FA4}" destId="{84C75495-9ABF-41DC-BA85-A77840F8E900}" srcOrd="0" destOrd="0" presId="urn:microsoft.com/office/officeart/2005/8/layout/hierarchy1"/>
    <dgm:cxn modelId="{EF82AC66-CB7F-43AC-ADBE-60828EEFD9C6}" type="presOf" srcId="{432A09FD-CC60-425E-B183-BAA5C1A812BA}" destId="{A08913A3-0A44-48C9-B000-0CB3577F2DB4}" srcOrd="0" destOrd="0" presId="urn:microsoft.com/office/officeart/2005/8/layout/hierarchy1"/>
    <dgm:cxn modelId="{6B388167-3959-4EDF-A8BB-C159103660EB}" type="presOf" srcId="{8531DCE9-A8C1-427F-8690-D37EFD5469CF}" destId="{8B24E9ED-FC8D-420E-8ACE-265709B8FAF8}" srcOrd="0" destOrd="0" presId="urn:microsoft.com/office/officeart/2005/8/layout/hierarchy1"/>
    <dgm:cxn modelId="{34D26A72-6E12-4F49-BCC8-DF80E79B81D2}" type="presOf" srcId="{6F94AA08-E08F-49F8-B499-152E03CF932E}" destId="{2149B24E-B3AB-4E3A-A343-132E7AC3D57D}" srcOrd="0" destOrd="0" presId="urn:microsoft.com/office/officeart/2005/8/layout/hierarchy1"/>
    <dgm:cxn modelId="{4189C87A-0EF8-4385-B52A-E520947B4F73}" srcId="{D2244080-0893-45D0-9A50-13ECD339F03A}" destId="{CF68AC84-261E-46B7-8B38-9AFFDB1A5FE5}" srcOrd="3" destOrd="0" parTransId="{8C806066-3A65-457F-A1BF-7D3138C6DC85}" sibTransId="{F7150B8E-BC1F-4728-AB33-8FF0F0203296}"/>
    <dgm:cxn modelId="{0F7AE18C-0454-4E17-944C-B5541C845925}" type="presOf" srcId="{D2244080-0893-45D0-9A50-13ECD339F03A}" destId="{A7B2AE73-4318-4811-8453-2E6ADC887D33}" srcOrd="0" destOrd="0" presId="urn:microsoft.com/office/officeart/2005/8/layout/hierarchy1"/>
    <dgm:cxn modelId="{8F7B3795-5BB0-4D8E-9D81-293DC2C19BF0}" type="presOf" srcId="{7D9BD7D0-9EEC-4526-8F3B-906FD50ECF1A}" destId="{5AA76453-560D-4795-A420-788E9B0EAB0C}" srcOrd="0" destOrd="0" presId="urn:microsoft.com/office/officeart/2005/8/layout/hierarchy1"/>
    <dgm:cxn modelId="{39EDD3BA-B606-4CBE-A8DB-B5C9FC356D52}" type="presOf" srcId="{8A788BBD-E15D-4EF7-B8DA-C0C06D600687}" destId="{A7D59725-14F3-4ECD-AC39-38F023F5C013}" srcOrd="0" destOrd="0" presId="urn:microsoft.com/office/officeart/2005/8/layout/hierarchy1"/>
    <dgm:cxn modelId="{D6FEBAC9-0F45-46FB-A6B6-E10BE5CDD9E4}" srcId="{D2244080-0893-45D0-9A50-13ECD339F03A}" destId="{8A788BBD-E15D-4EF7-B8DA-C0C06D600687}" srcOrd="2" destOrd="0" parTransId="{216F47A9-C22D-4588-AD7A-7DE2C9EE5FA4}" sibTransId="{F6AC9CB7-D330-4B11-B936-0F7D51380CC4}"/>
    <dgm:cxn modelId="{CA187FD6-FDEA-4E0F-B63C-0F274D89DE3B}" type="presOf" srcId="{8C806066-3A65-457F-A1BF-7D3138C6DC85}" destId="{64BD7FE9-A6E7-4871-AB39-8AE9D83853A5}" srcOrd="0" destOrd="0" presId="urn:microsoft.com/office/officeart/2005/8/layout/hierarchy1"/>
    <dgm:cxn modelId="{568952DB-FB37-444A-BF72-CA3D16A046AE}" type="presOf" srcId="{CF68AC84-261E-46B7-8B38-9AFFDB1A5FE5}" destId="{793D8683-AC30-457D-B99E-2003AD511E24}" srcOrd="0" destOrd="0" presId="urn:microsoft.com/office/officeart/2005/8/layout/hierarchy1"/>
    <dgm:cxn modelId="{C522B9F2-DFD7-4F86-A4D9-C7BFB6574E58}" srcId="{D2244080-0893-45D0-9A50-13ECD339F03A}" destId="{7D9BD7D0-9EEC-4526-8F3B-906FD50ECF1A}" srcOrd="4" destOrd="0" parTransId="{12523339-1473-46C3-B7A0-AFFA75AD9781}" sibTransId="{AD367C1D-3900-4DB7-AF0C-CB7C13508A7D}"/>
    <dgm:cxn modelId="{CD89F8F4-238D-4603-B453-1C5E7224E9C7}" type="presOf" srcId="{9B3E93C6-8264-4EB9-9E12-9ADFBC0337CA}" destId="{9CEE03EC-D5EA-4E3F-BBEE-CD05C038A718}" srcOrd="0" destOrd="0" presId="urn:microsoft.com/office/officeart/2005/8/layout/hierarchy1"/>
    <dgm:cxn modelId="{287E17F8-A62F-497A-BB3B-5E8F2D1FA14E}" srcId="{D2244080-0893-45D0-9A50-13ECD339F03A}" destId="{8531DCE9-A8C1-427F-8690-D37EFD5469CF}" srcOrd="1" destOrd="0" parTransId="{9B3E93C6-8264-4EB9-9E12-9ADFBC0337CA}" sibTransId="{1400BF7B-30AF-4852-ADC6-BABAD4D831E8}"/>
    <dgm:cxn modelId="{C846D7A0-ED13-42ED-9E94-984A36B749E1}" type="presParOf" srcId="{2149B24E-B3AB-4E3A-A343-132E7AC3D57D}" destId="{B6520D76-6810-4E00-8484-AFB16BC0D458}" srcOrd="0" destOrd="0" presId="urn:microsoft.com/office/officeart/2005/8/layout/hierarchy1"/>
    <dgm:cxn modelId="{BA2027E1-4301-428D-98F1-7C837DDEDFE7}" type="presParOf" srcId="{B6520D76-6810-4E00-8484-AFB16BC0D458}" destId="{D89FA12D-DDAD-4668-A78D-433346A5FF38}" srcOrd="0" destOrd="0" presId="urn:microsoft.com/office/officeart/2005/8/layout/hierarchy1"/>
    <dgm:cxn modelId="{608503C7-7401-4ED6-8847-356A0F9EF294}" type="presParOf" srcId="{D89FA12D-DDAD-4668-A78D-433346A5FF38}" destId="{C4BEE884-30EC-4D83-97CD-3D53566156E5}" srcOrd="0" destOrd="0" presId="urn:microsoft.com/office/officeart/2005/8/layout/hierarchy1"/>
    <dgm:cxn modelId="{9EF62485-1902-4EE6-B4C2-62B854E52388}" type="presParOf" srcId="{D89FA12D-DDAD-4668-A78D-433346A5FF38}" destId="{A7B2AE73-4318-4811-8453-2E6ADC887D33}" srcOrd="1" destOrd="0" presId="urn:microsoft.com/office/officeart/2005/8/layout/hierarchy1"/>
    <dgm:cxn modelId="{ECEA8C0B-10C1-4A81-850B-EF653F366C37}" type="presParOf" srcId="{B6520D76-6810-4E00-8484-AFB16BC0D458}" destId="{5689AB15-A185-4195-A6DE-32A3C7C9406E}" srcOrd="1" destOrd="0" presId="urn:microsoft.com/office/officeart/2005/8/layout/hierarchy1"/>
    <dgm:cxn modelId="{110C8E95-543E-45D9-81FD-0E1165EA2674}" type="presParOf" srcId="{5689AB15-A185-4195-A6DE-32A3C7C9406E}" destId="{EAAEA738-F3BD-4CAF-A7AD-9820AD08A799}" srcOrd="0" destOrd="0" presId="urn:microsoft.com/office/officeart/2005/8/layout/hierarchy1"/>
    <dgm:cxn modelId="{4CB8883B-42D8-47F3-84DD-B3B9671CCE3E}" type="presParOf" srcId="{5689AB15-A185-4195-A6DE-32A3C7C9406E}" destId="{131F384F-701C-474C-A35C-324805D75C78}" srcOrd="1" destOrd="0" presId="urn:microsoft.com/office/officeart/2005/8/layout/hierarchy1"/>
    <dgm:cxn modelId="{B5A3354C-0647-47FA-B647-1A56B2C9DF34}" type="presParOf" srcId="{131F384F-701C-474C-A35C-324805D75C78}" destId="{1380673E-1BCA-4896-8107-64B170E3601C}" srcOrd="0" destOrd="0" presId="urn:microsoft.com/office/officeart/2005/8/layout/hierarchy1"/>
    <dgm:cxn modelId="{21CE8C0E-5461-4F3A-8FA4-AB0F4A33F019}" type="presParOf" srcId="{1380673E-1BCA-4896-8107-64B170E3601C}" destId="{9E9C0FAB-B3DD-4FCE-B7D3-035F424F2DF5}" srcOrd="0" destOrd="0" presId="urn:microsoft.com/office/officeart/2005/8/layout/hierarchy1"/>
    <dgm:cxn modelId="{0C344CD2-8D48-4D12-A4FA-E2EB6EC35CB2}" type="presParOf" srcId="{1380673E-1BCA-4896-8107-64B170E3601C}" destId="{A08913A3-0A44-48C9-B000-0CB3577F2DB4}" srcOrd="1" destOrd="0" presId="urn:microsoft.com/office/officeart/2005/8/layout/hierarchy1"/>
    <dgm:cxn modelId="{BE474772-5F7F-431E-892B-804D1323F784}" type="presParOf" srcId="{131F384F-701C-474C-A35C-324805D75C78}" destId="{98258D9F-B365-4F89-9B4B-750CF81E8253}" srcOrd="1" destOrd="0" presId="urn:microsoft.com/office/officeart/2005/8/layout/hierarchy1"/>
    <dgm:cxn modelId="{E7691415-F079-49A2-B08A-C46E3BEE1203}" type="presParOf" srcId="{5689AB15-A185-4195-A6DE-32A3C7C9406E}" destId="{9CEE03EC-D5EA-4E3F-BBEE-CD05C038A718}" srcOrd="2" destOrd="0" presId="urn:microsoft.com/office/officeart/2005/8/layout/hierarchy1"/>
    <dgm:cxn modelId="{75C153D1-7CD1-4827-87FC-6D473ACED838}" type="presParOf" srcId="{5689AB15-A185-4195-A6DE-32A3C7C9406E}" destId="{4D2BDCB8-9E39-4270-8651-DCED38E0A387}" srcOrd="3" destOrd="0" presId="urn:microsoft.com/office/officeart/2005/8/layout/hierarchy1"/>
    <dgm:cxn modelId="{3A29FEF3-517A-4E62-A749-85BA6107E24F}" type="presParOf" srcId="{4D2BDCB8-9E39-4270-8651-DCED38E0A387}" destId="{555FD09F-26A8-4FEF-9ACC-99FF01DFDF5C}" srcOrd="0" destOrd="0" presId="urn:microsoft.com/office/officeart/2005/8/layout/hierarchy1"/>
    <dgm:cxn modelId="{68BBF133-A970-4C30-890F-EBB2589E4E80}" type="presParOf" srcId="{555FD09F-26A8-4FEF-9ACC-99FF01DFDF5C}" destId="{A4A96260-C4A1-4196-953E-14947757B0F4}" srcOrd="0" destOrd="0" presId="urn:microsoft.com/office/officeart/2005/8/layout/hierarchy1"/>
    <dgm:cxn modelId="{3237B599-E092-4C7B-9800-B58F114988C7}" type="presParOf" srcId="{555FD09F-26A8-4FEF-9ACC-99FF01DFDF5C}" destId="{8B24E9ED-FC8D-420E-8ACE-265709B8FAF8}" srcOrd="1" destOrd="0" presId="urn:microsoft.com/office/officeart/2005/8/layout/hierarchy1"/>
    <dgm:cxn modelId="{D890A41D-94AF-411E-A08B-8735F53B9151}" type="presParOf" srcId="{4D2BDCB8-9E39-4270-8651-DCED38E0A387}" destId="{119478DB-3DAD-47FF-87F5-7D21097CAE5C}" srcOrd="1" destOrd="0" presId="urn:microsoft.com/office/officeart/2005/8/layout/hierarchy1"/>
    <dgm:cxn modelId="{ABE55877-2821-4F6E-B62A-0B456F23BAF6}" type="presParOf" srcId="{5689AB15-A185-4195-A6DE-32A3C7C9406E}" destId="{84C75495-9ABF-41DC-BA85-A77840F8E900}" srcOrd="4" destOrd="0" presId="urn:microsoft.com/office/officeart/2005/8/layout/hierarchy1"/>
    <dgm:cxn modelId="{10E00F98-AE54-4FF2-B667-07350C29FDE3}" type="presParOf" srcId="{5689AB15-A185-4195-A6DE-32A3C7C9406E}" destId="{0C2FD600-26D2-483B-963E-6D9D668EFB1C}" srcOrd="5" destOrd="0" presId="urn:microsoft.com/office/officeart/2005/8/layout/hierarchy1"/>
    <dgm:cxn modelId="{2E58D4A4-8CE8-4764-B476-ED76984216B7}" type="presParOf" srcId="{0C2FD600-26D2-483B-963E-6D9D668EFB1C}" destId="{54CCD077-9310-4C48-9670-1977152A5BDD}" srcOrd="0" destOrd="0" presId="urn:microsoft.com/office/officeart/2005/8/layout/hierarchy1"/>
    <dgm:cxn modelId="{9D0027DE-E00B-49D0-BC6E-6AB72BD2179B}" type="presParOf" srcId="{54CCD077-9310-4C48-9670-1977152A5BDD}" destId="{37DBF1D7-2530-4855-B87D-2EA2C48F4076}" srcOrd="0" destOrd="0" presId="urn:microsoft.com/office/officeart/2005/8/layout/hierarchy1"/>
    <dgm:cxn modelId="{8AB206C0-0234-4AA6-B054-00B3F472F08D}" type="presParOf" srcId="{54CCD077-9310-4C48-9670-1977152A5BDD}" destId="{A7D59725-14F3-4ECD-AC39-38F023F5C013}" srcOrd="1" destOrd="0" presId="urn:microsoft.com/office/officeart/2005/8/layout/hierarchy1"/>
    <dgm:cxn modelId="{D8E88D80-7E88-4434-8662-432C756B1E3B}" type="presParOf" srcId="{0C2FD600-26D2-483B-963E-6D9D668EFB1C}" destId="{903AC9F1-B9BA-47E4-9142-32654CCC22B4}" srcOrd="1" destOrd="0" presId="urn:microsoft.com/office/officeart/2005/8/layout/hierarchy1"/>
    <dgm:cxn modelId="{59DB7BFD-EA75-433A-BC3C-96D46E5E83E0}" type="presParOf" srcId="{5689AB15-A185-4195-A6DE-32A3C7C9406E}" destId="{64BD7FE9-A6E7-4871-AB39-8AE9D83853A5}" srcOrd="6" destOrd="0" presId="urn:microsoft.com/office/officeart/2005/8/layout/hierarchy1"/>
    <dgm:cxn modelId="{B1B36436-65FD-475C-8B50-87E21C870060}" type="presParOf" srcId="{5689AB15-A185-4195-A6DE-32A3C7C9406E}" destId="{186A5ADC-C5CD-4928-8665-05F05A69EE78}" srcOrd="7" destOrd="0" presId="urn:microsoft.com/office/officeart/2005/8/layout/hierarchy1"/>
    <dgm:cxn modelId="{3069B0E6-D23C-460F-A6FF-94A31C165922}" type="presParOf" srcId="{186A5ADC-C5CD-4928-8665-05F05A69EE78}" destId="{5919D090-EFC8-41B5-9A30-8DF92F4A864E}" srcOrd="0" destOrd="0" presId="urn:microsoft.com/office/officeart/2005/8/layout/hierarchy1"/>
    <dgm:cxn modelId="{E3DDF957-CE4A-4599-AC44-F9A9007936C4}" type="presParOf" srcId="{5919D090-EFC8-41B5-9A30-8DF92F4A864E}" destId="{F78C9F70-FF80-4B62-8149-196B56F7893C}" srcOrd="0" destOrd="0" presId="urn:microsoft.com/office/officeart/2005/8/layout/hierarchy1"/>
    <dgm:cxn modelId="{017ED51E-2D3F-4B40-8AAF-3717A12C3A0A}" type="presParOf" srcId="{5919D090-EFC8-41B5-9A30-8DF92F4A864E}" destId="{793D8683-AC30-457D-B99E-2003AD511E24}" srcOrd="1" destOrd="0" presId="urn:microsoft.com/office/officeart/2005/8/layout/hierarchy1"/>
    <dgm:cxn modelId="{56A3E8FC-7CC2-4CC1-B3FF-C8D0CFF48CFD}" type="presParOf" srcId="{186A5ADC-C5CD-4928-8665-05F05A69EE78}" destId="{19B113CE-D77D-4BC3-A2E5-6517A70F7535}" srcOrd="1" destOrd="0" presId="urn:microsoft.com/office/officeart/2005/8/layout/hierarchy1"/>
    <dgm:cxn modelId="{9EBDBA72-47F2-432F-8437-141A8444F32C}" type="presParOf" srcId="{5689AB15-A185-4195-A6DE-32A3C7C9406E}" destId="{0B17F783-A6CC-4663-A230-F31B3BD6CCFC}" srcOrd="8" destOrd="0" presId="urn:microsoft.com/office/officeart/2005/8/layout/hierarchy1"/>
    <dgm:cxn modelId="{A94083E7-8ECD-40CB-BE21-000F33A4E31C}" type="presParOf" srcId="{5689AB15-A185-4195-A6DE-32A3C7C9406E}" destId="{8B77BA19-576C-4320-AF98-F2A860616EF9}" srcOrd="9" destOrd="0" presId="urn:microsoft.com/office/officeart/2005/8/layout/hierarchy1"/>
    <dgm:cxn modelId="{BEA1B001-1A68-40B7-B882-13BC50C7BD57}" type="presParOf" srcId="{8B77BA19-576C-4320-AF98-F2A860616EF9}" destId="{49CF5466-92AE-44BC-90E6-2FF17ED71519}" srcOrd="0" destOrd="0" presId="urn:microsoft.com/office/officeart/2005/8/layout/hierarchy1"/>
    <dgm:cxn modelId="{EB26354B-446B-43CA-A0FE-631B5A516725}" type="presParOf" srcId="{49CF5466-92AE-44BC-90E6-2FF17ED71519}" destId="{34DD4BD6-3C3B-4DA2-BFD8-3A442E76A881}" srcOrd="0" destOrd="0" presId="urn:microsoft.com/office/officeart/2005/8/layout/hierarchy1"/>
    <dgm:cxn modelId="{6BC27481-EF18-4D06-A720-1FFD462A39D5}" type="presParOf" srcId="{49CF5466-92AE-44BC-90E6-2FF17ED71519}" destId="{5AA76453-560D-4795-A420-788E9B0EAB0C}" srcOrd="1" destOrd="0" presId="urn:microsoft.com/office/officeart/2005/8/layout/hierarchy1"/>
    <dgm:cxn modelId="{E3A0C099-3E9D-4876-89B3-A0660F499726}" type="presParOf" srcId="{8B77BA19-576C-4320-AF98-F2A860616EF9}" destId="{1F1FDDDF-95E7-4FC9-9D86-4BB28FC0DD2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94AA08-E08F-49F8-B499-152E03CF932E}" type="doc">
      <dgm:prSet loTypeId="urn:microsoft.com/office/officeart/2005/8/layout/hierarchy1" loCatId="hierarchy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2244080-0893-45D0-9A50-13ECD339F03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gm:t>
    </dgm:pt>
    <dgm:pt modelId="{58935D25-EAB5-4DB3-A801-F1BDB6F543AA}" type="par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E21B221-931B-4675-8922-4703028D88E2}" type="sib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432A09FD-CC60-425E-B183-BAA5C1A812B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gm:t>
    </dgm:pt>
    <dgm:pt modelId="{B8065F65-8070-455A-8F7E-197F0AD9BFAE}" type="par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3EB974F8-0EF2-4C5F-8C02-E6FE26957A70}" type="sib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531DCE9-A8C1-427F-8690-D37EFD5469CF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gm:t>
    </dgm:pt>
    <dgm:pt modelId="{9B3E93C6-8264-4EB9-9E12-9ADFBC0337CA}" type="par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1400BF7B-30AF-4852-ADC6-BABAD4D831E8}" type="sib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A788BBD-E15D-4EF7-B8DA-C0C06D600687}">
      <dgm:prSet phldrT="[Text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gm:t>
    </dgm:pt>
    <dgm:pt modelId="{216F47A9-C22D-4588-AD7A-7DE2C9EE5FA4}" type="par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6AC9CB7-D330-4B11-B936-0F7D51380CC4}" type="sib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CF68AC84-261E-46B7-8B38-9AFFDB1A5FE5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gm:t>
    </dgm:pt>
    <dgm:pt modelId="{8C806066-3A65-457F-A1BF-7D3138C6DC85}" type="par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7150B8E-BC1F-4728-AB33-8FF0F0203296}" type="sib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7D9BD7D0-9EEC-4526-8F3B-906FD50ECF1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gm:t>
    </dgm:pt>
    <dgm:pt modelId="{12523339-1473-46C3-B7A0-AFFA75AD9781}" type="par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D367C1D-3900-4DB7-AF0C-CB7C13508A7D}" type="sib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2149B24E-B3AB-4E3A-A343-132E7AC3D57D}" type="pres">
      <dgm:prSet presAssocID="{6F94AA08-E08F-49F8-B499-152E03CF932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6520D76-6810-4E00-8484-AFB16BC0D458}" type="pres">
      <dgm:prSet presAssocID="{D2244080-0893-45D0-9A50-13ECD339F03A}" presName="hierRoot1" presStyleCnt="0"/>
      <dgm:spPr/>
    </dgm:pt>
    <dgm:pt modelId="{D89FA12D-DDAD-4668-A78D-433346A5FF38}" type="pres">
      <dgm:prSet presAssocID="{D2244080-0893-45D0-9A50-13ECD339F03A}" presName="composite" presStyleCnt="0"/>
      <dgm:spPr/>
    </dgm:pt>
    <dgm:pt modelId="{C4BEE884-30EC-4D83-97CD-3D53566156E5}" type="pres">
      <dgm:prSet presAssocID="{D2244080-0893-45D0-9A50-13ECD339F03A}" presName="background" presStyleLbl="node0" presStyleIdx="0" presStyleCnt="1"/>
      <dgm:spPr/>
    </dgm:pt>
    <dgm:pt modelId="{A7B2AE73-4318-4811-8453-2E6ADC887D33}" type="pres">
      <dgm:prSet presAssocID="{D2244080-0893-45D0-9A50-13ECD339F03A}" presName="text" presStyleLbl="fgAcc0" presStyleIdx="0" presStyleCnt="1">
        <dgm:presLayoutVars>
          <dgm:chPref val="3"/>
        </dgm:presLayoutVars>
      </dgm:prSet>
      <dgm:spPr/>
    </dgm:pt>
    <dgm:pt modelId="{5689AB15-A185-4195-A6DE-32A3C7C9406E}" type="pres">
      <dgm:prSet presAssocID="{D2244080-0893-45D0-9A50-13ECD339F03A}" presName="hierChild2" presStyleCnt="0"/>
      <dgm:spPr/>
    </dgm:pt>
    <dgm:pt modelId="{EAAEA738-F3BD-4CAF-A7AD-9820AD08A799}" type="pres">
      <dgm:prSet presAssocID="{B8065F65-8070-455A-8F7E-197F0AD9BFAE}" presName="Name10" presStyleLbl="parChTrans1D2" presStyleIdx="0" presStyleCnt="5"/>
      <dgm:spPr/>
    </dgm:pt>
    <dgm:pt modelId="{131F384F-701C-474C-A35C-324805D75C78}" type="pres">
      <dgm:prSet presAssocID="{432A09FD-CC60-425E-B183-BAA5C1A812BA}" presName="hierRoot2" presStyleCnt="0"/>
      <dgm:spPr/>
    </dgm:pt>
    <dgm:pt modelId="{1380673E-1BCA-4896-8107-64B170E3601C}" type="pres">
      <dgm:prSet presAssocID="{432A09FD-CC60-425E-B183-BAA5C1A812BA}" presName="composite2" presStyleCnt="0"/>
      <dgm:spPr/>
    </dgm:pt>
    <dgm:pt modelId="{9E9C0FAB-B3DD-4FCE-B7D3-035F424F2DF5}" type="pres">
      <dgm:prSet presAssocID="{432A09FD-CC60-425E-B183-BAA5C1A812BA}" presName="background2" presStyleLbl="node2" presStyleIdx="0" presStyleCnt="5"/>
      <dgm:spPr/>
    </dgm:pt>
    <dgm:pt modelId="{A08913A3-0A44-48C9-B000-0CB3577F2DB4}" type="pres">
      <dgm:prSet presAssocID="{432A09FD-CC60-425E-B183-BAA5C1A812BA}" presName="text2" presStyleLbl="fgAcc2" presStyleIdx="0" presStyleCnt="5">
        <dgm:presLayoutVars>
          <dgm:chPref val="3"/>
        </dgm:presLayoutVars>
      </dgm:prSet>
      <dgm:spPr/>
    </dgm:pt>
    <dgm:pt modelId="{98258D9F-B365-4F89-9B4B-750CF81E8253}" type="pres">
      <dgm:prSet presAssocID="{432A09FD-CC60-425E-B183-BAA5C1A812BA}" presName="hierChild3" presStyleCnt="0"/>
      <dgm:spPr/>
    </dgm:pt>
    <dgm:pt modelId="{9CEE03EC-D5EA-4E3F-BBEE-CD05C038A718}" type="pres">
      <dgm:prSet presAssocID="{9B3E93C6-8264-4EB9-9E12-9ADFBC0337CA}" presName="Name10" presStyleLbl="parChTrans1D2" presStyleIdx="1" presStyleCnt="5"/>
      <dgm:spPr/>
    </dgm:pt>
    <dgm:pt modelId="{4D2BDCB8-9E39-4270-8651-DCED38E0A387}" type="pres">
      <dgm:prSet presAssocID="{8531DCE9-A8C1-427F-8690-D37EFD5469CF}" presName="hierRoot2" presStyleCnt="0"/>
      <dgm:spPr/>
    </dgm:pt>
    <dgm:pt modelId="{555FD09F-26A8-4FEF-9ACC-99FF01DFDF5C}" type="pres">
      <dgm:prSet presAssocID="{8531DCE9-A8C1-427F-8690-D37EFD5469CF}" presName="composite2" presStyleCnt="0"/>
      <dgm:spPr/>
    </dgm:pt>
    <dgm:pt modelId="{A4A96260-C4A1-4196-953E-14947757B0F4}" type="pres">
      <dgm:prSet presAssocID="{8531DCE9-A8C1-427F-8690-D37EFD5469CF}" presName="background2" presStyleLbl="node2" presStyleIdx="1" presStyleCnt="5"/>
      <dgm:spPr/>
    </dgm:pt>
    <dgm:pt modelId="{8B24E9ED-FC8D-420E-8ACE-265709B8FAF8}" type="pres">
      <dgm:prSet presAssocID="{8531DCE9-A8C1-427F-8690-D37EFD5469CF}" presName="text2" presStyleLbl="fgAcc2" presStyleIdx="1" presStyleCnt="5">
        <dgm:presLayoutVars>
          <dgm:chPref val="3"/>
        </dgm:presLayoutVars>
      </dgm:prSet>
      <dgm:spPr/>
    </dgm:pt>
    <dgm:pt modelId="{119478DB-3DAD-47FF-87F5-7D21097CAE5C}" type="pres">
      <dgm:prSet presAssocID="{8531DCE9-A8C1-427F-8690-D37EFD5469CF}" presName="hierChild3" presStyleCnt="0"/>
      <dgm:spPr/>
    </dgm:pt>
    <dgm:pt modelId="{84C75495-9ABF-41DC-BA85-A77840F8E900}" type="pres">
      <dgm:prSet presAssocID="{216F47A9-C22D-4588-AD7A-7DE2C9EE5FA4}" presName="Name10" presStyleLbl="parChTrans1D2" presStyleIdx="2" presStyleCnt="5"/>
      <dgm:spPr/>
    </dgm:pt>
    <dgm:pt modelId="{0C2FD600-26D2-483B-963E-6D9D668EFB1C}" type="pres">
      <dgm:prSet presAssocID="{8A788BBD-E15D-4EF7-B8DA-C0C06D600687}" presName="hierRoot2" presStyleCnt="0"/>
      <dgm:spPr/>
    </dgm:pt>
    <dgm:pt modelId="{54CCD077-9310-4C48-9670-1977152A5BDD}" type="pres">
      <dgm:prSet presAssocID="{8A788BBD-E15D-4EF7-B8DA-C0C06D600687}" presName="composite2" presStyleCnt="0"/>
      <dgm:spPr/>
    </dgm:pt>
    <dgm:pt modelId="{37DBF1D7-2530-4855-B87D-2EA2C48F4076}" type="pres">
      <dgm:prSet presAssocID="{8A788BBD-E15D-4EF7-B8DA-C0C06D600687}" presName="background2" presStyleLbl="node2" presStyleIdx="2" presStyleCnt="5"/>
      <dgm:spPr/>
    </dgm:pt>
    <dgm:pt modelId="{A7D59725-14F3-4ECD-AC39-38F023F5C013}" type="pres">
      <dgm:prSet presAssocID="{8A788BBD-E15D-4EF7-B8DA-C0C06D600687}" presName="text2" presStyleLbl="fgAcc2" presStyleIdx="2" presStyleCnt="5">
        <dgm:presLayoutVars>
          <dgm:chPref val="3"/>
        </dgm:presLayoutVars>
      </dgm:prSet>
      <dgm:spPr/>
    </dgm:pt>
    <dgm:pt modelId="{903AC9F1-B9BA-47E4-9142-32654CCC22B4}" type="pres">
      <dgm:prSet presAssocID="{8A788BBD-E15D-4EF7-B8DA-C0C06D600687}" presName="hierChild3" presStyleCnt="0"/>
      <dgm:spPr/>
    </dgm:pt>
    <dgm:pt modelId="{64BD7FE9-A6E7-4871-AB39-8AE9D83853A5}" type="pres">
      <dgm:prSet presAssocID="{8C806066-3A65-457F-A1BF-7D3138C6DC85}" presName="Name10" presStyleLbl="parChTrans1D2" presStyleIdx="3" presStyleCnt="5"/>
      <dgm:spPr/>
    </dgm:pt>
    <dgm:pt modelId="{186A5ADC-C5CD-4928-8665-05F05A69EE78}" type="pres">
      <dgm:prSet presAssocID="{CF68AC84-261E-46B7-8B38-9AFFDB1A5FE5}" presName="hierRoot2" presStyleCnt="0"/>
      <dgm:spPr/>
    </dgm:pt>
    <dgm:pt modelId="{5919D090-EFC8-41B5-9A30-8DF92F4A864E}" type="pres">
      <dgm:prSet presAssocID="{CF68AC84-261E-46B7-8B38-9AFFDB1A5FE5}" presName="composite2" presStyleCnt="0"/>
      <dgm:spPr/>
    </dgm:pt>
    <dgm:pt modelId="{F78C9F70-FF80-4B62-8149-196B56F7893C}" type="pres">
      <dgm:prSet presAssocID="{CF68AC84-261E-46B7-8B38-9AFFDB1A5FE5}" presName="background2" presStyleLbl="node2" presStyleIdx="3" presStyleCnt="5"/>
      <dgm:spPr/>
    </dgm:pt>
    <dgm:pt modelId="{793D8683-AC30-457D-B99E-2003AD511E24}" type="pres">
      <dgm:prSet presAssocID="{CF68AC84-261E-46B7-8B38-9AFFDB1A5FE5}" presName="text2" presStyleLbl="fgAcc2" presStyleIdx="3" presStyleCnt="5">
        <dgm:presLayoutVars>
          <dgm:chPref val="3"/>
        </dgm:presLayoutVars>
      </dgm:prSet>
      <dgm:spPr/>
    </dgm:pt>
    <dgm:pt modelId="{19B113CE-D77D-4BC3-A2E5-6517A70F7535}" type="pres">
      <dgm:prSet presAssocID="{CF68AC84-261E-46B7-8B38-9AFFDB1A5FE5}" presName="hierChild3" presStyleCnt="0"/>
      <dgm:spPr/>
    </dgm:pt>
    <dgm:pt modelId="{0B17F783-A6CC-4663-A230-F31B3BD6CCFC}" type="pres">
      <dgm:prSet presAssocID="{12523339-1473-46C3-B7A0-AFFA75AD9781}" presName="Name10" presStyleLbl="parChTrans1D2" presStyleIdx="4" presStyleCnt="5"/>
      <dgm:spPr/>
    </dgm:pt>
    <dgm:pt modelId="{8B77BA19-576C-4320-AF98-F2A860616EF9}" type="pres">
      <dgm:prSet presAssocID="{7D9BD7D0-9EEC-4526-8F3B-906FD50ECF1A}" presName="hierRoot2" presStyleCnt="0"/>
      <dgm:spPr/>
    </dgm:pt>
    <dgm:pt modelId="{49CF5466-92AE-44BC-90E6-2FF17ED71519}" type="pres">
      <dgm:prSet presAssocID="{7D9BD7D0-9EEC-4526-8F3B-906FD50ECF1A}" presName="composite2" presStyleCnt="0"/>
      <dgm:spPr/>
    </dgm:pt>
    <dgm:pt modelId="{34DD4BD6-3C3B-4DA2-BFD8-3A442E76A881}" type="pres">
      <dgm:prSet presAssocID="{7D9BD7D0-9EEC-4526-8F3B-906FD50ECF1A}" presName="background2" presStyleLbl="node2" presStyleIdx="4" presStyleCnt="5"/>
      <dgm:spPr/>
    </dgm:pt>
    <dgm:pt modelId="{5AA76453-560D-4795-A420-788E9B0EAB0C}" type="pres">
      <dgm:prSet presAssocID="{7D9BD7D0-9EEC-4526-8F3B-906FD50ECF1A}" presName="text2" presStyleLbl="fgAcc2" presStyleIdx="4" presStyleCnt="5">
        <dgm:presLayoutVars>
          <dgm:chPref val="3"/>
        </dgm:presLayoutVars>
      </dgm:prSet>
      <dgm:spPr/>
    </dgm:pt>
    <dgm:pt modelId="{1F1FDDDF-95E7-4FC9-9D86-4BB28FC0DD21}" type="pres">
      <dgm:prSet presAssocID="{7D9BD7D0-9EEC-4526-8F3B-906FD50ECF1A}" presName="hierChild3" presStyleCnt="0"/>
      <dgm:spPr/>
    </dgm:pt>
  </dgm:ptLst>
  <dgm:cxnLst>
    <dgm:cxn modelId="{205C7E11-F55E-417C-AB1F-AF7031117A8A}" srcId="{D2244080-0893-45D0-9A50-13ECD339F03A}" destId="{432A09FD-CC60-425E-B183-BAA5C1A812BA}" srcOrd="0" destOrd="0" parTransId="{B8065F65-8070-455A-8F7E-197F0AD9BFAE}" sibTransId="{3EB974F8-0EF2-4C5F-8C02-E6FE26957A70}"/>
    <dgm:cxn modelId="{C78F9F13-352F-42B2-B886-3902C4FDE56A}" srcId="{6F94AA08-E08F-49F8-B499-152E03CF932E}" destId="{D2244080-0893-45D0-9A50-13ECD339F03A}" srcOrd="0" destOrd="0" parTransId="{58935D25-EAB5-4DB3-A801-F1BDB6F543AA}" sibTransId="{AE21B221-931B-4675-8922-4703028D88E2}"/>
    <dgm:cxn modelId="{68D21122-BD15-4174-A7D9-EBE65B75585E}" type="presOf" srcId="{12523339-1473-46C3-B7A0-AFFA75AD9781}" destId="{0B17F783-A6CC-4663-A230-F31B3BD6CCFC}" srcOrd="0" destOrd="0" presId="urn:microsoft.com/office/officeart/2005/8/layout/hierarchy1"/>
    <dgm:cxn modelId="{C5E48925-2636-4D8A-BDE9-A7C66DE7DDA5}" type="presOf" srcId="{B8065F65-8070-455A-8F7E-197F0AD9BFAE}" destId="{EAAEA738-F3BD-4CAF-A7AD-9820AD08A799}" srcOrd="0" destOrd="0" presId="urn:microsoft.com/office/officeart/2005/8/layout/hierarchy1"/>
    <dgm:cxn modelId="{F7894144-AD4B-4EAE-9BA0-12501D486086}" type="presOf" srcId="{216F47A9-C22D-4588-AD7A-7DE2C9EE5FA4}" destId="{84C75495-9ABF-41DC-BA85-A77840F8E900}" srcOrd="0" destOrd="0" presId="urn:microsoft.com/office/officeart/2005/8/layout/hierarchy1"/>
    <dgm:cxn modelId="{EF82AC66-CB7F-43AC-ADBE-60828EEFD9C6}" type="presOf" srcId="{432A09FD-CC60-425E-B183-BAA5C1A812BA}" destId="{A08913A3-0A44-48C9-B000-0CB3577F2DB4}" srcOrd="0" destOrd="0" presId="urn:microsoft.com/office/officeart/2005/8/layout/hierarchy1"/>
    <dgm:cxn modelId="{6B388167-3959-4EDF-A8BB-C159103660EB}" type="presOf" srcId="{8531DCE9-A8C1-427F-8690-D37EFD5469CF}" destId="{8B24E9ED-FC8D-420E-8ACE-265709B8FAF8}" srcOrd="0" destOrd="0" presId="urn:microsoft.com/office/officeart/2005/8/layout/hierarchy1"/>
    <dgm:cxn modelId="{34D26A72-6E12-4F49-BCC8-DF80E79B81D2}" type="presOf" srcId="{6F94AA08-E08F-49F8-B499-152E03CF932E}" destId="{2149B24E-B3AB-4E3A-A343-132E7AC3D57D}" srcOrd="0" destOrd="0" presId="urn:microsoft.com/office/officeart/2005/8/layout/hierarchy1"/>
    <dgm:cxn modelId="{4189C87A-0EF8-4385-B52A-E520947B4F73}" srcId="{D2244080-0893-45D0-9A50-13ECD339F03A}" destId="{CF68AC84-261E-46B7-8B38-9AFFDB1A5FE5}" srcOrd="3" destOrd="0" parTransId="{8C806066-3A65-457F-A1BF-7D3138C6DC85}" sibTransId="{F7150B8E-BC1F-4728-AB33-8FF0F0203296}"/>
    <dgm:cxn modelId="{0F7AE18C-0454-4E17-944C-B5541C845925}" type="presOf" srcId="{D2244080-0893-45D0-9A50-13ECD339F03A}" destId="{A7B2AE73-4318-4811-8453-2E6ADC887D33}" srcOrd="0" destOrd="0" presId="urn:microsoft.com/office/officeart/2005/8/layout/hierarchy1"/>
    <dgm:cxn modelId="{8F7B3795-5BB0-4D8E-9D81-293DC2C19BF0}" type="presOf" srcId="{7D9BD7D0-9EEC-4526-8F3B-906FD50ECF1A}" destId="{5AA76453-560D-4795-A420-788E9B0EAB0C}" srcOrd="0" destOrd="0" presId="urn:microsoft.com/office/officeart/2005/8/layout/hierarchy1"/>
    <dgm:cxn modelId="{39EDD3BA-B606-4CBE-A8DB-B5C9FC356D52}" type="presOf" srcId="{8A788BBD-E15D-4EF7-B8DA-C0C06D600687}" destId="{A7D59725-14F3-4ECD-AC39-38F023F5C013}" srcOrd="0" destOrd="0" presId="urn:microsoft.com/office/officeart/2005/8/layout/hierarchy1"/>
    <dgm:cxn modelId="{D6FEBAC9-0F45-46FB-A6B6-E10BE5CDD9E4}" srcId="{D2244080-0893-45D0-9A50-13ECD339F03A}" destId="{8A788BBD-E15D-4EF7-B8DA-C0C06D600687}" srcOrd="2" destOrd="0" parTransId="{216F47A9-C22D-4588-AD7A-7DE2C9EE5FA4}" sibTransId="{F6AC9CB7-D330-4B11-B936-0F7D51380CC4}"/>
    <dgm:cxn modelId="{CA187FD6-FDEA-4E0F-B63C-0F274D89DE3B}" type="presOf" srcId="{8C806066-3A65-457F-A1BF-7D3138C6DC85}" destId="{64BD7FE9-A6E7-4871-AB39-8AE9D83853A5}" srcOrd="0" destOrd="0" presId="urn:microsoft.com/office/officeart/2005/8/layout/hierarchy1"/>
    <dgm:cxn modelId="{568952DB-FB37-444A-BF72-CA3D16A046AE}" type="presOf" srcId="{CF68AC84-261E-46B7-8B38-9AFFDB1A5FE5}" destId="{793D8683-AC30-457D-B99E-2003AD511E24}" srcOrd="0" destOrd="0" presId="urn:microsoft.com/office/officeart/2005/8/layout/hierarchy1"/>
    <dgm:cxn modelId="{C522B9F2-DFD7-4F86-A4D9-C7BFB6574E58}" srcId="{D2244080-0893-45D0-9A50-13ECD339F03A}" destId="{7D9BD7D0-9EEC-4526-8F3B-906FD50ECF1A}" srcOrd="4" destOrd="0" parTransId="{12523339-1473-46C3-B7A0-AFFA75AD9781}" sibTransId="{AD367C1D-3900-4DB7-AF0C-CB7C13508A7D}"/>
    <dgm:cxn modelId="{CD89F8F4-238D-4603-B453-1C5E7224E9C7}" type="presOf" srcId="{9B3E93C6-8264-4EB9-9E12-9ADFBC0337CA}" destId="{9CEE03EC-D5EA-4E3F-BBEE-CD05C038A718}" srcOrd="0" destOrd="0" presId="urn:microsoft.com/office/officeart/2005/8/layout/hierarchy1"/>
    <dgm:cxn modelId="{287E17F8-A62F-497A-BB3B-5E8F2D1FA14E}" srcId="{D2244080-0893-45D0-9A50-13ECD339F03A}" destId="{8531DCE9-A8C1-427F-8690-D37EFD5469CF}" srcOrd="1" destOrd="0" parTransId="{9B3E93C6-8264-4EB9-9E12-9ADFBC0337CA}" sibTransId="{1400BF7B-30AF-4852-ADC6-BABAD4D831E8}"/>
    <dgm:cxn modelId="{C846D7A0-ED13-42ED-9E94-984A36B749E1}" type="presParOf" srcId="{2149B24E-B3AB-4E3A-A343-132E7AC3D57D}" destId="{B6520D76-6810-4E00-8484-AFB16BC0D458}" srcOrd="0" destOrd="0" presId="urn:microsoft.com/office/officeart/2005/8/layout/hierarchy1"/>
    <dgm:cxn modelId="{BA2027E1-4301-428D-98F1-7C837DDEDFE7}" type="presParOf" srcId="{B6520D76-6810-4E00-8484-AFB16BC0D458}" destId="{D89FA12D-DDAD-4668-A78D-433346A5FF38}" srcOrd="0" destOrd="0" presId="urn:microsoft.com/office/officeart/2005/8/layout/hierarchy1"/>
    <dgm:cxn modelId="{608503C7-7401-4ED6-8847-356A0F9EF294}" type="presParOf" srcId="{D89FA12D-DDAD-4668-A78D-433346A5FF38}" destId="{C4BEE884-30EC-4D83-97CD-3D53566156E5}" srcOrd="0" destOrd="0" presId="urn:microsoft.com/office/officeart/2005/8/layout/hierarchy1"/>
    <dgm:cxn modelId="{9EF62485-1902-4EE6-B4C2-62B854E52388}" type="presParOf" srcId="{D89FA12D-DDAD-4668-A78D-433346A5FF38}" destId="{A7B2AE73-4318-4811-8453-2E6ADC887D33}" srcOrd="1" destOrd="0" presId="urn:microsoft.com/office/officeart/2005/8/layout/hierarchy1"/>
    <dgm:cxn modelId="{ECEA8C0B-10C1-4A81-850B-EF653F366C37}" type="presParOf" srcId="{B6520D76-6810-4E00-8484-AFB16BC0D458}" destId="{5689AB15-A185-4195-A6DE-32A3C7C9406E}" srcOrd="1" destOrd="0" presId="urn:microsoft.com/office/officeart/2005/8/layout/hierarchy1"/>
    <dgm:cxn modelId="{110C8E95-543E-45D9-81FD-0E1165EA2674}" type="presParOf" srcId="{5689AB15-A185-4195-A6DE-32A3C7C9406E}" destId="{EAAEA738-F3BD-4CAF-A7AD-9820AD08A799}" srcOrd="0" destOrd="0" presId="urn:microsoft.com/office/officeart/2005/8/layout/hierarchy1"/>
    <dgm:cxn modelId="{4CB8883B-42D8-47F3-84DD-B3B9671CCE3E}" type="presParOf" srcId="{5689AB15-A185-4195-A6DE-32A3C7C9406E}" destId="{131F384F-701C-474C-A35C-324805D75C78}" srcOrd="1" destOrd="0" presId="urn:microsoft.com/office/officeart/2005/8/layout/hierarchy1"/>
    <dgm:cxn modelId="{B5A3354C-0647-47FA-B647-1A56B2C9DF34}" type="presParOf" srcId="{131F384F-701C-474C-A35C-324805D75C78}" destId="{1380673E-1BCA-4896-8107-64B170E3601C}" srcOrd="0" destOrd="0" presId="urn:microsoft.com/office/officeart/2005/8/layout/hierarchy1"/>
    <dgm:cxn modelId="{21CE8C0E-5461-4F3A-8FA4-AB0F4A33F019}" type="presParOf" srcId="{1380673E-1BCA-4896-8107-64B170E3601C}" destId="{9E9C0FAB-B3DD-4FCE-B7D3-035F424F2DF5}" srcOrd="0" destOrd="0" presId="urn:microsoft.com/office/officeart/2005/8/layout/hierarchy1"/>
    <dgm:cxn modelId="{0C344CD2-8D48-4D12-A4FA-E2EB6EC35CB2}" type="presParOf" srcId="{1380673E-1BCA-4896-8107-64B170E3601C}" destId="{A08913A3-0A44-48C9-B000-0CB3577F2DB4}" srcOrd="1" destOrd="0" presId="urn:microsoft.com/office/officeart/2005/8/layout/hierarchy1"/>
    <dgm:cxn modelId="{BE474772-5F7F-431E-892B-804D1323F784}" type="presParOf" srcId="{131F384F-701C-474C-A35C-324805D75C78}" destId="{98258D9F-B365-4F89-9B4B-750CF81E8253}" srcOrd="1" destOrd="0" presId="urn:microsoft.com/office/officeart/2005/8/layout/hierarchy1"/>
    <dgm:cxn modelId="{E7691415-F079-49A2-B08A-C46E3BEE1203}" type="presParOf" srcId="{5689AB15-A185-4195-A6DE-32A3C7C9406E}" destId="{9CEE03EC-D5EA-4E3F-BBEE-CD05C038A718}" srcOrd="2" destOrd="0" presId="urn:microsoft.com/office/officeart/2005/8/layout/hierarchy1"/>
    <dgm:cxn modelId="{75C153D1-7CD1-4827-87FC-6D473ACED838}" type="presParOf" srcId="{5689AB15-A185-4195-A6DE-32A3C7C9406E}" destId="{4D2BDCB8-9E39-4270-8651-DCED38E0A387}" srcOrd="3" destOrd="0" presId="urn:microsoft.com/office/officeart/2005/8/layout/hierarchy1"/>
    <dgm:cxn modelId="{3A29FEF3-517A-4E62-A749-85BA6107E24F}" type="presParOf" srcId="{4D2BDCB8-9E39-4270-8651-DCED38E0A387}" destId="{555FD09F-26A8-4FEF-9ACC-99FF01DFDF5C}" srcOrd="0" destOrd="0" presId="urn:microsoft.com/office/officeart/2005/8/layout/hierarchy1"/>
    <dgm:cxn modelId="{68BBF133-A970-4C30-890F-EBB2589E4E80}" type="presParOf" srcId="{555FD09F-26A8-4FEF-9ACC-99FF01DFDF5C}" destId="{A4A96260-C4A1-4196-953E-14947757B0F4}" srcOrd="0" destOrd="0" presId="urn:microsoft.com/office/officeart/2005/8/layout/hierarchy1"/>
    <dgm:cxn modelId="{3237B599-E092-4C7B-9800-B58F114988C7}" type="presParOf" srcId="{555FD09F-26A8-4FEF-9ACC-99FF01DFDF5C}" destId="{8B24E9ED-FC8D-420E-8ACE-265709B8FAF8}" srcOrd="1" destOrd="0" presId="urn:microsoft.com/office/officeart/2005/8/layout/hierarchy1"/>
    <dgm:cxn modelId="{D890A41D-94AF-411E-A08B-8735F53B9151}" type="presParOf" srcId="{4D2BDCB8-9E39-4270-8651-DCED38E0A387}" destId="{119478DB-3DAD-47FF-87F5-7D21097CAE5C}" srcOrd="1" destOrd="0" presId="urn:microsoft.com/office/officeart/2005/8/layout/hierarchy1"/>
    <dgm:cxn modelId="{ABE55877-2821-4F6E-B62A-0B456F23BAF6}" type="presParOf" srcId="{5689AB15-A185-4195-A6DE-32A3C7C9406E}" destId="{84C75495-9ABF-41DC-BA85-A77840F8E900}" srcOrd="4" destOrd="0" presId="urn:microsoft.com/office/officeart/2005/8/layout/hierarchy1"/>
    <dgm:cxn modelId="{10E00F98-AE54-4FF2-B667-07350C29FDE3}" type="presParOf" srcId="{5689AB15-A185-4195-A6DE-32A3C7C9406E}" destId="{0C2FD600-26D2-483B-963E-6D9D668EFB1C}" srcOrd="5" destOrd="0" presId="urn:microsoft.com/office/officeart/2005/8/layout/hierarchy1"/>
    <dgm:cxn modelId="{2E58D4A4-8CE8-4764-B476-ED76984216B7}" type="presParOf" srcId="{0C2FD600-26D2-483B-963E-6D9D668EFB1C}" destId="{54CCD077-9310-4C48-9670-1977152A5BDD}" srcOrd="0" destOrd="0" presId="urn:microsoft.com/office/officeart/2005/8/layout/hierarchy1"/>
    <dgm:cxn modelId="{9D0027DE-E00B-49D0-BC6E-6AB72BD2179B}" type="presParOf" srcId="{54CCD077-9310-4C48-9670-1977152A5BDD}" destId="{37DBF1D7-2530-4855-B87D-2EA2C48F4076}" srcOrd="0" destOrd="0" presId="urn:microsoft.com/office/officeart/2005/8/layout/hierarchy1"/>
    <dgm:cxn modelId="{8AB206C0-0234-4AA6-B054-00B3F472F08D}" type="presParOf" srcId="{54CCD077-9310-4C48-9670-1977152A5BDD}" destId="{A7D59725-14F3-4ECD-AC39-38F023F5C013}" srcOrd="1" destOrd="0" presId="urn:microsoft.com/office/officeart/2005/8/layout/hierarchy1"/>
    <dgm:cxn modelId="{D8E88D80-7E88-4434-8662-432C756B1E3B}" type="presParOf" srcId="{0C2FD600-26D2-483B-963E-6D9D668EFB1C}" destId="{903AC9F1-B9BA-47E4-9142-32654CCC22B4}" srcOrd="1" destOrd="0" presId="urn:microsoft.com/office/officeart/2005/8/layout/hierarchy1"/>
    <dgm:cxn modelId="{59DB7BFD-EA75-433A-BC3C-96D46E5E83E0}" type="presParOf" srcId="{5689AB15-A185-4195-A6DE-32A3C7C9406E}" destId="{64BD7FE9-A6E7-4871-AB39-8AE9D83853A5}" srcOrd="6" destOrd="0" presId="urn:microsoft.com/office/officeart/2005/8/layout/hierarchy1"/>
    <dgm:cxn modelId="{B1B36436-65FD-475C-8B50-87E21C870060}" type="presParOf" srcId="{5689AB15-A185-4195-A6DE-32A3C7C9406E}" destId="{186A5ADC-C5CD-4928-8665-05F05A69EE78}" srcOrd="7" destOrd="0" presId="urn:microsoft.com/office/officeart/2005/8/layout/hierarchy1"/>
    <dgm:cxn modelId="{3069B0E6-D23C-460F-A6FF-94A31C165922}" type="presParOf" srcId="{186A5ADC-C5CD-4928-8665-05F05A69EE78}" destId="{5919D090-EFC8-41B5-9A30-8DF92F4A864E}" srcOrd="0" destOrd="0" presId="urn:microsoft.com/office/officeart/2005/8/layout/hierarchy1"/>
    <dgm:cxn modelId="{E3DDF957-CE4A-4599-AC44-F9A9007936C4}" type="presParOf" srcId="{5919D090-EFC8-41B5-9A30-8DF92F4A864E}" destId="{F78C9F70-FF80-4B62-8149-196B56F7893C}" srcOrd="0" destOrd="0" presId="urn:microsoft.com/office/officeart/2005/8/layout/hierarchy1"/>
    <dgm:cxn modelId="{017ED51E-2D3F-4B40-8AAF-3717A12C3A0A}" type="presParOf" srcId="{5919D090-EFC8-41B5-9A30-8DF92F4A864E}" destId="{793D8683-AC30-457D-B99E-2003AD511E24}" srcOrd="1" destOrd="0" presId="urn:microsoft.com/office/officeart/2005/8/layout/hierarchy1"/>
    <dgm:cxn modelId="{56A3E8FC-7CC2-4CC1-B3FF-C8D0CFF48CFD}" type="presParOf" srcId="{186A5ADC-C5CD-4928-8665-05F05A69EE78}" destId="{19B113CE-D77D-4BC3-A2E5-6517A70F7535}" srcOrd="1" destOrd="0" presId="urn:microsoft.com/office/officeart/2005/8/layout/hierarchy1"/>
    <dgm:cxn modelId="{9EBDBA72-47F2-432F-8437-141A8444F32C}" type="presParOf" srcId="{5689AB15-A185-4195-A6DE-32A3C7C9406E}" destId="{0B17F783-A6CC-4663-A230-F31B3BD6CCFC}" srcOrd="8" destOrd="0" presId="urn:microsoft.com/office/officeart/2005/8/layout/hierarchy1"/>
    <dgm:cxn modelId="{A94083E7-8ECD-40CB-BE21-000F33A4E31C}" type="presParOf" srcId="{5689AB15-A185-4195-A6DE-32A3C7C9406E}" destId="{8B77BA19-576C-4320-AF98-F2A860616EF9}" srcOrd="9" destOrd="0" presId="urn:microsoft.com/office/officeart/2005/8/layout/hierarchy1"/>
    <dgm:cxn modelId="{BEA1B001-1A68-40B7-B882-13BC50C7BD57}" type="presParOf" srcId="{8B77BA19-576C-4320-AF98-F2A860616EF9}" destId="{49CF5466-92AE-44BC-90E6-2FF17ED71519}" srcOrd="0" destOrd="0" presId="urn:microsoft.com/office/officeart/2005/8/layout/hierarchy1"/>
    <dgm:cxn modelId="{EB26354B-446B-43CA-A0FE-631B5A516725}" type="presParOf" srcId="{49CF5466-92AE-44BC-90E6-2FF17ED71519}" destId="{34DD4BD6-3C3B-4DA2-BFD8-3A442E76A881}" srcOrd="0" destOrd="0" presId="urn:microsoft.com/office/officeart/2005/8/layout/hierarchy1"/>
    <dgm:cxn modelId="{6BC27481-EF18-4D06-A720-1FFD462A39D5}" type="presParOf" srcId="{49CF5466-92AE-44BC-90E6-2FF17ED71519}" destId="{5AA76453-560D-4795-A420-788E9B0EAB0C}" srcOrd="1" destOrd="0" presId="urn:microsoft.com/office/officeart/2005/8/layout/hierarchy1"/>
    <dgm:cxn modelId="{E3A0C099-3E9D-4876-89B3-A0660F499726}" type="presParOf" srcId="{8B77BA19-576C-4320-AF98-F2A860616EF9}" destId="{1F1FDDDF-95E7-4FC9-9D86-4BB28FC0DD2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94AA08-E08F-49F8-B499-152E03CF932E}" type="doc">
      <dgm:prSet loTypeId="urn:microsoft.com/office/officeart/2005/8/layout/hierarchy1" loCatId="hierarchy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2244080-0893-45D0-9A50-13ECD339F03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gm:t>
    </dgm:pt>
    <dgm:pt modelId="{58935D25-EAB5-4DB3-A801-F1BDB6F543AA}" type="par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E21B221-931B-4675-8922-4703028D88E2}" type="sib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432A09FD-CC60-425E-B183-BAA5C1A812B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gm:t>
    </dgm:pt>
    <dgm:pt modelId="{B8065F65-8070-455A-8F7E-197F0AD9BFAE}" type="par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3EB974F8-0EF2-4C5F-8C02-E6FE26957A70}" type="sib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531DCE9-A8C1-427F-8690-D37EFD5469CF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gm:t>
    </dgm:pt>
    <dgm:pt modelId="{9B3E93C6-8264-4EB9-9E12-9ADFBC0337CA}" type="par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1400BF7B-30AF-4852-ADC6-BABAD4D831E8}" type="sib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A788BBD-E15D-4EF7-B8DA-C0C06D600687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gm:t>
    </dgm:pt>
    <dgm:pt modelId="{216F47A9-C22D-4588-AD7A-7DE2C9EE5FA4}" type="par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6AC9CB7-D330-4B11-B936-0F7D51380CC4}" type="sib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CF68AC84-261E-46B7-8B38-9AFFDB1A5FE5}">
      <dgm:prSet phldrT="[Text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gm:t>
    </dgm:pt>
    <dgm:pt modelId="{8C806066-3A65-457F-A1BF-7D3138C6DC85}" type="par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7150B8E-BC1F-4728-AB33-8FF0F0203296}" type="sib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7D9BD7D0-9EEC-4526-8F3B-906FD50ECF1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gm:t>
    </dgm:pt>
    <dgm:pt modelId="{12523339-1473-46C3-B7A0-AFFA75AD9781}" type="par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D367C1D-3900-4DB7-AF0C-CB7C13508A7D}" type="sib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2149B24E-B3AB-4E3A-A343-132E7AC3D57D}" type="pres">
      <dgm:prSet presAssocID="{6F94AA08-E08F-49F8-B499-152E03CF932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6520D76-6810-4E00-8484-AFB16BC0D458}" type="pres">
      <dgm:prSet presAssocID="{D2244080-0893-45D0-9A50-13ECD339F03A}" presName="hierRoot1" presStyleCnt="0"/>
      <dgm:spPr/>
    </dgm:pt>
    <dgm:pt modelId="{D89FA12D-DDAD-4668-A78D-433346A5FF38}" type="pres">
      <dgm:prSet presAssocID="{D2244080-0893-45D0-9A50-13ECD339F03A}" presName="composite" presStyleCnt="0"/>
      <dgm:spPr/>
    </dgm:pt>
    <dgm:pt modelId="{C4BEE884-30EC-4D83-97CD-3D53566156E5}" type="pres">
      <dgm:prSet presAssocID="{D2244080-0893-45D0-9A50-13ECD339F03A}" presName="background" presStyleLbl="node0" presStyleIdx="0" presStyleCnt="1"/>
      <dgm:spPr/>
    </dgm:pt>
    <dgm:pt modelId="{A7B2AE73-4318-4811-8453-2E6ADC887D33}" type="pres">
      <dgm:prSet presAssocID="{D2244080-0893-45D0-9A50-13ECD339F03A}" presName="text" presStyleLbl="fgAcc0" presStyleIdx="0" presStyleCnt="1">
        <dgm:presLayoutVars>
          <dgm:chPref val="3"/>
        </dgm:presLayoutVars>
      </dgm:prSet>
      <dgm:spPr/>
    </dgm:pt>
    <dgm:pt modelId="{5689AB15-A185-4195-A6DE-32A3C7C9406E}" type="pres">
      <dgm:prSet presAssocID="{D2244080-0893-45D0-9A50-13ECD339F03A}" presName="hierChild2" presStyleCnt="0"/>
      <dgm:spPr/>
    </dgm:pt>
    <dgm:pt modelId="{EAAEA738-F3BD-4CAF-A7AD-9820AD08A799}" type="pres">
      <dgm:prSet presAssocID="{B8065F65-8070-455A-8F7E-197F0AD9BFAE}" presName="Name10" presStyleLbl="parChTrans1D2" presStyleIdx="0" presStyleCnt="5"/>
      <dgm:spPr/>
    </dgm:pt>
    <dgm:pt modelId="{131F384F-701C-474C-A35C-324805D75C78}" type="pres">
      <dgm:prSet presAssocID="{432A09FD-CC60-425E-B183-BAA5C1A812BA}" presName="hierRoot2" presStyleCnt="0"/>
      <dgm:spPr/>
    </dgm:pt>
    <dgm:pt modelId="{1380673E-1BCA-4896-8107-64B170E3601C}" type="pres">
      <dgm:prSet presAssocID="{432A09FD-CC60-425E-B183-BAA5C1A812BA}" presName="composite2" presStyleCnt="0"/>
      <dgm:spPr/>
    </dgm:pt>
    <dgm:pt modelId="{9E9C0FAB-B3DD-4FCE-B7D3-035F424F2DF5}" type="pres">
      <dgm:prSet presAssocID="{432A09FD-CC60-425E-B183-BAA5C1A812BA}" presName="background2" presStyleLbl="node2" presStyleIdx="0" presStyleCnt="5"/>
      <dgm:spPr/>
    </dgm:pt>
    <dgm:pt modelId="{A08913A3-0A44-48C9-B000-0CB3577F2DB4}" type="pres">
      <dgm:prSet presAssocID="{432A09FD-CC60-425E-B183-BAA5C1A812BA}" presName="text2" presStyleLbl="fgAcc2" presStyleIdx="0" presStyleCnt="5">
        <dgm:presLayoutVars>
          <dgm:chPref val="3"/>
        </dgm:presLayoutVars>
      </dgm:prSet>
      <dgm:spPr/>
    </dgm:pt>
    <dgm:pt modelId="{98258D9F-B365-4F89-9B4B-750CF81E8253}" type="pres">
      <dgm:prSet presAssocID="{432A09FD-CC60-425E-B183-BAA5C1A812BA}" presName="hierChild3" presStyleCnt="0"/>
      <dgm:spPr/>
    </dgm:pt>
    <dgm:pt modelId="{9CEE03EC-D5EA-4E3F-BBEE-CD05C038A718}" type="pres">
      <dgm:prSet presAssocID="{9B3E93C6-8264-4EB9-9E12-9ADFBC0337CA}" presName="Name10" presStyleLbl="parChTrans1D2" presStyleIdx="1" presStyleCnt="5"/>
      <dgm:spPr/>
    </dgm:pt>
    <dgm:pt modelId="{4D2BDCB8-9E39-4270-8651-DCED38E0A387}" type="pres">
      <dgm:prSet presAssocID="{8531DCE9-A8C1-427F-8690-D37EFD5469CF}" presName="hierRoot2" presStyleCnt="0"/>
      <dgm:spPr/>
    </dgm:pt>
    <dgm:pt modelId="{555FD09F-26A8-4FEF-9ACC-99FF01DFDF5C}" type="pres">
      <dgm:prSet presAssocID="{8531DCE9-A8C1-427F-8690-D37EFD5469CF}" presName="composite2" presStyleCnt="0"/>
      <dgm:spPr/>
    </dgm:pt>
    <dgm:pt modelId="{A4A96260-C4A1-4196-953E-14947757B0F4}" type="pres">
      <dgm:prSet presAssocID="{8531DCE9-A8C1-427F-8690-D37EFD5469CF}" presName="background2" presStyleLbl="node2" presStyleIdx="1" presStyleCnt="5"/>
      <dgm:spPr/>
    </dgm:pt>
    <dgm:pt modelId="{8B24E9ED-FC8D-420E-8ACE-265709B8FAF8}" type="pres">
      <dgm:prSet presAssocID="{8531DCE9-A8C1-427F-8690-D37EFD5469CF}" presName="text2" presStyleLbl="fgAcc2" presStyleIdx="1" presStyleCnt="5">
        <dgm:presLayoutVars>
          <dgm:chPref val="3"/>
        </dgm:presLayoutVars>
      </dgm:prSet>
      <dgm:spPr/>
    </dgm:pt>
    <dgm:pt modelId="{119478DB-3DAD-47FF-87F5-7D21097CAE5C}" type="pres">
      <dgm:prSet presAssocID="{8531DCE9-A8C1-427F-8690-D37EFD5469CF}" presName="hierChild3" presStyleCnt="0"/>
      <dgm:spPr/>
    </dgm:pt>
    <dgm:pt modelId="{84C75495-9ABF-41DC-BA85-A77840F8E900}" type="pres">
      <dgm:prSet presAssocID="{216F47A9-C22D-4588-AD7A-7DE2C9EE5FA4}" presName="Name10" presStyleLbl="parChTrans1D2" presStyleIdx="2" presStyleCnt="5"/>
      <dgm:spPr/>
    </dgm:pt>
    <dgm:pt modelId="{0C2FD600-26D2-483B-963E-6D9D668EFB1C}" type="pres">
      <dgm:prSet presAssocID="{8A788BBD-E15D-4EF7-B8DA-C0C06D600687}" presName="hierRoot2" presStyleCnt="0"/>
      <dgm:spPr/>
    </dgm:pt>
    <dgm:pt modelId="{54CCD077-9310-4C48-9670-1977152A5BDD}" type="pres">
      <dgm:prSet presAssocID="{8A788BBD-E15D-4EF7-B8DA-C0C06D600687}" presName="composite2" presStyleCnt="0"/>
      <dgm:spPr/>
    </dgm:pt>
    <dgm:pt modelId="{37DBF1D7-2530-4855-B87D-2EA2C48F4076}" type="pres">
      <dgm:prSet presAssocID="{8A788BBD-E15D-4EF7-B8DA-C0C06D600687}" presName="background2" presStyleLbl="node2" presStyleIdx="2" presStyleCnt="5"/>
      <dgm:spPr/>
    </dgm:pt>
    <dgm:pt modelId="{A7D59725-14F3-4ECD-AC39-38F023F5C013}" type="pres">
      <dgm:prSet presAssocID="{8A788BBD-E15D-4EF7-B8DA-C0C06D600687}" presName="text2" presStyleLbl="fgAcc2" presStyleIdx="2" presStyleCnt="5">
        <dgm:presLayoutVars>
          <dgm:chPref val="3"/>
        </dgm:presLayoutVars>
      </dgm:prSet>
      <dgm:spPr/>
    </dgm:pt>
    <dgm:pt modelId="{903AC9F1-B9BA-47E4-9142-32654CCC22B4}" type="pres">
      <dgm:prSet presAssocID="{8A788BBD-E15D-4EF7-B8DA-C0C06D600687}" presName="hierChild3" presStyleCnt="0"/>
      <dgm:spPr/>
    </dgm:pt>
    <dgm:pt modelId="{64BD7FE9-A6E7-4871-AB39-8AE9D83853A5}" type="pres">
      <dgm:prSet presAssocID="{8C806066-3A65-457F-A1BF-7D3138C6DC85}" presName="Name10" presStyleLbl="parChTrans1D2" presStyleIdx="3" presStyleCnt="5"/>
      <dgm:spPr/>
    </dgm:pt>
    <dgm:pt modelId="{186A5ADC-C5CD-4928-8665-05F05A69EE78}" type="pres">
      <dgm:prSet presAssocID="{CF68AC84-261E-46B7-8B38-9AFFDB1A5FE5}" presName="hierRoot2" presStyleCnt="0"/>
      <dgm:spPr/>
    </dgm:pt>
    <dgm:pt modelId="{5919D090-EFC8-41B5-9A30-8DF92F4A864E}" type="pres">
      <dgm:prSet presAssocID="{CF68AC84-261E-46B7-8B38-9AFFDB1A5FE5}" presName="composite2" presStyleCnt="0"/>
      <dgm:spPr/>
    </dgm:pt>
    <dgm:pt modelId="{F78C9F70-FF80-4B62-8149-196B56F7893C}" type="pres">
      <dgm:prSet presAssocID="{CF68AC84-261E-46B7-8B38-9AFFDB1A5FE5}" presName="background2" presStyleLbl="node2" presStyleIdx="3" presStyleCnt="5"/>
      <dgm:spPr/>
    </dgm:pt>
    <dgm:pt modelId="{793D8683-AC30-457D-B99E-2003AD511E24}" type="pres">
      <dgm:prSet presAssocID="{CF68AC84-261E-46B7-8B38-9AFFDB1A5FE5}" presName="text2" presStyleLbl="fgAcc2" presStyleIdx="3" presStyleCnt="5">
        <dgm:presLayoutVars>
          <dgm:chPref val="3"/>
        </dgm:presLayoutVars>
      </dgm:prSet>
      <dgm:spPr/>
    </dgm:pt>
    <dgm:pt modelId="{19B113CE-D77D-4BC3-A2E5-6517A70F7535}" type="pres">
      <dgm:prSet presAssocID="{CF68AC84-261E-46B7-8B38-9AFFDB1A5FE5}" presName="hierChild3" presStyleCnt="0"/>
      <dgm:spPr/>
    </dgm:pt>
    <dgm:pt modelId="{0B17F783-A6CC-4663-A230-F31B3BD6CCFC}" type="pres">
      <dgm:prSet presAssocID="{12523339-1473-46C3-B7A0-AFFA75AD9781}" presName="Name10" presStyleLbl="parChTrans1D2" presStyleIdx="4" presStyleCnt="5"/>
      <dgm:spPr/>
    </dgm:pt>
    <dgm:pt modelId="{8B77BA19-576C-4320-AF98-F2A860616EF9}" type="pres">
      <dgm:prSet presAssocID="{7D9BD7D0-9EEC-4526-8F3B-906FD50ECF1A}" presName="hierRoot2" presStyleCnt="0"/>
      <dgm:spPr/>
    </dgm:pt>
    <dgm:pt modelId="{49CF5466-92AE-44BC-90E6-2FF17ED71519}" type="pres">
      <dgm:prSet presAssocID="{7D9BD7D0-9EEC-4526-8F3B-906FD50ECF1A}" presName="composite2" presStyleCnt="0"/>
      <dgm:spPr/>
    </dgm:pt>
    <dgm:pt modelId="{34DD4BD6-3C3B-4DA2-BFD8-3A442E76A881}" type="pres">
      <dgm:prSet presAssocID="{7D9BD7D0-9EEC-4526-8F3B-906FD50ECF1A}" presName="background2" presStyleLbl="node2" presStyleIdx="4" presStyleCnt="5"/>
      <dgm:spPr/>
    </dgm:pt>
    <dgm:pt modelId="{5AA76453-560D-4795-A420-788E9B0EAB0C}" type="pres">
      <dgm:prSet presAssocID="{7D9BD7D0-9EEC-4526-8F3B-906FD50ECF1A}" presName="text2" presStyleLbl="fgAcc2" presStyleIdx="4" presStyleCnt="5">
        <dgm:presLayoutVars>
          <dgm:chPref val="3"/>
        </dgm:presLayoutVars>
      </dgm:prSet>
      <dgm:spPr/>
    </dgm:pt>
    <dgm:pt modelId="{1F1FDDDF-95E7-4FC9-9D86-4BB28FC0DD21}" type="pres">
      <dgm:prSet presAssocID="{7D9BD7D0-9EEC-4526-8F3B-906FD50ECF1A}" presName="hierChild3" presStyleCnt="0"/>
      <dgm:spPr/>
    </dgm:pt>
  </dgm:ptLst>
  <dgm:cxnLst>
    <dgm:cxn modelId="{205C7E11-F55E-417C-AB1F-AF7031117A8A}" srcId="{D2244080-0893-45D0-9A50-13ECD339F03A}" destId="{432A09FD-CC60-425E-B183-BAA5C1A812BA}" srcOrd="0" destOrd="0" parTransId="{B8065F65-8070-455A-8F7E-197F0AD9BFAE}" sibTransId="{3EB974F8-0EF2-4C5F-8C02-E6FE26957A70}"/>
    <dgm:cxn modelId="{C78F9F13-352F-42B2-B886-3902C4FDE56A}" srcId="{6F94AA08-E08F-49F8-B499-152E03CF932E}" destId="{D2244080-0893-45D0-9A50-13ECD339F03A}" srcOrd="0" destOrd="0" parTransId="{58935D25-EAB5-4DB3-A801-F1BDB6F543AA}" sibTransId="{AE21B221-931B-4675-8922-4703028D88E2}"/>
    <dgm:cxn modelId="{68D21122-BD15-4174-A7D9-EBE65B75585E}" type="presOf" srcId="{12523339-1473-46C3-B7A0-AFFA75AD9781}" destId="{0B17F783-A6CC-4663-A230-F31B3BD6CCFC}" srcOrd="0" destOrd="0" presId="urn:microsoft.com/office/officeart/2005/8/layout/hierarchy1"/>
    <dgm:cxn modelId="{C5E48925-2636-4D8A-BDE9-A7C66DE7DDA5}" type="presOf" srcId="{B8065F65-8070-455A-8F7E-197F0AD9BFAE}" destId="{EAAEA738-F3BD-4CAF-A7AD-9820AD08A799}" srcOrd="0" destOrd="0" presId="urn:microsoft.com/office/officeart/2005/8/layout/hierarchy1"/>
    <dgm:cxn modelId="{F7894144-AD4B-4EAE-9BA0-12501D486086}" type="presOf" srcId="{216F47A9-C22D-4588-AD7A-7DE2C9EE5FA4}" destId="{84C75495-9ABF-41DC-BA85-A77840F8E900}" srcOrd="0" destOrd="0" presId="urn:microsoft.com/office/officeart/2005/8/layout/hierarchy1"/>
    <dgm:cxn modelId="{EF82AC66-CB7F-43AC-ADBE-60828EEFD9C6}" type="presOf" srcId="{432A09FD-CC60-425E-B183-BAA5C1A812BA}" destId="{A08913A3-0A44-48C9-B000-0CB3577F2DB4}" srcOrd="0" destOrd="0" presId="urn:microsoft.com/office/officeart/2005/8/layout/hierarchy1"/>
    <dgm:cxn modelId="{6B388167-3959-4EDF-A8BB-C159103660EB}" type="presOf" srcId="{8531DCE9-A8C1-427F-8690-D37EFD5469CF}" destId="{8B24E9ED-FC8D-420E-8ACE-265709B8FAF8}" srcOrd="0" destOrd="0" presId="urn:microsoft.com/office/officeart/2005/8/layout/hierarchy1"/>
    <dgm:cxn modelId="{34D26A72-6E12-4F49-BCC8-DF80E79B81D2}" type="presOf" srcId="{6F94AA08-E08F-49F8-B499-152E03CF932E}" destId="{2149B24E-B3AB-4E3A-A343-132E7AC3D57D}" srcOrd="0" destOrd="0" presId="urn:microsoft.com/office/officeart/2005/8/layout/hierarchy1"/>
    <dgm:cxn modelId="{4189C87A-0EF8-4385-B52A-E520947B4F73}" srcId="{D2244080-0893-45D0-9A50-13ECD339F03A}" destId="{CF68AC84-261E-46B7-8B38-9AFFDB1A5FE5}" srcOrd="3" destOrd="0" parTransId="{8C806066-3A65-457F-A1BF-7D3138C6DC85}" sibTransId="{F7150B8E-BC1F-4728-AB33-8FF0F0203296}"/>
    <dgm:cxn modelId="{0F7AE18C-0454-4E17-944C-B5541C845925}" type="presOf" srcId="{D2244080-0893-45D0-9A50-13ECD339F03A}" destId="{A7B2AE73-4318-4811-8453-2E6ADC887D33}" srcOrd="0" destOrd="0" presId="urn:microsoft.com/office/officeart/2005/8/layout/hierarchy1"/>
    <dgm:cxn modelId="{8F7B3795-5BB0-4D8E-9D81-293DC2C19BF0}" type="presOf" srcId="{7D9BD7D0-9EEC-4526-8F3B-906FD50ECF1A}" destId="{5AA76453-560D-4795-A420-788E9B0EAB0C}" srcOrd="0" destOrd="0" presId="urn:microsoft.com/office/officeart/2005/8/layout/hierarchy1"/>
    <dgm:cxn modelId="{39EDD3BA-B606-4CBE-A8DB-B5C9FC356D52}" type="presOf" srcId="{8A788BBD-E15D-4EF7-B8DA-C0C06D600687}" destId="{A7D59725-14F3-4ECD-AC39-38F023F5C013}" srcOrd="0" destOrd="0" presId="urn:microsoft.com/office/officeart/2005/8/layout/hierarchy1"/>
    <dgm:cxn modelId="{D6FEBAC9-0F45-46FB-A6B6-E10BE5CDD9E4}" srcId="{D2244080-0893-45D0-9A50-13ECD339F03A}" destId="{8A788BBD-E15D-4EF7-B8DA-C0C06D600687}" srcOrd="2" destOrd="0" parTransId="{216F47A9-C22D-4588-AD7A-7DE2C9EE5FA4}" sibTransId="{F6AC9CB7-D330-4B11-B936-0F7D51380CC4}"/>
    <dgm:cxn modelId="{CA187FD6-FDEA-4E0F-B63C-0F274D89DE3B}" type="presOf" srcId="{8C806066-3A65-457F-A1BF-7D3138C6DC85}" destId="{64BD7FE9-A6E7-4871-AB39-8AE9D83853A5}" srcOrd="0" destOrd="0" presId="urn:microsoft.com/office/officeart/2005/8/layout/hierarchy1"/>
    <dgm:cxn modelId="{568952DB-FB37-444A-BF72-CA3D16A046AE}" type="presOf" srcId="{CF68AC84-261E-46B7-8B38-9AFFDB1A5FE5}" destId="{793D8683-AC30-457D-B99E-2003AD511E24}" srcOrd="0" destOrd="0" presId="urn:microsoft.com/office/officeart/2005/8/layout/hierarchy1"/>
    <dgm:cxn modelId="{C522B9F2-DFD7-4F86-A4D9-C7BFB6574E58}" srcId="{D2244080-0893-45D0-9A50-13ECD339F03A}" destId="{7D9BD7D0-9EEC-4526-8F3B-906FD50ECF1A}" srcOrd="4" destOrd="0" parTransId="{12523339-1473-46C3-B7A0-AFFA75AD9781}" sibTransId="{AD367C1D-3900-4DB7-AF0C-CB7C13508A7D}"/>
    <dgm:cxn modelId="{CD89F8F4-238D-4603-B453-1C5E7224E9C7}" type="presOf" srcId="{9B3E93C6-8264-4EB9-9E12-9ADFBC0337CA}" destId="{9CEE03EC-D5EA-4E3F-BBEE-CD05C038A718}" srcOrd="0" destOrd="0" presId="urn:microsoft.com/office/officeart/2005/8/layout/hierarchy1"/>
    <dgm:cxn modelId="{287E17F8-A62F-497A-BB3B-5E8F2D1FA14E}" srcId="{D2244080-0893-45D0-9A50-13ECD339F03A}" destId="{8531DCE9-A8C1-427F-8690-D37EFD5469CF}" srcOrd="1" destOrd="0" parTransId="{9B3E93C6-8264-4EB9-9E12-9ADFBC0337CA}" sibTransId="{1400BF7B-30AF-4852-ADC6-BABAD4D831E8}"/>
    <dgm:cxn modelId="{C846D7A0-ED13-42ED-9E94-984A36B749E1}" type="presParOf" srcId="{2149B24E-B3AB-4E3A-A343-132E7AC3D57D}" destId="{B6520D76-6810-4E00-8484-AFB16BC0D458}" srcOrd="0" destOrd="0" presId="urn:microsoft.com/office/officeart/2005/8/layout/hierarchy1"/>
    <dgm:cxn modelId="{BA2027E1-4301-428D-98F1-7C837DDEDFE7}" type="presParOf" srcId="{B6520D76-6810-4E00-8484-AFB16BC0D458}" destId="{D89FA12D-DDAD-4668-A78D-433346A5FF38}" srcOrd="0" destOrd="0" presId="urn:microsoft.com/office/officeart/2005/8/layout/hierarchy1"/>
    <dgm:cxn modelId="{608503C7-7401-4ED6-8847-356A0F9EF294}" type="presParOf" srcId="{D89FA12D-DDAD-4668-A78D-433346A5FF38}" destId="{C4BEE884-30EC-4D83-97CD-3D53566156E5}" srcOrd="0" destOrd="0" presId="urn:microsoft.com/office/officeart/2005/8/layout/hierarchy1"/>
    <dgm:cxn modelId="{9EF62485-1902-4EE6-B4C2-62B854E52388}" type="presParOf" srcId="{D89FA12D-DDAD-4668-A78D-433346A5FF38}" destId="{A7B2AE73-4318-4811-8453-2E6ADC887D33}" srcOrd="1" destOrd="0" presId="urn:microsoft.com/office/officeart/2005/8/layout/hierarchy1"/>
    <dgm:cxn modelId="{ECEA8C0B-10C1-4A81-850B-EF653F366C37}" type="presParOf" srcId="{B6520D76-6810-4E00-8484-AFB16BC0D458}" destId="{5689AB15-A185-4195-A6DE-32A3C7C9406E}" srcOrd="1" destOrd="0" presId="urn:microsoft.com/office/officeart/2005/8/layout/hierarchy1"/>
    <dgm:cxn modelId="{110C8E95-543E-45D9-81FD-0E1165EA2674}" type="presParOf" srcId="{5689AB15-A185-4195-A6DE-32A3C7C9406E}" destId="{EAAEA738-F3BD-4CAF-A7AD-9820AD08A799}" srcOrd="0" destOrd="0" presId="urn:microsoft.com/office/officeart/2005/8/layout/hierarchy1"/>
    <dgm:cxn modelId="{4CB8883B-42D8-47F3-84DD-B3B9671CCE3E}" type="presParOf" srcId="{5689AB15-A185-4195-A6DE-32A3C7C9406E}" destId="{131F384F-701C-474C-A35C-324805D75C78}" srcOrd="1" destOrd="0" presId="urn:microsoft.com/office/officeart/2005/8/layout/hierarchy1"/>
    <dgm:cxn modelId="{B5A3354C-0647-47FA-B647-1A56B2C9DF34}" type="presParOf" srcId="{131F384F-701C-474C-A35C-324805D75C78}" destId="{1380673E-1BCA-4896-8107-64B170E3601C}" srcOrd="0" destOrd="0" presId="urn:microsoft.com/office/officeart/2005/8/layout/hierarchy1"/>
    <dgm:cxn modelId="{21CE8C0E-5461-4F3A-8FA4-AB0F4A33F019}" type="presParOf" srcId="{1380673E-1BCA-4896-8107-64B170E3601C}" destId="{9E9C0FAB-B3DD-4FCE-B7D3-035F424F2DF5}" srcOrd="0" destOrd="0" presId="urn:microsoft.com/office/officeart/2005/8/layout/hierarchy1"/>
    <dgm:cxn modelId="{0C344CD2-8D48-4D12-A4FA-E2EB6EC35CB2}" type="presParOf" srcId="{1380673E-1BCA-4896-8107-64B170E3601C}" destId="{A08913A3-0A44-48C9-B000-0CB3577F2DB4}" srcOrd="1" destOrd="0" presId="urn:microsoft.com/office/officeart/2005/8/layout/hierarchy1"/>
    <dgm:cxn modelId="{BE474772-5F7F-431E-892B-804D1323F784}" type="presParOf" srcId="{131F384F-701C-474C-A35C-324805D75C78}" destId="{98258D9F-B365-4F89-9B4B-750CF81E8253}" srcOrd="1" destOrd="0" presId="urn:microsoft.com/office/officeart/2005/8/layout/hierarchy1"/>
    <dgm:cxn modelId="{E7691415-F079-49A2-B08A-C46E3BEE1203}" type="presParOf" srcId="{5689AB15-A185-4195-A6DE-32A3C7C9406E}" destId="{9CEE03EC-D5EA-4E3F-BBEE-CD05C038A718}" srcOrd="2" destOrd="0" presId="urn:microsoft.com/office/officeart/2005/8/layout/hierarchy1"/>
    <dgm:cxn modelId="{75C153D1-7CD1-4827-87FC-6D473ACED838}" type="presParOf" srcId="{5689AB15-A185-4195-A6DE-32A3C7C9406E}" destId="{4D2BDCB8-9E39-4270-8651-DCED38E0A387}" srcOrd="3" destOrd="0" presId="urn:microsoft.com/office/officeart/2005/8/layout/hierarchy1"/>
    <dgm:cxn modelId="{3A29FEF3-517A-4E62-A749-85BA6107E24F}" type="presParOf" srcId="{4D2BDCB8-9E39-4270-8651-DCED38E0A387}" destId="{555FD09F-26A8-4FEF-9ACC-99FF01DFDF5C}" srcOrd="0" destOrd="0" presId="urn:microsoft.com/office/officeart/2005/8/layout/hierarchy1"/>
    <dgm:cxn modelId="{68BBF133-A970-4C30-890F-EBB2589E4E80}" type="presParOf" srcId="{555FD09F-26A8-4FEF-9ACC-99FF01DFDF5C}" destId="{A4A96260-C4A1-4196-953E-14947757B0F4}" srcOrd="0" destOrd="0" presId="urn:microsoft.com/office/officeart/2005/8/layout/hierarchy1"/>
    <dgm:cxn modelId="{3237B599-E092-4C7B-9800-B58F114988C7}" type="presParOf" srcId="{555FD09F-26A8-4FEF-9ACC-99FF01DFDF5C}" destId="{8B24E9ED-FC8D-420E-8ACE-265709B8FAF8}" srcOrd="1" destOrd="0" presId="urn:microsoft.com/office/officeart/2005/8/layout/hierarchy1"/>
    <dgm:cxn modelId="{D890A41D-94AF-411E-A08B-8735F53B9151}" type="presParOf" srcId="{4D2BDCB8-9E39-4270-8651-DCED38E0A387}" destId="{119478DB-3DAD-47FF-87F5-7D21097CAE5C}" srcOrd="1" destOrd="0" presId="urn:microsoft.com/office/officeart/2005/8/layout/hierarchy1"/>
    <dgm:cxn modelId="{ABE55877-2821-4F6E-B62A-0B456F23BAF6}" type="presParOf" srcId="{5689AB15-A185-4195-A6DE-32A3C7C9406E}" destId="{84C75495-9ABF-41DC-BA85-A77840F8E900}" srcOrd="4" destOrd="0" presId="urn:microsoft.com/office/officeart/2005/8/layout/hierarchy1"/>
    <dgm:cxn modelId="{10E00F98-AE54-4FF2-B667-07350C29FDE3}" type="presParOf" srcId="{5689AB15-A185-4195-A6DE-32A3C7C9406E}" destId="{0C2FD600-26D2-483B-963E-6D9D668EFB1C}" srcOrd="5" destOrd="0" presId="urn:microsoft.com/office/officeart/2005/8/layout/hierarchy1"/>
    <dgm:cxn modelId="{2E58D4A4-8CE8-4764-B476-ED76984216B7}" type="presParOf" srcId="{0C2FD600-26D2-483B-963E-6D9D668EFB1C}" destId="{54CCD077-9310-4C48-9670-1977152A5BDD}" srcOrd="0" destOrd="0" presId="urn:microsoft.com/office/officeart/2005/8/layout/hierarchy1"/>
    <dgm:cxn modelId="{9D0027DE-E00B-49D0-BC6E-6AB72BD2179B}" type="presParOf" srcId="{54CCD077-9310-4C48-9670-1977152A5BDD}" destId="{37DBF1D7-2530-4855-B87D-2EA2C48F4076}" srcOrd="0" destOrd="0" presId="urn:microsoft.com/office/officeart/2005/8/layout/hierarchy1"/>
    <dgm:cxn modelId="{8AB206C0-0234-4AA6-B054-00B3F472F08D}" type="presParOf" srcId="{54CCD077-9310-4C48-9670-1977152A5BDD}" destId="{A7D59725-14F3-4ECD-AC39-38F023F5C013}" srcOrd="1" destOrd="0" presId="urn:microsoft.com/office/officeart/2005/8/layout/hierarchy1"/>
    <dgm:cxn modelId="{D8E88D80-7E88-4434-8662-432C756B1E3B}" type="presParOf" srcId="{0C2FD600-26D2-483B-963E-6D9D668EFB1C}" destId="{903AC9F1-B9BA-47E4-9142-32654CCC22B4}" srcOrd="1" destOrd="0" presId="urn:microsoft.com/office/officeart/2005/8/layout/hierarchy1"/>
    <dgm:cxn modelId="{59DB7BFD-EA75-433A-BC3C-96D46E5E83E0}" type="presParOf" srcId="{5689AB15-A185-4195-A6DE-32A3C7C9406E}" destId="{64BD7FE9-A6E7-4871-AB39-8AE9D83853A5}" srcOrd="6" destOrd="0" presId="urn:microsoft.com/office/officeart/2005/8/layout/hierarchy1"/>
    <dgm:cxn modelId="{B1B36436-65FD-475C-8B50-87E21C870060}" type="presParOf" srcId="{5689AB15-A185-4195-A6DE-32A3C7C9406E}" destId="{186A5ADC-C5CD-4928-8665-05F05A69EE78}" srcOrd="7" destOrd="0" presId="urn:microsoft.com/office/officeart/2005/8/layout/hierarchy1"/>
    <dgm:cxn modelId="{3069B0E6-D23C-460F-A6FF-94A31C165922}" type="presParOf" srcId="{186A5ADC-C5CD-4928-8665-05F05A69EE78}" destId="{5919D090-EFC8-41B5-9A30-8DF92F4A864E}" srcOrd="0" destOrd="0" presId="urn:microsoft.com/office/officeart/2005/8/layout/hierarchy1"/>
    <dgm:cxn modelId="{E3DDF957-CE4A-4599-AC44-F9A9007936C4}" type="presParOf" srcId="{5919D090-EFC8-41B5-9A30-8DF92F4A864E}" destId="{F78C9F70-FF80-4B62-8149-196B56F7893C}" srcOrd="0" destOrd="0" presId="urn:microsoft.com/office/officeart/2005/8/layout/hierarchy1"/>
    <dgm:cxn modelId="{017ED51E-2D3F-4B40-8AAF-3717A12C3A0A}" type="presParOf" srcId="{5919D090-EFC8-41B5-9A30-8DF92F4A864E}" destId="{793D8683-AC30-457D-B99E-2003AD511E24}" srcOrd="1" destOrd="0" presId="urn:microsoft.com/office/officeart/2005/8/layout/hierarchy1"/>
    <dgm:cxn modelId="{56A3E8FC-7CC2-4CC1-B3FF-C8D0CFF48CFD}" type="presParOf" srcId="{186A5ADC-C5CD-4928-8665-05F05A69EE78}" destId="{19B113CE-D77D-4BC3-A2E5-6517A70F7535}" srcOrd="1" destOrd="0" presId="urn:microsoft.com/office/officeart/2005/8/layout/hierarchy1"/>
    <dgm:cxn modelId="{9EBDBA72-47F2-432F-8437-141A8444F32C}" type="presParOf" srcId="{5689AB15-A185-4195-A6DE-32A3C7C9406E}" destId="{0B17F783-A6CC-4663-A230-F31B3BD6CCFC}" srcOrd="8" destOrd="0" presId="urn:microsoft.com/office/officeart/2005/8/layout/hierarchy1"/>
    <dgm:cxn modelId="{A94083E7-8ECD-40CB-BE21-000F33A4E31C}" type="presParOf" srcId="{5689AB15-A185-4195-A6DE-32A3C7C9406E}" destId="{8B77BA19-576C-4320-AF98-F2A860616EF9}" srcOrd="9" destOrd="0" presId="urn:microsoft.com/office/officeart/2005/8/layout/hierarchy1"/>
    <dgm:cxn modelId="{BEA1B001-1A68-40B7-B882-13BC50C7BD57}" type="presParOf" srcId="{8B77BA19-576C-4320-AF98-F2A860616EF9}" destId="{49CF5466-92AE-44BC-90E6-2FF17ED71519}" srcOrd="0" destOrd="0" presId="urn:microsoft.com/office/officeart/2005/8/layout/hierarchy1"/>
    <dgm:cxn modelId="{EB26354B-446B-43CA-A0FE-631B5A516725}" type="presParOf" srcId="{49CF5466-92AE-44BC-90E6-2FF17ED71519}" destId="{34DD4BD6-3C3B-4DA2-BFD8-3A442E76A881}" srcOrd="0" destOrd="0" presId="urn:microsoft.com/office/officeart/2005/8/layout/hierarchy1"/>
    <dgm:cxn modelId="{6BC27481-EF18-4D06-A720-1FFD462A39D5}" type="presParOf" srcId="{49CF5466-92AE-44BC-90E6-2FF17ED71519}" destId="{5AA76453-560D-4795-A420-788E9B0EAB0C}" srcOrd="1" destOrd="0" presId="urn:microsoft.com/office/officeart/2005/8/layout/hierarchy1"/>
    <dgm:cxn modelId="{E3A0C099-3E9D-4876-89B3-A0660F499726}" type="presParOf" srcId="{8B77BA19-576C-4320-AF98-F2A860616EF9}" destId="{1F1FDDDF-95E7-4FC9-9D86-4BB28FC0DD2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F94AA08-E08F-49F8-B499-152E03CF932E}" type="doc">
      <dgm:prSet loTypeId="urn:microsoft.com/office/officeart/2005/8/layout/hierarchy1" loCatId="hierarchy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2244080-0893-45D0-9A50-13ECD339F03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gm:t>
    </dgm:pt>
    <dgm:pt modelId="{58935D25-EAB5-4DB3-A801-F1BDB6F543AA}" type="par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E21B221-931B-4675-8922-4703028D88E2}" type="sib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432A09FD-CC60-425E-B183-BAA5C1A812B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gm:t>
    </dgm:pt>
    <dgm:pt modelId="{B8065F65-8070-455A-8F7E-197F0AD9BFAE}" type="par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3EB974F8-0EF2-4C5F-8C02-E6FE26957A70}" type="sib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531DCE9-A8C1-427F-8690-D37EFD5469CF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gm:t>
    </dgm:pt>
    <dgm:pt modelId="{9B3E93C6-8264-4EB9-9E12-9ADFBC0337CA}" type="par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1400BF7B-30AF-4852-ADC6-BABAD4D831E8}" type="sib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A788BBD-E15D-4EF7-B8DA-C0C06D600687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gm:t>
    </dgm:pt>
    <dgm:pt modelId="{216F47A9-C22D-4588-AD7A-7DE2C9EE5FA4}" type="par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6AC9CB7-D330-4B11-B936-0F7D51380CC4}" type="sib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CF68AC84-261E-46B7-8B38-9AFFDB1A5FE5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gm:t>
    </dgm:pt>
    <dgm:pt modelId="{8C806066-3A65-457F-A1BF-7D3138C6DC85}" type="par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7150B8E-BC1F-4728-AB33-8FF0F0203296}" type="sib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7D9BD7D0-9EEC-4526-8F3B-906FD50ECF1A}">
      <dgm:prSet phldrT="[Text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gm:t>
    </dgm:pt>
    <dgm:pt modelId="{12523339-1473-46C3-B7A0-AFFA75AD9781}" type="par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D367C1D-3900-4DB7-AF0C-CB7C13508A7D}" type="sib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2149B24E-B3AB-4E3A-A343-132E7AC3D57D}" type="pres">
      <dgm:prSet presAssocID="{6F94AA08-E08F-49F8-B499-152E03CF932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6520D76-6810-4E00-8484-AFB16BC0D458}" type="pres">
      <dgm:prSet presAssocID="{D2244080-0893-45D0-9A50-13ECD339F03A}" presName="hierRoot1" presStyleCnt="0"/>
      <dgm:spPr/>
    </dgm:pt>
    <dgm:pt modelId="{D89FA12D-DDAD-4668-A78D-433346A5FF38}" type="pres">
      <dgm:prSet presAssocID="{D2244080-0893-45D0-9A50-13ECD339F03A}" presName="composite" presStyleCnt="0"/>
      <dgm:spPr/>
    </dgm:pt>
    <dgm:pt modelId="{C4BEE884-30EC-4D83-97CD-3D53566156E5}" type="pres">
      <dgm:prSet presAssocID="{D2244080-0893-45D0-9A50-13ECD339F03A}" presName="background" presStyleLbl="node0" presStyleIdx="0" presStyleCnt="1"/>
      <dgm:spPr/>
    </dgm:pt>
    <dgm:pt modelId="{A7B2AE73-4318-4811-8453-2E6ADC887D33}" type="pres">
      <dgm:prSet presAssocID="{D2244080-0893-45D0-9A50-13ECD339F03A}" presName="text" presStyleLbl="fgAcc0" presStyleIdx="0" presStyleCnt="1">
        <dgm:presLayoutVars>
          <dgm:chPref val="3"/>
        </dgm:presLayoutVars>
      </dgm:prSet>
      <dgm:spPr/>
    </dgm:pt>
    <dgm:pt modelId="{5689AB15-A185-4195-A6DE-32A3C7C9406E}" type="pres">
      <dgm:prSet presAssocID="{D2244080-0893-45D0-9A50-13ECD339F03A}" presName="hierChild2" presStyleCnt="0"/>
      <dgm:spPr/>
    </dgm:pt>
    <dgm:pt modelId="{EAAEA738-F3BD-4CAF-A7AD-9820AD08A799}" type="pres">
      <dgm:prSet presAssocID="{B8065F65-8070-455A-8F7E-197F0AD9BFAE}" presName="Name10" presStyleLbl="parChTrans1D2" presStyleIdx="0" presStyleCnt="5"/>
      <dgm:spPr/>
    </dgm:pt>
    <dgm:pt modelId="{131F384F-701C-474C-A35C-324805D75C78}" type="pres">
      <dgm:prSet presAssocID="{432A09FD-CC60-425E-B183-BAA5C1A812BA}" presName="hierRoot2" presStyleCnt="0"/>
      <dgm:spPr/>
    </dgm:pt>
    <dgm:pt modelId="{1380673E-1BCA-4896-8107-64B170E3601C}" type="pres">
      <dgm:prSet presAssocID="{432A09FD-CC60-425E-B183-BAA5C1A812BA}" presName="composite2" presStyleCnt="0"/>
      <dgm:spPr/>
    </dgm:pt>
    <dgm:pt modelId="{9E9C0FAB-B3DD-4FCE-B7D3-035F424F2DF5}" type="pres">
      <dgm:prSet presAssocID="{432A09FD-CC60-425E-B183-BAA5C1A812BA}" presName="background2" presStyleLbl="node2" presStyleIdx="0" presStyleCnt="5"/>
      <dgm:spPr/>
    </dgm:pt>
    <dgm:pt modelId="{A08913A3-0A44-48C9-B000-0CB3577F2DB4}" type="pres">
      <dgm:prSet presAssocID="{432A09FD-CC60-425E-B183-BAA5C1A812BA}" presName="text2" presStyleLbl="fgAcc2" presStyleIdx="0" presStyleCnt="5">
        <dgm:presLayoutVars>
          <dgm:chPref val="3"/>
        </dgm:presLayoutVars>
      </dgm:prSet>
      <dgm:spPr/>
    </dgm:pt>
    <dgm:pt modelId="{98258D9F-B365-4F89-9B4B-750CF81E8253}" type="pres">
      <dgm:prSet presAssocID="{432A09FD-CC60-425E-B183-BAA5C1A812BA}" presName="hierChild3" presStyleCnt="0"/>
      <dgm:spPr/>
    </dgm:pt>
    <dgm:pt modelId="{9CEE03EC-D5EA-4E3F-BBEE-CD05C038A718}" type="pres">
      <dgm:prSet presAssocID="{9B3E93C6-8264-4EB9-9E12-9ADFBC0337CA}" presName="Name10" presStyleLbl="parChTrans1D2" presStyleIdx="1" presStyleCnt="5"/>
      <dgm:spPr/>
    </dgm:pt>
    <dgm:pt modelId="{4D2BDCB8-9E39-4270-8651-DCED38E0A387}" type="pres">
      <dgm:prSet presAssocID="{8531DCE9-A8C1-427F-8690-D37EFD5469CF}" presName="hierRoot2" presStyleCnt="0"/>
      <dgm:spPr/>
    </dgm:pt>
    <dgm:pt modelId="{555FD09F-26A8-4FEF-9ACC-99FF01DFDF5C}" type="pres">
      <dgm:prSet presAssocID="{8531DCE9-A8C1-427F-8690-D37EFD5469CF}" presName="composite2" presStyleCnt="0"/>
      <dgm:spPr/>
    </dgm:pt>
    <dgm:pt modelId="{A4A96260-C4A1-4196-953E-14947757B0F4}" type="pres">
      <dgm:prSet presAssocID="{8531DCE9-A8C1-427F-8690-D37EFD5469CF}" presName="background2" presStyleLbl="node2" presStyleIdx="1" presStyleCnt="5"/>
      <dgm:spPr/>
    </dgm:pt>
    <dgm:pt modelId="{8B24E9ED-FC8D-420E-8ACE-265709B8FAF8}" type="pres">
      <dgm:prSet presAssocID="{8531DCE9-A8C1-427F-8690-D37EFD5469CF}" presName="text2" presStyleLbl="fgAcc2" presStyleIdx="1" presStyleCnt="5">
        <dgm:presLayoutVars>
          <dgm:chPref val="3"/>
        </dgm:presLayoutVars>
      </dgm:prSet>
      <dgm:spPr/>
    </dgm:pt>
    <dgm:pt modelId="{119478DB-3DAD-47FF-87F5-7D21097CAE5C}" type="pres">
      <dgm:prSet presAssocID="{8531DCE9-A8C1-427F-8690-D37EFD5469CF}" presName="hierChild3" presStyleCnt="0"/>
      <dgm:spPr/>
    </dgm:pt>
    <dgm:pt modelId="{84C75495-9ABF-41DC-BA85-A77840F8E900}" type="pres">
      <dgm:prSet presAssocID="{216F47A9-C22D-4588-AD7A-7DE2C9EE5FA4}" presName="Name10" presStyleLbl="parChTrans1D2" presStyleIdx="2" presStyleCnt="5"/>
      <dgm:spPr/>
    </dgm:pt>
    <dgm:pt modelId="{0C2FD600-26D2-483B-963E-6D9D668EFB1C}" type="pres">
      <dgm:prSet presAssocID="{8A788BBD-E15D-4EF7-B8DA-C0C06D600687}" presName="hierRoot2" presStyleCnt="0"/>
      <dgm:spPr/>
    </dgm:pt>
    <dgm:pt modelId="{54CCD077-9310-4C48-9670-1977152A5BDD}" type="pres">
      <dgm:prSet presAssocID="{8A788BBD-E15D-4EF7-B8DA-C0C06D600687}" presName="composite2" presStyleCnt="0"/>
      <dgm:spPr/>
    </dgm:pt>
    <dgm:pt modelId="{37DBF1D7-2530-4855-B87D-2EA2C48F4076}" type="pres">
      <dgm:prSet presAssocID="{8A788BBD-E15D-4EF7-B8DA-C0C06D600687}" presName="background2" presStyleLbl="node2" presStyleIdx="2" presStyleCnt="5"/>
      <dgm:spPr/>
    </dgm:pt>
    <dgm:pt modelId="{A7D59725-14F3-4ECD-AC39-38F023F5C013}" type="pres">
      <dgm:prSet presAssocID="{8A788BBD-E15D-4EF7-B8DA-C0C06D600687}" presName="text2" presStyleLbl="fgAcc2" presStyleIdx="2" presStyleCnt="5">
        <dgm:presLayoutVars>
          <dgm:chPref val="3"/>
        </dgm:presLayoutVars>
      </dgm:prSet>
      <dgm:spPr/>
    </dgm:pt>
    <dgm:pt modelId="{903AC9F1-B9BA-47E4-9142-32654CCC22B4}" type="pres">
      <dgm:prSet presAssocID="{8A788BBD-E15D-4EF7-B8DA-C0C06D600687}" presName="hierChild3" presStyleCnt="0"/>
      <dgm:spPr/>
    </dgm:pt>
    <dgm:pt modelId="{64BD7FE9-A6E7-4871-AB39-8AE9D83853A5}" type="pres">
      <dgm:prSet presAssocID="{8C806066-3A65-457F-A1BF-7D3138C6DC85}" presName="Name10" presStyleLbl="parChTrans1D2" presStyleIdx="3" presStyleCnt="5"/>
      <dgm:spPr/>
    </dgm:pt>
    <dgm:pt modelId="{186A5ADC-C5CD-4928-8665-05F05A69EE78}" type="pres">
      <dgm:prSet presAssocID="{CF68AC84-261E-46B7-8B38-9AFFDB1A5FE5}" presName="hierRoot2" presStyleCnt="0"/>
      <dgm:spPr/>
    </dgm:pt>
    <dgm:pt modelId="{5919D090-EFC8-41B5-9A30-8DF92F4A864E}" type="pres">
      <dgm:prSet presAssocID="{CF68AC84-261E-46B7-8B38-9AFFDB1A5FE5}" presName="composite2" presStyleCnt="0"/>
      <dgm:spPr/>
    </dgm:pt>
    <dgm:pt modelId="{F78C9F70-FF80-4B62-8149-196B56F7893C}" type="pres">
      <dgm:prSet presAssocID="{CF68AC84-261E-46B7-8B38-9AFFDB1A5FE5}" presName="background2" presStyleLbl="node2" presStyleIdx="3" presStyleCnt="5"/>
      <dgm:spPr/>
    </dgm:pt>
    <dgm:pt modelId="{793D8683-AC30-457D-B99E-2003AD511E24}" type="pres">
      <dgm:prSet presAssocID="{CF68AC84-261E-46B7-8B38-9AFFDB1A5FE5}" presName="text2" presStyleLbl="fgAcc2" presStyleIdx="3" presStyleCnt="5">
        <dgm:presLayoutVars>
          <dgm:chPref val="3"/>
        </dgm:presLayoutVars>
      </dgm:prSet>
      <dgm:spPr/>
    </dgm:pt>
    <dgm:pt modelId="{19B113CE-D77D-4BC3-A2E5-6517A70F7535}" type="pres">
      <dgm:prSet presAssocID="{CF68AC84-261E-46B7-8B38-9AFFDB1A5FE5}" presName="hierChild3" presStyleCnt="0"/>
      <dgm:spPr/>
    </dgm:pt>
    <dgm:pt modelId="{0B17F783-A6CC-4663-A230-F31B3BD6CCFC}" type="pres">
      <dgm:prSet presAssocID="{12523339-1473-46C3-B7A0-AFFA75AD9781}" presName="Name10" presStyleLbl="parChTrans1D2" presStyleIdx="4" presStyleCnt="5"/>
      <dgm:spPr/>
    </dgm:pt>
    <dgm:pt modelId="{8B77BA19-576C-4320-AF98-F2A860616EF9}" type="pres">
      <dgm:prSet presAssocID="{7D9BD7D0-9EEC-4526-8F3B-906FD50ECF1A}" presName="hierRoot2" presStyleCnt="0"/>
      <dgm:spPr/>
    </dgm:pt>
    <dgm:pt modelId="{49CF5466-92AE-44BC-90E6-2FF17ED71519}" type="pres">
      <dgm:prSet presAssocID="{7D9BD7D0-9EEC-4526-8F3B-906FD50ECF1A}" presName="composite2" presStyleCnt="0"/>
      <dgm:spPr/>
    </dgm:pt>
    <dgm:pt modelId="{34DD4BD6-3C3B-4DA2-BFD8-3A442E76A881}" type="pres">
      <dgm:prSet presAssocID="{7D9BD7D0-9EEC-4526-8F3B-906FD50ECF1A}" presName="background2" presStyleLbl="node2" presStyleIdx="4" presStyleCnt="5"/>
      <dgm:spPr/>
    </dgm:pt>
    <dgm:pt modelId="{5AA76453-560D-4795-A420-788E9B0EAB0C}" type="pres">
      <dgm:prSet presAssocID="{7D9BD7D0-9EEC-4526-8F3B-906FD50ECF1A}" presName="text2" presStyleLbl="fgAcc2" presStyleIdx="4" presStyleCnt="5">
        <dgm:presLayoutVars>
          <dgm:chPref val="3"/>
        </dgm:presLayoutVars>
      </dgm:prSet>
      <dgm:spPr/>
    </dgm:pt>
    <dgm:pt modelId="{1F1FDDDF-95E7-4FC9-9D86-4BB28FC0DD21}" type="pres">
      <dgm:prSet presAssocID="{7D9BD7D0-9EEC-4526-8F3B-906FD50ECF1A}" presName="hierChild3" presStyleCnt="0"/>
      <dgm:spPr/>
    </dgm:pt>
  </dgm:ptLst>
  <dgm:cxnLst>
    <dgm:cxn modelId="{205C7E11-F55E-417C-AB1F-AF7031117A8A}" srcId="{D2244080-0893-45D0-9A50-13ECD339F03A}" destId="{432A09FD-CC60-425E-B183-BAA5C1A812BA}" srcOrd="0" destOrd="0" parTransId="{B8065F65-8070-455A-8F7E-197F0AD9BFAE}" sibTransId="{3EB974F8-0EF2-4C5F-8C02-E6FE26957A70}"/>
    <dgm:cxn modelId="{C78F9F13-352F-42B2-B886-3902C4FDE56A}" srcId="{6F94AA08-E08F-49F8-B499-152E03CF932E}" destId="{D2244080-0893-45D0-9A50-13ECD339F03A}" srcOrd="0" destOrd="0" parTransId="{58935D25-EAB5-4DB3-A801-F1BDB6F543AA}" sibTransId="{AE21B221-931B-4675-8922-4703028D88E2}"/>
    <dgm:cxn modelId="{68D21122-BD15-4174-A7D9-EBE65B75585E}" type="presOf" srcId="{12523339-1473-46C3-B7A0-AFFA75AD9781}" destId="{0B17F783-A6CC-4663-A230-F31B3BD6CCFC}" srcOrd="0" destOrd="0" presId="urn:microsoft.com/office/officeart/2005/8/layout/hierarchy1"/>
    <dgm:cxn modelId="{C5E48925-2636-4D8A-BDE9-A7C66DE7DDA5}" type="presOf" srcId="{B8065F65-8070-455A-8F7E-197F0AD9BFAE}" destId="{EAAEA738-F3BD-4CAF-A7AD-9820AD08A799}" srcOrd="0" destOrd="0" presId="urn:microsoft.com/office/officeart/2005/8/layout/hierarchy1"/>
    <dgm:cxn modelId="{F7894144-AD4B-4EAE-9BA0-12501D486086}" type="presOf" srcId="{216F47A9-C22D-4588-AD7A-7DE2C9EE5FA4}" destId="{84C75495-9ABF-41DC-BA85-A77840F8E900}" srcOrd="0" destOrd="0" presId="urn:microsoft.com/office/officeart/2005/8/layout/hierarchy1"/>
    <dgm:cxn modelId="{EF82AC66-CB7F-43AC-ADBE-60828EEFD9C6}" type="presOf" srcId="{432A09FD-CC60-425E-B183-BAA5C1A812BA}" destId="{A08913A3-0A44-48C9-B000-0CB3577F2DB4}" srcOrd="0" destOrd="0" presId="urn:microsoft.com/office/officeart/2005/8/layout/hierarchy1"/>
    <dgm:cxn modelId="{6B388167-3959-4EDF-A8BB-C159103660EB}" type="presOf" srcId="{8531DCE9-A8C1-427F-8690-D37EFD5469CF}" destId="{8B24E9ED-FC8D-420E-8ACE-265709B8FAF8}" srcOrd="0" destOrd="0" presId="urn:microsoft.com/office/officeart/2005/8/layout/hierarchy1"/>
    <dgm:cxn modelId="{34D26A72-6E12-4F49-BCC8-DF80E79B81D2}" type="presOf" srcId="{6F94AA08-E08F-49F8-B499-152E03CF932E}" destId="{2149B24E-B3AB-4E3A-A343-132E7AC3D57D}" srcOrd="0" destOrd="0" presId="urn:microsoft.com/office/officeart/2005/8/layout/hierarchy1"/>
    <dgm:cxn modelId="{4189C87A-0EF8-4385-B52A-E520947B4F73}" srcId="{D2244080-0893-45D0-9A50-13ECD339F03A}" destId="{CF68AC84-261E-46B7-8B38-9AFFDB1A5FE5}" srcOrd="3" destOrd="0" parTransId="{8C806066-3A65-457F-A1BF-7D3138C6DC85}" sibTransId="{F7150B8E-BC1F-4728-AB33-8FF0F0203296}"/>
    <dgm:cxn modelId="{0F7AE18C-0454-4E17-944C-B5541C845925}" type="presOf" srcId="{D2244080-0893-45D0-9A50-13ECD339F03A}" destId="{A7B2AE73-4318-4811-8453-2E6ADC887D33}" srcOrd="0" destOrd="0" presId="urn:microsoft.com/office/officeart/2005/8/layout/hierarchy1"/>
    <dgm:cxn modelId="{8F7B3795-5BB0-4D8E-9D81-293DC2C19BF0}" type="presOf" srcId="{7D9BD7D0-9EEC-4526-8F3B-906FD50ECF1A}" destId="{5AA76453-560D-4795-A420-788E9B0EAB0C}" srcOrd="0" destOrd="0" presId="urn:microsoft.com/office/officeart/2005/8/layout/hierarchy1"/>
    <dgm:cxn modelId="{39EDD3BA-B606-4CBE-A8DB-B5C9FC356D52}" type="presOf" srcId="{8A788BBD-E15D-4EF7-B8DA-C0C06D600687}" destId="{A7D59725-14F3-4ECD-AC39-38F023F5C013}" srcOrd="0" destOrd="0" presId="urn:microsoft.com/office/officeart/2005/8/layout/hierarchy1"/>
    <dgm:cxn modelId="{D6FEBAC9-0F45-46FB-A6B6-E10BE5CDD9E4}" srcId="{D2244080-0893-45D0-9A50-13ECD339F03A}" destId="{8A788BBD-E15D-4EF7-B8DA-C0C06D600687}" srcOrd="2" destOrd="0" parTransId="{216F47A9-C22D-4588-AD7A-7DE2C9EE5FA4}" sibTransId="{F6AC9CB7-D330-4B11-B936-0F7D51380CC4}"/>
    <dgm:cxn modelId="{CA187FD6-FDEA-4E0F-B63C-0F274D89DE3B}" type="presOf" srcId="{8C806066-3A65-457F-A1BF-7D3138C6DC85}" destId="{64BD7FE9-A6E7-4871-AB39-8AE9D83853A5}" srcOrd="0" destOrd="0" presId="urn:microsoft.com/office/officeart/2005/8/layout/hierarchy1"/>
    <dgm:cxn modelId="{568952DB-FB37-444A-BF72-CA3D16A046AE}" type="presOf" srcId="{CF68AC84-261E-46B7-8B38-9AFFDB1A5FE5}" destId="{793D8683-AC30-457D-B99E-2003AD511E24}" srcOrd="0" destOrd="0" presId="urn:microsoft.com/office/officeart/2005/8/layout/hierarchy1"/>
    <dgm:cxn modelId="{C522B9F2-DFD7-4F86-A4D9-C7BFB6574E58}" srcId="{D2244080-0893-45D0-9A50-13ECD339F03A}" destId="{7D9BD7D0-9EEC-4526-8F3B-906FD50ECF1A}" srcOrd="4" destOrd="0" parTransId="{12523339-1473-46C3-B7A0-AFFA75AD9781}" sibTransId="{AD367C1D-3900-4DB7-AF0C-CB7C13508A7D}"/>
    <dgm:cxn modelId="{CD89F8F4-238D-4603-B453-1C5E7224E9C7}" type="presOf" srcId="{9B3E93C6-8264-4EB9-9E12-9ADFBC0337CA}" destId="{9CEE03EC-D5EA-4E3F-BBEE-CD05C038A718}" srcOrd="0" destOrd="0" presId="urn:microsoft.com/office/officeart/2005/8/layout/hierarchy1"/>
    <dgm:cxn modelId="{287E17F8-A62F-497A-BB3B-5E8F2D1FA14E}" srcId="{D2244080-0893-45D0-9A50-13ECD339F03A}" destId="{8531DCE9-A8C1-427F-8690-D37EFD5469CF}" srcOrd="1" destOrd="0" parTransId="{9B3E93C6-8264-4EB9-9E12-9ADFBC0337CA}" sibTransId="{1400BF7B-30AF-4852-ADC6-BABAD4D831E8}"/>
    <dgm:cxn modelId="{C846D7A0-ED13-42ED-9E94-984A36B749E1}" type="presParOf" srcId="{2149B24E-B3AB-4E3A-A343-132E7AC3D57D}" destId="{B6520D76-6810-4E00-8484-AFB16BC0D458}" srcOrd="0" destOrd="0" presId="urn:microsoft.com/office/officeart/2005/8/layout/hierarchy1"/>
    <dgm:cxn modelId="{BA2027E1-4301-428D-98F1-7C837DDEDFE7}" type="presParOf" srcId="{B6520D76-6810-4E00-8484-AFB16BC0D458}" destId="{D89FA12D-DDAD-4668-A78D-433346A5FF38}" srcOrd="0" destOrd="0" presId="urn:microsoft.com/office/officeart/2005/8/layout/hierarchy1"/>
    <dgm:cxn modelId="{608503C7-7401-4ED6-8847-356A0F9EF294}" type="presParOf" srcId="{D89FA12D-DDAD-4668-A78D-433346A5FF38}" destId="{C4BEE884-30EC-4D83-97CD-3D53566156E5}" srcOrd="0" destOrd="0" presId="urn:microsoft.com/office/officeart/2005/8/layout/hierarchy1"/>
    <dgm:cxn modelId="{9EF62485-1902-4EE6-B4C2-62B854E52388}" type="presParOf" srcId="{D89FA12D-DDAD-4668-A78D-433346A5FF38}" destId="{A7B2AE73-4318-4811-8453-2E6ADC887D33}" srcOrd="1" destOrd="0" presId="urn:microsoft.com/office/officeart/2005/8/layout/hierarchy1"/>
    <dgm:cxn modelId="{ECEA8C0B-10C1-4A81-850B-EF653F366C37}" type="presParOf" srcId="{B6520D76-6810-4E00-8484-AFB16BC0D458}" destId="{5689AB15-A185-4195-A6DE-32A3C7C9406E}" srcOrd="1" destOrd="0" presId="urn:microsoft.com/office/officeart/2005/8/layout/hierarchy1"/>
    <dgm:cxn modelId="{110C8E95-543E-45D9-81FD-0E1165EA2674}" type="presParOf" srcId="{5689AB15-A185-4195-A6DE-32A3C7C9406E}" destId="{EAAEA738-F3BD-4CAF-A7AD-9820AD08A799}" srcOrd="0" destOrd="0" presId="urn:microsoft.com/office/officeart/2005/8/layout/hierarchy1"/>
    <dgm:cxn modelId="{4CB8883B-42D8-47F3-84DD-B3B9671CCE3E}" type="presParOf" srcId="{5689AB15-A185-4195-A6DE-32A3C7C9406E}" destId="{131F384F-701C-474C-A35C-324805D75C78}" srcOrd="1" destOrd="0" presId="urn:microsoft.com/office/officeart/2005/8/layout/hierarchy1"/>
    <dgm:cxn modelId="{B5A3354C-0647-47FA-B647-1A56B2C9DF34}" type="presParOf" srcId="{131F384F-701C-474C-A35C-324805D75C78}" destId="{1380673E-1BCA-4896-8107-64B170E3601C}" srcOrd="0" destOrd="0" presId="urn:microsoft.com/office/officeart/2005/8/layout/hierarchy1"/>
    <dgm:cxn modelId="{21CE8C0E-5461-4F3A-8FA4-AB0F4A33F019}" type="presParOf" srcId="{1380673E-1BCA-4896-8107-64B170E3601C}" destId="{9E9C0FAB-B3DD-4FCE-B7D3-035F424F2DF5}" srcOrd="0" destOrd="0" presId="urn:microsoft.com/office/officeart/2005/8/layout/hierarchy1"/>
    <dgm:cxn modelId="{0C344CD2-8D48-4D12-A4FA-E2EB6EC35CB2}" type="presParOf" srcId="{1380673E-1BCA-4896-8107-64B170E3601C}" destId="{A08913A3-0A44-48C9-B000-0CB3577F2DB4}" srcOrd="1" destOrd="0" presId="urn:microsoft.com/office/officeart/2005/8/layout/hierarchy1"/>
    <dgm:cxn modelId="{BE474772-5F7F-431E-892B-804D1323F784}" type="presParOf" srcId="{131F384F-701C-474C-A35C-324805D75C78}" destId="{98258D9F-B365-4F89-9B4B-750CF81E8253}" srcOrd="1" destOrd="0" presId="urn:microsoft.com/office/officeart/2005/8/layout/hierarchy1"/>
    <dgm:cxn modelId="{E7691415-F079-49A2-B08A-C46E3BEE1203}" type="presParOf" srcId="{5689AB15-A185-4195-A6DE-32A3C7C9406E}" destId="{9CEE03EC-D5EA-4E3F-BBEE-CD05C038A718}" srcOrd="2" destOrd="0" presId="urn:microsoft.com/office/officeart/2005/8/layout/hierarchy1"/>
    <dgm:cxn modelId="{75C153D1-7CD1-4827-87FC-6D473ACED838}" type="presParOf" srcId="{5689AB15-A185-4195-A6DE-32A3C7C9406E}" destId="{4D2BDCB8-9E39-4270-8651-DCED38E0A387}" srcOrd="3" destOrd="0" presId="urn:microsoft.com/office/officeart/2005/8/layout/hierarchy1"/>
    <dgm:cxn modelId="{3A29FEF3-517A-4E62-A749-85BA6107E24F}" type="presParOf" srcId="{4D2BDCB8-9E39-4270-8651-DCED38E0A387}" destId="{555FD09F-26A8-4FEF-9ACC-99FF01DFDF5C}" srcOrd="0" destOrd="0" presId="urn:microsoft.com/office/officeart/2005/8/layout/hierarchy1"/>
    <dgm:cxn modelId="{68BBF133-A970-4C30-890F-EBB2589E4E80}" type="presParOf" srcId="{555FD09F-26A8-4FEF-9ACC-99FF01DFDF5C}" destId="{A4A96260-C4A1-4196-953E-14947757B0F4}" srcOrd="0" destOrd="0" presId="urn:microsoft.com/office/officeart/2005/8/layout/hierarchy1"/>
    <dgm:cxn modelId="{3237B599-E092-4C7B-9800-B58F114988C7}" type="presParOf" srcId="{555FD09F-26A8-4FEF-9ACC-99FF01DFDF5C}" destId="{8B24E9ED-FC8D-420E-8ACE-265709B8FAF8}" srcOrd="1" destOrd="0" presId="urn:microsoft.com/office/officeart/2005/8/layout/hierarchy1"/>
    <dgm:cxn modelId="{D890A41D-94AF-411E-A08B-8735F53B9151}" type="presParOf" srcId="{4D2BDCB8-9E39-4270-8651-DCED38E0A387}" destId="{119478DB-3DAD-47FF-87F5-7D21097CAE5C}" srcOrd="1" destOrd="0" presId="urn:microsoft.com/office/officeart/2005/8/layout/hierarchy1"/>
    <dgm:cxn modelId="{ABE55877-2821-4F6E-B62A-0B456F23BAF6}" type="presParOf" srcId="{5689AB15-A185-4195-A6DE-32A3C7C9406E}" destId="{84C75495-9ABF-41DC-BA85-A77840F8E900}" srcOrd="4" destOrd="0" presId="urn:microsoft.com/office/officeart/2005/8/layout/hierarchy1"/>
    <dgm:cxn modelId="{10E00F98-AE54-4FF2-B667-07350C29FDE3}" type="presParOf" srcId="{5689AB15-A185-4195-A6DE-32A3C7C9406E}" destId="{0C2FD600-26D2-483B-963E-6D9D668EFB1C}" srcOrd="5" destOrd="0" presId="urn:microsoft.com/office/officeart/2005/8/layout/hierarchy1"/>
    <dgm:cxn modelId="{2E58D4A4-8CE8-4764-B476-ED76984216B7}" type="presParOf" srcId="{0C2FD600-26D2-483B-963E-6D9D668EFB1C}" destId="{54CCD077-9310-4C48-9670-1977152A5BDD}" srcOrd="0" destOrd="0" presId="urn:microsoft.com/office/officeart/2005/8/layout/hierarchy1"/>
    <dgm:cxn modelId="{9D0027DE-E00B-49D0-BC6E-6AB72BD2179B}" type="presParOf" srcId="{54CCD077-9310-4C48-9670-1977152A5BDD}" destId="{37DBF1D7-2530-4855-B87D-2EA2C48F4076}" srcOrd="0" destOrd="0" presId="urn:microsoft.com/office/officeart/2005/8/layout/hierarchy1"/>
    <dgm:cxn modelId="{8AB206C0-0234-4AA6-B054-00B3F472F08D}" type="presParOf" srcId="{54CCD077-9310-4C48-9670-1977152A5BDD}" destId="{A7D59725-14F3-4ECD-AC39-38F023F5C013}" srcOrd="1" destOrd="0" presId="urn:microsoft.com/office/officeart/2005/8/layout/hierarchy1"/>
    <dgm:cxn modelId="{D8E88D80-7E88-4434-8662-432C756B1E3B}" type="presParOf" srcId="{0C2FD600-26D2-483B-963E-6D9D668EFB1C}" destId="{903AC9F1-B9BA-47E4-9142-32654CCC22B4}" srcOrd="1" destOrd="0" presId="urn:microsoft.com/office/officeart/2005/8/layout/hierarchy1"/>
    <dgm:cxn modelId="{59DB7BFD-EA75-433A-BC3C-96D46E5E83E0}" type="presParOf" srcId="{5689AB15-A185-4195-A6DE-32A3C7C9406E}" destId="{64BD7FE9-A6E7-4871-AB39-8AE9D83853A5}" srcOrd="6" destOrd="0" presId="urn:microsoft.com/office/officeart/2005/8/layout/hierarchy1"/>
    <dgm:cxn modelId="{B1B36436-65FD-475C-8B50-87E21C870060}" type="presParOf" srcId="{5689AB15-A185-4195-A6DE-32A3C7C9406E}" destId="{186A5ADC-C5CD-4928-8665-05F05A69EE78}" srcOrd="7" destOrd="0" presId="urn:microsoft.com/office/officeart/2005/8/layout/hierarchy1"/>
    <dgm:cxn modelId="{3069B0E6-D23C-460F-A6FF-94A31C165922}" type="presParOf" srcId="{186A5ADC-C5CD-4928-8665-05F05A69EE78}" destId="{5919D090-EFC8-41B5-9A30-8DF92F4A864E}" srcOrd="0" destOrd="0" presId="urn:microsoft.com/office/officeart/2005/8/layout/hierarchy1"/>
    <dgm:cxn modelId="{E3DDF957-CE4A-4599-AC44-F9A9007936C4}" type="presParOf" srcId="{5919D090-EFC8-41B5-9A30-8DF92F4A864E}" destId="{F78C9F70-FF80-4B62-8149-196B56F7893C}" srcOrd="0" destOrd="0" presId="urn:microsoft.com/office/officeart/2005/8/layout/hierarchy1"/>
    <dgm:cxn modelId="{017ED51E-2D3F-4B40-8AAF-3717A12C3A0A}" type="presParOf" srcId="{5919D090-EFC8-41B5-9A30-8DF92F4A864E}" destId="{793D8683-AC30-457D-B99E-2003AD511E24}" srcOrd="1" destOrd="0" presId="urn:microsoft.com/office/officeart/2005/8/layout/hierarchy1"/>
    <dgm:cxn modelId="{56A3E8FC-7CC2-4CC1-B3FF-C8D0CFF48CFD}" type="presParOf" srcId="{186A5ADC-C5CD-4928-8665-05F05A69EE78}" destId="{19B113CE-D77D-4BC3-A2E5-6517A70F7535}" srcOrd="1" destOrd="0" presId="urn:microsoft.com/office/officeart/2005/8/layout/hierarchy1"/>
    <dgm:cxn modelId="{9EBDBA72-47F2-432F-8437-141A8444F32C}" type="presParOf" srcId="{5689AB15-A185-4195-A6DE-32A3C7C9406E}" destId="{0B17F783-A6CC-4663-A230-F31B3BD6CCFC}" srcOrd="8" destOrd="0" presId="urn:microsoft.com/office/officeart/2005/8/layout/hierarchy1"/>
    <dgm:cxn modelId="{A94083E7-8ECD-40CB-BE21-000F33A4E31C}" type="presParOf" srcId="{5689AB15-A185-4195-A6DE-32A3C7C9406E}" destId="{8B77BA19-576C-4320-AF98-F2A860616EF9}" srcOrd="9" destOrd="0" presId="urn:microsoft.com/office/officeart/2005/8/layout/hierarchy1"/>
    <dgm:cxn modelId="{BEA1B001-1A68-40B7-B882-13BC50C7BD57}" type="presParOf" srcId="{8B77BA19-576C-4320-AF98-F2A860616EF9}" destId="{49CF5466-92AE-44BC-90E6-2FF17ED71519}" srcOrd="0" destOrd="0" presId="urn:microsoft.com/office/officeart/2005/8/layout/hierarchy1"/>
    <dgm:cxn modelId="{EB26354B-446B-43CA-A0FE-631B5A516725}" type="presParOf" srcId="{49CF5466-92AE-44BC-90E6-2FF17ED71519}" destId="{34DD4BD6-3C3B-4DA2-BFD8-3A442E76A881}" srcOrd="0" destOrd="0" presId="urn:microsoft.com/office/officeart/2005/8/layout/hierarchy1"/>
    <dgm:cxn modelId="{6BC27481-EF18-4D06-A720-1FFD462A39D5}" type="presParOf" srcId="{49CF5466-92AE-44BC-90E6-2FF17ED71519}" destId="{5AA76453-560D-4795-A420-788E9B0EAB0C}" srcOrd="1" destOrd="0" presId="urn:microsoft.com/office/officeart/2005/8/layout/hierarchy1"/>
    <dgm:cxn modelId="{E3A0C099-3E9D-4876-89B3-A0660F499726}" type="presParOf" srcId="{8B77BA19-576C-4320-AF98-F2A860616EF9}" destId="{1F1FDDDF-95E7-4FC9-9D86-4BB28FC0DD2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7F783-A6CC-4663-A230-F31B3BD6CCFC}">
      <dsp:nvSpPr>
        <dsp:cNvPr id="0" name=""/>
        <dsp:cNvSpPr/>
      </dsp:nvSpPr>
      <dsp:spPr>
        <a:xfrm>
          <a:off x="5427959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4503092" y="365108"/>
              </a:lnTo>
              <a:lnTo>
                <a:pt x="4503092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BD7FE9-A6E7-4871-AB39-8AE9D83853A5}">
      <dsp:nvSpPr>
        <dsp:cNvPr id="0" name=""/>
        <dsp:cNvSpPr/>
      </dsp:nvSpPr>
      <dsp:spPr>
        <a:xfrm>
          <a:off x="5427959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2251546" y="365108"/>
              </a:lnTo>
              <a:lnTo>
                <a:pt x="2251546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C75495-9ABF-41DC-BA85-A77840F8E900}">
      <dsp:nvSpPr>
        <dsp:cNvPr id="0" name=""/>
        <dsp:cNvSpPr/>
      </dsp:nvSpPr>
      <dsp:spPr>
        <a:xfrm>
          <a:off x="5382239" y="3000183"/>
          <a:ext cx="91440" cy="5357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E03EC-D5EA-4E3F-BBEE-CD05C038A718}">
      <dsp:nvSpPr>
        <dsp:cNvPr id="0" name=""/>
        <dsp:cNvSpPr/>
      </dsp:nvSpPr>
      <dsp:spPr>
        <a:xfrm>
          <a:off x="3176413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2251546" y="0"/>
              </a:moveTo>
              <a:lnTo>
                <a:pt x="2251546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AEA738-F3BD-4CAF-A7AD-9820AD08A799}">
      <dsp:nvSpPr>
        <dsp:cNvPr id="0" name=""/>
        <dsp:cNvSpPr/>
      </dsp:nvSpPr>
      <dsp:spPr>
        <a:xfrm>
          <a:off x="924867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4503092" y="0"/>
              </a:moveTo>
              <a:lnTo>
                <a:pt x="4503092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BEE884-30EC-4D83-97CD-3D53566156E5}">
      <dsp:nvSpPr>
        <dsp:cNvPr id="0" name=""/>
        <dsp:cNvSpPr/>
      </dsp:nvSpPr>
      <dsp:spPr>
        <a:xfrm>
          <a:off x="4506872" y="1830402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B2AE73-4318-4811-8453-2E6ADC887D33}">
      <dsp:nvSpPr>
        <dsp:cNvPr id="0" name=""/>
        <dsp:cNvSpPr/>
      </dsp:nvSpPr>
      <dsp:spPr>
        <a:xfrm>
          <a:off x="4711558" y="2024854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sp:txBody>
      <dsp:txXfrm>
        <a:off x="4745820" y="2059116"/>
        <a:ext cx="1773650" cy="1101256"/>
      </dsp:txXfrm>
    </dsp:sp>
    <dsp:sp modelId="{9E9C0FAB-B3DD-4FCE-B7D3-035F424F2DF5}">
      <dsp:nvSpPr>
        <dsp:cNvPr id="0" name=""/>
        <dsp:cNvSpPr/>
      </dsp:nvSpPr>
      <dsp:spPr>
        <a:xfrm>
          <a:off x="3780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08913A3-0A44-48C9-B000-0CB3577F2DB4}">
      <dsp:nvSpPr>
        <dsp:cNvPr id="0" name=""/>
        <dsp:cNvSpPr/>
      </dsp:nvSpPr>
      <dsp:spPr>
        <a:xfrm>
          <a:off x="208466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sp:txBody>
      <dsp:txXfrm>
        <a:off x="242728" y="3764662"/>
        <a:ext cx="1773650" cy="1101256"/>
      </dsp:txXfrm>
    </dsp:sp>
    <dsp:sp modelId="{A4A96260-C4A1-4196-953E-14947757B0F4}">
      <dsp:nvSpPr>
        <dsp:cNvPr id="0" name=""/>
        <dsp:cNvSpPr/>
      </dsp:nvSpPr>
      <dsp:spPr>
        <a:xfrm>
          <a:off x="2255326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24E9ED-FC8D-420E-8ACE-265709B8FAF8}">
      <dsp:nvSpPr>
        <dsp:cNvPr id="0" name=""/>
        <dsp:cNvSpPr/>
      </dsp:nvSpPr>
      <dsp:spPr>
        <a:xfrm>
          <a:off x="2460012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sp:txBody>
      <dsp:txXfrm>
        <a:off x="2494274" y="3764662"/>
        <a:ext cx="1773650" cy="1101256"/>
      </dsp:txXfrm>
    </dsp:sp>
    <dsp:sp modelId="{37DBF1D7-2530-4855-B87D-2EA2C48F4076}">
      <dsp:nvSpPr>
        <dsp:cNvPr id="0" name=""/>
        <dsp:cNvSpPr/>
      </dsp:nvSpPr>
      <dsp:spPr>
        <a:xfrm>
          <a:off x="4506872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D59725-14F3-4ECD-AC39-38F023F5C013}">
      <dsp:nvSpPr>
        <dsp:cNvPr id="0" name=""/>
        <dsp:cNvSpPr/>
      </dsp:nvSpPr>
      <dsp:spPr>
        <a:xfrm>
          <a:off x="4711558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sp:txBody>
      <dsp:txXfrm>
        <a:off x="4745820" y="3764662"/>
        <a:ext cx="1773650" cy="1101256"/>
      </dsp:txXfrm>
    </dsp:sp>
    <dsp:sp modelId="{F78C9F70-FF80-4B62-8149-196B56F7893C}">
      <dsp:nvSpPr>
        <dsp:cNvPr id="0" name=""/>
        <dsp:cNvSpPr/>
      </dsp:nvSpPr>
      <dsp:spPr>
        <a:xfrm>
          <a:off x="6758418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3D8683-AC30-457D-B99E-2003AD511E24}">
      <dsp:nvSpPr>
        <dsp:cNvPr id="0" name=""/>
        <dsp:cNvSpPr/>
      </dsp:nvSpPr>
      <dsp:spPr>
        <a:xfrm>
          <a:off x="6963104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sp:txBody>
      <dsp:txXfrm>
        <a:off x="6997366" y="3764662"/>
        <a:ext cx="1773650" cy="1101256"/>
      </dsp:txXfrm>
    </dsp:sp>
    <dsp:sp modelId="{34DD4BD6-3C3B-4DA2-BFD8-3A442E76A881}">
      <dsp:nvSpPr>
        <dsp:cNvPr id="0" name=""/>
        <dsp:cNvSpPr/>
      </dsp:nvSpPr>
      <dsp:spPr>
        <a:xfrm>
          <a:off x="9009964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A76453-560D-4795-A420-788E9B0EAB0C}">
      <dsp:nvSpPr>
        <dsp:cNvPr id="0" name=""/>
        <dsp:cNvSpPr/>
      </dsp:nvSpPr>
      <dsp:spPr>
        <a:xfrm>
          <a:off x="9214650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sp:txBody>
      <dsp:txXfrm>
        <a:off x="9248912" y="3764662"/>
        <a:ext cx="1773650" cy="11012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7F783-A6CC-4663-A230-F31B3BD6CCFC}">
      <dsp:nvSpPr>
        <dsp:cNvPr id="0" name=""/>
        <dsp:cNvSpPr/>
      </dsp:nvSpPr>
      <dsp:spPr>
        <a:xfrm>
          <a:off x="5427959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4503092" y="365108"/>
              </a:lnTo>
              <a:lnTo>
                <a:pt x="4503092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BD7FE9-A6E7-4871-AB39-8AE9D83853A5}">
      <dsp:nvSpPr>
        <dsp:cNvPr id="0" name=""/>
        <dsp:cNvSpPr/>
      </dsp:nvSpPr>
      <dsp:spPr>
        <a:xfrm>
          <a:off x="5427959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2251546" y="365108"/>
              </a:lnTo>
              <a:lnTo>
                <a:pt x="2251546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C75495-9ABF-41DC-BA85-A77840F8E900}">
      <dsp:nvSpPr>
        <dsp:cNvPr id="0" name=""/>
        <dsp:cNvSpPr/>
      </dsp:nvSpPr>
      <dsp:spPr>
        <a:xfrm>
          <a:off x="5382239" y="3000183"/>
          <a:ext cx="91440" cy="5357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E03EC-D5EA-4E3F-BBEE-CD05C038A718}">
      <dsp:nvSpPr>
        <dsp:cNvPr id="0" name=""/>
        <dsp:cNvSpPr/>
      </dsp:nvSpPr>
      <dsp:spPr>
        <a:xfrm>
          <a:off x="3176413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2251546" y="0"/>
              </a:moveTo>
              <a:lnTo>
                <a:pt x="2251546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AEA738-F3BD-4CAF-A7AD-9820AD08A799}">
      <dsp:nvSpPr>
        <dsp:cNvPr id="0" name=""/>
        <dsp:cNvSpPr/>
      </dsp:nvSpPr>
      <dsp:spPr>
        <a:xfrm>
          <a:off x="924867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4503092" y="0"/>
              </a:moveTo>
              <a:lnTo>
                <a:pt x="4503092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BEE884-30EC-4D83-97CD-3D53566156E5}">
      <dsp:nvSpPr>
        <dsp:cNvPr id="0" name=""/>
        <dsp:cNvSpPr/>
      </dsp:nvSpPr>
      <dsp:spPr>
        <a:xfrm>
          <a:off x="4506872" y="1830402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B2AE73-4318-4811-8453-2E6ADC887D33}">
      <dsp:nvSpPr>
        <dsp:cNvPr id="0" name=""/>
        <dsp:cNvSpPr/>
      </dsp:nvSpPr>
      <dsp:spPr>
        <a:xfrm>
          <a:off x="4711558" y="2024854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sp:txBody>
      <dsp:txXfrm>
        <a:off x="4745820" y="2059116"/>
        <a:ext cx="1773650" cy="1101256"/>
      </dsp:txXfrm>
    </dsp:sp>
    <dsp:sp modelId="{9E9C0FAB-B3DD-4FCE-B7D3-035F424F2DF5}">
      <dsp:nvSpPr>
        <dsp:cNvPr id="0" name=""/>
        <dsp:cNvSpPr/>
      </dsp:nvSpPr>
      <dsp:spPr>
        <a:xfrm>
          <a:off x="3780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08913A3-0A44-48C9-B000-0CB3577F2DB4}">
      <dsp:nvSpPr>
        <dsp:cNvPr id="0" name=""/>
        <dsp:cNvSpPr/>
      </dsp:nvSpPr>
      <dsp:spPr>
        <a:xfrm>
          <a:off x="208466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1"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sp:txBody>
      <dsp:txXfrm>
        <a:off x="242728" y="3764662"/>
        <a:ext cx="1773650" cy="1101256"/>
      </dsp:txXfrm>
    </dsp:sp>
    <dsp:sp modelId="{A4A96260-C4A1-4196-953E-14947757B0F4}">
      <dsp:nvSpPr>
        <dsp:cNvPr id="0" name=""/>
        <dsp:cNvSpPr/>
      </dsp:nvSpPr>
      <dsp:spPr>
        <a:xfrm>
          <a:off x="2255326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24E9ED-FC8D-420E-8ACE-265709B8FAF8}">
      <dsp:nvSpPr>
        <dsp:cNvPr id="0" name=""/>
        <dsp:cNvSpPr/>
      </dsp:nvSpPr>
      <dsp:spPr>
        <a:xfrm>
          <a:off x="2460012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sp:txBody>
      <dsp:txXfrm>
        <a:off x="2494274" y="3764662"/>
        <a:ext cx="1773650" cy="1101256"/>
      </dsp:txXfrm>
    </dsp:sp>
    <dsp:sp modelId="{37DBF1D7-2530-4855-B87D-2EA2C48F4076}">
      <dsp:nvSpPr>
        <dsp:cNvPr id="0" name=""/>
        <dsp:cNvSpPr/>
      </dsp:nvSpPr>
      <dsp:spPr>
        <a:xfrm>
          <a:off x="4506872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D59725-14F3-4ECD-AC39-38F023F5C013}">
      <dsp:nvSpPr>
        <dsp:cNvPr id="0" name=""/>
        <dsp:cNvSpPr/>
      </dsp:nvSpPr>
      <dsp:spPr>
        <a:xfrm>
          <a:off x="4711558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sp:txBody>
      <dsp:txXfrm>
        <a:off x="4745820" y="3764662"/>
        <a:ext cx="1773650" cy="1101256"/>
      </dsp:txXfrm>
    </dsp:sp>
    <dsp:sp modelId="{F78C9F70-FF80-4B62-8149-196B56F7893C}">
      <dsp:nvSpPr>
        <dsp:cNvPr id="0" name=""/>
        <dsp:cNvSpPr/>
      </dsp:nvSpPr>
      <dsp:spPr>
        <a:xfrm>
          <a:off x="6758418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3D8683-AC30-457D-B99E-2003AD511E24}">
      <dsp:nvSpPr>
        <dsp:cNvPr id="0" name=""/>
        <dsp:cNvSpPr/>
      </dsp:nvSpPr>
      <dsp:spPr>
        <a:xfrm>
          <a:off x="6963104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sp:txBody>
      <dsp:txXfrm>
        <a:off x="6997366" y="3764662"/>
        <a:ext cx="1773650" cy="1101256"/>
      </dsp:txXfrm>
    </dsp:sp>
    <dsp:sp modelId="{34DD4BD6-3C3B-4DA2-BFD8-3A442E76A881}">
      <dsp:nvSpPr>
        <dsp:cNvPr id="0" name=""/>
        <dsp:cNvSpPr/>
      </dsp:nvSpPr>
      <dsp:spPr>
        <a:xfrm>
          <a:off x="9009964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A76453-560D-4795-A420-788E9B0EAB0C}">
      <dsp:nvSpPr>
        <dsp:cNvPr id="0" name=""/>
        <dsp:cNvSpPr/>
      </dsp:nvSpPr>
      <dsp:spPr>
        <a:xfrm>
          <a:off x="9214650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sp:txBody>
      <dsp:txXfrm>
        <a:off x="9248912" y="3764662"/>
        <a:ext cx="1773650" cy="11012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7F783-A6CC-4663-A230-F31B3BD6CCFC}">
      <dsp:nvSpPr>
        <dsp:cNvPr id="0" name=""/>
        <dsp:cNvSpPr/>
      </dsp:nvSpPr>
      <dsp:spPr>
        <a:xfrm>
          <a:off x="5427959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4503092" y="365108"/>
              </a:lnTo>
              <a:lnTo>
                <a:pt x="4503092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BD7FE9-A6E7-4871-AB39-8AE9D83853A5}">
      <dsp:nvSpPr>
        <dsp:cNvPr id="0" name=""/>
        <dsp:cNvSpPr/>
      </dsp:nvSpPr>
      <dsp:spPr>
        <a:xfrm>
          <a:off x="5427959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2251546" y="365108"/>
              </a:lnTo>
              <a:lnTo>
                <a:pt x="2251546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C75495-9ABF-41DC-BA85-A77840F8E900}">
      <dsp:nvSpPr>
        <dsp:cNvPr id="0" name=""/>
        <dsp:cNvSpPr/>
      </dsp:nvSpPr>
      <dsp:spPr>
        <a:xfrm>
          <a:off x="5382239" y="3000183"/>
          <a:ext cx="91440" cy="5357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E03EC-D5EA-4E3F-BBEE-CD05C038A718}">
      <dsp:nvSpPr>
        <dsp:cNvPr id="0" name=""/>
        <dsp:cNvSpPr/>
      </dsp:nvSpPr>
      <dsp:spPr>
        <a:xfrm>
          <a:off x="3176413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2251546" y="0"/>
              </a:moveTo>
              <a:lnTo>
                <a:pt x="2251546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AEA738-F3BD-4CAF-A7AD-9820AD08A799}">
      <dsp:nvSpPr>
        <dsp:cNvPr id="0" name=""/>
        <dsp:cNvSpPr/>
      </dsp:nvSpPr>
      <dsp:spPr>
        <a:xfrm>
          <a:off x="924867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4503092" y="0"/>
              </a:moveTo>
              <a:lnTo>
                <a:pt x="4503092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BEE884-30EC-4D83-97CD-3D53566156E5}">
      <dsp:nvSpPr>
        <dsp:cNvPr id="0" name=""/>
        <dsp:cNvSpPr/>
      </dsp:nvSpPr>
      <dsp:spPr>
        <a:xfrm>
          <a:off x="4506872" y="1830402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B2AE73-4318-4811-8453-2E6ADC887D33}">
      <dsp:nvSpPr>
        <dsp:cNvPr id="0" name=""/>
        <dsp:cNvSpPr/>
      </dsp:nvSpPr>
      <dsp:spPr>
        <a:xfrm>
          <a:off x="4711558" y="2024854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sp:txBody>
      <dsp:txXfrm>
        <a:off x="4745820" y="2059116"/>
        <a:ext cx="1773650" cy="1101256"/>
      </dsp:txXfrm>
    </dsp:sp>
    <dsp:sp modelId="{9E9C0FAB-B3DD-4FCE-B7D3-035F424F2DF5}">
      <dsp:nvSpPr>
        <dsp:cNvPr id="0" name=""/>
        <dsp:cNvSpPr/>
      </dsp:nvSpPr>
      <dsp:spPr>
        <a:xfrm>
          <a:off x="3780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08913A3-0A44-48C9-B000-0CB3577F2DB4}">
      <dsp:nvSpPr>
        <dsp:cNvPr id="0" name=""/>
        <dsp:cNvSpPr/>
      </dsp:nvSpPr>
      <dsp:spPr>
        <a:xfrm>
          <a:off x="208466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sp:txBody>
      <dsp:txXfrm>
        <a:off x="242728" y="3764662"/>
        <a:ext cx="1773650" cy="1101256"/>
      </dsp:txXfrm>
    </dsp:sp>
    <dsp:sp modelId="{A4A96260-C4A1-4196-953E-14947757B0F4}">
      <dsp:nvSpPr>
        <dsp:cNvPr id="0" name=""/>
        <dsp:cNvSpPr/>
      </dsp:nvSpPr>
      <dsp:spPr>
        <a:xfrm>
          <a:off x="2255326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24E9ED-FC8D-420E-8ACE-265709B8FAF8}">
      <dsp:nvSpPr>
        <dsp:cNvPr id="0" name=""/>
        <dsp:cNvSpPr/>
      </dsp:nvSpPr>
      <dsp:spPr>
        <a:xfrm>
          <a:off x="2460012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1"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sp:txBody>
      <dsp:txXfrm>
        <a:off x="2494274" y="3764662"/>
        <a:ext cx="1773650" cy="1101256"/>
      </dsp:txXfrm>
    </dsp:sp>
    <dsp:sp modelId="{37DBF1D7-2530-4855-B87D-2EA2C48F4076}">
      <dsp:nvSpPr>
        <dsp:cNvPr id="0" name=""/>
        <dsp:cNvSpPr/>
      </dsp:nvSpPr>
      <dsp:spPr>
        <a:xfrm>
          <a:off x="4506872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D59725-14F3-4ECD-AC39-38F023F5C013}">
      <dsp:nvSpPr>
        <dsp:cNvPr id="0" name=""/>
        <dsp:cNvSpPr/>
      </dsp:nvSpPr>
      <dsp:spPr>
        <a:xfrm>
          <a:off x="4711558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sp:txBody>
      <dsp:txXfrm>
        <a:off x="4745820" y="3764662"/>
        <a:ext cx="1773650" cy="1101256"/>
      </dsp:txXfrm>
    </dsp:sp>
    <dsp:sp modelId="{F78C9F70-FF80-4B62-8149-196B56F7893C}">
      <dsp:nvSpPr>
        <dsp:cNvPr id="0" name=""/>
        <dsp:cNvSpPr/>
      </dsp:nvSpPr>
      <dsp:spPr>
        <a:xfrm>
          <a:off x="6758418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3D8683-AC30-457D-B99E-2003AD511E24}">
      <dsp:nvSpPr>
        <dsp:cNvPr id="0" name=""/>
        <dsp:cNvSpPr/>
      </dsp:nvSpPr>
      <dsp:spPr>
        <a:xfrm>
          <a:off x="6963104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sp:txBody>
      <dsp:txXfrm>
        <a:off x="6997366" y="3764662"/>
        <a:ext cx="1773650" cy="1101256"/>
      </dsp:txXfrm>
    </dsp:sp>
    <dsp:sp modelId="{34DD4BD6-3C3B-4DA2-BFD8-3A442E76A881}">
      <dsp:nvSpPr>
        <dsp:cNvPr id="0" name=""/>
        <dsp:cNvSpPr/>
      </dsp:nvSpPr>
      <dsp:spPr>
        <a:xfrm>
          <a:off x="9009964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A76453-560D-4795-A420-788E9B0EAB0C}">
      <dsp:nvSpPr>
        <dsp:cNvPr id="0" name=""/>
        <dsp:cNvSpPr/>
      </dsp:nvSpPr>
      <dsp:spPr>
        <a:xfrm>
          <a:off x="9214650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sp:txBody>
      <dsp:txXfrm>
        <a:off x="9248912" y="3764662"/>
        <a:ext cx="1773650" cy="11012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7F783-A6CC-4663-A230-F31B3BD6CCFC}">
      <dsp:nvSpPr>
        <dsp:cNvPr id="0" name=""/>
        <dsp:cNvSpPr/>
      </dsp:nvSpPr>
      <dsp:spPr>
        <a:xfrm>
          <a:off x="5427959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4503092" y="365108"/>
              </a:lnTo>
              <a:lnTo>
                <a:pt x="4503092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BD7FE9-A6E7-4871-AB39-8AE9D83853A5}">
      <dsp:nvSpPr>
        <dsp:cNvPr id="0" name=""/>
        <dsp:cNvSpPr/>
      </dsp:nvSpPr>
      <dsp:spPr>
        <a:xfrm>
          <a:off x="5427959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2251546" y="365108"/>
              </a:lnTo>
              <a:lnTo>
                <a:pt x="2251546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C75495-9ABF-41DC-BA85-A77840F8E900}">
      <dsp:nvSpPr>
        <dsp:cNvPr id="0" name=""/>
        <dsp:cNvSpPr/>
      </dsp:nvSpPr>
      <dsp:spPr>
        <a:xfrm>
          <a:off x="5382239" y="3000183"/>
          <a:ext cx="91440" cy="5357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E03EC-D5EA-4E3F-BBEE-CD05C038A718}">
      <dsp:nvSpPr>
        <dsp:cNvPr id="0" name=""/>
        <dsp:cNvSpPr/>
      </dsp:nvSpPr>
      <dsp:spPr>
        <a:xfrm>
          <a:off x="3176413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2251546" y="0"/>
              </a:moveTo>
              <a:lnTo>
                <a:pt x="2251546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AEA738-F3BD-4CAF-A7AD-9820AD08A799}">
      <dsp:nvSpPr>
        <dsp:cNvPr id="0" name=""/>
        <dsp:cNvSpPr/>
      </dsp:nvSpPr>
      <dsp:spPr>
        <a:xfrm>
          <a:off x="924867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4503092" y="0"/>
              </a:moveTo>
              <a:lnTo>
                <a:pt x="4503092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BEE884-30EC-4D83-97CD-3D53566156E5}">
      <dsp:nvSpPr>
        <dsp:cNvPr id="0" name=""/>
        <dsp:cNvSpPr/>
      </dsp:nvSpPr>
      <dsp:spPr>
        <a:xfrm>
          <a:off x="4506872" y="1830402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B2AE73-4318-4811-8453-2E6ADC887D33}">
      <dsp:nvSpPr>
        <dsp:cNvPr id="0" name=""/>
        <dsp:cNvSpPr/>
      </dsp:nvSpPr>
      <dsp:spPr>
        <a:xfrm>
          <a:off x="4711558" y="2024854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sp:txBody>
      <dsp:txXfrm>
        <a:off x="4745820" y="2059116"/>
        <a:ext cx="1773650" cy="1101256"/>
      </dsp:txXfrm>
    </dsp:sp>
    <dsp:sp modelId="{9E9C0FAB-B3DD-4FCE-B7D3-035F424F2DF5}">
      <dsp:nvSpPr>
        <dsp:cNvPr id="0" name=""/>
        <dsp:cNvSpPr/>
      </dsp:nvSpPr>
      <dsp:spPr>
        <a:xfrm>
          <a:off x="3780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08913A3-0A44-48C9-B000-0CB3577F2DB4}">
      <dsp:nvSpPr>
        <dsp:cNvPr id="0" name=""/>
        <dsp:cNvSpPr/>
      </dsp:nvSpPr>
      <dsp:spPr>
        <a:xfrm>
          <a:off x="208466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sp:txBody>
      <dsp:txXfrm>
        <a:off x="242728" y="3764662"/>
        <a:ext cx="1773650" cy="1101256"/>
      </dsp:txXfrm>
    </dsp:sp>
    <dsp:sp modelId="{A4A96260-C4A1-4196-953E-14947757B0F4}">
      <dsp:nvSpPr>
        <dsp:cNvPr id="0" name=""/>
        <dsp:cNvSpPr/>
      </dsp:nvSpPr>
      <dsp:spPr>
        <a:xfrm>
          <a:off x="2255326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24E9ED-FC8D-420E-8ACE-265709B8FAF8}">
      <dsp:nvSpPr>
        <dsp:cNvPr id="0" name=""/>
        <dsp:cNvSpPr/>
      </dsp:nvSpPr>
      <dsp:spPr>
        <a:xfrm>
          <a:off x="2460012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sp:txBody>
      <dsp:txXfrm>
        <a:off x="2494274" y="3764662"/>
        <a:ext cx="1773650" cy="1101256"/>
      </dsp:txXfrm>
    </dsp:sp>
    <dsp:sp modelId="{37DBF1D7-2530-4855-B87D-2EA2C48F4076}">
      <dsp:nvSpPr>
        <dsp:cNvPr id="0" name=""/>
        <dsp:cNvSpPr/>
      </dsp:nvSpPr>
      <dsp:spPr>
        <a:xfrm>
          <a:off x="4506872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D59725-14F3-4ECD-AC39-38F023F5C013}">
      <dsp:nvSpPr>
        <dsp:cNvPr id="0" name=""/>
        <dsp:cNvSpPr/>
      </dsp:nvSpPr>
      <dsp:spPr>
        <a:xfrm>
          <a:off x="4711558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1"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sp:txBody>
      <dsp:txXfrm>
        <a:off x="4745820" y="3764662"/>
        <a:ext cx="1773650" cy="1101256"/>
      </dsp:txXfrm>
    </dsp:sp>
    <dsp:sp modelId="{F78C9F70-FF80-4B62-8149-196B56F7893C}">
      <dsp:nvSpPr>
        <dsp:cNvPr id="0" name=""/>
        <dsp:cNvSpPr/>
      </dsp:nvSpPr>
      <dsp:spPr>
        <a:xfrm>
          <a:off x="6758418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3D8683-AC30-457D-B99E-2003AD511E24}">
      <dsp:nvSpPr>
        <dsp:cNvPr id="0" name=""/>
        <dsp:cNvSpPr/>
      </dsp:nvSpPr>
      <dsp:spPr>
        <a:xfrm>
          <a:off x="6963104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sp:txBody>
      <dsp:txXfrm>
        <a:off x="6997366" y="3764662"/>
        <a:ext cx="1773650" cy="1101256"/>
      </dsp:txXfrm>
    </dsp:sp>
    <dsp:sp modelId="{34DD4BD6-3C3B-4DA2-BFD8-3A442E76A881}">
      <dsp:nvSpPr>
        <dsp:cNvPr id="0" name=""/>
        <dsp:cNvSpPr/>
      </dsp:nvSpPr>
      <dsp:spPr>
        <a:xfrm>
          <a:off x="9009964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A76453-560D-4795-A420-788E9B0EAB0C}">
      <dsp:nvSpPr>
        <dsp:cNvPr id="0" name=""/>
        <dsp:cNvSpPr/>
      </dsp:nvSpPr>
      <dsp:spPr>
        <a:xfrm>
          <a:off x="9214650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sp:txBody>
      <dsp:txXfrm>
        <a:off x="9248912" y="3764662"/>
        <a:ext cx="1773650" cy="11012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7F783-A6CC-4663-A230-F31B3BD6CCFC}">
      <dsp:nvSpPr>
        <dsp:cNvPr id="0" name=""/>
        <dsp:cNvSpPr/>
      </dsp:nvSpPr>
      <dsp:spPr>
        <a:xfrm>
          <a:off x="5427959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4503092" y="365108"/>
              </a:lnTo>
              <a:lnTo>
                <a:pt x="4503092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BD7FE9-A6E7-4871-AB39-8AE9D83853A5}">
      <dsp:nvSpPr>
        <dsp:cNvPr id="0" name=""/>
        <dsp:cNvSpPr/>
      </dsp:nvSpPr>
      <dsp:spPr>
        <a:xfrm>
          <a:off x="5427959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2251546" y="365108"/>
              </a:lnTo>
              <a:lnTo>
                <a:pt x="2251546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C75495-9ABF-41DC-BA85-A77840F8E900}">
      <dsp:nvSpPr>
        <dsp:cNvPr id="0" name=""/>
        <dsp:cNvSpPr/>
      </dsp:nvSpPr>
      <dsp:spPr>
        <a:xfrm>
          <a:off x="5382239" y="3000183"/>
          <a:ext cx="91440" cy="5357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E03EC-D5EA-4E3F-BBEE-CD05C038A718}">
      <dsp:nvSpPr>
        <dsp:cNvPr id="0" name=""/>
        <dsp:cNvSpPr/>
      </dsp:nvSpPr>
      <dsp:spPr>
        <a:xfrm>
          <a:off x="3176413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2251546" y="0"/>
              </a:moveTo>
              <a:lnTo>
                <a:pt x="2251546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AEA738-F3BD-4CAF-A7AD-9820AD08A799}">
      <dsp:nvSpPr>
        <dsp:cNvPr id="0" name=""/>
        <dsp:cNvSpPr/>
      </dsp:nvSpPr>
      <dsp:spPr>
        <a:xfrm>
          <a:off x="924867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4503092" y="0"/>
              </a:moveTo>
              <a:lnTo>
                <a:pt x="4503092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BEE884-30EC-4D83-97CD-3D53566156E5}">
      <dsp:nvSpPr>
        <dsp:cNvPr id="0" name=""/>
        <dsp:cNvSpPr/>
      </dsp:nvSpPr>
      <dsp:spPr>
        <a:xfrm>
          <a:off x="4506872" y="1830402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B2AE73-4318-4811-8453-2E6ADC887D33}">
      <dsp:nvSpPr>
        <dsp:cNvPr id="0" name=""/>
        <dsp:cNvSpPr/>
      </dsp:nvSpPr>
      <dsp:spPr>
        <a:xfrm>
          <a:off x="4711558" y="2024854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sp:txBody>
      <dsp:txXfrm>
        <a:off x="4745820" y="2059116"/>
        <a:ext cx="1773650" cy="1101256"/>
      </dsp:txXfrm>
    </dsp:sp>
    <dsp:sp modelId="{9E9C0FAB-B3DD-4FCE-B7D3-035F424F2DF5}">
      <dsp:nvSpPr>
        <dsp:cNvPr id="0" name=""/>
        <dsp:cNvSpPr/>
      </dsp:nvSpPr>
      <dsp:spPr>
        <a:xfrm>
          <a:off x="3780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08913A3-0A44-48C9-B000-0CB3577F2DB4}">
      <dsp:nvSpPr>
        <dsp:cNvPr id="0" name=""/>
        <dsp:cNvSpPr/>
      </dsp:nvSpPr>
      <dsp:spPr>
        <a:xfrm>
          <a:off x="208466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sp:txBody>
      <dsp:txXfrm>
        <a:off x="242728" y="3764662"/>
        <a:ext cx="1773650" cy="1101256"/>
      </dsp:txXfrm>
    </dsp:sp>
    <dsp:sp modelId="{A4A96260-C4A1-4196-953E-14947757B0F4}">
      <dsp:nvSpPr>
        <dsp:cNvPr id="0" name=""/>
        <dsp:cNvSpPr/>
      </dsp:nvSpPr>
      <dsp:spPr>
        <a:xfrm>
          <a:off x="2255326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24E9ED-FC8D-420E-8ACE-265709B8FAF8}">
      <dsp:nvSpPr>
        <dsp:cNvPr id="0" name=""/>
        <dsp:cNvSpPr/>
      </dsp:nvSpPr>
      <dsp:spPr>
        <a:xfrm>
          <a:off x="2460012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sp:txBody>
      <dsp:txXfrm>
        <a:off x="2494274" y="3764662"/>
        <a:ext cx="1773650" cy="1101256"/>
      </dsp:txXfrm>
    </dsp:sp>
    <dsp:sp modelId="{37DBF1D7-2530-4855-B87D-2EA2C48F4076}">
      <dsp:nvSpPr>
        <dsp:cNvPr id="0" name=""/>
        <dsp:cNvSpPr/>
      </dsp:nvSpPr>
      <dsp:spPr>
        <a:xfrm>
          <a:off x="4506872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D59725-14F3-4ECD-AC39-38F023F5C013}">
      <dsp:nvSpPr>
        <dsp:cNvPr id="0" name=""/>
        <dsp:cNvSpPr/>
      </dsp:nvSpPr>
      <dsp:spPr>
        <a:xfrm>
          <a:off x="4711558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sp:txBody>
      <dsp:txXfrm>
        <a:off x="4745820" y="3764662"/>
        <a:ext cx="1773650" cy="1101256"/>
      </dsp:txXfrm>
    </dsp:sp>
    <dsp:sp modelId="{F78C9F70-FF80-4B62-8149-196B56F7893C}">
      <dsp:nvSpPr>
        <dsp:cNvPr id="0" name=""/>
        <dsp:cNvSpPr/>
      </dsp:nvSpPr>
      <dsp:spPr>
        <a:xfrm>
          <a:off x="6758418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3D8683-AC30-457D-B99E-2003AD511E24}">
      <dsp:nvSpPr>
        <dsp:cNvPr id="0" name=""/>
        <dsp:cNvSpPr/>
      </dsp:nvSpPr>
      <dsp:spPr>
        <a:xfrm>
          <a:off x="6963104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1"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sp:txBody>
      <dsp:txXfrm>
        <a:off x="6997366" y="3764662"/>
        <a:ext cx="1773650" cy="1101256"/>
      </dsp:txXfrm>
    </dsp:sp>
    <dsp:sp modelId="{34DD4BD6-3C3B-4DA2-BFD8-3A442E76A881}">
      <dsp:nvSpPr>
        <dsp:cNvPr id="0" name=""/>
        <dsp:cNvSpPr/>
      </dsp:nvSpPr>
      <dsp:spPr>
        <a:xfrm>
          <a:off x="9009964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A76453-560D-4795-A420-788E9B0EAB0C}">
      <dsp:nvSpPr>
        <dsp:cNvPr id="0" name=""/>
        <dsp:cNvSpPr/>
      </dsp:nvSpPr>
      <dsp:spPr>
        <a:xfrm>
          <a:off x="9214650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sp:txBody>
      <dsp:txXfrm>
        <a:off x="9248912" y="3764662"/>
        <a:ext cx="1773650" cy="11012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7F783-A6CC-4663-A230-F31B3BD6CCFC}">
      <dsp:nvSpPr>
        <dsp:cNvPr id="0" name=""/>
        <dsp:cNvSpPr/>
      </dsp:nvSpPr>
      <dsp:spPr>
        <a:xfrm>
          <a:off x="5427959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4503092" y="365108"/>
              </a:lnTo>
              <a:lnTo>
                <a:pt x="4503092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BD7FE9-A6E7-4871-AB39-8AE9D83853A5}">
      <dsp:nvSpPr>
        <dsp:cNvPr id="0" name=""/>
        <dsp:cNvSpPr/>
      </dsp:nvSpPr>
      <dsp:spPr>
        <a:xfrm>
          <a:off x="5427959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2251546" y="365108"/>
              </a:lnTo>
              <a:lnTo>
                <a:pt x="2251546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C75495-9ABF-41DC-BA85-A77840F8E900}">
      <dsp:nvSpPr>
        <dsp:cNvPr id="0" name=""/>
        <dsp:cNvSpPr/>
      </dsp:nvSpPr>
      <dsp:spPr>
        <a:xfrm>
          <a:off x="5382239" y="3000183"/>
          <a:ext cx="91440" cy="5357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E03EC-D5EA-4E3F-BBEE-CD05C038A718}">
      <dsp:nvSpPr>
        <dsp:cNvPr id="0" name=""/>
        <dsp:cNvSpPr/>
      </dsp:nvSpPr>
      <dsp:spPr>
        <a:xfrm>
          <a:off x="3176413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2251546" y="0"/>
              </a:moveTo>
              <a:lnTo>
                <a:pt x="2251546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AEA738-F3BD-4CAF-A7AD-9820AD08A799}">
      <dsp:nvSpPr>
        <dsp:cNvPr id="0" name=""/>
        <dsp:cNvSpPr/>
      </dsp:nvSpPr>
      <dsp:spPr>
        <a:xfrm>
          <a:off x="924867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4503092" y="0"/>
              </a:moveTo>
              <a:lnTo>
                <a:pt x="4503092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BEE884-30EC-4D83-97CD-3D53566156E5}">
      <dsp:nvSpPr>
        <dsp:cNvPr id="0" name=""/>
        <dsp:cNvSpPr/>
      </dsp:nvSpPr>
      <dsp:spPr>
        <a:xfrm>
          <a:off x="4506872" y="1830402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B2AE73-4318-4811-8453-2E6ADC887D33}">
      <dsp:nvSpPr>
        <dsp:cNvPr id="0" name=""/>
        <dsp:cNvSpPr/>
      </dsp:nvSpPr>
      <dsp:spPr>
        <a:xfrm>
          <a:off x="4711558" y="2024854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sp:txBody>
      <dsp:txXfrm>
        <a:off x="4745820" y="2059116"/>
        <a:ext cx="1773650" cy="1101256"/>
      </dsp:txXfrm>
    </dsp:sp>
    <dsp:sp modelId="{9E9C0FAB-B3DD-4FCE-B7D3-035F424F2DF5}">
      <dsp:nvSpPr>
        <dsp:cNvPr id="0" name=""/>
        <dsp:cNvSpPr/>
      </dsp:nvSpPr>
      <dsp:spPr>
        <a:xfrm>
          <a:off x="3780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08913A3-0A44-48C9-B000-0CB3577F2DB4}">
      <dsp:nvSpPr>
        <dsp:cNvPr id="0" name=""/>
        <dsp:cNvSpPr/>
      </dsp:nvSpPr>
      <dsp:spPr>
        <a:xfrm>
          <a:off x="208466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sp:txBody>
      <dsp:txXfrm>
        <a:off x="242728" y="3764662"/>
        <a:ext cx="1773650" cy="1101256"/>
      </dsp:txXfrm>
    </dsp:sp>
    <dsp:sp modelId="{A4A96260-C4A1-4196-953E-14947757B0F4}">
      <dsp:nvSpPr>
        <dsp:cNvPr id="0" name=""/>
        <dsp:cNvSpPr/>
      </dsp:nvSpPr>
      <dsp:spPr>
        <a:xfrm>
          <a:off x="2255326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24E9ED-FC8D-420E-8ACE-265709B8FAF8}">
      <dsp:nvSpPr>
        <dsp:cNvPr id="0" name=""/>
        <dsp:cNvSpPr/>
      </dsp:nvSpPr>
      <dsp:spPr>
        <a:xfrm>
          <a:off x="2460012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sp:txBody>
      <dsp:txXfrm>
        <a:off x="2494274" y="3764662"/>
        <a:ext cx="1773650" cy="1101256"/>
      </dsp:txXfrm>
    </dsp:sp>
    <dsp:sp modelId="{37DBF1D7-2530-4855-B87D-2EA2C48F4076}">
      <dsp:nvSpPr>
        <dsp:cNvPr id="0" name=""/>
        <dsp:cNvSpPr/>
      </dsp:nvSpPr>
      <dsp:spPr>
        <a:xfrm>
          <a:off x="4506872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D59725-14F3-4ECD-AC39-38F023F5C013}">
      <dsp:nvSpPr>
        <dsp:cNvPr id="0" name=""/>
        <dsp:cNvSpPr/>
      </dsp:nvSpPr>
      <dsp:spPr>
        <a:xfrm>
          <a:off x="4711558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sp:txBody>
      <dsp:txXfrm>
        <a:off x="4745820" y="3764662"/>
        <a:ext cx="1773650" cy="1101256"/>
      </dsp:txXfrm>
    </dsp:sp>
    <dsp:sp modelId="{F78C9F70-FF80-4B62-8149-196B56F7893C}">
      <dsp:nvSpPr>
        <dsp:cNvPr id="0" name=""/>
        <dsp:cNvSpPr/>
      </dsp:nvSpPr>
      <dsp:spPr>
        <a:xfrm>
          <a:off x="6758418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3D8683-AC30-457D-B99E-2003AD511E24}">
      <dsp:nvSpPr>
        <dsp:cNvPr id="0" name=""/>
        <dsp:cNvSpPr/>
      </dsp:nvSpPr>
      <dsp:spPr>
        <a:xfrm>
          <a:off x="6963104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sp:txBody>
      <dsp:txXfrm>
        <a:off x="6997366" y="3764662"/>
        <a:ext cx="1773650" cy="1101256"/>
      </dsp:txXfrm>
    </dsp:sp>
    <dsp:sp modelId="{34DD4BD6-3C3B-4DA2-BFD8-3A442E76A881}">
      <dsp:nvSpPr>
        <dsp:cNvPr id="0" name=""/>
        <dsp:cNvSpPr/>
      </dsp:nvSpPr>
      <dsp:spPr>
        <a:xfrm>
          <a:off x="9009964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A76453-560D-4795-A420-788E9B0EAB0C}">
      <dsp:nvSpPr>
        <dsp:cNvPr id="0" name=""/>
        <dsp:cNvSpPr/>
      </dsp:nvSpPr>
      <dsp:spPr>
        <a:xfrm>
          <a:off x="9214650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1"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sp:txBody>
      <dsp:txXfrm>
        <a:off x="9248912" y="3764662"/>
        <a:ext cx="1773650" cy="1101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6A1EF-6D36-401B-B9B5-433F5422B51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BCD1E-0911-450D-88FA-4F20D13B9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90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Perfect Numbers: 1) Yes 2) a) No, b) No 3) a) True b) False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BCD1E-0911-450D-88FA-4F20D13B9E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09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Remember: 0! =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BCD1E-0911-450D-88FA-4F20D13B9EE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99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Answer: (A,5) , (B,3)  , (C,1)  , (D,6)  ,  (E,4)  ,  (F,2)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BCD1E-0911-450D-88FA-4F20D13B9EE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61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</a:t>
            </a:r>
            <a:r>
              <a:rPr lang="pt-BR" dirty="0"/>
              <a:t>a) 30240 b) 586051200 c) 84 d) 495 e) 56 f) 8008 g) 20 h) 990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BCD1E-0911-450D-88FA-4F20D13B9EE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62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0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94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77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46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40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97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34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9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5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39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44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2CAEB-FF64-41E9-B55B-E2C8156C40D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6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emath.com/numbers/odd-number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1.png"/><Relationship Id="rId3" Type="http://schemas.openxmlformats.org/officeDocument/2006/relationships/image" Target="../media/image22.png"/><Relationship Id="rId21" Type="http://schemas.openxmlformats.org/officeDocument/2006/relationships/image" Target="../media/image31.png"/><Relationship Id="rId7" Type="http://schemas.openxmlformats.org/officeDocument/2006/relationships/image" Target="../media/image26.png"/><Relationship Id="rId12" Type="http://schemas.openxmlformats.org/officeDocument/2006/relationships/image" Target="../media/image30.jpe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jpe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51.pn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50.png"/><Relationship Id="rId7" Type="http://schemas.openxmlformats.org/officeDocument/2006/relationships/image" Target="../media/image290.png"/><Relationship Id="rId12" Type="http://schemas.openxmlformats.org/officeDocument/2006/relationships/image" Target="../media/image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11" Type="http://schemas.microsoft.com/office/2007/relationships/hdphoto" Target="../media/hdphoto9.wdp"/><Relationship Id="rId5" Type="http://schemas.openxmlformats.org/officeDocument/2006/relationships/image" Target="../media/image270.png"/><Relationship Id="rId10" Type="http://schemas.openxmlformats.org/officeDocument/2006/relationships/image" Target="../media/image58.png"/><Relationship Id="rId4" Type="http://schemas.openxmlformats.org/officeDocument/2006/relationships/image" Target="../media/image260.png"/><Relationship Id="rId9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0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microsoft.com/office/2007/relationships/hdphoto" Target="../media/hdphoto1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microsoft.com/office/2007/relationships/hdphoto" Target="../media/hdphoto1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hdphoto" Target="../media/hdphoto13.wdp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76.png"/><Relationship Id="rId10" Type="http://schemas.openxmlformats.org/officeDocument/2006/relationships/image" Target="../media/image1.png"/><Relationship Id="rId4" Type="http://schemas.openxmlformats.org/officeDocument/2006/relationships/image" Target="../media/image75.jpeg"/><Relationship Id="rId9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86.pn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12" Type="http://schemas.openxmlformats.org/officeDocument/2006/relationships/image" Target="../media/image85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openxmlformats.org/officeDocument/2006/relationships/image" Target="../media/image84.png"/><Relationship Id="rId5" Type="http://schemas.openxmlformats.org/officeDocument/2006/relationships/image" Target="../media/image81.png"/><Relationship Id="rId15" Type="http://schemas.openxmlformats.org/officeDocument/2006/relationships/image" Target="../media/image1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83.png"/><Relationship Id="rId1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microsoft.com/office/2007/relationships/hdphoto" Target="../media/hdphoto2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108.png"/><Relationship Id="rId4" Type="http://schemas.openxmlformats.org/officeDocument/2006/relationships/image" Target="../media/image10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22.wdp"/><Relationship Id="rId4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1.pn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6.jpeg"/><Relationship Id="rId7" Type="http://schemas.openxmlformats.org/officeDocument/2006/relationships/image" Target="../media/image119.png"/><Relationship Id="rId12" Type="http://schemas.openxmlformats.org/officeDocument/2006/relationships/image" Target="../media/image124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.png"/><Relationship Id="rId9" Type="http://schemas.openxmlformats.org/officeDocument/2006/relationships/image" Target="../media/image121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hyperlink" Target="https://www.youtube.com/watch?v=8KkKuTCFvz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8203" y="2994962"/>
            <a:ext cx="4036334" cy="83226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 dirty="0">
                <a:latin typeface="Amasis MT Pro Medium" panose="02040604050005020304" pitchFamily="18" charset="0"/>
              </a:rPr>
              <a:t>Lecture 1:</a:t>
            </a:r>
            <a:br>
              <a:rPr lang="en-US" sz="5000" dirty="0">
                <a:latin typeface="Amasis MT Pro Medium" panose="02040604050005020304" pitchFamily="18" charset="0"/>
              </a:rPr>
            </a:br>
            <a:endParaRPr lang="en-US" sz="5000" dirty="0">
              <a:latin typeface="Amasis MT Pro" panose="020405040500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9B0FECE6-4379-42E7-ADE3-F331C4F66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8126" y="1098507"/>
            <a:ext cx="4853232" cy="436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02C257-E57B-426D-AC9B-AF91CBC67B7B}"/>
              </a:ext>
            </a:extLst>
          </p:cNvPr>
          <p:cNvSpPr txBox="1"/>
          <p:nvPr/>
        </p:nvSpPr>
        <p:spPr>
          <a:xfrm>
            <a:off x="1238579" y="3827230"/>
            <a:ext cx="34955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Amasis MT Pro" panose="02040504050005020304" pitchFamily="18" charset="0"/>
              </a:rPr>
              <a:t>Numbers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Amasis MT Pro" panose="02040504050005020304" pitchFamily="18" charset="0"/>
              </a:rPr>
              <a:t>Logical Operators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Amasis MT Pro" panose="02040504050005020304" pitchFamily="18" charset="0"/>
              </a:rPr>
              <a:t>Significant Figures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Amasis MT Pro" panose="02040504050005020304" pitchFamily="18" charset="0"/>
              </a:rPr>
              <a:t>Scientific Notation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Amasis MT Pro" panose="02040504050005020304" pitchFamily="18" charset="0"/>
              </a:rPr>
              <a:t>Factorial</a:t>
            </a:r>
            <a:endParaRPr lang="en-US" sz="2800" dirty="0"/>
          </a:p>
        </p:txBody>
      </p:sp>
      <p:pic>
        <p:nvPicPr>
          <p:cNvPr id="8" name="Picture 7" descr="A computer monitor with a graduation cap on top&#10;&#10;Description automatically generated">
            <a:extLst>
              <a:ext uri="{FF2B5EF4-FFF2-40B4-BE49-F238E27FC236}">
                <a16:creationId xmlns:a16="http://schemas.microsoft.com/office/drawing/2014/main" id="{FB6FE620-3B6F-B14E-17BD-32CA64F835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7" y="206592"/>
            <a:ext cx="1316294" cy="178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4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2C9C24-30E6-E004-3B55-8841D057E02C}"/>
              </a:ext>
            </a:extLst>
          </p:cNvPr>
          <p:cNvSpPr txBox="1"/>
          <p:nvPr/>
        </p:nvSpPr>
        <p:spPr>
          <a:xfrm>
            <a:off x="457201" y="8327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Determine whether 135 is an odd number or not.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B778FD-5B04-390A-DFDD-CAEEE2E9C4F9}"/>
              </a:ext>
            </a:extLst>
          </p:cNvPr>
          <p:cNvSpPr txBox="1"/>
          <p:nvPr/>
        </p:nvSpPr>
        <p:spPr>
          <a:xfrm>
            <a:off x="457201" y="4143542"/>
            <a:ext cx="56578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Answer the following questions with reference to odd numbers: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a.) 1 is odd or even?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b.) Which is the smallest 4 digit odd number?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c</a:t>
            </a:r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.) What is the sum of any two odd numbers?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d</a:t>
            </a:r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.) Is 2 an odd number?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953773-7C51-61B6-476B-221AB329FD8E}"/>
              </a:ext>
            </a:extLst>
          </p:cNvPr>
          <p:cNvSpPr txBox="1"/>
          <p:nvPr/>
        </p:nvSpPr>
        <p:spPr>
          <a:xfrm>
            <a:off x="6553201" y="2723613"/>
            <a:ext cx="56578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State true or false with respect to odd numbers.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a.) The sum of two odd numbers is always an even number.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b.) The smallest odd number is 5.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c.) 9 is an odd number.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9E6D67-D2CC-06A2-C027-7AF79A2C2D78}"/>
              </a:ext>
            </a:extLst>
          </p:cNvPr>
          <p:cNvSpPr txBox="1"/>
          <p:nvPr/>
        </p:nvSpPr>
        <p:spPr>
          <a:xfrm>
            <a:off x="457201" y="19251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Is 350 an odd number or an even number?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2B6747-E4F2-834C-70A9-AC774FBDFB11}"/>
              </a:ext>
            </a:extLst>
          </p:cNvPr>
          <p:cNvSpPr txBox="1"/>
          <p:nvPr/>
        </p:nvSpPr>
        <p:spPr>
          <a:xfrm>
            <a:off x="457201" y="30176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Will the sum of 23 + 35 result in an odd number?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12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372C456C-5D56-8D59-33AB-3C09AF806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898" y="2799392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B4F5ADC0-FE81-1896-6E17-7A7341BD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3" y="4212362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343F5D3C-2E6D-B2F0-53B5-ED238E896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3" y="3051455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74F28290-1ED4-1026-F28B-CC10BDACD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" y="1983989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DE4AB4F2-625F-E5F8-04B4-CF6C39593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3" y="858803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115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54ED87A-1041-B1B9-400F-C52AACC944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1960462"/>
              </p:ext>
            </p:extLst>
          </p:nvPr>
        </p:nvGraphicFramePr>
        <p:xfrm>
          <a:off x="565697" y="-1484027"/>
          <a:ext cx="11060605" cy="6730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42F8C90-E746-DEFC-D533-8BA6C0A75BD1}"/>
              </a:ext>
            </a:extLst>
          </p:cNvPr>
          <p:cNvSpPr txBox="1"/>
          <p:nvPr/>
        </p:nvSpPr>
        <p:spPr>
          <a:xfrm>
            <a:off x="565697" y="4386048"/>
            <a:ext cx="100451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rial Rounded MT Bold" panose="020F0704030504030204" pitchFamily="34" charset="0"/>
              </a:rPr>
              <a:t>A </a:t>
            </a:r>
            <a:r>
              <a:rPr lang="en-US" sz="2000" u="sng" dirty="0">
                <a:latin typeface="Arial Rounded MT Bold" panose="020F0704030504030204" pitchFamily="34" charset="0"/>
              </a:rPr>
              <a:t>natural number</a:t>
            </a:r>
            <a:r>
              <a:rPr lang="en-US" sz="2000" dirty="0">
                <a:latin typeface="Arial Rounded MT Bold" panose="020F0704030504030204" pitchFamily="34" charset="0"/>
              </a:rPr>
              <a:t> that are divisible by only 1 and the number itself.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latin typeface="Arial Rounded MT Bold" panose="020F07040305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rial Rounded MT Bold" panose="020F0704030504030204" pitchFamily="34" charset="0"/>
              </a:rPr>
              <a:t>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 Rounded MT Bold" panose="020F0704030504030204" pitchFamily="34" charset="0"/>
              </a:rPr>
              <a:t>Ex: 2, 3, 5, 7, 11, 13, …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386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300E52-A845-E2DC-3289-A4D04CCE5CC4}"/>
              </a:ext>
            </a:extLst>
          </p:cNvPr>
          <p:cNvSpPr txBox="1"/>
          <p:nvPr/>
        </p:nvSpPr>
        <p:spPr>
          <a:xfrm>
            <a:off x="495300" y="1021849"/>
            <a:ext cx="533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Which of the two numbers is a prime number, 13 or 15?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CCFE5D-23ED-F002-D851-2B1C497B3C87}"/>
              </a:ext>
            </a:extLst>
          </p:cNvPr>
          <p:cNvSpPr txBox="1"/>
          <p:nvPr/>
        </p:nvSpPr>
        <p:spPr>
          <a:xfrm>
            <a:off x="495300" y="236273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Why is 20 not a prime number?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CC9397-C236-7026-7D3D-32A194363335}"/>
              </a:ext>
            </a:extLst>
          </p:cNvPr>
          <p:cNvSpPr txBox="1"/>
          <p:nvPr/>
        </p:nvSpPr>
        <p:spPr>
          <a:xfrm>
            <a:off x="495300" y="3617066"/>
            <a:ext cx="611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State true or false with respect to prime numbers.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35A8B3-BBCD-A08E-260A-40A9CE02BFD9}"/>
              </a:ext>
            </a:extLst>
          </p:cNvPr>
          <p:cNvSpPr txBox="1"/>
          <p:nvPr/>
        </p:nvSpPr>
        <p:spPr>
          <a:xfrm>
            <a:off x="495300" y="404641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a.) 1 is a prime number.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b.) The only even prime number is 2.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c.) The first five prime numbers are 2, 3, 5, 7, and 9.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d.) All prime numbers are odd.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0F7490-1D88-4204-FFA8-E5FA46814F7C}"/>
              </a:ext>
            </a:extLst>
          </p:cNvPr>
          <p:cNvSpPr txBox="1"/>
          <p:nvPr/>
        </p:nvSpPr>
        <p:spPr>
          <a:xfrm>
            <a:off x="6705600" y="1021849"/>
            <a:ext cx="55626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Which of the following numbers is a prime number?</a:t>
            </a:r>
          </a:p>
          <a:p>
            <a:endParaRPr lang="en-US" dirty="0">
              <a:solidFill>
                <a:srgbClr val="333333"/>
              </a:solidFill>
              <a:latin typeface="Arial Rounded MT Bold" panose="020F0704030504030204" pitchFamily="34" charset="0"/>
            </a:endParaRP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4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10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33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43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619C96-8E0E-E1B6-FB5F-F3D55A1BC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094" t="30087" r="40937" b="34437"/>
          <a:stretch/>
        </p:blipFill>
        <p:spPr>
          <a:xfrm>
            <a:off x="6705600" y="3617066"/>
            <a:ext cx="4991100" cy="3019557"/>
          </a:xfrm>
          <a:prstGeom prst="rect">
            <a:avLst/>
          </a:prstGeom>
        </p:spPr>
      </p:pic>
      <p:pic>
        <p:nvPicPr>
          <p:cNvPr id="14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D7B88DF9-D789-6BB3-C628-8A5387992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2" y="3704417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685A186D-8AF0-8FEC-63BB-318415FC4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" y="1077310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BCA82452-D99A-4D8C-F52C-FE7CBEA22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4201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93190140-7412-13E8-75F1-1C37C9226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772" y="1093317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C1A6E370-93C1-80FC-5723-2F9B1589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822" y="3638862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445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37E10E9-61CC-1BA5-704C-E9D3406458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1272502"/>
              </p:ext>
            </p:extLst>
          </p:nvPr>
        </p:nvGraphicFramePr>
        <p:xfrm>
          <a:off x="565697" y="-1484027"/>
          <a:ext cx="11060605" cy="6730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1E09EDB-7622-DB67-7A40-F145C4B514AA}"/>
              </a:ext>
            </a:extLst>
          </p:cNvPr>
          <p:cNvSpPr txBox="1"/>
          <p:nvPr/>
        </p:nvSpPr>
        <p:spPr>
          <a:xfrm>
            <a:off x="565697" y="4323228"/>
            <a:ext cx="105976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rial Rounded MT Bold" panose="020F0704030504030204" pitchFamily="34" charset="0"/>
              </a:rPr>
              <a:t>A natural number or a positive integer which has more than two factors.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latin typeface="Arial Rounded MT Bold" panose="020F07040305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rial Rounded MT Bold" panose="020F0704030504030204" pitchFamily="34" charset="0"/>
              </a:rPr>
              <a:t>Ex: 15 has factors 1, 3, 5 and 15.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BD240-8787-399C-D44A-327042BC8B4E}"/>
              </a:ext>
            </a:extLst>
          </p:cNvPr>
          <p:cNvSpPr txBox="1"/>
          <p:nvPr/>
        </p:nvSpPr>
        <p:spPr>
          <a:xfrm>
            <a:off x="2828922" y="5819742"/>
            <a:ext cx="7000878" cy="40960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7030A0"/>
                </a:solidFill>
                <a:effectLst/>
                <a:latin typeface="Arial Rounded MT Bold" panose="020F0704030504030204" pitchFamily="34" charset="0"/>
              </a:rPr>
              <a:t>Always remember that </a:t>
            </a:r>
            <a:r>
              <a:rPr lang="en-US" sz="2000" b="1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</a:t>
            </a:r>
            <a:r>
              <a:rPr lang="en-US" sz="2000" b="0" i="0" dirty="0">
                <a:solidFill>
                  <a:srgbClr val="7030A0"/>
                </a:solidFill>
                <a:effectLst/>
                <a:latin typeface="Arial Rounded MT Bold" panose="020F0704030504030204" pitchFamily="34" charset="0"/>
              </a:rPr>
              <a:t> is neither prime nor composite</a:t>
            </a:r>
            <a:endParaRPr lang="en-US" sz="2000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18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DAF200-FD64-39ED-53DB-8CAD914BAB63}"/>
              </a:ext>
            </a:extLst>
          </p:cNvPr>
          <p:cNvSpPr txBox="1"/>
          <p:nvPr/>
        </p:nvSpPr>
        <p:spPr>
          <a:xfrm>
            <a:off x="590550" y="7487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Which of the following is a composite number?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F511C8-8653-BFD4-426C-9840ADBCC270}"/>
              </a:ext>
            </a:extLst>
          </p:cNvPr>
          <p:cNvSpPr txBox="1"/>
          <p:nvPr/>
        </p:nvSpPr>
        <p:spPr>
          <a:xfrm>
            <a:off x="838200" y="1448548"/>
            <a:ext cx="806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dirty="0">
                <a:latin typeface="Arial Rounded MT Bold" panose="020F0704030504030204" pitchFamily="34" charset="0"/>
              </a:rPr>
              <a:t>34</a:t>
            </a:r>
          </a:p>
          <a:p>
            <a:pPr marL="342900" indent="-342900">
              <a:buAutoNum type="alphaLcParenR"/>
            </a:pPr>
            <a:r>
              <a:rPr lang="en-US" dirty="0">
                <a:latin typeface="Arial Rounded MT Bold" panose="020F0704030504030204" pitchFamily="34" charset="0"/>
              </a:rPr>
              <a:t>31</a:t>
            </a:r>
          </a:p>
          <a:p>
            <a:pPr marL="342900" indent="-342900">
              <a:buAutoNum type="alphaLcParenR"/>
            </a:pPr>
            <a:r>
              <a:rPr lang="en-US" dirty="0">
                <a:latin typeface="Arial Rounded MT Bold" panose="020F0704030504030204" pitchFamily="34" charset="0"/>
              </a:rPr>
              <a:t>39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DD086-D341-FD07-54BF-CDDE13CB8F96}"/>
              </a:ext>
            </a:extLst>
          </p:cNvPr>
          <p:cNvSpPr txBox="1"/>
          <p:nvPr/>
        </p:nvSpPr>
        <p:spPr>
          <a:xfrm>
            <a:off x="590550" y="3171826"/>
            <a:ext cx="4438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Fill in the blanks: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51BCA7-4365-7E6D-28D2-966E414ADA06}"/>
              </a:ext>
            </a:extLst>
          </p:cNvPr>
          <p:cNvSpPr txBox="1"/>
          <p:nvPr/>
        </p:nvSpPr>
        <p:spPr>
          <a:xfrm>
            <a:off x="590550" y="363468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a.) The smallest composite number is __.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b.) The smallest odd composite number is __.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51B372-F7D3-02A2-056A-0F0E5BDE4092}"/>
              </a:ext>
            </a:extLst>
          </p:cNvPr>
          <p:cNvSpPr txBox="1"/>
          <p:nvPr/>
        </p:nvSpPr>
        <p:spPr>
          <a:xfrm>
            <a:off x="590550" y="4907518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State true or false with respect to composite numbers.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a.) All even numbers are composite numbers.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b.) 1 is a composite number.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504E21-655D-B317-6AF4-10DCA7C6DE63}"/>
              </a:ext>
            </a:extLst>
          </p:cNvPr>
          <p:cNvSpPr txBox="1"/>
          <p:nvPr/>
        </p:nvSpPr>
        <p:spPr>
          <a:xfrm>
            <a:off x="6877050" y="772359"/>
            <a:ext cx="52387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Aya is listing all the composite numbers between 3 and 10. Can you help her choose the correct option?</a:t>
            </a:r>
          </a:p>
          <a:p>
            <a:pPr fontAlgn="base"/>
            <a:endParaRPr lang="en-US" dirty="0">
              <a:solidFill>
                <a:srgbClr val="333333"/>
              </a:solidFill>
              <a:latin typeface="Arial Rounded MT Bold" panose="020F0704030504030204" pitchFamily="34" charset="0"/>
            </a:endParaRPr>
          </a:p>
          <a:p>
            <a:pPr marL="342900" indent="-342900" fontAlgn="base">
              <a:buAutoNum type="alphaLcParenR"/>
            </a:pPr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4, 6, 8, 9</a:t>
            </a:r>
          </a:p>
          <a:p>
            <a:pPr marL="342900" indent="-342900" fontAlgn="base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4, 9</a:t>
            </a:r>
          </a:p>
          <a:p>
            <a:pPr marL="342900" indent="-342900" fontAlgn="base">
              <a:buAutoNum type="alphaLcParenR"/>
            </a:pPr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4, 5, 6, 7, 8, 9</a:t>
            </a:r>
          </a:p>
          <a:p>
            <a:pPr marL="342900" indent="-342900" fontAlgn="base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4, 8, 9</a:t>
            </a:r>
            <a:endParaRPr lang="en-US" b="0" i="0" dirty="0">
              <a:solidFill>
                <a:srgbClr val="333333"/>
              </a:solidFill>
              <a:effectLst/>
              <a:latin typeface="Arial Rounded MT Bold" panose="020F0704030504030204" pitchFamily="34" charset="0"/>
            </a:endParaRPr>
          </a:p>
          <a:p>
            <a:pPr algn="l" fontAlgn="base"/>
            <a:b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</a:b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100DEC-E663-DDC8-2A5B-7F8C8F20D897}"/>
              </a:ext>
            </a:extLst>
          </p:cNvPr>
          <p:cNvSpPr txBox="1"/>
          <p:nvPr/>
        </p:nvSpPr>
        <p:spPr>
          <a:xfrm>
            <a:off x="6877050" y="3707189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The smallest composite number is 2.</a:t>
            </a:r>
          </a:p>
          <a:p>
            <a:endParaRPr lang="en-US" dirty="0">
              <a:solidFill>
                <a:srgbClr val="333333"/>
              </a:solidFill>
              <a:latin typeface="Arial Rounded MT Bold" panose="020F0704030504030204" pitchFamily="34" charset="0"/>
            </a:endParaRP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True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False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22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C05EA07E-C23A-526B-09D4-8AB8E45AF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66419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6AE19F6D-A57E-2A84-4EE8-8C82C8ED7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2" y="772359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2A9069EB-C685-77B8-E22F-5E17DFFB3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222" y="3713677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40EC8F00-3D5B-CF16-90C8-D955A5B76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2" y="3210374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8784FC30-DAF1-E702-2201-ACAB5F096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2" y="4994555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515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AFFC9B2-5A8C-8074-EC46-2519A237BA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66763"/>
              </p:ext>
            </p:extLst>
          </p:nvPr>
        </p:nvGraphicFramePr>
        <p:xfrm>
          <a:off x="565697" y="-1484027"/>
          <a:ext cx="11060605" cy="6730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D0026289-51D5-33F0-80AA-0A988A6546EC}"/>
              </a:ext>
            </a:extLst>
          </p:cNvPr>
          <p:cNvSpPr txBox="1"/>
          <p:nvPr/>
        </p:nvSpPr>
        <p:spPr>
          <a:xfrm>
            <a:off x="565696" y="4168788"/>
            <a:ext cx="110606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rial Rounded MT Bold" panose="020F0704030504030204" pitchFamily="34" charset="0"/>
              </a:rPr>
              <a:t>A positive integer that is equal to the sum of its positive factors, excluding the number itself.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latin typeface="Arial Rounded MT Bold" panose="020F07040305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rial Rounded MT Bold" panose="020F0704030504030204" pitchFamily="34" charset="0"/>
              </a:rPr>
              <a:t>Ex: 6, 28, 496, 8128, 33550336, 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28364A-F6B7-CDDC-9D16-9AC1159B3B2D}"/>
              </a:ext>
            </a:extLst>
          </p:cNvPr>
          <p:cNvSpPr txBox="1"/>
          <p:nvPr/>
        </p:nvSpPr>
        <p:spPr>
          <a:xfrm>
            <a:off x="565696" y="5813340"/>
            <a:ext cx="87116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333333"/>
                </a:solidFill>
                <a:latin typeface="Arial Rounded MT Bold" panose="020F0704030504030204" pitchFamily="34" charset="0"/>
              </a:rPr>
              <a:t>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ll the perfect numbers are also 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complete numbers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.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5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BDB2FF-C6DD-E9A2-2728-062ABCAC0F2B}"/>
              </a:ext>
            </a:extLst>
          </p:cNvPr>
          <p:cNvSpPr txBox="1"/>
          <p:nvPr/>
        </p:nvSpPr>
        <p:spPr>
          <a:xfrm>
            <a:off x="563740" y="9706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Is 28 a perfect number?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D01601-BAE7-E714-086E-48CBFC537491}"/>
              </a:ext>
            </a:extLst>
          </p:cNvPr>
          <p:cNvSpPr txBox="1"/>
          <p:nvPr/>
        </p:nvSpPr>
        <p:spPr>
          <a:xfrm>
            <a:off x="6096000" y="97970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Check whether the given numbers are perfect numbers or not by finding the sum of their factors: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a.) 8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b.) 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7953D-656E-7186-7031-9F69E6D0F583}"/>
              </a:ext>
            </a:extLst>
          </p:cNvPr>
          <p:cNvSpPr txBox="1"/>
          <p:nvPr/>
        </p:nvSpPr>
        <p:spPr>
          <a:xfrm>
            <a:off x="563740" y="4413760"/>
            <a:ext cx="55322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State true or false: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a.) Perfect numbers are the positive integers that are equal to the sum of its factors except for the number itself.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b.) All the perfect numbers are </a:t>
            </a:r>
            <a:r>
              <a:rPr lang="en-US" b="0" i="0" strike="noStrike" dirty="0">
                <a:effectLst/>
                <a:latin typeface="Arial Rounded MT Bold" panose="020F07040305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odd numbers</a:t>
            </a:r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C9C295-84A1-5766-F0D6-D0AAA5F07EC6}"/>
              </a:ext>
            </a:extLst>
          </p:cNvPr>
          <p:cNvSpPr txBox="1"/>
          <p:nvPr/>
        </p:nvSpPr>
        <p:spPr>
          <a:xfrm>
            <a:off x="563740" y="1797910"/>
            <a:ext cx="4552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Select the perfect numbers from the following.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2479A6-0D5E-965D-4EAD-9DEF1DBC1D09}"/>
              </a:ext>
            </a:extLst>
          </p:cNvPr>
          <p:cNvSpPr txBox="1"/>
          <p:nvPr/>
        </p:nvSpPr>
        <p:spPr>
          <a:xfrm>
            <a:off x="563740" y="2491157"/>
            <a:ext cx="8066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dirty="0">
                <a:latin typeface="Arial Rounded MT Bold" panose="020F0704030504030204" pitchFamily="34" charset="0"/>
              </a:rPr>
              <a:t>5</a:t>
            </a:r>
          </a:p>
          <a:p>
            <a:pPr marL="342900" indent="-342900">
              <a:buAutoNum type="alphaLcParenR"/>
            </a:pPr>
            <a:r>
              <a:rPr lang="en-US" dirty="0">
                <a:latin typeface="Arial Rounded MT Bold" panose="020F0704030504030204" pitchFamily="34" charset="0"/>
              </a:rPr>
              <a:t>6</a:t>
            </a:r>
          </a:p>
          <a:p>
            <a:pPr marL="342900" indent="-342900">
              <a:buAutoNum type="alphaLcParenR"/>
            </a:pPr>
            <a:r>
              <a:rPr lang="en-US" dirty="0">
                <a:latin typeface="Arial Rounded MT Bold" panose="020F0704030504030204" pitchFamily="34" charset="0"/>
              </a:rPr>
              <a:t>32</a:t>
            </a:r>
          </a:p>
          <a:p>
            <a:pPr marL="342900" indent="-342900">
              <a:buAutoNum type="alphaLcParenR"/>
            </a:pPr>
            <a:r>
              <a:rPr lang="en-US" dirty="0">
                <a:latin typeface="Arial Rounded MT Bold" panose="020F0704030504030204" pitchFamily="34" charset="0"/>
              </a:rPr>
              <a:t>28</a:t>
            </a:r>
          </a:p>
          <a:p>
            <a:pPr marL="342900" indent="-342900">
              <a:buAutoNum type="alphaLcParenR"/>
            </a:pPr>
            <a:r>
              <a:rPr lang="en-US" dirty="0">
                <a:latin typeface="Arial Rounded MT Bold" panose="020F0704030504030204" pitchFamily="34" charset="0"/>
              </a:rPr>
              <a:t>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E23ED0-EDC9-4892-73E4-4EAF6F62E1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562" t="34715" r="40469" b="27767"/>
          <a:stretch/>
        </p:blipFill>
        <p:spPr>
          <a:xfrm>
            <a:off x="6096000" y="2908166"/>
            <a:ext cx="5532260" cy="3539598"/>
          </a:xfrm>
          <a:prstGeom prst="rect">
            <a:avLst/>
          </a:prstGeom>
        </p:spPr>
      </p:pic>
      <p:pic>
        <p:nvPicPr>
          <p:cNvPr id="3074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CFC442B5-BBE3-E713-92F4-4C1C6D5C6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8" y="1027525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5E27676E-F2D8-0432-5792-380A92754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8" y="1895278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D81C23AA-A645-56C1-F314-8C8BE1AE7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8" y="4554270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54E8F5FC-1821-9F0B-7B0F-701644074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472" y="1054076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92CA710F-6F2C-D2EE-D252-7157356EA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472" y="3045201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937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dd Numbers – Definition with Examples">
            <a:extLst>
              <a:ext uri="{FF2B5EF4-FFF2-40B4-BE49-F238E27FC236}">
                <a16:creationId xmlns:a16="http://schemas.microsoft.com/office/drawing/2014/main" id="{2016F6AD-21A6-6F6E-47A4-CAD890E4C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 r="6833" b="5346"/>
          <a:stretch/>
        </p:blipFill>
        <p:spPr bwMode="auto">
          <a:xfrm>
            <a:off x="186751" y="332183"/>
            <a:ext cx="5604449" cy="619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E96A868A-B2FB-87C2-0FF4-388590F92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t Me Check Doctor Sticker - Let Me Check Doctor Checking - Discover &amp;  Share GIFs">
            <a:extLst>
              <a:ext uri="{FF2B5EF4-FFF2-40B4-BE49-F238E27FC236}">
                <a16:creationId xmlns:a16="http://schemas.microsoft.com/office/drawing/2014/main" id="{6E4394D1-3380-83E4-8A9F-A3C02F85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980" y="2612257"/>
            <a:ext cx="2286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71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3236C-7248-6867-0982-DE60A3CF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Rounded MT Bold" panose="020F0704030504030204" pitchFamily="34" charset="0"/>
              </a:rPr>
              <a:t>Perfect Square Numbers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292646-7CBC-2754-4931-6CAFE2B11DB1}"/>
              </a:ext>
            </a:extLst>
          </p:cNvPr>
          <p:cNvSpPr txBox="1"/>
          <p:nvPr/>
        </p:nvSpPr>
        <p:spPr>
          <a:xfrm>
            <a:off x="572420" y="2559339"/>
            <a:ext cx="6176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b="0" i="0" dirty="0">
                <a:solidFill>
                  <a:srgbClr val="202124"/>
                </a:solidFill>
                <a:effectLst/>
                <a:latin typeface="Arial Rounded MT Bold" panose="020F0704030504030204" pitchFamily="34" charset="0"/>
              </a:rPr>
              <a:t>Perfect squares are the squares of a whole number (when a number is multiplied by itself two times). 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571B4-40C8-5530-A7DA-25291E73D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15"/>
          <a:stretch/>
        </p:blipFill>
        <p:spPr>
          <a:xfrm>
            <a:off x="1242454" y="3969696"/>
            <a:ext cx="4502827" cy="2360965"/>
          </a:xfrm>
          <a:prstGeom prst="rect">
            <a:avLst/>
          </a:prstGeom>
        </p:spPr>
      </p:pic>
      <p:pic>
        <p:nvPicPr>
          <p:cNvPr id="3074" name="Picture 2" descr="Is 50 a perfect square? + Example">
            <a:extLst>
              <a:ext uri="{FF2B5EF4-FFF2-40B4-BE49-F238E27FC236}">
                <a16:creationId xmlns:a16="http://schemas.microsoft.com/office/drawing/2014/main" id="{0BA76925-5503-6542-9FA4-4CD340C81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6"/>
          <a:stretch/>
        </p:blipFill>
        <p:spPr bwMode="auto">
          <a:xfrm>
            <a:off x="7214232" y="2721786"/>
            <a:ext cx="4674743" cy="360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D4890F3A-F344-A9C3-D37B-1EDEA7DDD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407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C2E95B-819D-BB14-18AC-2CF119DCA707}"/>
              </a:ext>
            </a:extLst>
          </p:cNvPr>
          <p:cNvSpPr txBox="1"/>
          <p:nvPr/>
        </p:nvSpPr>
        <p:spPr>
          <a:xfrm>
            <a:off x="762000" y="2392999"/>
            <a:ext cx="4495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In an auditorium, the number of rows is the same as the number of columns. If there are 60 chairs in a row, how many chairs are there in the auditorium?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D41C1-EA50-FE85-2E87-5297FBE9045C}"/>
              </a:ext>
            </a:extLst>
          </p:cNvPr>
          <p:cNvSpPr txBox="1"/>
          <p:nvPr/>
        </p:nvSpPr>
        <p:spPr>
          <a:xfrm>
            <a:off x="762000" y="10511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Is 100 a perfect square number?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2F2AAF-04B1-2291-922A-C5A585C8DBAA}"/>
              </a:ext>
            </a:extLst>
          </p:cNvPr>
          <p:cNvSpPr txBox="1"/>
          <p:nvPr/>
        </p:nvSpPr>
        <p:spPr>
          <a:xfrm>
            <a:off x="762000" y="4842823"/>
            <a:ext cx="4781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What smallest whole number is to be added to 75 to make it a perfect square?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83DCBF-2F59-9A58-41A0-0D3A012705AF}"/>
              </a:ext>
            </a:extLst>
          </p:cNvPr>
          <p:cNvSpPr txBox="1"/>
          <p:nvPr/>
        </p:nvSpPr>
        <p:spPr>
          <a:xfrm>
            <a:off x="6229350" y="1051171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Which of the following is not a perfect square?</a:t>
            </a:r>
          </a:p>
          <a:p>
            <a:endParaRPr lang="en-US" dirty="0">
              <a:solidFill>
                <a:srgbClr val="333333"/>
              </a:solidFill>
              <a:latin typeface="Arial Rounded MT Bold" panose="020F0704030504030204" pitchFamily="34" charset="0"/>
            </a:endParaRP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900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800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400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100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43E429-F531-E8C4-8DCD-19C7AAC77431}"/>
              </a:ext>
            </a:extLst>
          </p:cNvPr>
          <p:cNvSpPr txBox="1"/>
          <p:nvPr/>
        </p:nvSpPr>
        <p:spPr>
          <a:xfrm>
            <a:off x="6229350" y="3547161"/>
            <a:ext cx="4210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What will be the area of a square having a side of 16 meters?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12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10E44E4D-A96F-987B-4BEA-D52C32328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37" y="4914291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C56FA994-706F-F416-A846-52C05E869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37" y="2447384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1D806682-CAF1-9C50-FF59-628E16A97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37" y="1168806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3DD8EB17-C5B3-81DB-9140-971780579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387" y="3603017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0FCCFC09-4B45-0801-7424-36973EB29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387" y="1109988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65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9484" y="245287"/>
            <a:ext cx="6093031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masis MT Pro Medium" panose="02040604050005020304" pitchFamily="18" charset="0"/>
              </a:rPr>
              <a:t>Number Classifications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66686" y="2078168"/>
                <a:ext cx="8575829" cy="2434854"/>
              </a:xfrm>
            </p:spPr>
            <p:txBody>
              <a:bodyPr>
                <a:noAutofit/>
              </a:bodyPr>
              <a:lstStyle/>
              <a:p>
                <a:pPr marL="404813" indent="-404813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</m:t>
                    </m:r>
                    <m:d>
                      <m:dPr>
                        <m:begChr m:val="{"/>
                        <m:endChr m:val="}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2, 5, 0, 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11</m:t>
                            </m:r>
                          </m:den>
                        </m:f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−12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…</m:t>
                        </m:r>
                      </m:e>
                    </m:d>
                  </m:oMath>
                </a14:m>
                <a:r>
                  <a:rPr lang="en-US" sz="2000" dirty="0">
                    <a:latin typeface="Amasis MT Pro" panose="02040504050005020304" pitchFamily="18" charset="0"/>
                  </a:rPr>
                  <a:t> – rational numbers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|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2000" i="1" dirty="0" err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000" i="1" dirty="0" err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 dirty="0" err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az-Cyrl-AZ" sz="2000" i="1" dirty="0">
                        <a:latin typeface="Cambria Math" panose="02040503050406030204" pitchFamily="18" charset="0"/>
                      </a:rPr>
                      <m:t>Є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≠0} </m:t>
                    </m:r>
                  </m:oMath>
                </a14:m>
                <a:endParaRPr lang="en-US" sz="2000" dirty="0">
                  <a:latin typeface="Amasis MT Pro" panose="02040504050005020304" pitchFamily="18" charset="0"/>
                </a:endParaRPr>
              </a:p>
              <a:p>
                <a:pPr marL="404813" indent="-404813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{0, ±1, ±2, ±3,…} </m:t>
                    </m:r>
                  </m:oMath>
                </a14:m>
                <a:r>
                  <a:rPr lang="en-US" sz="2000" dirty="0">
                    <a:latin typeface="Amasis MT Pro" panose="02040504050005020304" pitchFamily="18" charset="0"/>
                  </a:rPr>
                  <a:t>– integers</a:t>
                </a:r>
              </a:p>
              <a:p>
                <a:pPr marL="457200" lvl="1" indent="0">
                  <a:buNone/>
                </a:pPr>
                <a:r>
                  <a:rPr lang="en-US" sz="1600" dirty="0"/>
                  <a:t>      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 </m:t>
                    </m:r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0, 1, 2, 3, …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US" sz="1600" dirty="0">
                    <a:latin typeface="Amasis MT Pro" panose="02040504050005020304" pitchFamily="18" charset="0"/>
                  </a:rPr>
                  <a:t>non-negative integers</a:t>
                </a:r>
              </a:p>
              <a:p>
                <a:pPr marL="457200" lvl="1" indent="0">
                  <a:buNone/>
                </a:pPr>
                <a:r>
                  <a:rPr lang="en-US" sz="1600" dirty="0"/>
                  <a:t>            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0, −1, −2, −3, …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US" sz="1600" dirty="0">
                    <a:latin typeface="Amasis MT Pro" panose="02040504050005020304" pitchFamily="18" charset="0"/>
                  </a:rPr>
                  <a:t>non-positive integers</a:t>
                </a:r>
              </a:p>
              <a:p>
                <a:pPr marL="404813" indent="-404813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0, 1, 2, 3, …</m:t>
                        </m:r>
                      </m:e>
                    </m:d>
                  </m:oMath>
                </a14:m>
                <a:r>
                  <a:rPr lang="en-US" sz="2000" dirty="0">
                    <a:latin typeface="Amasis MT Pro" panose="02040504050005020304" pitchFamily="18" charset="0"/>
                  </a:rPr>
                  <a:t> – whole numbers</a:t>
                </a:r>
              </a:p>
              <a:p>
                <a:pPr marL="404813" indent="-404813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{1,2,3,…} </m:t>
                    </m:r>
                  </m:oMath>
                </a14:m>
                <a:r>
                  <a:rPr lang="en-US" sz="2000" dirty="0">
                    <a:latin typeface="Amasis MT Pro" panose="02040504050005020304" pitchFamily="18" charset="0"/>
                  </a:rPr>
                  <a:t>– natural numbers/counting numbers</a:t>
                </a:r>
              </a:p>
              <a:p>
                <a:pPr marL="404813" indent="-404813">
                  <a:buFont typeface="Wingdings" panose="05000000000000000000" pitchFamily="2" charset="2"/>
                  <a:buChar char="ü"/>
                </a:pPr>
                <a:endParaRPr lang="en-US" sz="2000" dirty="0">
                  <a:latin typeface="Amasis MT Pro" panose="02040504050005020304" pitchFamily="18" charset="0"/>
                </a:endParaRPr>
              </a:p>
              <a:p>
                <a:pPr marL="404813" indent="-404813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000" dirty="0">
                    <a:latin typeface="Amasis MT Pro" panose="02040504050005020304" pitchFamily="18" charset="0"/>
                  </a:rPr>
                  <a:t>, </a:t>
                </a:r>
                <a:r>
                  <a:rPr lang="el-GR" sz="2000" dirty="0">
                    <a:latin typeface="Amasis MT Pro" panose="02040504050005020304" pitchFamily="18" charset="0"/>
                  </a:rPr>
                  <a:t>π</a:t>
                </a:r>
                <a:r>
                  <a:rPr lang="en-US" sz="2000" dirty="0">
                    <a:latin typeface="Amasis MT Pro" panose="020405040500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000" dirty="0">
                    <a:latin typeface="Amasis MT Pro" panose="02040504050005020304" pitchFamily="18" charset="0"/>
                  </a:rPr>
                  <a:t>, … - irrational numbers   </a:t>
                </a:r>
              </a:p>
              <a:p>
                <a:pPr marL="0" indent="0">
                  <a:buNone/>
                </a:pPr>
                <a:endParaRPr lang="en-US" sz="2000" dirty="0">
                  <a:latin typeface="Amasis MT Pro" panose="020405040500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Amasis MT Pro" panose="02040504050005020304" pitchFamily="18" charset="0"/>
                  </a:rPr>
                  <a:t>  </a:t>
                </a:r>
                <a:r>
                  <a:rPr lang="en-US" sz="20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masis MT Pro" panose="02040504050005020304" pitchFamily="18" charset="0"/>
                  </a:rPr>
                  <a:t>Real numbers </a:t>
                </a:r>
                <a:r>
                  <a:rPr lang="en-US" sz="2000" dirty="0">
                    <a:latin typeface="Amasis MT Pro" panose="02040504050005020304" pitchFamily="18" charset="0"/>
                  </a:rPr>
                  <a:t>- </a:t>
                </a:r>
                <a:r>
                  <a:rPr lang="en-US" sz="2000" u="sng" dirty="0">
                    <a:latin typeface="Amasis MT Pro" panose="02040504050005020304" pitchFamily="18" charset="0"/>
                  </a:rPr>
                  <a:t>set of</a:t>
                </a:r>
                <a:r>
                  <a:rPr lang="en-US" sz="2000" dirty="0">
                    <a:latin typeface="Amasis MT Pro" panose="02040504050005020304" pitchFamily="18" charset="0"/>
                  </a:rPr>
                  <a:t> irrational numbers &amp; rational numbers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6686" y="2078168"/>
                <a:ext cx="8575829" cy="2434854"/>
              </a:xfrm>
              <a:blipFill>
                <a:blip r:embed="rId2"/>
                <a:stretch>
                  <a:fillRect l="-640" b="-66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4" name="Picture 6" descr="What are the Types of Numbers? Real vs. Imaginary, Rational vs. Irrational  - YouTube">
            <a:extLst>
              <a:ext uri="{FF2B5EF4-FFF2-40B4-BE49-F238E27FC236}">
                <a16:creationId xmlns:a16="http://schemas.microsoft.com/office/drawing/2014/main" id="{F2D7F4B3-71F5-4945-9A8F-BC76CA6E0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9" b="13246"/>
          <a:stretch/>
        </p:blipFill>
        <p:spPr bwMode="auto">
          <a:xfrm>
            <a:off x="7219102" y="2819391"/>
            <a:ext cx="4751065" cy="260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E7F892F1-7670-4E36-19C4-B1CCFF481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556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Freeform: Shape 3082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Java Modulo - Javatpoint">
            <a:extLst>
              <a:ext uri="{FF2B5EF4-FFF2-40B4-BE49-F238E27FC236}">
                <a16:creationId xmlns:a16="http://schemas.microsoft.com/office/drawing/2014/main" id="{06C59E5E-0A97-4043-AEED-49541C9B6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0921" y="2872375"/>
            <a:ext cx="4101449" cy="3226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icker of a Cartoon Percentage Symbol Stock Vector - Illustration of icon,  sign: 146169533">
            <a:extLst>
              <a:ext uri="{FF2B5EF4-FFF2-40B4-BE49-F238E27FC236}">
                <a16:creationId xmlns:a16="http://schemas.microsoft.com/office/drawing/2014/main" id="{1F237108-FD19-4D35-A90E-8374DC03D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188" y="3319303"/>
            <a:ext cx="1790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CC2EA250-E440-93D1-8A51-501977F6C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8BCB962-CE1D-C3ED-DDA3-C8CBCD1987F3}"/>
                  </a:ext>
                </a:extLst>
              </p:cNvPr>
              <p:cNvSpPr txBox="1"/>
              <p:nvPr/>
            </p:nvSpPr>
            <p:spPr>
              <a:xfrm>
                <a:off x="529646" y="1539139"/>
                <a:ext cx="10115608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000" b="0" i="0" dirty="0">
                    <a:solidFill>
                      <a:srgbClr val="333333"/>
                    </a:solidFill>
                    <a:effectLst/>
                    <a:latin typeface="Arial Rounded MT Bold" panose="020F0704030504030204" pitchFamily="34" charset="0"/>
                  </a:rPr>
                  <a:t>Mod is also known as modulus or modulo.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000" b="0" i="0" dirty="0">
                    <a:solidFill>
                      <a:srgbClr val="333333"/>
                    </a:solidFill>
                    <a:effectLst/>
                    <a:latin typeface="Arial Rounded MT Bold" panose="020F0704030504030204" pitchFamily="34" charset="0"/>
                  </a:rPr>
                  <a:t>It gives the remainder after dividing one number by another number.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000" b="0" i="0" dirty="0">
                    <a:solidFill>
                      <a:srgbClr val="040C28"/>
                    </a:solidFill>
                    <a:effectLst/>
                    <a:latin typeface="Arial Rounded MT Bold" panose="020F0704030504030204" pitchFamily="34" charset="0"/>
                  </a:rPr>
                  <a:t>Modulus of any real number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040C28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b="0" i="0" dirty="0">
                    <a:solidFill>
                      <a:srgbClr val="040C28"/>
                    </a:solidFill>
                    <a:effectLst/>
                    <a:latin typeface="Arial Rounded MT Bold" panose="020F0704030504030204" pitchFamily="34" charset="0"/>
                  </a:rPr>
                  <a:t> will always give </a:t>
                </a:r>
                <a:r>
                  <a:rPr lang="en-US" sz="2000" i="0" dirty="0">
                    <a:solidFill>
                      <a:srgbClr val="0070C0"/>
                    </a:solidFill>
                    <a:latin typeface="Arial Rounded MT Bold" panose="020F0704030504030204" pitchFamily="34" charset="0"/>
                  </a:rPr>
                  <a:t>positive</a:t>
                </a:r>
                <a:r>
                  <a:rPr lang="en-US" sz="2000" b="0" i="0" dirty="0">
                    <a:solidFill>
                      <a:srgbClr val="040C28"/>
                    </a:solidFill>
                    <a:effectLst/>
                    <a:latin typeface="Arial Rounded MT Bold" panose="020F0704030504030204" pitchFamily="34" charset="0"/>
                  </a:rPr>
                  <a:t> value as it's output</a:t>
                </a:r>
                <a:r>
                  <a:rPr lang="en-US" sz="2000" b="0" i="0" dirty="0">
                    <a:solidFill>
                      <a:srgbClr val="202124"/>
                    </a:solidFill>
                    <a:effectLst/>
                    <a:latin typeface="Arial Rounded MT Bold" panose="020F0704030504030204" pitchFamily="34" charset="0"/>
                  </a:rPr>
                  <a:t>.</a:t>
                </a:r>
                <a:endParaRPr lang="en-US" sz="2000" dirty="0">
                  <a:latin typeface="Arial Rounded MT Bold" panose="020F0704030504030204" pitchFamily="34" charset="0"/>
                </a:endParaRPr>
              </a:p>
              <a:p>
                <a:endParaRPr lang="en-US" sz="2000" dirty="0"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8BCB962-CE1D-C3ED-DDA3-C8CBCD198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646" y="1539139"/>
                <a:ext cx="10115608" cy="1323439"/>
              </a:xfrm>
              <a:prstGeom prst="rect">
                <a:avLst/>
              </a:prstGeom>
              <a:blipFill>
                <a:blip r:embed="rId5"/>
                <a:stretch>
                  <a:fillRect l="-542" t="-2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>
            <a:extLst>
              <a:ext uri="{FF2B5EF4-FFF2-40B4-BE49-F238E27FC236}">
                <a16:creationId xmlns:a16="http://schemas.microsoft.com/office/drawing/2014/main" id="{F1500CEA-52D2-D430-05D1-E2B2A14777D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Arial Rounded MT Bold" panose="020F0704030504030204" pitchFamily="34" charset="0"/>
              </a:rPr>
              <a:t>Modulo Operator</a:t>
            </a:r>
          </a:p>
        </p:txBody>
      </p:sp>
    </p:spTree>
    <p:extLst>
      <p:ext uri="{BB962C8B-B14F-4D97-AF65-F5344CB8AC3E}">
        <p14:creationId xmlns:p14="http://schemas.microsoft.com/office/powerpoint/2010/main" val="2349821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D0E60D4-DFBD-4DFB-3708-7025723BDFAB}"/>
                  </a:ext>
                </a:extLst>
              </p:cNvPr>
              <p:cNvSpPr txBox="1"/>
              <p:nvPr/>
            </p:nvSpPr>
            <p:spPr>
              <a:xfrm>
                <a:off x="6521249" y="5667593"/>
                <a:ext cx="65850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D0E60D4-DFBD-4DFB-3708-7025723BDF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1249" y="5667593"/>
                <a:ext cx="6585044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062C319-0641-92EE-BAD1-574D6DE0B9BA}"/>
                  </a:ext>
                </a:extLst>
              </p:cNvPr>
              <p:cNvSpPr txBox="1"/>
              <p:nvPr/>
            </p:nvSpPr>
            <p:spPr>
              <a:xfrm>
                <a:off x="6351384" y="4910926"/>
                <a:ext cx="65850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062C319-0641-92EE-BAD1-574D6DE0B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1384" y="4910926"/>
                <a:ext cx="6585044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39BCFC-F5AF-A4B5-0C04-C2875F48C614}"/>
                  </a:ext>
                </a:extLst>
              </p:cNvPr>
              <p:cNvSpPr txBox="1"/>
              <p:nvPr/>
            </p:nvSpPr>
            <p:spPr>
              <a:xfrm>
                <a:off x="6825806" y="4114198"/>
                <a:ext cx="620973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39BCFC-F5AF-A4B5-0C04-C2875F48C6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806" y="4114198"/>
                <a:ext cx="620973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DBB64D-09D2-6097-6CD0-5C21C0906F96}"/>
                  </a:ext>
                </a:extLst>
              </p:cNvPr>
              <p:cNvSpPr txBox="1"/>
              <p:nvPr/>
            </p:nvSpPr>
            <p:spPr>
              <a:xfrm>
                <a:off x="3204050" y="3007030"/>
                <a:ext cx="175547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DBB64D-09D2-6097-6CD0-5C21C0906F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050" y="3007030"/>
                <a:ext cx="175547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18C030-64B1-4DBF-0848-1C067FBF5658}"/>
                  </a:ext>
                </a:extLst>
              </p:cNvPr>
              <p:cNvSpPr txBox="1"/>
              <p:nvPr/>
            </p:nvSpPr>
            <p:spPr>
              <a:xfrm>
                <a:off x="3041312" y="337508"/>
                <a:ext cx="5796880" cy="24006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 dirty="0"/>
                  <a:t> </a:t>
                </a:r>
              </a:p>
              <a:p>
                <a:endParaRPr lang="en-US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𝒁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sz="24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4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en-US" sz="24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≤|</m:t>
                      </m:r>
                      <m:r>
                        <a:rPr lang="en-US" sz="24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  <m:r>
                        <a:rPr lang="en-US" sz="24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m:rPr>
                          <m:nor/>
                        </m:rP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m:t> </m:t>
                      </m:r>
                    </m:oMath>
                  </m:oMathPara>
                </a14:m>
                <a:endParaRPr lang="en-US" sz="2400" b="1" dirty="0"/>
              </a:p>
              <a:p>
                <a:endParaRPr lang="en-US" sz="2400" b="1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𝒒</m:t>
                    </m:r>
                    <m:r>
                      <a:rPr lang="en-US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  <a:p>
                <a:endParaRPr lang="en-US" sz="24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18C030-64B1-4DBF-0848-1C067FBF5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312" y="337508"/>
                <a:ext cx="5796880" cy="24006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FD70D3-A963-B5AD-7846-E03B1F0DB65E}"/>
                  </a:ext>
                </a:extLst>
              </p:cNvPr>
              <p:cNvSpPr txBox="1"/>
              <p:nvPr/>
            </p:nvSpPr>
            <p:spPr>
              <a:xfrm>
                <a:off x="407147" y="3063080"/>
                <a:ext cx="29526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𝟐𝟕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𝒎𝒐𝒅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𝟐𝟕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FD70D3-A963-B5AD-7846-E03B1F0DB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147" y="3063080"/>
                <a:ext cx="2952668" cy="369332"/>
              </a:xfrm>
              <a:prstGeom prst="rect">
                <a:avLst/>
              </a:prstGeom>
              <a:blipFill>
                <a:blip r:embed="rId7"/>
                <a:stretch>
                  <a:fillRect l="-2066" r="-124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5C8664-4219-FA48-1C6D-05BC964E7759}"/>
                  </a:ext>
                </a:extLst>
              </p:cNvPr>
              <p:cNvSpPr txBox="1"/>
              <p:nvPr/>
            </p:nvSpPr>
            <p:spPr>
              <a:xfrm>
                <a:off x="318840" y="4262753"/>
                <a:ext cx="14319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5C8664-4219-FA48-1C6D-05BC964E7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40" y="4262753"/>
                <a:ext cx="1431995" cy="369332"/>
              </a:xfrm>
              <a:prstGeom prst="rect">
                <a:avLst/>
              </a:prstGeom>
              <a:blipFill>
                <a:blip r:embed="rId8"/>
                <a:stretch>
                  <a:fillRect l="-426" r="-3404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47C2EF-3398-4E37-7A9C-3DEBC233CD45}"/>
                  </a:ext>
                </a:extLst>
              </p:cNvPr>
              <p:cNvSpPr txBox="1"/>
              <p:nvPr/>
            </p:nvSpPr>
            <p:spPr>
              <a:xfrm>
                <a:off x="1738994" y="4262753"/>
                <a:ext cx="2969724" cy="613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e>
                            <m:e/>
                          </m:eqAr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47C2EF-3398-4E37-7A9C-3DEBC233C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994" y="4262753"/>
                <a:ext cx="2969724" cy="6134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F59710-BEB9-91E4-4F57-FDFF10A6B10D}"/>
              </a:ext>
            </a:extLst>
          </p:cNvPr>
          <p:cNvCxnSpPr>
            <a:cxnSpLocks/>
          </p:cNvCxnSpPr>
          <p:nvPr/>
        </p:nvCxnSpPr>
        <p:spPr>
          <a:xfrm flipV="1">
            <a:off x="3388093" y="4776399"/>
            <a:ext cx="0" cy="3851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655AD7D-86EB-98AC-A2EA-85C9A789F01F}"/>
                  </a:ext>
                </a:extLst>
              </p:cNvPr>
              <p:cNvSpPr txBox="1"/>
              <p:nvPr/>
            </p:nvSpPr>
            <p:spPr>
              <a:xfrm>
                <a:off x="2515502" y="5161508"/>
                <a:ext cx="1745183" cy="461665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≤|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400" b="1" dirty="0"/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655AD7D-86EB-98AC-A2EA-85C9A789F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502" y="5161508"/>
                <a:ext cx="1745183" cy="461665"/>
              </a:xfrm>
              <a:prstGeom prst="rect">
                <a:avLst/>
              </a:prstGeom>
              <a:blipFill>
                <a:blip r:embed="rId10"/>
                <a:stretch>
                  <a:fillRect l="-694" r="-347" b="-16883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Check Marks PNG Clipart​ | Gallery Yopriceville - High-Quality Images and  Transparent PNG Free Clipart | Clip art, Free clip art, Clipart gallery">
            <a:extLst>
              <a:ext uri="{FF2B5EF4-FFF2-40B4-BE49-F238E27FC236}">
                <a16:creationId xmlns:a16="http://schemas.microsoft.com/office/drawing/2014/main" id="{AB703193-1E0D-8EDC-681E-50CEA8295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24"/>
          <a:stretch/>
        </p:blipFill>
        <p:spPr bwMode="auto">
          <a:xfrm>
            <a:off x="4802475" y="4151135"/>
            <a:ext cx="567011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heck Marks PNG Clipart​ | Gallery Yopriceville - High-Quality Images and  Transparent PNG Free Clipart | Clip art, Free clip art, Clipart gallery">
            <a:extLst>
              <a:ext uri="{FF2B5EF4-FFF2-40B4-BE49-F238E27FC236}">
                <a16:creationId xmlns:a16="http://schemas.microsoft.com/office/drawing/2014/main" id="{F8949118-7CEA-1D7E-6C3F-16D38BB22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5" r="918"/>
          <a:stretch/>
        </p:blipFill>
        <p:spPr bwMode="auto">
          <a:xfrm>
            <a:off x="4872149" y="5776506"/>
            <a:ext cx="585412" cy="56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1E08F33-77E8-1F08-EE81-573766BDE71B}"/>
                  </a:ext>
                </a:extLst>
              </p:cNvPr>
              <p:cNvSpPr txBox="1"/>
              <p:nvPr/>
            </p:nvSpPr>
            <p:spPr>
              <a:xfrm>
                <a:off x="306999" y="5875339"/>
                <a:ext cx="14319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1E08F33-77E8-1F08-EE81-573766BDE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99" y="5875339"/>
                <a:ext cx="1431995" cy="369332"/>
              </a:xfrm>
              <a:prstGeom prst="rect">
                <a:avLst/>
              </a:prstGeom>
              <a:blipFill>
                <a:blip r:embed="rId13"/>
                <a:stretch>
                  <a:fillRect l="-426" r="-3404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C95070D-1FBD-874B-3F70-65DADC07BE2C}"/>
                  </a:ext>
                </a:extLst>
              </p:cNvPr>
              <p:cNvSpPr txBox="1"/>
              <p:nvPr/>
            </p:nvSpPr>
            <p:spPr>
              <a:xfrm>
                <a:off x="1821940" y="5898426"/>
                <a:ext cx="24387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C95070D-1FBD-874B-3F70-65DADC07B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940" y="5898426"/>
                <a:ext cx="2438745" cy="369332"/>
              </a:xfrm>
              <a:prstGeom prst="rect">
                <a:avLst/>
              </a:prstGeom>
              <a:blipFill>
                <a:blip r:embed="rId14"/>
                <a:stretch>
                  <a:fillRect l="-250" r="-2750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05FC05A1-C7FA-9AB4-17E4-846B5F4B92BC}"/>
              </a:ext>
            </a:extLst>
          </p:cNvPr>
          <p:cNvSpPr/>
          <p:nvPr/>
        </p:nvSpPr>
        <p:spPr>
          <a:xfrm>
            <a:off x="4395684" y="3070082"/>
            <a:ext cx="311255" cy="361955"/>
          </a:xfrm>
          <a:prstGeom prst="flowChartConnector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FC18F06D-1213-13D7-17C3-2EB215BE2F50}"/>
              </a:ext>
            </a:extLst>
          </p:cNvPr>
          <p:cNvSpPr/>
          <p:nvPr/>
        </p:nvSpPr>
        <p:spPr>
          <a:xfrm>
            <a:off x="2935870" y="5883573"/>
            <a:ext cx="380218" cy="402398"/>
          </a:xfrm>
          <a:prstGeom prst="flowChartConnector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FC1E906D-CDDC-08EE-C7F8-7016DD96235F}"/>
              </a:ext>
            </a:extLst>
          </p:cNvPr>
          <p:cNvSpPr/>
          <p:nvPr/>
        </p:nvSpPr>
        <p:spPr>
          <a:xfrm>
            <a:off x="2944714" y="4192280"/>
            <a:ext cx="626068" cy="489212"/>
          </a:xfrm>
          <a:prstGeom prst="flowChartConnector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797074-E447-8AA8-A849-4791E9EF2FB4}"/>
                  </a:ext>
                </a:extLst>
              </p:cNvPr>
              <p:cNvSpPr txBox="1"/>
              <p:nvPr/>
            </p:nvSpPr>
            <p:spPr>
              <a:xfrm>
                <a:off x="7076619" y="3284030"/>
                <a:ext cx="18717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𝟏𝟏𝟑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797074-E447-8AA8-A849-4791E9EF2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619" y="3284030"/>
                <a:ext cx="1871794" cy="369332"/>
              </a:xfrm>
              <a:prstGeom prst="rect">
                <a:avLst/>
              </a:prstGeom>
              <a:blipFill>
                <a:blip r:embed="rId15"/>
                <a:stretch>
                  <a:fillRect l="-3583" r="-228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11C7C43-EBCF-781E-8BA4-FF8E5DE055A8}"/>
                  </a:ext>
                </a:extLst>
              </p:cNvPr>
              <p:cNvSpPr txBox="1"/>
              <p:nvPr/>
            </p:nvSpPr>
            <p:spPr>
              <a:xfrm>
                <a:off x="9027433" y="3284029"/>
                <a:ext cx="21096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𝟑𝟕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11C7C43-EBCF-781E-8BA4-FF8E5DE05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7433" y="3284029"/>
                <a:ext cx="2109680" cy="369332"/>
              </a:xfrm>
              <a:prstGeom prst="rect">
                <a:avLst/>
              </a:prstGeom>
              <a:blipFill>
                <a:blip r:embed="rId16"/>
                <a:stretch>
                  <a:fillRect l="-578" r="-289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267D698F-E4DB-9785-AA07-18402391004C}"/>
              </a:ext>
            </a:extLst>
          </p:cNvPr>
          <p:cNvSpPr/>
          <p:nvPr/>
        </p:nvSpPr>
        <p:spPr>
          <a:xfrm>
            <a:off x="10812443" y="3243085"/>
            <a:ext cx="376394" cy="427475"/>
          </a:xfrm>
          <a:prstGeom prst="flowChartConnector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AF2839B-7DFC-E9FA-A01B-62BD55DD3B39}"/>
                  </a:ext>
                </a:extLst>
              </p:cNvPr>
              <p:cNvSpPr txBox="1"/>
              <p:nvPr/>
            </p:nvSpPr>
            <p:spPr>
              <a:xfrm>
                <a:off x="6981487" y="4179555"/>
                <a:ext cx="19166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AF2839B-7DFC-E9FA-A01B-62BD55DD3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1487" y="4179555"/>
                <a:ext cx="1916679" cy="369332"/>
              </a:xfrm>
              <a:prstGeom prst="rect">
                <a:avLst/>
              </a:prstGeom>
              <a:blipFill>
                <a:blip r:embed="rId17"/>
                <a:stretch>
                  <a:fillRect l="-317" r="-222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651F4E4-65C3-BA40-29A0-AF9DA1271D55}"/>
              </a:ext>
            </a:extLst>
          </p:cNvPr>
          <p:cNvSpPr/>
          <p:nvPr/>
        </p:nvSpPr>
        <p:spPr>
          <a:xfrm>
            <a:off x="10502608" y="4139493"/>
            <a:ext cx="310184" cy="409394"/>
          </a:xfrm>
          <a:prstGeom prst="flowChartConnector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29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5C85F9A0-A339-DFF8-CE09-3B712F2D1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81437E-C26A-CCE6-37D7-3DFA8771B9C0}"/>
                  </a:ext>
                </a:extLst>
              </p:cNvPr>
              <p:cNvSpPr txBox="1"/>
              <p:nvPr/>
            </p:nvSpPr>
            <p:spPr>
              <a:xfrm>
                <a:off x="7125609" y="4942009"/>
                <a:ext cx="17782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𝒎𝒐𝒅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81437E-C26A-CCE6-37D7-3DFA8771B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609" y="4942009"/>
                <a:ext cx="1778244" cy="369332"/>
              </a:xfrm>
              <a:prstGeom prst="rect">
                <a:avLst/>
              </a:prstGeom>
              <a:blipFill>
                <a:blip r:embed="rId19"/>
                <a:stretch>
                  <a:fillRect l="-685" r="-102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CD559A-B76E-C134-A3C3-175ED3EEE801}"/>
                  </a:ext>
                </a:extLst>
              </p:cNvPr>
              <p:cNvSpPr txBox="1"/>
              <p:nvPr/>
            </p:nvSpPr>
            <p:spPr>
              <a:xfrm>
                <a:off x="7125609" y="5707655"/>
                <a:ext cx="19625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𝒎𝒐𝒅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CD559A-B76E-C134-A3C3-175ED3EEE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609" y="5707655"/>
                <a:ext cx="1962589" cy="369332"/>
              </a:xfrm>
              <a:prstGeom prst="rect">
                <a:avLst/>
              </a:prstGeom>
              <a:blipFill>
                <a:blip r:embed="rId20"/>
                <a:stretch>
                  <a:fillRect l="-621" r="-1242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CD08189F-F1CB-C857-77E9-188255C78A62}"/>
              </a:ext>
            </a:extLst>
          </p:cNvPr>
          <p:cNvSpPr/>
          <p:nvPr/>
        </p:nvSpPr>
        <p:spPr>
          <a:xfrm>
            <a:off x="10082273" y="4921978"/>
            <a:ext cx="310184" cy="409394"/>
          </a:xfrm>
          <a:prstGeom prst="flowChartConnector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0E109D99-31CD-8C06-EF43-BE3CC1C67BF6}"/>
              </a:ext>
            </a:extLst>
          </p:cNvPr>
          <p:cNvSpPr/>
          <p:nvPr/>
        </p:nvSpPr>
        <p:spPr>
          <a:xfrm>
            <a:off x="10247732" y="5667593"/>
            <a:ext cx="310184" cy="409394"/>
          </a:xfrm>
          <a:prstGeom prst="flowChartConnector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3076" name="Picture 4" descr="How to use Modulo , Modulus, or Remainder Operator in Java? [Example] |  Java67">
            <a:extLst>
              <a:ext uri="{FF2B5EF4-FFF2-40B4-BE49-F238E27FC236}">
                <a16:creationId xmlns:a16="http://schemas.microsoft.com/office/drawing/2014/main" id="{C1FDD9A3-2D0B-BD77-FCE0-07EC9B55C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91" y="284503"/>
            <a:ext cx="1152376" cy="115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47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5" grpId="0"/>
      <p:bldP spid="33" grpId="0"/>
      <p:bldP spid="14" grpId="0"/>
      <p:bldP spid="6" grpId="0"/>
      <p:bldP spid="7" grpId="0"/>
      <p:bldP spid="16" grpId="0" animBg="1"/>
      <p:bldP spid="19" grpId="0"/>
      <p:bldP spid="20" grpId="0"/>
      <p:bldP spid="21" grpId="0" animBg="1"/>
      <p:bldP spid="22" grpId="0" animBg="1"/>
      <p:bldP spid="23" grpId="0" animBg="1"/>
      <p:bldP spid="24" grpId="0"/>
      <p:bldP spid="25" grpId="0"/>
      <p:bldP spid="26" grpId="0" animBg="1"/>
      <p:bldP spid="27" grpId="0"/>
      <p:bldP spid="28" grpId="0" animBg="1"/>
      <p:bldP spid="3" grpId="0"/>
      <p:bldP spid="5" grpId="0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B95767-AC2A-0426-49E1-7B4056898817}"/>
              </a:ext>
            </a:extLst>
          </p:cNvPr>
          <p:cNvSpPr txBox="1"/>
          <p:nvPr/>
        </p:nvSpPr>
        <p:spPr>
          <a:xfrm>
            <a:off x="7732741" y="2311070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-29 mod 3?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B51B06-6E83-A6DF-21F6-98835ACB4CE9}"/>
              </a:ext>
            </a:extLst>
          </p:cNvPr>
          <p:cNvSpPr txBox="1"/>
          <p:nvPr/>
        </p:nvSpPr>
        <p:spPr>
          <a:xfrm>
            <a:off x="7771213" y="2855167"/>
            <a:ext cx="2206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6 mod 18?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16B7F0-F8CC-218E-B096-9CCA5300D69C}"/>
              </a:ext>
            </a:extLst>
          </p:cNvPr>
          <p:cNvSpPr txBox="1"/>
          <p:nvPr/>
        </p:nvSpPr>
        <p:spPr>
          <a:xfrm>
            <a:off x="7758575" y="3914141"/>
            <a:ext cx="206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4 mod 9?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80F50E-5E7C-A8A7-F9D6-1626BDAD6305}"/>
              </a:ext>
            </a:extLst>
          </p:cNvPr>
          <p:cNvSpPr txBox="1"/>
          <p:nvPr/>
        </p:nvSpPr>
        <p:spPr>
          <a:xfrm>
            <a:off x="7781819" y="4518285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-6 mod 18?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F0941-C5A0-66E3-2787-5444387F8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29" y="210858"/>
            <a:ext cx="2657736" cy="21261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C16E1D-4687-309B-32DE-8D0FA135B3A2}"/>
              </a:ext>
            </a:extLst>
          </p:cNvPr>
          <p:cNvSpPr txBox="1"/>
          <p:nvPr/>
        </p:nvSpPr>
        <p:spPr>
          <a:xfrm>
            <a:off x="7732741" y="1744824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-29 mod 4?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FE7E64-99C8-ED4C-FE2E-10906AAF7742}"/>
              </a:ext>
            </a:extLst>
          </p:cNvPr>
          <p:cNvSpPr txBox="1"/>
          <p:nvPr/>
        </p:nvSpPr>
        <p:spPr>
          <a:xfrm>
            <a:off x="10572378" y="1744824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DFD0F0-79BB-E600-04BC-518A6B6D0641}"/>
              </a:ext>
            </a:extLst>
          </p:cNvPr>
          <p:cNvSpPr txBox="1"/>
          <p:nvPr/>
        </p:nvSpPr>
        <p:spPr>
          <a:xfrm>
            <a:off x="7835519" y="5168423"/>
            <a:ext cx="206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7 mod 6?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49520F-F1DE-E96F-10A1-58CE38AB977F}"/>
              </a:ext>
            </a:extLst>
          </p:cNvPr>
          <p:cNvSpPr txBox="1"/>
          <p:nvPr/>
        </p:nvSpPr>
        <p:spPr>
          <a:xfrm>
            <a:off x="10602834" y="5112528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697310-8A57-2BDA-8A32-E880F9927523}"/>
              </a:ext>
            </a:extLst>
          </p:cNvPr>
          <p:cNvSpPr txBox="1"/>
          <p:nvPr/>
        </p:nvSpPr>
        <p:spPr>
          <a:xfrm>
            <a:off x="3987360" y="4254953"/>
            <a:ext cx="2206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17 mod 7?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F852C8-8B56-1007-280B-8D8AC5042868}"/>
              </a:ext>
            </a:extLst>
          </p:cNvPr>
          <p:cNvSpPr txBox="1"/>
          <p:nvPr/>
        </p:nvSpPr>
        <p:spPr>
          <a:xfrm>
            <a:off x="6640851" y="4229110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7958C0-9476-44EB-3BE1-22BCBFA3278A}"/>
              </a:ext>
            </a:extLst>
          </p:cNvPr>
          <p:cNvSpPr txBox="1"/>
          <p:nvPr/>
        </p:nvSpPr>
        <p:spPr>
          <a:xfrm>
            <a:off x="3987360" y="4829264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-49 mod 5?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D3D448-8C4D-ABFE-A924-D78D1D670BF4}"/>
              </a:ext>
            </a:extLst>
          </p:cNvPr>
          <p:cNvSpPr txBox="1"/>
          <p:nvPr/>
        </p:nvSpPr>
        <p:spPr>
          <a:xfrm>
            <a:off x="6640851" y="4840965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6B5BD0-3B2B-6DC6-8F86-9B92789B6A3A}"/>
              </a:ext>
            </a:extLst>
          </p:cNvPr>
          <p:cNvSpPr txBox="1"/>
          <p:nvPr/>
        </p:nvSpPr>
        <p:spPr>
          <a:xfrm>
            <a:off x="3999997" y="5452820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-14 mod 2?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53A243-5A03-6652-BD6E-7BC7FF798CB9}"/>
              </a:ext>
            </a:extLst>
          </p:cNvPr>
          <p:cNvSpPr txBox="1"/>
          <p:nvPr/>
        </p:nvSpPr>
        <p:spPr>
          <a:xfrm>
            <a:off x="6653488" y="5452820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566B3A-439A-C729-EEEE-2BA1320CD2A4}"/>
              </a:ext>
            </a:extLst>
          </p:cNvPr>
          <p:cNvSpPr txBox="1"/>
          <p:nvPr/>
        </p:nvSpPr>
        <p:spPr>
          <a:xfrm>
            <a:off x="3956645" y="3005267"/>
            <a:ext cx="214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-9 mod 6?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869DCC-7315-DAE1-E9DA-5DADCF93B328}"/>
              </a:ext>
            </a:extLst>
          </p:cNvPr>
          <p:cNvSpPr txBox="1"/>
          <p:nvPr/>
        </p:nvSpPr>
        <p:spPr>
          <a:xfrm>
            <a:off x="6578751" y="3005400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B9F0BD-0DF2-48F5-1A5B-DE90E3248AC2}"/>
              </a:ext>
            </a:extLst>
          </p:cNvPr>
          <p:cNvSpPr txBox="1"/>
          <p:nvPr/>
        </p:nvSpPr>
        <p:spPr>
          <a:xfrm>
            <a:off x="3987360" y="3554710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-13 mod 1?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81B5D2-7DBC-F2ED-4411-522F70DEE412}"/>
              </a:ext>
            </a:extLst>
          </p:cNvPr>
          <p:cNvSpPr txBox="1"/>
          <p:nvPr/>
        </p:nvSpPr>
        <p:spPr>
          <a:xfrm>
            <a:off x="6578751" y="3617255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0BB26F-F2FF-5579-3645-0F185B57D952}"/>
              </a:ext>
            </a:extLst>
          </p:cNvPr>
          <p:cNvSpPr txBox="1"/>
          <p:nvPr/>
        </p:nvSpPr>
        <p:spPr>
          <a:xfrm>
            <a:off x="10572378" y="2315424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45F195-610E-8130-0073-9002F4541308}"/>
              </a:ext>
            </a:extLst>
          </p:cNvPr>
          <p:cNvSpPr txBox="1"/>
          <p:nvPr/>
        </p:nvSpPr>
        <p:spPr>
          <a:xfrm>
            <a:off x="10572378" y="3924042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4477DD-D8D1-7E82-2EA9-C515BC7C7645}"/>
              </a:ext>
            </a:extLst>
          </p:cNvPr>
          <p:cNvSpPr txBox="1"/>
          <p:nvPr/>
        </p:nvSpPr>
        <p:spPr>
          <a:xfrm>
            <a:off x="7758575" y="3370044"/>
            <a:ext cx="214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9 mod -6?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367A6A-AB68-4442-97F3-30BC2F16DF4F}"/>
              </a:ext>
            </a:extLst>
          </p:cNvPr>
          <p:cNvSpPr txBox="1"/>
          <p:nvPr/>
        </p:nvSpPr>
        <p:spPr>
          <a:xfrm>
            <a:off x="10572378" y="3377085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B59472-3728-B427-53E1-244601E77D6C}"/>
              </a:ext>
            </a:extLst>
          </p:cNvPr>
          <p:cNvSpPr txBox="1"/>
          <p:nvPr/>
        </p:nvSpPr>
        <p:spPr>
          <a:xfrm>
            <a:off x="3962211" y="1766147"/>
            <a:ext cx="2680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What is -6 mod 18 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877497-C793-2323-6A31-1A2233828EF7}"/>
              </a:ext>
            </a:extLst>
          </p:cNvPr>
          <p:cNvSpPr txBox="1"/>
          <p:nvPr/>
        </p:nvSpPr>
        <p:spPr>
          <a:xfrm>
            <a:off x="3987360" y="2385866"/>
            <a:ext cx="2220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-4 mod 9?</a:t>
            </a:r>
          </a:p>
        </p:txBody>
      </p:sp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F73EC14E-AD97-5704-2064-9ABABA21C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69FBA-6CB2-E4D1-0CB8-75B4C36FE005}"/>
              </a:ext>
            </a:extLst>
          </p:cNvPr>
          <p:cNvSpPr txBox="1"/>
          <p:nvPr/>
        </p:nvSpPr>
        <p:spPr>
          <a:xfrm>
            <a:off x="6454947" y="178169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664363-1319-1767-3D2B-D7E3D3C2C59D}"/>
              </a:ext>
            </a:extLst>
          </p:cNvPr>
          <p:cNvSpPr txBox="1"/>
          <p:nvPr/>
        </p:nvSpPr>
        <p:spPr>
          <a:xfrm>
            <a:off x="6549025" y="2393545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5538BA-2A30-9B07-B98C-1D15F2C103F6}"/>
              </a:ext>
            </a:extLst>
          </p:cNvPr>
          <p:cNvSpPr txBox="1"/>
          <p:nvPr/>
        </p:nvSpPr>
        <p:spPr>
          <a:xfrm>
            <a:off x="10572378" y="2886024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8C39E3-5085-4AD5-7458-5578F7D8A3C7}"/>
              </a:ext>
            </a:extLst>
          </p:cNvPr>
          <p:cNvSpPr txBox="1"/>
          <p:nvPr/>
        </p:nvSpPr>
        <p:spPr>
          <a:xfrm>
            <a:off x="10533906" y="451828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25942B-4582-09A1-B35C-BA864A7B2064}"/>
              </a:ext>
            </a:extLst>
          </p:cNvPr>
          <p:cNvSpPr txBox="1"/>
          <p:nvPr/>
        </p:nvSpPr>
        <p:spPr>
          <a:xfrm>
            <a:off x="547848" y="2911139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-9 mod 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751CADC-8624-BD20-1373-1480D70DC693}"/>
              </a:ext>
            </a:extLst>
          </p:cNvPr>
          <p:cNvSpPr txBox="1"/>
          <p:nvPr/>
        </p:nvSpPr>
        <p:spPr>
          <a:xfrm>
            <a:off x="547848" y="3445694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-8 mod 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349756-0324-2F74-2CD7-63822A025118}"/>
              </a:ext>
            </a:extLst>
          </p:cNvPr>
          <p:cNvSpPr txBox="1"/>
          <p:nvPr/>
        </p:nvSpPr>
        <p:spPr>
          <a:xfrm>
            <a:off x="570313" y="3972632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-7 mod 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AB1843-23CD-2FF5-E0AA-01DA3A79F1C7}"/>
              </a:ext>
            </a:extLst>
          </p:cNvPr>
          <p:cNvSpPr txBox="1"/>
          <p:nvPr/>
        </p:nvSpPr>
        <p:spPr>
          <a:xfrm>
            <a:off x="547848" y="4501071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-4 mod 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0FE3E36-314B-191C-8BF9-A51180607FA5}"/>
              </a:ext>
            </a:extLst>
          </p:cNvPr>
          <p:cNvSpPr txBox="1"/>
          <p:nvPr/>
        </p:nvSpPr>
        <p:spPr>
          <a:xfrm>
            <a:off x="547848" y="5028009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-2 mod 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8C30BD-9E3D-4768-2D6E-C701672743DE}"/>
              </a:ext>
            </a:extLst>
          </p:cNvPr>
          <p:cNvSpPr txBox="1"/>
          <p:nvPr/>
        </p:nvSpPr>
        <p:spPr>
          <a:xfrm>
            <a:off x="547848" y="5537755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-1 mod 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3B8EC5-6353-1EB5-9DE7-7C00B4E8C5EE}"/>
              </a:ext>
            </a:extLst>
          </p:cNvPr>
          <p:cNvSpPr txBox="1"/>
          <p:nvPr/>
        </p:nvSpPr>
        <p:spPr>
          <a:xfrm>
            <a:off x="1959154" y="2926393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2F5790B-6DAD-8E45-14B9-CEA9DE00FDE8}"/>
              </a:ext>
            </a:extLst>
          </p:cNvPr>
          <p:cNvSpPr txBox="1"/>
          <p:nvPr/>
        </p:nvSpPr>
        <p:spPr>
          <a:xfrm>
            <a:off x="1961407" y="3448665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0B024D-4580-72DC-1185-134A5F4F4DD2}"/>
              </a:ext>
            </a:extLst>
          </p:cNvPr>
          <p:cNvSpPr txBox="1"/>
          <p:nvPr/>
        </p:nvSpPr>
        <p:spPr>
          <a:xfrm>
            <a:off x="1961407" y="3970937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D993BB-760A-C7AC-4F79-9BDA54931235}"/>
              </a:ext>
            </a:extLst>
          </p:cNvPr>
          <p:cNvSpPr txBox="1"/>
          <p:nvPr/>
        </p:nvSpPr>
        <p:spPr>
          <a:xfrm>
            <a:off x="1987456" y="4493209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F3C5C4-0B30-A743-4C9A-036A4735249D}"/>
              </a:ext>
            </a:extLst>
          </p:cNvPr>
          <p:cNvSpPr txBox="1"/>
          <p:nvPr/>
        </p:nvSpPr>
        <p:spPr>
          <a:xfrm>
            <a:off x="2012749" y="5015481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26D324C-BF9B-8037-BA6F-5AB24EFFC2A7}"/>
              </a:ext>
            </a:extLst>
          </p:cNvPr>
          <p:cNvSpPr txBox="1"/>
          <p:nvPr/>
        </p:nvSpPr>
        <p:spPr>
          <a:xfrm>
            <a:off x="2036800" y="5537755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8</a:t>
            </a:r>
          </a:p>
        </p:txBody>
      </p:sp>
    </p:spTree>
    <p:extLst>
      <p:ext uri="{BB962C8B-B14F-4D97-AF65-F5344CB8AC3E}">
        <p14:creationId xmlns:p14="http://schemas.microsoft.com/office/powerpoint/2010/main" val="255227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6" grpId="0"/>
      <p:bldP spid="20" grpId="0"/>
      <p:bldP spid="23" grpId="0"/>
      <p:bldP spid="25" grpId="0"/>
      <p:bldP spid="27" grpId="0"/>
      <p:bldP spid="28" grpId="0"/>
      <p:bldP spid="29" grpId="0"/>
      <p:bldP spid="33" grpId="0"/>
      <p:bldP spid="3" grpId="0"/>
      <p:bldP spid="13" grpId="0"/>
      <p:bldP spid="15" grpId="0"/>
      <p:bldP spid="17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9C0E2F-E826-3E59-C3BF-AED626BE1A80}"/>
              </a:ext>
            </a:extLst>
          </p:cNvPr>
          <p:cNvSpPr txBox="1"/>
          <p:nvPr/>
        </p:nvSpPr>
        <p:spPr>
          <a:xfrm>
            <a:off x="1369506" y="867979"/>
            <a:ext cx="8135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Find the largest negative integer that when divided by nine leaves a remainder of one.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5BB86C-F7D3-C383-5294-75DCD2E5AE39}"/>
                  </a:ext>
                </a:extLst>
              </p:cNvPr>
              <p:cNvSpPr txBox="1"/>
              <p:nvPr/>
            </p:nvSpPr>
            <p:spPr>
              <a:xfrm>
                <a:off x="1439593" y="1791815"/>
                <a:ext cx="19248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2000" b="1" dirty="0"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5BB86C-F7D3-C383-5294-75DCD2E5A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593" y="1791815"/>
                <a:ext cx="1924886" cy="307777"/>
              </a:xfrm>
              <a:prstGeom prst="rect">
                <a:avLst/>
              </a:prstGeom>
              <a:blipFill>
                <a:blip r:embed="rId2"/>
                <a:stretch>
                  <a:fillRect l="-2215" r="-2532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F7F175-EED6-B565-71F7-80A5C4035694}"/>
                  </a:ext>
                </a:extLst>
              </p:cNvPr>
              <p:cNvSpPr txBox="1"/>
              <p:nvPr/>
            </p:nvSpPr>
            <p:spPr>
              <a:xfrm>
                <a:off x="1439593" y="2425138"/>
                <a:ext cx="177099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2000" b="1" dirty="0"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F7F175-EED6-B565-71F7-80A5C4035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593" y="2425138"/>
                <a:ext cx="1770998" cy="307777"/>
              </a:xfrm>
              <a:prstGeom prst="rect">
                <a:avLst/>
              </a:prstGeom>
              <a:blipFill>
                <a:blip r:embed="rId3"/>
                <a:stretch>
                  <a:fillRect l="-2405" r="-2749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A47753-5778-FCCB-79E9-9CE33D314BA0}"/>
                  </a:ext>
                </a:extLst>
              </p:cNvPr>
              <p:cNvSpPr txBox="1"/>
              <p:nvPr/>
            </p:nvSpPr>
            <p:spPr>
              <a:xfrm>
                <a:off x="1369506" y="2998420"/>
                <a:ext cx="215571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2000" b="1" dirty="0"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A47753-5778-FCCB-79E9-9CE33D314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506" y="2998420"/>
                <a:ext cx="2155718" cy="307777"/>
              </a:xfrm>
              <a:prstGeom prst="rect">
                <a:avLst/>
              </a:prstGeom>
              <a:blipFill>
                <a:blip r:embed="rId4"/>
                <a:stretch>
                  <a:fillRect l="-283" r="-2266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26C77A8-4A86-F75C-18D0-13DE7B9483E5}"/>
              </a:ext>
            </a:extLst>
          </p:cNvPr>
          <p:cNvSpPr txBox="1"/>
          <p:nvPr/>
        </p:nvSpPr>
        <p:spPr>
          <a:xfrm>
            <a:off x="1315434" y="4806784"/>
            <a:ext cx="9329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When a certain integer is divided by 12, the remainder is 5. What remainder is obtained when this number is divided by 4?</a:t>
            </a:r>
          </a:p>
        </p:txBody>
      </p:sp>
      <p:pic>
        <p:nvPicPr>
          <p:cNvPr id="4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3796341A-5D4E-28EC-8098-B92B46DC5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C95BCC-7B33-FE54-90EC-46AB2592D73D}"/>
                  </a:ext>
                </a:extLst>
              </p:cNvPr>
              <p:cNvSpPr txBox="1"/>
              <p:nvPr/>
            </p:nvSpPr>
            <p:spPr>
              <a:xfrm>
                <a:off x="1431619" y="3687158"/>
                <a:ext cx="4005618" cy="369332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Arial Rounded MT Bold" panose="020F0704030504030204" pitchFamily="34" charset="0"/>
                  </a:rPr>
                  <a:t>The largest negative integer is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dirty="0">
                    <a:latin typeface="Arial Rounded MT Bold" panose="020F0704030504030204" pitchFamily="34" charset="0"/>
                  </a:rPr>
                  <a:t> .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C95BCC-7B33-FE54-90EC-46AB2592D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619" y="3687158"/>
                <a:ext cx="4005618" cy="369332"/>
              </a:xfrm>
              <a:prstGeom prst="rect">
                <a:avLst/>
              </a:prstGeom>
              <a:blipFill>
                <a:blip r:embed="rId6"/>
                <a:stretch>
                  <a:fillRect l="-1057" t="-9231" r="-755" b="-16923"/>
                </a:stretch>
              </a:blipFill>
              <a:ln w="2857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753678D6-F246-81F5-8028-2D1A04D69D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109" y="826884"/>
            <a:ext cx="356285" cy="346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8D4261-6FD6-1DA9-843A-8FB2BA103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109" y="4806784"/>
            <a:ext cx="356285" cy="34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467 Try It Icon Illustrations &amp; Clip Art - iStock">
            <a:extLst>
              <a:ext uri="{FF2B5EF4-FFF2-40B4-BE49-F238E27FC236}">
                <a16:creationId xmlns:a16="http://schemas.microsoft.com/office/drawing/2014/main" id="{E485ED24-3E9E-4FA5-87CD-5A81F65CC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9" t="32164" r="19771" b="28070"/>
          <a:stretch/>
        </p:blipFill>
        <p:spPr bwMode="auto">
          <a:xfrm>
            <a:off x="4593161" y="409871"/>
            <a:ext cx="3333751" cy="129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3CD76D61-7C6C-BBAC-9FBA-57CB387B5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98833D-5727-DF6B-EBE0-2ABCC932B23B}"/>
                  </a:ext>
                </a:extLst>
              </p:cNvPr>
              <p:cNvSpPr txBox="1"/>
              <p:nvPr/>
            </p:nvSpPr>
            <p:spPr>
              <a:xfrm>
                <a:off x="477062" y="4060279"/>
                <a:ext cx="41306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Arial Rounded MT Bold" panose="020F0704030504030204" pitchFamily="34" charset="0"/>
                  </a:rPr>
                  <a:t>Find the product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23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∙43</m:t>
                    </m:r>
                  </m:oMath>
                </a14:m>
                <a:r>
                  <a:rPr lang="en-US" dirty="0">
                    <a:latin typeface="Arial Rounded MT Bold" panose="020F0704030504030204" pitchFamily="34" charset="0"/>
                  </a:rPr>
                  <a:t> modulo 8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98833D-5727-DF6B-EBE0-2ABCC932B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62" y="4060279"/>
                <a:ext cx="4130683" cy="369332"/>
              </a:xfrm>
              <a:prstGeom prst="rect">
                <a:avLst/>
              </a:prstGeom>
              <a:blipFill>
                <a:blip r:embed="rId4"/>
                <a:stretch>
                  <a:fillRect l="-885" t="-8197" r="-44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7D9FDF9-04A4-D473-88A7-84BF68C4D31A}"/>
              </a:ext>
            </a:extLst>
          </p:cNvPr>
          <p:cNvSpPr txBox="1"/>
          <p:nvPr/>
        </p:nvSpPr>
        <p:spPr>
          <a:xfrm>
            <a:off x="580030" y="2694796"/>
            <a:ext cx="38421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 Rounded MT Bold" panose="020F0704030504030204" pitchFamily="34" charset="0"/>
              </a:rPr>
              <a:t>108 is divided by 3.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6BC20-5B1D-0930-C3F9-17BE8D77124C}"/>
              </a:ext>
            </a:extLst>
          </p:cNvPr>
          <p:cNvSpPr txBox="1"/>
          <p:nvPr/>
        </p:nvSpPr>
        <p:spPr>
          <a:xfrm>
            <a:off x="589440" y="3217425"/>
            <a:ext cx="2670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 Rounded MT Bold" panose="020F0704030504030204" pitchFamily="34" charset="0"/>
              </a:rPr>
              <a:t>129 is divided by 7.</a:t>
            </a:r>
          </a:p>
        </p:txBody>
      </p:sp>
      <p:pic>
        <p:nvPicPr>
          <p:cNvPr id="4098" name="Picture 2" descr="SOLVED: I need the answer. Perform the modular arithmetic operations: What  is 13 mod 1? What is -17 mod 7? What is -4 mod 9? What is 4 mod 9? What is -">
            <a:extLst>
              <a:ext uri="{FF2B5EF4-FFF2-40B4-BE49-F238E27FC236}">
                <a16:creationId xmlns:a16="http://schemas.microsoft.com/office/drawing/2014/main" id="{40CA5A44-C1BC-FBAD-618C-3781673DF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14" y="2243774"/>
            <a:ext cx="5432354" cy="391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AEB5A0-5D99-A62B-DA84-3672E3ECF3C9}"/>
              </a:ext>
            </a:extLst>
          </p:cNvPr>
          <p:cNvSpPr txBox="1"/>
          <p:nvPr/>
        </p:nvSpPr>
        <p:spPr>
          <a:xfrm>
            <a:off x="477062" y="4681383"/>
            <a:ext cx="28907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 Rounded MT Bold" panose="020F0704030504030204" pitchFamily="34" charset="0"/>
              </a:rPr>
              <a:t>Find 11 mod 8.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rial Rounded MT Bold" panose="020F07040305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 Rounded MT Bold" panose="020F0704030504030204" pitchFamily="34" charset="0"/>
              </a:rPr>
              <a:t>Find -3 mod 8.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rial Rounded MT Bold" panose="020F07040305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 Rounded MT Bold" panose="020F0704030504030204" pitchFamily="34" charset="0"/>
              </a:rPr>
              <a:t>Find 49 mod 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22EBF0-7486-FC33-EB6F-F8EA676E521F}"/>
              </a:ext>
            </a:extLst>
          </p:cNvPr>
          <p:cNvSpPr txBox="1"/>
          <p:nvPr/>
        </p:nvSpPr>
        <p:spPr>
          <a:xfrm>
            <a:off x="580030" y="2287426"/>
            <a:ext cx="6155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the remainder value: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8AED29-2E54-47B5-E0D2-8053C07C7614}"/>
              </a:ext>
            </a:extLst>
          </p:cNvPr>
          <p:cNvSpPr txBox="1"/>
          <p:nvPr/>
        </p:nvSpPr>
        <p:spPr>
          <a:xfrm>
            <a:off x="186442" y="2243000"/>
            <a:ext cx="394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1)</a:t>
            </a:r>
          </a:p>
        </p:txBody>
      </p:sp>
    </p:spTree>
    <p:extLst>
      <p:ext uri="{BB962C8B-B14F-4D97-AF65-F5344CB8AC3E}">
        <p14:creationId xmlns:p14="http://schemas.microsoft.com/office/powerpoint/2010/main" val="1050386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9ECD39-29C2-4B70-1545-CE2CBFA5F5BF}"/>
              </a:ext>
            </a:extLst>
          </p:cNvPr>
          <p:cNvSpPr txBox="1"/>
          <p:nvPr/>
        </p:nvSpPr>
        <p:spPr>
          <a:xfrm>
            <a:off x="770267" y="2686056"/>
            <a:ext cx="449841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rgbClr val="21242C"/>
                </a:solidFill>
                <a:effectLst/>
                <a:latin typeface="Arial Rounded MT Bold" panose="020F0704030504030204" pitchFamily="34" charset="0"/>
              </a:rPr>
              <a:t>Many programming languages, and calculators, have a mod operator, typically represented with the % symbol. If you calculate the result of a negative number, some languages will give you a negative result.</a:t>
            </a:r>
            <a:br>
              <a:rPr lang="en-US" dirty="0">
                <a:latin typeface="Arial Rounded MT Bold" panose="020F0704030504030204" pitchFamily="34" charset="0"/>
              </a:rPr>
            </a:b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480C0-A48A-27AE-D76B-DF4E07605A14}"/>
              </a:ext>
            </a:extLst>
          </p:cNvPr>
          <p:cNvSpPr txBox="1"/>
          <p:nvPr/>
        </p:nvSpPr>
        <p:spPr>
          <a:xfrm>
            <a:off x="3019476" y="600164"/>
            <a:ext cx="6093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3600" i="0" dirty="0">
                <a:solidFill>
                  <a:srgbClr val="002060"/>
                </a:solidFill>
                <a:effectLst/>
                <a:latin typeface="Arial Rounded MT Bold" panose="020F0704030504030204" pitchFamily="34" charset="0"/>
              </a:rPr>
              <a:t>MOD in programming languages and calculators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EB660DA-076D-5539-B88D-AC877D48E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9584" y="4729325"/>
            <a:ext cx="2277733" cy="492443"/>
          </a:xfrm>
          <a:prstGeom prst="rect">
            <a:avLst/>
          </a:prstGeom>
          <a:solidFill>
            <a:srgbClr val="F0F1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1242C"/>
                </a:solidFill>
                <a:effectLst/>
                <a:latin typeface="Courier"/>
              </a:rPr>
              <a:t>-5 % 3 = -2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What is Programming? A Handbook for Beginners">
            <a:extLst>
              <a:ext uri="{FF2B5EF4-FFF2-40B4-BE49-F238E27FC236}">
                <a16:creationId xmlns:a16="http://schemas.microsoft.com/office/drawing/2014/main" id="{242065FE-F8B9-A4D4-99E4-BCFA3AA02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518" y="2686056"/>
            <a:ext cx="5282871" cy="297161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93C249EE-10F4-65E8-9C88-99388D90C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yi Stock Illustrations – 779 Fyi Stock Illustrations, Vectors &amp; Clipart -  Dreamstime">
            <a:extLst>
              <a:ext uri="{FF2B5EF4-FFF2-40B4-BE49-F238E27FC236}">
                <a16:creationId xmlns:a16="http://schemas.microsoft.com/office/drawing/2014/main" id="{76C1B477-5CAC-B9C1-3BEF-752A830E1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91" y="164496"/>
            <a:ext cx="1800493" cy="180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8177A7A-A6DC-CECB-A9D6-0C932A64E623}"/>
                  </a:ext>
                </a:extLst>
              </p:cNvPr>
              <p:cNvSpPr txBox="1"/>
              <p:nvPr/>
            </p:nvSpPr>
            <p:spPr>
              <a:xfrm>
                <a:off x="906744" y="5810768"/>
                <a:ext cx="4824555" cy="646331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b="0" i="0" dirty="0">
                    <a:solidFill>
                      <a:srgbClr val="040C28"/>
                    </a:solidFill>
                    <a:effectLst/>
                    <a:latin typeface="Arial Rounded MT Bold" panose="020F0704030504030204" pitchFamily="34" charset="0"/>
                  </a:rPr>
                  <a:t>Modulus of any real number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0C28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b="0" i="0" dirty="0">
                    <a:solidFill>
                      <a:srgbClr val="040C28"/>
                    </a:solidFill>
                    <a:effectLst/>
                    <a:latin typeface="Arial Rounded MT Bold" panose="020F0704030504030204" pitchFamily="34" charset="0"/>
                  </a:rPr>
                  <a:t> will always give </a:t>
                </a:r>
                <a:r>
                  <a:rPr lang="en-US" i="0" dirty="0">
                    <a:solidFill>
                      <a:srgbClr val="0070C0"/>
                    </a:solidFill>
                    <a:latin typeface="Arial Rounded MT Bold" panose="020F0704030504030204" pitchFamily="34" charset="0"/>
                  </a:rPr>
                  <a:t>positive</a:t>
                </a:r>
                <a:r>
                  <a:rPr lang="en-US" b="0" i="0" dirty="0">
                    <a:solidFill>
                      <a:srgbClr val="040C28"/>
                    </a:solidFill>
                    <a:effectLst/>
                    <a:latin typeface="Arial Rounded MT Bold" panose="020F0704030504030204" pitchFamily="34" charset="0"/>
                  </a:rPr>
                  <a:t> value as it's output</a:t>
                </a:r>
                <a:r>
                  <a:rPr lang="en-US" b="0" i="0" dirty="0">
                    <a:solidFill>
                      <a:srgbClr val="202124"/>
                    </a:solidFill>
                    <a:effectLst/>
                    <a:latin typeface="Arial Rounded MT Bold" panose="020F0704030504030204" pitchFamily="34" charset="0"/>
                  </a:rPr>
                  <a:t>.</a:t>
                </a:r>
                <a:endParaRPr lang="en-US" dirty="0"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8177A7A-A6DC-CECB-A9D6-0C932A64E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44" y="5810768"/>
                <a:ext cx="4824555" cy="646331"/>
              </a:xfrm>
              <a:prstGeom prst="rect">
                <a:avLst/>
              </a:prstGeom>
              <a:blipFill>
                <a:blip r:embed="rId5"/>
                <a:stretch>
                  <a:fillRect l="-879" t="-2703" b="-10811"/>
                </a:stretch>
              </a:blipFill>
              <a:ln w="28575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Remember Clipart Finger - Don T Forget Png PNG Image | Transparent PNG Free  Download on SeekPNG">
            <a:extLst>
              <a:ext uri="{FF2B5EF4-FFF2-40B4-BE49-F238E27FC236}">
                <a16:creationId xmlns:a16="http://schemas.microsoft.com/office/drawing/2014/main" id="{83895C3B-B3BC-2C96-5110-A941DFC25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83" y="5274267"/>
            <a:ext cx="786635" cy="91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242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E573A-E467-4D8B-BD0F-7313AC6B05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360" t="21945" r="24532" b="30000"/>
          <a:stretch/>
        </p:blipFill>
        <p:spPr>
          <a:xfrm>
            <a:off x="409575" y="2087294"/>
            <a:ext cx="7644736" cy="438653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F4643EA-9805-428F-BCF7-98EB0A272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38417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masis MT Pro" panose="02040504050005020304" pitchFamily="18" charset="0"/>
              </a:rPr>
              <a:t>Logical Operators</a:t>
            </a:r>
          </a:p>
        </p:txBody>
      </p:sp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CD20387B-5C9D-C7A8-04AF-A968C24D3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9636F5-6C2C-0E8E-2127-94D21D6600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7823" y="2714833"/>
            <a:ext cx="3644519" cy="28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82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307A28-D8B6-4017-A89D-5B2F81C86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515" t="22223" r="24297" b="31111"/>
          <a:stretch/>
        </p:blipFill>
        <p:spPr>
          <a:xfrm>
            <a:off x="428625" y="2007430"/>
            <a:ext cx="7589403" cy="4221919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D3BA0F36-4EF9-4B88-9F84-B31C59A6CCD1}"/>
              </a:ext>
            </a:extLst>
          </p:cNvPr>
          <p:cNvSpPr txBox="1">
            <a:spLocks/>
          </p:cNvSpPr>
          <p:nvPr/>
        </p:nvSpPr>
        <p:spPr>
          <a:xfrm>
            <a:off x="428625" y="628651"/>
            <a:ext cx="10515600" cy="768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002060"/>
                </a:solidFill>
                <a:latin typeface="Amasis MT Pro" panose="02040504050005020304" pitchFamily="18" charset="0"/>
              </a:rPr>
              <a:t>Logical Operators</a:t>
            </a:r>
            <a:endParaRPr lang="en-US" b="1" dirty="0">
              <a:solidFill>
                <a:srgbClr val="002060"/>
              </a:solidFill>
              <a:latin typeface="Amasis MT Pro" panose="02040504050005020304" pitchFamily="18" charset="0"/>
            </a:endParaRPr>
          </a:p>
        </p:txBody>
      </p:sp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5C57BA35-7C12-7FB5-B4DB-ED0751C60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ulb Learning PNG Clipart - PNG All">
            <a:extLst>
              <a:ext uri="{FF2B5EF4-FFF2-40B4-BE49-F238E27FC236}">
                <a16:creationId xmlns:a16="http://schemas.microsoft.com/office/drawing/2014/main" id="{1ECDEE63-C5C4-4311-F287-72491C672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967" y="5158074"/>
            <a:ext cx="1962033" cy="161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401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A2FEB6-E57B-43CB-9119-FDBEC61F0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38" t="31669" r="18423" b="21422"/>
          <a:stretch/>
        </p:blipFill>
        <p:spPr>
          <a:xfrm>
            <a:off x="1821373" y="2243881"/>
            <a:ext cx="8106429" cy="3590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04279D-A329-4D9C-9ED8-5A0AC82B0CB6}"/>
              </a:ext>
            </a:extLst>
          </p:cNvPr>
          <p:cNvSpPr txBox="1"/>
          <p:nvPr/>
        </p:nvSpPr>
        <p:spPr>
          <a:xfrm>
            <a:off x="3754654" y="487401"/>
            <a:ext cx="4682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masis MT Pro" panose="02040504050005020304" pitchFamily="18" charset="0"/>
              </a:rPr>
              <a:t>Logical Operator</a:t>
            </a:r>
          </a:p>
        </p:txBody>
      </p:sp>
      <p:pic>
        <p:nvPicPr>
          <p:cNvPr id="7" name="Picture 6" descr="Reading cartoon bee">
            <a:extLst>
              <a:ext uri="{FF2B5EF4-FFF2-40B4-BE49-F238E27FC236}">
                <a16:creationId xmlns:a16="http://schemas.microsoft.com/office/drawing/2014/main" id="{74C8F507-A881-462E-BAF1-3C29B852D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53" y="144808"/>
            <a:ext cx="1145977" cy="1524001"/>
          </a:xfrm>
          <a:prstGeom prst="rect">
            <a:avLst/>
          </a:prstGeom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BBD67EA5-B759-04DA-5FE2-EED265B94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907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Suggests Stock Illustrations – 3,001 Image Suggests Stock  Illustrations, Vectors &amp; Clipart - Dreamstime">
            <a:extLst>
              <a:ext uri="{FF2B5EF4-FFF2-40B4-BE49-F238E27FC236}">
                <a16:creationId xmlns:a16="http://schemas.microsoft.com/office/drawing/2014/main" id="{A92FCFE2-9511-61B7-34F1-C5B08852B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6" t="15525" r="19030" b="16770"/>
          <a:stretch/>
        </p:blipFill>
        <p:spPr bwMode="auto">
          <a:xfrm>
            <a:off x="7403543" y="3215236"/>
            <a:ext cx="715883" cy="78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8F518D-207C-43E2-BE39-1852651F474A}"/>
              </a:ext>
            </a:extLst>
          </p:cNvPr>
          <p:cNvSpPr txBox="1"/>
          <p:nvPr/>
        </p:nvSpPr>
        <p:spPr>
          <a:xfrm>
            <a:off x="424490" y="704824"/>
            <a:ext cx="7796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masis MT Pro" panose="02040504050005020304" pitchFamily="18" charset="0"/>
              </a:rPr>
              <a:t>Answer the following questions as </a:t>
            </a:r>
            <a:r>
              <a:rPr lang="en-US" sz="2800" b="1" dirty="0">
                <a:solidFill>
                  <a:srgbClr val="002060"/>
                </a:solidFill>
                <a:latin typeface="Amasis MT Pro" panose="02040504050005020304" pitchFamily="18" charset="0"/>
              </a:rPr>
              <a:t>True</a:t>
            </a:r>
            <a:r>
              <a:rPr lang="en-US" sz="2800" dirty="0">
                <a:solidFill>
                  <a:srgbClr val="002060"/>
                </a:solidFill>
                <a:latin typeface="Amasis MT Pro" panose="02040504050005020304" pitchFamily="18" charset="0"/>
              </a:rPr>
              <a:t> or </a:t>
            </a:r>
            <a:r>
              <a:rPr lang="en-US" sz="2800" b="1" dirty="0">
                <a:solidFill>
                  <a:srgbClr val="002060"/>
                </a:solidFill>
                <a:latin typeface="Amasis MT Pro" panose="02040504050005020304" pitchFamily="18" charset="0"/>
              </a:rPr>
              <a:t>False</a:t>
            </a:r>
            <a:r>
              <a:rPr lang="en-US" sz="2800" dirty="0">
                <a:solidFill>
                  <a:srgbClr val="002060"/>
                </a:solidFill>
                <a:latin typeface="Amasis MT Pro" panose="020405040500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F91F30-7C34-4CFB-93B3-82911F2125E7}"/>
                  </a:ext>
                </a:extLst>
              </p:cNvPr>
              <p:cNvSpPr txBox="1"/>
              <p:nvPr/>
            </p:nvSpPr>
            <p:spPr>
              <a:xfrm>
                <a:off x="404858" y="2353910"/>
                <a:ext cx="109096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Amasis MT Pro" panose="020405040500050203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000" b="1" dirty="0">
                    <a:latin typeface="Amasis MT Pro" panose="020405040500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2000" b="1" dirty="0">
                    <a:latin typeface="Amasis MT Pro" panose="02040504050005020304" pitchFamily="18" charset="0"/>
                  </a:rPr>
                  <a:t>, what is the value of each of the following expressions: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F91F30-7C34-4CFB-93B3-82911F212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58" y="2353910"/>
                <a:ext cx="10909653" cy="400110"/>
              </a:xfrm>
              <a:prstGeom prst="rect">
                <a:avLst/>
              </a:prstGeom>
              <a:blipFill>
                <a:blip r:embed="rId3"/>
                <a:stretch>
                  <a:fillRect l="-559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09D1F9-94B6-4CC8-B56E-6DEDB20C4211}"/>
                  </a:ext>
                </a:extLst>
              </p:cNvPr>
              <p:cNvSpPr txBox="1"/>
              <p:nvPr/>
            </p:nvSpPr>
            <p:spPr>
              <a:xfrm>
                <a:off x="652757" y="3058871"/>
                <a:ext cx="2466894" cy="587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0" dirty="0">
                    <a:latin typeface="Amasis MT Pro" panose="02040504050005020304" pitchFamily="18" charset="0"/>
                  </a:rPr>
                  <a:t>1.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09D1F9-94B6-4CC8-B56E-6DEDB20C4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57" y="3058871"/>
                <a:ext cx="2466894" cy="587405"/>
              </a:xfrm>
              <a:prstGeom prst="rect">
                <a:avLst/>
              </a:prstGeom>
              <a:blipFill>
                <a:blip r:embed="rId4"/>
                <a:stretch>
                  <a:fillRect l="-3704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84913-F7BF-4AD2-BB22-640DB14270FB}"/>
                  </a:ext>
                </a:extLst>
              </p:cNvPr>
              <p:cNvSpPr txBox="1"/>
              <p:nvPr/>
            </p:nvSpPr>
            <p:spPr>
              <a:xfrm>
                <a:off x="652757" y="3718492"/>
                <a:ext cx="3706015" cy="587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masis MT Pro" panose="02040504050005020304" pitchFamily="18" charset="0"/>
                  </a:rPr>
                  <a:t>2.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−2∗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∗2/3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84913-F7BF-4AD2-BB22-640DB1427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57" y="3718492"/>
                <a:ext cx="3706015" cy="587405"/>
              </a:xfrm>
              <a:prstGeom prst="rect">
                <a:avLst/>
              </a:prstGeom>
              <a:blipFill>
                <a:blip r:embed="rId5"/>
                <a:stretch>
                  <a:fillRect l="-2467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BC700B-7FB7-4434-96DA-36554B57F324}"/>
                  </a:ext>
                </a:extLst>
              </p:cNvPr>
              <p:cNvSpPr txBox="1"/>
              <p:nvPr/>
            </p:nvSpPr>
            <p:spPr>
              <a:xfrm>
                <a:off x="652757" y="4375439"/>
                <a:ext cx="4230966" cy="587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masis MT Pro" panose="02040504050005020304" pitchFamily="18" charset="0"/>
                  </a:rPr>
                  <a:t>3.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/4%5&lt;8 &amp;&amp;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 =4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BC700B-7FB7-4434-96DA-36554B57F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57" y="4375439"/>
                <a:ext cx="4230966" cy="587405"/>
              </a:xfrm>
              <a:prstGeom prst="rect">
                <a:avLst/>
              </a:prstGeom>
              <a:blipFill>
                <a:blip r:embed="rId6"/>
                <a:stretch>
                  <a:fillRect l="-216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76B744-D45D-4C24-991B-78C9ECE0BF30}"/>
                  </a:ext>
                </a:extLst>
              </p:cNvPr>
              <p:cNvSpPr txBox="1"/>
              <p:nvPr/>
            </p:nvSpPr>
            <p:spPr>
              <a:xfrm>
                <a:off x="652757" y="5005753"/>
                <a:ext cx="4251741" cy="587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masis MT Pro" panose="02040504050005020304" pitchFamily="18" charset="0"/>
                  </a:rPr>
                  <a:t>4.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&gt;5||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+5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&amp;&amp;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&lt;3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76B744-D45D-4C24-991B-78C9ECE0B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57" y="5005753"/>
                <a:ext cx="4251741" cy="587405"/>
              </a:xfrm>
              <a:prstGeom prst="rect">
                <a:avLst/>
              </a:prstGeom>
              <a:blipFill>
                <a:blip r:embed="rId7"/>
                <a:stretch>
                  <a:fillRect l="-2149" b="-21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54D408A-6E26-4FC2-9E8C-7B71EE0DB3F1}"/>
                  </a:ext>
                </a:extLst>
              </p:cNvPr>
              <p:cNvSpPr txBox="1"/>
              <p:nvPr/>
            </p:nvSpPr>
            <p:spPr>
              <a:xfrm>
                <a:off x="652757" y="5707945"/>
                <a:ext cx="5552995" cy="587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masis MT Pro" panose="02040504050005020304" pitchFamily="18" charset="0"/>
                  </a:rPr>
                  <a:t>5.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!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4+5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 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&amp;&amp;(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−2&lt;7)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54D408A-6E26-4FC2-9E8C-7B71EE0DB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57" y="5707945"/>
                <a:ext cx="5552995" cy="587405"/>
              </a:xfrm>
              <a:prstGeom prst="rect">
                <a:avLst/>
              </a:prstGeom>
              <a:blipFill>
                <a:blip r:embed="rId8"/>
                <a:stretch>
                  <a:fillRect l="-1647" r="-110" b="-21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Google Docs - Lessons - Blendspace">
            <a:extLst>
              <a:ext uri="{FF2B5EF4-FFF2-40B4-BE49-F238E27FC236}">
                <a16:creationId xmlns:a16="http://schemas.microsoft.com/office/drawing/2014/main" id="{80FEC081-7F86-4450-8E03-9EE87EE76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1"/>
          <a:stretch/>
        </p:blipFill>
        <p:spPr bwMode="auto">
          <a:xfrm>
            <a:off x="8768810" y="146971"/>
            <a:ext cx="2261125" cy="150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E7CFC9-38DD-4066-9EFD-892A1589A4E6}"/>
              </a:ext>
            </a:extLst>
          </p:cNvPr>
          <p:cNvSpPr txBox="1"/>
          <p:nvPr/>
        </p:nvSpPr>
        <p:spPr>
          <a:xfrm>
            <a:off x="7928494" y="3814672"/>
            <a:ext cx="4015408" cy="923330"/>
          </a:xfrm>
          <a:prstGeom prst="rect">
            <a:avLst/>
          </a:prstGeom>
          <a:solidFill>
            <a:srgbClr val="F6D4F1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</a:rPr>
              <a:t>If the numerator is </a:t>
            </a:r>
            <a:r>
              <a:rPr lang="en-US" b="1" dirty="0">
                <a:latin typeface="Amasis MT Pro" panose="02040504050005020304" pitchFamily="18" charset="0"/>
              </a:rPr>
              <a:t>smaller than </a:t>
            </a:r>
            <a:r>
              <a:rPr lang="en-US" dirty="0">
                <a:latin typeface="Amasis MT Pro" panose="02040504050005020304" pitchFamily="18" charset="0"/>
              </a:rPr>
              <a:t>the denominator, then the remainder is equal to the numerator. 3 % 10 =3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EA99E5-385A-4B79-AC0A-3B0C228C3E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544" t="54085" r="59891" b="30450"/>
          <a:stretch/>
        </p:blipFill>
        <p:spPr>
          <a:xfrm>
            <a:off x="9033788" y="4905451"/>
            <a:ext cx="1775791" cy="106002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EA23F8F4-9F4C-374F-0880-4F82D95F1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147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ational and Irrational Numbers -Differences &amp; Examples">
            <a:extLst>
              <a:ext uri="{FF2B5EF4-FFF2-40B4-BE49-F238E27FC236}">
                <a16:creationId xmlns:a16="http://schemas.microsoft.com/office/drawing/2014/main" id="{D38B1826-AFCE-8C53-6A1D-A4C5EFD87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6" t="11046" r="754" b="2241"/>
          <a:stretch/>
        </p:blipFill>
        <p:spPr bwMode="auto">
          <a:xfrm>
            <a:off x="2042934" y="298914"/>
            <a:ext cx="7431472" cy="581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5A0A43C7-5539-AA98-3DF2-169F2787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577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bee with pencil">
            <a:extLst>
              <a:ext uri="{FF2B5EF4-FFF2-40B4-BE49-F238E27FC236}">
                <a16:creationId xmlns:a16="http://schemas.microsoft.com/office/drawing/2014/main" id="{55BA43E8-6385-4E78-8F22-9D7A17D2CE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760" y="5576437"/>
            <a:ext cx="1021972" cy="1096959"/>
          </a:xfrm>
          <a:prstGeom prst="rect">
            <a:avLst/>
          </a:prstGeom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F25253D7-C8BE-AA29-493B-73ADD981A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0126765-F59D-D6EC-80A1-F569389909F6}"/>
              </a:ext>
            </a:extLst>
          </p:cNvPr>
          <p:cNvGrpSpPr/>
          <p:nvPr/>
        </p:nvGrpSpPr>
        <p:grpSpPr>
          <a:xfrm>
            <a:off x="494980" y="659358"/>
            <a:ext cx="8958863" cy="5539284"/>
            <a:chOff x="507677" y="659358"/>
            <a:chExt cx="8958863" cy="5539284"/>
          </a:xfrm>
        </p:grpSpPr>
        <p:pic>
          <p:nvPicPr>
            <p:cNvPr id="19" name="Picture 4" descr="Java Review if Online Time For loop Quiz on Thursday. - ppt download">
              <a:extLst>
                <a:ext uri="{FF2B5EF4-FFF2-40B4-BE49-F238E27FC236}">
                  <a16:creationId xmlns:a16="http://schemas.microsoft.com/office/drawing/2014/main" id="{6BB68B5B-270E-4274-81A0-6DC6D447EA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5" t="9048" r="2666" b="15487"/>
            <a:stretch/>
          </p:blipFill>
          <p:spPr bwMode="auto">
            <a:xfrm>
              <a:off x="507677" y="659358"/>
              <a:ext cx="8958863" cy="553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00C668-7A23-D0AC-4B49-BC8DC676EA49}"/>
                </a:ext>
              </a:extLst>
            </p:cNvPr>
            <p:cNvSpPr/>
            <p:nvPr/>
          </p:nvSpPr>
          <p:spPr>
            <a:xfrm>
              <a:off x="4630057" y="914400"/>
              <a:ext cx="4681761" cy="32366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2" descr="Image Suggests Stock Illustrations – 3,001 Image Suggests Stock  Illustrations, Vectors &amp; Clipart - Dreamstime">
            <a:extLst>
              <a:ext uri="{FF2B5EF4-FFF2-40B4-BE49-F238E27FC236}">
                <a16:creationId xmlns:a16="http://schemas.microsoft.com/office/drawing/2014/main" id="{DBB6AFA9-CD04-F5A9-6328-7233EC787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6" t="15525" r="19030" b="16770"/>
          <a:stretch/>
        </p:blipFill>
        <p:spPr bwMode="auto">
          <a:xfrm>
            <a:off x="7829016" y="1068240"/>
            <a:ext cx="626907" cy="68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Java Review if Online Time For loop Quiz on Thursday. - ppt download">
            <a:extLst>
              <a:ext uri="{FF2B5EF4-FFF2-40B4-BE49-F238E27FC236}">
                <a16:creationId xmlns:a16="http://schemas.microsoft.com/office/drawing/2014/main" id="{0D77B8CC-AE66-81C7-457C-77F4BE97D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38" t="12464" r="4223" b="43440"/>
          <a:stretch/>
        </p:blipFill>
        <p:spPr bwMode="auto">
          <a:xfrm>
            <a:off x="8312672" y="1504599"/>
            <a:ext cx="3738668" cy="259547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9966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Practice Makes Perfect Stock Photo - Download Image Now - Adhesive Note,  Business, Business Finance and Industry - iStock">
            <a:extLst>
              <a:ext uri="{FF2B5EF4-FFF2-40B4-BE49-F238E27FC236}">
                <a16:creationId xmlns:a16="http://schemas.microsoft.com/office/drawing/2014/main" id="{F8F56685-F401-4CF0-A7EB-0D0D29414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385" y="0"/>
            <a:ext cx="26193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ional and Logical Operators - ppt download">
            <a:extLst>
              <a:ext uri="{FF2B5EF4-FFF2-40B4-BE49-F238E27FC236}">
                <a16:creationId xmlns:a16="http://schemas.microsoft.com/office/drawing/2014/main" id="{6C286BBE-4B80-4D21-82AA-EC92738F7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9693" r="17589" b="12820"/>
          <a:stretch/>
        </p:blipFill>
        <p:spPr bwMode="auto">
          <a:xfrm>
            <a:off x="425652" y="804643"/>
            <a:ext cx="5670348" cy="36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 Don't Know Panda">
            <a:extLst>
              <a:ext uri="{FF2B5EF4-FFF2-40B4-BE49-F238E27FC236}">
                <a16:creationId xmlns:a16="http://schemas.microsoft.com/office/drawing/2014/main" id="{0216490F-FE80-47F7-B498-DED79363FB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35" y="5090342"/>
            <a:ext cx="1463078" cy="146307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F4AF356-2109-4E36-A685-E1F0EEDB70EF}"/>
              </a:ext>
            </a:extLst>
          </p:cNvPr>
          <p:cNvCxnSpPr/>
          <p:nvPr/>
        </p:nvCxnSpPr>
        <p:spPr>
          <a:xfrm>
            <a:off x="5505254" y="2375555"/>
            <a:ext cx="0" cy="43928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3122191E-97B8-2920-7564-44F8C4409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917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A1C73-6A9E-45E6-BEFE-855D41EA9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00" t="18365" r="24654" b="22860"/>
          <a:stretch/>
        </p:blipFill>
        <p:spPr>
          <a:xfrm>
            <a:off x="506437" y="613447"/>
            <a:ext cx="6625883" cy="4028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F15808-9CAB-4FC1-BC62-1A0A1F9EB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8092" r="75538" b="25322"/>
          <a:stretch/>
        </p:blipFill>
        <p:spPr>
          <a:xfrm>
            <a:off x="6096000" y="2619375"/>
            <a:ext cx="3762666" cy="4028892"/>
          </a:xfrm>
          <a:prstGeom prst="rect">
            <a:avLst/>
          </a:prstGeom>
        </p:spPr>
      </p:pic>
      <p:pic>
        <p:nvPicPr>
          <p:cNvPr id="6" name="Picture 5" descr="Question Cat">
            <a:extLst>
              <a:ext uri="{FF2B5EF4-FFF2-40B4-BE49-F238E27FC236}">
                <a16:creationId xmlns:a16="http://schemas.microsoft.com/office/drawing/2014/main" id="{B262195C-E260-4DFB-8981-7B9E30823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072" y="4231867"/>
            <a:ext cx="2619375" cy="2619375"/>
          </a:xfrm>
          <a:prstGeom prst="rect">
            <a:avLst/>
          </a:prstGeom>
        </p:spPr>
      </p:pic>
      <p:pic>
        <p:nvPicPr>
          <p:cNvPr id="7" name="Picture 2" descr="try-it-out | Graph Paper Press">
            <a:extLst>
              <a:ext uri="{FF2B5EF4-FFF2-40B4-BE49-F238E27FC236}">
                <a16:creationId xmlns:a16="http://schemas.microsoft.com/office/drawing/2014/main" id="{0C94CA86-512B-4C4E-989A-E4BBF831D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5131">
            <a:off x="4195181" y="4535852"/>
            <a:ext cx="2158597" cy="125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5359723D-750E-97B5-8CFA-B90978C0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629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eneration of Programming Languages | by Enos Jeba | Analytics Vidhya |  Medium">
            <a:extLst>
              <a:ext uri="{FF2B5EF4-FFF2-40B4-BE49-F238E27FC236}">
                <a16:creationId xmlns:a16="http://schemas.microsoft.com/office/drawing/2014/main" id="{E2322048-0613-4242-B9A9-98F5CE058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877D51-2579-4123-91B8-9C5948F49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769" t="29939" r="25115" b="26552"/>
          <a:stretch/>
        </p:blipFill>
        <p:spPr>
          <a:xfrm>
            <a:off x="2954215" y="1814732"/>
            <a:ext cx="6953421" cy="3770142"/>
          </a:xfrm>
          <a:prstGeom prst="rect">
            <a:avLst/>
          </a:prstGeom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E37F4D66-8611-9880-9E56-BABEFBD20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023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7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04D2DA2-00EF-4AC9-9CED-939EDE6C9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31" t="26245" r="21885" b="7466"/>
          <a:stretch/>
        </p:blipFill>
        <p:spPr>
          <a:xfrm>
            <a:off x="2742979" y="643467"/>
            <a:ext cx="6706041" cy="5571066"/>
          </a:xfrm>
          <a:prstGeom prst="rect">
            <a:avLst/>
          </a:prstGeom>
        </p:spPr>
      </p:pic>
      <p:pic>
        <p:nvPicPr>
          <p:cNvPr id="6146" name="Picture 2" descr="Motivation Quote Vector Art, Icons, and Graphics for Free Download">
            <a:extLst>
              <a:ext uri="{FF2B5EF4-FFF2-40B4-BE49-F238E27FC236}">
                <a16:creationId xmlns:a16="http://schemas.microsoft.com/office/drawing/2014/main" id="{501F9E38-854B-4F1C-9F28-AA4090993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1" y="48006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742234D2-59D5-CA90-5886-F2762D6C2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28906" y="48006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2555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D7FDFF-EB7D-4730-B47D-10E341ACD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083" t="19418" r="45728" b="52057"/>
          <a:stretch/>
        </p:blipFill>
        <p:spPr>
          <a:xfrm>
            <a:off x="2846321" y="739826"/>
            <a:ext cx="3185689" cy="3157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29BB2C-D37D-4791-B0F3-35A8593C2D38}"/>
              </a:ext>
            </a:extLst>
          </p:cNvPr>
          <p:cNvSpPr txBox="1"/>
          <p:nvPr/>
        </p:nvSpPr>
        <p:spPr>
          <a:xfrm>
            <a:off x="227860" y="230819"/>
            <a:ext cx="22541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Practice</a:t>
            </a:r>
          </a:p>
        </p:txBody>
      </p:sp>
      <p:pic>
        <p:nvPicPr>
          <p:cNvPr id="1032" name="Picture 8" descr="Yr12 GCSE Maths Revision - a message for parents - Enniskillen Royal  Grammar School">
            <a:extLst>
              <a:ext uri="{FF2B5EF4-FFF2-40B4-BE49-F238E27FC236}">
                <a16:creationId xmlns:a16="http://schemas.microsoft.com/office/drawing/2014/main" id="{C387DA0C-062D-4D9B-AAEE-BAC691F41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093" y="445373"/>
            <a:ext cx="1794775" cy="187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BB431F-B1E7-43B5-922E-0BB79E694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890" t="19055" r="26922" b="52057"/>
          <a:stretch/>
        </p:blipFill>
        <p:spPr>
          <a:xfrm>
            <a:off x="5901404" y="739826"/>
            <a:ext cx="3185689" cy="31976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F2E342-6AFF-4F3E-A907-0B89F5CAD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7862" y="4203668"/>
            <a:ext cx="2538088" cy="1914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4DD3CD-F3B3-48BA-B7FB-57642138F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5529" y="4102685"/>
            <a:ext cx="3477644" cy="1738822"/>
          </a:xfrm>
          <a:prstGeom prst="rect">
            <a:avLst/>
          </a:prstGeom>
        </p:spPr>
      </p:pic>
      <p:pic>
        <p:nvPicPr>
          <p:cNvPr id="2050" name="Picture 2" descr="4,944 Inspirational Quotes Illustrations &amp; Clip Art - iStock">
            <a:extLst>
              <a:ext uri="{FF2B5EF4-FFF2-40B4-BE49-F238E27FC236}">
                <a16:creationId xmlns:a16="http://schemas.microsoft.com/office/drawing/2014/main" id="{B47BA8BD-D306-4483-8107-DB92C83E5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92" y="4712676"/>
            <a:ext cx="2072280" cy="207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BA2704DF-2F84-0327-2B19-3862B2AF0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817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9FEC9B-07B0-4DA8-AC1A-921665060085}"/>
              </a:ext>
            </a:extLst>
          </p:cNvPr>
          <p:cNvSpPr txBox="1"/>
          <p:nvPr/>
        </p:nvSpPr>
        <p:spPr>
          <a:xfrm>
            <a:off x="399496" y="266330"/>
            <a:ext cx="4261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masis MT Pro Medium" panose="02040604050005020304" pitchFamily="18" charset="0"/>
              </a:rPr>
              <a:t>Answers to check</a:t>
            </a:r>
          </a:p>
        </p:txBody>
      </p:sp>
      <p:pic>
        <p:nvPicPr>
          <p:cNvPr id="2050" name="Picture 2" descr="YouthPOINT » Answers">
            <a:extLst>
              <a:ext uri="{FF2B5EF4-FFF2-40B4-BE49-F238E27FC236}">
                <a16:creationId xmlns:a16="http://schemas.microsoft.com/office/drawing/2014/main" id="{E8E76FC3-9A1D-4E5C-85DC-04FD8F44F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372" y="4257581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007D5-1895-4BE8-B496-72DE914C7B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1332" t="30033" r="40603" b="62146"/>
          <a:stretch/>
        </p:blipFill>
        <p:spPr>
          <a:xfrm>
            <a:off x="4201642" y="1702842"/>
            <a:ext cx="1581150" cy="862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1BE12B-06F9-418C-9678-9C6035880E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665" t="30033" r="52944" b="31003"/>
          <a:stretch/>
        </p:blipFill>
        <p:spPr>
          <a:xfrm>
            <a:off x="2001367" y="1702842"/>
            <a:ext cx="1644951" cy="4296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0310EF-AEBA-4B42-88CA-673C89894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1168" y="2565364"/>
            <a:ext cx="1009650" cy="485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D44BFD-9771-4D44-B188-1B10BB4EA3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368" y="3051139"/>
            <a:ext cx="809625" cy="419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514B88-5911-4685-9C1C-1C7C15FAA1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1168" y="3527389"/>
            <a:ext cx="914400" cy="4286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AA8A3D-585D-4DA3-860F-33C77D82F4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5943" y="4004149"/>
            <a:ext cx="781050" cy="495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040346-8563-4250-8BBB-4562BB7BBF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3555" y="4547584"/>
            <a:ext cx="904875" cy="514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7BAE02-125B-416D-B349-284853B674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03555" y="5110069"/>
            <a:ext cx="85725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4663FE-C18D-4A9B-811B-1BD9CE9259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85943" y="5624929"/>
            <a:ext cx="704850" cy="495300"/>
          </a:xfrm>
          <a:prstGeom prst="rect">
            <a:avLst/>
          </a:prstGeom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A9F9AEF1-53B8-DB1C-B987-7A5D774AC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079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What is engineering? | Live Science">
            <a:extLst>
              <a:ext uri="{FF2B5EF4-FFF2-40B4-BE49-F238E27FC236}">
                <a16:creationId xmlns:a16="http://schemas.microsoft.com/office/drawing/2014/main" id="{4FE4459A-BAB6-4266-9A56-C62606FDF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6CC293-9E26-4DE7-8076-7F9F61C404E7}"/>
              </a:ext>
            </a:extLst>
          </p:cNvPr>
          <p:cNvSpPr txBox="1"/>
          <p:nvPr/>
        </p:nvSpPr>
        <p:spPr>
          <a:xfrm>
            <a:off x="936944" y="2194921"/>
            <a:ext cx="97005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masis MT Pro" panose="02040504050005020304" pitchFamily="18" charset="0"/>
              </a:rPr>
              <a:t>Significant figures are important to show the precision of your answer. This is important in science and engineering because no measuring device can make a measurement with 100% precision. Using Significant figures allows the scientist to know how precise the answer is, or how much uncertainty there is.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8AB481-3D72-4882-A8FF-E01D28C7A28F}"/>
              </a:ext>
            </a:extLst>
          </p:cNvPr>
          <p:cNvSpPr txBox="1"/>
          <p:nvPr/>
        </p:nvSpPr>
        <p:spPr>
          <a:xfrm>
            <a:off x="936944" y="4712109"/>
            <a:ext cx="9590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masis MT Pro" panose="02040504050005020304" pitchFamily="18" charset="0"/>
              </a:rPr>
              <a:t>2002  has two significant zeroes, but 0.0103  has only 1 significant zero.</a:t>
            </a:r>
          </a:p>
        </p:txBody>
      </p:sp>
      <p:pic>
        <p:nvPicPr>
          <p:cNvPr id="3074" name="Picture 2" descr="Significant Figures Calculator and Counter">
            <a:extLst>
              <a:ext uri="{FF2B5EF4-FFF2-40B4-BE49-F238E27FC236}">
                <a16:creationId xmlns:a16="http://schemas.microsoft.com/office/drawing/2014/main" id="{7DBC13C7-466E-45B7-8B01-6081E66A9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6" y="172963"/>
            <a:ext cx="352425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EF0277FF-5E5D-31B6-E7F7-140EDE34D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5282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masis MT Pro Medium" panose="02040604050005020304" pitchFamily="18" charset="0"/>
              </a:rPr>
              <a:t>Significant Figures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masis MT Pro" panose="02040504050005020304" pitchFamily="18" charset="0"/>
              </a:rPr>
              <a:t>The number of digits counted to the right from the leftmost positive digit is called the 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  <a:latin typeface="Amasis MT Pro" panose="02040504050005020304" pitchFamily="18" charset="0"/>
              </a:rPr>
              <a:t>number of significant figures</a:t>
            </a:r>
            <a:r>
              <a:rPr lang="en-US" dirty="0">
                <a:latin typeface="Amasis MT Pro" panose="02040504050005020304" pitchFamily="18" charset="0"/>
              </a:rPr>
              <a:t>. For example,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  <a:latin typeface="Amasis MT Pro" panose="02040504050005020304" pitchFamily="18" charset="0"/>
              </a:rPr>
              <a:t>26.103</a:t>
            </a:r>
            <a:r>
              <a:rPr lang="en-US" dirty="0">
                <a:latin typeface="Amasis MT Pro" panose="02040504050005020304" pitchFamily="18" charset="0"/>
              </a:rPr>
              <a:t>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masis MT Pro" panose="02040504050005020304" pitchFamily="18" charset="0"/>
              </a:rPr>
              <a:t>0.00304,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masis MT Pro" panose="02040504050005020304" pitchFamily="18" charset="0"/>
              </a:rPr>
              <a:t>202.000</a:t>
            </a:r>
            <a:r>
              <a:rPr lang="en-US" dirty="0">
                <a:latin typeface="Amasis MT Pro" panose="02040504050005020304" pitchFamily="18" charset="0"/>
              </a:rPr>
              <a:t> and </a:t>
            </a:r>
            <a:r>
              <a:rPr lang="en-US" dirty="0">
                <a:solidFill>
                  <a:srgbClr val="00B0F0"/>
                </a:solidFill>
                <a:latin typeface="Amasis MT Pro" panose="02040504050005020304" pitchFamily="18" charset="0"/>
              </a:rPr>
              <a:t>0.003040</a:t>
            </a:r>
            <a:r>
              <a:rPr lang="en-US" dirty="0">
                <a:latin typeface="Amasis MT Pro" panose="02040504050005020304" pitchFamily="18" charset="0"/>
              </a:rPr>
              <a:t> are quoted to </a:t>
            </a:r>
            <a:r>
              <a:rPr lang="en-US" dirty="0">
                <a:solidFill>
                  <a:schemeClr val="accent2"/>
                </a:solidFill>
                <a:latin typeface="Amasis MT Pro" panose="02040504050005020304" pitchFamily="18" charset="0"/>
              </a:rPr>
              <a:t>5</a:t>
            </a:r>
            <a:r>
              <a:rPr lang="en-US" dirty="0">
                <a:latin typeface="Amasis MT Pro" panose="02040504050005020304" pitchFamily="18" charset="0"/>
              </a:rPr>
              <a:t>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masis MT Pro" panose="02040504050005020304" pitchFamily="18" charset="0"/>
              </a:rPr>
              <a:t>3</a:t>
            </a:r>
            <a:r>
              <a:rPr lang="en-US" dirty="0">
                <a:latin typeface="Amasis MT Pro" panose="02040504050005020304" pitchFamily="18" charset="0"/>
              </a:rPr>
              <a:t>,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masis MT Pro" panose="02040504050005020304" pitchFamily="18" charset="0"/>
              </a:rPr>
              <a:t>6</a:t>
            </a:r>
            <a:r>
              <a:rPr lang="en-US" dirty="0">
                <a:latin typeface="Amasis MT Pro" panose="02040504050005020304" pitchFamily="18" charset="0"/>
              </a:rPr>
              <a:t>, </a:t>
            </a:r>
            <a:r>
              <a:rPr lang="en-US" dirty="0">
                <a:solidFill>
                  <a:srgbClr val="00B0F0"/>
                </a:solidFill>
                <a:latin typeface="Amasis MT Pro" panose="02040504050005020304" pitchFamily="18" charset="0"/>
              </a:rPr>
              <a:t>4</a:t>
            </a:r>
            <a:r>
              <a:rPr lang="en-US" dirty="0">
                <a:latin typeface="Amasis MT Pro" panose="02040504050005020304" pitchFamily="18" charset="0"/>
              </a:rPr>
              <a:t> significant figures respectively.</a:t>
            </a:r>
          </a:p>
        </p:txBody>
      </p:sp>
      <p:pic>
        <p:nvPicPr>
          <p:cNvPr id="1026" name="Picture 2" descr="Counting &amp; Rounding Off Significant Figures - Ms. J.Kim's Science Cl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71" y="3844926"/>
            <a:ext cx="6379247" cy="233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ds Math: Significant Digits or Fig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49" y="3709988"/>
            <a:ext cx="5968139" cy="141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4229BAF8-8E98-6B7D-B86A-3CD53C374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604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PT - Significant Figures Rules: PowerPoint Presentation, free download -  ID:2384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06" y="452786"/>
            <a:ext cx="7936568" cy="595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eeping White Transparent, Keep On Studying, Greetings, Motivation Quote,  Motivation Lettering PNG Image For Free Download">
            <a:extLst>
              <a:ext uri="{FF2B5EF4-FFF2-40B4-BE49-F238E27FC236}">
                <a16:creationId xmlns:a16="http://schemas.microsoft.com/office/drawing/2014/main" id="{542BBECC-A6BF-4DB8-B966-C5E3C6110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358" y="452786"/>
            <a:ext cx="2086465" cy="2086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D4D5463E-62E0-9A73-8387-BFA11713A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524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ry It Clip Art">
            <a:extLst>
              <a:ext uri="{FF2B5EF4-FFF2-40B4-BE49-F238E27FC236}">
                <a16:creationId xmlns:a16="http://schemas.microsoft.com/office/drawing/2014/main" id="{3FABBB8B-3DC4-4FF1-A4F5-23F009D1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6675"/>
            <a:ext cx="3114675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FE794E-7FE2-4791-B33B-5544AFAEDB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87" t="29444" r="14922" b="26250"/>
          <a:stretch/>
        </p:blipFill>
        <p:spPr>
          <a:xfrm>
            <a:off x="2843169" y="2063248"/>
            <a:ext cx="9116948" cy="4509002"/>
          </a:xfrm>
          <a:prstGeom prst="rect">
            <a:avLst/>
          </a:prstGeom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17E68CB7-989E-453B-BFEF-4A7CCBB5C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6458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11E716B-913E-4CE5-847A-3EEEB06E9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62" y="3567962"/>
            <a:ext cx="5384212" cy="282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793610-A9F0-4C55-8FDE-AB3845BDA0CB}"/>
              </a:ext>
            </a:extLst>
          </p:cNvPr>
          <p:cNvSpPr txBox="1"/>
          <p:nvPr/>
        </p:nvSpPr>
        <p:spPr>
          <a:xfrm>
            <a:off x="357808" y="463326"/>
            <a:ext cx="10363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</a:rPr>
              <a:t>Sometimes, you'll be asked to round with significant figures. Significant figures have to do with the number of digits known with a degree of certainty. Keeping track of this number is important when gathering data from an experiment because it minimizes error. Here are the rules for significant figures:</a:t>
            </a:r>
          </a:p>
          <a:p>
            <a:endParaRPr lang="en-US" dirty="0">
              <a:latin typeface="Amasis MT Pro" panose="02040504050005020304" pitchFamily="18" charset="0"/>
            </a:endParaRPr>
          </a:p>
          <a:p>
            <a:r>
              <a:rPr lang="en-US" dirty="0">
                <a:latin typeface="Amasis MT Pro" panose="02040504050005020304" pitchFamily="18" charset="0"/>
              </a:rPr>
              <a:t>1.  All nonzero digits are significant.</a:t>
            </a:r>
          </a:p>
          <a:p>
            <a:r>
              <a:rPr lang="en-US" dirty="0">
                <a:latin typeface="Amasis MT Pro" panose="02040504050005020304" pitchFamily="18" charset="0"/>
              </a:rPr>
              <a:t>2.  All zeroes between nonzero digits are significant.</a:t>
            </a:r>
          </a:p>
          <a:p>
            <a:r>
              <a:rPr lang="en-US" dirty="0">
                <a:latin typeface="Amasis MT Pro" panose="02040504050005020304" pitchFamily="18" charset="0"/>
              </a:rPr>
              <a:t>3.  Trailing zeroes to the right of a decimal point are significant.</a:t>
            </a:r>
          </a:p>
          <a:p>
            <a:r>
              <a:rPr lang="en-US" dirty="0">
                <a:latin typeface="Amasis MT Pro" panose="02040504050005020304" pitchFamily="18" charset="0"/>
              </a:rPr>
              <a:t>4.  Leading zeroes to the left of the first non-zero number are not significant.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7A0AB-CF10-4D42-848A-8BFAF1793651}"/>
              </a:ext>
            </a:extLst>
          </p:cNvPr>
          <p:cNvSpPr txBox="1"/>
          <p:nvPr/>
        </p:nvSpPr>
        <p:spPr>
          <a:xfrm>
            <a:off x="569846" y="3105974"/>
            <a:ext cx="8282609" cy="31393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002060"/>
                </a:solidFill>
                <a:effectLst/>
                <a:latin typeface="Gotham"/>
              </a:rPr>
              <a:t>Here are some examples. Can you see which rule applies?</a:t>
            </a:r>
          </a:p>
          <a:p>
            <a:pPr algn="l"/>
            <a:endParaRPr lang="en-US" b="0" i="0" dirty="0">
              <a:solidFill>
                <a:srgbClr val="002060"/>
              </a:solidFill>
              <a:effectLst/>
              <a:latin typeface="Gotham"/>
            </a:endParaRPr>
          </a:p>
          <a:p>
            <a:pPr algn="l"/>
            <a:r>
              <a:rPr lang="en-US" b="0" i="0" dirty="0">
                <a:solidFill>
                  <a:srgbClr val="002060"/>
                </a:solidFill>
                <a:effectLst/>
                <a:latin typeface="Gotham"/>
              </a:rPr>
              <a:t>1.23 has  _____________  figures</a:t>
            </a:r>
          </a:p>
          <a:p>
            <a:pPr algn="l"/>
            <a:endParaRPr lang="en-US" b="0" i="0" dirty="0">
              <a:solidFill>
                <a:srgbClr val="002060"/>
              </a:solidFill>
              <a:effectLst/>
              <a:latin typeface="Gotham"/>
            </a:endParaRPr>
          </a:p>
          <a:p>
            <a:pPr algn="l"/>
            <a:r>
              <a:rPr lang="en-US" b="0" i="0" dirty="0">
                <a:solidFill>
                  <a:srgbClr val="002060"/>
                </a:solidFill>
                <a:effectLst/>
                <a:latin typeface="Gotham"/>
              </a:rPr>
              <a:t>1001 has  ____________ figures</a:t>
            </a:r>
          </a:p>
          <a:p>
            <a:pPr algn="l"/>
            <a:endParaRPr lang="en-US" b="0" i="0" dirty="0">
              <a:solidFill>
                <a:srgbClr val="002060"/>
              </a:solidFill>
              <a:effectLst/>
              <a:latin typeface="Gotham"/>
            </a:endParaRPr>
          </a:p>
          <a:p>
            <a:pPr algn="l"/>
            <a:r>
              <a:rPr lang="en-US" b="0" i="0" dirty="0">
                <a:solidFill>
                  <a:srgbClr val="002060"/>
                </a:solidFill>
                <a:effectLst/>
                <a:latin typeface="Gotham"/>
              </a:rPr>
              <a:t>2.03 has ____________ figures</a:t>
            </a:r>
          </a:p>
          <a:p>
            <a:pPr algn="l"/>
            <a:endParaRPr lang="en-US" b="0" i="0" dirty="0">
              <a:solidFill>
                <a:srgbClr val="002060"/>
              </a:solidFill>
              <a:effectLst/>
              <a:latin typeface="Gotham"/>
            </a:endParaRPr>
          </a:p>
          <a:p>
            <a:pPr algn="l"/>
            <a:r>
              <a:rPr lang="en-US" b="0" i="0" dirty="0">
                <a:solidFill>
                  <a:srgbClr val="002060"/>
                </a:solidFill>
                <a:effectLst/>
                <a:latin typeface="Gotham"/>
              </a:rPr>
              <a:t>0.033 has ____________ figures</a:t>
            </a:r>
          </a:p>
          <a:p>
            <a:pPr algn="l"/>
            <a:endParaRPr lang="en-US" b="0" i="0" dirty="0">
              <a:solidFill>
                <a:srgbClr val="002060"/>
              </a:solidFill>
              <a:effectLst/>
              <a:latin typeface="Gotham"/>
            </a:endParaRPr>
          </a:p>
          <a:p>
            <a:pPr algn="l"/>
            <a:r>
              <a:rPr lang="en-US" b="0" i="0" dirty="0">
                <a:solidFill>
                  <a:srgbClr val="002060"/>
                </a:solidFill>
                <a:effectLst/>
                <a:latin typeface="Gotham"/>
              </a:rPr>
              <a:t>0.20 has _______________ figures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2FEE1F-7AB2-4786-8638-65CAB6DB6F2D}"/>
              </a:ext>
            </a:extLst>
          </p:cNvPr>
          <p:cNvSpPr txBox="1"/>
          <p:nvPr/>
        </p:nvSpPr>
        <p:spPr>
          <a:xfrm>
            <a:off x="1537251" y="3567962"/>
            <a:ext cx="1311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50000"/>
                  </a:schemeClr>
                </a:solidFill>
                <a:effectLst/>
                <a:latin typeface="Gotham"/>
              </a:rPr>
              <a:t>3 significant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664154-9FC6-404E-9CED-D8F3B28A30F7}"/>
              </a:ext>
            </a:extLst>
          </p:cNvPr>
          <p:cNvSpPr txBox="1"/>
          <p:nvPr/>
        </p:nvSpPr>
        <p:spPr>
          <a:xfrm>
            <a:off x="1537251" y="4164305"/>
            <a:ext cx="1351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50000"/>
                  </a:schemeClr>
                </a:solidFill>
                <a:effectLst/>
                <a:latin typeface="Gotham"/>
              </a:rPr>
              <a:t>4 significant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4AD64C-761D-45B7-9200-44AAF24A3767}"/>
              </a:ext>
            </a:extLst>
          </p:cNvPr>
          <p:cNvSpPr txBox="1"/>
          <p:nvPr/>
        </p:nvSpPr>
        <p:spPr>
          <a:xfrm>
            <a:off x="1537251" y="4702005"/>
            <a:ext cx="1391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50000"/>
                  </a:schemeClr>
                </a:solidFill>
                <a:effectLst/>
                <a:latin typeface="Gotham"/>
              </a:rPr>
              <a:t>3 significant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445282-AC7B-48D6-8E34-7934ADB0D9F1}"/>
              </a:ext>
            </a:extLst>
          </p:cNvPr>
          <p:cNvSpPr txBox="1"/>
          <p:nvPr/>
        </p:nvSpPr>
        <p:spPr>
          <a:xfrm>
            <a:off x="1649894" y="5228365"/>
            <a:ext cx="1378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50000"/>
                  </a:schemeClr>
                </a:solidFill>
                <a:effectLst/>
                <a:latin typeface="Gotham"/>
              </a:rPr>
              <a:t>2 significant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C39A09-3595-4C71-998C-C247CE756764}"/>
              </a:ext>
            </a:extLst>
          </p:cNvPr>
          <p:cNvSpPr txBox="1"/>
          <p:nvPr/>
        </p:nvSpPr>
        <p:spPr>
          <a:xfrm>
            <a:off x="1537250" y="5736830"/>
            <a:ext cx="1895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50000"/>
                  </a:schemeClr>
                </a:solidFill>
                <a:effectLst/>
                <a:latin typeface="Gotham"/>
              </a:rPr>
              <a:t>2 only significant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D82FF36B-DFAC-3FD2-89A8-7A3C0351A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23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1F3134-DE08-49C3-AF0D-80DC97742BC9}"/>
              </a:ext>
            </a:extLst>
          </p:cNvPr>
          <p:cNvSpPr txBox="1"/>
          <p:nvPr/>
        </p:nvSpPr>
        <p:spPr>
          <a:xfrm>
            <a:off x="463826" y="889843"/>
            <a:ext cx="490330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1. Find the number of significant figure in each of the following: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(a) 7.3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(b) 162.5 m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(c) 306 g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(d) 3.57 m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(e) 7.005 kg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(f) 0.045 km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(g) 0.00234 l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(h) 82.030 mg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930581-AAFC-4688-A845-54E783CFF836}"/>
              </a:ext>
            </a:extLst>
          </p:cNvPr>
          <p:cNvSpPr txBox="1"/>
          <p:nvPr/>
        </p:nvSpPr>
        <p:spPr>
          <a:xfrm>
            <a:off x="6374296" y="889843"/>
            <a:ext cx="490330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2. Round off each of the following correct up to 3 significant figures: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(a) 56.4517 g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(b) 5.20763 kg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(c) 33.311 km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(d) 50.001 cm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(e) 0.0012485 m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(f) 0.0013020 l</a:t>
            </a:r>
          </a:p>
        </p:txBody>
      </p:sp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2DE292A5-A498-29AE-697B-75039AAE5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410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8" name="Rectangle 72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9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0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760" y="804328"/>
            <a:ext cx="6091312" cy="120582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  <a:latin typeface="Amasis MT Pro Medium" panose="02040604050005020304" pitchFamily="18" charset="0"/>
              </a:rPr>
              <a:t>Scientific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82189" y="2494450"/>
                <a:ext cx="5773883" cy="1106879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193.034 = 1.93034 × 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0.003040 = 3.040 × </m:t>
                    </m:r>
                    <m:sSup>
                      <m:sSupPr>
                        <m:ctrlP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82189" y="2494450"/>
                <a:ext cx="5773883" cy="1106879"/>
              </a:xfrm>
              <a:blipFill>
                <a:blip r:embed="rId2"/>
                <a:stretch>
                  <a:fillRect l="-1373" t="-6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>
            <a:extLst>
              <a:ext uri="{FF2B5EF4-FFF2-40B4-BE49-F238E27FC236}">
                <a16:creationId xmlns:a16="http://schemas.microsoft.com/office/drawing/2014/main" id="{781DB97D-24BC-4A8E-86B9-A8A4918AE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3143" y="451983"/>
            <a:ext cx="2518389" cy="178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lgebra - Ch. 4: Exponents &amp;amp; Scientific Notation (21 of 33) Write Numbers  in Scientific Notation 3 - YouTube">
            <a:extLst>
              <a:ext uri="{FF2B5EF4-FFF2-40B4-BE49-F238E27FC236}">
                <a16:creationId xmlns:a16="http://schemas.microsoft.com/office/drawing/2014/main" id="{2FA53B02-5C94-4B54-A4E6-5CDBFC418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4" t="20325" r="16412" b="14156"/>
          <a:stretch/>
        </p:blipFill>
        <p:spPr bwMode="auto">
          <a:xfrm>
            <a:off x="8019308" y="3338002"/>
            <a:ext cx="3907205" cy="276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ignificant Figures | Passy's World of Mathematics">
            <a:extLst>
              <a:ext uri="{FF2B5EF4-FFF2-40B4-BE49-F238E27FC236}">
                <a16:creationId xmlns:a16="http://schemas.microsoft.com/office/drawing/2014/main" id="{DDA1F469-9CE3-47DF-81F8-0B8773FEA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46"/>
          <a:stretch/>
        </p:blipFill>
        <p:spPr bwMode="auto">
          <a:xfrm>
            <a:off x="2188795" y="3827028"/>
            <a:ext cx="3907205" cy="265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3EC552BE-AA52-FF59-1BC0-75E89E616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4090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DCD71-86A3-4355-972F-88072CD409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03" t="29070" r="29687" b="12639"/>
          <a:stretch/>
        </p:blipFill>
        <p:spPr>
          <a:xfrm>
            <a:off x="729405" y="1856317"/>
            <a:ext cx="4829176" cy="3997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12C47A-4D9F-4C8B-BCF6-8C374CBCD6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41" t="19305" r="28750" b="20417"/>
          <a:stretch/>
        </p:blipFill>
        <p:spPr>
          <a:xfrm>
            <a:off x="6287986" y="1856317"/>
            <a:ext cx="4829176" cy="41338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9DBD38-556C-431B-811B-66F9FBB6AD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812" t="22917" r="41016" b="24305"/>
          <a:stretch/>
        </p:blipFill>
        <p:spPr>
          <a:xfrm>
            <a:off x="2694833" y="2234446"/>
            <a:ext cx="1362075" cy="3619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7052D2-74B3-4F10-A409-2AF29FF1CA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047" t="33056" r="41094" b="15139"/>
          <a:stretch/>
        </p:blipFill>
        <p:spPr>
          <a:xfrm>
            <a:off x="8418983" y="2234446"/>
            <a:ext cx="1323976" cy="3552825"/>
          </a:xfrm>
          <a:prstGeom prst="rect">
            <a:avLst/>
          </a:prstGeom>
        </p:spPr>
      </p:pic>
      <p:pic>
        <p:nvPicPr>
          <p:cNvPr id="8194" name="Picture 2" descr="1,573,567 Practice Images, Stock Photos &amp; Vectors | Shutterstock">
            <a:extLst>
              <a:ext uri="{FF2B5EF4-FFF2-40B4-BE49-F238E27FC236}">
                <a16:creationId xmlns:a16="http://schemas.microsoft.com/office/drawing/2014/main" id="{F524DE63-CE7D-4D9A-A6E2-5005AE1DC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"/>
          <a:stretch/>
        </p:blipFill>
        <p:spPr bwMode="auto">
          <a:xfrm>
            <a:off x="4929570" y="167744"/>
            <a:ext cx="206844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2996B7FF-7266-B7E4-5A3B-D26C6A33C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28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F57F-F79D-4B6A-9E03-56D1547EB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686" y="262064"/>
            <a:ext cx="2791265" cy="1325563"/>
          </a:xfrm>
        </p:spPr>
        <p:txBody>
          <a:bodyPr/>
          <a:lstStyle/>
          <a:p>
            <a:r>
              <a:rPr lang="en-US" b="1" dirty="0">
                <a:latin typeface="Amasis MT Pro" panose="02040504050005020304" pitchFamily="18" charset="0"/>
              </a:rPr>
              <a:t>Factorial</a:t>
            </a:r>
          </a:p>
        </p:txBody>
      </p:sp>
      <p:pic>
        <p:nvPicPr>
          <p:cNvPr id="2052" name="Picture 4" descr="Math Example--Combinatorics--Factorial Expressions: Example 1 | Media4Math">
            <a:extLst>
              <a:ext uri="{FF2B5EF4-FFF2-40B4-BE49-F238E27FC236}">
                <a16:creationId xmlns:a16="http://schemas.microsoft.com/office/drawing/2014/main" id="{B6C17196-68FA-4BE6-8B28-3C4AB1E6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107" y="1163145"/>
            <a:ext cx="8341363" cy="5270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actorial Calculator - Solve n! - Inch Calculator">
            <a:extLst>
              <a:ext uri="{FF2B5EF4-FFF2-40B4-BE49-F238E27FC236}">
                <a16:creationId xmlns:a16="http://schemas.microsoft.com/office/drawing/2014/main" id="{2CF015F0-80EF-4AB9-A12B-E4A16176AB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 t="42689" r="25694"/>
          <a:stretch/>
        </p:blipFill>
        <p:spPr bwMode="auto">
          <a:xfrm>
            <a:off x="177019" y="4978150"/>
            <a:ext cx="3663462" cy="16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EF35FE3-3357-4622-8F0A-251B3741197D}"/>
                  </a:ext>
                </a:extLst>
              </p:cNvPr>
              <p:cNvSpPr txBox="1"/>
              <p:nvPr/>
            </p:nvSpPr>
            <p:spPr>
              <a:xfrm>
                <a:off x="393645" y="4670373"/>
                <a:ext cx="7740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000" b="1" i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!=</m:t>
                      </m:r>
                      <m:r>
                        <a:rPr lang="en-US" sz="2000" b="1" i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EF35FE3-3357-4622-8F0A-251B37411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45" y="4670373"/>
                <a:ext cx="774058" cy="307777"/>
              </a:xfrm>
              <a:prstGeom prst="rect">
                <a:avLst/>
              </a:prstGeom>
              <a:blipFill>
                <a:blip r:embed="rId5"/>
                <a:stretch>
                  <a:fillRect l="-8661" r="-11024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8AA750-1FC5-451C-977A-B90AE88F430F}"/>
              </a:ext>
            </a:extLst>
          </p:cNvPr>
          <p:cNvSpPr/>
          <p:nvPr/>
        </p:nvSpPr>
        <p:spPr>
          <a:xfrm>
            <a:off x="177019" y="4431747"/>
            <a:ext cx="3663462" cy="234930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 descr="Factorial Notation . . . !">
            <a:extLst>
              <a:ext uri="{FF2B5EF4-FFF2-40B4-BE49-F238E27FC236}">
                <a16:creationId xmlns:a16="http://schemas.microsoft.com/office/drawing/2014/main" id="{0CFB5F55-7264-41FB-BD5B-319F5E72B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54" y="1541907"/>
            <a:ext cx="1528770" cy="181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9899DF-F545-4493-B315-78AD3C949ECB}"/>
              </a:ext>
            </a:extLst>
          </p:cNvPr>
          <p:cNvSpPr txBox="1"/>
          <p:nvPr/>
        </p:nvSpPr>
        <p:spPr>
          <a:xfrm>
            <a:off x="529686" y="3429000"/>
            <a:ext cx="2205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masis MT Pro" panose="02040504050005020304" pitchFamily="18" charset="0"/>
              </a:rPr>
              <a:t>exclamation mark</a:t>
            </a:r>
          </a:p>
        </p:txBody>
      </p:sp>
      <p:pic>
        <p:nvPicPr>
          <p:cNvPr id="5122" name="Picture 2" descr="Amazon.com: STUDY NOW BE PROUD LATER: Journal/Notebook: 9781658086547:  sanavoc, sanavoc: Books">
            <a:extLst>
              <a:ext uri="{FF2B5EF4-FFF2-40B4-BE49-F238E27FC236}">
                <a16:creationId xmlns:a16="http://schemas.microsoft.com/office/drawing/2014/main" id="{C54AF7CB-FC91-4D3E-81EB-955E5D338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r="30611" b="6666"/>
          <a:stretch/>
        </p:blipFill>
        <p:spPr bwMode="auto">
          <a:xfrm>
            <a:off x="10625982" y="0"/>
            <a:ext cx="1593130" cy="225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A7AF047C-8995-4017-42DD-974C72064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78052" y="5787043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6087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5B189-6964-4CED-B58A-B5728DE9EC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22" t="22346" r="18309" b="32299"/>
          <a:stretch/>
        </p:blipFill>
        <p:spPr>
          <a:xfrm>
            <a:off x="2263563" y="2044179"/>
            <a:ext cx="9410617" cy="4462975"/>
          </a:xfrm>
          <a:prstGeom prst="rect">
            <a:avLst/>
          </a:prstGeom>
        </p:spPr>
      </p:pic>
      <p:pic>
        <p:nvPicPr>
          <p:cNvPr id="5122" name="Picture 2" descr="Practice makes progress&quot; Sticker for Sale by revanth26 | Redbubble">
            <a:extLst>
              <a:ext uri="{FF2B5EF4-FFF2-40B4-BE49-F238E27FC236}">
                <a16:creationId xmlns:a16="http://schemas.microsoft.com/office/drawing/2014/main" id="{6BBEE16A-CC48-466E-B0ED-BD878ED69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05" y="-65352"/>
            <a:ext cx="2009819" cy="2009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0D285884-5491-9BDA-9EA4-42659BBBB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C7E45A58-5BF0-42AD-8408-AF41430D6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3" t="58438" r="4162" b="7924"/>
          <a:stretch/>
        </p:blipFill>
        <p:spPr bwMode="auto">
          <a:xfrm>
            <a:off x="1475677" y="1894954"/>
            <a:ext cx="681177" cy="73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5241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D547CD-16C7-4C6C-B876-FEC598258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92" t="26861" r="20846" b="42560"/>
          <a:stretch/>
        </p:blipFill>
        <p:spPr>
          <a:xfrm>
            <a:off x="1347527" y="431642"/>
            <a:ext cx="8295406" cy="2771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F698C1-887B-4656-AE88-8CB909655D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90" t="24373" r="61692" b="66392"/>
          <a:stretch/>
        </p:blipFill>
        <p:spPr>
          <a:xfrm>
            <a:off x="1403453" y="3664472"/>
            <a:ext cx="1677222" cy="1113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5A95B2-D18F-4435-9A23-707EFEEEC0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62" t="41226" r="63885" b="48512"/>
          <a:stretch/>
        </p:blipFill>
        <p:spPr>
          <a:xfrm>
            <a:off x="1438661" y="5039419"/>
            <a:ext cx="1252024" cy="12775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ED0B4F-D3DE-4C78-8CC0-BCA96428AC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8" t="63216" r="69465" b="29287"/>
          <a:stretch/>
        </p:blipFill>
        <p:spPr>
          <a:xfrm>
            <a:off x="7717377" y="5238062"/>
            <a:ext cx="1143527" cy="841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6067B9-C530-48BE-8DC3-7A65A0C261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8" t="40249" r="67115" b="51648"/>
          <a:stretch/>
        </p:blipFill>
        <p:spPr>
          <a:xfrm>
            <a:off x="7704118" y="3785699"/>
            <a:ext cx="1612805" cy="909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8D575F-11AC-4DA5-9AE0-F708AE8AB6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8" t="48594" r="69465" b="44514"/>
          <a:stretch/>
        </p:blipFill>
        <p:spPr>
          <a:xfrm>
            <a:off x="4888955" y="5306015"/>
            <a:ext cx="1143526" cy="773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062617-785D-44C9-8B4F-B51F9B51DF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8" t="56382" r="71954" b="36671"/>
          <a:stretch/>
        </p:blipFill>
        <p:spPr>
          <a:xfrm>
            <a:off x="4933488" y="3844535"/>
            <a:ext cx="646613" cy="779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2D5C94-13F9-465F-9B4A-405F616164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8" t="71506" r="69465" b="19321"/>
          <a:stretch/>
        </p:blipFill>
        <p:spPr>
          <a:xfrm>
            <a:off x="10430055" y="4441467"/>
            <a:ext cx="1143527" cy="1029805"/>
          </a:xfrm>
          <a:prstGeom prst="rect">
            <a:avLst/>
          </a:prstGeom>
        </p:spPr>
      </p:pic>
      <p:pic>
        <p:nvPicPr>
          <p:cNvPr id="16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8C94A805-7BC1-4CFF-A225-031F27C75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7439" r="80842" b="55377"/>
          <a:stretch/>
        </p:blipFill>
        <p:spPr bwMode="auto">
          <a:xfrm>
            <a:off x="707743" y="3884522"/>
            <a:ext cx="598020" cy="55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A69C1D16-8041-419E-AC31-8C0EF6F832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10641" r="61750" b="56560"/>
          <a:stretch/>
        </p:blipFill>
        <p:spPr bwMode="auto">
          <a:xfrm>
            <a:off x="761023" y="5399167"/>
            <a:ext cx="573134" cy="48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8E5F2533-4026-4C49-87B3-80B4687B0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7" t="11486" r="42386" b="58229"/>
          <a:stretch/>
        </p:blipFill>
        <p:spPr bwMode="auto">
          <a:xfrm>
            <a:off x="4321531" y="3987612"/>
            <a:ext cx="611957" cy="49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5DC26AF0-A93A-495A-9F45-806175849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7" t="11165" r="23633" b="57837"/>
          <a:stretch/>
        </p:blipFill>
        <p:spPr bwMode="auto">
          <a:xfrm>
            <a:off x="4337351" y="5491424"/>
            <a:ext cx="506788" cy="44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7F09DC42-F3DB-4DAB-8813-2D1264ACA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86" t="11492" r="4353" b="57990"/>
          <a:stretch/>
        </p:blipFill>
        <p:spPr bwMode="auto">
          <a:xfrm>
            <a:off x="9709005" y="4643532"/>
            <a:ext cx="547126" cy="45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4775ED2F-7EB0-4654-8C20-25C95445C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7439" r="80842" b="55377"/>
          <a:stretch/>
        </p:blipFill>
        <p:spPr bwMode="auto">
          <a:xfrm>
            <a:off x="7106098" y="4017057"/>
            <a:ext cx="598020" cy="55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839790B9-B7D8-423F-BA09-3A9524A3A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10641" r="61750" b="56560"/>
          <a:stretch/>
        </p:blipFill>
        <p:spPr bwMode="auto">
          <a:xfrm>
            <a:off x="7106098" y="5513659"/>
            <a:ext cx="573134" cy="48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6E441A32-9C32-4EDB-B4AD-DE2FF2356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5" t="58438" r="23517" b="8727"/>
          <a:stretch/>
        </p:blipFill>
        <p:spPr bwMode="auto">
          <a:xfrm>
            <a:off x="725106" y="431642"/>
            <a:ext cx="572172" cy="60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D6AB817B-4CA5-809A-B3C4-3748C9FD5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7015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actorials - Example and Practice Problems - Neurochispas En">
            <a:extLst>
              <a:ext uri="{FF2B5EF4-FFF2-40B4-BE49-F238E27FC236}">
                <a16:creationId xmlns:a16="http://schemas.microsoft.com/office/drawing/2014/main" id="{3DD9815E-1617-4695-B08F-73B8250F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3A9F4"/>
              </a:clrFrom>
              <a:clrTo>
                <a:srgbClr val="03A9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828" y="515153"/>
            <a:ext cx="2240591" cy="124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ry Stock Illustrations – 14,827 Try Stock Illustrations, Vectors &amp; Clipart  - Dreamstime">
            <a:extLst>
              <a:ext uri="{FF2B5EF4-FFF2-40B4-BE49-F238E27FC236}">
                <a16:creationId xmlns:a16="http://schemas.microsoft.com/office/drawing/2014/main" id="{799B4515-ECDC-412C-BC85-7262EC51D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91" y="4115637"/>
            <a:ext cx="2668282" cy="200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597C97EE-B8E4-21F8-F3B6-732B872C5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27A480-C495-E831-DB92-51A0AEB61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7730" y="694542"/>
            <a:ext cx="659424" cy="832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B3135F-BD0C-BF27-5E2D-0210830B34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30" y="713287"/>
            <a:ext cx="555730" cy="814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882EF9-7CDF-0D95-3059-1068D69099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4664" y="701160"/>
            <a:ext cx="1589646" cy="814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07D934-1B25-E0BA-EBCD-55AE798E75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4217" y="2370899"/>
            <a:ext cx="7543116" cy="8088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B4BA37-039A-260F-9573-E0DC6BDAEC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6939" y="3521838"/>
            <a:ext cx="8909070" cy="664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316C5B-F3BE-CC31-33AC-5BBFFB9DE7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7154" y="4504386"/>
            <a:ext cx="8091537" cy="8799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347266-5A88-D218-85F2-638DD99717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4217" y="5726393"/>
            <a:ext cx="7822703" cy="728998"/>
          </a:xfrm>
          <a:prstGeom prst="rect">
            <a:avLst/>
          </a:prstGeom>
        </p:spPr>
      </p:pic>
      <p:pic>
        <p:nvPicPr>
          <p:cNvPr id="10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D7766A55-680C-A095-9FB8-72A025F3A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7" t="11486" r="42386" b="58229"/>
          <a:stretch/>
        </p:blipFill>
        <p:spPr bwMode="auto">
          <a:xfrm>
            <a:off x="408272" y="976672"/>
            <a:ext cx="356233" cy="28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C4FD9A47-2368-EAF4-F7F6-EB49B0CD3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7" t="11486" r="42386" b="58229"/>
          <a:stretch/>
        </p:blipFill>
        <p:spPr bwMode="auto">
          <a:xfrm>
            <a:off x="2016098" y="967300"/>
            <a:ext cx="356233" cy="28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0C5E3A47-FC54-B64D-12A9-6D674BC68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7" t="11486" r="42386" b="58229"/>
          <a:stretch/>
        </p:blipFill>
        <p:spPr bwMode="auto">
          <a:xfrm>
            <a:off x="3698373" y="967300"/>
            <a:ext cx="356233" cy="28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35814120-AA75-9240-E50F-31B6ED68D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7" t="11486" r="42386" b="58229"/>
          <a:stretch/>
        </p:blipFill>
        <p:spPr bwMode="auto">
          <a:xfrm>
            <a:off x="6237573" y="976672"/>
            <a:ext cx="356233" cy="28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8319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actorial Worksheets">
            <a:extLst>
              <a:ext uri="{FF2B5EF4-FFF2-40B4-BE49-F238E27FC236}">
                <a16:creationId xmlns:a16="http://schemas.microsoft.com/office/drawing/2014/main" id="{3F0DA8C4-EF60-4C3B-B3A6-AA762CEFA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3" t="8050" b="25739"/>
          <a:stretch/>
        </p:blipFill>
        <p:spPr bwMode="auto">
          <a:xfrm>
            <a:off x="535998" y="525473"/>
            <a:ext cx="9655588" cy="524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actorial Worksheets">
            <a:extLst>
              <a:ext uri="{FF2B5EF4-FFF2-40B4-BE49-F238E27FC236}">
                <a16:creationId xmlns:a16="http://schemas.microsoft.com/office/drawing/2014/main" id="{F3DAD816-2962-4D55-63DE-FAAE7D7CB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70"/>
          <a:stretch/>
        </p:blipFill>
        <p:spPr bwMode="auto">
          <a:xfrm>
            <a:off x="1091829" y="5773949"/>
            <a:ext cx="8543925" cy="100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nit 7 vocabulary revision | Baamboozle - Baamboozle | The Most Fun  Classroom Games!">
            <a:extLst>
              <a:ext uri="{FF2B5EF4-FFF2-40B4-BE49-F238E27FC236}">
                <a16:creationId xmlns:a16="http://schemas.microsoft.com/office/drawing/2014/main" id="{F12EA2FC-E1F4-B342-EFB2-D4E1E3880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531" y="0"/>
            <a:ext cx="3010469" cy="301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37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id you know - Free communications icons">
            <a:extLst>
              <a:ext uri="{FF2B5EF4-FFF2-40B4-BE49-F238E27FC236}">
                <a16:creationId xmlns:a16="http://schemas.microsoft.com/office/drawing/2014/main" id="{4680ABC8-BB5F-4F55-B4C2-A5D3B5F24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9" y="105747"/>
            <a:ext cx="1873882" cy="187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lip Art Internet Png - Icon Vector Globe Png, Transparent Png ,  Transparent Png Image - PNGitem">
            <a:extLst>
              <a:ext uri="{FF2B5EF4-FFF2-40B4-BE49-F238E27FC236}">
                <a16:creationId xmlns:a16="http://schemas.microsoft.com/office/drawing/2014/main" id="{1ADA7FC2-C0CA-4FCC-9E49-5B4030236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552" y="5827686"/>
            <a:ext cx="661780" cy="64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4AC944-FF4E-497A-889B-FE3753F4570E}"/>
              </a:ext>
            </a:extLst>
          </p:cNvPr>
          <p:cNvSpPr txBox="1"/>
          <p:nvPr/>
        </p:nvSpPr>
        <p:spPr>
          <a:xfrm>
            <a:off x="3048000" y="596503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  <a:hlinkClick r:id="rId4"/>
              </a:rPr>
              <a:t>https://www.youtube.com/watch?v=8KkKuTCFvzI</a:t>
            </a:r>
            <a:r>
              <a:rPr lang="en-US" dirty="0">
                <a:latin typeface="Amasis MT Pro" panose="02040504050005020304" pitchFamily="18" charset="0"/>
              </a:rPr>
              <a:t> </a:t>
            </a:r>
          </a:p>
        </p:txBody>
      </p:sp>
      <p:pic>
        <p:nvPicPr>
          <p:cNvPr id="8196" name="Picture 4" descr="TED Talk: The Longest Study on Happiness | Cubex">
            <a:extLst>
              <a:ext uri="{FF2B5EF4-FFF2-40B4-BE49-F238E27FC236}">
                <a16:creationId xmlns:a16="http://schemas.microsoft.com/office/drawing/2014/main" id="{5FE60DE5-AF11-49B0-9E61-F3E7C5C80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056" y="196883"/>
            <a:ext cx="3879405" cy="222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80062B-A8CA-4FD9-AB97-850A4F5D070D}"/>
              </a:ext>
            </a:extLst>
          </p:cNvPr>
          <p:cNvSpPr txBox="1"/>
          <p:nvPr/>
        </p:nvSpPr>
        <p:spPr>
          <a:xfrm>
            <a:off x="2573517" y="708295"/>
            <a:ext cx="48987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masis MT Pro" panose="02040504050005020304" pitchFamily="18" charset="0"/>
              </a:rPr>
              <a:t>What makes a good life? Lessons from the longest study on happiness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F0AB8B-2D65-4B0D-9493-B811BFB8DDBD}"/>
              </a:ext>
            </a:extLst>
          </p:cNvPr>
          <p:cNvSpPr txBox="1"/>
          <p:nvPr/>
        </p:nvSpPr>
        <p:spPr>
          <a:xfrm>
            <a:off x="9108650" y="2539680"/>
            <a:ext cx="20432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</a:rPr>
              <a:t>Robert Waldinger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7AA37-619D-4F1C-8CA0-D921AA80CC7E}"/>
              </a:ext>
            </a:extLst>
          </p:cNvPr>
          <p:cNvSpPr txBox="1"/>
          <p:nvPr/>
        </p:nvSpPr>
        <p:spPr>
          <a:xfrm>
            <a:off x="1721918" y="3582462"/>
            <a:ext cx="8748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masis MT Pro" panose="02040504050005020304" pitchFamily="18" charset="0"/>
              </a:rPr>
              <a:t>What keeps us healthy and happy as we go through life?</a:t>
            </a:r>
          </a:p>
        </p:txBody>
      </p:sp>
    </p:spTree>
    <p:extLst>
      <p:ext uri="{BB962C8B-B14F-4D97-AF65-F5344CB8AC3E}">
        <p14:creationId xmlns:p14="http://schemas.microsoft.com/office/powerpoint/2010/main" val="2070863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05B9B-4C06-4D57-A00C-A56211997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87" t="39585" r="15860" b="6665"/>
          <a:stretch/>
        </p:blipFill>
        <p:spPr>
          <a:xfrm>
            <a:off x="714375" y="1013148"/>
            <a:ext cx="8315325" cy="5083778"/>
          </a:xfrm>
          <a:prstGeom prst="rect">
            <a:avLst/>
          </a:prstGeom>
        </p:spPr>
      </p:pic>
      <p:pic>
        <p:nvPicPr>
          <p:cNvPr id="5122" name="Picture 2" descr="Practice Makes Stock Illustrations – 349 Practice Makes Stock  Illustrations, Vectors &amp; Clipart - Dreamstime">
            <a:extLst>
              <a:ext uri="{FF2B5EF4-FFF2-40B4-BE49-F238E27FC236}">
                <a16:creationId xmlns:a16="http://schemas.microsoft.com/office/drawing/2014/main" id="{C4201F71-0B52-4A40-A94D-73620C6A7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450" y="3429000"/>
            <a:ext cx="313134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52A3C007-C376-78A8-FCA0-10C812D9D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210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0278264-4C10-7668-7575-D678249EFC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9346896"/>
              </p:ext>
            </p:extLst>
          </p:nvPr>
        </p:nvGraphicFramePr>
        <p:xfrm>
          <a:off x="565697" y="-224854"/>
          <a:ext cx="11060605" cy="6730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7212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625033-0A23-391D-46F0-34928014A653}"/>
              </a:ext>
            </a:extLst>
          </p:cNvPr>
          <p:cNvSpPr txBox="1"/>
          <p:nvPr/>
        </p:nvSpPr>
        <p:spPr>
          <a:xfrm>
            <a:off x="811532" y="4281653"/>
            <a:ext cx="92018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rial Rounded MT Bold" panose="020F0704030504030204" pitchFamily="34" charset="0"/>
              </a:rPr>
              <a:t>A number that can be exactly divided by 2.</a:t>
            </a:r>
          </a:p>
          <a:p>
            <a:r>
              <a:rPr lang="en-US" sz="2000" dirty="0">
                <a:latin typeface="Arial Rounded MT Bold" panose="020F07040305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0" i="0" dirty="0">
                <a:solidFill>
                  <a:srgbClr val="202124"/>
                </a:solidFill>
                <a:effectLst/>
                <a:latin typeface="Arial Rounded MT Bold" panose="020F0704030504030204" pitchFamily="34" charset="0"/>
              </a:rPr>
              <a:t>Even numbers always end up with the last digit as 0, 2, 4, 6 or 8. 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13081ED-433F-E604-C5EE-8132BCA70FCE}"/>
                  </a:ext>
                </a:extLst>
              </p:cNvPr>
              <p:cNvSpPr txBox="1"/>
              <p:nvPr/>
            </p:nvSpPr>
            <p:spPr>
              <a:xfrm>
                <a:off x="811532" y="5483003"/>
                <a:ext cx="858978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000" b="0" i="0" dirty="0">
                    <a:solidFill>
                      <a:srgbClr val="363639"/>
                    </a:solidFill>
                    <a:effectLst/>
                    <a:latin typeface="Arial Rounded MT Bold" panose="020F0704030504030204" pitchFamily="34" charset="0"/>
                  </a:rPr>
                  <a:t>The general form of even numbers is given by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 b="0" i="0" dirty="0">
                    <a:solidFill>
                      <a:srgbClr val="363639"/>
                    </a:solidFill>
                    <a:effectLst/>
                    <a:latin typeface="Arial Rounded MT Bold" panose="020F0704030504030204" pitchFamily="34" charset="0"/>
                  </a:rPr>
                  <a:t>, where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000" b="0" i="1" dirty="0">
                        <a:solidFill>
                          <a:srgbClr val="363639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13081ED-433F-E604-C5EE-8132BCA70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532" y="5483003"/>
                <a:ext cx="8589781" cy="400110"/>
              </a:xfrm>
              <a:prstGeom prst="rect">
                <a:avLst/>
              </a:prstGeom>
              <a:blipFill>
                <a:blip r:embed="rId2"/>
                <a:stretch>
                  <a:fillRect l="-639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E6C399E-C120-E1E2-C806-1AEB57865A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3474973"/>
              </p:ext>
            </p:extLst>
          </p:nvPr>
        </p:nvGraphicFramePr>
        <p:xfrm>
          <a:off x="565697" y="-1525361"/>
          <a:ext cx="11060605" cy="6730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24688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7A78F9-F0FF-E27C-38E7-B9EC30EEB5F6}"/>
              </a:ext>
            </a:extLst>
          </p:cNvPr>
          <p:cNvSpPr txBox="1"/>
          <p:nvPr/>
        </p:nvSpPr>
        <p:spPr>
          <a:xfrm>
            <a:off x="666750" y="837753"/>
            <a:ext cx="56959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Ahmad has 30 pencils. He distributed 14 of those among his friends. Will he have an even number of pencils left? How do you know?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EF394-0CDD-7577-448A-B36DBD12C516}"/>
              </a:ext>
            </a:extLst>
          </p:cNvPr>
          <p:cNvSpPr txBox="1"/>
          <p:nvPr/>
        </p:nvSpPr>
        <p:spPr>
          <a:xfrm>
            <a:off x="666750" y="2517457"/>
            <a:ext cx="5695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State true or false: 0 is an even number.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320C78-71CE-BC07-2900-1D7467B2E369}"/>
              </a:ext>
            </a:extLst>
          </p:cNvPr>
          <p:cNvSpPr txBox="1"/>
          <p:nvPr/>
        </p:nvSpPr>
        <p:spPr>
          <a:xfrm>
            <a:off x="7048500" y="3708559"/>
            <a:ext cx="5467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Select the even numbers from the following: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a.) 778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b.) 912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c.) 223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68D68-6CC1-FB63-D138-FCCF10C2E409}"/>
              </a:ext>
            </a:extLst>
          </p:cNvPr>
          <p:cNvSpPr txBox="1"/>
          <p:nvPr/>
        </p:nvSpPr>
        <p:spPr>
          <a:xfrm>
            <a:off x="7048500" y="1761083"/>
            <a:ext cx="49720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When you buy a dozen bananas, are you getting an even number or an odd number of bananas?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30EE38-B918-C181-D655-72FC8BD5364B}"/>
              </a:ext>
            </a:extLst>
          </p:cNvPr>
          <p:cNvSpPr txBox="1"/>
          <p:nvPr/>
        </p:nvSpPr>
        <p:spPr>
          <a:xfrm>
            <a:off x="666750" y="3708559"/>
            <a:ext cx="56959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Select the pair of </a:t>
            </a:r>
            <a:r>
              <a:rPr lang="en-US" b="0" i="0" u="sng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consecutive</a:t>
            </a:r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 even numbers from the following: </a:t>
            </a:r>
          </a:p>
          <a:p>
            <a:endParaRPr lang="en-US" dirty="0">
              <a:solidFill>
                <a:srgbClr val="333333"/>
              </a:solidFill>
              <a:latin typeface="Arial Rounded MT Bold" panose="020F0704030504030204" pitchFamily="34" charset="0"/>
            </a:endParaRP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24 and 28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91 and 93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84 and 86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39 and 42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12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7D9C5CAF-1F7B-FDB3-0410-48164D09D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72" y="3837895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AB8458EC-3D2C-AAAC-73A0-13763DEC6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336" y="3868936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9E2B1D7F-8526-99A6-D67E-FB65BA47C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72" y="2611668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E06E4E5E-9EC4-A47D-678A-2A1AE5D2A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336" y="1959503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6446E605-A35D-ABAE-C3E8-B36B4382E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72" y="907941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826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1E85733-A42E-65DF-2BB5-005EBEDBD21A}"/>
              </a:ext>
            </a:extLst>
          </p:cNvPr>
          <p:cNvSpPr txBox="1"/>
          <p:nvPr/>
        </p:nvSpPr>
        <p:spPr>
          <a:xfrm>
            <a:off x="766564" y="4195070"/>
            <a:ext cx="79577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rial Rounded MT Bold" panose="020F0704030504030204" pitchFamily="34" charset="0"/>
              </a:rPr>
              <a:t>A number which is not divisible by 2.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latin typeface="Arial Rounded MT Bold" panose="020F07040305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rial Rounded MT Bold" panose="020F0704030504030204" pitchFamily="34" charset="0"/>
              </a:rPr>
              <a:t>An odd number always ends in 1, 3, 5, 7, or 9.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52A6B53-B030-D2DA-E919-A239FFFEEA42}"/>
                  </a:ext>
                </a:extLst>
              </p:cNvPr>
              <p:cNvSpPr txBox="1"/>
              <p:nvPr/>
            </p:nvSpPr>
            <p:spPr>
              <a:xfrm>
                <a:off x="766564" y="5456107"/>
                <a:ext cx="8408464" cy="4376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000" b="0" i="0" dirty="0">
                    <a:solidFill>
                      <a:srgbClr val="363639"/>
                    </a:solidFill>
                    <a:effectLst/>
                    <a:latin typeface="Arial Rounded MT Bold" panose="020F0704030504030204" pitchFamily="34" charset="0"/>
                  </a:rPr>
                  <a:t>The general form of odd numbers is given by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000" b="0" i="0" dirty="0">
                    <a:solidFill>
                      <a:srgbClr val="363639"/>
                    </a:solidFill>
                    <a:effectLst/>
                    <a:latin typeface="Arial Rounded MT Bold" panose="020F0704030504030204" pitchFamily="34" charset="0"/>
                  </a:rPr>
                  <a:t>, where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000" b="0" i="1" dirty="0">
                        <a:solidFill>
                          <a:srgbClr val="363639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52A6B53-B030-D2DA-E919-A239FFFEE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564" y="5456107"/>
                <a:ext cx="8408464" cy="437684"/>
              </a:xfrm>
              <a:prstGeom prst="rect">
                <a:avLst/>
              </a:prstGeom>
              <a:blipFill>
                <a:blip r:embed="rId2"/>
                <a:stretch>
                  <a:fillRect l="-653" b="-23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E0B93D1-9DF1-5626-1199-DB7242C33A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4793820"/>
              </p:ext>
            </p:extLst>
          </p:nvPr>
        </p:nvGraphicFramePr>
        <p:xfrm>
          <a:off x="565697" y="-1484027"/>
          <a:ext cx="11060605" cy="6730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77033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5903</TotalTime>
  <Words>2153</Words>
  <Application>Microsoft Office PowerPoint</Application>
  <PresentationFormat>Widescreen</PresentationFormat>
  <Paragraphs>312</Paragraphs>
  <Slides>49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Amasis MT Pro</vt:lpstr>
      <vt:lpstr>Amasis MT Pro Medium</vt:lpstr>
      <vt:lpstr>Arial</vt:lpstr>
      <vt:lpstr>Arial Rounded MT Bold</vt:lpstr>
      <vt:lpstr>Calibri</vt:lpstr>
      <vt:lpstr>Calibri Light</vt:lpstr>
      <vt:lpstr>Cambria Math</vt:lpstr>
      <vt:lpstr>Courier</vt:lpstr>
      <vt:lpstr>Gotham</vt:lpstr>
      <vt:lpstr>Wingdings</vt:lpstr>
      <vt:lpstr>Office Theme</vt:lpstr>
      <vt:lpstr>Lecture 1: </vt:lpstr>
      <vt:lpstr>Number Classifications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Perfect Square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Logical Operators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Significant Figures</vt:lpstr>
      <vt:lpstr>PowerPoint Presentation</vt:lpstr>
      <vt:lpstr>PowerPoint Presentation</vt:lpstr>
      <vt:lpstr>PowerPoint Presentation</vt:lpstr>
      <vt:lpstr>Scientific Notation</vt:lpstr>
      <vt:lpstr>PowerPoint Presentation</vt:lpstr>
      <vt:lpstr>Factorial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&amp; Introduction to Module 1</dc:title>
  <dc:creator>ElectroMall</dc:creator>
  <cp:lastModifiedBy>Rebaz Sharif</cp:lastModifiedBy>
  <cp:revision>159</cp:revision>
  <dcterms:created xsi:type="dcterms:W3CDTF">2020-12-11T15:43:56Z</dcterms:created>
  <dcterms:modified xsi:type="dcterms:W3CDTF">2025-02-06T06:41:05Z</dcterms:modified>
</cp:coreProperties>
</file>