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821" r:id="rId3"/>
    <p:sldMasterId id="2147483833" r:id="rId4"/>
  </p:sldMasterIdLst>
  <p:notesMasterIdLst>
    <p:notesMasterId r:id="rId26"/>
  </p:notesMasterIdLst>
  <p:sldIdLst>
    <p:sldId id="327" r:id="rId5"/>
    <p:sldId id="482" r:id="rId6"/>
    <p:sldId id="257" r:id="rId7"/>
    <p:sldId id="589" r:id="rId8"/>
    <p:sldId id="259" r:id="rId9"/>
    <p:sldId id="591" r:id="rId10"/>
    <p:sldId id="260" r:id="rId11"/>
    <p:sldId id="261" r:id="rId12"/>
    <p:sldId id="590" r:id="rId13"/>
    <p:sldId id="262" r:id="rId14"/>
    <p:sldId id="592" r:id="rId15"/>
    <p:sldId id="598" r:id="rId16"/>
    <p:sldId id="594" r:id="rId17"/>
    <p:sldId id="599" r:id="rId18"/>
    <p:sldId id="596" r:id="rId19"/>
    <p:sldId id="597" r:id="rId20"/>
    <p:sldId id="263" r:id="rId21"/>
    <p:sldId id="264" r:id="rId22"/>
    <p:sldId id="265" r:id="rId23"/>
    <p:sldId id="258" r:id="rId24"/>
    <p:sldId id="51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F36073-54C8-46F1-9158-3BBA59CCD091}">
          <p14:sldIdLst>
            <p14:sldId id="327"/>
            <p14:sldId id="482"/>
            <p14:sldId id="257"/>
            <p14:sldId id="589"/>
            <p14:sldId id="259"/>
            <p14:sldId id="591"/>
            <p14:sldId id="260"/>
            <p14:sldId id="261"/>
            <p14:sldId id="590"/>
            <p14:sldId id="262"/>
            <p14:sldId id="592"/>
            <p14:sldId id="598"/>
            <p14:sldId id="594"/>
            <p14:sldId id="599"/>
            <p14:sldId id="596"/>
            <p14:sldId id="597"/>
            <p14:sldId id="263"/>
            <p14:sldId id="264"/>
            <p14:sldId id="265"/>
            <p14:sldId id="258"/>
            <p14:sldId id="5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9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04D1E-598D-466B-BCE7-2E57B367F4C3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CCD9535-55E3-4104-B71B-FE8DA55CBEA3}">
      <dgm:prSet/>
      <dgm:spPr/>
      <dgm:t>
        <a:bodyPr/>
        <a:lstStyle/>
        <a:p>
          <a:endParaRPr lang="en-US" dirty="0"/>
        </a:p>
      </dgm:t>
    </dgm:pt>
    <dgm:pt modelId="{5E464770-AD96-486B-AFF6-E0D0ABCAE85A}" type="parTrans" cxnId="{DB7E57EE-4D50-4583-8536-C31AA78AE4D3}">
      <dgm:prSet/>
      <dgm:spPr/>
      <dgm:t>
        <a:bodyPr/>
        <a:lstStyle/>
        <a:p>
          <a:endParaRPr lang="en-US"/>
        </a:p>
      </dgm:t>
    </dgm:pt>
    <dgm:pt modelId="{3ACAA8C0-123C-49F9-A023-77B06D0CB237}" type="sibTrans" cxnId="{DB7E57EE-4D50-4583-8536-C31AA78AE4D3}">
      <dgm:prSet/>
      <dgm:spPr/>
      <dgm:t>
        <a:bodyPr/>
        <a:lstStyle/>
        <a:p>
          <a:endParaRPr lang="en-US"/>
        </a:p>
      </dgm:t>
    </dgm:pt>
    <dgm:pt modelId="{F856B9A6-CBBC-4CDC-BCE0-3ACB85A9CC9E}">
      <dgm:prSet/>
      <dgm:spPr/>
      <dgm:t>
        <a:bodyPr/>
        <a:lstStyle/>
        <a:p>
          <a:r>
            <a:rPr lang="en-US"/>
            <a:t>Identify key features and functions of red blood cells.</a:t>
          </a:r>
          <a:endParaRPr lang="en-US" dirty="0"/>
        </a:p>
      </dgm:t>
    </dgm:pt>
    <dgm:pt modelId="{EFF52F74-E425-4294-9C4C-A5AE5572D1F0}" type="parTrans" cxnId="{B74DB385-8358-4949-902B-8AE4F1EFD258}">
      <dgm:prSet/>
      <dgm:spPr/>
      <dgm:t>
        <a:bodyPr/>
        <a:lstStyle/>
        <a:p>
          <a:endParaRPr lang="en-US"/>
        </a:p>
      </dgm:t>
    </dgm:pt>
    <dgm:pt modelId="{6A32DDC3-897C-44C2-A988-91085841750B}" type="sibTrans" cxnId="{B74DB385-8358-4949-902B-8AE4F1EFD258}">
      <dgm:prSet/>
      <dgm:spPr/>
      <dgm:t>
        <a:bodyPr/>
        <a:lstStyle/>
        <a:p>
          <a:endParaRPr lang="en-US"/>
        </a:p>
      </dgm:t>
    </dgm:pt>
    <dgm:pt modelId="{22AB88EE-6354-42AA-9136-6B299D89427A}">
      <dgm:prSet/>
      <dgm:spPr/>
      <dgm:t>
        <a:bodyPr/>
        <a:lstStyle/>
        <a:p>
          <a:pPr>
            <a:buNone/>
          </a:pPr>
          <a:r>
            <a:rPr lang="en-US"/>
            <a:t>Outline the process and requirements of RBC production.</a:t>
          </a:r>
        </a:p>
      </dgm:t>
    </dgm:pt>
    <dgm:pt modelId="{F5D4D5B7-F751-4FCE-9F04-C8AA51623E76}" type="parTrans" cxnId="{CD805663-DD4B-42D2-A897-C991B0EDA197}">
      <dgm:prSet/>
      <dgm:spPr/>
      <dgm:t>
        <a:bodyPr/>
        <a:lstStyle/>
        <a:p>
          <a:endParaRPr lang="en-US"/>
        </a:p>
      </dgm:t>
    </dgm:pt>
    <dgm:pt modelId="{61A54758-95E3-45B0-9FEB-34D033C54A15}" type="sibTrans" cxnId="{CD805663-DD4B-42D2-A897-C991B0EDA197}">
      <dgm:prSet/>
      <dgm:spPr/>
      <dgm:t>
        <a:bodyPr/>
        <a:lstStyle/>
        <a:p>
          <a:endParaRPr lang="en-US"/>
        </a:p>
      </dgm:t>
    </dgm:pt>
    <dgm:pt modelId="{5898F82C-D578-40CE-A2C3-ED10291CA056}">
      <dgm:prSet/>
      <dgm:spPr/>
      <dgm:t>
        <a:bodyPr/>
        <a:lstStyle/>
        <a:p>
          <a:pPr>
            <a:buNone/>
          </a:pPr>
          <a:r>
            <a:rPr lang="en-US"/>
            <a:t>Describe how RBCs are destroyed and cleared from the body.</a:t>
          </a:r>
        </a:p>
      </dgm:t>
    </dgm:pt>
    <dgm:pt modelId="{5A9EA572-EE2C-4D1D-B43B-CF6557B83A49}" type="parTrans" cxnId="{EBE268C8-87BF-4F01-9BFB-704474F5D7C5}">
      <dgm:prSet/>
      <dgm:spPr/>
      <dgm:t>
        <a:bodyPr/>
        <a:lstStyle/>
        <a:p>
          <a:endParaRPr lang="en-US"/>
        </a:p>
      </dgm:t>
    </dgm:pt>
    <dgm:pt modelId="{D83598CC-EF70-4632-8F95-D3DE21E47A48}" type="sibTrans" cxnId="{EBE268C8-87BF-4F01-9BFB-704474F5D7C5}">
      <dgm:prSet/>
      <dgm:spPr/>
      <dgm:t>
        <a:bodyPr/>
        <a:lstStyle/>
        <a:p>
          <a:endParaRPr lang="en-US"/>
        </a:p>
      </dgm:t>
    </dgm:pt>
    <dgm:pt modelId="{9D0E74B7-94BE-4E24-A58D-39815CD42BE7}">
      <dgm:prSet/>
      <dgm:spPr/>
      <dgm:t>
        <a:bodyPr/>
        <a:lstStyle/>
        <a:p>
          <a:r>
            <a:rPr lang="en-US"/>
            <a:t>Explain hemoglobin breakdown and the origin of urine and feces color.</a:t>
          </a:r>
        </a:p>
      </dgm:t>
    </dgm:pt>
    <dgm:pt modelId="{B8BFBF16-0FEF-4B20-883C-DB795477859B}" type="parTrans" cxnId="{01580846-C537-4904-B307-B42AD5124E2C}">
      <dgm:prSet/>
      <dgm:spPr/>
      <dgm:t>
        <a:bodyPr/>
        <a:lstStyle/>
        <a:p>
          <a:endParaRPr lang="en-US"/>
        </a:p>
      </dgm:t>
    </dgm:pt>
    <dgm:pt modelId="{4E67E42F-6BDF-45E6-B1C7-F58D0C8BAFDF}" type="sibTrans" cxnId="{01580846-C537-4904-B307-B42AD5124E2C}">
      <dgm:prSet/>
      <dgm:spPr/>
      <dgm:t>
        <a:bodyPr/>
        <a:lstStyle/>
        <a:p>
          <a:endParaRPr lang="en-US"/>
        </a:p>
      </dgm:t>
    </dgm:pt>
    <dgm:pt modelId="{78679072-055E-4EC9-B14B-4523A692D84C}" type="pres">
      <dgm:prSet presAssocID="{3B804D1E-598D-466B-BCE7-2E57B367F4C3}" presName="vert0" presStyleCnt="0">
        <dgm:presLayoutVars>
          <dgm:dir/>
          <dgm:animOne val="branch"/>
          <dgm:animLvl val="lvl"/>
        </dgm:presLayoutVars>
      </dgm:prSet>
      <dgm:spPr/>
    </dgm:pt>
    <dgm:pt modelId="{AF28370C-E0AC-4B69-8E9A-964A4446C49F}" type="pres">
      <dgm:prSet presAssocID="{F856B9A6-CBBC-4CDC-BCE0-3ACB85A9CC9E}" presName="thickLine" presStyleLbl="alignNode1" presStyleIdx="0" presStyleCnt="5"/>
      <dgm:spPr/>
    </dgm:pt>
    <dgm:pt modelId="{70E1E7AF-FF9A-4827-9788-4C2C059C0105}" type="pres">
      <dgm:prSet presAssocID="{F856B9A6-CBBC-4CDC-BCE0-3ACB85A9CC9E}" presName="horz1" presStyleCnt="0"/>
      <dgm:spPr/>
    </dgm:pt>
    <dgm:pt modelId="{6D749A89-B853-407D-8501-31BE918F6964}" type="pres">
      <dgm:prSet presAssocID="{F856B9A6-CBBC-4CDC-BCE0-3ACB85A9CC9E}" presName="tx1" presStyleLbl="revTx" presStyleIdx="0" presStyleCnt="5"/>
      <dgm:spPr/>
    </dgm:pt>
    <dgm:pt modelId="{9D724E32-F37D-4CDD-AE75-C5551AF303F6}" type="pres">
      <dgm:prSet presAssocID="{F856B9A6-CBBC-4CDC-BCE0-3ACB85A9CC9E}" presName="vert1" presStyleCnt="0"/>
      <dgm:spPr/>
    </dgm:pt>
    <dgm:pt modelId="{DDF44FBC-6388-4712-ADB8-2D1A3EBF1CAD}" type="pres">
      <dgm:prSet presAssocID="{22AB88EE-6354-42AA-9136-6B299D89427A}" presName="thickLine" presStyleLbl="alignNode1" presStyleIdx="1" presStyleCnt="5"/>
      <dgm:spPr/>
    </dgm:pt>
    <dgm:pt modelId="{BD937BB4-C38D-40B6-8B6D-0D595D162155}" type="pres">
      <dgm:prSet presAssocID="{22AB88EE-6354-42AA-9136-6B299D89427A}" presName="horz1" presStyleCnt="0"/>
      <dgm:spPr/>
    </dgm:pt>
    <dgm:pt modelId="{5FE3068E-2714-465B-9A9E-966A13110F45}" type="pres">
      <dgm:prSet presAssocID="{22AB88EE-6354-42AA-9136-6B299D89427A}" presName="tx1" presStyleLbl="revTx" presStyleIdx="1" presStyleCnt="5"/>
      <dgm:spPr/>
    </dgm:pt>
    <dgm:pt modelId="{63C89103-D300-4D9D-9AD5-1CCD04846812}" type="pres">
      <dgm:prSet presAssocID="{22AB88EE-6354-42AA-9136-6B299D89427A}" presName="vert1" presStyleCnt="0"/>
      <dgm:spPr/>
    </dgm:pt>
    <dgm:pt modelId="{389A6B5A-4841-49C3-96FC-418DBECF5439}" type="pres">
      <dgm:prSet presAssocID="{5898F82C-D578-40CE-A2C3-ED10291CA056}" presName="thickLine" presStyleLbl="alignNode1" presStyleIdx="2" presStyleCnt="5"/>
      <dgm:spPr/>
    </dgm:pt>
    <dgm:pt modelId="{1BD66C6A-FE17-49B1-859A-EFFB307D8FE3}" type="pres">
      <dgm:prSet presAssocID="{5898F82C-D578-40CE-A2C3-ED10291CA056}" presName="horz1" presStyleCnt="0"/>
      <dgm:spPr/>
    </dgm:pt>
    <dgm:pt modelId="{E8B868DE-CFF6-45B2-B709-1B7AEB80356D}" type="pres">
      <dgm:prSet presAssocID="{5898F82C-D578-40CE-A2C3-ED10291CA056}" presName="tx1" presStyleLbl="revTx" presStyleIdx="2" presStyleCnt="5"/>
      <dgm:spPr/>
    </dgm:pt>
    <dgm:pt modelId="{F6B6551A-188F-4F87-86D8-F5BB423B4A4B}" type="pres">
      <dgm:prSet presAssocID="{5898F82C-D578-40CE-A2C3-ED10291CA056}" presName="vert1" presStyleCnt="0"/>
      <dgm:spPr/>
    </dgm:pt>
    <dgm:pt modelId="{9E9BA903-7040-4F38-A6DB-D099F3C02AB6}" type="pres">
      <dgm:prSet presAssocID="{9D0E74B7-94BE-4E24-A58D-39815CD42BE7}" presName="thickLine" presStyleLbl="alignNode1" presStyleIdx="3" presStyleCnt="5"/>
      <dgm:spPr/>
    </dgm:pt>
    <dgm:pt modelId="{DAB72CDF-7BE7-44A4-AC0D-19AB149A035E}" type="pres">
      <dgm:prSet presAssocID="{9D0E74B7-94BE-4E24-A58D-39815CD42BE7}" presName="horz1" presStyleCnt="0"/>
      <dgm:spPr/>
    </dgm:pt>
    <dgm:pt modelId="{84F0DB23-6FC6-4F6E-8C20-DBEA8B90C4FB}" type="pres">
      <dgm:prSet presAssocID="{9D0E74B7-94BE-4E24-A58D-39815CD42BE7}" presName="tx1" presStyleLbl="revTx" presStyleIdx="3" presStyleCnt="5"/>
      <dgm:spPr/>
    </dgm:pt>
    <dgm:pt modelId="{EE57DB03-36B5-495D-B87F-1DA898A3A708}" type="pres">
      <dgm:prSet presAssocID="{9D0E74B7-94BE-4E24-A58D-39815CD42BE7}" presName="vert1" presStyleCnt="0"/>
      <dgm:spPr/>
    </dgm:pt>
    <dgm:pt modelId="{A1381FFB-35E7-4DAE-9C91-3D6E0B458CE6}" type="pres">
      <dgm:prSet presAssocID="{ACCD9535-55E3-4104-B71B-FE8DA55CBEA3}" presName="thickLine" presStyleLbl="alignNode1" presStyleIdx="4" presStyleCnt="5"/>
      <dgm:spPr/>
    </dgm:pt>
    <dgm:pt modelId="{39D6A167-F577-408E-B38B-934573EDEFD1}" type="pres">
      <dgm:prSet presAssocID="{ACCD9535-55E3-4104-B71B-FE8DA55CBEA3}" presName="horz1" presStyleCnt="0"/>
      <dgm:spPr/>
    </dgm:pt>
    <dgm:pt modelId="{20E5209D-23E2-4083-AF7E-8BC66F18E95E}" type="pres">
      <dgm:prSet presAssocID="{ACCD9535-55E3-4104-B71B-FE8DA55CBEA3}" presName="tx1" presStyleLbl="revTx" presStyleIdx="4" presStyleCnt="5"/>
      <dgm:spPr/>
    </dgm:pt>
    <dgm:pt modelId="{812BFA38-062F-4964-9A0F-F3BB9AB2B72E}" type="pres">
      <dgm:prSet presAssocID="{ACCD9535-55E3-4104-B71B-FE8DA55CBEA3}" presName="vert1" presStyleCnt="0"/>
      <dgm:spPr/>
    </dgm:pt>
  </dgm:ptLst>
  <dgm:cxnLst>
    <dgm:cxn modelId="{F3567107-5449-43A1-A250-DAE60CBCE393}" type="presOf" srcId="{3B804D1E-598D-466B-BCE7-2E57B367F4C3}" destId="{78679072-055E-4EC9-B14B-4523A692D84C}" srcOrd="0" destOrd="0" presId="urn:microsoft.com/office/officeart/2008/layout/LinedList"/>
    <dgm:cxn modelId="{05911A14-18B0-492B-A72F-C011FF0A2F5B}" type="presOf" srcId="{5898F82C-D578-40CE-A2C3-ED10291CA056}" destId="{E8B868DE-CFF6-45B2-B709-1B7AEB80356D}" srcOrd="0" destOrd="0" presId="urn:microsoft.com/office/officeart/2008/layout/LinedList"/>
    <dgm:cxn modelId="{CD805663-DD4B-42D2-A897-C991B0EDA197}" srcId="{3B804D1E-598D-466B-BCE7-2E57B367F4C3}" destId="{22AB88EE-6354-42AA-9136-6B299D89427A}" srcOrd="1" destOrd="0" parTransId="{F5D4D5B7-F751-4FCE-9F04-C8AA51623E76}" sibTransId="{61A54758-95E3-45B0-9FEB-34D033C54A15}"/>
    <dgm:cxn modelId="{01580846-C537-4904-B307-B42AD5124E2C}" srcId="{3B804D1E-598D-466B-BCE7-2E57B367F4C3}" destId="{9D0E74B7-94BE-4E24-A58D-39815CD42BE7}" srcOrd="3" destOrd="0" parTransId="{B8BFBF16-0FEF-4B20-883C-DB795477859B}" sibTransId="{4E67E42F-6BDF-45E6-B1C7-F58D0C8BAFDF}"/>
    <dgm:cxn modelId="{B74DB385-8358-4949-902B-8AE4F1EFD258}" srcId="{3B804D1E-598D-466B-BCE7-2E57B367F4C3}" destId="{F856B9A6-CBBC-4CDC-BCE0-3ACB85A9CC9E}" srcOrd="0" destOrd="0" parTransId="{EFF52F74-E425-4294-9C4C-A5AE5572D1F0}" sibTransId="{6A32DDC3-897C-44C2-A988-91085841750B}"/>
    <dgm:cxn modelId="{634A118D-DE2C-4CB8-BBBD-E83AD8FD8C8C}" type="presOf" srcId="{F856B9A6-CBBC-4CDC-BCE0-3ACB85A9CC9E}" destId="{6D749A89-B853-407D-8501-31BE918F6964}" srcOrd="0" destOrd="0" presId="urn:microsoft.com/office/officeart/2008/layout/LinedList"/>
    <dgm:cxn modelId="{10FDA7C3-176C-4062-85C1-E2173302514D}" type="presOf" srcId="{22AB88EE-6354-42AA-9136-6B299D89427A}" destId="{5FE3068E-2714-465B-9A9E-966A13110F45}" srcOrd="0" destOrd="0" presId="urn:microsoft.com/office/officeart/2008/layout/LinedList"/>
    <dgm:cxn modelId="{EBE268C8-87BF-4F01-9BFB-704474F5D7C5}" srcId="{3B804D1E-598D-466B-BCE7-2E57B367F4C3}" destId="{5898F82C-D578-40CE-A2C3-ED10291CA056}" srcOrd="2" destOrd="0" parTransId="{5A9EA572-EE2C-4D1D-B43B-CF6557B83A49}" sibTransId="{D83598CC-EF70-4632-8F95-D3DE21E47A48}"/>
    <dgm:cxn modelId="{AE0EE8E7-C167-4E31-830D-89D7FC9718DB}" type="presOf" srcId="{9D0E74B7-94BE-4E24-A58D-39815CD42BE7}" destId="{84F0DB23-6FC6-4F6E-8C20-DBEA8B90C4FB}" srcOrd="0" destOrd="0" presId="urn:microsoft.com/office/officeart/2008/layout/LinedList"/>
    <dgm:cxn modelId="{DB7E57EE-4D50-4583-8536-C31AA78AE4D3}" srcId="{3B804D1E-598D-466B-BCE7-2E57B367F4C3}" destId="{ACCD9535-55E3-4104-B71B-FE8DA55CBEA3}" srcOrd="4" destOrd="0" parTransId="{5E464770-AD96-486B-AFF6-E0D0ABCAE85A}" sibTransId="{3ACAA8C0-123C-49F9-A023-77B06D0CB237}"/>
    <dgm:cxn modelId="{2C7318F3-5CBF-4D41-A601-6AD5265B4DB9}" type="presOf" srcId="{ACCD9535-55E3-4104-B71B-FE8DA55CBEA3}" destId="{20E5209D-23E2-4083-AF7E-8BC66F18E95E}" srcOrd="0" destOrd="0" presId="urn:microsoft.com/office/officeart/2008/layout/LinedList"/>
    <dgm:cxn modelId="{7D176C60-0202-4994-A928-E05BB9A7A0E3}" type="presParOf" srcId="{78679072-055E-4EC9-B14B-4523A692D84C}" destId="{AF28370C-E0AC-4B69-8E9A-964A4446C49F}" srcOrd="0" destOrd="0" presId="urn:microsoft.com/office/officeart/2008/layout/LinedList"/>
    <dgm:cxn modelId="{390A093B-30F3-4F92-9DFA-3AF8F4EF7A7A}" type="presParOf" srcId="{78679072-055E-4EC9-B14B-4523A692D84C}" destId="{70E1E7AF-FF9A-4827-9788-4C2C059C0105}" srcOrd="1" destOrd="0" presId="urn:microsoft.com/office/officeart/2008/layout/LinedList"/>
    <dgm:cxn modelId="{61DA4E43-2F68-4200-AD57-578FDFF21145}" type="presParOf" srcId="{70E1E7AF-FF9A-4827-9788-4C2C059C0105}" destId="{6D749A89-B853-407D-8501-31BE918F6964}" srcOrd="0" destOrd="0" presId="urn:microsoft.com/office/officeart/2008/layout/LinedList"/>
    <dgm:cxn modelId="{62A38AF6-C4A1-43F7-B6E2-B50613093069}" type="presParOf" srcId="{70E1E7AF-FF9A-4827-9788-4C2C059C0105}" destId="{9D724E32-F37D-4CDD-AE75-C5551AF303F6}" srcOrd="1" destOrd="0" presId="urn:microsoft.com/office/officeart/2008/layout/LinedList"/>
    <dgm:cxn modelId="{CDF1F6C3-2158-487B-A173-4D1DA6A9FCFC}" type="presParOf" srcId="{78679072-055E-4EC9-B14B-4523A692D84C}" destId="{DDF44FBC-6388-4712-ADB8-2D1A3EBF1CAD}" srcOrd="2" destOrd="0" presId="urn:microsoft.com/office/officeart/2008/layout/LinedList"/>
    <dgm:cxn modelId="{6461A0D9-E0CB-4CFD-B01C-10C709179A9E}" type="presParOf" srcId="{78679072-055E-4EC9-B14B-4523A692D84C}" destId="{BD937BB4-C38D-40B6-8B6D-0D595D162155}" srcOrd="3" destOrd="0" presId="urn:microsoft.com/office/officeart/2008/layout/LinedList"/>
    <dgm:cxn modelId="{9261732B-44B4-4780-A3DC-D0B4BC2FCBAF}" type="presParOf" srcId="{BD937BB4-C38D-40B6-8B6D-0D595D162155}" destId="{5FE3068E-2714-465B-9A9E-966A13110F45}" srcOrd="0" destOrd="0" presId="urn:microsoft.com/office/officeart/2008/layout/LinedList"/>
    <dgm:cxn modelId="{0FEA259F-075D-4A65-B653-C5FF82707CB1}" type="presParOf" srcId="{BD937BB4-C38D-40B6-8B6D-0D595D162155}" destId="{63C89103-D300-4D9D-9AD5-1CCD04846812}" srcOrd="1" destOrd="0" presId="urn:microsoft.com/office/officeart/2008/layout/LinedList"/>
    <dgm:cxn modelId="{83D03676-9BE0-4484-94B4-035528E8CCB8}" type="presParOf" srcId="{78679072-055E-4EC9-B14B-4523A692D84C}" destId="{389A6B5A-4841-49C3-96FC-418DBECF5439}" srcOrd="4" destOrd="0" presId="urn:microsoft.com/office/officeart/2008/layout/LinedList"/>
    <dgm:cxn modelId="{BDCD4393-D0D0-472A-8417-785CFE946224}" type="presParOf" srcId="{78679072-055E-4EC9-B14B-4523A692D84C}" destId="{1BD66C6A-FE17-49B1-859A-EFFB307D8FE3}" srcOrd="5" destOrd="0" presId="urn:microsoft.com/office/officeart/2008/layout/LinedList"/>
    <dgm:cxn modelId="{5F42D3BC-410F-4891-9F4E-F57B32876EDE}" type="presParOf" srcId="{1BD66C6A-FE17-49B1-859A-EFFB307D8FE3}" destId="{E8B868DE-CFF6-45B2-B709-1B7AEB80356D}" srcOrd="0" destOrd="0" presId="urn:microsoft.com/office/officeart/2008/layout/LinedList"/>
    <dgm:cxn modelId="{FD8B3A4C-9201-486B-8A09-6D2E2D188259}" type="presParOf" srcId="{1BD66C6A-FE17-49B1-859A-EFFB307D8FE3}" destId="{F6B6551A-188F-4F87-86D8-F5BB423B4A4B}" srcOrd="1" destOrd="0" presId="urn:microsoft.com/office/officeart/2008/layout/LinedList"/>
    <dgm:cxn modelId="{26C9C2F1-7F16-4168-83EC-A9B2F3301BCE}" type="presParOf" srcId="{78679072-055E-4EC9-B14B-4523A692D84C}" destId="{9E9BA903-7040-4F38-A6DB-D099F3C02AB6}" srcOrd="6" destOrd="0" presId="urn:microsoft.com/office/officeart/2008/layout/LinedList"/>
    <dgm:cxn modelId="{F9ABA938-B87F-4D42-8865-DA4F2D72501A}" type="presParOf" srcId="{78679072-055E-4EC9-B14B-4523A692D84C}" destId="{DAB72CDF-7BE7-44A4-AC0D-19AB149A035E}" srcOrd="7" destOrd="0" presId="urn:microsoft.com/office/officeart/2008/layout/LinedList"/>
    <dgm:cxn modelId="{818D5124-8A93-4354-9C21-158A10EDBD0B}" type="presParOf" srcId="{DAB72CDF-7BE7-44A4-AC0D-19AB149A035E}" destId="{84F0DB23-6FC6-4F6E-8C20-DBEA8B90C4FB}" srcOrd="0" destOrd="0" presId="urn:microsoft.com/office/officeart/2008/layout/LinedList"/>
    <dgm:cxn modelId="{AA9B4382-4BCD-416E-BC54-D0412AD4EBB4}" type="presParOf" srcId="{DAB72CDF-7BE7-44A4-AC0D-19AB149A035E}" destId="{EE57DB03-36B5-495D-B87F-1DA898A3A708}" srcOrd="1" destOrd="0" presId="urn:microsoft.com/office/officeart/2008/layout/LinedList"/>
    <dgm:cxn modelId="{8F5BCCC9-C0B0-4CF4-B7DD-29EDAB919456}" type="presParOf" srcId="{78679072-055E-4EC9-B14B-4523A692D84C}" destId="{A1381FFB-35E7-4DAE-9C91-3D6E0B458CE6}" srcOrd="8" destOrd="0" presId="urn:microsoft.com/office/officeart/2008/layout/LinedList"/>
    <dgm:cxn modelId="{52AE944E-5A57-4E94-8035-94835090DBD5}" type="presParOf" srcId="{78679072-055E-4EC9-B14B-4523A692D84C}" destId="{39D6A167-F577-408E-B38B-934573EDEFD1}" srcOrd="9" destOrd="0" presId="urn:microsoft.com/office/officeart/2008/layout/LinedList"/>
    <dgm:cxn modelId="{FDF4EFFF-E371-4F03-913D-6C4BC1186D9C}" type="presParOf" srcId="{39D6A167-F577-408E-B38B-934573EDEFD1}" destId="{20E5209D-23E2-4083-AF7E-8BC66F18E95E}" srcOrd="0" destOrd="0" presId="urn:microsoft.com/office/officeart/2008/layout/LinedList"/>
    <dgm:cxn modelId="{E877DE5A-193A-4D91-83F6-2CC98121A4F6}" type="presParOf" srcId="{39D6A167-F577-408E-B38B-934573EDEFD1}" destId="{812BFA38-062F-4964-9A0F-F3BB9AB2B7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1FEBA-79F0-4F16-88D3-44916C26C17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333479-68A1-4CF8-BBFA-6D71E48835BD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Biconcave disc shape</a:t>
          </a:r>
        </a:p>
      </dgm:t>
    </dgm:pt>
    <dgm:pt modelId="{9D11AF76-A17C-40A9-95FF-3ACC826F94E8}" type="parTrans" cxnId="{F983B6A3-0A6F-4C4A-972C-14284F9D7DC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4C1CE-4E22-44D3-A288-A97A9F791833}" type="sibTrans" cxnId="{F983B6A3-0A6F-4C4A-972C-14284F9D7DC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59A8D-62ED-413B-8629-5482037F202D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Flexible to pass through capillaries</a:t>
          </a:r>
        </a:p>
      </dgm:t>
    </dgm:pt>
    <dgm:pt modelId="{81E4899F-13E4-42BF-9BEE-1A9A8BA034C7}" type="parTrans" cxnId="{89F54638-D863-4FDF-BD0A-FB2D269A460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A50D2-49C9-4E5D-8DA6-D62657856E8E}" type="sibTrans" cxnId="{89F54638-D863-4FDF-BD0A-FB2D269A460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AA755-B2B7-4874-B916-8006FB399559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No nucleus or organelles</a:t>
          </a:r>
        </a:p>
      </dgm:t>
    </dgm:pt>
    <dgm:pt modelId="{410A1E38-7499-495D-B23E-8E1C2C2D2924}" type="parTrans" cxnId="{8305D843-D0EE-4FC4-9C8D-3CF582347F0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9D4CD-A053-4AC1-A6B0-AE4DED2F3F64}" type="sibTrans" cxnId="{8305D843-D0EE-4FC4-9C8D-3CF582347F0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0352E-E3D2-46BF-906D-E9B2921223C1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Packed with hemoglobin</a:t>
          </a:r>
        </a:p>
      </dgm:t>
    </dgm:pt>
    <dgm:pt modelId="{C7890043-BF02-4A21-B111-1A0F85C91B3D}" type="parTrans" cxnId="{09C22B16-294F-4AE3-8992-E6532D60781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36C23-0107-447A-964D-61A8C54C3B1F}" type="sibTrans" cxnId="{09C22B16-294F-4AE3-8992-E6532D60781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59456-0F9D-45B4-A1E8-16BD8CBC476D}" type="pres">
      <dgm:prSet presAssocID="{1121FEBA-79F0-4F16-88D3-44916C26C17F}" presName="vert0" presStyleCnt="0">
        <dgm:presLayoutVars>
          <dgm:dir/>
          <dgm:animOne val="branch"/>
          <dgm:animLvl val="lvl"/>
        </dgm:presLayoutVars>
      </dgm:prSet>
      <dgm:spPr/>
    </dgm:pt>
    <dgm:pt modelId="{7900C71B-B1FE-4CD2-BFA3-8AC4548A4097}" type="pres">
      <dgm:prSet presAssocID="{8F333479-68A1-4CF8-BBFA-6D71E48835BD}" presName="thickLine" presStyleLbl="alignNode1" presStyleIdx="0" presStyleCnt="4"/>
      <dgm:spPr/>
    </dgm:pt>
    <dgm:pt modelId="{DF64C26E-DF58-4725-8C40-B1293179CBDE}" type="pres">
      <dgm:prSet presAssocID="{8F333479-68A1-4CF8-BBFA-6D71E48835BD}" presName="horz1" presStyleCnt="0"/>
      <dgm:spPr/>
    </dgm:pt>
    <dgm:pt modelId="{360B22D3-CED7-466B-883B-AA7AFBF760A9}" type="pres">
      <dgm:prSet presAssocID="{8F333479-68A1-4CF8-BBFA-6D71E48835BD}" presName="tx1" presStyleLbl="revTx" presStyleIdx="0" presStyleCnt="4"/>
      <dgm:spPr/>
    </dgm:pt>
    <dgm:pt modelId="{E29B2E90-43D2-496A-9D54-F4150B63DACA}" type="pres">
      <dgm:prSet presAssocID="{8F333479-68A1-4CF8-BBFA-6D71E48835BD}" presName="vert1" presStyleCnt="0"/>
      <dgm:spPr/>
    </dgm:pt>
    <dgm:pt modelId="{055D8DA4-B74B-4420-A8B8-335BFC13F5D6}" type="pres">
      <dgm:prSet presAssocID="{C0959A8D-62ED-413B-8629-5482037F202D}" presName="thickLine" presStyleLbl="alignNode1" presStyleIdx="1" presStyleCnt="4"/>
      <dgm:spPr/>
    </dgm:pt>
    <dgm:pt modelId="{891D7A9B-AA55-4C00-93CA-CB2C599E8B38}" type="pres">
      <dgm:prSet presAssocID="{C0959A8D-62ED-413B-8629-5482037F202D}" presName="horz1" presStyleCnt="0"/>
      <dgm:spPr/>
    </dgm:pt>
    <dgm:pt modelId="{CE4D815C-6007-4027-A223-ADC78C7251AB}" type="pres">
      <dgm:prSet presAssocID="{C0959A8D-62ED-413B-8629-5482037F202D}" presName="tx1" presStyleLbl="revTx" presStyleIdx="1" presStyleCnt="4"/>
      <dgm:spPr/>
    </dgm:pt>
    <dgm:pt modelId="{8B9F3F76-4A6E-4A1D-AD2B-2144504759E9}" type="pres">
      <dgm:prSet presAssocID="{C0959A8D-62ED-413B-8629-5482037F202D}" presName="vert1" presStyleCnt="0"/>
      <dgm:spPr/>
    </dgm:pt>
    <dgm:pt modelId="{9A009D90-9854-4794-BBC9-6B2D7E529FD9}" type="pres">
      <dgm:prSet presAssocID="{943AA755-B2B7-4874-B916-8006FB399559}" presName="thickLine" presStyleLbl="alignNode1" presStyleIdx="2" presStyleCnt="4"/>
      <dgm:spPr/>
    </dgm:pt>
    <dgm:pt modelId="{63E67916-DD65-4B6F-A757-E6EC2953967A}" type="pres">
      <dgm:prSet presAssocID="{943AA755-B2B7-4874-B916-8006FB399559}" presName="horz1" presStyleCnt="0"/>
      <dgm:spPr/>
    </dgm:pt>
    <dgm:pt modelId="{46A15CA2-8F55-400A-9C05-58947B828352}" type="pres">
      <dgm:prSet presAssocID="{943AA755-B2B7-4874-B916-8006FB399559}" presName="tx1" presStyleLbl="revTx" presStyleIdx="2" presStyleCnt="4"/>
      <dgm:spPr/>
    </dgm:pt>
    <dgm:pt modelId="{0CE9FCD0-979F-41C1-A175-111AABEE476B}" type="pres">
      <dgm:prSet presAssocID="{943AA755-B2B7-4874-B916-8006FB399559}" presName="vert1" presStyleCnt="0"/>
      <dgm:spPr/>
    </dgm:pt>
    <dgm:pt modelId="{8B22B771-6335-46F3-9F7A-14248FA965B2}" type="pres">
      <dgm:prSet presAssocID="{A180352E-E3D2-46BF-906D-E9B2921223C1}" presName="thickLine" presStyleLbl="alignNode1" presStyleIdx="3" presStyleCnt="4"/>
      <dgm:spPr/>
    </dgm:pt>
    <dgm:pt modelId="{74F8AC9F-F5B0-4897-B415-E0B88C881B75}" type="pres">
      <dgm:prSet presAssocID="{A180352E-E3D2-46BF-906D-E9B2921223C1}" presName="horz1" presStyleCnt="0"/>
      <dgm:spPr/>
    </dgm:pt>
    <dgm:pt modelId="{462042F3-BA2E-4375-AFB0-7B572E7915D3}" type="pres">
      <dgm:prSet presAssocID="{A180352E-E3D2-46BF-906D-E9B2921223C1}" presName="tx1" presStyleLbl="revTx" presStyleIdx="3" presStyleCnt="4"/>
      <dgm:spPr/>
    </dgm:pt>
    <dgm:pt modelId="{E936BC6E-C565-4CCB-9E0F-6DCF482A4CFB}" type="pres">
      <dgm:prSet presAssocID="{A180352E-E3D2-46BF-906D-E9B2921223C1}" presName="vert1" presStyleCnt="0"/>
      <dgm:spPr/>
    </dgm:pt>
  </dgm:ptLst>
  <dgm:cxnLst>
    <dgm:cxn modelId="{C476EF14-1BC4-42F0-8990-AC1ECBDBC829}" type="presOf" srcId="{943AA755-B2B7-4874-B916-8006FB399559}" destId="{46A15CA2-8F55-400A-9C05-58947B828352}" srcOrd="0" destOrd="0" presId="urn:microsoft.com/office/officeart/2008/layout/LinedList"/>
    <dgm:cxn modelId="{09C22B16-294F-4AE3-8992-E6532D607815}" srcId="{1121FEBA-79F0-4F16-88D3-44916C26C17F}" destId="{A180352E-E3D2-46BF-906D-E9B2921223C1}" srcOrd="3" destOrd="0" parTransId="{C7890043-BF02-4A21-B111-1A0F85C91B3D}" sibTransId="{55B36C23-0107-447A-964D-61A8C54C3B1F}"/>
    <dgm:cxn modelId="{913EDA20-FB02-4532-9D08-D1AF55009FD2}" type="presOf" srcId="{C0959A8D-62ED-413B-8629-5482037F202D}" destId="{CE4D815C-6007-4027-A223-ADC78C7251AB}" srcOrd="0" destOrd="0" presId="urn:microsoft.com/office/officeart/2008/layout/LinedList"/>
    <dgm:cxn modelId="{89F54638-D863-4FDF-BD0A-FB2D269A4601}" srcId="{1121FEBA-79F0-4F16-88D3-44916C26C17F}" destId="{C0959A8D-62ED-413B-8629-5482037F202D}" srcOrd="1" destOrd="0" parTransId="{81E4899F-13E4-42BF-9BEE-1A9A8BA034C7}" sibTransId="{57BA50D2-49C9-4E5D-8DA6-D62657856E8E}"/>
    <dgm:cxn modelId="{8305D843-D0EE-4FC4-9C8D-3CF582347F00}" srcId="{1121FEBA-79F0-4F16-88D3-44916C26C17F}" destId="{943AA755-B2B7-4874-B916-8006FB399559}" srcOrd="2" destOrd="0" parTransId="{410A1E38-7499-495D-B23E-8E1C2C2D2924}" sibTransId="{AA99D4CD-A053-4AC1-A6B0-AE4DED2F3F64}"/>
    <dgm:cxn modelId="{B41FEB4D-C3F3-42B5-9BC4-BBDFE809FEDA}" type="presOf" srcId="{A180352E-E3D2-46BF-906D-E9B2921223C1}" destId="{462042F3-BA2E-4375-AFB0-7B572E7915D3}" srcOrd="0" destOrd="0" presId="urn:microsoft.com/office/officeart/2008/layout/LinedList"/>
    <dgm:cxn modelId="{F983B6A3-0A6F-4C4A-972C-14284F9D7DC7}" srcId="{1121FEBA-79F0-4F16-88D3-44916C26C17F}" destId="{8F333479-68A1-4CF8-BBFA-6D71E48835BD}" srcOrd="0" destOrd="0" parTransId="{9D11AF76-A17C-40A9-95FF-3ACC826F94E8}" sibTransId="{86E4C1CE-4E22-44D3-A288-A97A9F791833}"/>
    <dgm:cxn modelId="{547786F7-C67A-4730-9537-CB53B094EECE}" type="presOf" srcId="{8F333479-68A1-4CF8-BBFA-6D71E48835BD}" destId="{360B22D3-CED7-466B-883B-AA7AFBF760A9}" srcOrd="0" destOrd="0" presId="urn:microsoft.com/office/officeart/2008/layout/LinedList"/>
    <dgm:cxn modelId="{46643DFA-C790-46A2-9FB6-C6557F0C5A8F}" type="presOf" srcId="{1121FEBA-79F0-4F16-88D3-44916C26C17F}" destId="{D9D59456-0F9D-45B4-A1E8-16BD8CBC476D}" srcOrd="0" destOrd="0" presId="urn:microsoft.com/office/officeart/2008/layout/LinedList"/>
    <dgm:cxn modelId="{D31F630E-0C26-4EA4-A102-54A18750F9C1}" type="presParOf" srcId="{D9D59456-0F9D-45B4-A1E8-16BD8CBC476D}" destId="{7900C71B-B1FE-4CD2-BFA3-8AC4548A4097}" srcOrd="0" destOrd="0" presId="urn:microsoft.com/office/officeart/2008/layout/LinedList"/>
    <dgm:cxn modelId="{9497B9CF-AC8F-4904-9675-52A05F02079B}" type="presParOf" srcId="{D9D59456-0F9D-45B4-A1E8-16BD8CBC476D}" destId="{DF64C26E-DF58-4725-8C40-B1293179CBDE}" srcOrd="1" destOrd="0" presId="urn:microsoft.com/office/officeart/2008/layout/LinedList"/>
    <dgm:cxn modelId="{0F4FD2CB-CE3A-4F9E-B054-D67DE99EB2BC}" type="presParOf" srcId="{DF64C26E-DF58-4725-8C40-B1293179CBDE}" destId="{360B22D3-CED7-466B-883B-AA7AFBF760A9}" srcOrd="0" destOrd="0" presId="urn:microsoft.com/office/officeart/2008/layout/LinedList"/>
    <dgm:cxn modelId="{42AB2E56-B059-4E58-8D3A-E0F674260AA5}" type="presParOf" srcId="{DF64C26E-DF58-4725-8C40-B1293179CBDE}" destId="{E29B2E90-43D2-496A-9D54-F4150B63DACA}" srcOrd="1" destOrd="0" presId="urn:microsoft.com/office/officeart/2008/layout/LinedList"/>
    <dgm:cxn modelId="{84748697-B920-4E8E-89F6-1F754E977D5E}" type="presParOf" srcId="{D9D59456-0F9D-45B4-A1E8-16BD8CBC476D}" destId="{055D8DA4-B74B-4420-A8B8-335BFC13F5D6}" srcOrd="2" destOrd="0" presId="urn:microsoft.com/office/officeart/2008/layout/LinedList"/>
    <dgm:cxn modelId="{4B9F3CFC-06D3-4E23-8F13-10A0EF54E8E2}" type="presParOf" srcId="{D9D59456-0F9D-45B4-A1E8-16BD8CBC476D}" destId="{891D7A9B-AA55-4C00-93CA-CB2C599E8B38}" srcOrd="3" destOrd="0" presId="urn:microsoft.com/office/officeart/2008/layout/LinedList"/>
    <dgm:cxn modelId="{F421DAA1-ACBC-4757-AC0B-A0CD1FE44822}" type="presParOf" srcId="{891D7A9B-AA55-4C00-93CA-CB2C599E8B38}" destId="{CE4D815C-6007-4027-A223-ADC78C7251AB}" srcOrd="0" destOrd="0" presId="urn:microsoft.com/office/officeart/2008/layout/LinedList"/>
    <dgm:cxn modelId="{F5C2703B-43D7-489C-A5D1-E1C091D62EA2}" type="presParOf" srcId="{891D7A9B-AA55-4C00-93CA-CB2C599E8B38}" destId="{8B9F3F76-4A6E-4A1D-AD2B-2144504759E9}" srcOrd="1" destOrd="0" presId="urn:microsoft.com/office/officeart/2008/layout/LinedList"/>
    <dgm:cxn modelId="{A20ED179-9D10-40C4-BE67-09273074AD66}" type="presParOf" srcId="{D9D59456-0F9D-45B4-A1E8-16BD8CBC476D}" destId="{9A009D90-9854-4794-BBC9-6B2D7E529FD9}" srcOrd="4" destOrd="0" presId="urn:microsoft.com/office/officeart/2008/layout/LinedList"/>
    <dgm:cxn modelId="{90C3854A-139B-40A5-BD85-E9128CB01218}" type="presParOf" srcId="{D9D59456-0F9D-45B4-A1E8-16BD8CBC476D}" destId="{63E67916-DD65-4B6F-A757-E6EC2953967A}" srcOrd="5" destOrd="0" presId="urn:microsoft.com/office/officeart/2008/layout/LinedList"/>
    <dgm:cxn modelId="{65AD1B6C-12D0-4A10-B9A7-FC04897067D3}" type="presParOf" srcId="{63E67916-DD65-4B6F-A757-E6EC2953967A}" destId="{46A15CA2-8F55-400A-9C05-58947B828352}" srcOrd="0" destOrd="0" presId="urn:microsoft.com/office/officeart/2008/layout/LinedList"/>
    <dgm:cxn modelId="{B9F17BBA-12E0-49EE-9C3B-8C05635D876D}" type="presParOf" srcId="{63E67916-DD65-4B6F-A757-E6EC2953967A}" destId="{0CE9FCD0-979F-41C1-A175-111AABEE476B}" srcOrd="1" destOrd="0" presId="urn:microsoft.com/office/officeart/2008/layout/LinedList"/>
    <dgm:cxn modelId="{46A92D5A-D43C-4EC6-88D4-D2197C1D538E}" type="presParOf" srcId="{D9D59456-0F9D-45B4-A1E8-16BD8CBC476D}" destId="{8B22B771-6335-46F3-9F7A-14248FA965B2}" srcOrd="6" destOrd="0" presId="urn:microsoft.com/office/officeart/2008/layout/LinedList"/>
    <dgm:cxn modelId="{C213ACB5-C32B-465B-BD10-5FF8C08502EB}" type="presParOf" srcId="{D9D59456-0F9D-45B4-A1E8-16BD8CBC476D}" destId="{74F8AC9F-F5B0-4897-B415-E0B88C881B75}" srcOrd="7" destOrd="0" presId="urn:microsoft.com/office/officeart/2008/layout/LinedList"/>
    <dgm:cxn modelId="{4AA37C7E-43AD-411D-80CC-C61DAEF0FA6F}" type="presParOf" srcId="{74F8AC9F-F5B0-4897-B415-E0B88C881B75}" destId="{462042F3-BA2E-4375-AFB0-7B572E7915D3}" srcOrd="0" destOrd="0" presId="urn:microsoft.com/office/officeart/2008/layout/LinedList"/>
    <dgm:cxn modelId="{DAEE7A1C-D1E7-434C-B719-76F3DBE1D0A8}" type="presParOf" srcId="{74F8AC9F-F5B0-4897-B415-E0B88C881B75}" destId="{E936BC6E-C565-4CCB-9E0F-6DCF482A4C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157DFB-5C7E-4DCE-A0D9-C8527BA69F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09CD24A-3E37-4C4F-9612-9ECBC67A9FA3}">
      <dgm:prSet/>
      <dgm:spPr/>
      <dgm:t>
        <a:bodyPr/>
        <a:lstStyle/>
        <a:p>
          <a:r>
            <a:rPr lang="en-US"/>
            <a:t>Iron for hemoglobin</a:t>
          </a:r>
        </a:p>
      </dgm:t>
    </dgm:pt>
    <dgm:pt modelId="{CB53196B-92E9-4229-8722-C3D7F963E096}" type="parTrans" cxnId="{A7A0DD94-3501-4F2B-BC1F-E81990E7A3E2}">
      <dgm:prSet/>
      <dgm:spPr/>
      <dgm:t>
        <a:bodyPr/>
        <a:lstStyle/>
        <a:p>
          <a:endParaRPr lang="en-US"/>
        </a:p>
      </dgm:t>
    </dgm:pt>
    <dgm:pt modelId="{B2C994BA-2118-447C-80B3-BEFD79AB1E68}" type="sibTrans" cxnId="{A7A0DD94-3501-4F2B-BC1F-E81990E7A3E2}">
      <dgm:prSet/>
      <dgm:spPr/>
      <dgm:t>
        <a:bodyPr/>
        <a:lstStyle/>
        <a:p>
          <a:endParaRPr lang="en-US"/>
        </a:p>
      </dgm:t>
    </dgm:pt>
    <dgm:pt modelId="{6789AA75-99FD-4917-B2EF-59B004BCBA55}">
      <dgm:prSet/>
      <dgm:spPr/>
      <dgm:t>
        <a:bodyPr/>
        <a:lstStyle/>
        <a:p>
          <a:r>
            <a:rPr lang="en-US"/>
            <a:t>Vitamin B12 and folic acid for DNA synthesis</a:t>
          </a:r>
        </a:p>
      </dgm:t>
    </dgm:pt>
    <dgm:pt modelId="{6EF5044D-D5B9-47DB-8757-CD34BBF6D836}" type="parTrans" cxnId="{2F31E726-9AF4-4850-AD82-0F0799BA0DF5}">
      <dgm:prSet/>
      <dgm:spPr/>
      <dgm:t>
        <a:bodyPr/>
        <a:lstStyle/>
        <a:p>
          <a:endParaRPr lang="en-US"/>
        </a:p>
      </dgm:t>
    </dgm:pt>
    <dgm:pt modelId="{2109381C-7A49-4260-B93A-93C35C680C7F}" type="sibTrans" cxnId="{2F31E726-9AF4-4850-AD82-0F0799BA0DF5}">
      <dgm:prSet/>
      <dgm:spPr/>
      <dgm:t>
        <a:bodyPr/>
        <a:lstStyle/>
        <a:p>
          <a:endParaRPr lang="en-US"/>
        </a:p>
      </dgm:t>
    </dgm:pt>
    <dgm:pt modelId="{F6CF1F0F-4515-4257-B576-22309998FEA3}">
      <dgm:prSet/>
      <dgm:spPr/>
      <dgm:t>
        <a:bodyPr/>
        <a:lstStyle/>
        <a:p>
          <a:r>
            <a:rPr lang="en-US"/>
            <a:t>Protein and amino acids</a:t>
          </a:r>
        </a:p>
      </dgm:t>
    </dgm:pt>
    <dgm:pt modelId="{DB7FF879-2A9F-4DA7-82C2-166BE8FDADD3}" type="parTrans" cxnId="{231126E1-06E8-41FA-BDAA-90DD0F4C7AE5}">
      <dgm:prSet/>
      <dgm:spPr/>
      <dgm:t>
        <a:bodyPr/>
        <a:lstStyle/>
        <a:p>
          <a:endParaRPr lang="en-US"/>
        </a:p>
      </dgm:t>
    </dgm:pt>
    <dgm:pt modelId="{5E63C0B3-FF8B-4D9E-853D-50FF7C398B2A}" type="sibTrans" cxnId="{231126E1-06E8-41FA-BDAA-90DD0F4C7AE5}">
      <dgm:prSet/>
      <dgm:spPr/>
      <dgm:t>
        <a:bodyPr/>
        <a:lstStyle/>
        <a:p>
          <a:endParaRPr lang="en-US"/>
        </a:p>
      </dgm:t>
    </dgm:pt>
    <dgm:pt modelId="{D0B5239E-362E-431A-A9F1-C46DA1C2D64B}">
      <dgm:prSet/>
      <dgm:spPr/>
      <dgm:t>
        <a:bodyPr/>
        <a:lstStyle/>
        <a:p>
          <a:r>
            <a:rPr lang="en-US"/>
            <a:t>Hormones: Erythropoietin (EPO), Testosterone</a:t>
          </a:r>
        </a:p>
      </dgm:t>
    </dgm:pt>
    <dgm:pt modelId="{D7B44F4B-7404-47CD-A3D8-EB3807D3CC37}" type="parTrans" cxnId="{5F43FA7E-9155-4B5A-99AA-819826E075DB}">
      <dgm:prSet/>
      <dgm:spPr/>
      <dgm:t>
        <a:bodyPr/>
        <a:lstStyle/>
        <a:p>
          <a:endParaRPr lang="en-US"/>
        </a:p>
      </dgm:t>
    </dgm:pt>
    <dgm:pt modelId="{0B9B1F56-C427-409D-995A-D15BE7D458F7}" type="sibTrans" cxnId="{5F43FA7E-9155-4B5A-99AA-819826E075DB}">
      <dgm:prSet/>
      <dgm:spPr/>
      <dgm:t>
        <a:bodyPr/>
        <a:lstStyle/>
        <a:p>
          <a:endParaRPr lang="en-US"/>
        </a:p>
      </dgm:t>
    </dgm:pt>
    <dgm:pt modelId="{F37AFDA4-1842-4998-A7AB-686955196AFC}" type="pres">
      <dgm:prSet presAssocID="{D4157DFB-5C7E-4DCE-A0D9-C8527BA69F6C}" presName="root" presStyleCnt="0">
        <dgm:presLayoutVars>
          <dgm:dir/>
          <dgm:resizeHandles val="exact"/>
        </dgm:presLayoutVars>
      </dgm:prSet>
      <dgm:spPr/>
    </dgm:pt>
    <dgm:pt modelId="{42D8CD29-9087-43EC-8E61-420FDAE9F658}" type="pres">
      <dgm:prSet presAssocID="{A09CD24A-3E37-4C4F-9612-9ECBC67A9FA3}" presName="compNode" presStyleCnt="0"/>
      <dgm:spPr/>
    </dgm:pt>
    <dgm:pt modelId="{39126471-1D35-4F07-9457-2D1F65099C81}" type="pres">
      <dgm:prSet presAssocID="{A09CD24A-3E37-4C4F-9612-9ECBC67A9FA3}" presName="bgRect" presStyleLbl="bgShp" presStyleIdx="0" presStyleCnt="4"/>
      <dgm:spPr/>
    </dgm:pt>
    <dgm:pt modelId="{7564C9D7-17FD-444D-A117-76E6FE2C8628}" type="pres">
      <dgm:prSet presAssocID="{A09CD24A-3E37-4C4F-9612-9ECBC67A9FA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9777696A-D058-4BDB-84A9-19558F714993}" type="pres">
      <dgm:prSet presAssocID="{A09CD24A-3E37-4C4F-9612-9ECBC67A9FA3}" presName="spaceRect" presStyleCnt="0"/>
      <dgm:spPr/>
    </dgm:pt>
    <dgm:pt modelId="{0CB00BC3-74EF-4CEA-B1EB-3F957CE65D41}" type="pres">
      <dgm:prSet presAssocID="{A09CD24A-3E37-4C4F-9612-9ECBC67A9FA3}" presName="parTx" presStyleLbl="revTx" presStyleIdx="0" presStyleCnt="4">
        <dgm:presLayoutVars>
          <dgm:chMax val="0"/>
          <dgm:chPref val="0"/>
        </dgm:presLayoutVars>
      </dgm:prSet>
      <dgm:spPr/>
    </dgm:pt>
    <dgm:pt modelId="{81D703A6-51A7-433C-A180-F2E8EF835320}" type="pres">
      <dgm:prSet presAssocID="{B2C994BA-2118-447C-80B3-BEFD79AB1E68}" presName="sibTrans" presStyleCnt="0"/>
      <dgm:spPr/>
    </dgm:pt>
    <dgm:pt modelId="{67663E51-322A-4766-9F2F-7D1C5D3D0DFC}" type="pres">
      <dgm:prSet presAssocID="{6789AA75-99FD-4917-B2EF-59B004BCBA55}" presName="compNode" presStyleCnt="0"/>
      <dgm:spPr/>
    </dgm:pt>
    <dgm:pt modelId="{13B15006-0372-4255-805B-07DA3081F8CC}" type="pres">
      <dgm:prSet presAssocID="{6789AA75-99FD-4917-B2EF-59B004BCBA55}" presName="bgRect" presStyleLbl="bgShp" presStyleIdx="1" presStyleCnt="4"/>
      <dgm:spPr/>
    </dgm:pt>
    <dgm:pt modelId="{E4774955-AF97-4853-B2AA-12A8F70898FE}" type="pres">
      <dgm:prSet presAssocID="{6789AA75-99FD-4917-B2EF-59B004BCBA5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0AB43FE6-B7A2-4B82-A032-E7B21A17C0D3}" type="pres">
      <dgm:prSet presAssocID="{6789AA75-99FD-4917-B2EF-59B004BCBA55}" presName="spaceRect" presStyleCnt="0"/>
      <dgm:spPr/>
    </dgm:pt>
    <dgm:pt modelId="{FAC33E56-03B6-4144-A26F-0F2FC2D603E7}" type="pres">
      <dgm:prSet presAssocID="{6789AA75-99FD-4917-B2EF-59B004BCBA55}" presName="parTx" presStyleLbl="revTx" presStyleIdx="1" presStyleCnt="4">
        <dgm:presLayoutVars>
          <dgm:chMax val="0"/>
          <dgm:chPref val="0"/>
        </dgm:presLayoutVars>
      </dgm:prSet>
      <dgm:spPr/>
    </dgm:pt>
    <dgm:pt modelId="{9DC28E12-7830-4996-90CC-ED4ABF9D83A3}" type="pres">
      <dgm:prSet presAssocID="{2109381C-7A49-4260-B93A-93C35C680C7F}" presName="sibTrans" presStyleCnt="0"/>
      <dgm:spPr/>
    </dgm:pt>
    <dgm:pt modelId="{1B7C70B6-FED5-4B06-9423-6372923EB676}" type="pres">
      <dgm:prSet presAssocID="{F6CF1F0F-4515-4257-B576-22309998FEA3}" presName="compNode" presStyleCnt="0"/>
      <dgm:spPr/>
    </dgm:pt>
    <dgm:pt modelId="{C7F671B4-37B4-4F4B-A07E-6F46D62DAA43}" type="pres">
      <dgm:prSet presAssocID="{F6CF1F0F-4515-4257-B576-22309998FEA3}" presName="bgRect" presStyleLbl="bgShp" presStyleIdx="2" presStyleCnt="4"/>
      <dgm:spPr/>
    </dgm:pt>
    <dgm:pt modelId="{4672C1ED-F681-487C-B16E-BAFA38E6D341}" type="pres">
      <dgm:prSet presAssocID="{F6CF1F0F-4515-4257-B576-22309998FEA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C773984F-9F6E-4E5B-9502-51885E0E9AC3}" type="pres">
      <dgm:prSet presAssocID="{F6CF1F0F-4515-4257-B576-22309998FEA3}" presName="spaceRect" presStyleCnt="0"/>
      <dgm:spPr/>
    </dgm:pt>
    <dgm:pt modelId="{421DB39A-786C-48CD-B131-13078BA33310}" type="pres">
      <dgm:prSet presAssocID="{F6CF1F0F-4515-4257-B576-22309998FEA3}" presName="parTx" presStyleLbl="revTx" presStyleIdx="2" presStyleCnt="4">
        <dgm:presLayoutVars>
          <dgm:chMax val="0"/>
          <dgm:chPref val="0"/>
        </dgm:presLayoutVars>
      </dgm:prSet>
      <dgm:spPr/>
    </dgm:pt>
    <dgm:pt modelId="{BD1A3354-76B2-4964-8D09-956C21F41C9F}" type="pres">
      <dgm:prSet presAssocID="{5E63C0B3-FF8B-4D9E-853D-50FF7C398B2A}" presName="sibTrans" presStyleCnt="0"/>
      <dgm:spPr/>
    </dgm:pt>
    <dgm:pt modelId="{1B484542-DFD7-46E6-9849-A3556238E832}" type="pres">
      <dgm:prSet presAssocID="{D0B5239E-362E-431A-A9F1-C46DA1C2D64B}" presName="compNode" presStyleCnt="0"/>
      <dgm:spPr/>
    </dgm:pt>
    <dgm:pt modelId="{52FC0743-1B73-41B8-8365-CF8C8F6D3BC3}" type="pres">
      <dgm:prSet presAssocID="{D0B5239E-362E-431A-A9F1-C46DA1C2D64B}" presName="bgRect" presStyleLbl="bgShp" presStyleIdx="3" presStyleCnt="4"/>
      <dgm:spPr/>
    </dgm:pt>
    <dgm:pt modelId="{C03969E5-3444-46B2-B144-0A896EB717F8}" type="pres">
      <dgm:prSet presAssocID="{D0B5239E-362E-431A-A9F1-C46DA1C2D64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C5890C2D-89A7-4F1B-9EEA-DEB41EF8063B}" type="pres">
      <dgm:prSet presAssocID="{D0B5239E-362E-431A-A9F1-C46DA1C2D64B}" presName="spaceRect" presStyleCnt="0"/>
      <dgm:spPr/>
    </dgm:pt>
    <dgm:pt modelId="{11C721F7-53C4-4006-A7D6-CF8895190575}" type="pres">
      <dgm:prSet presAssocID="{D0B5239E-362E-431A-A9F1-C46DA1C2D64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F31E726-9AF4-4850-AD82-0F0799BA0DF5}" srcId="{D4157DFB-5C7E-4DCE-A0D9-C8527BA69F6C}" destId="{6789AA75-99FD-4917-B2EF-59B004BCBA55}" srcOrd="1" destOrd="0" parTransId="{6EF5044D-D5B9-47DB-8757-CD34BBF6D836}" sibTransId="{2109381C-7A49-4260-B93A-93C35C680C7F}"/>
    <dgm:cxn modelId="{B6862F30-E47F-43F7-983D-113F9D833D17}" type="presOf" srcId="{D0B5239E-362E-431A-A9F1-C46DA1C2D64B}" destId="{11C721F7-53C4-4006-A7D6-CF8895190575}" srcOrd="0" destOrd="0" presId="urn:microsoft.com/office/officeart/2018/2/layout/IconVerticalSolidList"/>
    <dgm:cxn modelId="{4FD4A432-43FF-4F72-B773-F263BCFD570C}" type="presOf" srcId="{A09CD24A-3E37-4C4F-9612-9ECBC67A9FA3}" destId="{0CB00BC3-74EF-4CEA-B1EB-3F957CE65D41}" srcOrd="0" destOrd="0" presId="urn:microsoft.com/office/officeart/2018/2/layout/IconVerticalSolidList"/>
    <dgm:cxn modelId="{5F43FA7E-9155-4B5A-99AA-819826E075DB}" srcId="{D4157DFB-5C7E-4DCE-A0D9-C8527BA69F6C}" destId="{D0B5239E-362E-431A-A9F1-C46DA1C2D64B}" srcOrd="3" destOrd="0" parTransId="{D7B44F4B-7404-47CD-A3D8-EB3807D3CC37}" sibTransId="{0B9B1F56-C427-409D-995A-D15BE7D458F7}"/>
    <dgm:cxn modelId="{A7A0DD94-3501-4F2B-BC1F-E81990E7A3E2}" srcId="{D4157DFB-5C7E-4DCE-A0D9-C8527BA69F6C}" destId="{A09CD24A-3E37-4C4F-9612-9ECBC67A9FA3}" srcOrd="0" destOrd="0" parTransId="{CB53196B-92E9-4229-8722-C3D7F963E096}" sibTransId="{B2C994BA-2118-447C-80B3-BEFD79AB1E68}"/>
    <dgm:cxn modelId="{1D8E8EB3-4A76-4703-B773-332294C4FCEF}" type="presOf" srcId="{D4157DFB-5C7E-4DCE-A0D9-C8527BA69F6C}" destId="{F37AFDA4-1842-4998-A7AB-686955196AFC}" srcOrd="0" destOrd="0" presId="urn:microsoft.com/office/officeart/2018/2/layout/IconVerticalSolidList"/>
    <dgm:cxn modelId="{1A8AE7D9-E676-4CAE-8D3B-A32992818A9C}" type="presOf" srcId="{6789AA75-99FD-4917-B2EF-59B004BCBA55}" destId="{FAC33E56-03B6-4144-A26F-0F2FC2D603E7}" srcOrd="0" destOrd="0" presId="urn:microsoft.com/office/officeart/2018/2/layout/IconVerticalSolidList"/>
    <dgm:cxn modelId="{231126E1-06E8-41FA-BDAA-90DD0F4C7AE5}" srcId="{D4157DFB-5C7E-4DCE-A0D9-C8527BA69F6C}" destId="{F6CF1F0F-4515-4257-B576-22309998FEA3}" srcOrd="2" destOrd="0" parTransId="{DB7FF879-2A9F-4DA7-82C2-166BE8FDADD3}" sibTransId="{5E63C0B3-FF8B-4D9E-853D-50FF7C398B2A}"/>
    <dgm:cxn modelId="{E6E0BFEC-B1E4-478E-A2E2-C85ADF09F138}" type="presOf" srcId="{F6CF1F0F-4515-4257-B576-22309998FEA3}" destId="{421DB39A-786C-48CD-B131-13078BA33310}" srcOrd="0" destOrd="0" presId="urn:microsoft.com/office/officeart/2018/2/layout/IconVerticalSolidList"/>
    <dgm:cxn modelId="{8CDF7FA8-1781-45CE-8ED2-4C9327886651}" type="presParOf" srcId="{F37AFDA4-1842-4998-A7AB-686955196AFC}" destId="{42D8CD29-9087-43EC-8E61-420FDAE9F658}" srcOrd="0" destOrd="0" presId="urn:microsoft.com/office/officeart/2018/2/layout/IconVerticalSolidList"/>
    <dgm:cxn modelId="{C3B9DE8E-2025-4486-8E5E-1DE9E07BD584}" type="presParOf" srcId="{42D8CD29-9087-43EC-8E61-420FDAE9F658}" destId="{39126471-1D35-4F07-9457-2D1F65099C81}" srcOrd="0" destOrd="0" presId="urn:microsoft.com/office/officeart/2018/2/layout/IconVerticalSolidList"/>
    <dgm:cxn modelId="{06982E32-8255-4A7E-98AA-0D63D95712D8}" type="presParOf" srcId="{42D8CD29-9087-43EC-8E61-420FDAE9F658}" destId="{7564C9D7-17FD-444D-A117-76E6FE2C8628}" srcOrd="1" destOrd="0" presId="urn:microsoft.com/office/officeart/2018/2/layout/IconVerticalSolidList"/>
    <dgm:cxn modelId="{49626092-E7E9-4470-93CF-9C8D3BD2CBE0}" type="presParOf" srcId="{42D8CD29-9087-43EC-8E61-420FDAE9F658}" destId="{9777696A-D058-4BDB-84A9-19558F714993}" srcOrd="2" destOrd="0" presId="urn:microsoft.com/office/officeart/2018/2/layout/IconVerticalSolidList"/>
    <dgm:cxn modelId="{FE7AF23D-417C-4C12-B27B-7DD302C2BC1A}" type="presParOf" srcId="{42D8CD29-9087-43EC-8E61-420FDAE9F658}" destId="{0CB00BC3-74EF-4CEA-B1EB-3F957CE65D41}" srcOrd="3" destOrd="0" presId="urn:microsoft.com/office/officeart/2018/2/layout/IconVerticalSolidList"/>
    <dgm:cxn modelId="{1F978BAB-4A6E-48A3-AFE4-DA689B7A0CFA}" type="presParOf" srcId="{F37AFDA4-1842-4998-A7AB-686955196AFC}" destId="{81D703A6-51A7-433C-A180-F2E8EF835320}" srcOrd="1" destOrd="0" presId="urn:microsoft.com/office/officeart/2018/2/layout/IconVerticalSolidList"/>
    <dgm:cxn modelId="{A4B51166-B868-46B8-A90D-FEB30282AF21}" type="presParOf" srcId="{F37AFDA4-1842-4998-A7AB-686955196AFC}" destId="{67663E51-322A-4766-9F2F-7D1C5D3D0DFC}" srcOrd="2" destOrd="0" presId="urn:microsoft.com/office/officeart/2018/2/layout/IconVerticalSolidList"/>
    <dgm:cxn modelId="{8A073472-A2ED-418F-ABB0-B59AFCBA83E2}" type="presParOf" srcId="{67663E51-322A-4766-9F2F-7D1C5D3D0DFC}" destId="{13B15006-0372-4255-805B-07DA3081F8CC}" srcOrd="0" destOrd="0" presId="urn:microsoft.com/office/officeart/2018/2/layout/IconVerticalSolidList"/>
    <dgm:cxn modelId="{57812A58-76F4-4F85-BEDC-877A81181C56}" type="presParOf" srcId="{67663E51-322A-4766-9F2F-7D1C5D3D0DFC}" destId="{E4774955-AF97-4853-B2AA-12A8F70898FE}" srcOrd="1" destOrd="0" presId="urn:microsoft.com/office/officeart/2018/2/layout/IconVerticalSolidList"/>
    <dgm:cxn modelId="{898D24C1-8FC5-4B6C-B5A1-7ADB041BACEE}" type="presParOf" srcId="{67663E51-322A-4766-9F2F-7D1C5D3D0DFC}" destId="{0AB43FE6-B7A2-4B82-A032-E7B21A17C0D3}" srcOrd="2" destOrd="0" presId="urn:microsoft.com/office/officeart/2018/2/layout/IconVerticalSolidList"/>
    <dgm:cxn modelId="{8200C3FD-07E9-4B7C-8AB5-68836D38FC97}" type="presParOf" srcId="{67663E51-322A-4766-9F2F-7D1C5D3D0DFC}" destId="{FAC33E56-03B6-4144-A26F-0F2FC2D603E7}" srcOrd="3" destOrd="0" presId="urn:microsoft.com/office/officeart/2018/2/layout/IconVerticalSolidList"/>
    <dgm:cxn modelId="{B1C00F43-B597-40EA-B665-B8226EDAE6DD}" type="presParOf" srcId="{F37AFDA4-1842-4998-A7AB-686955196AFC}" destId="{9DC28E12-7830-4996-90CC-ED4ABF9D83A3}" srcOrd="3" destOrd="0" presId="urn:microsoft.com/office/officeart/2018/2/layout/IconVerticalSolidList"/>
    <dgm:cxn modelId="{2207BE69-FCB7-4868-ADBE-F45CAD1F27E7}" type="presParOf" srcId="{F37AFDA4-1842-4998-A7AB-686955196AFC}" destId="{1B7C70B6-FED5-4B06-9423-6372923EB676}" srcOrd="4" destOrd="0" presId="urn:microsoft.com/office/officeart/2018/2/layout/IconVerticalSolidList"/>
    <dgm:cxn modelId="{199A6ACC-984B-46E7-8BDD-7FE4CBFDDE85}" type="presParOf" srcId="{1B7C70B6-FED5-4B06-9423-6372923EB676}" destId="{C7F671B4-37B4-4F4B-A07E-6F46D62DAA43}" srcOrd="0" destOrd="0" presId="urn:microsoft.com/office/officeart/2018/2/layout/IconVerticalSolidList"/>
    <dgm:cxn modelId="{F113F788-7A7A-41E4-8C7D-75109682699D}" type="presParOf" srcId="{1B7C70B6-FED5-4B06-9423-6372923EB676}" destId="{4672C1ED-F681-487C-B16E-BAFA38E6D341}" srcOrd="1" destOrd="0" presId="urn:microsoft.com/office/officeart/2018/2/layout/IconVerticalSolidList"/>
    <dgm:cxn modelId="{9084C64E-1F19-4175-AF9C-CAEB407A44FE}" type="presParOf" srcId="{1B7C70B6-FED5-4B06-9423-6372923EB676}" destId="{C773984F-9F6E-4E5B-9502-51885E0E9AC3}" srcOrd="2" destOrd="0" presId="urn:microsoft.com/office/officeart/2018/2/layout/IconVerticalSolidList"/>
    <dgm:cxn modelId="{BAEB470F-B6BB-4F8B-BFD1-5AB73B063848}" type="presParOf" srcId="{1B7C70B6-FED5-4B06-9423-6372923EB676}" destId="{421DB39A-786C-48CD-B131-13078BA33310}" srcOrd="3" destOrd="0" presId="urn:microsoft.com/office/officeart/2018/2/layout/IconVerticalSolidList"/>
    <dgm:cxn modelId="{50061A0F-DD7B-4D02-B1B8-55AE1E2E96F8}" type="presParOf" srcId="{F37AFDA4-1842-4998-A7AB-686955196AFC}" destId="{BD1A3354-76B2-4964-8D09-956C21F41C9F}" srcOrd="5" destOrd="0" presId="urn:microsoft.com/office/officeart/2018/2/layout/IconVerticalSolidList"/>
    <dgm:cxn modelId="{B015E84E-C90B-4EBF-AB80-C60DBE189C18}" type="presParOf" srcId="{F37AFDA4-1842-4998-A7AB-686955196AFC}" destId="{1B484542-DFD7-46E6-9849-A3556238E832}" srcOrd="6" destOrd="0" presId="urn:microsoft.com/office/officeart/2018/2/layout/IconVerticalSolidList"/>
    <dgm:cxn modelId="{A1CE4979-46ED-4ED6-8867-54647DCAC60B}" type="presParOf" srcId="{1B484542-DFD7-46E6-9849-A3556238E832}" destId="{52FC0743-1B73-41B8-8365-CF8C8F6D3BC3}" srcOrd="0" destOrd="0" presId="urn:microsoft.com/office/officeart/2018/2/layout/IconVerticalSolidList"/>
    <dgm:cxn modelId="{B5866CD0-ECA9-44E3-9F34-670D9DC0C92A}" type="presParOf" srcId="{1B484542-DFD7-46E6-9849-A3556238E832}" destId="{C03969E5-3444-46B2-B144-0A896EB717F8}" srcOrd="1" destOrd="0" presId="urn:microsoft.com/office/officeart/2018/2/layout/IconVerticalSolidList"/>
    <dgm:cxn modelId="{181DAD6C-F37F-4051-86F9-C3793AC666A4}" type="presParOf" srcId="{1B484542-DFD7-46E6-9849-A3556238E832}" destId="{C5890C2D-89A7-4F1B-9EEA-DEB41EF8063B}" srcOrd="2" destOrd="0" presId="urn:microsoft.com/office/officeart/2018/2/layout/IconVerticalSolidList"/>
    <dgm:cxn modelId="{61B8A33E-76DF-4640-8980-AB8C1976EA6C}" type="presParOf" srcId="{1B484542-DFD7-46E6-9849-A3556238E832}" destId="{11C721F7-53C4-4006-A7D6-CF88951905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6D2CD9-712B-4D0A-A5D1-3271D41036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372EAA-23C6-403D-A98C-F936852D15E9}">
      <dgm:prSet/>
      <dgm:spPr/>
      <dgm:t>
        <a:bodyPr/>
        <a:lstStyle/>
        <a:p>
          <a:r>
            <a:rPr lang="en-US"/>
            <a:t>Bone marrow: site of erythropoiesis</a:t>
          </a:r>
        </a:p>
      </dgm:t>
    </dgm:pt>
    <dgm:pt modelId="{0509CC4E-82BD-4ABA-B783-78E32BE0CC3C}" type="parTrans" cxnId="{8DF62BD0-A47B-468E-BE17-83C6BD3A69B2}">
      <dgm:prSet/>
      <dgm:spPr/>
      <dgm:t>
        <a:bodyPr/>
        <a:lstStyle/>
        <a:p>
          <a:endParaRPr lang="en-US"/>
        </a:p>
      </dgm:t>
    </dgm:pt>
    <dgm:pt modelId="{07377F3F-98B2-4618-AAA8-318967462DD6}" type="sibTrans" cxnId="{8DF62BD0-A47B-468E-BE17-83C6BD3A69B2}">
      <dgm:prSet/>
      <dgm:spPr/>
      <dgm:t>
        <a:bodyPr/>
        <a:lstStyle/>
        <a:p>
          <a:endParaRPr lang="en-US"/>
        </a:p>
      </dgm:t>
    </dgm:pt>
    <dgm:pt modelId="{D7896A3D-CA05-4D02-90E1-DDDFC57541FF}">
      <dgm:prSet/>
      <dgm:spPr/>
      <dgm:t>
        <a:bodyPr/>
        <a:lstStyle/>
        <a:p>
          <a:r>
            <a:rPr lang="en-US"/>
            <a:t>Kidneys: produce EPO in response to hypoxia</a:t>
          </a:r>
        </a:p>
      </dgm:t>
    </dgm:pt>
    <dgm:pt modelId="{A8ADD279-1F38-43C8-B77B-545CD9897204}" type="parTrans" cxnId="{3FCA2614-2704-4994-A7D7-D34381914B91}">
      <dgm:prSet/>
      <dgm:spPr/>
      <dgm:t>
        <a:bodyPr/>
        <a:lstStyle/>
        <a:p>
          <a:endParaRPr lang="en-US"/>
        </a:p>
      </dgm:t>
    </dgm:pt>
    <dgm:pt modelId="{C0B5765B-433A-4500-815C-EFF780A8EB2C}" type="sibTrans" cxnId="{3FCA2614-2704-4994-A7D7-D34381914B91}">
      <dgm:prSet/>
      <dgm:spPr/>
      <dgm:t>
        <a:bodyPr/>
        <a:lstStyle/>
        <a:p>
          <a:endParaRPr lang="en-US"/>
        </a:p>
      </dgm:t>
    </dgm:pt>
    <dgm:pt modelId="{0BAD28A7-80BB-475A-9CFD-F6E616539B16}">
      <dgm:prSet/>
      <dgm:spPr/>
      <dgm:t>
        <a:bodyPr/>
        <a:lstStyle/>
        <a:p>
          <a:r>
            <a:rPr lang="en-US"/>
            <a:t>Liver: stores iron, processes bilirubin</a:t>
          </a:r>
        </a:p>
      </dgm:t>
    </dgm:pt>
    <dgm:pt modelId="{96EA53F4-3C43-44C0-BC78-5B5413A3A72B}" type="parTrans" cxnId="{DA253B15-F236-4966-BA7B-DFE80763DC41}">
      <dgm:prSet/>
      <dgm:spPr/>
      <dgm:t>
        <a:bodyPr/>
        <a:lstStyle/>
        <a:p>
          <a:endParaRPr lang="en-US"/>
        </a:p>
      </dgm:t>
    </dgm:pt>
    <dgm:pt modelId="{490B2297-2DD5-4533-B8C0-2074400EC39B}" type="sibTrans" cxnId="{DA253B15-F236-4966-BA7B-DFE80763DC41}">
      <dgm:prSet/>
      <dgm:spPr/>
      <dgm:t>
        <a:bodyPr/>
        <a:lstStyle/>
        <a:p>
          <a:endParaRPr lang="en-US"/>
        </a:p>
      </dgm:t>
    </dgm:pt>
    <dgm:pt modelId="{A0153BA5-F275-48C7-B548-0DDA41A92022}">
      <dgm:prSet/>
      <dgm:spPr/>
      <dgm:t>
        <a:bodyPr/>
        <a:lstStyle/>
        <a:p>
          <a:r>
            <a:rPr lang="en-US"/>
            <a:t>Spleen: removes aged RBCs</a:t>
          </a:r>
        </a:p>
      </dgm:t>
    </dgm:pt>
    <dgm:pt modelId="{C2CF74DF-865D-4F42-9405-6DB398CB6E42}" type="parTrans" cxnId="{DF01847C-1B9C-495B-8804-81DFD6597A67}">
      <dgm:prSet/>
      <dgm:spPr/>
      <dgm:t>
        <a:bodyPr/>
        <a:lstStyle/>
        <a:p>
          <a:endParaRPr lang="en-US"/>
        </a:p>
      </dgm:t>
    </dgm:pt>
    <dgm:pt modelId="{23D09D0A-742B-429A-9D11-B06A21873C79}" type="sibTrans" cxnId="{DF01847C-1B9C-495B-8804-81DFD6597A67}">
      <dgm:prSet/>
      <dgm:spPr/>
      <dgm:t>
        <a:bodyPr/>
        <a:lstStyle/>
        <a:p>
          <a:endParaRPr lang="en-US"/>
        </a:p>
      </dgm:t>
    </dgm:pt>
    <dgm:pt modelId="{C4BB5B57-728C-484A-A1C5-20DD1C301868}">
      <dgm:prSet/>
      <dgm:spPr/>
      <dgm:t>
        <a:bodyPr/>
        <a:lstStyle/>
        <a:p>
          <a:r>
            <a:rPr lang="en-US"/>
            <a:t>Macrophages: digest old RBCs</a:t>
          </a:r>
        </a:p>
      </dgm:t>
    </dgm:pt>
    <dgm:pt modelId="{B031E59A-0BC2-470E-995C-F7CE893FFCF4}" type="parTrans" cxnId="{D7E74CE5-BDD9-46FC-B20E-0C3FAC574268}">
      <dgm:prSet/>
      <dgm:spPr/>
      <dgm:t>
        <a:bodyPr/>
        <a:lstStyle/>
        <a:p>
          <a:endParaRPr lang="en-US"/>
        </a:p>
      </dgm:t>
    </dgm:pt>
    <dgm:pt modelId="{1B382312-E9AC-400F-A236-1F5DBF39A6C8}" type="sibTrans" cxnId="{D7E74CE5-BDD9-46FC-B20E-0C3FAC574268}">
      <dgm:prSet/>
      <dgm:spPr/>
      <dgm:t>
        <a:bodyPr/>
        <a:lstStyle/>
        <a:p>
          <a:endParaRPr lang="en-US"/>
        </a:p>
      </dgm:t>
    </dgm:pt>
    <dgm:pt modelId="{03DF67AA-5D47-4823-B457-2342AA0EE55F}" type="pres">
      <dgm:prSet presAssocID="{906D2CD9-712B-4D0A-A5D1-3271D410361E}" presName="linear" presStyleCnt="0">
        <dgm:presLayoutVars>
          <dgm:animLvl val="lvl"/>
          <dgm:resizeHandles val="exact"/>
        </dgm:presLayoutVars>
      </dgm:prSet>
      <dgm:spPr/>
    </dgm:pt>
    <dgm:pt modelId="{6A0FE400-7CC1-4325-8793-463314E25717}" type="pres">
      <dgm:prSet presAssocID="{13372EAA-23C6-403D-A98C-F936852D15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1D4338A-61E1-4A78-A69C-92D2917ABE47}" type="pres">
      <dgm:prSet presAssocID="{07377F3F-98B2-4618-AAA8-318967462DD6}" presName="spacer" presStyleCnt="0"/>
      <dgm:spPr/>
    </dgm:pt>
    <dgm:pt modelId="{F14CC195-4243-428F-A41A-89303F491E22}" type="pres">
      <dgm:prSet presAssocID="{D7896A3D-CA05-4D02-90E1-DDDFC57541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6E60E1B-8F62-409F-B0CA-58FBBA60DCE7}" type="pres">
      <dgm:prSet presAssocID="{C0B5765B-433A-4500-815C-EFF780A8EB2C}" presName="spacer" presStyleCnt="0"/>
      <dgm:spPr/>
    </dgm:pt>
    <dgm:pt modelId="{E337749F-22A1-44F0-921B-A458F4FBD531}" type="pres">
      <dgm:prSet presAssocID="{0BAD28A7-80BB-475A-9CFD-F6E616539B1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15C194B-36B4-4641-8F7B-81CA0CE03F0C}" type="pres">
      <dgm:prSet presAssocID="{490B2297-2DD5-4533-B8C0-2074400EC39B}" presName="spacer" presStyleCnt="0"/>
      <dgm:spPr/>
    </dgm:pt>
    <dgm:pt modelId="{EB4125A3-8D6F-42B8-9189-65871EBFE761}" type="pres">
      <dgm:prSet presAssocID="{A0153BA5-F275-48C7-B548-0DDA41A9202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2019665-9111-4E5F-A370-F1CA8772842B}" type="pres">
      <dgm:prSet presAssocID="{23D09D0A-742B-429A-9D11-B06A21873C79}" presName="spacer" presStyleCnt="0"/>
      <dgm:spPr/>
    </dgm:pt>
    <dgm:pt modelId="{9C97F409-F9C2-400B-B167-2A239FA26F00}" type="pres">
      <dgm:prSet presAssocID="{C4BB5B57-728C-484A-A1C5-20DD1C30186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F23B304-2D9B-471A-AC1C-58DAE28086A7}" type="presOf" srcId="{D7896A3D-CA05-4D02-90E1-DDDFC57541FF}" destId="{F14CC195-4243-428F-A41A-89303F491E22}" srcOrd="0" destOrd="0" presId="urn:microsoft.com/office/officeart/2005/8/layout/vList2"/>
    <dgm:cxn modelId="{3FCA2614-2704-4994-A7D7-D34381914B91}" srcId="{906D2CD9-712B-4D0A-A5D1-3271D410361E}" destId="{D7896A3D-CA05-4D02-90E1-DDDFC57541FF}" srcOrd="1" destOrd="0" parTransId="{A8ADD279-1F38-43C8-B77B-545CD9897204}" sibTransId="{C0B5765B-433A-4500-815C-EFF780A8EB2C}"/>
    <dgm:cxn modelId="{DA253B15-F236-4966-BA7B-DFE80763DC41}" srcId="{906D2CD9-712B-4D0A-A5D1-3271D410361E}" destId="{0BAD28A7-80BB-475A-9CFD-F6E616539B16}" srcOrd="2" destOrd="0" parTransId="{96EA53F4-3C43-44C0-BC78-5B5413A3A72B}" sibTransId="{490B2297-2DD5-4533-B8C0-2074400EC39B}"/>
    <dgm:cxn modelId="{A8367F31-6B65-4BC1-8DA2-B177661B9772}" type="presOf" srcId="{906D2CD9-712B-4D0A-A5D1-3271D410361E}" destId="{03DF67AA-5D47-4823-B457-2342AA0EE55F}" srcOrd="0" destOrd="0" presId="urn:microsoft.com/office/officeart/2005/8/layout/vList2"/>
    <dgm:cxn modelId="{D3B3B662-948F-49BC-9E88-1E3B8CF36F66}" type="presOf" srcId="{C4BB5B57-728C-484A-A1C5-20DD1C301868}" destId="{9C97F409-F9C2-400B-B167-2A239FA26F00}" srcOrd="0" destOrd="0" presId="urn:microsoft.com/office/officeart/2005/8/layout/vList2"/>
    <dgm:cxn modelId="{7D20B364-E43F-4CD9-BB3C-D24F2D1E0F56}" type="presOf" srcId="{13372EAA-23C6-403D-A98C-F936852D15E9}" destId="{6A0FE400-7CC1-4325-8793-463314E25717}" srcOrd="0" destOrd="0" presId="urn:microsoft.com/office/officeart/2005/8/layout/vList2"/>
    <dgm:cxn modelId="{020BC24B-7457-4CC7-AA62-CFF11B23AEC3}" type="presOf" srcId="{A0153BA5-F275-48C7-B548-0DDA41A92022}" destId="{EB4125A3-8D6F-42B8-9189-65871EBFE761}" srcOrd="0" destOrd="0" presId="urn:microsoft.com/office/officeart/2005/8/layout/vList2"/>
    <dgm:cxn modelId="{E82F1F4E-8E0C-49BB-95E5-337DD013B2C7}" type="presOf" srcId="{0BAD28A7-80BB-475A-9CFD-F6E616539B16}" destId="{E337749F-22A1-44F0-921B-A458F4FBD531}" srcOrd="0" destOrd="0" presId="urn:microsoft.com/office/officeart/2005/8/layout/vList2"/>
    <dgm:cxn modelId="{DF01847C-1B9C-495B-8804-81DFD6597A67}" srcId="{906D2CD9-712B-4D0A-A5D1-3271D410361E}" destId="{A0153BA5-F275-48C7-B548-0DDA41A92022}" srcOrd="3" destOrd="0" parTransId="{C2CF74DF-865D-4F42-9405-6DB398CB6E42}" sibTransId="{23D09D0A-742B-429A-9D11-B06A21873C79}"/>
    <dgm:cxn modelId="{8DF62BD0-A47B-468E-BE17-83C6BD3A69B2}" srcId="{906D2CD9-712B-4D0A-A5D1-3271D410361E}" destId="{13372EAA-23C6-403D-A98C-F936852D15E9}" srcOrd="0" destOrd="0" parTransId="{0509CC4E-82BD-4ABA-B783-78E32BE0CC3C}" sibTransId="{07377F3F-98B2-4618-AAA8-318967462DD6}"/>
    <dgm:cxn modelId="{D7E74CE5-BDD9-46FC-B20E-0C3FAC574268}" srcId="{906D2CD9-712B-4D0A-A5D1-3271D410361E}" destId="{C4BB5B57-728C-484A-A1C5-20DD1C301868}" srcOrd="4" destOrd="0" parTransId="{B031E59A-0BC2-470E-995C-F7CE893FFCF4}" sibTransId="{1B382312-E9AC-400F-A236-1F5DBF39A6C8}"/>
    <dgm:cxn modelId="{FCD88919-6649-4475-8CA8-2F756EB61C89}" type="presParOf" srcId="{03DF67AA-5D47-4823-B457-2342AA0EE55F}" destId="{6A0FE400-7CC1-4325-8793-463314E25717}" srcOrd="0" destOrd="0" presId="urn:microsoft.com/office/officeart/2005/8/layout/vList2"/>
    <dgm:cxn modelId="{9B29F345-5FE9-4633-9BC9-F5443158B089}" type="presParOf" srcId="{03DF67AA-5D47-4823-B457-2342AA0EE55F}" destId="{A1D4338A-61E1-4A78-A69C-92D2917ABE47}" srcOrd="1" destOrd="0" presId="urn:microsoft.com/office/officeart/2005/8/layout/vList2"/>
    <dgm:cxn modelId="{4F4A409F-3663-4AC9-B99E-7D9823B66947}" type="presParOf" srcId="{03DF67AA-5D47-4823-B457-2342AA0EE55F}" destId="{F14CC195-4243-428F-A41A-89303F491E22}" srcOrd="2" destOrd="0" presId="urn:microsoft.com/office/officeart/2005/8/layout/vList2"/>
    <dgm:cxn modelId="{86FF74DE-C53A-4618-9A5A-93E5CB47C3E2}" type="presParOf" srcId="{03DF67AA-5D47-4823-B457-2342AA0EE55F}" destId="{66E60E1B-8F62-409F-B0CA-58FBBA60DCE7}" srcOrd="3" destOrd="0" presId="urn:microsoft.com/office/officeart/2005/8/layout/vList2"/>
    <dgm:cxn modelId="{910487DE-E64E-4F99-91A1-2A2F0F2B604C}" type="presParOf" srcId="{03DF67AA-5D47-4823-B457-2342AA0EE55F}" destId="{E337749F-22A1-44F0-921B-A458F4FBD531}" srcOrd="4" destOrd="0" presId="urn:microsoft.com/office/officeart/2005/8/layout/vList2"/>
    <dgm:cxn modelId="{B45C4F00-35D8-4A60-BE80-F69AA1233C2B}" type="presParOf" srcId="{03DF67AA-5D47-4823-B457-2342AA0EE55F}" destId="{A15C194B-36B4-4641-8F7B-81CA0CE03F0C}" srcOrd="5" destOrd="0" presId="urn:microsoft.com/office/officeart/2005/8/layout/vList2"/>
    <dgm:cxn modelId="{7A6D63AB-AF6F-4599-9343-63300566FFE8}" type="presParOf" srcId="{03DF67AA-5D47-4823-B457-2342AA0EE55F}" destId="{EB4125A3-8D6F-42B8-9189-65871EBFE761}" srcOrd="6" destOrd="0" presId="urn:microsoft.com/office/officeart/2005/8/layout/vList2"/>
    <dgm:cxn modelId="{2FAAF455-76FD-4D0D-8246-60060E1FD8E2}" type="presParOf" srcId="{03DF67AA-5D47-4823-B457-2342AA0EE55F}" destId="{B2019665-9111-4E5F-A370-F1CA8772842B}" srcOrd="7" destOrd="0" presId="urn:microsoft.com/office/officeart/2005/8/layout/vList2"/>
    <dgm:cxn modelId="{8DC6E12F-9CBC-41D9-9786-B774E7E8A73F}" type="presParOf" srcId="{03DF67AA-5D47-4823-B457-2342AA0EE55F}" destId="{9C97F409-F9C2-400B-B167-2A239FA26F0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7BE157-F6F2-43E0-AA70-DEEB08274F8A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ECA515E-B691-4C1F-8EB6-55E5EB9556D7}">
      <dgm:prSet/>
      <dgm:spPr/>
      <dgm:t>
        <a:bodyPr/>
        <a:lstStyle/>
        <a:p>
          <a:r>
            <a:rPr lang="en-US"/>
            <a:t>1. Hematopoietic Stem Cell</a:t>
          </a:r>
        </a:p>
      </dgm:t>
    </dgm:pt>
    <dgm:pt modelId="{8DA9102A-799E-49A9-ABFF-1FE0922E57DD}" type="parTrans" cxnId="{3B220AC6-0D24-4942-AF48-802D83230A23}">
      <dgm:prSet/>
      <dgm:spPr/>
      <dgm:t>
        <a:bodyPr/>
        <a:lstStyle/>
        <a:p>
          <a:endParaRPr lang="en-US"/>
        </a:p>
      </dgm:t>
    </dgm:pt>
    <dgm:pt modelId="{49CFC92B-6726-4119-8B2F-5FC790FA4C26}" type="sibTrans" cxnId="{3B220AC6-0D24-4942-AF48-802D83230A23}">
      <dgm:prSet/>
      <dgm:spPr/>
      <dgm:t>
        <a:bodyPr/>
        <a:lstStyle/>
        <a:p>
          <a:endParaRPr lang="en-US"/>
        </a:p>
      </dgm:t>
    </dgm:pt>
    <dgm:pt modelId="{E776AB5A-E9EC-4C86-B441-17C35A3207A8}">
      <dgm:prSet/>
      <dgm:spPr/>
      <dgm:t>
        <a:bodyPr/>
        <a:lstStyle/>
        <a:p>
          <a:r>
            <a:rPr lang="en-US"/>
            <a:t>2. Myeloid Progenitor</a:t>
          </a:r>
        </a:p>
      </dgm:t>
    </dgm:pt>
    <dgm:pt modelId="{23F353D0-7F44-45AF-9DDD-A47919A2490B}" type="parTrans" cxnId="{0A105D94-B431-411A-84F9-2FC265AB483B}">
      <dgm:prSet/>
      <dgm:spPr/>
      <dgm:t>
        <a:bodyPr/>
        <a:lstStyle/>
        <a:p>
          <a:endParaRPr lang="en-US"/>
        </a:p>
      </dgm:t>
    </dgm:pt>
    <dgm:pt modelId="{1C437764-9854-4DA6-8C86-61168DA4E604}" type="sibTrans" cxnId="{0A105D94-B431-411A-84F9-2FC265AB483B}">
      <dgm:prSet/>
      <dgm:spPr/>
      <dgm:t>
        <a:bodyPr/>
        <a:lstStyle/>
        <a:p>
          <a:endParaRPr lang="en-US"/>
        </a:p>
      </dgm:t>
    </dgm:pt>
    <dgm:pt modelId="{0743CCCB-8246-436D-9DD3-7DD2B2768065}">
      <dgm:prSet/>
      <dgm:spPr/>
      <dgm:t>
        <a:bodyPr/>
        <a:lstStyle/>
        <a:p>
          <a:r>
            <a:rPr lang="en-US"/>
            <a:t>3. Proerythroblast</a:t>
          </a:r>
        </a:p>
      </dgm:t>
    </dgm:pt>
    <dgm:pt modelId="{C689763C-5695-4119-8876-0D1C6F7AF909}" type="parTrans" cxnId="{60C44711-916E-4D53-8C25-BCA9B2F63E8B}">
      <dgm:prSet/>
      <dgm:spPr/>
      <dgm:t>
        <a:bodyPr/>
        <a:lstStyle/>
        <a:p>
          <a:endParaRPr lang="en-US"/>
        </a:p>
      </dgm:t>
    </dgm:pt>
    <dgm:pt modelId="{7A0A632F-ECFE-4681-BEBF-CA7EEA051264}" type="sibTrans" cxnId="{60C44711-916E-4D53-8C25-BCA9B2F63E8B}">
      <dgm:prSet/>
      <dgm:spPr/>
      <dgm:t>
        <a:bodyPr/>
        <a:lstStyle/>
        <a:p>
          <a:endParaRPr lang="en-US"/>
        </a:p>
      </dgm:t>
    </dgm:pt>
    <dgm:pt modelId="{4966C64C-2E0D-4593-8B09-6BF44E7D15E7}">
      <dgm:prSet/>
      <dgm:spPr/>
      <dgm:t>
        <a:bodyPr/>
        <a:lstStyle/>
        <a:p>
          <a:r>
            <a:rPr lang="en-US"/>
            <a:t>4. Basophilic Erythroblast</a:t>
          </a:r>
        </a:p>
      </dgm:t>
    </dgm:pt>
    <dgm:pt modelId="{46EDB3B6-F57E-46BC-A97F-2DFF39982BFB}" type="parTrans" cxnId="{73BFDC66-E7A4-4DCF-9F92-C981CDCB0C77}">
      <dgm:prSet/>
      <dgm:spPr/>
      <dgm:t>
        <a:bodyPr/>
        <a:lstStyle/>
        <a:p>
          <a:endParaRPr lang="en-US"/>
        </a:p>
      </dgm:t>
    </dgm:pt>
    <dgm:pt modelId="{A2363C94-F315-4A3D-8852-EA2AEE73D8A2}" type="sibTrans" cxnId="{73BFDC66-E7A4-4DCF-9F92-C981CDCB0C77}">
      <dgm:prSet/>
      <dgm:spPr/>
      <dgm:t>
        <a:bodyPr/>
        <a:lstStyle/>
        <a:p>
          <a:endParaRPr lang="en-US"/>
        </a:p>
      </dgm:t>
    </dgm:pt>
    <dgm:pt modelId="{C86E62F9-444F-48CC-BB89-4A3B0590E69E}">
      <dgm:prSet/>
      <dgm:spPr/>
      <dgm:t>
        <a:bodyPr/>
        <a:lstStyle/>
        <a:p>
          <a:r>
            <a:rPr lang="en-US"/>
            <a:t>5. Polychromatic Erythroblast</a:t>
          </a:r>
        </a:p>
      </dgm:t>
    </dgm:pt>
    <dgm:pt modelId="{12C0E2A5-FD09-46C7-B6AF-C78ABA28A1C2}" type="parTrans" cxnId="{E65B7637-90AF-4FC2-9832-D68D390D03B7}">
      <dgm:prSet/>
      <dgm:spPr/>
      <dgm:t>
        <a:bodyPr/>
        <a:lstStyle/>
        <a:p>
          <a:endParaRPr lang="en-US"/>
        </a:p>
      </dgm:t>
    </dgm:pt>
    <dgm:pt modelId="{F0158975-BD7D-449F-A789-DD3F67CB5B71}" type="sibTrans" cxnId="{E65B7637-90AF-4FC2-9832-D68D390D03B7}">
      <dgm:prSet/>
      <dgm:spPr/>
      <dgm:t>
        <a:bodyPr/>
        <a:lstStyle/>
        <a:p>
          <a:endParaRPr lang="en-US"/>
        </a:p>
      </dgm:t>
    </dgm:pt>
    <dgm:pt modelId="{75AF2576-9EFA-4C5C-9FDB-01968A518671}">
      <dgm:prSet/>
      <dgm:spPr/>
      <dgm:t>
        <a:bodyPr/>
        <a:lstStyle/>
        <a:p>
          <a:r>
            <a:rPr lang="en-US"/>
            <a:t>6. Orthochromatic Erythroblast</a:t>
          </a:r>
        </a:p>
      </dgm:t>
    </dgm:pt>
    <dgm:pt modelId="{FB31A08A-5574-434D-9F93-FDFE441F600D}" type="parTrans" cxnId="{25B97CEE-082B-4E65-B11B-7DC8C03CB02F}">
      <dgm:prSet/>
      <dgm:spPr/>
      <dgm:t>
        <a:bodyPr/>
        <a:lstStyle/>
        <a:p>
          <a:endParaRPr lang="en-US"/>
        </a:p>
      </dgm:t>
    </dgm:pt>
    <dgm:pt modelId="{C890E491-8F95-4900-A1A7-FBE32E509ECD}" type="sibTrans" cxnId="{25B97CEE-082B-4E65-B11B-7DC8C03CB02F}">
      <dgm:prSet/>
      <dgm:spPr/>
      <dgm:t>
        <a:bodyPr/>
        <a:lstStyle/>
        <a:p>
          <a:endParaRPr lang="en-US"/>
        </a:p>
      </dgm:t>
    </dgm:pt>
    <dgm:pt modelId="{52A69E8C-0411-43A3-B772-DC68F533E6AA}">
      <dgm:prSet/>
      <dgm:spPr/>
      <dgm:t>
        <a:bodyPr/>
        <a:lstStyle/>
        <a:p>
          <a:r>
            <a:rPr lang="en-US"/>
            <a:t>7. Reticulocyte</a:t>
          </a:r>
        </a:p>
      </dgm:t>
    </dgm:pt>
    <dgm:pt modelId="{16F2D278-68F2-4AB4-9118-BAC10879F4BD}" type="parTrans" cxnId="{C8C89BC6-602A-4087-9C64-448B9C5321D1}">
      <dgm:prSet/>
      <dgm:spPr/>
      <dgm:t>
        <a:bodyPr/>
        <a:lstStyle/>
        <a:p>
          <a:endParaRPr lang="en-US"/>
        </a:p>
      </dgm:t>
    </dgm:pt>
    <dgm:pt modelId="{C01730CC-7862-493A-AE61-D29821380F8D}" type="sibTrans" cxnId="{C8C89BC6-602A-4087-9C64-448B9C5321D1}">
      <dgm:prSet/>
      <dgm:spPr/>
      <dgm:t>
        <a:bodyPr/>
        <a:lstStyle/>
        <a:p>
          <a:endParaRPr lang="en-US"/>
        </a:p>
      </dgm:t>
    </dgm:pt>
    <dgm:pt modelId="{2DBCD013-D74F-44AA-A6D4-2811716FB36A}">
      <dgm:prSet/>
      <dgm:spPr/>
      <dgm:t>
        <a:bodyPr/>
        <a:lstStyle/>
        <a:p>
          <a:r>
            <a:rPr lang="en-US"/>
            <a:t>8. Mature Erythrocyte</a:t>
          </a:r>
        </a:p>
      </dgm:t>
    </dgm:pt>
    <dgm:pt modelId="{3414CCC0-D841-40D2-B08F-9216CE61778E}" type="parTrans" cxnId="{FA5C4FDE-0338-4F31-BF78-15D57CFD64E4}">
      <dgm:prSet/>
      <dgm:spPr/>
      <dgm:t>
        <a:bodyPr/>
        <a:lstStyle/>
        <a:p>
          <a:endParaRPr lang="en-US"/>
        </a:p>
      </dgm:t>
    </dgm:pt>
    <dgm:pt modelId="{1D0426EC-2E85-4DF7-BDDF-B3EE092037B0}" type="sibTrans" cxnId="{FA5C4FDE-0338-4F31-BF78-15D57CFD64E4}">
      <dgm:prSet/>
      <dgm:spPr/>
      <dgm:t>
        <a:bodyPr/>
        <a:lstStyle/>
        <a:p>
          <a:endParaRPr lang="en-US"/>
        </a:p>
      </dgm:t>
    </dgm:pt>
    <dgm:pt modelId="{9E21AF06-A60F-4CA2-BB64-552B6C128B9C}" type="pres">
      <dgm:prSet presAssocID="{367BE157-F6F2-43E0-AA70-DEEB08274F8A}" presName="vert0" presStyleCnt="0">
        <dgm:presLayoutVars>
          <dgm:dir/>
          <dgm:animOne val="branch"/>
          <dgm:animLvl val="lvl"/>
        </dgm:presLayoutVars>
      </dgm:prSet>
      <dgm:spPr/>
    </dgm:pt>
    <dgm:pt modelId="{14AF1DAD-ECA5-4F62-B9AB-9F593EC9391D}" type="pres">
      <dgm:prSet presAssocID="{1ECA515E-B691-4C1F-8EB6-55E5EB9556D7}" presName="thickLine" presStyleLbl="alignNode1" presStyleIdx="0" presStyleCnt="8"/>
      <dgm:spPr/>
    </dgm:pt>
    <dgm:pt modelId="{67CBA6FB-152F-4AD3-9F32-9D4A0CD5E44A}" type="pres">
      <dgm:prSet presAssocID="{1ECA515E-B691-4C1F-8EB6-55E5EB9556D7}" presName="horz1" presStyleCnt="0"/>
      <dgm:spPr/>
    </dgm:pt>
    <dgm:pt modelId="{48C76E39-D995-4EB7-9637-1D89B58C9C98}" type="pres">
      <dgm:prSet presAssocID="{1ECA515E-B691-4C1F-8EB6-55E5EB9556D7}" presName="tx1" presStyleLbl="revTx" presStyleIdx="0" presStyleCnt="8"/>
      <dgm:spPr/>
    </dgm:pt>
    <dgm:pt modelId="{A5B1F6DB-8960-4DFE-8465-041732AFDC1E}" type="pres">
      <dgm:prSet presAssocID="{1ECA515E-B691-4C1F-8EB6-55E5EB9556D7}" presName="vert1" presStyleCnt="0"/>
      <dgm:spPr/>
    </dgm:pt>
    <dgm:pt modelId="{8FB19DE2-4985-4E70-9D9E-F76AB467AB00}" type="pres">
      <dgm:prSet presAssocID="{E776AB5A-E9EC-4C86-B441-17C35A3207A8}" presName="thickLine" presStyleLbl="alignNode1" presStyleIdx="1" presStyleCnt="8"/>
      <dgm:spPr/>
    </dgm:pt>
    <dgm:pt modelId="{291EC7E8-2875-47B3-99A2-37CC3CF1C5F4}" type="pres">
      <dgm:prSet presAssocID="{E776AB5A-E9EC-4C86-B441-17C35A3207A8}" presName="horz1" presStyleCnt="0"/>
      <dgm:spPr/>
    </dgm:pt>
    <dgm:pt modelId="{CF0CB0F4-EF35-4BEE-A1F9-A9CAFBDCF180}" type="pres">
      <dgm:prSet presAssocID="{E776AB5A-E9EC-4C86-B441-17C35A3207A8}" presName="tx1" presStyleLbl="revTx" presStyleIdx="1" presStyleCnt="8"/>
      <dgm:spPr/>
    </dgm:pt>
    <dgm:pt modelId="{D655E52D-A7F8-4CF3-AFE7-576C18F70DAE}" type="pres">
      <dgm:prSet presAssocID="{E776AB5A-E9EC-4C86-B441-17C35A3207A8}" presName="vert1" presStyleCnt="0"/>
      <dgm:spPr/>
    </dgm:pt>
    <dgm:pt modelId="{628D369A-526D-4AD0-9326-7987B08FF654}" type="pres">
      <dgm:prSet presAssocID="{0743CCCB-8246-436D-9DD3-7DD2B2768065}" presName="thickLine" presStyleLbl="alignNode1" presStyleIdx="2" presStyleCnt="8"/>
      <dgm:spPr/>
    </dgm:pt>
    <dgm:pt modelId="{8BB670D6-8F0E-4149-BF3D-BF46FF28347E}" type="pres">
      <dgm:prSet presAssocID="{0743CCCB-8246-436D-9DD3-7DD2B2768065}" presName="horz1" presStyleCnt="0"/>
      <dgm:spPr/>
    </dgm:pt>
    <dgm:pt modelId="{6F846FF3-1939-4D62-AFDA-6ACA0B7E82B5}" type="pres">
      <dgm:prSet presAssocID="{0743CCCB-8246-436D-9DD3-7DD2B2768065}" presName="tx1" presStyleLbl="revTx" presStyleIdx="2" presStyleCnt="8"/>
      <dgm:spPr/>
    </dgm:pt>
    <dgm:pt modelId="{434B26F2-BAE9-4C64-AC60-032F788DC9D3}" type="pres">
      <dgm:prSet presAssocID="{0743CCCB-8246-436D-9DD3-7DD2B2768065}" presName="vert1" presStyleCnt="0"/>
      <dgm:spPr/>
    </dgm:pt>
    <dgm:pt modelId="{FD989BEE-D80E-455A-AF19-342CE4DE117A}" type="pres">
      <dgm:prSet presAssocID="{4966C64C-2E0D-4593-8B09-6BF44E7D15E7}" presName="thickLine" presStyleLbl="alignNode1" presStyleIdx="3" presStyleCnt="8"/>
      <dgm:spPr/>
    </dgm:pt>
    <dgm:pt modelId="{67D82C90-BDC9-49D1-85F0-A191490DFB82}" type="pres">
      <dgm:prSet presAssocID="{4966C64C-2E0D-4593-8B09-6BF44E7D15E7}" presName="horz1" presStyleCnt="0"/>
      <dgm:spPr/>
    </dgm:pt>
    <dgm:pt modelId="{C7C8E0BE-7E8A-4647-AF39-E859F41ACE20}" type="pres">
      <dgm:prSet presAssocID="{4966C64C-2E0D-4593-8B09-6BF44E7D15E7}" presName="tx1" presStyleLbl="revTx" presStyleIdx="3" presStyleCnt="8"/>
      <dgm:spPr/>
    </dgm:pt>
    <dgm:pt modelId="{52052AB6-6D0C-4411-9A3B-3D5250F0D823}" type="pres">
      <dgm:prSet presAssocID="{4966C64C-2E0D-4593-8B09-6BF44E7D15E7}" presName="vert1" presStyleCnt="0"/>
      <dgm:spPr/>
    </dgm:pt>
    <dgm:pt modelId="{7BD25042-1378-4C9B-A5A2-B6DA80716352}" type="pres">
      <dgm:prSet presAssocID="{C86E62F9-444F-48CC-BB89-4A3B0590E69E}" presName="thickLine" presStyleLbl="alignNode1" presStyleIdx="4" presStyleCnt="8"/>
      <dgm:spPr/>
    </dgm:pt>
    <dgm:pt modelId="{D12BC84F-5A39-4F6B-93F9-C7C1E3BBF69B}" type="pres">
      <dgm:prSet presAssocID="{C86E62F9-444F-48CC-BB89-4A3B0590E69E}" presName="horz1" presStyleCnt="0"/>
      <dgm:spPr/>
    </dgm:pt>
    <dgm:pt modelId="{FAC2C30B-7F05-4A6B-B182-04CAF4A87BB6}" type="pres">
      <dgm:prSet presAssocID="{C86E62F9-444F-48CC-BB89-4A3B0590E69E}" presName="tx1" presStyleLbl="revTx" presStyleIdx="4" presStyleCnt="8"/>
      <dgm:spPr/>
    </dgm:pt>
    <dgm:pt modelId="{706767B8-ABDB-43AE-828C-11E93D164EEA}" type="pres">
      <dgm:prSet presAssocID="{C86E62F9-444F-48CC-BB89-4A3B0590E69E}" presName="vert1" presStyleCnt="0"/>
      <dgm:spPr/>
    </dgm:pt>
    <dgm:pt modelId="{9C3B9190-177B-4625-8840-750B7FCBD4D7}" type="pres">
      <dgm:prSet presAssocID="{75AF2576-9EFA-4C5C-9FDB-01968A518671}" presName="thickLine" presStyleLbl="alignNode1" presStyleIdx="5" presStyleCnt="8"/>
      <dgm:spPr/>
    </dgm:pt>
    <dgm:pt modelId="{8A23DC6B-ECFC-4589-AEE7-EF0983D1B049}" type="pres">
      <dgm:prSet presAssocID="{75AF2576-9EFA-4C5C-9FDB-01968A518671}" presName="horz1" presStyleCnt="0"/>
      <dgm:spPr/>
    </dgm:pt>
    <dgm:pt modelId="{9197475F-B198-4E56-A9C3-BE35877F9F48}" type="pres">
      <dgm:prSet presAssocID="{75AF2576-9EFA-4C5C-9FDB-01968A518671}" presName="tx1" presStyleLbl="revTx" presStyleIdx="5" presStyleCnt="8"/>
      <dgm:spPr/>
    </dgm:pt>
    <dgm:pt modelId="{DEE4F7F8-33B3-43A0-BEAD-3BC5DCE19BF4}" type="pres">
      <dgm:prSet presAssocID="{75AF2576-9EFA-4C5C-9FDB-01968A518671}" presName="vert1" presStyleCnt="0"/>
      <dgm:spPr/>
    </dgm:pt>
    <dgm:pt modelId="{0FA98013-D830-45D9-AB5D-E44E5F88A9B1}" type="pres">
      <dgm:prSet presAssocID="{52A69E8C-0411-43A3-B772-DC68F533E6AA}" presName="thickLine" presStyleLbl="alignNode1" presStyleIdx="6" presStyleCnt="8"/>
      <dgm:spPr/>
    </dgm:pt>
    <dgm:pt modelId="{352530AE-7CB4-47D6-A7E1-40918C22A6F5}" type="pres">
      <dgm:prSet presAssocID="{52A69E8C-0411-43A3-B772-DC68F533E6AA}" presName="horz1" presStyleCnt="0"/>
      <dgm:spPr/>
    </dgm:pt>
    <dgm:pt modelId="{7B727D9F-A4E9-4956-902F-0A0EF4DB40C6}" type="pres">
      <dgm:prSet presAssocID="{52A69E8C-0411-43A3-B772-DC68F533E6AA}" presName="tx1" presStyleLbl="revTx" presStyleIdx="6" presStyleCnt="8"/>
      <dgm:spPr/>
    </dgm:pt>
    <dgm:pt modelId="{224D9015-831C-4798-9CCB-2C24B7D331F5}" type="pres">
      <dgm:prSet presAssocID="{52A69E8C-0411-43A3-B772-DC68F533E6AA}" presName="vert1" presStyleCnt="0"/>
      <dgm:spPr/>
    </dgm:pt>
    <dgm:pt modelId="{D0899498-1964-4D0F-BF86-DA528162083C}" type="pres">
      <dgm:prSet presAssocID="{2DBCD013-D74F-44AA-A6D4-2811716FB36A}" presName="thickLine" presStyleLbl="alignNode1" presStyleIdx="7" presStyleCnt="8"/>
      <dgm:spPr/>
    </dgm:pt>
    <dgm:pt modelId="{756E55E2-F992-4043-8ED2-5430D7CDACEA}" type="pres">
      <dgm:prSet presAssocID="{2DBCD013-D74F-44AA-A6D4-2811716FB36A}" presName="horz1" presStyleCnt="0"/>
      <dgm:spPr/>
    </dgm:pt>
    <dgm:pt modelId="{93776725-C4F1-4A34-8079-285CE90FA7C2}" type="pres">
      <dgm:prSet presAssocID="{2DBCD013-D74F-44AA-A6D4-2811716FB36A}" presName="tx1" presStyleLbl="revTx" presStyleIdx="7" presStyleCnt="8"/>
      <dgm:spPr/>
    </dgm:pt>
    <dgm:pt modelId="{8EE75A45-2813-4FD5-AC03-299A1C4E0314}" type="pres">
      <dgm:prSet presAssocID="{2DBCD013-D74F-44AA-A6D4-2811716FB36A}" presName="vert1" presStyleCnt="0"/>
      <dgm:spPr/>
    </dgm:pt>
  </dgm:ptLst>
  <dgm:cxnLst>
    <dgm:cxn modelId="{3ADBFF00-8446-47DC-8E2C-60CE78A0A656}" type="presOf" srcId="{0743CCCB-8246-436D-9DD3-7DD2B2768065}" destId="{6F846FF3-1939-4D62-AFDA-6ACA0B7E82B5}" srcOrd="0" destOrd="0" presId="urn:microsoft.com/office/officeart/2008/layout/LinedList"/>
    <dgm:cxn modelId="{60C44711-916E-4D53-8C25-BCA9B2F63E8B}" srcId="{367BE157-F6F2-43E0-AA70-DEEB08274F8A}" destId="{0743CCCB-8246-436D-9DD3-7DD2B2768065}" srcOrd="2" destOrd="0" parTransId="{C689763C-5695-4119-8876-0D1C6F7AF909}" sibTransId="{7A0A632F-ECFE-4681-BEBF-CA7EEA051264}"/>
    <dgm:cxn modelId="{E6035722-8DEC-4267-A737-EDDB960D2683}" type="presOf" srcId="{4966C64C-2E0D-4593-8B09-6BF44E7D15E7}" destId="{C7C8E0BE-7E8A-4647-AF39-E859F41ACE20}" srcOrd="0" destOrd="0" presId="urn:microsoft.com/office/officeart/2008/layout/LinedList"/>
    <dgm:cxn modelId="{56048322-B680-460E-BF06-ED666AAB45CA}" type="presOf" srcId="{C86E62F9-444F-48CC-BB89-4A3B0590E69E}" destId="{FAC2C30B-7F05-4A6B-B182-04CAF4A87BB6}" srcOrd="0" destOrd="0" presId="urn:microsoft.com/office/officeart/2008/layout/LinedList"/>
    <dgm:cxn modelId="{E65B7637-90AF-4FC2-9832-D68D390D03B7}" srcId="{367BE157-F6F2-43E0-AA70-DEEB08274F8A}" destId="{C86E62F9-444F-48CC-BB89-4A3B0590E69E}" srcOrd="4" destOrd="0" parTransId="{12C0E2A5-FD09-46C7-B6AF-C78ABA28A1C2}" sibTransId="{F0158975-BD7D-449F-A789-DD3F67CB5B71}"/>
    <dgm:cxn modelId="{36F54A5C-455E-4049-8420-13E7E4D242BA}" type="presOf" srcId="{1ECA515E-B691-4C1F-8EB6-55E5EB9556D7}" destId="{48C76E39-D995-4EB7-9637-1D89B58C9C98}" srcOrd="0" destOrd="0" presId="urn:microsoft.com/office/officeart/2008/layout/LinedList"/>
    <dgm:cxn modelId="{3585CD42-4DC8-458D-B061-E7DC70E3C246}" type="presOf" srcId="{52A69E8C-0411-43A3-B772-DC68F533E6AA}" destId="{7B727D9F-A4E9-4956-902F-0A0EF4DB40C6}" srcOrd="0" destOrd="0" presId="urn:microsoft.com/office/officeart/2008/layout/LinedList"/>
    <dgm:cxn modelId="{73BFDC66-E7A4-4DCF-9F92-C981CDCB0C77}" srcId="{367BE157-F6F2-43E0-AA70-DEEB08274F8A}" destId="{4966C64C-2E0D-4593-8B09-6BF44E7D15E7}" srcOrd="3" destOrd="0" parTransId="{46EDB3B6-F57E-46BC-A97F-2DFF39982BFB}" sibTransId="{A2363C94-F315-4A3D-8852-EA2AEE73D8A2}"/>
    <dgm:cxn modelId="{CFEBF966-C836-4FB7-B7B6-C928111C88EA}" type="presOf" srcId="{E776AB5A-E9EC-4C86-B441-17C35A3207A8}" destId="{CF0CB0F4-EF35-4BEE-A1F9-A9CAFBDCF180}" srcOrd="0" destOrd="0" presId="urn:microsoft.com/office/officeart/2008/layout/LinedList"/>
    <dgm:cxn modelId="{0A105D94-B431-411A-84F9-2FC265AB483B}" srcId="{367BE157-F6F2-43E0-AA70-DEEB08274F8A}" destId="{E776AB5A-E9EC-4C86-B441-17C35A3207A8}" srcOrd="1" destOrd="0" parTransId="{23F353D0-7F44-45AF-9DDD-A47919A2490B}" sibTransId="{1C437764-9854-4DA6-8C86-61168DA4E604}"/>
    <dgm:cxn modelId="{3B220AC6-0D24-4942-AF48-802D83230A23}" srcId="{367BE157-F6F2-43E0-AA70-DEEB08274F8A}" destId="{1ECA515E-B691-4C1F-8EB6-55E5EB9556D7}" srcOrd="0" destOrd="0" parTransId="{8DA9102A-799E-49A9-ABFF-1FE0922E57DD}" sibTransId="{49CFC92B-6726-4119-8B2F-5FC790FA4C26}"/>
    <dgm:cxn modelId="{C8C89BC6-602A-4087-9C64-448B9C5321D1}" srcId="{367BE157-F6F2-43E0-AA70-DEEB08274F8A}" destId="{52A69E8C-0411-43A3-B772-DC68F533E6AA}" srcOrd="6" destOrd="0" parTransId="{16F2D278-68F2-4AB4-9118-BAC10879F4BD}" sibTransId="{C01730CC-7862-493A-AE61-D29821380F8D}"/>
    <dgm:cxn modelId="{6BD70EDA-F96C-4A77-B564-5CFDE9115E00}" type="presOf" srcId="{367BE157-F6F2-43E0-AA70-DEEB08274F8A}" destId="{9E21AF06-A60F-4CA2-BB64-552B6C128B9C}" srcOrd="0" destOrd="0" presId="urn:microsoft.com/office/officeart/2008/layout/LinedList"/>
    <dgm:cxn modelId="{5B2344DB-D415-4FA1-9FDB-EB3AD9715FB7}" type="presOf" srcId="{75AF2576-9EFA-4C5C-9FDB-01968A518671}" destId="{9197475F-B198-4E56-A9C3-BE35877F9F48}" srcOrd="0" destOrd="0" presId="urn:microsoft.com/office/officeart/2008/layout/LinedList"/>
    <dgm:cxn modelId="{FA5C4FDE-0338-4F31-BF78-15D57CFD64E4}" srcId="{367BE157-F6F2-43E0-AA70-DEEB08274F8A}" destId="{2DBCD013-D74F-44AA-A6D4-2811716FB36A}" srcOrd="7" destOrd="0" parTransId="{3414CCC0-D841-40D2-B08F-9216CE61778E}" sibTransId="{1D0426EC-2E85-4DF7-BDDF-B3EE092037B0}"/>
    <dgm:cxn modelId="{25B97CEE-082B-4E65-B11B-7DC8C03CB02F}" srcId="{367BE157-F6F2-43E0-AA70-DEEB08274F8A}" destId="{75AF2576-9EFA-4C5C-9FDB-01968A518671}" srcOrd="5" destOrd="0" parTransId="{FB31A08A-5574-434D-9F93-FDFE441F600D}" sibTransId="{C890E491-8F95-4900-A1A7-FBE32E509ECD}"/>
    <dgm:cxn modelId="{4272C3FA-7527-4717-A967-E46F2564C68C}" type="presOf" srcId="{2DBCD013-D74F-44AA-A6D4-2811716FB36A}" destId="{93776725-C4F1-4A34-8079-285CE90FA7C2}" srcOrd="0" destOrd="0" presId="urn:microsoft.com/office/officeart/2008/layout/LinedList"/>
    <dgm:cxn modelId="{0E71519A-12F6-4D97-A873-96C3B691E01A}" type="presParOf" srcId="{9E21AF06-A60F-4CA2-BB64-552B6C128B9C}" destId="{14AF1DAD-ECA5-4F62-B9AB-9F593EC9391D}" srcOrd="0" destOrd="0" presId="urn:microsoft.com/office/officeart/2008/layout/LinedList"/>
    <dgm:cxn modelId="{16AC2C9F-F989-41FF-B800-FAF2958FBD53}" type="presParOf" srcId="{9E21AF06-A60F-4CA2-BB64-552B6C128B9C}" destId="{67CBA6FB-152F-4AD3-9F32-9D4A0CD5E44A}" srcOrd="1" destOrd="0" presId="urn:microsoft.com/office/officeart/2008/layout/LinedList"/>
    <dgm:cxn modelId="{B4A81913-FD2B-4B7B-8D14-C7B8555ECEF8}" type="presParOf" srcId="{67CBA6FB-152F-4AD3-9F32-9D4A0CD5E44A}" destId="{48C76E39-D995-4EB7-9637-1D89B58C9C98}" srcOrd="0" destOrd="0" presId="urn:microsoft.com/office/officeart/2008/layout/LinedList"/>
    <dgm:cxn modelId="{D0A0796F-BBE4-49BF-ADDC-E0AE1C5CB987}" type="presParOf" srcId="{67CBA6FB-152F-4AD3-9F32-9D4A0CD5E44A}" destId="{A5B1F6DB-8960-4DFE-8465-041732AFDC1E}" srcOrd="1" destOrd="0" presId="urn:microsoft.com/office/officeart/2008/layout/LinedList"/>
    <dgm:cxn modelId="{0A083F62-BC43-45E0-9BFF-E6A99D438707}" type="presParOf" srcId="{9E21AF06-A60F-4CA2-BB64-552B6C128B9C}" destId="{8FB19DE2-4985-4E70-9D9E-F76AB467AB00}" srcOrd="2" destOrd="0" presId="urn:microsoft.com/office/officeart/2008/layout/LinedList"/>
    <dgm:cxn modelId="{0AB2C7BE-B6B9-46D4-80A5-C3FC4B852EA4}" type="presParOf" srcId="{9E21AF06-A60F-4CA2-BB64-552B6C128B9C}" destId="{291EC7E8-2875-47B3-99A2-37CC3CF1C5F4}" srcOrd="3" destOrd="0" presId="urn:microsoft.com/office/officeart/2008/layout/LinedList"/>
    <dgm:cxn modelId="{C8DBA567-5BC3-43B3-B4B7-3820AE715B58}" type="presParOf" srcId="{291EC7E8-2875-47B3-99A2-37CC3CF1C5F4}" destId="{CF0CB0F4-EF35-4BEE-A1F9-A9CAFBDCF180}" srcOrd="0" destOrd="0" presId="urn:microsoft.com/office/officeart/2008/layout/LinedList"/>
    <dgm:cxn modelId="{6B78DFD9-9B0B-4B72-9FF9-9D7E2858B9F5}" type="presParOf" srcId="{291EC7E8-2875-47B3-99A2-37CC3CF1C5F4}" destId="{D655E52D-A7F8-4CF3-AFE7-576C18F70DAE}" srcOrd="1" destOrd="0" presId="urn:microsoft.com/office/officeart/2008/layout/LinedList"/>
    <dgm:cxn modelId="{21661F9B-4471-4A91-B44E-6D56E524A99A}" type="presParOf" srcId="{9E21AF06-A60F-4CA2-BB64-552B6C128B9C}" destId="{628D369A-526D-4AD0-9326-7987B08FF654}" srcOrd="4" destOrd="0" presId="urn:microsoft.com/office/officeart/2008/layout/LinedList"/>
    <dgm:cxn modelId="{E1B07B72-78A8-461A-BF70-F6505EF957D3}" type="presParOf" srcId="{9E21AF06-A60F-4CA2-BB64-552B6C128B9C}" destId="{8BB670D6-8F0E-4149-BF3D-BF46FF28347E}" srcOrd="5" destOrd="0" presId="urn:microsoft.com/office/officeart/2008/layout/LinedList"/>
    <dgm:cxn modelId="{A77CAE7D-BDBB-4E69-8738-28AA58ECFA14}" type="presParOf" srcId="{8BB670D6-8F0E-4149-BF3D-BF46FF28347E}" destId="{6F846FF3-1939-4D62-AFDA-6ACA0B7E82B5}" srcOrd="0" destOrd="0" presId="urn:microsoft.com/office/officeart/2008/layout/LinedList"/>
    <dgm:cxn modelId="{1F5D9826-570A-4349-A2AF-D0BD3BC1C7AE}" type="presParOf" srcId="{8BB670D6-8F0E-4149-BF3D-BF46FF28347E}" destId="{434B26F2-BAE9-4C64-AC60-032F788DC9D3}" srcOrd="1" destOrd="0" presId="urn:microsoft.com/office/officeart/2008/layout/LinedList"/>
    <dgm:cxn modelId="{CAF15933-E7AD-4B42-97D3-17E6FFABB33C}" type="presParOf" srcId="{9E21AF06-A60F-4CA2-BB64-552B6C128B9C}" destId="{FD989BEE-D80E-455A-AF19-342CE4DE117A}" srcOrd="6" destOrd="0" presId="urn:microsoft.com/office/officeart/2008/layout/LinedList"/>
    <dgm:cxn modelId="{8CA7332B-BEE2-4018-97A8-3016D9D5B0C2}" type="presParOf" srcId="{9E21AF06-A60F-4CA2-BB64-552B6C128B9C}" destId="{67D82C90-BDC9-49D1-85F0-A191490DFB82}" srcOrd="7" destOrd="0" presId="urn:microsoft.com/office/officeart/2008/layout/LinedList"/>
    <dgm:cxn modelId="{B014AD4C-DBCB-46D7-84F9-04767505D81D}" type="presParOf" srcId="{67D82C90-BDC9-49D1-85F0-A191490DFB82}" destId="{C7C8E0BE-7E8A-4647-AF39-E859F41ACE20}" srcOrd="0" destOrd="0" presId="urn:microsoft.com/office/officeart/2008/layout/LinedList"/>
    <dgm:cxn modelId="{3DD62C57-4AAD-4FEF-9769-A84D3E461271}" type="presParOf" srcId="{67D82C90-BDC9-49D1-85F0-A191490DFB82}" destId="{52052AB6-6D0C-4411-9A3B-3D5250F0D823}" srcOrd="1" destOrd="0" presId="urn:microsoft.com/office/officeart/2008/layout/LinedList"/>
    <dgm:cxn modelId="{7A8A82AE-3C67-40DD-A176-866C24A9E5B3}" type="presParOf" srcId="{9E21AF06-A60F-4CA2-BB64-552B6C128B9C}" destId="{7BD25042-1378-4C9B-A5A2-B6DA80716352}" srcOrd="8" destOrd="0" presId="urn:microsoft.com/office/officeart/2008/layout/LinedList"/>
    <dgm:cxn modelId="{08199B00-5922-4213-96D2-DE0CB029AEFC}" type="presParOf" srcId="{9E21AF06-A60F-4CA2-BB64-552B6C128B9C}" destId="{D12BC84F-5A39-4F6B-93F9-C7C1E3BBF69B}" srcOrd="9" destOrd="0" presId="urn:microsoft.com/office/officeart/2008/layout/LinedList"/>
    <dgm:cxn modelId="{D3E83207-BBC8-47A8-B23B-BC2DF4C8D41B}" type="presParOf" srcId="{D12BC84F-5A39-4F6B-93F9-C7C1E3BBF69B}" destId="{FAC2C30B-7F05-4A6B-B182-04CAF4A87BB6}" srcOrd="0" destOrd="0" presId="urn:microsoft.com/office/officeart/2008/layout/LinedList"/>
    <dgm:cxn modelId="{C5590CF8-50DD-4774-B4EB-A817DEE746B7}" type="presParOf" srcId="{D12BC84F-5A39-4F6B-93F9-C7C1E3BBF69B}" destId="{706767B8-ABDB-43AE-828C-11E93D164EEA}" srcOrd="1" destOrd="0" presId="urn:microsoft.com/office/officeart/2008/layout/LinedList"/>
    <dgm:cxn modelId="{B43E96C6-D934-4B15-B4A7-E0AF3B6EF4F6}" type="presParOf" srcId="{9E21AF06-A60F-4CA2-BB64-552B6C128B9C}" destId="{9C3B9190-177B-4625-8840-750B7FCBD4D7}" srcOrd="10" destOrd="0" presId="urn:microsoft.com/office/officeart/2008/layout/LinedList"/>
    <dgm:cxn modelId="{20066060-797C-45A4-AD36-36D7CA621090}" type="presParOf" srcId="{9E21AF06-A60F-4CA2-BB64-552B6C128B9C}" destId="{8A23DC6B-ECFC-4589-AEE7-EF0983D1B049}" srcOrd="11" destOrd="0" presId="urn:microsoft.com/office/officeart/2008/layout/LinedList"/>
    <dgm:cxn modelId="{A6B17769-F5E6-4C9F-B7F9-B640158C813E}" type="presParOf" srcId="{8A23DC6B-ECFC-4589-AEE7-EF0983D1B049}" destId="{9197475F-B198-4E56-A9C3-BE35877F9F48}" srcOrd="0" destOrd="0" presId="urn:microsoft.com/office/officeart/2008/layout/LinedList"/>
    <dgm:cxn modelId="{8CE3C4E8-27E3-4978-A93E-756F2116831C}" type="presParOf" srcId="{8A23DC6B-ECFC-4589-AEE7-EF0983D1B049}" destId="{DEE4F7F8-33B3-43A0-BEAD-3BC5DCE19BF4}" srcOrd="1" destOrd="0" presId="urn:microsoft.com/office/officeart/2008/layout/LinedList"/>
    <dgm:cxn modelId="{12B96D37-1C38-47CE-8438-102FC416B99D}" type="presParOf" srcId="{9E21AF06-A60F-4CA2-BB64-552B6C128B9C}" destId="{0FA98013-D830-45D9-AB5D-E44E5F88A9B1}" srcOrd="12" destOrd="0" presId="urn:microsoft.com/office/officeart/2008/layout/LinedList"/>
    <dgm:cxn modelId="{03961771-0FCE-4863-A049-7D3DF3772F06}" type="presParOf" srcId="{9E21AF06-A60F-4CA2-BB64-552B6C128B9C}" destId="{352530AE-7CB4-47D6-A7E1-40918C22A6F5}" srcOrd="13" destOrd="0" presId="urn:microsoft.com/office/officeart/2008/layout/LinedList"/>
    <dgm:cxn modelId="{A63FC905-84FB-4DAC-B9A1-CD7B9C087740}" type="presParOf" srcId="{352530AE-7CB4-47D6-A7E1-40918C22A6F5}" destId="{7B727D9F-A4E9-4956-902F-0A0EF4DB40C6}" srcOrd="0" destOrd="0" presId="urn:microsoft.com/office/officeart/2008/layout/LinedList"/>
    <dgm:cxn modelId="{BDCFFF6D-FB08-4134-83BA-35A8BB182774}" type="presParOf" srcId="{352530AE-7CB4-47D6-A7E1-40918C22A6F5}" destId="{224D9015-831C-4798-9CCB-2C24B7D331F5}" srcOrd="1" destOrd="0" presId="urn:microsoft.com/office/officeart/2008/layout/LinedList"/>
    <dgm:cxn modelId="{9C6F8776-4117-490C-A18F-2E59DBF683FB}" type="presParOf" srcId="{9E21AF06-A60F-4CA2-BB64-552B6C128B9C}" destId="{D0899498-1964-4D0F-BF86-DA528162083C}" srcOrd="14" destOrd="0" presId="urn:microsoft.com/office/officeart/2008/layout/LinedList"/>
    <dgm:cxn modelId="{85F57687-4C4C-47AE-8424-02556DDEF646}" type="presParOf" srcId="{9E21AF06-A60F-4CA2-BB64-552B6C128B9C}" destId="{756E55E2-F992-4043-8ED2-5430D7CDACEA}" srcOrd="15" destOrd="0" presId="urn:microsoft.com/office/officeart/2008/layout/LinedList"/>
    <dgm:cxn modelId="{D46DFA62-367A-4E52-9600-35FF2097626B}" type="presParOf" srcId="{756E55E2-F992-4043-8ED2-5430D7CDACEA}" destId="{93776725-C4F1-4A34-8079-285CE90FA7C2}" srcOrd="0" destOrd="0" presId="urn:microsoft.com/office/officeart/2008/layout/LinedList"/>
    <dgm:cxn modelId="{29EF343E-19A8-4701-9519-54A70879B857}" type="presParOf" srcId="{756E55E2-F992-4043-8ED2-5430D7CDACEA}" destId="{8EE75A45-2813-4FD5-AC03-299A1C4E03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8370C-E0AC-4B69-8E9A-964A4446C49F}">
      <dsp:nvSpPr>
        <dsp:cNvPr id="0" name=""/>
        <dsp:cNvSpPr/>
      </dsp:nvSpPr>
      <dsp:spPr>
        <a:xfrm>
          <a:off x="0" y="346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749A89-B853-407D-8501-31BE918F6964}">
      <dsp:nvSpPr>
        <dsp:cNvPr id="0" name=""/>
        <dsp:cNvSpPr/>
      </dsp:nvSpPr>
      <dsp:spPr>
        <a:xfrm>
          <a:off x="0" y="346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Identify key features and functions of red blood cells.</a:t>
          </a:r>
          <a:endParaRPr lang="en-US" sz="2000" kern="1200" dirty="0"/>
        </a:p>
      </dsp:txBody>
      <dsp:txXfrm>
        <a:off x="0" y="346"/>
        <a:ext cx="7718440" cy="567956"/>
      </dsp:txXfrm>
    </dsp:sp>
    <dsp:sp modelId="{DDF44FBC-6388-4712-ADB8-2D1A3EBF1CAD}">
      <dsp:nvSpPr>
        <dsp:cNvPr id="0" name=""/>
        <dsp:cNvSpPr/>
      </dsp:nvSpPr>
      <dsp:spPr>
        <a:xfrm>
          <a:off x="0" y="568303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E3068E-2714-465B-9A9E-966A13110F45}">
      <dsp:nvSpPr>
        <dsp:cNvPr id="0" name=""/>
        <dsp:cNvSpPr/>
      </dsp:nvSpPr>
      <dsp:spPr>
        <a:xfrm>
          <a:off x="0" y="568303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Outline the process and requirements of RBC production.</a:t>
          </a:r>
        </a:p>
      </dsp:txBody>
      <dsp:txXfrm>
        <a:off x="0" y="568303"/>
        <a:ext cx="7718440" cy="567956"/>
      </dsp:txXfrm>
    </dsp:sp>
    <dsp:sp modelId="{389A6B5A-4841-49C3-96FC-418DBECF5439}">
      <dsp:nvSpPr>
        <dsp:cNvPr id="0" name=""/>
        <dsp:cNvSpPr/>
      </dsp:nvSpPr>
      <dsp:spPr>
        <a:xfrm>
          <a:off x="0" y="1136259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B868DE-CFF6-45B2-B709-1B7AEB80356D}">
      <dsp:nvSpPr>
        <dsp:cNvPr id="0" name=""/>
        <dsp:cNvSpPr/>
      </dsp:nvSpPr>
      <dsp:spPr>
        <a:xfrm>
          <a:off x="0" y="1136259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Describe how RBCs are destroyed and cleared from the body.</a:t>
          </a:r>
        </a:p>
      </dsp:txBody>
      <dsp:txXfrm>
        <a:off x="0" y="1136259"/>
        <a:ext cx="7718440" cy="567956"/>
      </dsp:txXfrm>
    </dsp:sp>
    <dsp:sp modelId="{9E9BA903-7040-4F38-A6DB-D099F3C02AB6}">
      <dsp:nvSpPr>
        <dsp:cNvPr id="0" name=""/>
        <dsp:cNvSpPr/>
      </dsp:nvSpPr>
      <dsp:spPr>
        <a:xfrm>
          <a:off x="0" y="1704216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F0DB23-6FC6-4F6E-8C20-DBEA8B90C4FB}">
      <dsp:nvSpPr>
        <dsp:cNvPr id="0" name=""/>
        <dsp:cNvSpPr/>
      </dsp:nvSpPr>
      <dsp:spPr>
        <a:xfrm>
          <a:off x="0" y="1704216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Explain hemoglobin breakdown and the origin of urine and feces color.</a:t>
          </a:r>
        </a:p>
      </dsp:txBody>
      <dsp:txXfrm>
        <a:off x="0" y="1704216"/>
        <a:ext cx="7718440" cy="567956"/>
      </dsp:txXfrm>
    </dsp:sp>
    <dsp:sp modelId="{A1381FFB-35E7-4DAE-9C91-3D6E0B458CE6}">
      <dsp:nvSpPr>
        <dsp:cNvPr id="0" name=""/>
        <dsp:cNvSpPr/>
      </dsp:nvSpPr>
      <dsp:spPr>
        <a:xfrm>
          <a:off x="0" y="2272172"/>
          <a:ext cx="77184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E5209D-23E2-4083-AF7E-8BC66F18E95E}">
      <dsp:nvSpPr>
        <dsp:cNvPr id="0" name=""/>
        <dsp:cNvSpPr/>
      </dsp:nvSpPr>
      <dsp:spPr>
        <a:xfrm>
          <a:off x="0" y="2272172"/>
          <a:ext cx="7718440" cy="56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2272172"/>
        <a:ext cx="7718440" cy="567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0C71B-B1FE-4CD2-BFA3-8AC4548A4097}">
      <dsp:nvSpPr>
        <dsp:cNvPr id="0" name=""/>
        <dsp:cNvSpPr/>
      </dsp:nvSpPr>
      <dsp:spPr>
        <a:xfrm>
          <a:off x="0" y="0"/>
          <a:ext cx="3822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B22D3-CED7-466B-883B-AA7AFBF760A9}">
      <dsp:nvSpPr>
        <dsp:cNvPr id="0" name=""/>
        <dsp:cNvSpPr/>
      </dsp:nvSpPr>
      <dsp:spPr>
        <a:xfrm>
          <a:off x="0" y="0"/>
          <a:ext cx="3822189" cy="93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Biconcave disc shape</a:t>
          </a:r>
        </a:p>
      </dsp:txBody>
      <dsp:txXfrm>
        <a:off x="0" y="0"/>
        <a:ext cx="3822189" cy="935690"/>
      </dsp:txXfrm>
    </dsp:sp>
    <dsp:sp modelId="{055D8DA4-B74B-4420-A8B8-335BFC13F5D6}">
      <dsp:nvSpPr>
        <dsp:cNvPr id="0" name=""/>
        <dsp:cNvSpPr/>
      </dsp:nvSpPr>
      <dsp:spPr>
        <a:xfrm>
          <a:off x="0" y="935690"/>
          <a:ext cx="3822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D815C-6007-4027-A223-ADC78C7251AB}">
      <dsp:nvSpPr>
        <dsp:cNvPr id="0" name=""/>
        <dsp:cNvSpPr/>
      </dsp:nvSpPr>
      <dsp:spPr>
        <a:xfrm>
          <a:off x="0" y="935690"/>
          <a:ext cx="3822189" cy="93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Flexible to pass through capillaries</a:t>
          </a:r>
        </a:p>
      </dsp:txBody>
      <dsp:txXfrm>
        <a:off x="0" y="935690"/>
        <a:ext cx="3822189" cy="935690"/>
      </dsp:txXfrm>
    </dsp:sp>
    <dsp:sp modelId="{9A009D90-9854-4794-BBC9-6B2D7E529FD9}">
      <dsp:nvSpPr>
        <dsp:cNvPr id="0" name=""/>
        <dsp:cNvSpPr/>
      </dsp:nvSpPr>
      <dsp:spPr>
        <a:xfrm>
          <a:off x="0" y="1871381"/>
          <a:ext cx="3822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15CA2-8F55-400A-9C05-58947B828352}">
      <dsp:nvSpPr>
        <dsp:cNvPr id="0" name=""/>
        <dsp:cNvSpPr/>
      </dsp:nvSpPr>
      <dsp:spPr>
        <a:xfrm>
          <a:off x="0" y="1871381"/>
          <a:ext cx="3822189" cy="93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No nucleus or organelles</a:t>
          </a:r>
        </a:p>
      </dsp:txBody>
      <dsp:txXfrm>
        <a:off x="0" y="1871381"/>
        <a:ext cx="3822189" cy="935690"/>
      </dsp:txXfrm>
    </dsp:sp>
    <dsp:sp modelId="{8B22B771-6335-46F3-9F7A-14248FA965B2}">
      <dsp:nvSpPr>
        <dsp:cNvPr id="0" name=""/>
        <dsp:cNvSpPr/>
      </dsp:nvSpPr>
      <dsp:spPr>
        <a:xfrm>
          <a:off x="0" y="2807071"/>
          <a:ext cx="3822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042F3-BA2E-4375-AFB0-7B572E7915D3}">
      <dsp:nvSpPr>
        <dsp:cNvPr id="0" name=""/>
        <dsp:cNvSpPr/>
      </dsp:nvSpPr>
      <dsp:spPr>
        <a:xfrm>
          <a:off x="0" y="2807071"/>
          <a:ext cx="3822189" cy="93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Times New Roman" panose="02020603050405020304" pitchFamily="18" charset="0"/>
              <a:cs typeface="Times New Roman" panose="02020603050405020304" pitchFamily="18" charset="0"/>
            </a:rPr>
            <a:t>Packed with hemoglobin</a:t>
          </a:r>
        </a:p>
      </dsp:txBody>
      <dsp:txXfrm>
        <a:off x="0" y="2807071"/>
        <a:ext cx="3822189" cy="935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26471-1D35-4F07-9457-2D1F65099C81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4C9D7-17FD-444D-A117-76E6FE2C8628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00BC3-74EF-4CEA-B1EB-3F957CE65D41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Iron for hemoglobin</a:t>
          </a:r>
        </a:p>
      </dsp:txBody>
      <dsp:txXfrm>
        <a:off x="1339618" y="2288"/>
        <a:ext cx="5024605" cy="1159843"/>
      </dsp:txXfrm>
    </dsp:sp>
    <dsp:sp modelId="{13B15006-0372-4255-805B-07DA3081F8CC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74955-AF97-4853-B2AA-12A8F70898FE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33E56-03B6-4144-A26F-0F2FC2D603E7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Vitamin B12 and folic acid for DNA synthesis</a:t>
          </a:r>
        </a:p>
      </dsp:txBody>
      <dsp:txXfrm>
        <a:off x="1339618" y="1452092"/>
        <a:ext cx="5024605" cy="1159843"/>
      </dsp:txXfrm>
    </dsp:sp>
    <dsp:sp modelId="{C7F671B4-37B4-4F4B-A07E-6F46D62DAA43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2C1ED-F681-487C-B16E-BAFA38E6D341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DB39A-786C-48CD-B131-13078BA33310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Protein and amino acids</a:t>
          </a:r>
        </a:p>
      </dsp:txBody>
      <dsp:txXfrm>
        <a:off x="1339618" y="2901896"/>
        <a:ext cx="5024605" cy="1159843"/>
      </dsp:txXfrm>
    </dsp:sp>
    <dsp:sp modelId="{52FC0743-1B73-41B8-8365-CF8C8F6D3BC3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969E5-3444-46B2-B144-0A896EB717F8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721F7-53C4-4006-A7D6-CF8895190575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Hormones: Erythropoietin (EPO), Testosterone</a:t>
          </a:r>
        </a:p>
      </dsp:txBody>
      <dsp:txXfrm>
        <a:off x="1339618" y="4351700"/>
        <a:ext cx="5024605" cy="1159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FE400-7CC1-4325-8793-463314E25717}">
      <dsp:nvSpPr>
        <dsp:cNvPr id="0" name=""/>
        <dsp:cNvSpPr/>
      </dsp:nvSpPr>
      <dsp:spPr>
        <a:xfrm>
          <a:off x="0" y="927840"/>
          <a:ext cx="6900512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Bone marrow: site of erythropoiesis</a:t>
          </a:r>
        </a:p>
      </dsp:txBody>
      <dsp:txXfrm>
        <a:off x="32784" y="960624"/>
        <a:ext cx="6834944" cy="606012"/>
      </dsp:txXfrm>
    </dsp:sp>
    <dsp:sp modelId="{F14CC195-4243-428F-A41A-89303F491E22}">
      <dsp:nvSpPr>
        <dsp:cNvPr id="0" name=""/>
        <dsp:cNvSpPr/>
      </dsp:nvSpPr>
      <dsp:spPr>
        <a:xfrm>
          <a:off x="0" y="1680060"/>
          <a:ext cx="6900512" cy="67158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Kidneys: produce EPO in response to hypoxia</a:t>
          </a:r>
        </a:p>
      </dsp:txBody>
      <dsp:txXfrm>
        <a:off x="32784" y="1712844"/>
        <a:ext cx="6834944" cy="606012"/>
      </dsp:txXfrm>
    </dsp:sp>
    <dsp:sp modelId="{E337749F-22A1-44F0-921B-A458F4FBD531}">
      <dsp:nvSpPr>
        <dsp:cNvPr id="0" name=""/>
        <dsp:cNvSpPr/>
      </dsp:nvSpPr>
      <dsp:spPr>
        <a:xfrm>
          <a:off x="0" y="2432280"/>
          <a:ext cx="6900512" cy="6715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Liver: stores iron, processes bilirubin</a:t>
          </a:r>
        </a:p>
      </dsp:txBody>
      <dsp:txXfrm>
        <a:off x="32784" y="2465064"/>
        <a:ext cx="6834944" cy="606012"/>
      </dsp:txXfrm>
    </dsp:sp>
    <dsp:sp modelId="{EB4125A3-8D6F-42B8-9189-65871EBFE761}">
      <dsp:nvSpPr>
        <dsp:cNvPr id="0" name=""/>
        <dsp:cNvSpPr/>
      </dsp:nvSpPr>
      <dsp:spPr>
        <a:xfrm>
          <a:off x="0" y="3184500"/>
          <a:ext cx="6900512" cy="67158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Spleen: removes aged RBCs</a:t>
          </a:r>
        </a:p>
      </dsp:txBody>
      <dsp:txXfrm>
        <a:off x="32784" y="3217284"/>
        <a:ext cx="6834944" cy="606012"/>
      </dsp:txXfrm>
    </dsp:sp>
    <dsp:sp modelId="{9C97F409-F9C2-400B-B167-2A239FA26F00}">
      <dsp:nvSpPr>
        <dsp:cNvPr id="0" name=""/>
        <dsp:cNvSpPr/>
      </dsp:nvSpPr>
      <dsp:spPr>
        <a:xfrm>
          <a:off x="0" y="3936720"/>
          <a:ext cx="6900512" cy="6715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Macrophages: digest old RBCs</a:t>
          </a:r>
        </a:p>
      </dsp:txBody>
      <dsp:txXfrm>
        <a:off x="32784" y="3969504"/>
        <a:ext cx="6834944" cy="606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F1DAD-ECA5-4F62-B9AB-9F593EC9391D}">
      <dsp:nvSpPr>
        <dsp:cNvPr id="0" name=""/>
        <dsp:cNvSpPr/>
      </dsp:nvSpPr>
      <dsp:spPr>
        <a:xfrm>
          <a:off x="0" y="0"/>
          <a:ext cx="62687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76E39-D995-4EB7-9637-1D89B58C9C98}">
      <dsp:nvSpPr>
        <dsp:cNvPr id="0" name=""/>
        <dsp:cNvSpPr/>
      </dsp:nvSpPr>
      <dsp:spPr>
        <a:xfrm>
          <a:off x="0" y="0"/>
          <a:ext cx="6268770" cy="35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1. Hematopoietic Stem Cell</a:t>
          </a:r>
        </a:p>
      </dsp:txBody>
      <dsp:txXfrm>
        <a:off x="0" y="0"/>
        <a:ext cx="6268770" cy="353186"/>
      </dsp:txXfrm>
    </dsp:sp>
    <dsp:sp modelId="{8FB19DE2-4985-4E70-9D9E-F76AB467AB00}">
      <dsp:nvSpPr>
        <dsp:cNvPr id="0" name=""/>
        <dsp:cNvSpPr/>
      </dsp:nvSpPr>
      <dsp:spPr>
        <a:xfrm>
          <a:off x="0" y="353186"/>
          <a:ext cx="62687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CB0F4-EF35-4BEE-A1F9-A9CAFBDCF180}">
      <dsp:nvSpPr>
        <dsp:cNvPr id="0" name=""/>
        <dsp:cNvSpPr/>
      </dsp:nvSpPr>
      <dsp:spPr>
        <a:xfrm>
          <a:off x="0" y="353186"/>
          <a:ext cx="6268770" cy="35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2. Myeloid Progenitor</a:t>
          </a:r>
        </a:p>
      </dsp:txBody>
      <dsp:txXfrm>
        <a:off x="0" y="353186"/>
        <a:ext cx="6268770" cy="353186"/>
      </dsp:txXfrm>
    </dsp:sp>
    <dsp:sp modelId="{628D369A-526D-4AD0-9326-7987B08FF654}">
      <dsp:nvSpPr>
        <dsp:cNvPr id="0" name=""/>
        <dsp:cNvSpPr/>
      </dsp:nvSpPr>
      <dsp:spPr>
        <a:xfrm>
          <a:off x="0" y="706373"/>
          <a:ext cx="62687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46FF3-1939-4D62-AFDA-6ACA0B7E82B5}">
      <dsp:nvSpPr>
        <dsp:cNvPr id="0" name=""/>
        <dsp:cNvSpPr/>
      </dsp:nvSpPr>
      <dsp:spPr>
        <a:xfrm>
          <a:off x="0" y="706373"/>
          <a:ext cx="6268770" cy="35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3. Proerythroblast</a:t>
          </a:r>
        </a:p>
      </dsp:txBody>
      <dsp:txXfrm>
        <a:off x="0" y="706373"/>
        <a:ext cx="6268770" cy="353186"/>
      </dsp:txXfrm>
    </dsp:sp>
    <dsp:sp modelId="{FD989BEE-D80E-455A-AF19-342CE4DE117A}">
      <dsp:nvSpPr>
        <dsp:cNvPr id="0" name=""/>
        <dsp:cNvSpPr/>
      </dsp:nvSpPr>
      <dsp:spPr>
        <a:xfrm>
          <a:off x="0" y="1059561"/>
          <a:ext cx="62687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8E0BE-7E8A-4647-AF39-E859F41ACE20}">
      <dsp:nvSpPr>
        <dsp:cNvPr id="0" name=""/>
        <dsp:cNvSpPr/>
      </dsp:nvSpPr>
      <dsp:spPr>
        <a:xfrm>
          <a:off x="0" y="1059560"/>
          <a:ext cx="6268770" cy="35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4. Basophilic Erythroblast</a:t>
          </a:r>
        </a:p>
      </dsp:txBody>
      <dsp:txXfrm>
        <a:off x="0" y="1059560"/>
        <a:ext cx="6268770" cy="353186"/>
      </dsp:txXfrm>
    </dsp:sp>
    <dsp:sp modelId="{7BD25042-1378-4C9B-A5A2-B6DA80716352}">
      <dsp:nvSpPr>
        <dsp:cNvPr id="0" name=""/>
        <dsp:cNvSpPr/>
      </dsp:nvSpPr>
      <dsp:spPr>
        <a:xfrm>
          <a:off x="0" y="1412747"/>
          <a:ext cx="62687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2C30B-7F05-4A6B-B182-04CAF4A87BB6}">
      <dsp:nvSpPr>
        <dsp:cNvPr id="0" name=""/>
        <dsp:cNvSpPr/>
      </dsp:nvSpPr>
      <dsp:spPr>
        <a:xfrm>
          <a:off x="0" y="1412747"/>
          <a:ext cx="6268770" cy="35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5. Polychromatic Erythroblast</a:t>
          </a:r>
        </a:p>
      </dsp:txBody>
      <dsp:txXfrm>
        <a:off x="0" y="1412747"/>
        <a:ext cx="6268770" cy="353186"/>
      </dsp:txXfrm>
    </dsp:sp>
    <dsp:sp modelId="{9C3B9190-177B-4625-8840-750B7FCBD4D7}">
      <dsp:nvSpPr>
        <dsp:cNvPr id="0" name=""/>
        <dsp:cNvSpPr/>
      </dsp:nvSpPr>
      <dsp:spPr>
        <a:xfrm>
          <a:off x="0" y="1765934"/>
          <a:ext cx="62687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7475F-B198-4E56-A9C3-BE35877F9F48}">
      <dsp:nvSpPr>
        <dsp:cNvPr id="0" name=""/>
        <dsp:cNvSpPr/>
      </dsp:nvSpPr>
      <dsp:spPr>
        <a:xfrm>
          <a:off x="0" y="1765934"/>
          <a:ext cx="6268770" cy="35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6. Orthochromatic Erythroblast</a:t>
          </a:r>
        </a:p>
      </dsp:txBody>
      <dsp:txXfrm>
        <a:off x="0" y="1765934"/>
        <a:ext cx="6268770" cy="353186"/>
      </dsp:txXfrm>
    </dsp:sp>
    <dsp:sp modelId="{0FA98013-D830-45D9-AB5D-E44E5F88A9B1}">
      <dsp:nvSpPr>
        <dsp:cNvPr id="0" name=""/>
        <dsp:cNvSpPr/>
      </dsp:nvSpPr>
      <dsp:spPr>
        <a:xfrm>
          <a:off x="0" y="2119122"/>
          <a:ext cx="62687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27D9F-A4E9-4956-902F-0A0EF4DB40C6}">
      <dsp:nvSpPr>
        <dsp:cNvPr id="0" name=""/>
        <dsp:cNvSpPr/>
      </dsp:nvSpPr>
      <dsp:spPr>
        <a:xfrm>
          <a:off x="0" y="2119121"/>
          <a:ext cx="6268770" cy="35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7. Reticulocyte</a:t>
          </a:r>
        </a:p>
      </dsp:txBody>
      <dsp:txXfrm>
        <a:off x="0" y="2119121"/>
        <a:ext cx="6268770" cy="353186"/>
      </dsp:txXfrm>
    </dsp:sp>
    <dsp:sp modelId="{D0899498-1964-4D0F-BF86-DA528162083C}">
      <dsp:nvSpPr>
        <dsp:cNvPr id="0" name=""/>
        <dsp:cNvSpPr/>
      </dsp:nvSpPr>
      <dsp:spPr>
        <a:xfrm>
          <a:off x="0" y="2472309"/>
          <a:ext cx="62687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76725-C4F1-4A34-8079-285CE90FA7C2}">
      <dsp:nvSpPr>
        <dsp:cNvPr id="0" name=""/>
        <dsp:cNvSpPr/>
      </dsp:nvSpPr>
      <dsp:spPr>
        <a:xfrm>
          <a:off x="0" y="2472308"/>
          <a:ext cx="6268770" cy="35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8. Mature Erythrocyte</a:t>
          </a:r>
        </a:p>
      </dsp:txBody>
      <dsp:txXfrm>
        <a:off x="0" y="2472308"/>
        <a:ext cx="6268770" cy="353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F8399-AC4A-40C9-9D23-A8A9735EF090}" type="datetimeFigureOut">
              <a:t>5/25/2025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89808-D149-4D65-ACFF-78707E3E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7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2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5C3D-F8CF-48FB-BFB1-E14938E9DB02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8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6057-474A-4197-9F4F-D13F2FF88CEE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8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798B-C53C-451E-9846-FD89282BACFD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DB74-1119-4E96-B218-141420F73CFF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1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99D5801-FA63-4C60-B48A-099D177CA2C6}" type="datetime1">
              <a:rPr lang="en-US" smtClean="0"/>
              <a:t>5/25/2025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9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764-F4C4-4305-A421-88220D4FFED8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677" y="449420"/>
            <a:ext cx="1187046" cy="10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1C4B68B-673A-475B-BEF5-0C0578ABCFD2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2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BBD8-32DC-4CF9-AD3D-2553192FD608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9A50-49C4-4666-87A1-E2B8769245F1}" type="datetime1">
              <a:rPr lang="en-US" smtClean="0"/>
              <a:t>5/25/2025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110F-1E5F-4444-A15C-F7CB17D0646A}" type="datetime1">
              <a:rPr lang="en-US" smtClean="0"/>
              <a:t>5/25/2025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0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F4E-EAB4-44BF-B577-64AE56D35BF3}" type="datetime1">
              <a:rPr lang="en-US" smtClean="0"/>
              <a:t>5/25/2025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3A4C19A-A7A8-46C9-836F-DBDE659889A7}" type="datetime1">
              <a:rPr lang="en-US" smtClean="0"/>
              <a:t>5/25/2025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46A0-9E5F-41BC-8E97-A247A3CF1EFC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1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54E9870-0C27-4B12-8D77-942F6C46BC2F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566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C20F-700D-40BB-9094-654496377A6E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69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A9F0-0D92-4EA8-B543-4E305721A739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84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Zhikal Omar Khudhur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87EAC-2A09-4659-ADE9-621F39A870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6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EF12F-D662-4D1B-9038-EACA16E00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B03C78-BB6B-4654-920B-7883018F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797A3B-A22F-493B-BE7B-A4BB9A23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AB0D-0B92-4D77-A8C0-3B7EDFB0B64D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530AAD-0CBA-41D8-AA5A-EF48ECEC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4004D-BC37-40E6-BE52-AAE31035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6C4D0-25DF-44F8-8156-A03815D9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714AE2-DB85-475B-AF68-AF50FCEC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FB039F-A4F6-48DC-81F2-170E4F03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87B4-B748-4E5C-887A-FF41F6F1597C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DAD545-F9B5-4EC6-9F3C-76CB4ECF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CE7AF8-1B0F-47F4-80D6-3AADA77A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96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408AF-03E4-4550-A1EE-38E543FE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8D512C-EF8D-4A23-A39C-7DFBD3071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86C1E3-6ABD-4A41-96A6-97AA69AA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467A-D603-43BE-95DE-10001B4C4B1F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1917D8-F7F6-4F0D-AD99-77EE85B5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7D77EA-DF18-4003-9492-44293202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34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A8CC9-C799-4D00-9C65-79EEE30B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DC3BB2-DC67-45DA-95BC-01B9880CD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239F55-50E1-42A2-BF4F-7857ABA61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CE4A62-0F66-4C5D-8007-9F38324C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73BD-9425-4633-97F3-658FBDFF02DE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988837-C5A3-42B9-8433-75C2AA25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5FED66-6CD3-4C6E-BFA0-5CEC11DF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30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7AE3F-7FD6-4449-A4A6-F1B4B029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21F163-77B4-47B3-8148-3881CBB1C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BCDA2B-B971-41F7-BDD8-92F66C80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CD1138-F90C-4CC0-9799-23254D387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42FFC8-CF41-4D9D-9735-B19452186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D67AA58-45E5-4EA9-BE7C-8A253147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72EF-0B41-4F73-9D08-C56B5731E7D3}" type="datetime1">
              <a:rPr lang="en-US" smtClean="0"/>
              <a:t>5/25/2025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F09BB3-A29B-405A-A265-F9FC61D7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EC90B5-57DB-4410-8C8E-191E3031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4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978B7-5E1E-4A9A-B24D-926D55CE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3438A7-FD0E-40B9-AD51-C872BE96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0EAF-70CC-4A42-9BAA-EBE47A8F7689}" type="datetime1">
              <a:rPr lang="en-US" smtClean="0"/>
              <a:t>5/25/2025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E9CF1F-5994-4ABC-B1DC-467A55FD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1E53DE-8FF0-44E1-8B07-0C70735D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5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A9F0-C439-4A11-97B4-C908E45CC241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466365-7C1B-4C69-B161-C5195AC8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194F-AF7F-4CDC-AE07-F2943C17F0BF}" type="datetime1">
              <a:rPr lang="en-US" smtClean="0"/>
              <a:t>5/25/2025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F249A3-5D9F-43DE-9E7A-315A4B13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7F51F7-0770-4281-9068-678854D5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74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A4493-DE49-489A-9BE0-E0B8B40A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89D458-3687-46FB-B0CC-4A088D57B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44F4AB-2EC6-4BBA-B923-2267EE3D9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280E0E-7F40-4F89-AE06-03B14B71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AA80-8588-47F9-97EB-55D0C70AE4ED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A9F3C3-5C80-46E7-9B3D-C318309A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8AADD4-FD75-4350-B232-4E2652B3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6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A8A8B-B5EC-4DD5-AC77-D77FD142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03F10A1-0FE0-4A08-9036-016D94CB0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59318C-8529-4477-BC10-144B63429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05F3A0-2088-479E-B072-40C15F1A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D0BB-1776-4591-91AF-7E18FFB3180A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2B3310-F786-4F84-AB67-2ADBF709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EA76AE-CB58-4039-9D9A-65C2E15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3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31E80-B63A-41E4-A93A-E326214B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8CB899-541D-4DFE-A14D-4DF1CBDEC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1DA7FF-9FBC-4D8E-9387-6F26F0AF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BA96-CF1B-4768-8D39-5B51E917800A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7CC56A-1568-457A-93E7-690A1D68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C819F2-7FF2-4C4B-8AE4-18A9741F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11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A7DC0FA-4158-4787-8945-B0A81C08E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A5A5D2-598A-4533-9C33-73C611608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4BF1A-4E64-42F6-A6F3-06E75AC5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8844-6AC2-40DA-BB50-7CA38AEF3391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722C55-C601-414C-A0B6-6604B0C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38AA63-F8D2-4F4B-90CE-AECA2E2E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47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9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82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5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84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1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98BD-049E-405F-BE27-E7DBB3F817EE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7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72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13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0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2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15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2A34-8B79-48A3-9573-7EBFB4348C5D}" type="datetime1">
              <a:rPr lang="en-US" smtClean="0"/>
              <a:t>5/25/2025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DF26-020B-41FD-A226-3F5452AC8B80}" type="datetime1">
              <a:rPr lang="en-US" smtClean="0"/>
              <a:t>5/25/2025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81CA-0203-4C8D-97FB-4CAE79896FD6}" type="datetime1">
              <a:rPr lang="en-US" smtClean="0"/>
              <a:t>5/25/2025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5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0929-10F5-427E-BA8A-53131CCBE4EB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5148-C858-4DC0-8876-91C6A0C55AC4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5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E936-21C7-4B68-BB58-0C82444A82D6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DDD64F-2ACC-4171-9AD1-76BFF4A07BD3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27949B-5AE1-4517-A5DC-26860EFA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11DDC0-CDD8-4F2E-9993-AA1699C9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2FE386-FE98-4934-B4DB-148C45C23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C5B9-1DA6-44BC-B6B4-24D75B8BF5BA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C3FD87-DCEB-41AA-AFB7-67F80D9E2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3807E1-CF47-4241-8616-FE20E4E5B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8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0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042" y="1026059"/>
            <a:ext cx="5716338" cy="3042706"/>
          </a:xfrm>
        </p:spPr>
        <p:txBody>
          <a:bodyPr>
            <a:normAutofit/>
          </a:bodyPr>
          <a:lstStyle/>
          <a:p>
            <a:r>
              <a:rPr lang="en-US" sz="2800" dirty="0"/>
              <a:t>Red Blood Cell Life Cycle: From Birth to Breakdown</a:t>
            </a:r>
            <a:br>
              <a:rPr lang="en-US" sz="4800" dirty="0">
                <a:latin typeface="Times New Roman"/>
                <a:ea typeface="Calibri"/>
                <a:cs typeface="Times New Roman"/>
              </a:rPr>
            </a:br>
            <a:endParaRPr lang="en-US" sz="48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60304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Zhikal O. Khudhur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Endocrinology BIO 414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Spring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Week number: 13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Date: 5  /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7DEC4-E57A-FF95-5B73-4C2E60D0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DB20-A958-2564-2063-0EEE41B5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418-85A2-4808-96BC-BF88A557D444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F1461-32ED-2926-2DE9-9F9CDBF6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</p:spTree>
    <p:extLst>
      <p:ext uri="{BB962C8B-B14F-4D97-AF65-F5344CB8AC3E}">
        <p14:creationId xmlns:p14="http://schemas.microsoft.com/office/powerpoint/2010/main" val="48045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RBC Destruction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Happens in spleen, liver, bone marrow</a:t>
            </a:r>
          </a:p>
          <a:p>
            <a:r>
              <a:t>Hemoglobin breakdown:</a:t>
            </a:r>
          </a:p>
          <a:p>
            <a:r>
              <a:t>- Globin → amino acids</a:t>
            </a:r>
          </a:p>
          <a:p>
            <a:r>
              <a:t>- Heme → iron + biliverdin → bilirubin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5130" name="Freeform: Shape 512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1" name="Rectangle 513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Isosceles Triangle 513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rythrocytes or Red Blood Corpuscles: Structure, function, formation">
            <a:extLst>
              <a:ext uri="{FF2B5EF4-FFF2-40B4-BE49-F238E27FC236}">
                <a16:creationId xmlns:a16="http://schemas.microsoft.com/office/drawing/2014/main" id="{F49D9199-501C-E405-FDFD-E950185C1C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679" y="643467"/>
            <a:ext cx="9402642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1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8BFFCAD-D42B-5845-19B5-F03CAD80786C}"/>
              </a:ext>
            </a:extLst>
          </p:cNvPr>
          <p:cNvSpPr txBox="1"/>
          <p:nvPr/>
        </p:nvSpPr>
        <p:spPr>
          <a:xfrm>
            <a:off x="881349" y="837282"/>
            <a:ext cx="10443991" cy="5028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RBC Death and Phagocytosis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or damaged RBCs (~120 days old) are removed by macrophages in the spleen, liver, or bone marrow.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Hemoglobin Breakdown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macrophages, hemoglobin (Hb) is broken into: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Globin → sent for protein recycling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Heme → further processed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Globin → Amino Acids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globin chains are broken into amino acids and reused in protein synthesis.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Heme → Iron (Fe³⁺) + Biliverdin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heme group splits into: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(Fe³⁺) → bound to transferrin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Biliverdin → converted into bilirubin</a:t>
            </a:r>
          </a:p>
        </p:txBody>
      </p:sp>
    </p:spTree>
    <p:extLst>
      <p:ext uri="{BB962C8B-B14F-4D97-AF65-F5344CB8AC3E}">
        <p14:creationId xmlns:p14="http://schemas.microsoft.com/office/powerpoint/2010/main" val="74441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11048-F4CE-5BE6-B6D7-0DCD5BE79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rythrocytes or Red Blood Corpuscles: Structure, function, formation">
            <a:extLst>
              <a:ext uri="{FF2B5EF4-FFF2-40B4-BE49-F238E27FC236}">
                <a16:creationId xmlns:a16="http://schemas.microsoft.com/office/drawing/2014/main" id="{A11E7F2C-309F-6710-D80E-6FC1223175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679" y="643467"/>
            <a:ext cx="9402642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0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6798F8-C77A-A5D7-1526-701ACBDF2F71}"/>
              </a:ext>
            </a:extLst>
          </p:cNvPr>
          <p:cNvSpPr txBox="1"/>
          <p:nvPr/>
        </p:nvSpPr>
        <p:spPr>
          <a:xfrm>
            <a:off x="418641" y="1417638"/>
            <a:ext cx="11259239" cy="336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Iron Transport via Transferrin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is transported in the blood by transferrin to be reused or stored.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Iron Storage in Liver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iron is stored in the liver as ferritin.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Iron Recycling for RBC Production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Stored or transported iron returns to the bone marrow to support erythropoiesis.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Erythropoiesis in Bone Marrow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RBCs are produced in the red bone marrow using iron, globin, vitamin B12, and erythropoietin (EPO).</a:t>
            </a:r>
          </a:p>
        </p:txBody>
      </p:sp>
    </p:spTree>
    <p:extLst>
      <p:ext uri="{BB962C8B-B14F-4D97-AF65-F5344CB8AC3E}">
        <p14:creationId xmlns:p14="http://schemas.microsoft.com/office/powerpoint/2010/main" val="1675621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6FE2E-6CFC-FB7D-96F2-96C294F9F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rythrocytes or Red Blood Corpuscles: Structure, function, formation">
            <a:extLst>
              <a:ext uri="{FF2B5EF4-FFF2-40B4-BE49-F238E27FC236}">
                <a16:creationId xmlns:a16="http://schemas.microsoft.com/office/drawing/2014/main" id="{28F50102-C4FC-5BDE-3EF0-10741858BC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679" y="643467"/>
            <a:ext cx="9402642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7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8A907-52A2-0E42-2E4F-40793BF9B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4743"/>
            <a:ext cx="10972800" cy="564142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Biliverdin → Bilirubin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Non-iron portion of heme becomes bilirubin.</a:t>
            </a:r>
          </a:p>
          <a:p>
            <a:pPr>
              <a:lnSpc>
                <a:spcPct val="17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Bilirubin Transport to Liver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Unconjugated bilirubin binds to albumin and is transported to the liver.</a:t>
            </a:r>
          </a:p>
          <a:p>
            <a:pPr>
              <a:lnSpc>
                <a:spcPct val="17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Conjugation and Excretion via Bile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liver, bilirubin is conjugated and excreted in bile into the small intestine.</a:t>
            </a:r>
          </a:p>
          <a:p>
            <a:pPr>
              <a:lnSpc>
                <a:spcPct val="17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Bilirubin in Intestine → Urobilinogen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intestine, bacteria convert bilirubin into urobilinogen.</a:t>
            </a:r>
          </a:p>
          <a:p>
            <a:pPr>
              <a:lnSpc>
                <a:spcPct val="17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Urobilinogen → Urobilin (Urine)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urobilinogen is reabsorbed, filtered by the kidneys, and excreted as urobilin, giving urine its yellow color.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Urobilinogen → Stercobilin (Feces)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urobilinogen stays in the intestine and becomes stercobilin, giving feces its brown color.</a:t>
            </a:r>
          </a:p>
          <a:p>
            <a:pPr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02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Bilirubin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Unconjugated bilirubin binds albumin → liver</a:t>
            </a:r>
          </a:p>
          <a:p>
            <a:r>
              <a:rPr dirty="0"/>
              <a:t>Conjugated in liver → bile → intestine</a:t>
            </a:r>
          </a:p>
          <a:p>
            <a:r>
              <a:rPr dirty="0"/>
              <a:t>In intestine:</a:t>
            </a:r>
          </a:p>
          <a:p>
            <a:r>
              <a:rPr dirty="0"/>
              <a:t>- Urobilinogen → urobilin (urine)</a:t>
            </a:r>
          </a:p>
          <a:p>
            <a:r>
              <a:rPr dirty="0"/>
              <a:t>- Stercobilin (feces)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Color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Urobilin: yellow color of urine</a:t>
            </a:r>
          </a:p>
          <a:p>
            <a:r>
              <a:t>Stercobilin: brown color of feces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Clinical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Jaundice: excess bilirubin</a:t>
            </a:r>
          </a:p>
          <a:p>
            <a:r>
              <a:t>Anemia: low RBCs/hemoglobin</a:t>
            </a:r>
          </a:p>
          <a:p>
            <a:r>
              <a:t>Hemolytic diseases: abnormal RBC destruction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08DA07D-3297-432A-B0EF-7898508B7D81}"/>
              </a:ext>
            </a:extLst>
          </p:cNvPr>
          <p:cNvSpPr txBox="1">
            <a:spLocks/>
          </p:cNvSpPr>
          <p:nvPr/>
        </p:nvSpPr>
        <p:spPr bwMode="auto">
          <a:xfrm>
            <a:off x="1853582" y="1411396"/>
            <a:ext cx="2014853" cy="369986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r>
              <a:rPr lang="en-US" altLang="zh-CN" sz="2880" b="1" kern="1200" baseline="0">
                <a:solidFill>
                  <a:schemeClr val="tx1"/>
                </a:solidFill>
                <a:latin typeface="Calibri Light"/>
                <a:ea typeface="等线 Light" panose="02010600030101010101" pitchFamily="2" charset="-122"/>
                <a:cs typeface="+mj-cs"/>
              </a:rPr>
              <a:t>Objectives</a:t>
            </a:r>
            <a:endParaRPr lang="en-US" altLang="zh-CN" sz="2880" b="0" kern="1200" baseline="0" dirty="0">
              <a:solidFill>
                <a:schemeClr val="tx1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endParaRPr lang="en-US" altLang="zh-CN" sz="2880" b="0" kern="1200" baseline="0" dirty="0">
              <a:solidFill>
                <a:srgbClr val="FFFFFF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endParaRPr lang="en-US" altLang="zh-CN" sz="2880" b="0" kern="1200" baseline="0" dirty="0">
              <a:solidFill>
                <a:srgbClr val="FFFFFF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endParaRPr lang="en-US" altLang="zh-CN" sz="2880" b="0" kern="1200" baseline="0" dirty="0">
              <a:solidFill>
                <a:srgbClr val="FFFFFF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endParaRPr lang="en-US" altLang="zh-CN" sz="2880" b="0" kern="1200" baseline="0" dirty="0">
              <a:solidFill>
                <a:srgbClr val="FFFFFF"/>
              </a:solidFill>
              <a:latin typeface="Calibri Light"/>
              <a:ea typeface="等线 Light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等线 Light" panose="02010600030101010101" pitchFamily="2" charset="-122"/>
              <a:cs typeface="+mj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989F0-4E68-C6A4-AFEC-C2086D9DCC95}"/>
              </a:ext>
            </a:extLst>
          </p:cNvPr>
          <p:cNvSpPr>
            <a:spLocks/>
          </p:cNvSpPr>
          <p:nvPr/>
        </p:nvSpPr>
        <p:spPr>
          <a:xfrm>
            <a:off x="1814443" y="5520825"/>
            <a:ext cx="2981982" cy="26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r>
              <a:rPr lang="en-US"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Zhikal Omar Khudhur</a:t>
            </a:r>
          </a:p>
        </p:txBody>
      </p:sp>
      <p:sp>
        <p:nvSpPr>
          <p:cNvPr id="4" name="日期占位符 3"/>
          <p:cNvSpPr>
            <a:spLocks/>
          </p:cNvSpPr>
          <p:nvPr/>
        </p:nvSpPr>
        <p:spPr>
          <a:xfrm>
            <a:off x="7355039" y="5520825"/>
            <a:ext cx="1987988" cy="26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r" defTabSz="658368">
              <a:lnSpc>
                <a:spcPct val="90000"/>
              </a:lnSpc>
              <a:spcAft>
                <a:spcPts val="432"/>
              </a:spcAft>
              <a:defRPr/>
            </a:pPr>
            <a:fld id="{9EBBCFC0-42E2-403B-88C7-B9492262A1FD}" type="datetime1">
              <a:rPr lang="en-US" altLang="sv-SE" sz="170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pPr algn="r" defTabSz="658368">
                <a:lnSpc>
                  <a:spcPct val="90000"/>
                </a:lnSpc>
                <a:spcAft>
                  <a:spcPts val="432"/>
                </a:spcAft>
                <a:defRPr/>
              </a:pPr>
              <a:t>5/25/2025</a:t>
            </a:fld>
            <a:endParaRPr lang="en-US" altLang="sv-SE" sz="1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/>
          </p:cNvSpPr>
          <p:nvPr/>
        </p:nvSpPr>
        <p:spPr>
          <a:xfrm>
            <a:off x="9343026" y="5520825"/>
            <a:ext cx="593662" cy="26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defTabSz="658368">
              <a:lnSpc>
                <a:spcPct val="90000"/>
              </a:lnSpc>
              <a:spcAft>
                <a:spcPts val="432"/>
              </a:spcAft>
              <a:defRPr/>
            </a:pPr>
            <a:fld id="{60516781-C84B-4367-9A6D-B2411A583ADE}" type="slidenum">
              <a:rPr lang="en-US" altLang="sv-SE" sz="170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pPr defTabSz="658368">
                <a:lnSpc>
                  <a:spcPct val="90000"/>
                </a:lnSpc>
                <a:spcAft>
                  <a:spcPts val="432"/>
                </a:spcAft>
                <a:defRPr/>
              </a:pPr>
              <a:t>2</a:t>
            </a:fld>
            <a:endParaRPr lang="en-US" altLang="sv-SE" sz="1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08B37D7-2441-38EC-EB8A-E4AD4EC1A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837" y="964462"/>
            <a:ext cx="1070519" cy="8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标题 1">
            <a:extLst>
              <a:ext uri="{FF2B5EF4-FFF2-40B4-BE49-F238E27FC236}">
                <a16:creationId xmlns:a16="http://schemas.microsoft.com/office/drawing/2014/main" id="{C6AB3529-46D1-DB94-799F-077B4E3DD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766157"/>
              </p:ext>
            </p:extLst>
          </p:nvPr>
        </p:nvGraphicFramePr>
        <p:xfrm>
          <a:off x="1814443" y="2571057"/>
          <a:ext cx="7718440" cy="284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75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BD3D2-BEF3-694E-BCCA-943A4CB2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latin typeface="Arial Rounded MT Bold" panose="020F0704030504030204" pitchFamily="34" charset="77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DA719-D71E-6746-824E-F14D09B8A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Greenstein B. &amp; Wood D. F. (2011). The endocrine system at a glance (3rd ed.). Wiley-Blackwell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Melmed S. Auchus R. J. Goldfine A. B. Koenig R. Rosen C. J. &amp; Williams R. H. (2020). Williams textbook of endocrinology (14th ed.). Elsevier. Boron W. F. &amp; Boulpaep E. L. (2021). 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Boron &amp; boulpaep concise medical physiology. Elsevier. Barrett K. E. Barman S. M. Yuan J. X.-J. &amp; Brooks H. (2019). 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Ganong's review of medical physiology (review questions) (26th ed.). McGraw-Hill Education LLC Molina P. E. (2018). Endocrine physiology (Fifth). McGraw-Hill Education.</a:t>
            </a:r>
            <a:endParaRPr lang="en-US" sz="1900"/>
          </a:p>
          <a:p>
            <a:endParaRPr lang="en-US" sz="19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1057D-F424-BE3C-623E-54430009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Zhikal Omar Khudhur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FEF49-E28C-F4B2-65DF-55E7C41F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30061B-0EDB-429C-953C-9AA53C3A2E63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00452-AD78-72BF-9DDD-1749D742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DFD3-260F-445B-842E-958FC5D23B34}" type="datetime1">
              <a:rPr lang="en-US" smtClean="0"/>
              <a:t>5/25/2025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3DA8-8549-7DB9-6F1A-EBE642AF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97966" cy="1325563"/>
          </a:xfrm>
        </p:spPr>
        <p:txBody>
          <a:bodyPr/>
          <a:lstStyle/>
          <a:p>
            <a:pPr algn="r"/>
            <a:r>
              <a:rPr lang="en-US" dirty="0"/>
              <a:t>Thank you</a:t>
            </a:r>
          </a:p>
        </p:txBody>
      </p:sp>
      <p:pic>
        <p:nvPicPr>
          <p:cNvPr id="3074" name="Picture 2" descr="Thyroid Surgery | Yeditepe Üniversitesi Hastanesi">
            <a:extLst>
              <a:ext uri="{FF2B5EF4-FFF2-40B4-BE49-F238E27FC236}">
                <a16:creationId xmlns:a16="http://schemas.microsoft.com/office/drawing/2014/main" id="{BC8F0F18-A151-D2C2-CFD2-E76DF45BA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020"/>
            <a:ext cx="9055763" cy="50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68D94-D71A-E251-AA1B-BAB79D00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3B90B-619B-E87C-8FF1-AF967A7D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21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A42AD-D0C5-A0EE-C655-F22D5D8D0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BFC-2BC5-4D54-8480-A72AC4203C3D}" type="datetime1">
              <a:rPr lang="en-US" smtClean="0"/>
              <a:t>5/25/2025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2" y="2743200"/>
            <a:ext cx="5236227" cy="3613149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Blood Cells (RBCs) or Erythrocytes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abundant blood cells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oxygen and carbon dioxide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Lifespan: ~120 days</a:t>
            </a:r>
          </a:p>
        </p:txBody>
      </p:sp>
      <p:pic>
        <p:nvPicPr>
          <p:cNvPr id="5" name="Picture 4" descr="Close up view of platelets in the blood">
            <a:extLst>
              <a:ext uri="{FF2B5EF4-FFF2-40B4-BE49-F238E27FC236}">
                <a16:creationId xmlns:a16="http://schemas.microsoft.com/office/drawing/2014/main" id="{ECA5CF3C-8090-4747-302D-AC9C4F06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39" r="26105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lood disorders that affect Red blood Cells">
            <a:extLst>
              <a:ext uri="{FF2B5EF4-FFF2-40B4-BE49-F238E27FC236}">
                <a16:creationId xmlns:a16="http://schemas.microsoft.com/office/drawing/2014/main" id="{422CFC5C-49DF-DDAF-A49B-581783CE4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RBCs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B74FF1-3D58-41A1-79C9-0ED9A39BF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727219"/>
              </p:ext>
            </p:extLst>
          </p:nvPr>
        </p:nvGraphicFramePr>
        <p:xfrm>
          <a:off x="7531610" y="2434201"/>
          <a:ext cx="3822189" cy="374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Requirements for RBC Production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131162-0989-ECB1-4F4E-7A70A4B40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99598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410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4106" name="Freeform: Shape 4105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Rectangle 4106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Isosceles Triangle 4110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aematology - Red Blood Cell Life Cycle - YouTube">
            <a:extLst>
              <a:ext uri="{FF2B5EF4-FFF2-40B4-BE49-F238E27FC236}">
                <a16:creationId xmlns:a16="http://schemas.microsoft.com/office/drawing/2014/main" id="{37A3A74F-58D3-9848-8D01-C4299E0CE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2" y="643467"/>
            <a:ext cx="9904115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55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Role of Organs in RBC Lifecycle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FB109A-9D3D-9D3D-5AAF-78E20B261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86925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/>
              <a:t>Erythropoiesis Stages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 descr="الشريحة 1">
            <a:extLst>
              <a:ext uri="{FF2B5EF4-FFF2-40B4-BE49-F238E27FC236}">
                <a16:creationId xmlns:a16="http://schemas.microsoft.com/office/drawing/2014/main" id="{A3722581-01D7-D62D-CD1D-747D3F78C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8278" y="601133"/>
            <a:ext cx="2729262" cy="55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D3DDF1-082A-773B-EA68-535B83032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069523"/>
              </p:ext>
            </p:extLst>
          </p:nvPr>
        </p:nvGraphicFramePr>
        <p:xfrm>
          <a:off x="612648" y="3355848"/>
          <a:ext cx="6268770" cy="282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308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6" name="Freeform: Shape 308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9" name="Isosceles Triangle 308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hapter 17 erythropoiesis genesis of red blood cells Diagram | Quizlet">
            <a:extLst>
              <a:ext uri="{FF2B5EF4-FFF2-40B4-BE49-F238E27FC236}">
                <a16:creationId xmlns:a16="http://schemas.microsoft.com/office/drawing/2014/main" id="{F518A4A9-862B-9CD3-28E7-10917D6500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549" y="512759"/>
            <a:ext cx="9548786" cy="716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Isosceles Triangle 309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382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791</Words>
  <Application>Microsoft Office PowerPoint</Application>
  <PresentationFormat>Widescreen</PresentationFormat>
  <Paragraphs>100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Rounded MT Bold</vt:lpstr>
      <vt:lpstr>Calibri</vt:lpstr>
      <vt:lpstr>Calibri Light</vt:lpstr>
      <vt:lpstr>Century Schoolbook</vt:lpstr>
      <vt:lpstr>Franklin Gothic Book</vt:lpstr>
      <vt:lpstr>Garamond</vt:lpstr>
      <vt:lpstr>Times New Roman</vt:lpstr>
      <vt:lpstr>Office Theme</vt:lpstr>
      <vt:lpstr>SavonVTI</vt:lpstr>
      <vt:lpstr>Office</vt:lpstr>
      <vt:lpstr>1_Office Theme</vt:lpstr>
      <vt:lpstr>Red Blood Cell Life Cycle: From Birth to Breakdown </vt:lpstr>
      <vt:lpstr>PowerPoint Presentation</vt:lpstr>
      <vt:lpstr>Introduction</vt:lpstr>
      <vt:lpstr>Characteristics of RBCs</vt:lpstr>
      <vt:lpstr>Requirements for RBC Production</vt:lpstr>
      <vt:lpstr>PowerPoint Presentation</vt:lpstr>
      <vt:lpstr>Role of Organs in RBC Lifecycle</vt:lpstr>
      <vt:lpstr>Erythropoiesis Stages</vt:lpstr>
      <vt:lpstr>PowerPoint Presentation</vt:lpstr>
      <vt:lpstr>RBC Destruction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Bilirubin Pathway</vt:lpstr>
      <vt:lpstr>Color Explanation</vt:lpstr>
      <vt:lpstr>Clinical Relevance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Zhikal Omar</cp:lastModifiedBy>
  <cp:revision>57</cp:revision>
  <dcterms:created xsi:type="dcterms:W3CDTF">2022-10-25T13:41:35Z</dcterms:created>
  <dcterms:modified xsi:type="dcterms:W3CDTF">2025-05-24T21:49:07Z</dcterms:modified>
</cp:coreProperties>
</file>