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821" r:id="rId3"/>
  </p:sldMasterIdLst>
  <p:notesMasterIdLst>
    <p:notesMasterId r:id="rId19"/>
  </p:notesMasterIdLst>
  <p:sldIdLst>
    <p:sldId id="327" r:id="rId4"/>
    <p:sldId id="482" r:id="rId5"/>
    <p:sldId id="600" r:id="rId6"/>
    <p:sldId id="601" r:id="rId7"/>
    <p:sldId id="602" r:id="rId8"/>
    <p:sldId id="603" r:id="rId9"/>
    <p:sldId id="604" r:id="rId10"/>
    <p:sldId id="608" r:id="rId11"/>
    <p:sldId id="609" r:id="rId12"/>
    <p:sldId id="605" r:id="rId13"/>
    <p:sldId id="606" r:id="rId14"/>
    <p:sldId id="607" r:id="rId15"/>
    <p:sldId id="266" r:id="rId16"/>
    <p:sldId id="258" r:id="rId17"/>
    <p:sldId id="5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36073-54C8-46F1-9158-3BBA59CCD091}">
          <p14:sldIdLst>
            <p14:sldId id="327"/>
            <p14:sldId id="482"/>
            <p14:sldId id="600"/>
            <p14:sldId id="601"/>
            <p14:sldId id="602"/>
            <p14:sldId id="603"/>
            <p14:sldId id="604"/>
            <p14:sldId id="608"/>
            <p14:sldId id="609"/>
            <p14:sldId id="605"/>
            <p14:sldId id="606"/>
            <p14:sldId id="607"/>
            <p14:sldId id="266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4D1E-598D-466B-BCE7-2E57B367F4C3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CD9535-55E3-4104-B71B-FE8DA55CBEA3}">
      <dgm:prSet/>
      <dgm:spPr/>
      <dgm:t>
        <a:bodyPr/>
        <a:lstStyle/>
        <a:p>
          <a:endParaRPr lang="en-US" dirty="0"/>
        </a:p>
      </dgm:t>
    </dgm:pt>
    <dgm:pt modelId="{5E464770-AD96-486B-AFF6-E0D0ABCAE85A}" type="parTrans" cxnId="{DB7E57EE-4D50-4583-8536-C31AA78AE4D3}">
      <dgm:prSet/>
      <dgm:spPr/>
      <dgm:t>
        <a:bodyPr/>
        <a:lstStyle/>
        <a:p>
          <a:endParaRPr lang="en-US"/>
        </a:p>
      </dgm:t>
    </dgm:pt>
    <dgm:pt modelId="{3ACAA8C0-123C-49F9-A023-77B06D0CB237}" type="sibTrans" cxnId="{DB7E57EE-4D50-4583-8536-C31AA78AE4D3}">
      <dgm:prSet/>
      <dgm:spPr/>
      <dgm:t>
        <a:bodyPr/>
        <a:lstStyle/>
        <a:p>
          <a:endParaRPr lang="en-US"/>
        </a:p>
      </dgm:t>
    </dgm:pt>
    <dgm:pt modelId="{F856B9A6-CBBC-4CDC-BCE0-3ACB85A9CC9E}">
      <dgm:prSet/>
      <dgm:spPr/>
      <dgm:t>
        <a:bodyPr/>
        <a:lstStyle/>
        <a:p>
          <a:r>
            <a:rPr lang="en-US" dirty="0"/>
            <a:t>Understand the phases of hemostasis and their sequence.</a:t>
          </a:r>
        </a:p>
      </dgm:t>
    </dgm:pt>
    <dgm:pt modelId="{EFF52F74-E425-4294-9C4C-A5AE5572D1F0}" type="parTrans" cxnId="{B74DB385-8358-4949-902B-8AE4F1EFD258}">
      <dgm:prSet/>
      <dgm:spPr/>
      <dgm:t>
        <a:bodyPr/>
        <a:lstStyle/>
        <a:p>
          <a:endParaRPr lang="en-US"/>
        </a:p>
      </dgm:t>
    </dgm:pt>
    <dgm:pt modelId="{6A32DDC3-897C-44C2-A988-91085841750B}" type="sibTrans" cxnId="{B74DB385-8358-4949-902B-8AE4F1EFD258}">
      <dgm:prSet/>
      <dgm:spPr/>
      <dgm:t>
        <a:bodyPr/>
        <a:lstStyle/>
        <a:p>
          <a:endParaRPr lang="en-US"/>
        </a:p>
      </dgm:t>
    </dgm:pt>
    <dgm:pt modelId="{7A90FEC9-D2E1-446E-BC71-065B59C8FFE1}">
      <dgm:prSet/>
      <dgm:spPr/>
      <dgm:t>
        <a:bodyPr/>
        <a:lstStyle/>
        <a:p>
          <a:r>
            <a:rPr lang="en-US"/>
            <a:t>Explain the coagulation cascade in detail.</a:t>
          </a:r>
          <a:endParaRPr lang="en-US" dirty="0"/>
        </a:p>
      </dgm:t>
    </dgm:pt>
    <dgm:pt modelId="{04F7EDFF-00DF-4B58-95AF-B94AC94C0E9A}" type="parTrans" cxnId="{908B718C-DC2E-4978-BA5B-68936C418A06}">
      <dgm:prSet/>
      <dgm:spPr/>
      <dgm:t>
        <a:bodyPr/>
        <a:lstStyle/>
        <a:p>
          <a:endParaRPr lang="en-US"/>
        </a:p>
      </dgm:t>
    </dgm:pt>
    <dgm:pt modelId="{781E7703-37E6-4E07-B832-AD43AD11C390}" type="sibTrans" cxnId="{908B718C-DC2E-4978-BA5B-68936C418A06}">
      <dgm:prSet/>
      <dgm:spPr/>
      <dgm:t>
        <a:bodyPr/>
        <a:lstStyle/>
        <a:p>
          <a:endParaRPr lang="en-US"/>
        </a:p>
      </dgm:t>
    </dgm:pt>
    <dgm:pt modelId="{72D50C1B-6F2D-40DE-BD3D-FFEAB7452C65}">
      <dgm:prSet/>
      <dgm:spPr/>
      <dgm:t>
        <a:bodyPr/>
        <a:lstStyle/>
        <a:p>
          <a:r>
            <a:rPr lang="en-US"/>
            <a:t>Identify clotting factors by name and number.</a:t>
          </a:r>
          <a:endParaRPr lang="en-US" dirty="0"/>
        </a:p>
      </dgm:t>
    </dgm:pt>
    <dgm:pt modelId="{7213E439-2F22-477F-9AA9-53FCDF5C983A}" type="parTrans" cxnId="{D479FF80-58C3-457C-AE2A-B562268F1C7F}">
      <dgm:prSet/>
      <dgm:spPr/>
      <dgm:t>
        <a:bodyPr/>
        <a:lstStyle/>
        <a:p>
          <a:endParaRPr lang="en-US"/>
        </a:p>
      </dgm:t>
    </dgm:pt>
    <dgm:pt modelId="{A65D3827-2A55-4822-B318-9E69B0E8E6FA}" type="sibTrans" cxnId="{D479FF80-58C3-457C-AE2A-B562268F1C7F}">
      <dgm:prSet/>
      <dgm:spPr/>
      <dgm:t>
        <a:bodyPr/>
        <a:lstStyle/>
        <a:p>
          <a:endParaRPr lang="en-US"/>
        </a:p>
      </dgm:t>
    </dgm:pt>
    <dgm:pt modelId="{E3C42C23-74BF-4AA0-9E93-F232C25832CA}">
      <dgm:prSet/>
      <dgm:spPr/>
      <dgm:t>
        <a:bodyPr/>
        <a:lstStyle/>
        <a:p>
          <a:r>
            <a:rPr lang="en-US"/>
            <a:t>Understand the role of D-dimer in fibrin degradation.</a:t>
          </a:r>
          <a:endParaRPr lang="en-US" dirty="0"/>
        </a:p>
      </dgm:t>
    </dgm:pt>
    <dgm:pt modelId="{5611A8AA-89F9-45BA-B7FE-C689327E62B2}" type="parTrans" cxnId="{348C809D-4CCF-4D57-990E-49C0BEB154B4}">
      <dgm:prSet/>
      <dgm:spPr/>
      <dgm:t>
        <a:bodyPr/>
        <a:lstStyle/>
        <a:p>
          <a:endParaRPr lang="en-US"/>
        </a:p>
      </dgm:t>
    </dgm:pt>
    <dgm:pt modelId="{0C4239B2-A97B-4B25-9731-E8DF3C8CBBB1}" type="sibTrans" cxnId="{348C809D-4CCF-4D57-990E-49C0BEB154B4}">
      <dgm:prSet/>
      <dgm:spPr/>
      <dgm:t>
        <a:bodyPr/>
        <a:lstStyle/>
        <a:p>
          <a:endParaRPr lang="en-US"/>
        </a:p>
      </dgm:t>
    </dgm:pt>
    <dgm:pt modelId="{78679072-055E-4EC9-B14B-4523A692D84C}" type="pres">
      <dgm:prSet presAssocID="{3B804D1E-598D-466B-BCE7-2E57B367F4C3}" presName="vert0" presStyleCnt="0">
        <dgm:presLayoutVars>
          <dgm:dir/>
          <dgm:animOne val="branch"/>
          <dgm:animLvl val="lvl"/>
        </dgm:presLayoutVars>
      </dgm:prSet>
      <dgm:spPr/>
    </dgm:pt>
    <dgm:pt modelId="{AF28370C-E0AC-4B69-8E9A-964A4446C49F}" type="pres">
      <dgm:prSet presAssocID="{F856B9A6-CBBC-4CDC-BCE0-3ACB85A9CC9E}" presName="thickLine" presStyleLbl="alignNode1" presStyleIdx="0" presStyleCnt="5"/>
      <dgm:spPr/>
    </dgm:pt>
    <dgm:pt modelId="{70E1E7AF-FF9A-4827-9788-4C2C059C0105}" type="pres">
      <dgm:prSet presAssocID="{F856B9A6-CBBC-4CDC-BCE0-3ACB85A9CC9E}" presName="horz1" presStyleCnt="0"/>
      <dgm:spPr/>
    </dgm:pt>
    <dgm:pt modelId="{6D749A89-B853-407D-8501-31BE918F6964}" type="pres">
      <dgm:prSet presAssocID="{F856B9A6-CBBC-4CDC-BCE0-3ACB85A9CC9E}" presName="tx1" presStyleLbl="revTx" presStyleIdx="0" presStyleCnt="5"/>
      <dgm:spPr/>
    </dgm:pt>
    <dgm:pt modelId="{9D724E32-F37D-4CDD-AE75-C5551AF303F6}" type="pres">
      <dgm:prSet presAssocID="{F856B9A6-CBBC-4CDC-BCE0-3ACB85A9CC9E}" presName="vert1" presStyleCnt="0"/>
      <dgm:spPr/>
    </dgm:pt>
    <dgm:pt modelId="{08D497C6-4D88-4E91-8DC9-30B426441110}" type="pres">
      <dgm:prSet presAssocID="{7A90FEC9-D2E1-446E-BC71-065B59C8FFE1}" presName="thickLine" presStyleLbl="alignNode1" presStyleIdx="1" presStyleCnt="5"/>
      <dgm:spPr/>
    </dgm:pt>
    <dgm:pt modelId="{29774FA8-3041-44C5-A3FD-458B32498B27}" type="pres">
      <dgm:prSet presAssocID="{7A90FEC9-D2E1-446E-BC71-065B59C8FFE1}" presName="horz1" presStyleCnt="0"/>
      <dgm:spPr/>
    </dgm:pt>
    <dgm:pt modelId="{5B2DF2DF-87EE-40DC-80DA-8DF27017F008}" type="pres">
      <dgm:prSet presAssocID="{7A90FEC9-D2E1-446E-BC71-065B59C8FFE1}" presName="tx1" presStyleLbl="revTx" presStyleIdx="1" presStyleCnt="5"/>
      <dgm:spPr/>
    </dgm:pt>
    <dgm:pt modelId="{A92F591F-306D-44F8-B5CE-EAC452C12234}" type="pres">
      <dgm:prSet presAssocID="{7A90FEC9-D2E1-446E-BC71-065B59C8FFE1}" presName="vert1" presStyleCnt="0"/>
      <dgm:spPr/>
    </dgm:pt>
    <dgm:pt modelId="{D9175563-20B7-4BD7-8AB2-86062AF2EF09}" type="pres">
      <dgm:prSet presAssocID="{72D50C1B-6F2D-40DE-BD3D-FFEAB7452C65}" presName="thickLine" presStyleLbl="alignNode1" presStyleIdx="2" presStyleCnt="5"/>
      <dgm:spPr/>
    </dgm:pt>
    <dgm:pt modelId="{24FB26AB-F63E-46A3-84B5-66FF69A1987A}" type="pres">
      <dgm:prSet presAssocID="{72D50C1B-6F2D-40DE-BD3D-FFEAB7452C65}" presName="horz1" presStyleCnt="0"/>
      <dgm:spPr/>
    </dgm:pt>
    <dgm:pt modelId="{19F1D90B-5A42-4D19-9999-C1BE02D6CCB1}" type="pres">
      <dgm:prSet presAssocID="{72D50C1B-6F2D-40DE-BD3D-FFEAB7452C65}" presName="tx1" presStyleLbl="revTx" presStyleIdx="2" presStyleCnt="5"/>
      <dgm:spPr/>
    </dgm:pt>
    <dgm:pt modelId="{047A47FB-65E9-4017-955F-78C37E455901}" type="pres">
      <dgm:prSet presAssocID="{72D50C1B-6F2D-40DE-BD3D-FFEAB7452C65}" presName="vert1" presStyleCnt="0"/>
      <dgm:spPr/>
    </dgm:pt>
    <dgm:pt modelId="{12653732-51A9-4721-91AA-B44DDD3B3450}" type="pres">
      <dgm:prSet presAssocID="{E3C42C23-74BF-4AA0-9E93-F232C25832CA}" presName="thickLine" presStyleLbl="alignNode1" presStyleIdx="3" presStyleCnt="5"/>
      <dgm:spPr/>
    </dgm:pt>
    <dgm:pt modelId="{AF58465B-92DF-47C4-BFA3-639A89370589}" type="pres">
      <dgm:prSet presAssocID="{E3C42C23-74BF-4AA0-9E93-F232C25832CA}" presName="horz1" presStyleCnt="0"/>
      <dgm:spPr/>
    </dgm:pt>
    <dgm:pt modelId="{3D8DC39E-E884-4025-A985-EFB47CBD5C26}" type="pres">
      <dgm:prSet presAssocID="{E3C42C23-74BF-4AA0-9E93-F232C25832CA}" presName="tx1" presStyleLbl="revTx" presStyleIdx="3" presStyleCnt="5"/>
      <dgm:spPr/>
    </dgm:pt>
    <dgm:pt modelId="{8F689DEB-BB52-45CE-AA1D-D0A62EBBDDDB}" type="pres">
      <dgm:prSet presAssocID="{E3C42C23-74BF-4AA0-9E93-F232C25832CA}" presName="vert1" presStyleCnt="0"/>
      <dgm:spPr/>
    </dgm:pt>
    <dgm:pt modelId="{A1381FFB-35E7-4DAE-9C91-3D6E0B458CE6}" type="pres">
      <dgm:prSet presAssocID="{ACCD9535-55E3-4104-B71B-FE8DA55CBEA3}" presName="thickLine" presStyleLbl="alignNode1" presStyleIdx="4" presStyleCnt="5"/>
      <dgm:spPr/>
    </dgm:pt>
    <dgm:pt modelId="{39D6A167-F577-408E-B38B-934573EDEFD1}" type="pres">
      <dgm:prSet presAssocID="{ACCD9535-55E3-4104-B71B-FE8DA55CBEA3}" presName="horz1" presStyleCnt="0"/>
      <dgm:spPr/>
    </dgm:pt>
    <dgm:pt modelId="{20E5209D-23E2-4083-AF7E-8BC66F18E95E}" type="pres">
      <dgm:prSet presAssocID="{ACCD9535-55E3-4104-B71B-FE8DA55CBEA3}" presName="tx1" presStyleLbl="revTx" presStyleIdx="4" presStyleCnt="5"/>
      <dgm:spPr/>
    </dgm:pt>
    <dgm:pt modelId="{812BFA38-062F-4964-9A0F-F3BB9AB2B72E}" type="pres">
      <dgm:prSet presAssocID="{ACCD9535-55E3-4104-B71B-FE8DA55CBEA3}" presName="vert1" presStyleCnt="0"/>
      <dgm:spPr/>
    </dgm:pt>
  </dgm:ptLst>
  <dgm:cxnLst>
    <dgm:cxn modelId="{F3567107-5449-43A1-A250-DAE60CBCE393}" type="presOf" srcId="{3B804D1E-598D-466B-BCE7-2E57B367F4C3}" destId="{78679072-055E-4EC9-B14B-4523A692D84C}" srcOrd="0" destOrd="0" presId="urn:microsoft.com/office/officeart/2008/layout/LinedList"/>
    <dgm:cxn modelId="{34FDBD12-BA14-4477-A4C7-6539671E244D}" type="presOf" srcId="{E3C42C23-74BF-4AA0-9E93-F232C25832CA}" destId="{3D8DC39E-E884-4025-A985-EFB47CBD5C26}" srcOrd="0" destOrd="0" presId="urn:microsoft.com/office/officeart/2008/layout/LinedList"/>
    <dgm:cxn modelId="{D479FF80-58C3-457C-AE2A-B562268F1C7F}" srcId="{3B804D1E-598D-466B-BCE7-2E57B367F4C3}" destId="{72D50C1B-6F2D-40DE-BD3D-FFEAB7452C65}" srcOrd="2" destOrd="0" parTransId="{7213E439-2F22-477F-9AA9-53FCDF5C983A}" sibTransId="{A65D3827-2A55-4822-B318-9E69B0E8E6FA}"/>
    <dgm:cxn modelId="{B74DB385-8358-4949-902B-8AE4F1EFD258}" srcId="{3B804D1E-598D-466B-BCE7-2E57B367F4C3}" destId="{F856B9A6-CBBC-4CDC-BCE0-3ACB85A9CC9E}" srcOrd="0" destOrd="0" parTransId="{EFF52F74-E425-4294-9C4C-A5AE5572D1F0}" sibTransId="{6A32DDC3-897C-44C2-A988-91085841750B}"/>
    <dgm:cxn modelId="{908B718C-DC2E-4978-BA5B-68936C418A06}" srcId="{3B804D1E-598D-466B-BCE7-2E57B367F4C3}" destId="{7A90FEC9-D2E1-446E-BC71-065B59C8FFE1}" srcOrd="1" destOrd="0" parTransId="{04F7EDFF-00DF-4B58-95AF-B94AC94C0E9A}" sibTransId="{781E7703-37E6-4E07-B832-AD43AD11C390}"/>
    <dgm:cxn modelId="{634A118D-DE2C-4CB8-BBBD-E83AD8FD8C8C}" type="presOf" srcId="{F856B9A6-CBBC-4CDC-BCE0-3ACB85A9CC9E}" destId="{6D749A89-B853-407D-8501-31BE918F6964}" srcOrd="0" destOrd="0" presId="urn:microsoft.com/office/officeart/2008/layout/LinedList"/>
    <dgm:cxn modelId="{348C809D-4CCF-4D57-990E-49C0BEB154B4}" srcId="{3B804D1E-598D-466B-BCE7-2E57B367F4C3}" destId="{E3C42C23-74BF-4AA0-9E93-F232C25832CA}" srcOrd="3" destOrd="0" parTransId="{5611A8AA-89F9-45BA-B7FE-C689327E62B2}" sibTransId="{0C4239B2-A97B-4B25-9731-E8DF3C8CBBB1}"/>
    <dgm:cxn modelId="{88CDB5BB-5627-485B-8AD8-1754C6503331}" type="presOf" srcId="{72D50C1B-6F2D-40DE-BD3D-FFEAB7452C65}" destId="{19F1D90B-5A42-4D19-9999-C1BE02D6CCB1}" srcOrd="0" destOrd="0" presId="urn:microsoft.com/office/officeart/2008/layout/LinedList"/>
    <dgm:cxn modelId="{907B83D0-6BD5-469C-8F7E-D145C616CCB5}" type="presOf" srcId="{7A90FEC9-D2E1-446E-BC71-065B59C8FFE1}" destId="{5B2DF2DF-87EE-40DC-80DA-8DF27017F008}" srcOrd="0" destOrd="0" presId="urn:microsoft.com/office/officeart/2008/layout/LinedList"/>
    <dgm:cxn modelId="{DB7E57EE-4D50-4583-8536-C31AA78AE4D3}" srcId="{3B804D1E-598D-466B-BCE7-2E57B367F4C3}" destId="{ACCD9535-55E3-4104-B71B-FE8DA55CBEA3}" srcOrd="4" destOrd="0" parTransId="{5E464770-AD96-486B-AFF6-E0D0ABCAE85A}" sibTransId="{3ACAA8C0-123C-49F9-A023-77B06D0CB237}"/>
    <dgm:cxn modelId="{2C7318F3-5CBF-4D41-A601-6AD5265B4DB9}" type="presOf" srcId="{ACCD9535-55E3-4104-B71B-FE8DA55CBEA3}" destId="{20E5209D-23E2-4083-AF7E-8BC66F18E95E}" srcOrd="0" destOrd="0" presId="urn:microsoft.com/office/officeart/2008/layout/LinedList"/>
    <dgm:cxn modelId="{7D176C60-0202-4994-A928-E05BB9A7A0E3}" type="presParOf" srcId="{78679072-055E-4EC9-B14B-4523A692D84C}" destId="{AF28370C-E0AC-4B69-8E9A-964A4446C49F}" srcOrd="0" destOrd="0" presId="urn:microsoft.com/office/officeart/2008/layout/LinedList"/>
    <dgm:cxn modelId="{390A093B-30F3-4F92-9DFA-3AF8F4EF7A7A}" type="presParOf" srcId="{78679072-055E-4EC9-B14B-4523A692D84C}" destId="{70E1E7AF-FF9A-4827-9788-4C2C059C0105}" srcOrd="1" destOrd="0" presId="urn:microsoft.com/office/officeart/2008/layout/LinedList"/>
    <dgm:cxn modelId="{61DA4E43-2F68-4200-AD57-578FDFF21145}" type="presParOf" srcId="{70E1E7AF-FF9A-4827-9788-4C2C059C0105}" destId="{6D749A89-B853-407D-8501-31BE918F6964}" srcOrd="0" destOrd="0" presId="urn:microsoft.com/office/officeart/2008/layout/LinedList"/>
    <dgm:cxn modelId="{62A38AF6-C4A1-43F7-B6E2-B50613093069}" type="presParOf" srcId="{70E1E7AF-FF9A-4827-9788-4C2C059C0105}" destId="{9D724E32-F37D-4CDD-AE75-C5551AF303F6}" srcOrd="1" destOrd="0" presId="urn:microsoft.com/office/officeart/2008/layout/LinedList"/>
    <dgm:cxn modelId="{340A8242-A158-44C0-92C8-DC7DE32C99A0}" type="presParOf" srcId="{78679072-055E-4EC9-B14B-4523A692D84C}" destId="{08D497C6-4D88-4E91-8DC9-30B426441110}" srcOrd="2" destOrd="0" presId="urn:microsoft.com/office/officeart/2008/layout/LinedList"/>
    <dgm:cxn modelId="{DFDB53E0-2EA3-4456-808D-539C9C999AA0}" type="presParOf" srcId="{78679072-055E-4EC9-B14B-4523A692D84C}" destId="{29774FA8-3041-44C5-A3FD-458B32498B27}" srcOrd="3" destOrd="0" presId="urn:microsoft.com/office/officeart/2008/layout/LinedList"/>
    <dgm:cxn modelId="{32415727-6AE1-42C9-AA3C-15575B14F62D}" type="presParOf" srcId="{29774FA8-3041-44C5-A3FD-458B32498B27}" destId="{5B2DF2DF-87EE-40DC-80DA-8DF27017F008}" srcOrd="0" destOrd="0" presId="urn:microsoft.com/office/officeart/2008/layout/LinedList"/>
    <dgm:cxn modelId="{F0F8C5F1-3968-45C5-8DB1-8EBCC7495FD4}" type="presParOf" srcId="{29774FA8-3041-44C5-A3FD-458B32498B27}" destId="{A92F591F-306D-44F8-B5CE-EAC452C12234}" srcOrd="1" destOrd="0" presId="urn:microsoft.com/office/officeart/2008/layout/LinedList"/>
    <dgm:cxn modelId="{D49A877B-3838-4EF5-8948-B07487492842}" type="presParOf" srcId="{78679072-055E-4EC9-B14B-4523A692D84C}" destId="{D9175563-20B7-4BD7-8AB2-86062AF2EF09}" srcOrd="4" destOrd="0" presId="urn:microsoft.com/office/officeart/2008/layout/LinedList"/>
    <dgm:cxn modelId="{486179A0-3583-46D1-A30A-38F7FCC19DF5}" type="presParOf" srcId="{78679072-055E-4EC9-B14B-4523A692D84C}" destId="{24FB26AB-F63E-46A3-84B5-66FF69A1987A}" srcOrd="5" destOrd="0" presId="urn:microsoft.com/office/officeart/2008/layout/LinedList"/>
    <dgm:cxn modelId="{47AF7F24-8529-428E-BADC-E63EEB2133D5}" type="presParOf" srcId="{24FB26AB-F63E-46A3-84B5-66FF69A1987A}" destId="{19F1D90B-5A42-4D19-9999-C1BE02D6CCB1}" srcOrd="0" destOrd="0" presId="urn:microsoft.com/office/officeart/2008/layout/LinedList"/>
    <dgm:cxn modelId="{112D7A82-242F-401A-ACC1-2737371CC4F5}" type="presParOf" srcId="{24FB26AB-F63E-46A3-84B5-66FF69A1987A}" destId="{047A47FB-65E9-4017-955F-78C37E455901}" srcOrd="1" destOrd="0" presId="urn:microsoft.com/office/officeart/2008/layout/LinedList"/>
    <dgm:cxn modelId="{8FF7E585-75DA-4697-B0DE-C98F5C34E7A4}" type="presParOf" srcId="{78679072-055E-4EC9-B14B-4523A692D84C}" destId="{12653732-51A9-4721-91AA-B44DDD3B3450}" srcOrd="6" destOrd="0" presId="urn:microsoft.com/office/officeart/2008/layout/LinedList"/>
    <dgm:cxn modelId="{608B5344-3572-40AA-A975-834D0D53F988}" type="presParOf" srcId="{78679072-055E-4EC9-B14B-4523A692D84C}" destId="{AF58465B-92DF-47C4-BFA3-639A89370589}" srcOrd="7" destOrd="0" presId="urn:microsoft.com/office/officeart/2008/layout/LinedList"/>
    <dgm:cxn modelId="{1A0EC434-CDFC-4348-9BDA-3DB9B96652E3}" type="presParOf" srcId="{AF58465B-92DF-47C4-BFA3-639A89370589}" destId="{3D8DC39E-E884-4025-A985-EFB47CBD5C26}" srcOrd="0" destOrd="0" presId="urn:microsoft.com/office/officeart/2008/layout/LinedList"/>
    <dgm:cxn modelId="{82BDBD01-FDBF-492B-863C-C3904CF3B13E}" type="presParOf" srcId="{AF58465B-92DF-47C4-BFA3-639A89370589}" destId="{8F689DEB-BB52-45CE-AA1D-D0A62EBBDDDB}" srcOrd="1" destOrd="0" presId="urn:microsoft.com/office/officeart/2008/layout/LinedList"/>
    <dgm:cxn modelId="{8F5BCCC9-C0B0-4CF4-B7DD-29EDAB919456}" type="presParOf" srcId="{78679072-055E-4EC9-B14B-4523A692D84C}" destId="{A1381FFB-35E7-4DAE-9C91-3D6E0B458CE6}" srcOrd="8" destOrd="0" presId="urn:microsoft.com/office/officeart/2008/layout/LinedList"/>
    <dgm:cxn modelId="{52AE944E-5A57-4E94-8035-94835090DBD5}" type="presParOf" srcId="{78679072-055E-4EC9-B14B-4523A692D84C}" destId="{39D6A167-F577-408E-B38B-934573EDEFD1}" srcOrd="9" destOrd="0" presId="urn:microsoft.com/office/officeart/2008/layout/LinedList"/>
    <dgm:cxn modelId="{FDF4EFFF-E371-4F03-913D-6C4BC1186D9C}" type="presParOf" srcId="{39D6A167-F577-408E-B38B-934573EDEFD1}" destId="{20E5209D-23E2-4083-AF7E-8BC66F18E95E}" srcOrd="0" destOrd="0" presId="urn:microsoft.com/office/officeart/2008/layout/LinedList"/>
    <dgm:cxn modelId="{E877DE5A-193A-4D91-83F6-2CC98121A4F6}" type="presParOf" srcId="{39D6A167-F577-408E-B38B-934573EDEFD1}" destId="{812BFA38-062F-4964-9A0F-F3BB9AB2B7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99D130-AB90-40A8-A244-5D06C019AF6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A455F4-6E43-481F-8A18-11A3C1D3C362}">
      <dgm:prSet/>
      <dgm:spPr/>
      <dgm:t>
        <a:bodyPr/>
        <a:lstStyle/>
        <a:p>
          <a:r>
            <a:rPr lang="en-US"/>
            <a:t>Hemophilia A (Factor VIII deficiency)</a:t>
          </a:r>
        </a:p>
      </dgm:t>
    </dgm:pt>
    <dgm:pt modelId="{C83E9BB1-7531-4E66-9CA1-914E613EFAFF}" type="parTrans" cxnId="{8E919B31-9B61-415D-BFBC-27F0EA817C5E}">
      <dgm:prSet/>
      <dgm:spPr/>
      <dgm:t>
        <a:bodyPr/>
        <a:lstStyle/>
        <a:p>
          <a:endParaRPr lang="en-US"/>
        </a:p>
      </dgm:t>
    </dgm:pt>
    <dgm:pt modelId="{386B4184-5377-481A-B691-D4D5EDF01829}" type="sibTrans" cxnId="{8E919B31-9B61-415D-BFBC-27F0EA817C5E}">
      <dgm:prSet/>
      <dgm:spPr/>
      <dgm:t>
        <a:bodyPr/>
        <a:lstStyle/>
        <a:p>
          <a:endParaRPr lang="en-US"/>
        </a:p>
      </dgm:t>
    </dgm:pt>
    <dgm:pt modelId="{5FAEB8D2-9A7C-4125-BE6A-BAB91E6E4123}">
      <dgm:prSet/>
      <dgm:spPr/>
      <dgm:t>
        <a:bodyPr/>
        <a:lstStyle/>
        <a:p>
          <a:r>
            <a:rPr lang="en-US"/>
            <a:t>Hemophilia B (Factor IX deficiency)</a:t>
          </a:r>
        </a:p>
      </dgm:t>
    </dgm:pt>
    <dgm:pt modelId="{CA753158-E7E1-44BD-870C-2019BFB630CF}" type="parTrans" cxnId="{1F69FCAF-B7BC-41BE-9B27-68EDE84FEB3C}">
      <dgm:prSet/>
      <dgm:spPr/>
      <dgm:t>
        <a:bodyPr/>
        <a:lstStyle/>
        <a:p>
          <a:endParaRPr lang="en-US"/>
        </a:p>
      </dgm:t>
    </dgm:pt>
    <dgm:pt modelId="{1E8A60B3-19CA-4FBF-9ECC-BBA12E00B363}" type="sibTrans" cxnId="{1F69FCAF-B7BC-41BE-9B27-68EDE84FEB3C}">
      <dgm:prSet/>
      <dgm:spPr/>
      <dgm:t>
        <a:bodyPr/>
        <a:lstStyle/>
        <a:p>
          <a:endParaRPr lang="en-US"/>
        </a:p>
      </dgm:t>
    </dgm:pt>
    <dgm:pt modelId="{6569FA4D-4221-45B0-8BD1-1D2A31D8B378}">
      <dgm:prSet/>
      <dgm:spPr/>
      <dgm:t>
        <a:bodyPr/>
        <a:lstStyle/>
        <a:p>
          <a:r>
            <a:rPr lang="en-US"/>
            <a:t>Vitamin K deficiency (II, VII, IX, X)</a:t>
          </a:r>
        </a:p>
      </dgm:t>
    </dgm:pt>
    <dgm:pt modelId="{C66C10CA-E9A9-4728-A789-59BA9526DFA3}" type="parTrans" cxnId="{9B1E0AFC-B8A9-4D64-A83D-40E0BB239E74}">
      <dgm:prSet/>
      <dgm:spPr/>
      <dgm:t>
        <a:bodyPr/>
        <a:lstStyle/>
        <a:p>
          <a:endParaRPr lang="en-US"/>
        </a:p>
      </dgm:t>
    </dgm:pt>
    <dgm:pt modelId="{C903C5E4-B61B-48E7-ABFD-B928810DA50A}" type="sibTrans" cxnId="{9B1E0AFC-B8A9-4D64-A83D-40E0BB239E74}">
      <dgm:prSet/>
      <dgm:spPr/>
      <dgm:t>
        <a:bodyPr/>
        <a:lstStyle/>
        <a:p>
          <a:endParaRPr lang="en-US"/>
        </a:p>
      </dgm:t>
    </dgm:pt>
    <dgm:pt modelId="{CB396587-1023-4ED1-B8B6-A5845BEDCA51}">
      <dgm:prSet/>
      <dgm:spPr/>
      <dgm:t>
        <a:bodyPr/>
        <a:lstStyle/>
        <a:p>
          <a:r>
            <a:rPr lang="en-US"/>
            <a:t>Liver disease, Thrombocytopenia, Thrombosis</a:t>
          </a:r>
        </a:p>
      </dgm:t>
    </dgm:pt>
    <dgm:pt modelId="{2C0CA67D-A6D1-4C9D-9CA8-3970EA0E8FBC}" type="parTrans" cxnId="{5066F0C3-77F0-43CB-981C-778C55E3D34D}">
      <dgm:prSet/>
      <dgm:spPr/>
      <dgm:t>
        <a:bodyPr/>
        <a:lstStyle/>
        <a:p>
          <a:endParaRPr lang="en-US"/>
        </a:p>
      </dgm:t>
    </dgm:pt>
    <dgm:pt modelId="{C30D87BB-2EF9-48FA-B79D-36E54A0B4099}" type="sibTrans" cxnId="{5066F0C3-77F0-43CB-981C-778C55E3D34D}">
      <dgm:prSet/>
      <dgm:spPr/>
      <dgm:t>
        <a:bodyPr/>
        <a:lstStyle/>
        <a:p>
          <a:endParaRPr lang="en-US"/>
        </a:p>
      </dgm:t>
    </dgm:pt>
    <dgm:pt modelId="{EF202DC8-B95D-4B43-BE2D-838C6C491AF8}" type="pres">
      <dgm:prSet presAssocID="{6499D130-AB90-40A8-A244-5D06C019AF68}" presName="vert0" presStyleCnt="0">
        <dgm:presLayoutVars>
          <dgm:dir/>
          <dgm:animOne val="branch"/>
          <dgm:animLvl val="lvl"/>
        </dgm:presLayoutVars>
      </dgm:prSet>
      <dgm:spPr/>
    </dgm:pt>
    <dgm:pt modelId="{E1E67C98-DA7A-4A29-99BA-4485C0814B9F}" type="pres">
      <dgm:prSet presAssocID="{14A455F4-6E43-481F-8A18-11A3C1D3C362}" presName="thickLine" presStyleLbl="alignNode1" presStyleIdx="0" presStyleCnt="4"/>
      <dgm:spPr/>
    </dgm:pt>
    <dgm:pt modelId="{D9B6D013-3D3A-4378-B80F-1B377F8A3AAD}" type="pres">
      <dgm:prSet presAssocID="{14A455F4-6E43-481F-8A18-11A3C1D3C362}" presName="horz1" presStyleCnt="0"/>
      <dgm:spPr/>
    </dgm:pt>
    <dgm:pt modelId="{2FA9DE7A-5302-43BD-849E-FA6DCE584258}" type="pres">
      <dgm:prSet presAssocID="{14A455F4-6E43-481F-8A18-11A3C1D3C362}" presName="tx1" presStyleLbl="revTx" presStyleIdx="0" presStyleCnt="4"/>
      <dgm:spPr/>
    </dgm:pt>
    <dgm:pt modelId="{3D87A449-2AA7-4303-A231-5F75F2AB848F}" type="pres">
      <dgm:prSet presAssocID="{14A455F4-6E43-481F-8A18-11A3C1D3C362}" presName="vert1" presStyleCnt="0"/>
      <dgm:spPr/>
    </dgm:pt>
    <dgm:pt modelId="{0B5A0638-5F94-47DE-9DC2-9BB3D4CE137F}" type="pres">
      <dgm:prSet presAssocID="{5FAEB8D2-9A7C-4125-BE6A-BAB91E6E4123}" presName="thickLine" presStyleLbl="alignNode1" presStyleIdx="1" presStyleCnt="4"/>
      <dgm:spPr/>
    </dgm:pt>
    <dgm:pt modelId="{278B0CE7-BDC8-4BF9-88F6-B32445B386BB}" type="pres">
      <dgm:prSet presAssocID="{5FAEB8D2-9A7C-4125-BE6A-BAB91E6E4123}" presName="horz1" presStyleCnt="0"/>
      <dgm:spPr/>
    </dgm:pt>
    <dgm:pt modelId="{2AC3EB22-3515-4A5A-B31D-1989DC71FEEF}" type="pres">
      <dgm:prSet presAssocID="{5FAEB8D2-9A7C-4125-BE6A-BAB91E6E4123}" presName="tx1" presStyleLbl="revTx" presStyleIdx="1" presStyleCnt="4"/>
      <dgm:spPr/>
    </dgm:pt>
    <dgm:pt modelId="{2A3868AC-85FC-4B9C-A981-163D4D6E5604}" type="pres">
      <dgm:prSet presAssocID="{5FAEB8D2-9A7C-4125-BE6A-BAB91E6E4123}" presName="vert1" presStyleCnt="0"/>
      <dgm:spPr/>
    </dgm:pt>
    <dgm:pt modelId="{59F5F3F4-8F10-4104-8BC0-DBA2AC09F12D}" type="pres">
      <dgm:prSet presAssocID="{6569FA4D-4221-45B0-8BD1-1D2A31D8B378}" presName="thickLine" presStyleLbl="alignNode1" presStyleIdx="2" presStyleCnt="4"/>
      <dgm:spPr/>
    </dgm:pt>
    <dgm:pt modelId="{E020AA46-510E-4839-9B8C-1911DE00C9CE}" type="pres">
      <dgm:prSet presAssocID="{6569FA4D-4221-45B0-8BD1-1D2A31D8B378}" presName="horz1" presStyleCnt="0"/>
      <dgm:spPr/>
    </dgm:pt>
    <dgm:pt modelId="{3C543790-6BC6-4A1B-A339-DDDEB698E7D3}" type="pres">
      <dgm:prSet presAssocID="{6569FA4D-4221-45B0-8BD1-1D2A31D8B378}" presName="tx1" presStyleLbl="revTx" presStyleIdx="2" presStyleCnt="4"/>
      <dgm:spPr/>
    </dgm:pt>
    <dgm:pt modelId="{7B15568D-15D2-4076-AE18-DFCF10322BAA}" type="pres">
      <dgm:prSet presAssocID="{6569FA4D-4221-45B0-8BD1-1D2A31D8B378}" presName="vert1" presStyleCnt="0"/>
      <dgm:spPr/>
    </dgm:pt>
    <dgm:pt modelId="{5011B5EF-7EE8-44AC-868A-06B5FA0DD46E}" type="pres">
      <dgm:prSet presAssocID="{CB396587-1023-4ED1-B8B6-A5845BEDCA51}" presName="thickLine" presStyleLbl="alignNode1" presStyleIdx="3" presStyleCnt="4"/>
      <dgm:spPr/>
    </dgm:pt>
    <dgm:pt modelId="{95D76F4C-6358-4729-A7FD-519DA60CE967}" type="pres">
      <dgm:prSet presAssocID="{CB396587-1023-4ED1-B8B6-A5845BEDCA51}" presName="horz1" presStyleCnt="0"/>
      <dgm:spPr/>
    </dgm:pt>
    <dgm:pt modelId="{18B9DF10-3ABA-4B9E-BF37-C26139524C62}" type="pres">
      <dgm:prSet presAssocID="{CB396587-1023-4ED1-B8B6-A5845BEDCA51}" presName="tx1" presStyleLbl="revTx" presStyleIdx="3" presStyleCnt="4"/>
      <dgm:spPr/>
    </dgm:pt>
    <dgm:pt modelId="{A41EA05A-596C-4816-9C81-9D20A4F2916E}" type="pres">
      <dgm:prSet presAssocID="{CB396587-1023-4ED1-B8B6-A5845BEDCA51}" presName="vert1" presStyleCnt="0"/>
      <dgm:spPr/>
    </dgm:pt>
  </dgm:ptLst>
  <dgm:cxnLst>
    <dgm:cxn modelId="{FC9A7619-3DA2-4034-A176-7877BB839D67}" type="presOf" srcId="{6569FA4D-4221-45B0-8BD1-1D2A31D8B378}" destId="{3C543790-6BC6-4A1B-A339-DDDEB698E7D3}" srcOrd="0" destOrd="0" presId="urn:microsoft.com/office/officeart/2008/layout/LinedList"/>
    <dgm:cxn modelId="{8E919B31-9B61-415D-BFBC-27F0EA817C5E}" srcId="{6499D130-AB90-40A8-A244-5D06C019AF68}" destId="{14A455F4-6E43-481F-8A18-11A3C1D3C362}" srcOrd="0" destOrd="0" parTransId="{C83E9BB1-7531-4E66-9CA1-914E613EFAFF}" sibTransId="{386B4184-5377-481A-B691-D4D5EDF01829}"/>
    <dgm:cxn modelId="{D8ED2870-1662-4EC6-8C6B-DFF5361F1F5D}" type="presOf" srcId="{14A455F4-6E43-481F-8A18-11A3C1D3C362}" destId="{2FA9DE7A-5302-43BD-849E-FA6DCE584258}" srcOrd="0" destOrd="0" presId="urn:microsoft.com/office/officeart/2008/layout/LinedList"/>
    <dgm:cxn modelId="{FA557881-0279-4556-8A76-EA3E0014016D}" type="presOf" srcId="{CB396587-1023-4ED1-B8B6-A5845BEDCA51}" destId="{18B9DF10-3ABA-4B9E-BF37-C26139524C62}" srcOrd="0" destOrd="0" presId="urn:microsoft.com/office/officeart/2008/layout/LinedList"/>
    <dgm:cxn modelId="{F1A74C85-96C1-4731-8308-390ADF1426F7}" type="presOf" srcId="{5FAEB8D2-9A7C-4125-BE6A-BAB91E6E4123}" destId="{2AC3EB22-3515-4A5A-B31D-1989DC71FEEF}" srcOrd="0" destOrd="0" presId="urn:microsoft.com/office/officeart/2008/layout/LinedList"/>
    <dgm:cxn modelId="{0C22E8AF-A5E6-4708-811E-15BC82DA69FC}" type="presOf" srcId="{6499D130-AB90-40A8-A244-5D06C019AF68}" destId="{EF202DC8-B95D-4B43-BE2D-838C6C491AF8}" srcOrd="0" destOrd="0" presId="urn:microsoft.com/office/officeart/2008/layout/LinedList"/>
    <dgm:cxn modelId="{1F69FCAF-B7BC-41BE-9B27-68EDE84FEB3C}" srcId="{6499D130-AB90-40A8-A244-5D06C019AF68}" destId="{5FAEB8D2-9A7C-4125-BE6A-BAB91E6E4123}" srcOrd="1" destOrd="0" parTransId="{CA753158-E7E1-44BD-870C-2019BFB630CF}" sibTransId="{1E8A60B3-19CA-4FBF-9ECC-BBA12E00B363}"/>
    <dgm:cxn modelId="{5066F0C3-77F0-43CB-981C-778C55E3D34D}" srcId="{6499D130-AB90-40A8-A244-5D06C019AF68}" destId="{CB396587-1023-4ED1-B8B6-A5845BEDCA51}" srcOrd="3" destOrd="0" parTransId="{2C0CA67D-A6D1-4C9D-9CA8-3970EA0E8FBC}" sibTransId="{C30D87BB-2EF9-48FA-B79D-36E54A0B4099}"/>
    <dgm:cxn modelId="{9B1E0AFC-B8A9-4D64-A83D-40E0BB239E74}" srcId="{6499D130-AB90-40A8-A244-5D06C019AF68}" destId="{6569FA4D-4221-45B0-8BD1-1D2A31D8B378}" srcOrd="2" destOrd="0" parTransId="{C66C10CA-E9A9-4728-A789-59BA9526DFA3}" sibTransId="{C903C5E4-B61B-48E7-ABFD-B928810DA50A}"/>
    <dgm:cxn modelId="{513410DF-3984-444D-A17D-9C773B2E51D8}" type="presParOf" srcId="{EF202DC8-B95D-4B43-BE2D-838C6C491AF8}" destId="{E1E67C98-DA7A-4A29-99BA-4485C0814B9F}" srcOrd="0" destOrd="0" presId="urn:microsoft.com/office/officeart/2008/layout/LinedList"/>
    <dgm:cxn modelId="{C5F0ECC1-E5C3-4277-BE6C-E8A9E95E3BFD}" type="presParOf" srcId="{EF202DC8-B95D-4B43-BE2D-838C6C491AF8}" destId="{D9B6D013-3D3A-4378-B80F-1B377F8A3AAD}" srcOrd="1" destOrd="0" presId="urn:microsoft.com/office/officeart/2008/layout/LinedList"/>
    <dgm:cxn modelId="{DD8EF30A-8DC2-459F-B207-C2F382F2126A}" type="presParOf" srcId="{D9B6D013-3D3A-4378-B80F-1B377F8A3AAD}" destId="{2FA9DE7A-5302-43BD-849E-FA6DCE584258}" srcOrd="0" destOrd="0" presId="urn:microsoft.com/office/officeart/2008/layout/LinedList"/>
    <dgm:cxn modelId="{98B67AEF-D163-40F1-A15F-2270AF9234B4}" type="presParOf" srcId="{D9B6D013-3D3A-4378-B80F-1B377F8A3AAD}" destId="{3D87A449-2AA7-4303-A231-5F75F2AB848F}" srcOrd="1" destOrd="0" presId="urn:microsoft.com/office/officeart/2008/layout/LinedList"/>
    <dgm:cxn modelId="{E11D1AB7-C2EE-4C99-A255-00DC8EC1DCA0}" type="presParOf" srcId="{EF202DC8-B95D-4B43-BE2D-838C6C491AF8}" destId="{0B5A0638-5F94-47DE-9DC2-9BB3D4CE137F}" srcOrd="2" destOrd="0" presId="urn:microsoft.com/office/officeart/2008/layout/LinedList"/>
    <dgm:cxn modelId="{6E2E1FFD-EFA9-4F01-A824-FEFBA9B11FEE}" type="presParOf" srcId="{EF202DC8-B95D-4B43-BE2D-838C6C491AF8}" destId="{278B0CE7-BDC8-4BF9-88F6-B32445B386BB}" srcOrd="3" destOrd="0" presId="urn:microsoft.com/office/officeart/2008/layout/LinedList"/>
    <dgm:cxn modelId="{ED0ED0A4-DE04-47AB-9EC9-E5CD6E9A79A2}" type="presParOf" srcId="{278B0CE7-BDC8-4BF9-88F6-B32445B386BB}" destId="{2AC3EB22-3515-4A5A-B31D-1989DC71FEEF}" srcOrd="0" destOrd="0" presId="urn:microsoft.com/office/officeart/2008/layout/LinedList"/>
    <dgm:cxn modelId="{64838CA9-DA0D-48F0-852F-CAF89B27583F}" type="presParOf" srcId="{278B0CE7-BDC8-4BF9-88F6-B32445B386BB}" destId="{2A3868AC-85FC-4B9C-A981-163D4D6E5604}" srcOrd="1" destOrd="0" presId="urn:microsoft.com/office/officeart/2008/layout/LinedList"/>
    <dgm:cxn modelId="{EE0FFB5A-A9C9-4F73-B0B9-52E31BE58E0B}" type="presParOf" srcId="{EF202DC8-B95D-4B43-BE2D-838C6C491AF8}" destId="{59F5F3F4-8F10-4104-8BC0-DBA2AC09F12D}" srcOrd="4" destOrd="0" presId="urn:microsoft.com/office/officeart/2008/layout/LinedList"/>
    <dgm:cxn modelId="{29F9C5B7-42EE-4482-B034-4529A2C47810}" type="presParOf" srcId="{EF202DC8-B95D-4B43-BE2D-838C6C491AF8}" destId="{E020AA46-510E-4839-9B8C-1911DE00C9CE}" srcOrd="5" destOrd="0" presId="urn:microsoft.com/office/officeart/2008/layout/LinedList"/>
    <dgm:cxn modelId="{5E3BE77B-D829-4656-B96E-0217A1F3E034}" type="presParOf" srcId="{E020AA46-510E-4839-9B8C-1911DE00C9CE}" destId="{3C543790-6BC6-4A1B-A339-DDDEB698E7D3}" srcOrd="0" destOrd="0" presId="urn:microsoft.com/office/officeart/2008/layout/LinedList"/>
    <dgm:cxn modelId="{0BE4370A-B69E-45B2-B748-3D6ED930D4D9}" type="presParOf" srcId="{E020AA46-510E-4839-9B8C-1911DE00C9CE}" destId="{7B15568D-15D2-4076-AE18-DFCF10322BAA}" srcOrd="1" destOrd="0" presId="urn:microsoft.com/office/officeart/2008/layout/LinedList"/>
    <dgm:cxn modelId="{4F787680-DFE2-4E6B-A3E7-A19428713556}" type="presParOf" srcId="{EF202DC8-B95D-4B43-BE2D-838C6C491AF8}" destId="{5011B5EF-7EE8-44AC-868A-06B5FA0DD46E}" srcOrd="6" destOrd="0" presId="urn:microsoft.com/office/officeart/2008/layout/LinedList"/>
    <dgm:cxn modelId="{92D3916E-963C-4AEF-9CCE-7C8C978F9774}" type="presParOf" srcId="{EF202DC8-B95D-4B43-BE2D-838C6C491AF8}" destId="{95D76F4C-6358-4729-A7FD-519DA60CE967}" srcOrd="7" destOrd="0" presId="urn:microsoft.com/office/officeart/2008/layout/LinedList"/>
    <dgm:cxn modelId="{7B8E3B8C-E560-42B8-8104-8CCEA2997803}" type="presParOf" srcId="{95D76F4C-6358-4729-A7FD-519DA60CE967}" destId="{18B9DF10-3ABA-4B9E-BF37-C26139524C62}" srcOrd="0" destOrd="0" presId="urn:microsoft.com/office/officeart/2008/layout/LinedList"/>
    <dgm:cxn modelId="{CD5B4D55-2A52-4FDF-A2E6-4D2997D04282}" type="presParOf" srcId="{95D76F4C-6358-4729-A7FD-519DA60CE967}" destId="{A41EA05A-596C-4816-9C81-9D20A4F291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C9182-4046-40A9-ABB4-E56B2E0CC33B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F6CF57-BE7F-49D8-A4D3-9C8D46B757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Process that stops bleeding after injury.</a:t>
          </a:r>
        </a:p>
      </dgm:t>
    </dgm:pt>
    <dgm:pt modelId="{FF7C5261-6480-4E66-9847-D9F2C7F8C896}" type="parTrans" cxnId="{37BDC37C-2ED2-4320-96CC-96EFE0235C28}">
      <dgm:prSet/>
      <dgm:spPr/>
      <dgm:t>
        <a:bodyPr/>
        <a:lstStyle/>
        <a:p>
          <a:endParaRPr lang="en-US"/>
        </a:p>
      </dgm:t>
    </dgm:pt>
    <dgm:pt modelId="{D84264CD-04BE-4366-A48F-BC71C94A6289}" type="sibTrans" cxnId="{37BDC37C-2ED2-4320-96CC-96EFE0235C28}">
      <dgm:prSet/>
      <dgm:spPr/>
      <dgm:t>
        <a:bodyPr/>
        <a:lstStyle/>
        <a:p>
          <a:endParaRPr lang="en-US"/>
        </a:p>
      </dgm:t>
    </dgm:pt>
    <dgm:pt modelId="{84491049-ABEC-4A7E-B0FB-0BCDAA091B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Involves blood vessels, platelets, clotting factors, and fibrinolytic system.</a:t>
          </a:r>
        </a:p>
      </dgm:t>
    </dgm:pt>
    <dgm:pt modelId="{B73FB055-96B1-4D84-B4FF-221902B290E5}" type="parTrans" cxnId="{1274CA0D-ACE6-471C-B0B8-6580517BA06D}">
      <dgm:prSet/>
      <dgm:spPr/>
      <dgm:t>
        <a:bodyPr/>
        <a:lstStyle/>
        <a:p>
          <a:endParaRPr lang="en-US"/>
        </a:p>
      </dgm:t>
    </dgm:pt>
    <dgm:pt modelId="{B9B7700C-84BF-4235-BA4E-AD63559E9B60}" type="sibTrans" cxnId="{1274CA0D-ACE6-471C-B0B8-6580517BA06D}">
      <dgm:prSet/>
      <dgm:spPr/>
      <dgm:t>
        <a:bodyPr/>
        <a:lstStyle/>
        <a:p>
          <a:endParaRPr lang="en-US"/>
        </a:p>
      </dgm:t>
    </dgm:pt>
    <dgm:pt modelId="{851F7F6E-E8D5-4CD9-BB46-173029FFC5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Must balance clot formation and prevention.</a:t>
          </a:r>
        </a:p>
      </dgm:t>
    </dgm:pt>
    <dgm:pt modelId="{B775FD8E-6B60-47E8-B5A9-369E9A77C312}" type="parTrans" cxnId="{FB978C63-6113-4529-B000-495665321D11}">
      <dgm:prSet/>
      <dgm:spPr/>
      <dgm:t>
        <a:bodyPr/>
        <a:lstStyle/>
        <a:p>
          <a:endParaRPr lang="en-US"/>
        </a:p>
      </dgm:t>
    </dgm:pt>
    <dgm:pt modelId="{9ADD2228-135B-4AC1-99F9-20789872446D}" type="sibTrans" cxnId="{FB978C63-6113-4529-B000-495665321D11}">
      <dgm:prSet/>
      <dgm:spPr/>
      <dgm:t>
        <a:bodyPr/>
        <a:lstStyle/>
        <a:p>
          <a:endParaRPr lang="en-US"/>
        </a:p>
      </dgm:t>
    </dgm:pt>
    <dgm:pt modelId="{8040633D-6B2A-486C-9534-8063A3A7E38A}" type="pres">
      <dgm:prSet presAssocID="{668C9182-4046-40A9-ABB4-E56B2E0CC3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728484-C05E-499D-8F5F-4E8F9A426EDE}" type="pres">
      <dgm:prSet presAssocID="{C1F6CF57-BE7F-49D8-A4D3-9C8D46B75724}" presName="hierRoot1" presStyleCnt="0"/>
      <dgm:spPr/>
    </dgm:pt>
    <dgm:pt modelId="{E3DA066C-3F30-464F-BBAF-6DEA2038DA15}" type="pres">
      <dgm:prSet presAssocID="{C1F6CF57-BE7F-49D8-A4D3-9C8D46B75724}" presName="composite" presStyleCnt="0"/>
      <dgm:spPr/>
    </dgm:pt>
    <dgm:pt modelId="{40F07EB5-5C5D-4C93-8D64-506494C565EF}" type="pres">
      <dgm:prSet presAssocID="{C1F6CF57-BE7F-49D8-A4D3-9C8D46B75724}" presName="background" presStyleLbl="node0" presStyleIdx="0" presStyleCnt="3"/>
      <dgm:spPr/>
    </dgm:pt>
    <dgm:pt modelId="{F9813062-0351-4AD8-B965-FAAAD7B8F1B4}" type="pres">
      <dgm:prSet presAssocID="{C1F6CF57-BE7F-49D8-A4D3-9C8D46B75724}" presName="text" presStyleLbl="fgAcc0" presStyleIdx="0" presStyleCnt="3">
        <dgm:presLayoutVars>
          <dgm:chPref val="3"/>
        </dgm:presLayoutVars>
      </dgm:prSet>
      <dgm:spPr/>
    </dgm:pt>
    <dgm:pt modelId="{F753AF9A-F756-419F-8FD4-F239957A7FC8}" type="pres">
      <dgm:prSet presAssocID="{C1F6CF57-BE7F-49D8-A4D3-9C8D46B75724}" presName="hierChild2" presStyleCnt="0"/>
      <dgm:spPr/>
    </dgm:pt>
    <dgm:pt modelId="{4E604AE9-E020-4653-A935-A1DEDFF7BC47}" type="pres">
      <dgm:prSet presAssocID="{84491049-ABEC-4A7E-B0FB-0BCDAA091B63}" presName="hierRoot1" presStyleCnt="0"/>
      <dgm:spPr/>
    </dgm:pt>
    <dgm:pt modelId="{02B36F4C-51DB-4DCD-B627-6D34721C506A}" type="pres">
      <dgm:prSet presAssocID="{84491049-ABEC-4A7E-B0FB-0BCDAA091B63}" presName="composite" presStyleCnt="0"/>
      <dgm:spPr/>
    </dgm:pt>
    <dgm:pt modelId="{E55E8A5E-A197-4A73-BAF3-991D54D65604}" type="pres">
      <dgm:prSet presAssocID="{84491049-ABEC-4A7E-B0FB-0BCDAA091B63}" presName="background" presStyleLbl="node0" presStyleIdx="1" presStyleCnt="3"/>
      <dgm:spPr/>
    </dgm:pt>
    <dgm:pt modelId="{E87AA630-5D53-43CF-916D-07044FA8D14B}" type="pres">
      <dgm:prSet presAssocID="{84491049-ABEC-4A7E-B0FB-0BCDAA091B63}" presName="text" presStyleLbl="fgAcc0" presStyleIdx="1" presStyleCnt="3">
        <dgm:presLayoutVars>
          <dgm:chPref val="3"/>
        </dgm:presLayoutVars>
      </dgm:prSet>
      <dgm:spPr/>
    </dgm:pt>
    <dgm:pt modelId="{BCABE746-3F85-484E-97FD-3EDD13CC9230}" type="pres">
      <dgm:prSet presAssocID="{84491049-ABEC-4A7E-B0FB-0BCDAA091B63}" presName="hierChild2" presStyleCnt="0"/>
      <dgm:spPr/>
    </dgm:pt>
    <dgm:pt modelId="{8A292493-FBEA-40C2-996A-AC7D59946E1B}" type="pres">
      <dgm:prSet presAssocID="{851F7F6E-E8D5-4CD9-BB46-173029FFC504}" presName="hierRoot1" presStyleCnt="0"/>
      <dgm:spPr/>
    </dgm:pt>
    <dgm:pt modelId="{32F76F6F-F355-4CFA-AB10-C070B35D9F63}" type="pres">
      <dgm:prSet presAssocID="{851F7F6E-E8D5-4CD9-BB46-173029FFC504}" presName="composite" presStyleCnt="0"/>
      <dgm:spPr/>
    </dgm:pt>
    <dgm:pt modelId="{45DC5319-1B0E-422A-9F98-11DD4D067DF6}" type="pres">
      <dgm:prSet presAssocID="{851F7F6E-E8D5-4CD9-BB46-173029FFC504}" presName="background" presStyleLbl="node0" presStyleIdx="2" presStyleCnt="3"/>
      <dgm:spPr/>
    </dgm:pt>
    <dgm:pt modelId="{2692AC85-01F8-418F-AF89-FC4205328043}" type="pres">
      <dgm:prSet presAssocID="{851F7F6E-E8D5-4CD9-BB46-173029FFC504}" presName="text" presStyleLbl="fgAcc0" presStyleIdx="2" presStyleCnt="3">
        <dgm:presLayoutVars>
          <dgm:chPref val="3"/>
        </dgm:presLayoutVars>
      </dgm:prSet>
      <dgm:spPr/>
    </dgm:pt>
    <dgm:pt modelId="{91C1AEE1-238D-474F-AC47-FBB3E792BDC4}" type="pres">
      <dgm:prSet presAssocID="{851F7F6E-E8D5-4CD9-BB46-173029FFC504}" presName="hierChild2" presStyleCnt="0"/>
      <dgm:spPr/>
    </dgm:pt>
  </dgm:ptLst>
  <dgm:cxnLst>
    <dgm:cxn modelId="{3EC9D806-F426-4342-A369-B03D7CA92C1C}" type="presOf" srcId="{C1F6CF57-BE7F-49D8-A4D3-9C8D46B75724}" destId="{F9813062-0351-4AD8-B965-FAAAD7B8F1B4}" srcOrd="0" destOrd="0" presId="urn:microsoft.com/office/officeart/2005/8/layout/hierarchy1"/>
    <dgm:cxn modelId="{1274CA0D-ACE6-471C-B0B8-6580517BA06D}" srcId="{668C9182-4046-40A9-ABB4-E56B2E0CC33B}" destId="{84491049-ABEC-4A7E-B0FB-0BCDAA091B63}" srcOrd="1" destOrd="0" parTransId="{B73FB055-96B1-4D84-B4FF-221902B290E5}" sibTransId="{B9B7700C-84BF-4235-BA4E-AD63559E9B60}"/>
    <dgm:cxn modelId="{FB978C63-6113-4529-B000-495665321D11}" srcId="{668C9182-4046-40A9-ABB4-E56B2E0CC33B}" destId="{851F7F6E-E8D5-4CD9-BB46-173029FFC504}" srcOrd="2" destOrd="0" parTransId="{B775FD8E-6B60-47E8-B5A9-369E9A77C312}" sibTransId="{9ADD2228-135B-4AC1-99F9-20789872446D}"/>
    <dgm:cxn modelId="{37BDC37C-2ED2-4320-96CC-96EFE0235C28}" srcId="{668C9182-4046-40A9-ABB4-E56B2E0CC33B}" destId="{C1F6CF57-BE7F-49D8-A4D3-9C8D46B75724}" srcOrd="0" destOrd="0" parTransId="{FF7C5261-6480-4E66-9847-D9F2C7F8C896}" sibTransId="{D84264CD-04BE-4366-A48F-BC71C94A6289}"/>
    <dgm:cxn modelId="{E3F43690-AB1F-43AD-96E2-7A7BCFB2CEB6}" type="presOf" srcId="{84491049-ABEC-4A7E-B0FB-0BCDAA091B63}" destId="{E87AA630-5D53-43CF-916D-07044FA8D14B}" srcOrd="0" destOrd="0" presId="urn:microsoft.com/office/officeart/2005/8/layout/hierarchy1"/>
    <dgm:cxn modelId="{7D034693-7248-41C0-BF09-C5DBB7D25959}" type="presOf" srcId="{851F7F6E-E8D5-4CD9-BB46-173029FFC504}" destId="{2692AC85-01F8-418F-AF89-FC4205328043}" srcOrd="0" destOrd="0" presId="urn:microsoft.com/office/officeart/2005/8/layout/hierarchy1"/>
    <dgm:cxn modelId="{81A8F3B0-0064-46A8-B876-0D22CA04BE57}" type="presOf" srcId="{668C9182-4046-40A9-ABB4-E56B2E0CC33B}" destId="{8040633D-6B2A-486C-9534-8063A3A7E38A}" srcOrd="0" destOrd="0" presId="urn:microsoft.com/office/officeart/2005/8/layout/hierarchy1"/>
    <dgm:cxn modelId="{1DAA9B30-E2E1-4F01-A64F-655B0EB7C02D}" type="presParOf" srcId="{8040633D-6B2A-486C-9534-8063A3A7E38A}" destId="{C6728484-C05E-499D-8F5F-4E8F9A426EDE}" srcOrd="0" destOrd="0" presId="urn:microsoft.com/office/officeart/2005/8/layout/hierarchy1"/>
    <dgm:cxn modelId="{B27EEC4B-DD44-4B63-9FBC-272FA7FFDAF4}" type="presParOf" srcId="{C6728484-C05E-499D-8F5F-4E8F9A426EDE}" destId="{E3DA066C-3F30-464F-BBAF-6DEA2038DA15}" srcOrd="0" destOrd="0" presId="urn:microsoft.com/office/officeart/2005/8/layout/hierarchy1"/>
    <dgm:cxn modelId="{A5A4EDA8-A90B-40B1-9054-D08C14F305E2}" type="presParOf" srcId="{E3DA066C-3F30-464F-BBAF-6DEA2038DA15}" destId="{40F07EB5-5C5D-4C93-8D64-506494C565EF}" srcOrd="0" destOrd="0" presId="urn:microsoft.com/office/officeart/2005/8/layout/hierarchy1"/>
    <dgm:cxn modelId="{143A690F-4F9D-4A6E-ABBA-4FD8B90E7B16}" type="presParOf" srcId="{E3DA066C-3F30-464F-BBAF-6DEA2038DA15}" destId="{F9813062-0351-4AD8-B965-FAAAD7B8F1B4}" srcOrd="1" destOrd="0" presId="urn:microsoft.com/office/officeart/2005/8/layout/hierarchy1"/>
    <dgm:cxn modelId="{06060598-4BBD-4162-B6C8-ED4CBF1E1F62}" type="presParOf" srcId="{C6728484-C05E-499D-8F5F-4E8F9A426EDE}" destId="{F753AF9A-F756-419F-8FD4-F239957A7FC8}" srcOrd="1" destOrd="0" presId="urn:microsoft.com/office/officeart/2005/8/layout/hierarchy1"/>
    <dgm:cxn modelId="{FD8B798C-238F-4C35-A72C-F79F97BADEC5}" type="presParOf" srcId="{8040633D-6B2A-486C-9534-8063A3A7E38A}" destId="{4E604AE9-E020-4653-A935-A1DEDFF7BC47}" srcOrd="1" destOrd="0" presId="urn:microsoft.com/office/officeart/2005/8/layout/hierarchy1"/>
    <dgm:cxn modelId="{4F575A96-05B1-4A70-931A-43BEC9360172}" type="presParOf" srcId="{4E604AE9-E020-4653-A935-A1DEDFF7BC47}" destId="{02B36F4C-51DB-4DCD-B627-6D34721C506A}" srcOrd="0" destOrd="0" presId="urn:microsoft.com/office/officeart/2005/8/layout/hierarchy1"/>
    <dgm:cxn modelId="{BD99B8CF-EEA8-4B34-A685-F2B0CD91C4FC}" type="presParOf" srcId="{02B36F4C-51DB-4DCD-B627-6D34721C506A}" destId="{E55E8A5E-A197-4A73-BAF3-991D54D65604}" srcOrd="0" destOrd="0" presId="urn:microsoft.com/office/officeart/2005/8/layout/hierarchy1"/>
    <dgm:cxn modelId="{F231A5FD-3A25-4609-8913-7BE2C23ADA05}" type="presParOf" srcId="{02B36F4C-51DB-4DCD-B627-6D34721C506A}" destId="{E87AA630-5D53-43CF-916D-07044FA8D14B}" srcOrd="1" destOrd="0" presId="urn:microsoft.com/office/officeart/2005/8/layout/hierarchy1"/>
    <dgm:cxn modelId="{192CA8D8-1A99-4EC8-AB57-A81CDFA59AF0}" type="presParOf" srcId="{4E604AE9-E020-4653-A935-A1DEDFF7BC47}" destId="{BCABE746-3F85-484E-97FD-3EDD13CC9230}" srcOrd="1" destOrd="0" presId="urn:microsoft.com/office/officeart/2005/8/layout/hierarchy1"/>
    <dgm:cxn modelId="{0B1F8C1B-9B34-4E44-8666-EE46419D8039}" type="presParOf" srcId="{8040633D-6B2A-486C-9534-8063A3A7E38A}" destId="{8A292493-FBEA-40C2-996A-AC7D59946E1B}" srcOrd="2" destOrd="0" presId="urn:microsoft.com/office/officeart/2005/8/layout/hierarchy1"/>
    <dgm:cxn modelId="{03A34492-1E4A-48CB-A7EE-6439E48DA60A}" type="presParOf" srcId="{8A292493-FBEA-40C2-996A-AC7D59946E1B}" destId="{32F76F6F-F355-4CFA-AB10-C070B35D9F63}" srcOrd="0" destOrd="0" presId="urn:microsoft.com/office/officeart/2005/8/layout/hierarchy1"/>
    <dgm:cxn modelId="{E08AA4CA-6C36-4931-A40C-3E337429D51D}" type="presParOf" srcId="{32F76F6F-F355-4CFA-AB10-C070B35D9F63}" destId="{45DC5319-1B0E-422A-9F98-11DD4D067DF6}" srcOrd="0" destOrd="0" presId="urn:microsoft.com/office/officeart/2005/8/layout/hierarchy1"/>
    <dgm:cxn modelId="{08C3232A-6301-4433-BEDF-8634A36D4AB6}" type="presParOf" srcId="{32F76F6F-F355-4CFA-AB10-C070B35D9F63}" destId="{2692AC85-01F8-418F-AF89-FC4205328043}" srcOrd="1" destOrd="0" presId="urn:microsoft.com/office/officeart/2005/8/layout/hierarchy1"/>
    <dgm:cxn modelId="{D4EB83E0-70A0-47F5-BBDB-F5087238DF03}" type="presParOf" srcId="{8A292493-FBEA-40C2-996A-AC7D59946E1B}" destId="{91C1AEE1-238D-474F-AC47-FBB3E792BD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23BFD-9651-4ECC-9EEC-FAE81B09AC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EDBBCE-47E5-46CE-9E3F-40370FFDF21F}">
      <dgm:prSet/>
      <dgm:spPr/>
      <dgm:t>
        <a:bodyPr/>
        <a:lstStyle/>
        <a:p>
          <a:r>
            <a:rPr lang="en-US"/>
            <a:t>1. Vascular Spasm</a:t>
          </a:r>
        </a:p>
      </dgm:t>
    </dgm:pt>
    <dgm:pt modelId="{FF8D0E3B-2483-4FE5-94EA-A149515358A8}" type="parTrans" cxnId="{F776C036-2270-4284-8062-685601ED05B2}">
      <dgm:prSet/>
      <dgm:spPr/>
      <dgm:t>
        <a:bodyPr/>
        <a:lstStyle/>
        <a:p>
          <a:endParaRPr lang="en-US"/>
        </a:p>
      </dgm:t>
    </dgm:pt>
    <dgm:pt modelId="{9EE0565A-70ED-4255-AFC7-B506F1F813E4}" type="sibTrans" cxnId="{F776C036-2270-4284-8062-685601ED05B2}">
      <dgm:prSet/>
      <dgm:spPr/>
      <dgm:t>
        <a:bodyPr/>
        <a:lstStyle/>
        <a:p>
          <a:endParaRPr lang="en-US"/>
        </a:p>
      </dgm:t>
    </dgm:pt>
    <dgm:pt modelId="{F9E857D2-2947-4BFF-A9F1-6AE1AA60F8D1}">
      <dgm:prSet/>
      <dgm:spPr/>
      <dgm:t>
        <a:bodyPr/>
        <a:lstStyle/>
        <a:p>
          <a:r>
            <a:rPr lang="en-US"/>
            <a:t>2. Platelet Plug Formation (Primary Hemostasis)</a:t>
          </a:r>
        </a:p>
      </dgm:t>
    </dgm:pt>
    <dgm:pt modelId="{65729EC1-3A06-4443-9F77-D66ADFC6F607}" type="parTrans" cxnId="{F90C0B1D-64A1-4C7B-8304-2D82D7C1A6E4}">
      <dgm:prSet/>
      <dgm:spPr/>
      <dgm:t>
        <a:bodyPr/>
        <a:lstStyle/>
        <a:p>
          <a:endParaRPr lang="en-US"/>
        </a:p>
      </dgm:t>
    </dgm:pt>
    <dgm:pt modelId="{7D4C2EAF-4D5A-42CB-BF5E-31A4634A0BD9}" type="sibTrans" cxnId="{F90C0B1D-64A1-4C7B-8304-2D82D7C1A6E4}">
      <dgm:prSet/>
      <dgm:spPr/>
      <dgm:t>
        <a:bodyPr/>
        <a:lstStyle/>
        <a:p>
          <a:endParaRPr lang="en-US"/>
        </a:p>
      </dgm:t>
    </dgm:pt>
    <dgm:pt modelId="{4D7B28B9-2683-42D3-B0A5-4F9330AE289E}">
      <dgm:prSet/>
      <dgm:spPr/>
      <dgm:t>
        <a:bodyPr/>
        <a:lstStyle/>
        <a:p>
          <a:r>
            <a:rPr lang="en-US"/>
            <a:t>3. Coagulation Cascade (Secondary Hemostasis)</a:t>
          </a:r>
        </a:p>
      </dgm:t>
    </dgm:pt>
    <dgm:pt modelId="{682F3FF8-85AF-4602-A9DA-19AC956059F2}" type="parTrans" cxnId="{C6D87396-C365-4716-B2ED-78E7F9308A3F}">
      <dgm:prSet/>
      <dgm:spPr/>
      <dgm:t>
        <a:bodyPr/>
        <a:lstStyle/>
        <a:p>
          <a:endParaRPr lang="en-US"/>
        </a:p>
      </dgm:t>
    </dgm:pt>
    <dgm:pt modelId="{F4670C5E-AAB3-4CA1-8DC8-C025722E48EF}" type="sibTrans" cxnId="{C6D87396-C365-4716-B2ED-78E7F9308A3F}">
      <dgm:prSet/>
      <dgm:spPr/>
      <dgm:t>
        <a:bodyPr/>
        <a:lstStyle/>
        <a:p>
          <a:endParaRPr lang="en-US"/>
        </a:p>
      </dgm:t>
    </dgm:pt>
    <dgm:pt modelId="{ECE81164-4DA2-41EA-969C-EA450744BBC6}">
      <dgm:prSet/>
      <dgm:spPr/>
      <dgm:t>
        <a:bodyPr/>
        <a:lstStyle/>
        <a:p>
          <a:r>
            <a:rPr lang="en-US"/>
            <a:t>4. Clot Retraction and Healing</a:t>
          </a:r>
        </a:p>
      </dgm:t>
    </dgm:pt>
    <dgm:pt modelId="{B83C5DB0-7A12-49E6-9149-D2CDB6FCD21C}" type="parTrans" cxnId="{C7629221-C853-477B-957E-E6CF4AC5DD96}">
      <dgm:prSet/>
      <dgm:spPr/>
      <dgm:t>
        <a:bodyPr/>
        <a:lstStyle/>
        <a:p>
          <a:endParaRPr lang="en-US"/>
        </a:p>
      </dgm:t>
    </dgm:pt>
    <dgm:pt modelId="{01C67593-6141-447B-8E91-75EC253F2BDE}" type="sibTrans" cxnId="{C7629221-C853-477B-957E-E6CF4AC5DD96}">
      <dgm:prSet/>
      <dgm:spPr/>
      <dgm:t>
        <a:bodyPr/>
        <a:lstStyle/>
        <a:p>
          <a:endParaRPr lang="en-US"/>
        </a:p>
      </dgm:t>
    </dgm:pt>
    <dgm:pt modelId="{0CABAF94-76F9-4A99-A32C-939650F7C2F9}">
      <dgm:prSet/>
      <dgm:spPr/>
      <dgm:t>
        <a:bodyPr/>
        <a:lstStyle/>
        <a:p>
          <a:r>
            <a:rPr lang="en-US"/>
            <a:t>5. Fibrinolysis</a:t>
          </a:r>
        </a:p>
      </dgm:t>
    </dgm:pt>
    <dgm:pt modelId="{839C909E-91EA-4614-8482-0B4029EBD41C}" type="parTrans" cxnId="{965F9BF3-7C90-4E46-BEC5-D8FFAC0E0FF4}">
      <dgm:prSet/>
      <dgm:spPr/>
      <dgm:t>
        <a:bodyPr/>
        <a:lstStyle/>
        <a:p>
          <a:endParaRPr lang="en-US"/>
        </a:p>
      </dgm:t>
    </dgm:pt>
    <dgm:pt modelId="{B36C3022-06A3-4283-9E90-7F968A7D85C8}" type="sibTrans" cxnId="{965F9BF3-7C90-4E46-BEC5-D8FFAC0E0FF4}">
      <dgm:prSet/>
      <dgm:spPr/>
      <dgm:t>
        <a:bodyPr/>
        <a:lstStyle/>
        <a:p>
          <a:endParaRPr lang="en-US"/>
        </a:p>
      </dgm:t>
    </dgm:pt>
    <dgm:pt modelId="{91018BFF-DCB9-49D4-AA0A-C8D4FCE293E0}" type="pres">
      <dgm:prSet presAssocID="{CBE23BFD-9651-4ECC-9EEC-FAE81B09ACF0}" presName="linear" presStyleCnt="0">
        <dgm:presLayoutVars>
          <dgm:animLvl val="lvl"/>
          <dgm:resizeHandles val="exact"/>
        </dgm:presLayoutVars>
      </dgm:prSet>
      <dgm:spPr/>
    </dgm:pt>
    <dgm:pt modelId="{BDA91211-EA30-4035-9376-626BC34263D4}" type="pres">
      <dgm:prSet presAssocID="{71EDBBCE-47E5-46CE-9E3F-40370FFDF2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CE0C35-AFB2-40B8-A058-93AF436C3924}" type="pres">
      <dgm:prSet presAssocID="{9EE0565A-70ED-4255-AFC7-B506F1F813E4}" presName="spacer" presStyleCnt="0"/>
      <dgm:spPr/>
    </dgm:pt>
    <dgm:pt modelId="{1268C784-CF25-4297-8604-0C699D82AB32}" type="pres">
      <dgm:prSet presAssocID="{F9E857D2-2947-4BFF-A9F1-6AE1AA60F8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87C79A2-8CFC-448D-A8D2-2D8B8B79FC1F}" type="pres">
      <dgm:prSet presAssocID="{7D4C2EAF-4D5A-42CB-BF5E-31A4634A0BD9}" presName="spacer" presStyleCnt="0"/>
      <dgm:spPr/>
    </dgm:pt>
    <dgm:pt modelId="{381998F9-CB40-478A-9429-BC152EB69DEE}" type="pres">
      <dgm:prSet presAssocID="{4D7B28B9-2683-42D3-B0A5-4F9330AE28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520C41-892C-475F-BACF-837A2263E2A7}" type="pres">
      <dgm:prSet presAssocID="{F4670C5E-AAB3-4CA1-8DC8-C025722E48EF}" presName="spacer" presStyleCnt="0"/>
      <dgm:spPr/>
    </dgm:pt>
    <dgm:pt modelId="{825363A6-EF71-4DE1-9ED2-6286956620BF}" type="pres">
      <dgm:prSet presAssocID="{ECE81164-4DA2-41EA-969C-EA450744BB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B2CF18-A362-4C2E-9513-CE0A20D9EC65}" type="pres">
      <dgm:prSet presAssocID="{01C67593-6141-447B-8E91-75EC253F2BDE}" presName="spacer" presStyleCnt="0"/>
      <dgm:spPr/>
    </dgm:pt>
    <dgm:pt modelId="{C23E6382-CE46-4F1D-81D7-636E4DC0E97F}" type="pres">
      <dgm:prSet presAssocID="{0CABAF94-76F9-4A99-A32C-939650F7C2F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90C0B1D-64A1-4C7B-8304-2D82D7C1A6E4}" srcId="{CBE23BFD-9651-4ECC-9EEC-FAE81B09ACF0}" destId="{F9E857D2-2947-4BFF-A9F1-6AE1AA60F8D1}" srcOrd="1" destOrd="0" parTransId="{65729EC1-3A06-4443-9F77-D66ADFC6F607}" sibTransId="{7D4C2EAF-4D5A-42CB-BF5E-31A4634A0BD9}"/>
    <dgm:cxn modelId="{C7629221-C853-477B-957E-E6CF4AC5DD96}" srcId="{CBE23BFD-9651-4ECC-9EEC-FAE81B09ACF0}" destId="{ECE81164-4DA2-41EA-969C-EA450744BBC6}" srcOrd="3" destOrd="0" parTransId="{B83C5DB0-7A12-49E6-9149-D2CDB6FCD21C}" sibTransId="{01C67593-6141-447B-8E91-75EC253F2BDE}"/>
    <dgm:cxn modelId="{F776C036-2270-4284-8062-685601ED05B2}" srcId="{CBE23BFD-9651-4ECC-9EEC-FAE81B09ACF0}" destId="{71EDBBCE-47E5-46CE-9E3F-40370FFDF21F}" srcOrd="0" destOrd="0" parTransId="{FF8D0E3B-2483-4FE5-94EA-A149515358A8}" sibTransId="{9EE0565A-70ED-4255-AFC7-B506F1F813E4}"/>
    <dgm:cxn modelId="{B2645049-87F6-40B2-A97A-E3352C46E355}" type="presOf" srcId="{0CABAF94-76F9-4A99-A32C-939650F7C2F9}" destId="{C23E6382-CE46-4F1D-81D7-636E4DC0E97F}" srcOrd="0" destOrd="0" presId="urn:microsoft.com/office/officeart/2005/8/layout/vList2"/>
    <dgm:cxn modelId="{6AD34D78-6BB2-449F-AA49-EDA9CF5371D0}" type="presOf" srcId="{4D7B28B9-2683-42D3-B0A5-4F9330AE289E}" destId="{381998F9-CB40-478A-9429-BC152EB69DEE}" srcOrd="0" destOrd="0" presId="urn:microsoft.com/office/officeart/2005/8/layout/vList2"/>
    <dgm:cxn modelId="{DCC4618B-7C9E-4CF8-82DB-76F5D65A95B1}" type="presOf" srcId="{CBE23BFD-9651-4ECC-9EEC-FAE81B09ACF0}" destId="{91018BFF-DCB9-49D4-AA0A-C8D4FCE293E0}" srcOrd="0" destOrd="0" presId="urn:microsoft.com/office/officeart/2005/8/layout/vList2"/>
    <dgm:cxn modelId="{C6D87396-C365-4716-B2ED-78E7F9308A3F}" srcId="{CBE23BFD-9651-4ECC-9EEC-FAE81B09ACF0}" destId="{4D7B28B9-2683-42D3-B0A5-4F9330AE289E}" srcOrd="2" destOrd="0" parTransId="{682F3FF8-85AF-4602-A9DA-19AC956059F2}" sibTransId="{F4670C5E-AAB3-4CA1-8DC8-C025722E48EF}"/>
    <dgm:cxn modelId="{A770D6CE-F589-4505-A99F-42E5C9C413F3}" type="presOf" srcId="{F9E857D2-2947-4BFF-A9F1-6AE1AA60F8D1}" destId="{1268C784-CF25-4297-8604-0C699D82AB32}" srcOrd="0" destOrd="0" presId="urn:microsoft.com/office/officeart/2005/8/layout/vList2"/>
    <dgm:cxn modelId="{A84C8BD9-3989-4BB8-80D2-C28FF56EA340}" type="presOf" srcId="{ECE81164-4DA2-41EA-969C-EA450744BBC6}" destId="{825363A6-EF71-4DE1-9ED2-6286956620BF}" srcOrd="0" destOrd="0" presId="urn:microsoft.com/office/officeart/2005/8/layout/vList2"/>
    <dgm:cxn modelId="{C7EE44F1-3C46-4632-9182-51B26CA0B6E3}" type="presOf" srcId="{71EDBBCE-47E5-46CE-9E3F-40370FFDF21F}" destId="{BDA91211-EA30-4035-9376-626BC34263D4}" srcOrd="0" destOrd="0" presId="urn:microsoft.com/office/officeart/2005/8/layout/vList2"/>
    <dgm:cxn modelId="{965F9BF3-7C90-4E46-BEC5-D8FFAC0E0FF4}" srcId="{CBE23BFD-9651-4ECC-9EEC-FAE81B09ACF0}" destId="{0CABAF94-76F9-4A99-A32C-939650F7C2F9}" srcOrd="4" destOrd="0" parTransId="{839C909E-91EA-4614-8482-0B4029EBD41C}" sibTransId="{B36C3022-06A3-4283-9E90-7F968A7D85C8}"/>
    <dgm:cxn modelId="{B32F5749-4A14-41B3-8E1F-C492D36C0C15}" type="presParOf" srcId="{91018BFF-DCB9-49D4-AA0A-C8D4FCE293E0}" destId="{BDA91211-EA30-4035-9376-626BC34263D4}" srcOrd="0" destOrd="0" presId="urn:microsoft.com/office/officeart/2005/8/layout/vList2"/>
    <dgm:cxn modelId="{92F050B8-675D-4A40-9492-CD874EA12F81}" type="presParOf" srcId="{91018BFF-DCB9-49D4-AA0A-C8D4FCE293E0}" destId="{9FCE0C35-AFB2-40B8-A058-93AF436C3924}" srcOrd="1" destOrd="0" presId="urn:microsoft.com/office/officeart/2005/8/layout/vList2"/>
    <dgm:cxn modelId="{09E9A4CD-623C-42AC-8570-55476D89DB8A}" type="presParOf" srcId="{91018BFF-DCB9-49D4-AA0A-C8D4FCE293E0}" destId="{1268C784-CF25-4297-8604-0C699D82AB32}" srcOrd="2" destOrd="0" presId="urn:microsoft.com/office/officeart/2005/8/layout/vList2"/>
    <dgm:cxn modelId="{94E21964-1C55-489E-BFDB-8CD8753B59C6}" type="presParOf" srcId="{91018BFF-DCB9-49D4-AA0A-C8D4FCE293E0}" destId="{587C79A2-8CFC-448D-A8D2-2D8B8B79FC1F}" srcOrd="3" destOrd="0" presId="urn:microsoft.com/office/officeart/2005/8/layout/vList2"/>
    <dgm:cxn modelId="{9D20210D-B3C5-4779-88BC-3F0D37FC023F}" type="presParOf" srcId="{91018BFF-DCB9-49D4-AA0A-C8D4FCE293E0}" destId="{381998F9-CB40-478A-9429-BC152EB69DEE}" srcOrd="4" destOrd="0" presId="urn:microsoft.com/office/officeart/2005/8/layout/vList2"/>
    <dgm:cxn modelId="{A07E2975-9D94-4983-8C0B-CEEF745F370F}" type="presParOf" srcId="{91018BFF-DCB9-49D4-AA0A-C8D4FCE293E0}" destId="{25520C41-892C-475F-BACF-837A2263E2A7}" srcOrd="5" destOrd="0" presId="urn:microsoft.com/office/officeart/2005/8/layout/vList2"/>
    <dgm:cxn modelId="{4F5788DE-AF8A-42B5-9AEF-70C9E861168F}" type="presParOf" srcId="{91018BFF-DCB9-49D4-AA0A-C8D4FCE293E0}" destId="{825363A6-EF71-4DE1-9ED2-6286956620BF}" srcOrd="6" destOrd="0" presId="urn:microsoft.com/office/officeart/2005/8/layout/vList2"/>
    <dgm:cxn modelId="{0302DB0B-6F63-4D26-9C00-E1BA90579C35}" type="presParOf" srcId="{91018BFF-DCB9-49D4-AA0A-C8D4FCE293E0}" destId="{73B2CF18-A362-4C2E-9513-CE0A20D9EC65}" srcOrd="7" destOrd="0" presId="urn:microsoft.com/office/officeart/2005/8/layout/vList2"/>
    <dgm:cxn modelId="{8CE79119-FF3A-4F39-A748-2184F561D10F}" type="presParOf" srcId="{91018BFF-DCB9-49D4-AA0A-C8D4FCE293E0}" destId="{C23E6382-CE46-4F1D-81D7-636E4DC0E9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9B9A56-B08C-4589-A811-581DE2F6B2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5AEFFCC-0A00-4694-A56A-02A78BC08FDE}">
      <dgm:prSet/>
      <dgm:spPr/>
      <dgm:t>
        <a:bodyPr/>
        <a:lstStyle/>
        <a:p>
          <a:r>
            <a:rPr lang="en-US"/>
            <a:t>Immediate vasoconstriction after injury.</a:t>
          </a:r>
        </a:p>
      </dgm:t>
    </dgm:pt>
    <dgm:pt modelId="{FA1DE8E5-B558-4ADC-A111-FA515ED64F5E}" type="parTrans" cxnId="{E691F652-0751-4878-A2D8-4EFC80699768}">
      <dgm:prSet/>
      <dgm:spPr/>
      <dgm:t>
        <a:bodyPr/>
        <a:lstStyle/>
        <a:p>
          <a:endParaRPr lang="en-US"/>
        </a:p>
      </dgm:t>
    </dgm:pt>
    <dgm:pt modelId="{510BA9A8-AA52-4F93-8F48-C4FFAE33973E}" type="sibTrans" cxnId="{E691F652-0751-4878-A2D8-4EFC80699768}">
      <dgm:prSet/>
      <dgm:spPr/>
      <dgm:t>
        <a:bodyPr/>
        <a:lstStyle/>
        <a:p>
          <a:endParaRPr lang="en-US"/>
        </a:p>
      </dgm:t>
    </dgm:pt>
    <dgm:pt modelId="{1B9C818A-5B1C-4FB5-8EB0-189823CEDCD8}">
      <dgm:prSet/>
      <dgm:spPr/>
      <dgm:t>
        <a:bodyPr/>
        <a:lstStyle/>
        <a:p>
          <a:r>
            <a:rPr lang="en-US"/>
            <a:t>Reduces blood flow.</a:t>
          </a:r>
        </a:p>
      </dgm:t>
    </dgm:pt>
    <dgm:pt modelId="{F5634EC5-17DA-4336-A75A-A35B6F028E00}" type="parTrans" cxnId="{473C6526-2203-44AE-9BAE-9E3F4132E18B}">
      <dgm:prSet/>
      <dgm:spPr/>
      <dgm:t>
        <a:bodyPr/>
        <a:lstStyle/>
        <a:p>
          <a:endParaRPr lang="en-US"/>
        </a:p>
      </dgm:t>
    </dgm:pt>
    <dgm:pt modelId="{006E0D8C-5533-4486-A9BE-B1D8F8A447E6}" type="sibTrans" cxnId="{473C6526-2203-44AE-9BAE-9E3F4132E18B}">
      <dgm:prSet/>
      <dgm:spPr/>
      <dgm:t>
        <a:bodyPr/>
        <a:lstStyle/>
        <a:p>
          <a:endParaRPr lang="en-US"/>
        </a:p>
      </dgm:t>
    </dgm:pt>
    <dgm:pt modelId="{ED2A421E-6C04-4847-8D98-19F219FA4D47}">
      <dgm:prSet/>
      <dgm:spPr/>
      <dgm:t>
        <a:bodyPr/>
        <a:lstStyle/>
        <a:p>
          <a:r>
            <a:rPr lang="en-US"/>
            <a:t>Mediators: endothelin, serotonin, thromboxane A2.</a:t>
          </a:r>
        </a:p>
      </dgm:t>
    </dgm:pt>
    <dgm:pt modelId="{1989C9A8-8B83-4807-ABC8-C293C8DF1F05}" type="parTrans" cxnId="{CA558303-EF60-4F76-9BD4-C0DD524E2426}">
      <dgm:prSet/>
      <dgm:spPr/>
      <dgm:t>
        <a:bodyPr/>
        <a:lstStyle/>
        <a:p>
          <a:endParaRPr lang="en-US"/>
        </a:p>
      </dgm:t>
    </dgm:pt>
    <dgm:pt modelId="{58853903-80C2-4A3B-B1F3-774787A7FA4F}" type="sibTrans" cxnId="{CA558303-EF60-4F76-9BD4-C0DD524E2426}">
      <dgm:prSet/>
      <dgm:spPr/>
      <dgm:t>
        <a:bodyPr/>
        <a:lstStyle/>
        <a:p>
          <a:endParaRPr lang="en-US"/>
        </a:p>
      </dgm:t>
    </dgm:pt>
    <dgm:pt modelId="{7B589D72-9A92-4B10-82EA-1F527BCDA086}" type="pres">
      <dgm:prSet presAssocID="{229B9A56-B08C-4589-A811-581DE2F6B28D}" presName="root" presStyleCnt="0">
        <dgm:presLayoutVars>
          <dgm:dir/>
          <dgm:resizeHandles val="exact"/>
        </dgm:presLayoutVars>
      </dgm:prSet>
      <dgm:spPr/>
    </dgm:pt>
    <dgm:pt modelId="{60C369F6-FC2F-4898-BE0E-190BE53E9E88}" type="pres">
      <dgm:prSet presAssocID="{75AEFFCC-0A00-4694-A56A-02A78BC08FDE}" presName="compNode" presStyleCnt="0"/>
      <dgm:spPr/>
    </dgm:pt>
    <dgm:pt modelId="{4E1A509F-3380-479B-913A-13E1EA361B8B}" type="pres">
      <dgm:prSet presAssocID="{75AEFFCC-0A00-4694-A56A-02A78BC08FDE}" presName="bgRect" presStyleLbl="bgShp" presStyleIdx="0" presStyleCnt="3"/>
      <dgm:spPr/>
    </dgm:pt>
    <dgm:pt modelId="{CB3FB238-1980-424C-9A2F-D0B0E9775F3F}" type="pres">
      <dgm:prSet presAssocID="{75AEFFCC-0A00-4694-A56A-02A78BC08F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AA0EF1DF-2048-41FB-9314-9D04DB84DBFF}" type="pres">
      <dgm:prSet presAssocID="{75AEFFCC-0A00-4694-A56A-02A78BC08FDE}" presName="spaceRect" presStyleCnt="0"/>
      <dgm:spPr/>
    </dgm:pt>
    <dgm:pt modelId="{72D26C2B-74CE-463D-B246-E38A2F1A8310}" type="pres">
      <dgm:prSet presAssocID="{75AEFFCC-0A00-4694-A56A-02A78BC08FDE}" presName="parTx" presStyleLbl="revTx" presStyleIdx="0" presStyleCnt="3">
        <dgm:presLayoutVars>
          <dgm:chMax val="0"/>
          <dgm:chPref val="0"/>
        </dgm:presLayoutVars>
      </dgm:prSet>
      <dgm:spPr/>
    </dgm:pt>
    <dgm:pt modelId="{1C62D714-CDCF-4576-8A93-57B6030C0557}" type="pres">
      <dgm:prSet presAssocID="{510BA9A8-AA52-4F93-8F48-C4FFAE33973E}" presName="sibTrans" presStyleCnt="0"/>
      <dgm:spPr/>
    </dgm:pt>
    <dgm:pt modelId="{DE324F0C-060F-4542-9B3C-B5B3FFFAFBF0}" type="pres">
      <dgm:prSet presAssocID="{1B9C818A-5B1C-4FB5-8EB0-189823CEDCD8}" presName="compNode" presStyleCnt="0"/>
      <dgm:spPr/>
    </dgm:pt>
    <dgm:pt modelId="{0F09203C-D030-40A3-A0A6-CFBC9C2B0CB8}" type="pres">
      <dgm:prSet presAssocID="{1B9C818A-5B1C-4FB5-8EB0-189823CEDCD8}" presName="bgRect" presStyleLbl="bgShp" presStyleIdx="1" presStyleCnt="3"/>
      <dgm:spPr/>
    </dgm:pt>
    <dgm:pt modelId="{5A3A208F-D1C8-432D-AD41-5754A6818216}" type="pres">
      <dgm:prSet presAssocID="{1B9C818A-5B1C-4FB5-8EB0-189823CEDC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F123367E-F151-47D1-95E0-7260B04EB6F7}" type="pres">
      <dgm:prSet presAssocID="{1B9C818A-5B1C-4FB5-8EB0-189823CEDCD8}" presName="spaceRect" presStyleCnt="0"/>
      <dgm:spPr/>
    </dgm:pt>
    <dgm:pt modelId="{13FD1CD5-F5C2-4C20-8B26-45A69FBB86B1}" type="pres">
      <dgm:prSet presAssocID="{1B9C818A-5B1C-4FB5-8EB0-189823CEDCD8}" presName="parTx" presStyleLbl="revTx" presStyleIdx="1" presStyleCnt="3">
        <dgm:presLayoutVars>
          <dgm:chMax val="0"/>
          <dgm:chPref val="0"/>
        </dgm:presLayoutVars>
      </dgm:prSet>
      <dgm:spPr/>
    </dgm:pt>
    <dgm:pt modelId="{D62FDEA7-2802-43E9-BCC1-4BEC019EACD8}" type="pres">
      <dgm:prSet presAssocID="{006E0D8C-5533-4486-A9BE-B1D8F8A447E6}" presName="sibTrans" presStyleCnt="0"/>
      <dgm:spPr/>
    </dgm:pt>
    <dgm:pt modelId="{422780D4-EA17-4362-9D0B-D4B8919D2393}" type="pres">
      <dgm:prSet presAssocID="{ED2A421E-6C04-4847-8D98-19F219FA4D47}" presName="compNode" presStyleCnt="0"/>
      <dgm:spPr/>
    </dgm:pt>
    <dgm:pt modelId="{3C57333A-A868-4B17-B069-84020D1F346B}" type="pres">
      <dgm:prSet presAssocID="{ED2A421E-6C04-4847-8D98-19F219FA4D47}" presName="bgRect" presStyleLbl="bgShp" presStyleIdx="2" presStyleCnt="3"/>
      <dgm:spPr/>
    </dgm:pt>
    <dgm:pt modelId="{1041A0CE-2F27-4BB3-B7A9-7E63444D45C8}" type="pres">
      <dgm:prSet presAssocID="{ED2A421E-6C04-4847-8D98-19F219FA4D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09DA2C54-6EE5-4490-84E7-19FC0B6C9E9B}" type="pres">
      <dgm:prSet presAssocID="{ED2A421E-6C04-4847-8D98-19F219FA4D47}" presName="spaceRect" presStyleCnt="0"/>
      <dgm:spPr/>
    </dgm:pt>
    <dgm:pt modelId="{B9626A2F-4F91-40FB-8427-FD3B0CE0C755}" type="pres">
      <dgm:prSet presAssocID="{ED2A421E-6C04-4847-8D98-19F219FA4D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558303-EF60-4F76-9BD4-C0DD524E2426}" srcId="{229B9A56-B08C-4589-A811-581DE2F6B28D}" destId="{ED2A421E-6C04-4847-8D98-19F219FA4D47}" srcOrd="2" destOrd="0" parTransId="{1989C9A8-8B83-4807-ABC8-C293C8DF1F05}" sibTransId="{58853903-80C2-4A3B-B1F3-774787A7FA4F}"/>
    <dgm:cxn modelId="{473C6526-2203-44AE-9BAE-9E3F4132E18B}" srcId="{229B9A56-B08C-4589-A811-581DE2F6B28D}" destId="{1B9C818A-5B1C-4FB5-8EB0-189823CEDCD8}" srcOrd="1" destOrd="0" parTransId="{F5634EC5-17DA-4336-A75A-A35B6F028E00}" sibTransId="{006E0D8C-5533-4486-A9BE-B1D8F8A447E6}"/>
    <dgm:cxn modelId="{10B3865D-FDE4-4433-AE22-BE4F2B83CDB9}" type="presOf" srcId="{75AEFFCC-0A00-4694-A56A-02A78BC08FDE}" destId="{72D26C2B-74CE-463D-B246-E38A2F1A8310}" srcOrd="0" destOrd="0" presId="urn:microsoft.com/office/officeart/2018/2/layout/IconVerticalSolidList"/>
    <dgm:cxn modelId="{E691F652-0751-4878-A2D8-4EFC80699768}" srcId="{229B9A56-B08C-4589-A811-581DE2F6B28D}" destId="{75AEFFCC-0A00-4694-A56A-02A78BC08FDE}" srcOrd="0" destOrd="0" parTransId="{FA1DE8E5-B558-4ADC-A111-FA515ED64F5E}" sibTransId="{510BA9A8-AA52-4F93-8F48-C4FFAE33973E}"/>
    <dgm:cxn modelId="{3BBD52AA-F7DD-4055-A2E2-CD5EA2E7B0D2}" type="presOf" srcId="{1B9C818A-5B1C-4FB5-8EB0-189823CEDCD8}" destId="{13FD1CD5-F5C2-4C20-8B26-45A69FBB86B1}" srcOrd="0" destOrd="0" presId="urn:microsoft.com/office/officeart/2018/2/layout/IconVerticalSolidList"/>
    <dgm:cxn modelId="{21F69AEB-4AD4-4915-88E7-7A1AC74B93FD}" type="presOf" srcId="{229B9A56-B08C-4589-A811-581DE2F6B28D}" destId="{7B589D72-9A92-4B10-82EA-1F527BCDA086}" srcOrd="0" destOrd="0" presId="urn:microsoft.com/office/officeart/2018/2/layout/IconVerticalSolidList"/>
    <dgm:cxn modelId="{4E0D18FB-551E-472A-AAB3-57DEA7593731}" type="presOf" srcId="{ED2A421E-6C04-4847-8D98-19F219FA4D47}" destId="{B9626A2F-4F91-40FB-8427-FD3B0CE0C755}" srcOrd="0" destOrd="0" presId="urn:microsoft.com/office/officeart/2018/2/layout/IconVerticalSolidList"/>
    <dgm:cxn modelId="{BAF3940E-DE5A-4421-BF28-9C82D2581DD2}" type="presParOf" srcId="{7B589D72-9A92-4B10-82EA-1F527BCDA086}" destId="{60C369F6-FC2F-4898-BE0E-190BE53E9E88}" srcOrd="0" destOrd="0" presId="urn:microsoft.com/office/officeart/2018/2/layout/IconVerticalSolidList"/>
    <dgm:cxn modelId="{675EF111-49FC-4381-8677-CA2A7075718A}" type="presParOf" srcId="{60C369F6-FC2F-4898-BE0E-190BE53E9E88}" destId="{4E1A509F-3380-479B-913A-13E1EA361B8B}" srcOrd="0" destOrd="0" presId="urn:microsoft.com/office/officeart/2018/2/layout/IconVerticalSolidList"/>
    <dgm:cxn modelId="{418B9981-E486-47E1-B972-7F44A39EEE77}" type="presParOf" srcId="{60C369F6-FC2F-4898-BE0E-190BE53E9E88}" destId="{CB3FB238-1980-424C-9A2F-D0B0E9775F3F}" srcOrd="1" destOrd="0" presId="urn:microsoft.com/office/officeart/2018/2/layout/IconVerticalSolidList"/>
    <dgm:cxn modelId="{FE2F6164-46F2-42E9-99DC-08697579F119}" type="presParOf" srcId="{60C369F6-FC2F-4898-BE0E-190BE53E9E88}" destId="{AA0EF1DF-2048-41FB-9314-9D04DB84DBFF}" srcOrd="2" destOrd="0" presId="urn:microsoft.com/office/officeart/2018/2/layout/IconVerticalSolidList"/>
    <dgm:cxn modelId="{EBFB546B-9928-4C50-9188-DB3748D6C3EB}" type="presParOf" srcId="{60C369F6-FC2F-4898-BE0E-190BE53E9E88}" destId="{72D26C2B-74CE-463D-B246-E38A2F1A8310}" srcOrd="3" destOrd="0" presId="urn:microsoft.com/office/officeart/2018/2/layout/IconVerticalSolidList"/>
    <dgm:cxn modelId="{0905595C-78FC-4062-BED3-5110B4B12577}" type="presParOf" srcId="{7B589D72-9A92-4B10-82EA-1F527BCDA086}" destId="{1C62D714-CDCF-4576-8A93-57B6030C0557}" srcOrd="1" destOrd="0" presId="urn:microsoft.com/office/officeart/2018/2/layout/IconVerticalSolidList"/>
    <dgm:cxn modelId="{391EED44-BBAB-4B5C-AA1A-B1A085900557}" type="presParOf" srcId="{7B589D72-9A92-4B10-82EA-1F527BCDA086}" destId="{DE324F0C-060F-4542-9B3C-B5B3FFFAFBF0}" srcOrd="2" destOrd="0" presId="urn:microsoft.com/office/officeart/2018/2/layout/IconVerticalSolidList"/>
    <dgm:cxn modelId="{0D259C96-C776-461A-A6F2-90A48FE9700D}" type="presParOf" srcId="{DE324F0C-060F-4542-9B3C-B5B3FFFAFBF0}" destId="{0F09203C-D030-40A3-A0A6-CFBC9C2B0CB8}" srcOrd="0" destOrd="0" presId="urn:microsoft.com/office/officeart/2018/2/layout/IconVerticalSolidList"/>
    <dgm:cxn modelId="{F9CDF9BC-2D83-40D6-86C8-3671526D9083}" type="presParOf" srcId="{DE324F0C-060F-4542-9B3C-B5B3FFFAFBF0}" destId="{5A3A208F-D1C8-432D-AD41-5754A6818216}" srcOrd="1" destOrd="0" presId="urn:microsoft.com/office/officeart/2018/2/layout/IconVerticalSolidList"/>
    <dgm:cxn modelId="{5BB68D3B-03BF-43AC-BAD0-70EE4BED3E1D}" type="presParOf" srcId="{DE324F0C-060F-4542-9B3C-B5B3FFFAFBF0}" destId="{F123367E-F151-47D1-95E0-7260B04EB6F7}" srcOrd="2" destOrd="0" presId="urn:microsoft.com/office/officeart/2018/2/layout/IconVerticalSolidList"/>
    <dgm:cxn modelId="{C559F069-759D-455A-99A9-F2ABA6CC18C4}" type="presParOf" srcId="{DE324F0C-060F-4542-9B3C-B5B3FFFAFBF0}" destId="{13FD1CD5-F5C2-4C20-8B26-45A69FBB86B1}" srcOrd="3" destOrd="0" presId="urn:microsoft.com/office/officeart/2018/2/layout/IconVerticalSolidList"/>
    <dgm:cxn modelId="{B713E3D0-CB23-4876-9496-1E726A4FE674}" type="presParOf" srcId="{7B589D72-9A92-4B10-82EA-1F527BCDA086}" destId="{D62FDEA7-2802-43E9-BCC1-4BEC019EACD8}" srcOrd="3" destOrd="0" presId="urn:microsoft.com/office/officeart/2018/2/layout/IconVerticalSolidList"/>
    <dgm:cxn modelId="{8CA672F2-8BA9-4C95-95EB-6E1D08958138}" type="presParOf" srcId="{7B589D72-9A92-4B10-82EA-1F527BCDA086}" destId="{422780D4-EA17-4362-9D0B-D4B8919D2393}" srcOrd="4" destOrd="0" presId="urn:microsoft.com/office/officeart/2018/2/layout/IconVerticalSolidList"/>
    <dgm:cxn modelId="{29382F42-FB8B-4AF6-9ABD-F4832795CC96}" type="presParOf" srcId="{422780D4-EA17-4362-9D0B-D4B8919D2393}" destId="{3C57333A-A868-4B17-B069-84020D1F346B}" srcOrd="0" destOrd="0" presId="urn:microsoft.com/office/officeart/2018/2/layout/IconVerticalSolidList"/>
    <dgm:cxn modelId="{77E0AFFB-8117-4AF1-8AB5-0B3FACD6EDFD}" type="presParOf" srcId="{422780D4-EA17-4362-9D0B-D4B8919D2393}" destId="{1041A0CE-2F27-4BB3-B7A9-7E63444D45C8}" srcOrd="1" destOrd="0" presId="urn:microsoft.com/office/officeart/2018/2/layout/IconVerticalSolidList"/>
    <dgm:cxn modelId="{C44053DD-B8F6-4A1F-947F-20EB6EB3DD13}" type="presParOf" srcId="{422780D4-EA17-4362-9D0B-D4B8919D2393}" destId="{09DA2C54-6EE5-4490-84E7-19FC0B6C9E9B}" srcOrd="2" destOrd="0" presId="urn:microsoft.com/office/officeart/2018/2/layout/IconVerticalSolidList"/>
    <dgm:cxn modelId="{4250F03F-8E3E-4DEB-84AE-09D2688805BF}" type="presParOf" srcId="{422780D4-EA17-4362-9D0B-D4B8919D2393}" destId="{B9626A2F-4F91-40FB-8427-FD3B0CE0C7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1EBD1-4526-4230-86F7-4B631D39564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8210EC-50F8-4F0D-B0BB-FF888F53CAEB}">
      <dgm:prSet/>
      <dgm:spPr/>
      <dgm:t>
        <a:bodyPr/>
        <a:lstStyle/>
        <a:p>
          <a:r>
            <a:rPr lang="en-US"/>
            <a:t>Platelet adhesion to collagen via vWF.</a:t>
          </a:r>
        </a:p>
      </dgm:t>
    </dgm:pt>
    <dgm:pt modelId="{9B5968A9-B208-4CEA-A1EB-97EEC2C67760}" type="parTrans" cxnId="{A44C5CF3-BFAF-4B24-8DFA-109740EF3AD9}">
      <dgm:prSet/>
      <dgm:spPr/>
      <dgm:t>
        <a:bodyPr/>
        <a:lstStyle/>
        <a:p>
          <a:endParaRPr lang="en-US"/>
        </a:p>
      </dgm:t>
    </dgm:pt>
    <dgm:pt modelId="{77297298-84A3-4233-B3CE-D7385469EB87}" type="sibTrans" cxnId="{A44C5CF3-BFAF-4B24-8DFA-109740EF3AD9}">
      <dgm:prSet/>
      <dgm:spPr/>
      <dgm:t>
        <a:bodyPr/>
        <a:lstStyle/>
        <a:p>
          <a:endParaRPr lang="en-US"/>
        </a:p>
      </dgm:t>
    </dgm:pt>
    <dgm:pt modelId="{57B23682-E63D-4D21-A18A-73D1B7CADB7F}">
      <dgm:prSet/>
      <dgm:spPr/>
      <dgm:t>
        <a:bodyPr/>
        <a:lstStyle/>
        <a:p>
          <a:r>
            <a:rPr lang="en-US"/>
            <a:t>Activation: release ADP, serotonin, TXA2.</a:t>
          </a:r>
        </a:p>
      </dgm:t>
    </dgm:pt>
    <dgm:pt modelId="{360B86D7-9D09-454F-8438-ED2D68FE703E}" type="parTrans" cxnId="{2D1DBDA9-F2DA-4808-9A30-D74FA38C2205}">
      <dgm:prSet/>
      <dgm:spPr/>
      <dgm:t>
        <a:bodyPr/>
        <a:lstStyle/>
        <a:p>
          <a:endParaRPr lang="en-US"/>
        </a:p>
      </dgm:t>
    </dgm:pt>
    <dgm:pt modelId="{980E9967-2098-478D-A6AE-FCF461A00408}" type="sibTrans" cxnId="{2D1DBDA9-F2DA-4808-9A30-D74FA38C2205}">
      <dgm:prSet/>
      <dgm:spPr/>
      <dgm:t>
        <a:bodyPr/>
        <a:lstStyle/>
        <a:p>
          <a:endParaRPr lang="en-US"/>
        </a:p>
      </dgm:t>
    </dgm:pt>
    <dgm:pt modelId="{0E531077-FECC-468B-B43A-EA1054A396D9}">
      <dgm:prSet/>
      <dgm:spPr/>
      <dgm:t>
        <a:bodyPr/>
        <a:lstStyle/>
        <a:p>
          <a:r>
            <a:rPr lang="en-US"/>
            <a:t>Aggregation via fibrinogen and GPIIb/IIIa receptors.</a:t>
          </a:r>
        </a:p>
      </dgm:t>
    </dgm:pt>
    <dgm:pt modelId="{DED403E0-C89B-4FA8-87C1-B30D1595541B}" type="parTrans" cxnId="{C39DF106-1525-4DF2-A7E4-C09BEA4CF2B6}">
      <dgm:prSet/>
      <dgm:spPr/>
      <dgm:t>
        <a:bodyPr/>
        <a:lstStyle/>
        <a:p>
          <a:endParaRPr lang="en-US"/>
        </a:p>
      </dgm:t>
    </dgm:pt>
    <dgm:pt modelId="{76C4DD13-A684-4A56-BA2A-DFA70FA134B0}" type="sibTrans" cxnId="{C39DF106-1525-4DF2-A7E4-C09BEA4CF2B6}">
      <dgm:prSet/>
      <dgm:spPr/>
      <dgm:t>
        <a:bodyPr/>
        <a:lstStyle/>
        <a:p>
          <a:endParaRPr lang="en-US"/>
        </a:p>
      </dgm:t>
    </dgm:pt>
    <dgm:pt modelId="{FFF8CAFC-B9D1-4943-A82C-E0A924DCD938}" type="pres">
      <dgm:prSet presAssocID="{C921EBD1-4526-4230-86F7-4B631D39564B}" presName="vert0" presStyleCnt="0">
        <dgm:presLayoutVars>
          <dgm:dir/>
          <dgm:animOne val="branch"/>
          <dgm:animLvl val="lvl"/>
        </dgm:presLayoutVars>
      </dgm:prSet>
      <dgm:spPr/>
    </dgm:pt>
    <dgm:pt modelId="{77BB6633-C8C7-4DCA-83F2-3740F184696D}" type="pres">
      <dgm:prSet presAssocID="{7B8210EC-50F8-4F0D-B0BB-FF888F53CAEB}" presName="thickLine" presStyleLbl="alignNode1" presStyleIdx="0" presStyleCnt="3"/>
      <dgm:spPr/>
    </dgm:pt>
    <dgm:pt modelId="{CD664BCD-DE9B-4737-8A2E-27151BC01EAE}" type="pres">
      <dgm:prSet presAssocID="{7B8210EC-50F8-4F0D-B0BB-FF888F53CAEB}" presName="horz1" presStyleCnt="0"/>
      <dgm:spPr/>
    </dgm:pt>
    <dgm:pt modelId="{862DF694-A134-43B6-918C-AA6323B7EE79}" type="pres">
      <dgm:prSet presAssocID="{7B8210EC-50F8-4F0D-B0BB-FF888F53CAEB}" presName="tx1" presStyleLbl="revTx" presStyleIdx="0" presStyleCnt="3"/>
      <dgm:spPr/>
    </dgm:pt>
    <dgm:pt modelId="{3D62BDA1-CDFB-4C30-A6E2-EC9FD51C2964}" type="pres">
      <dgm:prSet presAssocID="{7B8210EC-50F8-4F0D-B0BB-FF888F53CAEB}" presName="vert1" presStyleCnt="0"/>
      <dgm:spPr/>
    </dgm:pt>
    <dgm:pt modelId="{618EFDEE-074C-412F-8B24-A1FECAA6945D}" type="pres">
      <dgm:prSet presAssocID="{57B23682-E63D-4D21-A18A-73D1B7CADB7F}" presName="thickLine" presStyleLbl="alignNode1" presStyleIdx="1" presStyleCnt="3"/>
      <dgm:spPr/>
    </dgm:pt>
    <dgm:pt modelId="{2F0163BB-62FF-48D6-BC7A-EDF07F260D29}" type="pres">
      <dgm:prSet presAssocID="{57B23682-E63D-4D21-A18A-73D1B7CADB7F}" presName="horz1" presStyleCnt="0"/>
      <dgm:spPr/>
    </dgm:pt>
    <dgm:pt modelId="{3655C5E2-8B0A-4F79-8E6E-2B6354440580}" type="pres">
      <dgm:prSet presAssocID="{57B23682-E63D-4D21-A18A-73D1B7CADB7F}" presName="tx1" presStyleLbl="revTx" presStyleIdx="1" presStyleCnt="3"/>
      <dgm:spPr/>
    </dgm:pt>
    <dgm:pt modelId="{E6F11583-A8CA-46F4-A4DD-AFC17815BD7F}" type="pres">
      <dgm:prSet presAssocID="{57B23682-E63D-4D21-A18A-73D1B7CADB7F}" presName="vert1" presStyleCnt="0"/>
      <dgm:spPr/>
    </dgm:pt>
    <dgm:pt modelId="{E8BA9C07-B7F4-4F99-BD30-6CF351D95F65}" type="pres">
      <dgm:prSet presAssocID="{0E531077-FECC-468B-B43A-EA1054A396D9}" presName="thickLine" presStyleLbl="alignNode1" presStyleIdx="2" presStyleCnt="3"/>
      <dgm:spPr/>
    </dgm:pt>
    <dgm:pt modelId="{5279ADFE-B21C-4415-96A4-422C345403EC}" type="pres">
      <dgm:prSet presAssocID="{0E531077-FECC-468B-B43A-EA1054A396D9}" presName="horz1" presStyleCnt="0"/>
      <dgm:spPr/>
    </dgm:pt>
    <dgm:pt modelId="{E731B25B-DB54-4CD8-884E-F993D1FE5A15}" type="pres">
      <dgm:prSet presAssocID="{0E531077-FECC-468B-B43A-EA1054A396D9}" presName="tx1" presStyleLbl="revTx" presStyleIdx="2" presStyleCnt="3"/>
      <dgm:spPr/>
    </dgm:pt>
    <dgm:pt modelId="{81003822-083C-4499-8F4C-E785A8085CF0}" type="pres">
      <dgm:prSet presAssocID="{0E531077-FECC-468B-B43A-EA1054A396D9}" presName="vert1" presStyleCnt="0"/>
      <dgm:spPr/>
    </dgm:pt>
  </dgm:ptLst>
  <dgm:cxnLst>
    <dgm:cxn modelId="{C39DF106-1525-4DF2-A7E4-C09BEA4CF2B6}" srcId="{C921EBD1-4526-4230-86F7-4B631D39564B}" destId="{0E531077-FECC-468B-B43A-EA1054A396D9}" srcOrd="2" destOrd="0" parTransId="{DED403E0-C89B-4FA8-87C1-B30D1595541B}" sibTransId="{76C4DD13-A684-4A56-BA2A-DFA70FA134B0}"/>
    <dgm:cxn modelId="{F61A4109-9BFA-4E1C-8CC6-1CBA4DBDA849}" type="presOf" srcId="{0E531077-FECC-468B-B43A-EA1054A396D9}" destId="{E731B25B-DB54-4CD8-884E-F993D1FE5A15}" srcOrd="0" destOrd="0" presId="urn:microsoft.com/office/officeart/2008/layout/LinedList"/>
    <dgm:cxn modelId="{13620D43-E5B2-42D9-A84E-F147DB8A7447}" type="presOf" srcId="{57B23682-E63D-4D21-A18A-73D1B7CADB7F}" destId="{3655C5E2-8B0A-4F79-8E6E-2B6354440580}" srcOrd="0" destOrd="0" presId="urn:microsoft.com/office/officeart/2008/layout/LinedList"/>
    <dgm:cxn modelId="{AA445371-74B7-48DD-A46B-F3649F66A0B9}" type="presOf" srcId="{C921EBD1-4526-4230-86F7-4B631D39564B}" destId="{FFF8CAFC-B9D1-4943-A82C-E0A924DCD938}" srcOrd="0" destOrd="0" presId="urn:microsoft.com/office/officeart/2008/layout/LinedList"/>
    <dgm:cxn modelId="{2D1DBDA9-F2DA-4808-9A30-D74FA38C2205}" srcId="{C921EBD1-4526-4230-86F7-4B631D39564B}" destId="{57B23682-E63D-4D21-A18A-73D1B7CADB7F}" srcOrd="1" destOrd="0" parTransId="{360B86D7-9D09-454F-8438-ED2D68FE703E}" sibTransId="{980E9967-2098-478D-A6AE-FCF461A00408}"/>
    <dgm:cxn modelId="{A44C5CF3-BFAF-4B24-8DFA-109740EF3AD9}" srcId="{C921EBD1-4526-4230-86F7-4B631D39564B}" destId="{7B8210EC-50F8-4F0D-B0BB-FF888F53CAEB}" srcOrd="0" destOrd="0" parTransId="{9B5968A9-B208-4CEA-A1EB-97EEC2C67760}" sibTransId="{77297298-84A3-4233-B3CE-D7385469EB87}"/>
    <dgm:cxn modelId="{09ACC0FE-57D2-416F-BEFB-CABCF865081E}" type="presOf" srcId="{7B8210EC-50F8-4F0D-B0BB-FF888F53CAEB}" destId="{862DF694-A134-43B6-918C-AA6323B7EE79}" srcOrd="0" destOrd="0" presId="urn:microsoft.com/office/officeart/2008/layout/LinedList"/>
    <dgm:cxn modelId="{7ADBE21A-B686-478F-846E-DB4AFD29696D}" type="presParOf" srcId="{FFF8CAFC-B9D1-4943-A82C-E0A924DCD938}" destId="{77BB6633-C8C7-4DCA-83F2-3740F184696D}" srcOrd="0" destOrd="0" presId="urn:microsoft.com/office/officeart/2008/layout/LinedList"/>
    <dgm:cxn modelId="{532CADB5-F93F-49EE-AE20-FCC1722E7B61}" type="presParOf" srcId="{FFF8CAFC-B9D1-4943-A82C-E0A924DCD938}" destId="{CD664BCD-DE9B-4737-8A2E-27151BC01EAE}" srcOrd="1" destOrd="0" presId="urn:microsoft.com/office/officeart/2008/layout/LinedList"/>
    <dgm:cxn modelId="{6BA57909-2642-458E-A465-964CE1AF7137}" type="presParOf" srcId="{CD664BCD-DE9B-4737-8A2E-27151BC01EAE}" destId="{862DF694-A134-43B6-918C-AA6323B7EE79}" srcOrd="0" destOrd="0" presId="urn:microsoft.com/office/officeart/2008/layout/LinedList"/>
    <dgm:cxn modelId="{9ED8F302-C7E9-417D-A864-076192607CD1}" type="presParOf" srcId="{CD664BCD-DE9B-4737-8A2E-27151BC01EAE}" destId="{3D62BDA1-CDFB-4C30-A6E2-EC9FD51C2964}" srcOrd="1" destOrd="0" presId="urn:microsoft.com/office/officeart/2008/layout/LinedList"/>
    <dgm:cxn modelId="{BE5F73D0-3C8E-40E1-A6C3-1B6E92537F71}" type="presParOf" srcId="{FFF8CAFC-B9D1-4943-A82C-E0A924DCD938}" destId="{618EFDEE-074C-412F-8B24-A1FECAA6945D}" srcOrd="2" destOrd="0" presId="urn:microsoft.com/office/officeart/2008/layout/LinedList"/>
    <dgm:cxn modelId="{66AC789D-52ED-4DA0-993E-97D34D77E31B}" type="presParOf" srcId="{FFF8CAFC-B9D1-4943-A82C-E0A924DCD938}" destId="{2F0163BB-62FF-48D6-BC7A-EDF07F260D29}" srcOrd="3" destOrd="0" presId="urn:microsoft.com/office/officeart/2008/layout/LinedList"/>
    <dgm:cxn modelId="{33C4C9DB-EFB6-4C72-A7CF-D542587E397D}" type="presParOf" srcId="{2F0163BB-62FF-48D6-BC7A-EDF07F260D29}" destId="{3655C5E2-8B0A-4F79-8E6E-2B6354440580}" srcOrd="0" destOrd="0" presId="urn:microsoft.com/office/officeart/2008/layout/LinedList"/>
    <dgm:cxn modelId="{6AEF3FBE-3AC2-4245-9AFA-0CC5D700DA49}" type="presParOf" srcId="{2F0163BB-62FF-48D6-BC7A-EDF07F260D29}" destId="{E6F11583-A8CA-46F4-A4DD-AFC17815BD7F}" srcOrd="1" destOrd="0" presId="urn:microsoft.com/office/officeart/2008/layout/LinedList"/>
    <dgm:cxn modelId="{6D540666-6EA6-42A7-92C2-6729B6799F6D}" type="presParOf" srcId="{FFF8CAFC-B9D1-4943-A82C-E0A924DCD938}" destId="{E8BA9C07-B7F4-4F99-BD30-6CF351D95F65}" srcOrd="4" destOrd="0" presId="urn:microsoft.com/office/officeart/2008/layout/LinedList"/>
    <dgm:cxn modelId="{3F687F37-2E76-46C8-8D7D-8D79697CC810}" type="presParOf" srcId="{FFF8CAFC-B9D1-4943-A82C-E0A924DCD938}" destId="{5279ADFE-B21C-4415-96A4-422C345403EC}" srcOrd="5" destOrd="0" presId="urn:microsoft.com/office/officeart/2008/layout/LinedList"/>
    <dgm:cxn modelId="{CDDB81A4-7EF6-47DB-ADE7-620AF80F5D0A}" type="presParOf" srcId="{5279ADFE-B21C-4415-96A4-422C345403EC}" destId="{E731B25B-DB54-4CD8-884E-F993D1FE5A15}" srcOrd="0" destOrd="0" presId="urn:microsoft.com/office/officeart/2008/layout/LinedList"/>
    <dgm:cxn modelId="{B2ECD741-C4F3-4DD9-99CC-D4459717FB2D}" type="presParOf" srcId="{5279ADFE-B21C-4415-96A4-422C345403EC}" destId="{81003822-083C-4499-8F4C-E785A8085C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1023F0-F4E3-4741-94FC-080E160AAF9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2D9C59-10A9-4216-8A0E-3FB984FC27C0}">
      <dgm:prSet/>
      <dgm:spPr/>
      <dgm:t>
        <a:bodyPr/>
        <a:lstStyle/>
        <a:p>
          <a:r>
            <a:rPr lang="en-US"/>
            <a:t>Intrinsic Pathway: XII → XI → IX + VIIIa → X</a:t>
          </a:r>
        </a:p>
      </dgm:t>
    </dgm:pt>
    <dgm:pt modelId="{61789561-7E6C-4093-A7EC-A362999C16B2}" type="parTrans" cxnId="{0C08CA6C-C279-4DE0-B173-8C48CD95DF27}">
      <dgm:prSet/>
      <dgm:spPr/>
      <dgm:t>
        <a:bodyPr/>
        <a:lstStyle/>
        <a:p>
          <a:endParaRPr lang="en-US"/>
        </a:p>
      </dgm:t>
    </dgm:pt>
    <dgm:pt modelId="{E6B8E62E-DBD0-407A-B7D3-5873537429B4}" type="sibTrans" cxnId="{0C08CA6C-C279-4DE0-B173-8C48CD95DF27}">
      <dgm:prSet/>
      <dgm:spPr/>
      <dgm:t>
        <a:bodyPr/>
        <a:lstStyle/>
        <a:p>
          <a:endParaRPr lang="en-US"/>
        </a:p>
      </dgm:t>
    </dgm:pt>
    <dgm:pt modelId="{1C2259D9-9D37-45B9-9F50-A648C6057627}">
      <dgm:prSet/>
      <dgm:spPr/>
      <dgm:t>
        <a:bodyPr/>
        <a:lstStyle/>
        <a:p>
          <a:r>
            <a:rPr lang="en-US"/>
            <a:t>Extrinsic Pathway: TF + VIIa → X</a:t>
          </a:r>
        </a:p>
      </dgm:t>
    </dgm:pt>
    <dgm:pt modelId="{02F43C36-A544-40C8-914C-DCFD2755A7DE}" type="parTrans" cxnId="{B40058FA-2F77-4EF2-9D40-143E1D581FA6}">
      <dgm:prSet/>
      <dgm:spPr/>
      <dgm:t>
        <a:bodyPr/>
        <a:lstStyle/>
        <a:p>
          <a:endParaRPr lang="en-US"/>
        </a:p>
      </dgm:t>
    </dgm:pt>
    <dgm:pt modelId="{72EEA3B8-02FD-4C3C-A7A3-EB23A93A0DAB}" type="sibTrans" cxnId="{B40058FA-2F77-4EF2-9D40-143E1D581FA6}">
      <dgm:prSet/>
      <dgm:spPr/>
      <dgm:t>
        <a:bodyPr/>
        <a:lstStyle/>
        <a:p>
          <a:endParaRPr lang="en-US"/>
        </a:p>
      </dgm:t>
    </dgm:pt>
    <dgm:pt modelId="{27B3CB52-C140-40E9-A4A4-5D2DF7DA9ECA}">
      <dgm:prSet/>
      <dgm:spPr/>
      <dgm:t>
        <a:bodyPr/>
        <a:lstStyle/>
        <a:p>
          <a:r>
            <a:rPr lang="en-US"/>
            <a:t>Common Pathway: X → Xa + Va → II → Thrombin → I → Fibrin → XIII</a:t>
          </a:r>
        </a:p>
      </dgm:t>
    </dgm:pt>
    <dgm:pt modelId="{F69574CA-C34A-48B0-A328-EA8AC39E9A67}" type="parTrans" cxnId="{34C7785A-4CEF-4BE7-853A-1360E2C9C0CB}">
      <dgm:prSet/>
      <dgm:spPr/>
      <dgm:t>
        <a:bodyPr/>
        <a:lstStyle/>
        <a:p>
          <a:endParaRPr lang="en-US"/>
        </a:p>
      </dgm:t>
    </dgm:pt>
    <dgm:pt modelId="{298F2C7E-F160-4A44-8148-41A3B0965BCA}" type="sibTrans" cxnId="{34C7785A-4CEF-4BE7-853A-1360E2C9C0CB}">
      <dgm:prSet/>
      <dgm:spPr/>
      <dgm:t>
        <a:bodyPr/>
        <a:lstStyle/>
        <a:p>
          <a:endParaRPr lang="en-US"/>
        </a:p>
      </dgm:t>
    </dgm:pt>
    <dgm:pt modelId="{391A8CC7-4264-4D2A-8BC0-D5AA7FD2B357}" type="pres">
      <dgm:prSet presAssocID="{021023F0-F4E3-4741-94FC-080E160AAF9B}" presName="vert0" presStyleCnt="0">
        <dgm:presLayoutVars>
          <dgm:dir/>
          <dgm:animOne val="branch"/>
          <dgm:animLvl val="lvl"/>
        </dgm:presLayoutVars>
      </dgm:prSet>
      <dgm:spPr/>
    </dgm:pt>
    <dgm:pt modelId="{20A99778-F60D-41F5-857D-D448877F1631}" type="pres">
      <dgm:prSet presAssocID="{0E2D9C59-10A9-4216-8A0E-3FB984FC27C0}" presName="thickLine" presStyleLbl="alignNode1" presStyleIdx="0" presStyleCnt="3"/>
      <dgm:spPr/>
    </dgm:pt>
    <dgm:pt modelId="{49A2BDE3-87C6-4036-9923-8D6B5C924AE1}" type="pres">
      <dgm:prSet presAssocID="{0E2D9C59-10A9-4216-8A0E-3FB984FC27C0}" presName="horz1" presStyleCnt="0"/>
      <dgm:spPr/>
    </dgm:pt>
    <dgm:pt modelId="{7A3D66B9-5B39-4857-B97B-9340D627A5C9}" type="pres">
      <dgm:prSet presAssocID="{0E2D9C59-10A9-4216-8A0E-3FB984FC27C0}" presName="tx1" presStyleLbl="revTx" presStyleIdx="0" presStyleCnt="3"/>
      <dgm:spPr/>
    </dgm:pt>
    <dgm:pt modelId="{40B6914E-D7E1-4C63-A0AC-B98DC238ED56}" type="pres">
      <dgm:prSet presAssocID="{0E2D9C59-10A9-4216-8A0E-3FB984FC27C0}" presName="vert1" presStyleCnt="0"/>
      <dgm:spPr/>
    </dgm:pt>
    <dgm:pt modelId="{647E89C5-344B-41DA-A301-EF8BD742C9AD}" type="pres">
      <dgm:prSet presAssocID="{1C2259D9-9D37-45B9-9F50-A648C6057627}" presName="thickLine" presStyleLbl="alignNode1" presStyleIdx="1" presStyleCnt="3"/>
      <dgm:spPr/>
    </dgm:pt>
    <dgm:pt modelId="{B6B439CA-EB9A-454A-9E1F-EEC6BB31BD10}" type="pres">
      <dgm:prSet presAssocID="{1C2259D9-9D37-45B9-9F50-A648C6057627}" presName="horz1" presStyleCnt="0"/>
      <dgm:spPr/>
    </dgm:pt>
    <dgm:pt modelId="{6D3E4C11-7637-4E2F-9234-00542ED15996}" type="pres">
      <dgm:prSet presAssocID="{1C2259D9-9D37-45B9-9F50-A648C6057627}" presName="tx1" presStyleLbl="revTx" presStyleIdx="1" presStyleCnt="3"/>
      <dgm:spPr/>
    </dgm:pt>
    <dgm:pt modelId="{BC3C7D75-BE40-4867-88E0-49EE1E3343E0}" type="pres">
      <dgm:prSet presAssocID="{1C2259D9-9D37-45B9-9F50-A648C6057627}" presName="vert1" presStyleCnt="0"/>
      <dgm:spPr/>
    </dgm:pt>
    <dgm:pt modelId="{DF95FFA7-8590-421B-9849-A5DEB5A894B9}" type="pres">
      <dgm:prSet presAssocID="{27B3CB52-C140-40E9-A4A4-5D2DF7DA9ECA}" presName="thickLine" presStyleLbl="alignNode1" presStyleIdx="2" presStyleCnt="3"/>
      <dgm:spPr/>
    </dgm:pt>
    <dgm:pt modelId="{05955DB8-AA55-4AF1-B163-B71292C8C9D8}" type="pres">
      <dgm:prSet presAssocID="{27B3CB52-C140-40E9-A4A4-5D2DF7DA9ECA}" presName="horz1" presStyleCnt="0"/>
      <dgm:spPr/>
    </dgm:pt>
    <dgm:pt modelId="{8FB2B683-0EED-4A96-AB5E-89D9E1873C6F}" type="pres">
      <dgm:prSet presAssocID="{27B3CB52-C140-40E9-A4A4-5D2DF7DA9ECA}" presName="tx1" presStyleLbl="revTx" presStyleIdx="2" presStyleCnt="3"/>
      <dgm:spPr/>
    </dgm:pt>
    <dgm:pt modelId="{B4CBDB00-1EA5-413A-8D44-0ED3193F83E1}" type="pres">
      <dgm:prSet presAssocID="{27B3CB52-C140-40E9-A4A4-5D2DF7DA9ECA}" presName="vert1" presStyleCnt="0"/>
      <dgm:spPr/>
    </dgm:pt>
  </dgm:ptLst>
  <dgm:cxnLst>
    <dgm:cxn modelId="{34F4E945-AD18-4D4D-9D67-D8FB4C415086}" type="presOf" srcId="{0E2D9C59-10A9-4216-8A0E-3FB984FC27C0}" destId="{7A3D66B9-5B39-4857-B97B-9340D627A5C9}" srcOrd="0" destOrd="0" presId="urn:microsoft.com/office/officeart/2008/layout/LinedList"/>
    <dgm:cxn modelId="{0C08CA6C-C279-4DE0-B173-8C48CD95DF27}" srcId="{021023F0-F4E3-4741-94FC-080E160AAF9B}" destId="{0E2D9C59-10A9-4216-8A0E-3FB984FC27C0}" srcOrd="0" destOrd="0" parTransId="{61789561-7E6C-4093-A7EC-A362999C16B2}" sibTransId="{E6B8E62E-DBD0-407A-B7D3-5873537429B4}"/>
    <dgm:cxn modelId="{2B947D50-D1B1-4525-B9B4-691B45F2157D}" type="presOf" srcId="{1C2259D9-9D37-45B9-9F50-A648C6057627}" destId="{6D3E4C11-7637-4E2F-9234-00542ED15996}" srcOrd="0" destOrd="0" presId="urn:microsoft.com/office/officeart/2008/layout/LinedList"/>
    <dgm:cxn modelId="{34C7785A-4CEF-4BE7-853A-1360E2C9C0CB}" srcId="{021023F0-F4E3-4741-94FC-080E160AAF9B}" destId="{27B3CB52-C140-40E9-A4A4-5D2DF7DA9ECA}" srcOrd="2" destOrd="0" parTransId="{F69574CA-C34A-48B0-A328-EA8AC39E9A67}" sibTransId="{298F2C7E-F160-4A44-8148-41A3B0965BCA}"/>
    <dgm:cxn modelId="{36C0497F-1581-4B1F-B0FC-F05930B31D5C}" type="presOf" srcId="{27B3CB52-C140-40E9-A4A4-5D2DF7DA9ECA}" destId="{8FB2B683-0EED-4A96-AB5E-89D9E1873C6F}" srcOrd="0" destOrd="0" presId="urn:microsoft.com/office/officeart/2008/layout/LinedList"/>
    <dgm:cxn modelId="{F232EE9E-F2CD-4723-805E-16E7A9EA0BB6}" type="presOf" srcId="{021023F0-F4E3-4741-94FC-080E160AAF9B}" destId="{391A8CC7-4264-4D2A-8BC0-D5AA7FD2B357}" srcOrd="0" destOrd="0" presId="urn:microsoft.com/office/officeart/2008/layout/LinedList"/>
    <dgm:cxn modelId="{B40058FA-2F77-4EF2-9D40-143E1D581FA6}" srcId="{021023F0-F4E3-4741-94FC-080E160AAF9B}" destId="{1C2259D9-9D37-45B9-9F50-A648C6057627}" srcOrd="1" destOrd="0" parTransId="{02F43C36-A544-40C8-914C-DCFD2755A7DE}" sibTransId="{72EEA3B8-02FD-4C3C-A7A3-EB23A93A0DAB}"/>
    <dgm:cxn modelId="{508DBDDD-C9A3-469D-A39C-9A089C919157}" type="presParOf" srcId="{391A8CC7-4264-4D2A-8BC0-D5AA7FD2B357}" destId="{20A99778-F60D-41F5-857D-D448877F1631}" srcOrd="0" destOrd="0" presId="urn:microsoft.com/office/officeart/2008/layout/LinedList"/>
    <dgm:cxn modelId="{6D7ABE79-8F2E-47ED-A6E3-6BB229F2C7FC}" type="presParOf" srcId="{391A8CC7-4264-4D2A-8BC0-D5AA7FD2B357}" destId="{49A2BDE3-87C6-4036-9923-8D6B5C924AE1}" srcOrd="1" destOrd="0" presId="urn:microsoft.com/office/officeart/2008/layout/LinedList"/>
    <dgm:cxn modelId="{FF31AF06-E604-4844-A89D-3DA5322196AC}" type="presParOf" srcId="{49A2BDE3-87C6-4036-9923-8D6B5C924AE1}" destId="{7A3D66B9-5B39-4857-B97B-9340D627A5C9}" srcOrd="0" destOrd="0" presId="urn:microsoft.com/office/officeart/2008/layout/LinedList"/>
    <dgm:cxn modelId="{F50A3004-623F-480C-9B92-1173C5EE7A59}" type="presParOf" srcId="{49A2BDE3-87C6-4036-9923-8D6B5C924AE1}" destId="{40B6914E-D7E1-4C63-A0AC-B98DC238ED56}" srcOrd="1" destOrd="0" presId="urn:microsoft.com/office/officeart/2008/layout/LinedList"/>
    <dgm:cxn modelId="{AD10C308-6CD8-4C9F-B01A-7CB6BB1AA494}" type="presParOf" srcId="{391A8CC7-4264-4D2A-8BC0-D5AA7FD2B357}" destId="{647E89C5-344B-41DA-A301-EF8BD742C9AD}" srcOrd="2" destOrd="0" presId="urn:microsoft.com/office/officeart/2008/layout/LinedList"/>
    <dgm:cxn modelId="{132B7B2E-75DF-4B0A-A7DC-3B4B9DEF2E20}" type="presParOf" srcId="{391A8CC7-4264-4D2A-8BC0-D5AA7FD2B357}" destId="{B6B439CA-EB9A-454A-9E1F-EEC6BB31BD10}" srcOrd="3" destOrd="0" presId="urn:microsoft.com/office/officeart/2008/layout/LinedList"/>
    <dgm:cxn modelId="{DD5FF62B-8F34-4ED4-AACD-0E97FCCBEA14}" type="presParOf" srcId="{B6B439CA-EB9A-454A-9E1F-EEC6BB31BD10}" destId="{6D3E4C11-7637-4E2F-9234-00542ED15996}" srcOrd="0" destOrd="0" presId="urn:microsoft.com/office/officeart/2008/layout/LinedList"/>
    <dgm:cxn modelId="{9920E3F0-4AC5-4812-8899-423A8C8E8F03}" type="presParOf" srcId="{B6B439CA-EB9A-454A-9E1F-EEC6BB31BD10}" destId="{BC3C7D75-BE40-4867-88E0-49EE1E3343E0}" srcOrd="1" destOrd="0" presId="urn:microsoft.com/office/officeart/2008/layout/LinedList"/>
    <dgm:cxn modelId="{A8C1A80F-4255-4757-A5B2-F8C60E60D341}" type="presParOf" srcId="{391A8CC7-4264-4D2A-8BC0-D5AA7FD2B357}" destId="{DF95FFA7-8590-421B-9849-A5DEB5A894B9}" srcOrd="4" destOrd="0" presId="urn:microsoft.com/office/officeart/2008/layout/LinedList"/>
    <dgm:cxn modelId="{325C4311-D339-4989-A00A-126700564184}" type="presParOf" srcId="{391A8CC7-4264-4D2A-8BC0-D5AA7FD2B357}" destId="{05955DB8-AA55-4AF1-B163-B71292C8C9D8}" srcOrd="5" destOrd="0" presId="urn:microsoft.com/office/officeart/2008/layout/LinedList"/>
    <dgm:cxn modelId="{AD931997-9559-4B58-8F23-C9A5E0AD59C8}" type="presParOf" srcId="{05955DB8-AA55-4AF1-B163-B71292C8C9D8}" destId="{8FB2B683-0EED-4A96-AB5E-89D9E1873C6F}" srcOrd="0" destOrd="0" presId="urn:microsoft.com/office/officeart/2008/layout/LinedList"/>
    <dgm:cxn modelId="{A4A05FBE-F1F3-4AD2-96AA-0FB8D67506C6}" type="presParOf" srcId="{05955DB8-AA55-4AF1-B163-B71292C8C9D8}" destId="{B4CBDB00-1EA5-413A-8D44-0ED3193F83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A6F5C3-B9E6-4196-AE40-6F70ABA3BD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D2036B-DE95-4AEA-BF63-14B71C998780}">
      <dgm:prSet/>
      <dgm:spPr/>
      <dgm:t>
        <a:bodyPr/>
        <a:lstStyle/>
        <a:p>
          <a:r>
            <a:rPr lang="en-US"/>
            <a:t>I – Fibrinogen, II – Prothrombin, III – Tissue Factor</a:t>
          </a:r>
        </a:p>
      </dgm:t>
    </dgm:pt>
    <dgm:pt modelId="{F301A7E6-8FE3-4873-9F52-064922967C63}" type="parTrans" cxnId="{A00AC219-8816-420F-A411-45B23AA5A5FB}">
      <dgm:prSet/>
      <dgm:spPr/>
      <dgm:t>
        <a:bodyPr/>
        <a:lstStyle/>
        <a:p>
          <a:endParaRPr lang="en-US"/>
        </a:p>
      </dgm:t>
    </dgm:pt>
    <dgm:pt modelId="{A1C4615E-5A6C-438C-9664-D6CC73CECD57}" type="sibTrans" cxnId="{A00AC219-8816-420F-A411-45B23AA5A5FB}">
      <dgm:prSet/>
      <dgm:spPr/>
      <dgm:t>
        <a:bodyPr/>
        <a:lstStyle/>
        <a:p>
          <a:endParaRPr lang="en-US"/>
        </a:p>
      </dgm:t>
    </dgm:pt>
    <dgm:pt modelId="{4786E4B4-830C-4FDC-AA5A-AD0BA1C0305F}">
      <dgm:prSet/>
      <dgm:spPr/>
      <dgm:t>
        <a:bodyPr/>
        <a:lstStyle/>
        <a:p>
          <a:r>
            <a:rPr lang="en-US"/>
            <a:t>IV – Calcium, V – Labile Factor, VII – Stable Factor</a:t>
          </a:r>
        </a:p>
      </dgm:t>
    </dgm:pt>
    <dgm:pt modelId="{64120E6C-4D4C-4C84-8A5E-7A14085908B5}" type="parTrans" cxnId="{EE593D86-E509-4840-A022-C89A86B761FA}">
      <dgm:prSet/>
      <dgm:spPr/>
      <dgm:t>
        <a:bodyPr/>
        <a:lstStyle/>
        <a:p>
          <a:endParaRPr lang="en-US"/>
        </a:p>
      </dgm:t>
    </dgm:pt>
    <dgm:pt modelId="{E08016C3-B9B7-4E92-A19B-7B098487868E}" type="sibTrans" cxnId="{EE593D86-E509-4840-A022-C89A86B761FA}">
      <dgm:prSet/>
      <dgm:spPr/>
      <dgm:t>
        <a:bodyPr/>
        <a:lstStyle/>
        <a:p>
          <a:endParaRPr lang="en-US"/>
        </a:p>
      </dgm:t>
    </dgm:pt>
    <dgm:pt modelId="{757F6524-A79C-48BF-9365-D8F0F8A64EBD}">
      <dgm:prSet/>
      <dgm:spPr/>
      <dgm:t>
        <a:bodyPr/>
        <a:lstStyle/>
        <a:p>
          <a:r>
            <a:rPr lang="en-US"/>
            <a:t>VIII – Anti-Hemophilic A, IX – Christmas Factor</a:t>
          </a:r>
        </a:p>
      </dgm:t>
    </dgm:pt>
    <dgm:pt modelId="{72941576-5BF0-4C19-8ECC-A9F1B3A07918}" type="parTrans" cxnId="{E64128C5-3072-4DC5-8C05-720D525BC577}">
      <dgm:prSet/>
      <dgm:spPr/>
      <dgm:t>
        <a:bodyPr/>
        <a:lstStyle/>
        <a:p>
          <a:endParaRPr lang="en-US"/>
        </a:p>
      </dgm:t>
    </dgm:pt>
    <dgm:pt modelId="{B750A693-A92B-4D62-AFD3-3ED75C21C53B}" type="sibTrans" cxnId="{E64128C5-3072-4DC5-8C05-720D525BC577}">
      <dgm:prSet/>
      <dgm:spPr/>
      <dgm:t>
        <a:bodyPr/>
        <a:lstStyle/>
        <a:p>
          <a:endParaRPr lang="en-US"/>
        </a:p>
      </dgm:t>
    </dgm:pt>
    <dgm:pt modelId="{924634A6-28B9-4984-9C4B-C47CAC77DAE1}">
      <dgm:prSet/>
      <dgm:spPr/>
      <dgm:t>
        <a:bodyPr/>
        <a:lstStyle/>
        <a:p>
          <a:r>
            <a:rPr lang="en-US"/>
            <a:t>X – Stuart-Prower, XI – PTA, XII – Hageman, XIII – Fibrin-Stabilizing</a:t>
          </a:r>
        </a:p>
      </dgm:t>
    </dgm:pt>
    <dgm:pt modelId="{C9477979-CF60-4B0A-BBC4-C03828AF88DC}" type="parTrans" cxnId="{4C79EB47-F400-459F-A3E8-4B83F83EBA82}">
      <dgm:prSet/>
      <dgm:spPr/>
      <dgm:t>
        <a:bodyPr/>
        <a:lstStyle/>
        <a:p>
          <a:endParaRPr lang="en-US"/>
        </a:p>
      </dgm:t>
    </dgm:pt>
    <dgm:pt modelId="{C3D02F33-110E-4B6D-8905-79C389310CF4}" type="sibTrans" cxnId="{4C79EB47-F400-459F-A3E8-4B83F83EBA82}">
      <dgm:prSet/>
      <dgm:spPr/>
      <dgm:t>
        <a:bodyPr/>
        <a:lstStyle/>
        <a:p>
          <a:endParaRPr lang="en-US"/>
        </a:p>
      </dgm:t>
    </dgm:pt>
    <dgm:pt modelId="{1983FEFD-4A90-4D9B-B091-8A7F6CC26B86}" type="pres">
      <dgm:prSet presAssocID="{DCA6F5C3-B9E6-4196-AE40-6F70ABA3BD9D}" presName="vert0" presStyleCnt="0">
        <dgm:presLayoutVars>
          <dgm:dir/>
          <dgm:animOne val="branch"/>
          <dgm:animLvl val="lvl"/>
        </dgm:presLayoutVars>
      </dgm:prSet>
      <dgm:spPr/>
    </dgm:pt>
    <dgm:pt modelId="{7A96014A-3BCC-4C60-97A0-F9BB1EA840EA}" type="pres">
      <dgm:prSet presAssocID="{B1D2036B-DE95-4AEA-BF63-14B71C998780}" presName="thickLine" presStyleLbl="alignNode1" presStyleIdx="0" presStyleCnt="4"/>
      <dgm:spPr/>
    </dgm:pt>
    <dgm:pt modelId="{2D36E74A-537C-450B-B6F6-0F0B173A247D}" type="pres">
      <dgm:prSet presAssocID="{B1D2036B-DE95-4AEA-BF63-14B71C998780}" presName="horz1" presStyleCnt="0"/>
      <dgm:spPr/>
    </dgm:pt>
    <dgm:pt modelId="{2AB45463-1DB5-4AA3-AC09-F186606CD991}" type="pres">
      <dgm:prSet presAssocID="{B1D2036B-DE95-4AEA-BF63-14B71C998780}" presName="tx1" presStyleLbl="revTx" presStyleIdx="0" presStyleCnt="4"/>
      <dgm:spPr/>
    </dgm:pt>
    <dgm:pt modelId="{8B2F02A4-3BC4-4838-9550-0B3B2DC4867A}" type="pres">
      <dgm:prSet presAssocID="{B1D2036B-DE95-4AEA-BF63-14B71C998780}" presName="vert1" presStyleCnt="0"/>
      <dgm:spPr/>
    </dgm:pt>
    <dgm:pt modelId="{60584EDC-5C51-4232-B1E6-3C9DB05D1949}" type="pres">
      <dgm:prSet presAssocID="{4786E4B4-830C-4FDC-AA5A-AD0BA1C0305F}" presName="thickLine" presStyleLbl="alignNode1" presStyleIdx="1" presStyleCnt="4"/>
      <dgm:spPr/>
    </dgm:pt>
    <dgm:pt modelId="{1D7E25E8-E92D-40BD-B08B-1E5E8F71391E}" type="pres">
      <dgm:prSet presAssocID="{4786E4B4-830C-4FDC-AA5A-AD0BA1C0305F}" presName="horz1" presStyleCnt="0"/>
      <dgm:spPr/>
    </dgm:pt>
    <dgm:pt modelId="{E4C4D7B2-32AE-4D1B-9C4A-18C82177E813}" type="pres">
      <dgm:prSet presAssocID="{4786E4B4-830C-4FDC-AA5A-AD0BA1C0305F}" presName="tx1" presStyleLbl="revTx" presStyleIdx="1" presStyleCnt="4"/>
      <dgm:spPr/>
    </dgm:pt>
    <dgm:pt modelId="{72D737C3-6DA4-4DBE-9056-6D7BBDB684F7}" type="pres">
      <dgm:prSet presAssocID="{4786E4B4-830C-4FDC-AA5A-AD0BA1C0305F}" presName="vert1" presStyleCnt="0"/>
      <dgm:spPr/>
    </dgm:pt>
    <dgm:pt modelId="{2A2EFB33-7448-4795-8F2A-E0B839BC6C43}" type="pres">
      <dgm:prSet presAssocID="{757F6524-A79C-48BF-9365-D8F0F8A64EBD}" presName="thickLine" presStyleLbl="alignNode1" presStyleIdx="2" presStyleCnt="4"/>
      <dgm:spPr/>
    </dgm:pt>
    <dgm:pt modelId="{B59D3C67-BA2F-494F-AD87-A82F112508E4}" type="pres">
      <dgm:prSet presAssocID="{757F6524-A79C-48BF-9365-D8F0F8A64EBD}" presName="horz1" presStyleCnt="0"/>
      <dgm:spPr/>
    </dgm:pt>
    <dgm:pt modelId="{F2F365C9-5DAA-4933-97C6-BCBC0892611B}" type="pres">
      <dgm:prSet presAssocID="{757F6524-A79C-48BF-9365-D8F0F8A64EBD}" presName="tx1" presStyleLbl="revTx" presStyleIdx="2" presStyleCnt="4"/>
      <dgm:spPr/>
    </dgm:pt>
    <dgm:pt modelId="{B938F0BD-C155-42FF-A5F2-B95790B6C2B6}" type="pres">
      <dgm:prSet presAssocID="{757F6524-A79C-48BF-9365-D8F0F8A64EBD}" presName="vert1" presStyleCnt="0"/>
      <dgm:spPr/>
    </dgm:pt>
    <dgm:pt modelId="{64B50165-C232-47E5-B5B0-66E1529984E9}" type="pres">
      <dgm:prSet presAssocID="{924634A6-28B9-4984-9C4B-C47CAC77DAE1}" presName="thickLine" presStyleLbl="alignNode1" presStyleIdx="3" presStyleCnt="4"/>
      <dgm:spPr/>
    </dgm:pt>
    <dgm:pt modelId="{280D321A-ED4D-4975-9C47-3F4222C88ED8}" type="pres">
      <dgm:prSet presAssocID="{924634A6-28B9-4984-9C4B-C47CAC77DAE1}" presName="horz1" presStyleCnt="0"/>
      <dgm:spPr/>
    </dgm:pt>
    <dgm:pt modelId="{F85AB967-EEA4-4492-81A3-ECF0A65712D9}" type="pres">
      <dgm:prSet presAssocID="{924634A6-28B9-4984-9C4B-C47CAC77DAE1}" presName="tx1" presStyleLbl="revTx" presStyleIdx="3" presStyleCnt="4"/>
      <dgm:spPr/>
    </dgm:pt>
    <dgm:pt modelId="{7FBFB71A-45D2-46D2-804D-C673519DF3E0}" type="pres">
      <dgm:prSet presAssocID="{924634A6-28B9-4984-9C4B-C47CAC77DAE1}" presName="vert1" presStyleCnt="0"/>
      <dgm:spPr/>
    </dgm:pt>
  </dgm:ptLst>
  <dgm:cxnLst>
    <dgm:cxn modelId="{A00AC219-8816-420F-A411-45B23AA5A5FB}" srcId="{DCA6F5C3-B9E6-4196-AE40-6F70ABA3BD9D}" destId="{B1D2036B-DE95-4AEA-BF63-14B71C998780}" srcOrd="0" destOrd="0" parTransId="{F301A7E6-8FE3-4873-9F52-064922967C63}" sibTransId="{A1C4615E-5A6C-438C-9664-D6CC73CECD57}"/>
    <dgm:cxn modelId="{49DA3D5E-F878-444B-86FD-97D061F14A16}" type="presOf" srcId="{757F6524-A79C-48BF-9365-D8F0F8A64EBD}" destId="{F2F365C9-5DAA-4933-97C6-BCBC0892611B}" srcOrd="0" destOrd="0" presId="urn:microsoft.com/office/officeart/2008/layout/LinedList"/>
    <dgm:cxn modelId="{4C79EB47-F400-459F-A3E8-4B83F83EBA82}" srcId="{DCA6F5C3-B9E6-4196-AE40-6F70ABA3BD9D}" destId="{924634A6-28B9-4984-9C4B-C47CAC77DAE1}" srcOrd="3" destOrd="0" parTransId="{C9477979-CF60-4B0A-BBC4-C03828AF88DC}" sibTransId="{C3D02F33-110E-4B6D-8905-79C389310CF4}"/>
    <dgm:cxn modelId="{EE593D86-E509-4840-A022-C89A86B761FA}" srcId="{DCA6F5C3-B9E6-4196-AE40-6F70ABA3BD9D}" destId="{4786E4B4-830C-4FDC-AA5A-AD0BA1C0305F}" srcOrd="1" destOrd="0" parTransId="{64120E6C-4D4C-4C84-8A5E-7A14085908B5}" sibTransId="{E08016C3-B9B7-4E92-A19B-7B098487868E}"/>
    <dgm:cxn modelId="{D9CD429C-0991-4DBE-9403-178B0A2C6A6B}" type="presOf" srcId="{4786E4B4-830C-4FDC-AA5A-AD0BA1C0305F}" destId="{E4C4D7B2-32AE-4D1B-9C4A-18C82177E813}" srcOrd="0" destOrd="0" presId="urn:microsoft.com/office/officeart/2008/layout/LinedList"/>
    <dgm:cxn modelId="{BD73809D-B1A8-4ECD-B7C3-2F8932FD29E6}" type="presOf" srcId="{924634A6-28B9-4984-9C4B-C47CAC77DAE1}" destId="{F85AB967-EEA4-4492-81A3-ECF0A65712D9}" srcOrd="0" destOrd="0" presId="urn:microsoft.com/office/officeart/2008/layout/LinedList"/>
    <dgm:cxn modelId="{D62EB7AE-E700-4E30-8FBC-C7597317B945}" type="presOf" srcId="{DCA6F5C3-B9E6-4196-AE40-6F70ABA3BD9D}" destId="{1983FEFD-4A90-4D9B-B091-8A7F6CC26B86}" srcOrd="0" destOrd="0" presId="urn:microsoft.com/office/officeart/2008/layout/LinedList"/>
    <dgm:cxn modelId="{68A4ADBE-53ED-4111-9D84-E55F03D50572}" type="presOf" srcId="{B1D2036B-DE95-4AEA-BF63-14B71C998780}" destId="{2AB45463-1DB5-4AA3-AC09-F186606CD991}" srcOrd="0" destOrd="0" presId="urn:microsoft.com/office/officeart/2008/layout/LinedList"/>
    <dgm:cxn modelId="{E64128C5-3072-4DC5-8C05-720D525BC577}" srcId="{DCA6F5C3-B9E6-4196-AE40-6F70ABA3BD9D}" destId="{757F6524-A79C-48BF-9365-D8F0F8A64EBD}" srcOrd="2" destOrd="0" parTransId="{72941576-5BF0-4C19-8ECC-A9F1B3A07918}" sibTransId="{B750A693-A92B-4D62-AFD3-3ED75C21C53B}"/>
    <dgm:cxn modelId="{38A3F7A4-12BF-4648-8449-2B01267D1B6D}" type="presParOf" srcId="{1983FEFD-4A90-4D9B-B091-8A7F6CC26B86}" destId="{7A96014A-3BCC-4C60-97A0-F9BB1EA840EA}" srcOrd="0" destOrd="0" presId="urn:microsoft.com/office/officeart/2008/layout/LinedList"/>
    <dgm:cxn modelId="{695CCA32-CDE1-4648-8697-A39FA2801F56}" type="presParOf" srcId="{1983FEFD-4A90-4D9B-B091-8A7F6CC26B86}" destId="{2D36E74A-537C-450B-B6F6-0F0B173A247D}" srcOrd="1" destOrd="0" presId="urn:microsoft.com/office/officeart/2008/layout/LinedList"/>
    <dgm:cxn modelId="{D10DADFC-F8A4-4C3D-BE52-14BE9B8D92E6}" type="presParOf" srcId="{2D36E74A-537C-450B-B6F6-0F0B173A247D}" destId="{2AB45463-1DB5-4AA3-AC09-F186606CD991}" srcOrd="0" destOrd="0" presId="urn:microsoft.com/office/officeart/2008/layout/LinedList"/>
    <dgm:cxn modelId="{0832B4D7-5635-42B6-ADC1-9AF739C65379}" type="presParOf" srcId="{2D36E74A-537C-450B-B6F6-0F0B173A247D}" destId="{8B2F02A4-3BC4-4838-9550-0B3B2DC4867A}" srcOrd="1" destOrd="0" presId="urn:microsoft.com/office/officeart/2008/layout/LinedList"/>
    <dgm:cxn modelId="{7EA99689-BFA0-414C-B759-115C705BA683}" type="presParOf" srcId="{1983FEFD-4A90-4D9B-B091-8A7F6CC26B86}" destId="{60584EDC-5C51-4232-B1E6-3C9DB05D1949}" srcOrd="2" destOrd="0" presId="urn:microsoft.com/office/officeart/2008/layout/LinedList"/>
    <dgm:cxn modelId="{0772786A-7124-464A-94AD-7D513A8815E2}" type="presParOf" srcId="{1983FEFD-4A90-4D9B-B091-8A7F6CC26B86}" destId="{1D7E25E8-E92D-40BD-B08B-1E5E8F71391E}" srcOrd="3" destOrd="0" presId="urn:microsoft.com/office/officeart/2008/layout/LinedList"/>
    <dgm:cxn modelId="{175D1603-008C-4748-9676-2C3900CCBC53}" type="presParOf" srcId="{1D7E25E8-E92D-40BD-B08B-1E5E8F71391E}" destId="{E4C4D7B2-32AE-4D1B-9C4A-18C82177E813}" srcOrd="0" destOrd="0" presId="urn:microsoft.com/office/officeart/2008/layout/LinedList"/>
    <dgm:cxn modelId="{80B02F62-8E12-4589-8EBE-7E21D30CBF25}" type="presParOf" srcId="{1D7E25E8-E92D-40BD-B08B-1E5E8F71391E}" destId="{72D737C3-6DA4-4DBE-9056-6D7BBDB684F7}" srcOrd="1" destOrd="0" presId="urn:microsoft.com/office/officeart/2008/layout/LinedList"/>
    <dgm:cxn modelId="{17B6CC0F-7748-420B-9DAA-B50F20D73F32}" type="presParOf" srcId="{1983FEFD-4A90-4D9B-B091-8A7F6CC26B86}" destId="{2A2EFB33-7448-4795-8F2A-E0B839BC6C43}" srcOrd="4" destOrd="0" presId="urn:microsoft.com/office/officeart/2008/layout/LinedList"/>
    <dgm:cxn modelId="{1CD10C28-42B7-4A78-AA03-2BA190D2CA8F}" type="presParOf" srcId="{1983FEFD-4A90-4D9B-B091-8A7F6CC26B86}" destId="{B59D3C67-BA2F-494F-AD87-A82F112508E4}" srcOrd="5" destOrd="0" presId="urn:microsoft.com/office/officeart/2008/layout/LinedList"/>
    <dgm:cxn modelId="{53352B23-6315-404C-8779-CDCC6E51C428}" type="presParOf" srcId="{B59D3C67-BA2F-494F-AD87-A82F112508E4}" destId="{F2F365C9-5DAA-4933-97C6-BCBC0892611B}" srcOrd="0" destOrd="0" presId="urn:microsoft.com/office/officeart/2008/layout/LinedList"/>
    <dgm:cxn modelId="{8426473B-929F-4159-AF02-05308CD4FBE0}" type="presParOf" srcId="{B59D3C67-BA2F-494F-AD87-A82F112508E4}" destId="{B938F0BD-C155-42FF-A5F2-B95790B6C2B6}" srcOrd="1" destOrd="0" presId="urn:microsoft.com/office/officeart/2008/layout/LinedList"/>
    <dgm:cxn modelId="{0750620C-53CA-4212-8F29-68B832E671EF}" type="presParOf" srcId="{1983FEFD-4A90-4D9B-B091-8A7F6CC26B86}" destId="{64B50165-C232-47E5-B5B0-66E1529984E9}" srcOrd="6" destOrd="0" presId="urn:microsoft.com/office/officeart/2008/layout/LinedList"/>
    <dgm:cxn modelId="{2BF3A4E0-826F-4D03-BFB7-4FB03869A7CA}" type="presParOf" srcId="{1983FEFD-4A90-4D9B-B091-8A7F6CC26B86}" destId="{280D321A-ED4D-4975-9C47-3F4222C88ED8}" srcOrd="7" destOrd="0" presId="urn:microsoft.com/office/officeart/2008/layout/LinedList"/>
    <dgm:cxn modelId="{83E38FBD-8D12-4A35-932A-AC35AE23D060}" type="presParOf" srcId="{280D321A-ED4D-4975-9C47-3F4222C88ED8}" destId="{F85AB967-EEA4-4492-81A3-ECF0A65712D9}" srcOrd="0" destOrd="0" presId="urn:microsoft.com/office/officeart/2008/layout/LinedList"/>
    <dgm:cxn modelId="{9428DD95-737F-4B1A-923C-4F059D5BE83C}" type="presParOf" srcId="{280D321A-ED4D-4975-9C47-3F4222C88ED8}" destId="{7FBFB71A-45D2-46D2-804D-C673519DF3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97F72C-F2E5-4BB6-AEE7-DAB681F56D3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4A6D2D-09A9-4AE6-99E9-8416B4AD5779}">
      <dgm:prSet/>
      <dgm:spPr/>
      <dgm:t>
        <a:bodyPr/>
        <a:lstStyle/>
        <a:p>
          <a:r>
            <a:rPr lang="en-US"/>
            <a:t>Plasminogen → Plasmin via tPA.</a:t>
          </a:r>
        </a:p>
      </dgm:t>
    </dgm:pt>
    <dgm:pt modelId="{66B02D77-E512-4D50-B484-A05621D2082D}" type="parTrans" cxnId="{4D94C96F-1F8E-4B80-8AEA-8ADF7A8DD095}">
      <dgm:prSet/>
      <dgm:spPr/>
      <dgm:t>
        <a:bodyPr/>
        <a:lstStyle/>
        <a:p>
          <a:endParaRPr lang="en-US"/>
        </a:p>
      </dgm:t>
    </dgm:pt>
    <dgm:pt modelId="{45ABC83D-E100-445A-9072-EA1285E7F050}" type="sibTrans" cxnId="{4D94C96F-1F8E-4B80-8AEA-8ADF7A8DD095}">
      <dgm:prSet/>
      <dgm:spPr/>
      <dgm:t>
        <a:bodyPr/>
        <a:lstStyle/>
        <a:p>
          <a:endParaRPr lang="en-US"/>
        </a:p>
      </dgm:t>
    </dgm:pt>
    <dgm:pt modelId="{9762FBA0-C589-40CD-B65C-2236073B82C6}">
      <dgm:prSet/>
      <dgm:spPr/>
      <dgm:t>
        <a:bodyPr/>
        <a:lstStyle/>
        <a:p>
          <a:r>
            <a:rPr lang="en-US"/>
            <a:t>Plasmin digests fibrin into FDPs including D-dimer.</a:t>
          </a:r>
        </a:p>
      </dgm:t>
    </dgm:pt>
    <dgm:pt modelId="{16D48767-496A-42AD-94EA-9352DC150447}" type="parTrans" cxnId="{329232BC-6554-405A-A611-7B0ED6F0541E}">
      <dgm:prSet/>
      <dgm:spPr/>
      <dgm:t>
        <a:bodyPr/>
        <a:lstStyle/>
        <a:p>
          <a:endParaRPr lang="en-US"/>
        </a:p>
      </dgm:t>
    </dgm:pt>
    <dgm:pt modelId="{39807BD5-1478-4290-A5F7-733C1E5F619A}" type="sibTrans" cxnId="{329232BC-6554-405A-A611-7B0ED6F0541E}">
      <dgm:prSet/>
      <dgm:spPr/>
      <dgm:t>
        <a:bodyPr/>
        <a:lstStyle/>
        <a:p>
          <a:endParaRPr lang="en-US"/>
        </a:p>
      </dgm:t>
    </dgm:pt>
    <dgm:pt modelId="{2E62A024-5D16-4ED1-B31B-AFFFBFD55FEB}">
      <dgm:prSet/>
      <dgm:spPr/>
      <dgm:t>
        <a:bodyPr/>
        <a:lstStyle/>
        <a:p>
          <a:r>
            <a:rPr lang="en-US"/>
            <a:t>Occurs after vessel healing is complete.</a:t>
          </a:r>
        </a:p>
      </dgm:t>
    </dgm:pt>
    <dgm:pt modelId="{DCEDF9F8-A54B-499B-ACB2-4B112B7D3929}" type="parTrans" cxnId="{85AB273D-FB33-4A8B-86B1-CE029D302699}">
      <dgm:prSet/>
      <dgm:spPr/>
      <dgm:t>
        <a:bodyPr/>
        <a:lstStyle/>
        <a:p>
          <a:endParaRPr lang="en-US"/>
        </a:p>
      </dgm:t>
    </dgm:pt>
    <dgm:pt modelId="{C7110F04-0042-4FFF-8571-79119C4EE19F}" type="sibTrans" cxnId="{85AB273D-FB33-4A8B-86B1-CE029D302699}">
      <dgm:prSet/>
      <dgm:spPr/>
      <dgm:t>
        <a:bodyPr/>
        <a:lstStyle/>
        <a:p>
          <a:endParaRPr lang="en-US"/>
        </a:p>
      </dgm:t>
    </dgm:pt>
    <dgm:pt modelId="{A6A05BF0-206F-4F04-8876-58D28D123EE7}" type="pres">
      <dgm:prSet presAssocID="{C697F72C-F2E5-4BB6-AEE7-DAB681F56D3E}" presName="vert0" presStyleCnt="0">
        <dgm:presLayoutVars>
          <dgm:dir/>
          <dgm:animOne val="branch"/>
          <dgm:animLvl val="lvl"/>
        </dgm:presLayoutVars>
      </dgm:prSet>
      <dgm:spPr/>
    </dgm:pt>
    <dgm:pt modelId="{D068996A-2E42-4892-98E7-CBAC228387EB}" type="pres">
      <dgm:prSet presAssocID="{034A6D2D-09A9-4AE6-99E9-8416B4AD5779}" presName="thickLine" presStyleLbl="alignNode1" presStyleIdx="0" presStyleCnt="3"/>
      <dgm:spPr/>
    </dgm:pt>
    <dgm:pt modelId="{60AE7A6C-9C87-436E-B4E6-9CAC2FD117FD}" type="pres">
      <dgm:prSet presAssocID="{034A6D2D-09A9-4AE6-99E9-8416B4AD5779}" presName="horz1" presStyleCnt="0"/>
      <dgm:spPr/>
    </dgm:pt>
    <dgm:pt modelId="{71313CA2-2A98-4738-B0A7-B0A97DD0E12B}" type="pres">
      <dgm:prSet presAssocID="{034A6D2D-09A9-4AE6-99E9-8416B4AD5779}" presName="tx1" presStyleLbl="revTx" presStyleIdx="0" presStyleCnt="3"/>
      <dgm:spPr/>
    </dgm:pt>
    <dgm:pt modelId="{C4D23234-D10D-4DB4-AF95-A77D3017E14E}" type="pres">
      <dgm:prSet presAssocID="{034A6D2D-09A9-4AE6-99E9-8416B4AD5779}" presName="vert1" presStyleCnt="0"/>
      <dgm:spPr/>
    </dgm:pt>
    <dgm:pt modelId="{4ADA5687-B8EA-4F3C-95DE-5EA581B5729E}" type="pres">
      <dgm:prSet presAssocID="{9762FBA0-C589-40CD-B65C-2236073B82C6}" presName="thickLine" presStyleLbl="alignNode1" presStyleIdx="1" presStyleCnt="3"/>
      <dgm:spPr/>
    </dgm:pt>
    <dgm:pt modelId="{F8CF9D09-B259-4D27-90D6-5BCDAE100526}" type="pres">
      <dgm:prSet presAssocID="{9762FBA0-C589-40CD-B65C-2236073B82C6}" presName="horz1" presStyleCnt="0"/>
      <dgm:spPr/>
    </dgm:pt>
    <dgm:pt modelId="{D69A846C-839B-4BA8-BEAE-15214B722BEF}" type="pres">
      <dgm:prSet presAssocID="{9762FBA0-C589-40CD-B65C-2236073B82C6}" presName="tx1" presStyleLbl="revTx" presStyleIdx="1" presStyleCnt="3"/>
      <dgm:spPr/>
    </dgm:pt>
    <dgm:pt modelId="{091B25EB-7478-47B4-8412-C05611C61CAB}" type="pres">
      <dgm:prSet presAssocID="{9762FBA0-C589-40CD-B65C-2236073B82C6}" presName="vert1" presStyleCnt="0"/>
      <dgm:spPr/>
    </dgm:pt>
    <dgm:pt modelId="{F4941CE3-234D-4D7E-963E-48AA49B36227}" type="pres">
      <dgm:prSet presAssocID="{2E62A024-5D16-4ED1-B31B-AFFFBFD55FEB}" presName="thickLine" presStyleLbl="alignNode1" presStyleIdx="2" presStyleCnt="3"/>
      <dgm:spPr/>
    </dgm:pt>
    <dgm:pt modelId="{83226716-BE98-4D36-BDE5-99169F564EE8}" type="pres">
      <dgm:prSet presAssocID="{2E62A024-5D16-4ED1-B31B-AFFFBFD55FEB}" presName="horz1" presStyleCnt="0"/>
      <dgm:spPr/>
    </dgm:pt>
    <dgm:pt modelId="{213CB20D-094C-490E-8FF7-C2F1A5A40A05}" type="pres">
      <dgm:prSet presAssocID="{2E62A024-5D16-4ED1-B31B-AFFFBFD55FEB}" presName="tx1" presStyleLbl="revTx" presStyleIdx="2" presStyleCnt="3"/>
      <dgm:spPr/>
    </dgm:pt>
    <dgm:pt modelId="{C481AD23-63FE-4393-B56C-5937A09C12B1}" type="pres">
      <dgm:prSet presAssocID="{2E62A024-5D16-4ED1-B31B-AFFFBFD55FEB}" presName="vert1" presStyleCnt="0"/>
      <dgm:spPr/>
    </dgm:pt>
  </dgm:ptLst>
  <dgm:cxnLst>
    <dgm:cxn modelId="{120B6D13-5E97-4072-84D0-838C6055BD45}" type="presOf" srcId="{2E62A024-5D16-4ED1-B31B-AFFFBFD55FEB}" destId="{213CB20D-094C-490E-8FF7-C2F1A5A40A05}" srcOrd="0" destOrd="0" presId="urn:microsoft.com/office/officeart/2008/layout/LinedList"/>
    <dgm:cxn modelId="{85AB273D-FB33-4A8B-86B1-CE029D302699}" srcId="{C697F72C-F2E5-4BB6-AEE7-DAB681F56D3E}" destId="{2E62A024-5D16-4ED1-B31B-AFFFBFD55FEB}" srcOrd="2" destOrd="0" parTransId="{DCEDF9F8-A54B-499B-ACB2-4B112B7D3929}" sibTransId="{C7110F04-0042-4FFF-8571-79119C4EE19F}"/>
    <dgm:cxn modelId="{0766A63D-E9A1-4649-AC21-59BDADBC459C}" type="presOf" srcId="{9762FBA0-C589-40CD-B65C-2236073B82C6}" destId="{D69A846C-839B-4BA8-BEAE-15214B722BEF}" srcOrd="0" destOrd="0" presId="urn:microsoft.com/office/officeart/2008/layout/LinedList"/>
    <dgm:cxn modelId="{4D94C96F-1F8E-4B80-8AEA-8ADF7A8DD095}" srcId="{C697F72C-F2E5-4BB6-AEE7-DAB681F56D3E}" destId="{034A6D2D-09A9-4AE6-99E9-8416B4AD5779}" srcOrd="0" destOrd="0" parTransId="{66B02D77-E512-4D50-B484-A05621D2082D}" sibTransId="{45ABC83D-E100-445A-9072-EA1285E7F050}"/>
    <dgm:cxn modelId="{EFD19D9E-1BDB-4CE3-989E-49F5483B462A}" type="presOf" srcId="{034A6D2D-09A9-4AE6-99E9-8416B4AD5779}" destId="{71313CA2-2A98-4738-B0A7-B0A97DD0E12B}" srcOrd="0" destOrd="0" presId="urn:microsoft.com/office/officeart/2008/layout/LinedList"/>
    <dgm:cxn modelId="{329232BC-6554-405A-A611-7B0ED6F0541E}" srcId="{C697F72C-F2E5-4BB6-AEE7-DAB681F56D3E}" destId="{9762FBA0-C589-40CD-B65C-2236073B82C6}" srcOrd="1" destOrd="0" parTransId="{16D48767-496A-42AD-94EA-9352DC150447}" sibTransId="{39807BD5-1478-4290-A5F7-733C1E5F619A}"/>
    <dgm:cxn modelId="{178909E4-7CCE-44AA-A375-697A572FD267}" type="presOf" srcId="{C697F72C-F2E5-4BB6-AEE7-DAB681F56D3E}" destId="{A6A05BF0-206F-4F04-8876-58D28D123EE7}" srcOrd="0" destOrd="0" presId="urn:microsoft.com/office/officeart/2008/layout/LinedList"/>
    <dgm:cxn modelId="{7C1E1045-0AA2-40A4-A217-4B1C73B00635}" type="presParOf" srcId="{A6A05BF0-206F-4F04-8876-58D28D123EE7}" destId="{D068996A-2E42-4892-98E7-CBAC228387EB}" srcOrd="0" destOrd="0" presId="urn:microsoft.com/office/officeart/2008/layout/LinedList"/>
    <dgm:cxn modelId="{E7C52B25-75D9-4349-95F0-C0BCADD71DED}" type="presParOf" srcId="{A6A05BF0-206F-4F04-8876-58D28D123EE7}" destId="{60AE7A6C-9C87-436E-B4E6-9CAC2FD117FD}" srcOrd="1" destOrd="0" presId="urn:microsoft.com/office/officeart/2008/layout/LinedList"/>
    <dgm:cxn modelId="{B0172EBE-687F-408D-85E5-84096E1A6F63}" type="presParOf" srcId="{60AE7A6C-9C87-436E-B4E6-9CAC2FD117FD}" destId="{71313CA2-2A98-4738-B0A7-B0A97DD0E12B}" srcOrd="0" destOrd="0" presId="urn:microsoft.com/office/officeart/2008/layout/LinedList"/>
    <dgm:cxn modelId="{DC995D97-2395-4004-8098-45A3B8D41902}" type="presParOf" srcId="{60AE7A6C-9C87-436E-B4E6-9CAC2FD117FD}" destId="{C4D23234-D10D-4DB4-AF95-A77D3017E14E}" srcOrd="1" destOrd="0" presId="urn:microsoft.com/office/officeart/2008/layout/LinedList"/>
    <dgm:cxn modelId="{F69AB2ED-BFC5-40D2-842B-2DC3BF0BD0D0}" type="presParOf" srcId="{A6A05BF0-206F-4F04-8876-58D28D123EE7}" destId="{4ADA5687-B8EA-4F3C-95DE-5EA581B5729E}" srcOrd="2" destOrd="0" presId="urn:microsoft.com/office/officeart/2008/layout/LinedList"/>
    <dgm:cxn modelId="{A550BEE4-EBE2-4E26-85AC-0F3872F9621D}" type="presParOf" srcId="{A6A05BF0-206F-4F04-8876-58D28D123EE7}" destId="{F8CF9D09-B259-4D27-90D6-5BCDAE100526}" srcOrd="3" destOrd="0" presId="urn:microsoft.com/office/officeart/2008/layout/LinedList"/>
    <dgm:cxn modelId="{D023E4D6-6179-4482-BC5B-83195622B5C2}" type="presParOf" srcId="{F8CF9D09-B259-4D27-90D6-5BCDAE100526}" destId="{D69A846C-839B-4BA8-BEAE-15214B722BEF}" srcOrd="0" destOrd="0" presId="urn:microsoft.com/office/officeart/2008/layout/LinedList"/>
    <dgm:cxn modelId="{C5FF2750-032F-4E7F-9E34-0503D25AC916}" type="presParOf" srcId="{F8CF9D09-B259-4D27-90D6-5BCDAE100526}" destId="{091B25EB-7478-47B4-8412-C05611C61CAB}" srcOrd="1" destOrd="0" presId="urn:microsoft.com/office/officeart/2008/layout/LinedList"/>
    <dgm:cxn modelId="{9F9C4AD4-7482-4623-918A-370527389EF6}" type="presParOf" srcId="{A6A05BF0-206F-4F04-8876-58D28D123EE7}" destId="{F4941CE3-234D-4D7E-963E-48AA49B36227}" srcOrd="4" destOrd="0" presId="urn:microsoft.com/office/officeart/2008/layout/LinedList"/>
    <dgm:cxn modelId="{12353B01-E171-4D9A-8E72-5EA9ED354335}" type="presParOf" srcId="{A6A05BF0-206F-4F04-8876-58D28D123EE7}" destId="{83226716-BE98-4D36-BDE5-99169F564EE8}" srcOrd="5" destOrd="0" presId="urn:microsoft.com/office/officeart/2008/layout/LinedList"/>
    <dgm:cxn modelId="{B0CE9F60-6222-4975-BF67-A775688E3DC1}" type="presParOf" srcId="{83226716-BE98-4D36-BDE5-99169F564EE8}" destId="{213CB20D-094C-490E-8FF7-C2F1A5A40A05}" srcOrd="0" destOrd="0" presId="urn:microsoft.com/office/officeart/2008/layout/LinedList"/>
    <dgm:cxn modelId="{F99230A5-789C-4E08-A860-B99FC6F4C7CF}" type="presParOf" srcId="{83226716-BE98-4D36-BDE5-99169F564EE8}" destId="{C481AD23-63FE-4393-B56C-5937A09C12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7050FA-D93E-420C-A319-1BC504C93D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442FCA-D2E6-44C6-8B34-C17C402E890E}">
      <dgm:prSet/>
      <dgm:spPr/>
      <dgm:t>
        <a:bodyPr/>
        <a:lstStyle/>
        <a:p>
          <a:r>
            <a:rPr lang="en-US"/>
            <a:t>FDP from cross-linked fibrin breakdown.</a:t>
          </a:r>
        </a:p>
      </dgm:t>
    </dgm:pt>
    <dgm:pt modelId="{207C423E-247B-42CE-A7A7-77D70D3EF58B}" type="parTrans" cxnId="{8F079166-9853-43D2-A95F-A1EA4AADC3D5}">
      <dgm:prSet/>
      <dgm:spPr/>
      <dgm:t>
        <a:bodyPr/>
        <a:lstStyle/>
        <a:p>
          <a:endParaRPr lang="en-US"/>
        </a:p>
      </dgm:t>
    </dgm:pt>
    <dgm:pt modelId="{4FFB905C-B0BD-40D8-A797-45109B55C187}" type="sibTrans" cxnId="{8F079166-9853-43D2-A95F-A1EA4AADC3D5}">
      <dgm:prSet/>
      <dgm:spPr/>
      <dgm:t>
        <a:bodyPr/>
        <a:lstStyle/>
        <a:p>
          <a:endParaRPr lang="en-US"/>
        </a:p>
      </dgm:t>
    </dgm:pt>
    <dgm:pt modelId="{5C07C4F9-9527-4820-A05E-1E6D176002A0}">
      <dgm:prSet/>
      <dgm:spPr/>
      <dgm:t>
        <a:bodyPr/>
        <a:lstStyle/>
        <a:p>
          <a:r>
            <a:rPr lang="en-US"/>
            <a:t>Elevated in DVT, PE, DIC, infection, surgery.</a:t>
          </a:r>
        </a:p>
      </dgm:t>
    </dgm:pt>
    <dgm:pt modelId="{AC4A6765-1443-4509-8CE9-2AED011085B0}" type="parTrans" cxnId="{5002BBCB-EFCA-4B3A-BD2E-E6FA698DE507}">
      <dgm:prSet/>
      <dgm:spPr/>
      <dgm:t>
        <a:bodyPr/>
        <a:lstStyle/>
        <a:p>
          <a:endParaRPr lang="en-US"/>
        </a:p>
      </dgm:t>
    </dgm:pt>
    <dgm:pt modelId="{6BF6F0E7-277D-4FFE-B772-1D8BB6E11F65}" type="sibTrans" cxnId="{5002BBCB-EFCA-4B3A-BD2E-E6FA698DE507}">
      <dgm:prSet/>
      <dgm:spPr/>
      <dgm:t>
        <a:bodyPr/>
        <a:lstStyle/>
        <a:p>
          <a:endParaRPr lang="en-US"/>
        </a:p>
      </dgm:t>
    </dgm:pt>
    <dgm:pt modelId="{119B16ED-A3E5-4ECD-AC91-5C3F9470733B}">
      <dgm:prSet/>
      <dgm:spPr/>
      <dgm:t>
        <a:bodyPr/>
        <a:lstStyle/>
        <a:p>
          <a:r>
            <a:rPr lang="en-US"/>
            <a:t>Used to rule out thromboembolic events.</a:t>
          </a:r>
        </a:p>
      </dgm:t>
    </dgm:pt>
    <dgm:pt modelId="{273FE265-2B69-4D37-93DA-F4AC76482972}" type="parTrans" cxnId="{1AD4CCD7-EBB0-4D51-A1BF-28357B37F315}">
      <dgm:prSet/>
      <dgm:spPr/>
      <dgm:t>
        <a:bodyPr/>
        <a:lstStyle/>
        <a:p>
          <a:endParaRPr lang="en-US"/>
        </a:p>
      </dgm:t>
    </dgm:pt>
    <dgm:pt modelId="{8CFD8A5B-EF75-437C-8E1B-B80EB987A68D}" type="sibTrans" cxnId="{1AD4CCD7-EBB0-4D51-A1BF-28357B37F315}">
      <dgm:prSet/>
      <dgm:spPr/>
      <dgm:t>
        <a:bodyPr/>
        <a:lstStyle/>
        <a:p>
          <a:endParaRPr lang="en-US"/>
        </a:p>
      </dgm:t>
    </dgm:pt>
    <dgm:pt modelId="{C8ACCAE3-B883-41CF-BFB1-80184FE41B62}">
      <dgm:prSet/>
      <dgm:spPr/>
      <dgm:t>
        <a:bodyPr/>
        <a:lstStyle/>
        <a:p>
          <a:r>
            <a:rPr lang="en-US"/>
            <a:t>Represents evidence of clot formation and breakdown.</a:t>
          </a:r>
        </a:p>
      </dgm:t>
    </dgm:pt>
    <dgm:pt modelId="{E0E97895-8D92-40D3-96AC-EB48F5A4466C}" type="parTrans" cxnId="{9A777A9A-2EEB-4CB1-BBDA-49CAEA4277FC}">
      <dgm:prSet/>
      <dgm:spPr/>
      <dgm:t>
        <a:bodyPr/>
        <a:lstStyle/>
        <a:p>
          <a:endParaRPr lang="en-US"/>
        </a:p>
      </dgm:t>
    </dgm:pt>
    <dgm:pt modelId="{A38BDB6D-77F8-4AD2-8D29-A92569381781}" type="sibTrans" cxnId="{9A777A9A-2EEB-4CB1-BBDA-49CAEA4277FC}">
      <dgm:prSet/>
      <dgm:spPr/>
      <dgm:t>
        <a:bodyPr/>
        <a:lstStyle/>
        <a:p>
          <a:endParaRPr lang="en-US"/>
        </a:p>
      </dgm:t>
    </dgm:pt>
    <dgm:pt modelId="{CC112D9B-9598-4D85-B922-AF1BFDBF18F2}" type="pres">
      <dgm:prSet presAssocID="{2B7050FA-D93E-420C-A319-1BC504C93DD1}" presName="vert0" presStyleCnt="0">
        <dgm:presLayoutVars>
          <dgm:dir/>
          <dgm:animOne val="branch"/>
          <dgm:animLvl val="lvl"/>
        </dgm:presLayoutVars>
      </dgm:prSet>
      <dgm:spPr/>
    </dgm:pt>
    <dgm:pt modelId="{A9453DD7-90E8-469E-8BC6-645907928E01}" type="pres">
      <dgm:prSet presAssocID="{9F442FCA-D2E6-44C6-8B34-C17C402E890E}" presName="thickLine" presStyleLbl="alignNode1" presStyleIdx="0" presStyleCnt="4"/>
      <dgm:spPr/>
    </dgm:pt>
    <dgm:pt modelId="{2F48F45F-6DC4-4047-8DE2-19EB661B5C7B}" type="pres">
      <dgm:prSet presAssocID="{9F442FCA-D2E6-44C6-8B34-C17C402E890E}" presName="horz1" presStyleCnt="0"/>
      <dgm:spPr/>
    </dgm:pt>
    <dgm:pt modelId="{E8F05D47-5AE6-4A29-9287-8732985C6EA3}" type="pres">
      <dgm:prSet presAssocID="{9F442FCA-D2E6-44C6-8B34-C17C402E890E}" presName="tx1" presStyleLbl="revTx" presStyleIdx="0" presStyleCnt="4"/>
      <dgm:spPr/>
    </dgm:pt>
    <dgm:pt modelId="{85CCC412-084C-49B4-9592-DBDF77FDC34B}" type="pres">
      <dgm:prSet presAssocID="{9F442FCA-D2E6-44C6-8B34-C17C402E890E}" presName="vert1" presStyleCnt="0"/>
      <dgm:spPr/>
    </dgm:pt>
    <dgm:pt modelId="{2D33B9C5-F90E-44F8-9734-1BC540D6B723}" type="pres">
      <dgm:prSet presAssocID="{5C07C4F9-9527-4820-A05E-1E6D176002A0}" presName="thickLine" presStyleLbl="alignNode1" presStyleIdx="1" presStyleCnt="4"/>
      <dgm:spPr/>
    </dgm:pt>
    <dgm:pt modelId="{7BA30D87-074A-4796-BEDC-F7702D57AAC2}" type="pres">
      <dgm:prSet presAssocID="{5C07C4F9-9527-4820-A05E-1E6D176002A0}" presName="horz1" presStyleCnt="0"/>
      <dgm:spPr/>
    </dgm:pt>
    <dgm:pt modelId="{B741CAF7-AE84-4ECD-B0FB-2825846D4CE8}" type="pres">
      <dgm:prSet presAssocID="{5C07C4F9-9527-4820-A05E-1E6D176002A0}" presName="tx1" presStyleLbl="revTx" presStyleIdx="1" presStyleCnt="4"/>
      <dgm:spPr/>
    </dgm:pt>
    <dgm:pt modelId="{E2B8B159-594D-49B6-BEBB-3C25542A1178}" type="pres">
      <dgm:prSet presAssocID="{5C07C4F9-9527-4820-A05E-1E6D176002A0}" presName="vert1" presStyleCnt="0"/>
      <dgm:spPr/>
    </dgm:pt>
    <dgm:pt modelId="{EDE7448E-5B91-43DC-9CAB-5CF20FDEE48D}" type="pres">
      <dgm:prSet presAssocID="{119B16ED-A3E5-4ECD-AC91-5C3F9470733B}" presName="thickLine" presStyleLbl="alignNode1" presStyleIdx="2" presStyleCnt="4"/>
      <dgm:spPr/>
    </dgm:pt>
    <dgm:pt modelId="{E34DAB18-5EAB-4693-BAC2-03C93972E01E}" type="pres">
      <dgm:prSet presAssocID="{119B16ED-A3E5-4ECD-AC91-5C3F9470733B}" presName="horz1" presStyleCnt="0"/>
      <dgm:spPr/>
    </dgm:pt>
    <dgm:pt modelId="{8E1A13D7-9C3D-470B-A102-8A8F96C24AFB}" type="pres">
      <dgm:prSet presAssocID="{119B16ED-A3E5-4ECD-AC91-5C3F9470733B}" presName="tx1" presStyleLbl="revTx" presStyleIdx="2" presStyleCnt="4"/>
      <dgm:spPr/>
    </dgm:pt>
    <dgm:pt modelId="{E2BD3417-CA1F-4E5A-BCCA-E22A85962FB2}" type="pres">
      <dgm:prSet presAssocID="{119B16ED-A3E5-4ECD-AC91-5C3F9470733B}" presName="vert1" presStyleCnt="0"/>
      <dgm:spPr/>
    </dgm:pt>
    <dgm:pt modelId="{C185C14F-8507-4A07-BE57-9B4CB71A3FAD}" type="pres">
      <dgm:prSet presAssocID="{C8ACCAE3-B883-41CF-BFB1-80184FE41B62}" presName="thickLine" presStyleLbl="alignNode1" presStyleIdx="3" presStyleCnt="4"/>
      <dgm:spPr/>
    </dgm:pt>
    <dgm:pt modelId="{60D53E42-450B-401C-9450-1DB2A87F5081}" type="pres">
      <dgm:prSet presAssocID="{C8ACCAE3-B883-41CF-BFB1-80184FE41B62}" presName="horz1" presStyleCnt="0"/>
      <dgm:spPr/>
    </dgm:pt>
    <dgm:pt modelId="{290849A7-9858-44C3-A8F4-44CB9B3679C4}" type="pres">
      <dgm:prSet presAssocID="{C8ACCAE3-B883-41CF-BFB1-80184FE41B62}" presName="tx1" presStyleLbl="revTx" presStyleIdx="3" presStyleCnt="4"/>
      <dgm:spPr/>
    </dgm:pt>
    <dgm:pt modelId="{38ED5BDA-7C45-4EFE-9768-37D357457E96}" type="pres">
      <dgm:prSet presAssocID="{C8ACCAE3-B883-41CF-BFB1-80184FE41B62}" presName="vert1" presStyleCnt="0"/>
      <dgm:spPr/>
    </dgm:pt>
  </dgm:ptLst>
  <dgm:cxnLst>
    <dgm:cxn modelId="{8F079166-9853-43D2-A95F-A1EA4AADC3D5}" srcId="{2B7050FA-D93E-420C-A319-1BC504C93DD1}" destId="{9F442FCA-D2E6-44C6-8B34-C17C402E890E}" srcOrd="0" destOrd="0" parTransId="{207C423E-247B-42CE-A7A7-77D70D3EF58B}" sibTransId="{4FFB905C-B0BD-40D8-A797-45109B55C187}"/>
    <dgm:cxn modelId="{9A777A9A-2EEB-4CB1-BBDA-49CAEA4277FC}" srcId="{2B7050FA-D93E-420C-A319-1BC504C93DD1}" destId="{C8ACCAE3-B883-41CF-BFB1-80184FE41B62}" srcOrd="3" destOrd="0" parTransId="{E0E97895-8D92-40D3-96AC-EB48F5A4466C}" sibTransId="{A38BDB6D-77F8-4AD2-8D29-A92569381781}"/>
    <dgm:cxn modelId="{9F403AAD-4F9B-4C0C-B625-009C9BE5A8D8}" type="presOf" srcId="{5C07C4F9-9527-4820-A05E-1E6D176002A0}" destId="{B741CAF7-AE84-4ECD-B0FB-2825846D4CE8}" srcOrd="0" destOrd="0" presId="urn:microsoft.com/office/officeart/2008/layout/LinedList"/>
    <dgm:cxn modelId="{BF8A44B6-CED2-4898-9916-1D61F2B520D2}" type="presOf" srcId="{C8ACCAE3-B883-41CF-BFB1-80184FE41B62}" destId="{290849A7-9858-44C3-A8F4-44CB9B3679C4}" srcOrd="0" destOrd="0" presId="urn:microsoft.com/office/officeart/2008/layout/LinedList"/>
    <dgm:cxn modelId="{A5AE12CB-68CD-49B6-969F-B005514D9AA3}" type="presOf" srcId="{119B16ED-A3E5-4ECD-AC91-5C3F9470733B}" destId="{8E1A13D7-9C3D-470B-A102-8A8F96C24AFB}" srcOrd="0" destOrd="0" presId="urn:microsoft.com/office/officeart/2008/layout/LinedList"/>
    <dgm:cxn modelId="{5002BBCB-EFCA-4B3A-BD2E-E6FA698DE507}" srcId="{2B7050FA-D93E-420C-A319-1BC504C93DD1}" destId="{5C07C4F9-9527-4820-A05E-1E6D176002A0}" srcOrd="1" destOrd="0" parTransId="{AC4A6765-1443-4509-8CE9-2AED011085B0}" sibTransId="{6BF6F0E7-277D-4FFE-B772-1D8BB6E11F65}"/>
    <dgm:cxn modelId="{1AD4CCD7-EBB0-4D51-A1BF-28357B37F315}" srcId="{2B7050FA-D93E-420C-A319-1BC504C93DD1}" destId="{119B16ED-A3E5-4ECD-AC91-5C3F9470733B}" srcOrd="2" destOrd="0" parTransId="{273FE265-2B69-4D37-93DA-F4AC76482972}" sibTransId="{8CFD8A5B-EF75-437C-8E1B-B80EB987A68D}"/>
    <dgm:cxn modelId="{6ECDF4DC-CD00-4F61-A6B4-8D084B1E00F3}" type="presOf" srcId="{9F442FCA-D2E6-44C6-8B34-C17C402E890E}" destId="{E8F05D47-5AE6-4A29-9287-8732985C6EA3}" srcOrd="0" destOrd="0" presId="urn:microsoft.com/office/officeart/2008/layout/LinedList"/>
    <dgm:cxn modelId="{737A68F5-0D3A-4D3D-AE23-33FE3651479C}" type="presOf" srcId="{2B7050FA-D93E-420C-A319-1BC504C93DD1}" destId="{CC112D9B-9598-4D85-B922-AF1BFDBF18F2}" srcOrd="0" destOrd="0" presId="urn:microsoft.com/office/officeart/2008/layout/LinedList"/>
    <dgm:cxn modelId="{E331DBE3-8939-4F70-9E33-1EE39D245A43}" type="presParOf" srcId="{CC112D9B-9598-4D85-B922-AF1BFDBF18F2}" destId="{A9453DD7-90E8-469E-8BC6-645907928E01}" srcOrd="0" destOrd="0" presId="urn:microsoft.com/office/officeart/2008/layout/LinedList"/>
    <dgm:cxn modelId="{23EED67D-BBBB-4EA7-9C74-9A8392B181D9}" type="presParOf" srcId="{CC112D9B-9598-4D85-B922-AF1BFDBF18F2}" destId="{2F48F45F-6DC4-4047-8DE2-19EB661B5C7B}" srcOrd="1" destOrd="0" presId="urn:microsoft.com/office/officeart/2008/layout/LinedList"/>
    <dgm:cxn modelId="{EBAD7CF4-5098-4243-999C-42CC57680DD4}" type="presParOf" srcId="{2F48F45F-6DC4-4047-8DE2-19EB661B5C7B}" destId="{E8F05D47-5AE6-4A29-9287-8732985C6EA3}" srcOrd="0" destOrd="0" presId="urn:microsoft.com/office/officeart/2008/layout/LinedList"/>
    <dgm:cxn modelId="{4BFAC8FF-BB4D-432A-8EE7-B54FE35BC9A8}" type="presParOf" srcId="{2F48F45F-6DC4-4047-8DE2-19EB661B5C7B}" destId="{85CCC412-084C-49B4-9592-DBDF77FDC34B}" srcOrd="1" destOrd="0" presId="urn:microsoft.com/office/officeart/2008/layout/LinedList"/>
    <dgm:cxn modelId="{147F2BAA-18B3-44CF-87E3-7AE2F1FFDD28}" type="presParOf" srcId="{CC112D9B-9598-4D85-B922-AF1BFDBF18F2}" destId="{2D33B9C5-F90E-44F8-9734-1BC540D6B723}" srcOrd="2" destOrd="0" presId="urn:microsoft.com/office/officeart/2008/layout/LinedList"/>
    <dgm:cxn modelId="{C92820F6-41F3-4403-96AA-9D18BF0252ED}" type="presParOf" srcId="{CC112D9B-9598-4D85-B922-AF1BFDBF18F2}" destId="{7BA30D87-074A-4796-BEDC-F7702D57AAC2}" srcOrd="3" destOrd="0" presId="urn:microsoft.com/office/officeart/2008/layout/LinedList"/>
    <dgm:cxn modelId="{3242617F-A008-47AC-8088-5A96D18D51AF}" type="presParOf" srcId="{7BA30D87-074A-4796-BEDC-F7702D57AAC2}" destId="{B741CAF7-AE84-4ECD-B0FB-2825846D4CE8}" srcOrd="0" destOrd="0" presId="urn:microsoft.com/office/officeart/2008/layout/LinedList"/>
    <dgm:cxn modelId="{9B4ECB98-66C2-4E02-95CB-8F724BEB69F5}" type="presParOf" srcId="{7BA30D87-074A-4796-BEDC-F7702D57AAC2}" destId="{E2B8B159-594D-49B6-BEBB-3C25542A1178}" srcOrd="1" destOrd="0" presId="urn:microsoft.com/office/officeart/2008/layout/LinedList"/>
    <dgm:cxn modelId="{5B46E768-8A52-4C81-A472-B04AE5C0A22E}" type="presParOf" srcId="{CC112D9B-9598-4D85-B922-AF1BFDBF18F2}" destId="{EDE7448E-5B91-43DC-9CAB-5CF20FDEE48D}" srcOrd="4" destOrd="0" presId="urn:microsoft.com/office/officeart/2008/layout/LinedList"/>
    <dgm:cxn modelId="{B30FC5B7-C229-4092-BDB6-9BA08DCC75F1}" type="presParOf" srcId="{CC112D9B-9598-4D85-B922-AF1BFDBF18F2}" destId="{E34DAB18-5EAB-4693-BAC2-03C93972E01E}" srcOrd="5" destOrd="0" presId="urn:microsoft.com/office/officeart/2008/layout/LinedList"/>
    <dgm:cxn modelId="{AB0DE6AF-772A-472F-A668-3905DF6C5A78}" type="presParOf" srcId="{E34DAB18-5EAB-4693-BAC2-03C93972E01E}" destId="{8E1A13D7-9C3D-470B-A102-8A8F96C24AFB}" srcOrd="0" destOrd="0" presId="urn:microsoft.com/office/officeart/2008/layout/LinedList"/>
    <dgm:cxn modelId="{EE1BB27F-B7BD-42A0-907D-5B9B2A2E2D93}" type="presParOf" srcId="{E34DAB18-5EAB-4693-BAC2-03C93972E01E}" destId="{E2BD3417-CA1F-4E5A-BCCA-E22A85962FB2}" srcOrd="1" destOrd="0" presId="urn:microsoft.com/office/officeart/2008/layout/LinedList"/>
    <dgm:cxn modelId="{DCA853DB-3580-4590-8C0E-D98CEB4D7F06}" type="presParOf" srcId="{CC112D9B-9598-4D85-B922-AF1BFDBF18F2}" destId="{C185C14F-8507-4A07-BE57-9B4CB71A3FAD}" srcOrd="6" destOrd="0" presId="urn:microsoft.com/office/officeart/2008/layout/LinedList"/>
    <dgm:cxn modelId="{47EE9691-7226-48FC-AE2A-FC09A029D8C8}" type="presParOf" srcId="{CC112D9B-9598-4D85-B922-AF1BFDBF18F2}" destId="{60D53E42-450B-401C-9450-1DB2A87F5081}" srcOrd="7" destOrd="0" presId="urn:microsoft.com/office/officeart/2008/layout/LinedList"/>
    <dgm:cxn modelId="{A260940B-B4E8-4578-93F5-EC00B183B8B8}" type="presParOf" srcId="{60D53E42-450B-401C-9450-1DB2A87F5081}" destId="{290849A7-9858-44C3-A8F4-44CB9B3679C4}" srcOrd="0" destOrd="0" presId="urn:microsoft.com/office/officeart/2008/layout/LinedList"/>
    <dgm:cxn modelId="{8A157F3B-0B06-4C5B-B859-A97389F78C1C}" type="presParOf" srcId="{60D53E42-450B-401C-9450-1DB2A87F5081}" destId="{38ED5BDA-7C45-4EFE-9768-37D357457E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8370C-E0AC-4B69-8E9A-964A4446C49F}">
      <dsp:nvSpPr>
        <dsp:cNvPr id="0" name=""/>
        <dsp:cNvSpPr/>
      </dsp:nvSpPr>
      <dsp:spPr>
        <a:xfrm>
          <a:off x="0" y="34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749A89-B853-407D-8501-31BE918F6964}">
      <dsp:nvSpPr>
        <dsp:cNvPr id="0" name=""/>
        <dsp:cNvSpPr/>
      </dsp:nvSpPr>
      <dsp:spPr>
        <a:xfrm>
          <a:off x="0" y="34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Understand the phases of hemostasis and their sequence.</a:t>
          </a:r>
        </a:p>
      </dsp:txBody>
      <dsp:txXfrm>
        <a:off x="0" y="346"/>
        <a:ext cx="7718440" cy="567956"/>
      </dsp:txXfrm>
    </dsp:sp>
    <dsp:sp modelId="{08D497C6-4D88-4E91-8DC9-30B426441110}">
      <dsp:nvSpPr>
        <dsp:cNvPr id="0" name=""/>
        <dsp:cNvSpPr/>
      </dsp:nvSpPr>
      <dsp:spPr>
        <a:xfrm>
          <a:off x="0" y="568303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2DF2DF-87EE-40DC-80DA-8DF27017F008}">
      <dsp:nvSpPr>
        <dsp:cNvPr id="0" name=""/>
        <dsp:cNvSpPr/>
      </dsp:nvSpPr>
      <dsp:spPr>
        <a:xfrm>
          <a:off x="0" y="568303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Explain the coagulation cascade in detail.</a:t>
          </a:r>
          <a:endParaRPr lang="en-US" sz="2500" kern="1200" dirty="0"/>
        </a:p>
      </dsp:txBody>
      <dsp:txXfrm>
        <a:off x="0" y="568303"/>
        <a:ext cx="7718440" cy="567956"/>
      </dsp:txXfrm>
    </dsp:sp>
    <dsp:sp modelId="{D9175563-20B7-4BD7-8AB2-86062AF2EF09}">
      <dsp:nvSpPr>
        <dsp:cNvPr id="0" name=""/>
        <dsp:cNvSpPr/>
      </dsp:nvSpPr>
      <dsp:spPr>
        <a:xfrm>
          <a:off x="0" y="1136259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1D90B-5A42-4D19-9999-C1BE02D6CCB1}">
      <dsp:nvSpPr>
        <dsp:cNvPr id="0" name=""/>
        <dsp:cNvSpPr/>
      </dsp:nvSpPr>
      <dsp:spPr>
        <a:xfrm>
          <a:off x="0" y="1136259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clotting factors by name and number.</a:t>
          </a:r>
          <a:endParaRPr lang="en-US" sz="2500" kern="1200" dirty="0"/>
        </a:p>
      </dsp:txBody>
      <dsp:txXfrm>
        <a:off x="0" y="1136259"/>
        <a:ext cx="7718440" cy="567956"/>
      </dsp:txXfrm>
    </dsp:sp>
    <dsp:sp modelId="{12653732-51A9-4721-91AA-B44DDD3B3450}">
      <dsp:nvSpPr>
        <dsp:cNvPr id="0" name=""/>
        <dsp:cNvSpPr/>
      </dsp:nvSpPr>
      <dsp:spPr>
        <a:xfrm>
          <a:off x="0" y="170421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8DC39E-E884-4025-A985-EFB47CBD5C26}">
      <dsp:nvSpPr>
        <dsp:cNvPr id="0" name=""/>
        <dsp:cNvSpPr/>
      </dsp:nvSpPr>
      <dsp:spPr>
        <a:xfrm>
          <a:off x="0" y="170421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the role of D-dimer in fibrin degradation.</a:t>
          </a:r>
          <a:endParaRPr lang="en-US" sz="2500" kern="1200" dirty="0"/>
        </a:p>
      </dsp:txBody>
      <dsp:txXfrm>
        <a:off x="0" y="1704216"/>
        <a:ext cx="7718440" cy="567956"/>
      </dsp:txXfrm>
    </dsp:sp>
    <dsp:sp modelId="{A1381FFB-35E7-4DAE-9C91-3D6E0B458CE6}">
      <dsp:nvSpPr>
        <dsp:cNvPr id="0" name=""/>
        <dsp:cNvSpPr/>
      </dsp:nvSpPr>
      <dsp:spPr>
        <a:xfrm>
          <a:off x="0" y="2272172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5209D-23E2-4083-AF7E-8BC66F18E95E}">
      <dsp:nvSpPr>
        <dsp:cNvPr id="0" name=""/>
        <dsp:cNvSpPr/>
      </dsp:nvSpPr>
      <dsp:spPr>
        <a:xfrm>
          <a:off x="0" y="2272172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2272172"/>
        <a:ext cx="7718440" cy="5679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7C98-DA7A-4A29-99BA-4485C0814B9F}">
      <dsp:nvSpPr>
        <dsp:cNvPr id="0" name=""/>
        <dsp:cNvSpPr/>
      </dsp:nvSpPr>
      <dsp:spPr>
        <a:xfrm>
          <a:off x="0" y="0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9DE7A-5302-43BD-849E-FA6DCE584258}">
      <dsp:nvSpPr>
        <dsp:cNvPr id="0" name=""/>
        <dsp:cNvSpPr/>
      </dsp:nvSpPr>
      <dsp:spPr>
        <a:xfrm>
          <a:off x="0" y="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Hemophilia A (Factor VIII deficiency)</a:t>
          </a:r>
        </a:p>
      </dsp:txBody>
      <dsp:txXfrm>
        <a:off x="0" y="0"/>
        <a:ext cx="6245265" cy="1397336"/>
      </dsp:txXfrm>
    </dsp:sp>
    <dsp:sp modelId="{0B5A0638-5F94-47DE-9DC2-9BB3D4CE137F}">
      <dsp:nvSpPr>
        <dsp:cNvPr id="0" name=""/>
        <dsp:cNvSpPr/>
      </dsp:nvSpPr>
      <dsp:spPr>
        <a:xfrm>
          <a:off x="0" y="1397336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3EB22-3515-4A5A-B31D-1989DC71FEEF}">
      <dsp:nvSpPr>
        <dsp:cNvPr id="0" name=""/>
        <dsp:cNvSpPr/>
      </dsp:nvSpPr>
      <dsp:spPr>
        <a:xfrm>
          <a:off x="0" y="1397336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Hemophilia B (Factor IX deficiency)</a:t>
          </a:r>
        </a:p>
      </dsp:txBody>
      <dsp:txXfrm>
        <a:off x="0" y="1397336"/>
        <a:ext cx="6245265" cy="1397336"/>
      </dsp:txXfrm>
    </dsp:sp>
    <dsp:sp modelId="{59F5F3F4-8F10-4104-8BC0-DBA2AC09F12D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43790-6BC6-4A1B-A339-DDDEB698E7D3}">
      <dsp:nvSpPr>
        <dsp:cNvPr id="0" name=""/>
        <dsp:cNvSpPr/>
      </dsp:nvSpPr>
      <dsp:spPr>
        <a:xfrm>
          <a:off x="0" y="2794673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Vitamin K deficiency (II, VII, IX, X)</a:t>
          </a:r>
        </a:p>
      </dsp:txBody>
      <dsp:txXfrm>
        <a:off x="0" y="2794673"/>
        <a:ext cx="6245265" cy="1397336"/>
      </dsp:txXfrm>
    </dsp:sp>
    <dsp:sp modelId="{5011B5EF-7EE8-44AC-868A-06B5FA0DD46E}">
      <dsp:nvSpPr>
        <dsp:cNvPr id="0" name=""/>
        <dsp:cNvSpPr/>
      </dsp:nvSpPr>
      <dsp:spPr>
        <a:xfrm>
          <a:off x="0" y="4192010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9DF10-3ABA-4B9E-BF37-C26139524C62}">
      <dsp:nvSpPr>
        <dsp:cNvPr id="0" name=""/>
        <dsp:cNvSpPr/>
      </dsp:nvSpPr>
      <dsp:spPr>
        <a:xfrm>
          <a:off x="0" y="419201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Liver disease, Thrombocytopenia, Thrombosis</a:t>
          </a:r>
        </a:p>
      </dsp:txBody>
      <dsp:txXfrm>
        <a:off x="0" y="4192010"/>
        <a:ext cx="6245265" cy="1397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07EB5-5C5D-4C93-8D64-506494C565EF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813062-0351-4AD8-B965-FAAAD7B8F1B4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Process that stops bleeding after injury.</a:t>
          </a:r>
        </a:p>
      </dsp:txBody>
      <dsp:txXfrm>
        <a:off x="383617" y="1447754"/>
        <a:ext cx="2847502" cy="1768010"/>
      </dsp:txXfrm>
    </dsp:sp>
    <dsp:sp modelId="{E55E8A5E-A197-4A73-BAF3-991D54D65604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7AA630-5D53-43CF-916D-07044FA8D14B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Involves blood vessels, platelets, clotting factors, and fibrinolytic system.</a:t>
          </a:r>
        </a:p>
      </dsp:txBody>
      <dsp:txXfrm>
        <a:off x="3998355" y="1447754"/>
        <a:ext cx="2847502" cy="1768010"/>
      </dsp:txXfrm>
    </dsp:sp>
    <dsp:sp modelId="{45DC5319-1B0E-422A-9F98-11DD4D067DF6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92AC85-01F8-418F-AF89-FC4205328043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balance clot formation and prevention.</a:t>
          </a:r>
        </a:p>
      </dsp:txBody>
      <dsp:txXfrm>
        <a:off x="7613092" y="1447754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91211-EA30-4035-9376-626BC34263D4}">
      <dsp:nvSpPr>
        <dsp:cNvPr id="0" name=""/>
        <dsp:cNvSpPr/>
      </dsp:nvSpPr>
      <dsp:spPr>
        <a:xfrm>
          <a:off x="0" y="62778"/>
          <a:ext cx="6245265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1. Vascular Spasm</a:t>
          </a:r>
        </a:p>
      </dsp:txBody>
      <dsp:txXfrm>
        <a:off x="50420" y="113198"/>
        <a:ext cx="6144425" cy="932014"/>
      </dsp:txXfrm>
    </dsp:sp>
    <dsp:sp modelId="{1268C784-CF25-4297-8604-0C699D82AB32}">
      <dsp:nvSpPr>
        <dsp:cNvPr id="0" name=""/>
        <dsp:cNvSpPr/>
      </dsp:nvSpPr>
      <dsp:spPr>
        <a:xfrm>
          <a:off x="0" y="1170512"/>
          <a:ext cx="6245265" cy="103285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2. Platelet Plug Formation (Primary Hemostasis)</a:t>
          </a:r>
        </a:p>
      </dsp:txBody>
      <dsp:txXfrm>
        <a:off x="50420" y="1220932"/>
        <a:ext cx="6144425" cy="932014"/>
      </dsp:txXfrm>
    </dsp:sp>
    <dsp:sp modelId="{381998F9-CB40-478A-9429-BC152EB69DEE}">
      <dsp:nvSpPr>
        <dsp:cNvPr id="0" name=""/>
        <dsp:cNvSpPr/>
      </dsp:nvSpPr>
      <dsp:spPr>
        <a:xfrm>
          <a:off x="0" y="2278246"/>
          <a:ext cx="6245265" cy="103285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3. Coagulation Cascade (Secondary Hemostasis)</a:t>
          </a:r>
        </a:p>
      </dsp:txBody>
      <dsp:txXfrm>
        <a:off x="50420" y="2328666"/>
        <a:ext cx="6144425" cy="932014"/>
      </dsp:txXfrm>
    </dsp:sp>
    <dsp:sp modelId="{825363A6-EF71-4DE1-9ED2-6286956620BF}">
      <dsp:nvSpPr>
        <dsp:cNvPr id="0" name=""/>
        <dsp:cNvSpPr/>
      </dsp:nvSpPr>
      <dsp:spPr>
        <a:xfrm>
          <a:off x="0" y="3385980"/>
          <a:ext cx="6245265" cy="103285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4. Clot Retraction and Healing</a:t>
          </a:r>
        </a:p>
      </dsp:txBody>
      <dsp:txXfrm>
        <a:off x="50420" y="3436400"/>
        <a:ext cx="6144425" cy="932014"/>
      </dsp:txXfrm>
    </dsp:sp>
    <dsp:sp modelId="{C23E6382-CE46-4F1D-81D7-636E4DC0E97F}">
      <dsp:nvSpPr>
        <dsp:cNvPr id="0" name=""/>
        <dsp:cNvSpPr/>
      </dsp:nvSpPr>
      <dsp:spPr>
        <a:xfrm>
          <a:off x="0" y="4493714"/>
          <a:ext cx="6245265" cy="103285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5. Fibrinolysis</a:t>
          </a:r>
        </a:p>
      </dsp:txBody>
      <dsp:txXfrm>
        <a:off x="50420" y="4544134"/>
        <a:ext cx="6144425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A509F-3380-479B-913A-13E1EA361B8B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FB238-1980-424C-9A2F-D0B0E9775F3F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26C2B-74CE-463D-B246-E38A2F1A8310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Immediate vasoconstriction after injury.</a:t>
          </a:r>
        </a:p>
      </dsp:txBody>
      <dsp:txXfrm>
        <a:off x="1844034" y="682"/>
        <a:ext cx="4401230" cy="1596566"/>
      </dsp:txXfrm>
    </dsp:sp>
    <dsp:sp modelId="{0F09203C-D030-40A3-A0A6-CFBC9C2B0CB8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A208F-D1C8-432D-AD41-5754A6818216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D1CD5-F5C2-4C20-8B26-45A69FBB86B1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Reduces blood flow.</a:t>
          </a:r>
        </a:p>
      </dsp:txBody>
      <dsp:txXfrm>
        <a:off x="1844034" y="1996390"/>
        <a:ext cx="4401230" cy="1596566"/>
      </dsp:txXfrm>
    </dsp:sp>
    <dsp:sp modelId="{3C57333A-A868-4B17-B069-84020D1F346B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1A0CE-2F27-4BB3-B7A9-7E63444D45C8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26A2F-4F91-40FB-8427-FD3B0CE0C755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Mediators: endothelin, serotonin, thromboxane A2.</a:t>
          </a:r>
        </a:p>
      </dsp:txBody>
      <dsp:txXfrm>
        <a:off x="1844034" y="3992098"/>
        <a:ext cx="4401230" cy="1596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B6633-C8C7-4DCA-83F2-3740F184696D}">
      <dsp:nvSpPr>
        <dsp:cNvPr id="0" name=""/>
        <dsp:cNvSpPr/>
      </dsp:nvSpPr>
      <dsp:spPr>
        <a:xfrm>
          <a:off x="0" y="2729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DF694-A134-43B6-918C-AA6323B7EE79}">
      <dsp:nvSpPr>
        <dsp:cNvPr id="0" name=""/>
        <dsp:cNvSpPr/>
      </dsp:nvSpPr>
      <dsp:spPr>
        <a:xfrm>
          <a:off x="0" y="2729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Platelet adhesion to collagen via vWF.</a:t>
          </a:r>
        </a:p>
      </dsp:txBody>
      <dsp:txXfrm>
        <a:off x="0" y="2729"/>
        <a:ext cx="6245265" cy="1861296"/>
      </dsp:txXfrm>
    </dsp:sp>
    <dsp:sp modelId="{618EFDEE-074C-412F-8B24-A1FECAA6945D}">
      <dsp:nvSpPr>
        <dsp:cNvPr id="0" name=""/>
        <dsp:cNvSpPr/>
      </dsp:nvSpPr>
      <dsp:spPr>
        <a:xfrm>
          <a:off x="0" y="1864025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5C5E2-8B0A-4F79-8E6E-2B6354440580}">
      <dsp:nvSpPr>
        <dsp:cNvPr id="0" name=""/>
        <dsp:cNvSpPr/>
      </dsp:nvSpPr>
      <dsp:spPr>
        <a:xfrm>
          <a:off x="0" y="1864025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Activation: release ADP, serotonin, TXA2.</a:t>
          </a:r>
        </a:p>
      </dsp:txBody>
      <dsp:txXfrm>
        <a:off x="0" y="1864025"/>
        <a:ext cx="6245265" cy="1861296"/>
      </dsp:txXfrm>
    </dsp:sp>
    <dsp:sp modelId="{E8BA9C07-B7F4-4F99-BD30-6CF351D95F65}">
      <dsp:nvSpPr>
        <dsp:cNvPr id="0" name=""/>
        <dsp:cNvSpPr/>
      </dsp:nvSpPr>
      <dsp:spPr>
        <a:xfrm>
          <a:off x="0" y="3725321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1B25B-DB54-4CD8-884E-F993D1FE5A15}">
      <dsp:nvSpPr>
        <dsp:cNvPr id="0" name=""/>
        <dsp:cNvSpPr/>
      </dsp:nvSpPr>
      <dsp:spPr>
        <a:xfrm>
          <a:off x="0" y="3725321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Aggregation via fibrinogen and GPIIb/IIIa receptors.</a:t>
          </a:r>
        </a:p>
      </dsp:txBody>
      <dsp:txXfrm>
        <a:off x="0" y="3725321"/>
        <a:ext cx="6245265" cy="1861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99778-F60D-41F5-857D-D448877F1631}">
      <dsp:nvSpPr>
        <dsp:cNvPr id="0" name=""/>
        <dsp:cNvSpPr/>
      </dsp:nvSpPr>
      <dsp:spPr>
        <a:xfrm>
          <a:off x="0" y="2729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66B9-5B39-4857-B97B-9340D627A5C9}">
      <dsp:nvSpPr>
        <dsp:cNvPr id="0" name=""/>
        <dsp:cNvSpPr/>
      </dsp:nvSpPr>
      <dsp:spPr>
        <a:xfrm>
          <a:off x="0" y="2729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Intrinsic Pathway: XII → XI → IX + VIIIa → X</a:t>
          </a:r>
        </a:p>
      </dsp:txBody>
      <dsp:txXfrm>
        <a:off x="0" y="2729"/>
        <a:ext cx="6245265" cy="1861296"/>
      </dsp:txXfrm>
    </dsp:sp>
    <dsp:sp modelId="{647E89C5-344B-41DA-A301-EF8BD742C9AD}">
      <dsp:nvSpPr>
        <dsp:cNvPr id="0" name=""/>
        <dsp:cNvSpPr/>
      </dsp:nvSpPr>
      <dsp:spPr>
        <a:xfrm>
          <a:off x="0" y="1864025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E4C11-7637-4E2F-9234-00542ED15996}">
      <dsp:nvSpPr>
        <dsp:cNvPr id="0" name=""/>
        <dsp:cNvSpPr/>
      </dsp:nvSpPr>
      <dsp:spPr>
        <a:xfrm>
          <a:off x="0" y="1864025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Extrinsic Pathway: TF + VIIa → X</a:t>
          </a:r>
        </a:p>
      </dsp:txBody>
      <dsp:txXfrm>
        <a:off x="0" y="1864025"/>
        <a:ext cx="6245265" cy="1861296"/>
      </dsp:txXfrm>
    </dsp:sp>
    <dsp:sp modelId="{DF95FFA7-8590-421B-9849-A5DEB5A894B9}">
      <dsp:nvSpPr>
        <dsp:cNvPr id="0" name=""/>
        <dsp:cNvSpPr/>
      </dsp:nvSpPr>
      <dsp:spPr>
        <a:xfrm>
          <a:off x="0" y="3725321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2B683-0EED-4A96-AB5E-89D9E1873C6F}">
      <dsp:nvSpPr>
        <dsp:cNvPr id="0" name=""/>
        <dsp:cNvSpPr/>
      </dsp:nvSpPr>
      <dsp:spPr>
        <a:xfrm>
          <a:off x="0" y="3725321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Common Pathway: X → Xa + Va → II → Thrombin → I → Fibrin → XIII</a:t>
          </a:r>
        </a:p>
      </dsp:txBody>
      <dsp:txXfrm>
        <a:off x="0" y="3725321"/>
        <a:ext cx="6245265" cy="1861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6014A-3BCC-4C60-97A0-F9BB1EA840EA}">
      <dsp:nvSpPr>
        <dsp:cNvPr id="0" name=""/>
        <dsp:cNvSpPr/>
      </dsp:nvSpPr>
      <dsp:spPr>
        <a:xfrm>
          <a:off x="0" y="0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45463-1DB5-4AA3-AC09-F186606CD991}">
      <dsp:nvSpPr>
        <dsp:cNvPr id="0" name=""/>
        <dsp:cNvSpPr/>
      </dsp:nvSpPr>
      <dsp:spPr>
        <a:xfrm>
          <a:off x="0" y="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 – Fibrinogen, II – Prothrombin, III – Tissue Factor</a:t>
          </a:r>
        </a:p>
      </dsp:txBody>
      <dsp:txXfrm>
        <a:off x="0" y="0"/>
        <a:ext cx="6245265" cy="1397336"/>
      </dsp:txXfrm>
    </dsp:sp>
    <dsp:sp modelId="{60584EDC-5C51-4232-B1E6-3C9DB05D1949}">
      <dsp:nvSpPr>
        <dsp:cNvPr id="0" name=""/>
        <dsp:cNvSpPr/>
      </dsp:nvSpPr>
      <dsp:spPr>
        <a:xfrm>
          <a:off x="0" y="1397336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4D7B2-32AE-4D1B-9C4A-18C82177E813}">
      <dsp:nvSpPr>
        <dsp:cNvPr id="0" name=""/>
        <dsp:cNvSpPr/>
      </dsp:nvSpPr>
      <dsp:spPr>
        <a:xfrm>
          <a:off x="0" y="1397336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IV – Calcium, V – Labile Factor, VII – Stable Factor</a:t>
          </a:r>
        </a:p>
      </dsp:txBody>
      <dsp:txXfrm>
        <a:off x="0" y="1397336"/>
        <a:ext cx="6245265" cy="1397336"/>
      </dsp:txXfrm>
    </dsp:sp>
    <dsp:sp modelId="{2A2EFB33-7448-4795-8F2A-E0B839BC6C43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365C9-5DAA-4933-97C6-BCBC0892611B}">
      <dsp:nvSpPr>
        <dsp:cNvPr id="0" name=""/>
        <dsp:cNvSpPr/>
      </dsp:nvSpPr>
      <dsp:spPr>
        <a:xfrm>
          <a:off x="0" y="2794673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VIII – Anti-Hemophilic A, IX – Christmas Factor</a:t>
          </a:r>
        </a:p>
      </dsp:txBody>
      <dsp:txXfrm>
        <a:off x="0" y="2794673"/>
        <a:ext cx="6245265" cy="1397336"/>
      </dsp:txXfrm>
    </dsp:sp>
    <dsp:sp modelId="{64B50165-C232-47E5-B5B0-66E1529984E9}">
      <dsp:nvSpPr>
        <dsp:cNvPr id="0" name=""/>
        <dsp:cNvSpPr/>
      </dsp:nvSpPr>
      <dsp:spPr>
        <a:xfrm>
          <a:off x="0" y="4192010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AB967-EEA4-4492-81A3-ECF0A65712D9}">
      <dsp:nvSpPr>
        <dsp:cNvPr id="0" name=""/>
        <dsp:cNvSpPr/>
      </dsp:nvSpPr>
      <dsp:spPr>
        <a:xfrm>
          <a:off x="0" y="419201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X – Stuart-Prower, XI – PTA, XII – Hageman, XIII – Fibrin-Stabilizing</a:t>
          </a:r>
        </a:p>
      </dsp:txBody>
      <dsp:txXfrm>
        <a:off x="0" y="4192010"/>
        <a:ext cx="6245265" cy="13973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8996A-2E42-4892-98E7-CBAC228387EB}">
      <dsp:nvSpPr>
        <dsp:cNvPr id="0" name=""/>
        <dsp:cNvSpPr/>
      </dsp:nvSpPr>
      <dsp:spPr>
        <a:xfrm>
          <a:off x="0" y="2729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13CA2-2A98-4738-B0A7-B0A97DD0E12B}">
      <dsp:nvSpPr>
        <dsp:cNvPr id="0" name=""/>
        <dsp:cNvSpPr/>
      </dsp:nvSpPr>
      <dsp:spPr>
        <a:xfrm>
          <a:off x="0" y="2729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Plasminogen → Plasmin via tPA.</a:t>
          </a:r>
        </a:p>
      </dsp:txBody>
      <dsp:txXfrm>
        <a:off x="0" y="2729"/>
        <a:ext cx="6245265" cy="1861296"/>
      </dsp:txXfrm>
    </dsp:sp>
    <dsp:sp modelId="{4ADA5687-B8EA-4F3C-95DE-5EA581B5729E}">
      <dsp:nvSpPr>
        <dsp:cNvPr id="0" name=""/>
        <dsp:cNvSpPr/>
      </dsp:nvSpPr>
      <dsp:spPr>
        <a:xfrm>
          <a:off x="0" y="1864025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A846C-839B-4BA8-BEAE-15214B722BEF}">
      <dsp:nvSpPr>
        <dsp:cNvPr id="0" name=""/>
        <dsp:cNvSpPr/>
      </dsp:nvSpPr>
      <dsp:spPr>
        <a:xfrm>
          <a:off x="0" y="1864025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Plasmin digests fibrin into FDPs including D-dimer.</a:t>
          </a:r>
        </a:p>
      </dsp:txBody>
      <dsp:txXfrm>
        <a:off x="0" y="1864025"/>
        <a:ext cx="6245265" cy="1861296"/>
      </dsp:txXfrm>
    </dsp:sp>
    <dsp:sp modelId="{F4941CE3-234D-4D7E-963E-48AA49B36227}">
      <dsp:nvSpPr>
        <dsp:cNvPr id="0" name=""/>
        <dsp:cNvSpPr/>
      </dsp:nvSpPr>
      <dsp:spPr>
        <a:xfrm>
          <a:off x="0" y="3725321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CB20D-094C-490E-8FF7-C2F1A5A40A05}">
      <dsp:nvSpPr>
        <dsp:cNvPr id="0" name=""/>
        <dsp:cNvSpPr/>
      </dsp:nvSpPr>
      <dsp:spPr>
        <a:xfrm>
          <a:off x="0" y="3725321"/>
          <a:ext cx="6245265" cy="186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Occurs after vessel healing is complete.</a:t>
          </a:r>
        </a:p>
      </dsp:txBody>
      <dsp:txXfrm>
        <a:off x="0" y="3725321"/>
        <a:ext cx="6245265" cy="18612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53DD7-90E8-469E-8BC6-645907928E01}">
      <dsp:nvSpPr>
        <dsp:cNvPr id="0" name=""/>
        <dsp:cNvSpPr/>
      </dsp:nvSpPr>
      <dsp:spPr>
        <a:xfrm>
          <a:off x="0" y="0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05D47-5AE6-4A29-9287-8732985C6EA3}">
      <dsp:nvSpPr>
        <dsp:cNvPr id="0" name=""/>
        <dsp:cNvSpPr/>
      </dsp:nvSpPr>
      <dsp:spPr>
        <a:xfrm>
          <a:off x="0" y="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FDP from cross-linked fibrin breakdown.</a:t>
          </a:r>
        </a:p>
      </dsp:txBody>
      <dsp:txXfrm>
        <a:off x="0" y="0"/>
        <a:ext cx="6245265" cy="1397336"/>
      </dsp:txXfrm>
    </dsp:sp>
    <dsp:sp modelId="{2D33B9C5-F90E-44F8-9734-1BC540D6B723}">
      <dsp:nvSpPr>
        <dsp:cNvPr id="0" name=""/>
        <dsp:cNvSpPr/>
      </dsp:nvSpPr>
      <dsp:spPr>
        <a:xfrm>
          <a:off x="0" y="1397336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1CAF7-AE84-4ECD-B0FB-2825846D4CE8}">
      <dsp:nvSpPr>
        <dsp:cNvPr id="0" name=""/>
        <dsp:cNvSpPr/>
      </dsp:nvSpPr>
      <dsp:spPr>
        <a:xfrm>
          <a:off x="0" y="1397336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Elevated in DVT, PE, DIC, infection, surgery.</a:t>
          </a:r>
        </a:p>
      </dsp:txBody>
      <dsp:txXfrm>
        <a:off x="0" y="1397336"/>
        <a:ext cx="6245265" cy="1397336"/>
      </dsp:txXfrm>
    </dsp:sp>
    <dsp:sp modelId="{EDE7448E-5B91-43DC-9CAB-5CF20FDEE48D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A13D7-9C3D-470B-A102-8A8F96C24AFB}">
      <dsp:nvSpPr>
        <dsp:cNvPr id="0" name=""/>
        <dsp:cNvSpPr/>
      </dsp:nvSpPr>
      <dsp:spPr>
        <a:xfrm>
          <a:off x="0" y="2794673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Used to rule out thromboembolic events.</a:t>
          </a:r>
        </a:p>
      </dsp:txBody>
      <dsp:txXfrm>
        <a:off x="0" y="2794673"/>
        <a:ext cx="6245265" cy="1397336"/>
      </dsp:txXfrm>
    </dsp:sp>
    <dsp:sp modelId="{C185C14F-8507-4A07-BE57-9B4CB71A3FAD}">
      <dsp:nvSpPr>
        <dsp:cNvPr id="0" name=""/>
        <dsp:cNvSpPr/>
      </dsp:nvSpPr>
      <dsp:spPr>
        <a:xfrm>
          <a:off x="0" y="4192010"/>
          <a:ext cx="6245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849A7-9858-44C3-A8F4-44CB9B3679C4}">
      <dsp:nvSpPr>
        <dsp:cNvPr id="0" name=""/>
        <dsp:cNvSpPr/>
      </dsp:nvSpPr>
      <dsp:spPr>
        <a:xfrm>
          <a:off x="0" y="419201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Represents evidence of clot formation and breakdown.</a:t>
          </a:r>
        </a:p>
      </dsp:txBody>
      <dsp:txXfrm>
        <a:off x="0" y="4192010"/>
        <a:ext cx="6245265" cy="139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8399-AC4A-40C9-9D23-A8A9735EF090}" type="datetimeFigureOut"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808-D149-4D65-ACFF-78707E3E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6057-474A-4197-9F4F-D13F2FF88CEE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8B-C53C-451E-9846-FD89282BACFD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B74-1119-4E96-B218-141420F73CFF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99D5801-FA63-4C60-B48A-099D177CA2C6}" type="datetime1">
              <a:rPr lang="en-US" smtClean="0"/>
              <a:t>5/25/2025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764-F4C4-4305-A421-88220D4FFED8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7" y="449420"/>
            <a:ext cx="1187046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1C4B68B-673A-475B-BEF5-0C0578ABCFD2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D8-32DC-4CF9-AD3D-2553192FD608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A50-49C4-4666-87A1-E2B8769245F1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110F-1E5F-4444-A15C-F7CB17D0646A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F4E-EAB4-44BF-B577-64AE56D35BF3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3A4C19A-A7A8-46C9-836F-DBDE659889A7}" type="datetime1">
              <a:rPr lang="en-US" smtClean="0"/>
              <a:t>5/25/2025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6A0-9E5F-41BC-8E97-A247A3CF1EFC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4E9870-0C27-4B12-8D77-942F6C46BC2F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C20F-700D-40BB-9094-654496377A6E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A9F0-0D92-4EA8-B543-4E305721A739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Zhikal Omar Khudhur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7EAC-2A09-4659-ADE9-621F39A870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F12F-D662-4D1B-9038-EACA16E00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B03C78-BB6B-4654-920B-7883018F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97A3B-A22F-493B-BE7B-A4BB9A2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B0D-0B92-4D77-A8C0-3B7EDFB0B64D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30AAD-0CBA-41D8-AA5A-EF48ECE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4004D-BC37-40E6-BE52-AAE3103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4D0-25DF-44F8-8156-A03815D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14AE2-DB85-475B-AF68-AF50FCEC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039F-A4F6-48DC-81F2-170E4F0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87B4-B748-4E5C-887A-FF41F6F1597C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AD545-F9B5-4EC6-9F3C-76CB4ECF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E7AF8-1B0F-47F4-80D6-3AADA77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08AF-03E4-4550-A1EE-38E543FE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512C-EF8D-4A23-A39C-7DFBD307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6C1E3-6ABD-4A41-96A6-97AA69A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67A-D603-43BE-95DE-10001B4C4B1F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917D8-F7F6-4F0D-AD99-77EE85B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D77EA-DF18-4003-9492-4429320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4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8CC9-C799-4D00-9C65-79EEE30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C3BB2-DC67-45DA-95BC-01B9880C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39F55-50E1-42A2-BF4F-7857ABA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E4A62-0F66-4C5D-8007-9F3832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73BD-9425-4633-97F3-658FBDFF02DE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88837-C5A3-42B9-8433-75C2AA2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ED66-6CD3-4C6E-BFA0-5CEC11DF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0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E3F-7FD6-4449-A4A6-F1B4B029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1F163-77B4-47B3-8148-3881CBB1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CDA2B-B971-41F7-BDD8-92F66C8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1138-F90C-4CC0-9799-23254D38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42FFC8-CF41-4D9D-9735-B194521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7AA58-45E5-4EA9-BE7C-8A253147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2EF-0B41-4F73-9D08-C56B5731E7D3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F09BB3-A29B-405A-A265-F9FC61D7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EC90B5-57DB-4410-8C8E-191E303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4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78B7-5E1E-4A9A-B24D-926D55C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438A7-FD0E-40B9-AD51-C872BE9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AF-70CC-4A42-9BAA-EBE47A8F7689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9CF1F-5994-4ABC-B1DC-467A55F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E53DE-8FF0-44E1-8B07-0C70735D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9F0-C439-4A11-97B4-C908E45CC241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466365-7C1B-4C69-B161-C5195A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249A3-5D9F-43DE-9E7A-315A4B13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F51F7-0770-4281-9068-678854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4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4493-DE49-489A-9BE0-E0B8B40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9D458-3687-46FB-B0CC-4A088D5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4F4AB-2EC6-4BBA-B923-2267EE3D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80E0E-7F40-4F89-AE06-03B14B7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AA80-8588-47F9-97EB-55D0C70AE4ED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A9F3C3-5C80-46E7-9B3D-C318309A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8AADD4-FD75-4350-B232-4E2652B3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8A8B-B5EC-4DD5-AC77-D77FD14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3F10A1-0FE0-4A08-9036-016D94CB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59318C-8529-4477-BC10-144B6342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05F3A0-2088-479E-B072-40C15F1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D0BB-1776-4591-91AF-7E18FFB3180A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B3310-F786-4F84-AB67-2ADBF70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A76AE-CB58-4039-9D9A-65C2E15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3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1E80-B63A-41E4-A93A-E326214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CB899-541D-4DFE-A14D-4DF1CBDE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DA7FF-9FBC-4D8E-9387-6F26F0A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BA96-CF1B-4768-8D39-5B51E917800A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CC56A-1568-457A-93E7-690A1D6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819F2-7FF2-4C4B-8AE4-18A9741F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7DC0FA-4158-4787-8945-B0A81C08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A5A5D2-598A-4533-9C33-73C6116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4BF1A-4E64-42F6-A6F3-06E75AC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844-6AC2-40DA-BB50-7CA38AEF3391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22C55-C601-414C-A0B6-6604B0C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8AA63-F8D2-4F4B-90CE-AECA2E2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98BD-049E-405F-BE27-E7DBB3F817EE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2A34-8B79-48A3-9573-7EBFB4348C5D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F26-020B-41FD-A226-3F5452AC8B80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81CA-0203-4C8D-97FB-4CAE79896FD6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0929-10F5-427E-BA8A-53131CCBE4EB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5148-C858-4DC0-8876-91C6A0C55AC4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E936-21C7-4B68-BB58-0C82444A82D6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DDD64F-2ACC-4171-9AD1-76BFF4A07BD3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27949B-5AE1-4517-A5DC-26860EF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1DDC0-CDD8-4F2E-9993-AA1699C9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E386-FE98-4934-B4DB-148C45C2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C5B9-1DA6-44BC-B6B4-24D75B8BF5BA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C3FD87-DCEB-41AA-AFB7-67F80D9E2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807E1-CF47-4241-8616-FE20E4E5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042" y="1026059"/>
            <a:ext cx="5716338" cy="3042706"/>
          </a:xfrm>
        </p:spPr>
        <p:txBody>
          <a:bodyPr>
            <a:normAutofit/>
          </a:bodyPr>
          <a:lstStyle/>
          <a:p>
            <a:r>
              <a:rPr lang="en-US" sz="1400" dirty="0"/>
              <a:t>Hemostasis</a:t>
            </a:r>
            <a:br>
              <a:rPr lang="en-US" sz="4800" dirty="0">
                <a:latin typeface="Times New Roman"/>
                <a:ea typeface="Calibri"/>
                <a:cs typeface="Times New Roman"/>
              </a:rPr>
            </a:br>
            <a:endParaRPr lang="en-US" sz="4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03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Zhikal O. Khudhur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Endocrinology BIO 414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Week number: 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Date: 5  /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DEC4-E57A-FF95-5B73-4C2E60D0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DB20-A958-2564-2063-0EEE41B5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418-85A2-4808-96BC-BF88A557D444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1461-32ED-2926-2DE9-9F9CDBF6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4804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Clotting Factors I–XIII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C68C0A-7813-F158-DCBD-B05823240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20844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200"/>
              <a:t>Fibrinolysis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5194DC-B934-538E-7F2C-4E2E02C2C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04113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Role of D-Dimer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E7A52-3735-B4CC-7E19-021324647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43823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Clinical Conditions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939B2C-C73A-3943-439E-742DD95B5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48197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D3D2-BEF3-694E-BCCA-943A4CB2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 Rounded MT Bold" panose="020F0704030504030204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A719-D71E-6746-824E-F14D09B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Greenstein B. &amp; Wood D. F. (2011). The endocrine system at a glance (3rd ed.). Wiley-Blackwell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Melmed S. Auchus R. J. Goldfine A. B. Koenig R. Rosen C. J. &amp; Williams R. H. (2020). Williams textbook of endocrinology (14th ed.). Elsevier. Boron W. F. &amp; Boulpaep E. L. (2021).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Boron &amp; boulpaep concise medical physiology. Elsevier. Barrett K. E. Barman S. M. Yuan J. X.-J. &amp; Brooks H. (2019).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Ganong's review of medical physiology (review questions) (26th ed.). McGraw-Hill Education LLC Molina P. E. (2018). Endocrine physiology (Fifth). McGraw-Hill Education.</a:t>
            </a:r>
            <a:endParaRPr lang="en-US" sz="1900"/>
          </a:p>
          <a:p>
            <a:endParaRPr lang="en-US" sz="1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057D-F424-BE3C-623E-54430009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EF49-E28C-F4B2-65DF-55E7C4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30061B-0EDB-429C-953C-9AA53C3A2E6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0452-AD78-72BF-9DDD-1749D742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DFD3-260F-445B-842E-958FC5D23B34}" type="datetime1">
              <a:rPr lang="en-US" smtClean="0"/>
              <a:t>5/25/2025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3DA8-8549-7DB9-6F1A-EBE642AF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7966" cy="1325563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pic>
        <p:nvPicPr>
          <p:cNvPr id="3074" name="Picture 2" descr="Thyroid Surgery | Yeditepe Üniversitesi Hastanesi">
            <a:extLst>
              <a:ext uri="{FF2B5EF4-FFF2-40B4-BE49-F238E27FC236}">
                <a16:creationId xmlns:a16="http://schemas.microsoft.com/office/drawing/2014/main" id="{BC8F0F18-A151-D2C2-CFD2-E76DF45BA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20"/>
            <a:ext cx="9055763" cy="5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8D94-D71A-E251-AA1B-BAB79D0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B90B-619B-E87C-8FF1-AF967A7D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A42AD-D0C5-A0EE-C655-F22D5D8D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BFC-2BC5-4D54-8480-A72AC4203C3D}" type="datetime1">
              <a:rPr lang="en-US" smtClean="0"/>
              <a:t>5/25/2025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08DA07D-3297-432A-B0EF-7898508B7D81}"/>
              </a:ext>
            </a:extLst>
          </p:cNvPr>
          <p:cNvSpPr txBox="1">
            <a:spLocks/>
          </p:cNvSpPr>
          <p:nvPr/>
        </p:nvSpPr>
        <p:spPr bwMode="auto">
          <a:xfrm>
            <a:off x="1853582" y="1411396"/>
            <a:ext cx="2014853" cy="36998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altLang="zh-CN" sz="2880" b="1" kern="1200" baseline="0">
                <a:solidFill>
                  <a:schemeClr val="tx1"/>
                </a:solidFill>
                <a:latin typeface="Calibri Light"/>
                <a:ea typeface="等线 Light" panose="02010600030101010101" pitchFamily="2" charset="-122"/>
                <a:cs typeface="+mj-cs"/>
              </a:rPr>
              <a:t>Objectives</a:t>
            </a:r>
            <a:endParaRPr lang="en-US" altLang="zh-CN" sz="2880" b="0" kern="1200" baseline="0" dirty="0">
              <a:solidFill>
                <a:schemeClr val="tx1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989F0-4E68-C6A4-AFEC-C2086D9DCC95}"/>
              </a:ext>
            </a:extLst>
          </p:cNvPr>
          <p:cNvSpPr>
            <a:spLocks/>
          </p:cNvSpPr>
          <p:nvPr/>
        </p:nvSpPr>
        <p:spPr>
          <a:xfrm>
            <a:off x="1814443" y="5520825"/>
            <a:ext cx="298198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Zhikal Omar Khudhur</a:t>
            </a:r>
          </a:p>
        </p:txBody>
      </p:sp>
      <p:sp>
        <p:nvSpPr>
          <p:cNvPr id="4" name="日期占位符 3"/>
          <p:cNvSpPr>
            <a:spLocks/>
          </p:cNvSpPr>
          <p:nvPr/>
        </p:nvSpPr>
        <p:spPr>
          <a:xfrm>
            <a:off x="7355039" y="5520825"/>
            <a:ext cx="1987988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r" defTabSz="658368">
              <a:lnSpc>
                <a:spcPct val="90000"/>
              </a:lnSpc>
              <a:spcAft>
                <a:spcPts val="432"/>
              </a:spcAft>
              <a:defRPr/>
            </a:pPr>
            <a:fld id="{9EBBCFC0-42E2-403B-88C7-B9492262A1FD}" type="datetime1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algn="r"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5/25/2025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/>
          </p:cNvSpPr>
          <p:nvPr/>
        </p:nvSpPr>
        <p:spPr>
          <a:xfrm>
            <a:off x="9343026" y="5520825"/>
            <a:ext cx="59366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fld id="{60516781-C84B-4367-9A6D-B2411A583ADE}" type="slidenum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2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8B37D7-2441-38EC-EB8A-E4AD4EC1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37" y="964462"/>
            <a:ext cx="1070519" cy="8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标题 1">
            <a:extLst>
              <a:ext uri="{FF2B5EF4-FFF2-40B4-BE49-F238E27FC236}">
                <a16:creationId xmlns:a16="http://schemas.microsoft.com/office/drawing/2014/main" id="{C6AB3529-46D1-DB94-799F-077B4E3DD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731883"/>
              </p:ext>
            </p:extLst>
          </p:nvPr>
        </p:nvGraphicFramePr>
        <p:xfrm>
          <a:off x="1814443" y="2571057"/>
          <a:ext cx="7718440" cy="284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7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atelet Plug Formation (Primary Hemostasis): Players &amp; Stages">
            <a:extLst>
              <a:ext uri="{FF2B5EF4-FFF2-40B4-BE49-F238E27FC236}">
                <a16:creationId xmlns:a16="http://schemas.microsoft.com/office/drawing/2014/main" id="{F94DF498-5087-3175-E00C-11859D0B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to Hemostasis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B9A98B-F021-30EF-2EBE-FCBC4E8B7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679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200"/>
              <a:t>Phases of Hemostasis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CC1CA5-EAA7-CBD8-A3B2-808D0F849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24090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Vascular Spasm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34C04E-F48C-AA93-6D13-E561E89BE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59757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Platelet Plug Formation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C21E5A-5990-C159-B7D7-B6B7BFDE0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18666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Coagulation Cascade 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8D0A1A-820A-981B-E1DB-D11DDE64A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75671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921320-2C99-069C-3290-535242F94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6" y="643467"/>
            <a:ext cx="10511448" cy="55710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C931A-ECA4-0322-63D5-18F3F228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3DB87B4-B748-4E5C-887A-FF41F6F1597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5/25/2025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A21F-40A2-1672-0511-E84BE001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7652-036A-E531-0732-7277539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273F1E-9C55-4B66-BD2B-F760842A30D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9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DF72-5CD4-FBDC-5EA9-A666B699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3DB87B4-B748-4E5C-887A-FF41F6F1597C}" type="datetime1">
              <a:rPr lang="en-US" smtClean="0"/>
              <a:pPr>
                <a:spcAft>
                  <a:spcPts val="600"/>
                </a:spcAft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4AE7F-4D5C-8C9B-B197-89289C97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B22A-5E7E-84AD-B2B9-E9CCB992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273F1E-9C55-4B66-BD2B-F760842A30D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emostasis - Advanced - Physiology Flashcards | ditki medical and  biological sciences">
            <a:extLst>
              <a:ext uri="{FF2B5EF4-FFF2-40B4-BE49-F238E27FC236}">
                <a16:creationId xmlns:a16="http://schemas.microsoft.com/office/drawing/2014/main" id="{66A00A66-2413-E662-AB8D-44C456683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603" y="-4157"/>
            <a:ext cx="7206553" cy="72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166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529</Words>
  <Application>Microsoft Office PowerPoint</Application>
  <PresentationFormat>Widescreen</PresentationFormat>
  <Paragraphs>81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Century Schoolbook</vt:lpstr>
      <vt:lpstr>Franklin Gothic Book</vt:lpstr>
      <vt:lpstr>Garamond</vt:lpstr>
      <vt:lpstr>Times New Roman</vt:lpstr>
      <vt:lpstr>Office Theme</vt:lpstr>
      <vt:lpstr>SavonVTI</vt:lpstr>
      <vt:lpstr>Office</vt:lpstr>
      <vt:lpstr>Hemostasis </vt:lpstr>
      <vt:lpstr>PowerPoint Presentation</vt:lpstr>
      <vt:lpstr>Introduction to Hemostasis</vt:lpstr>
      <vt:lpstr>Phases of Hemostasis</vt:lpstr>
      <vt:lpstr>Vascular Spasm</vt:lpstr>
      <vt:lpstr>Platelet Plug Formation</vt:lpstr>
      <vt:lpstr>Coagulation Cascade Overview</vt:lpstr>
      <vt:lpstr>PowerPoint Presentation</vt:lpstr>
      <vt:lpstr>PowerPoint Presentation</vt:lpstr>
      <vt:lpstr>Clotting Factors I–XIII</vt:lpstr>
      <vt:lpstr>Fibrinolysis</vt:lpstr>
      <vt:lpstr>Role of D-Dimer</vt:lpstr>
      <vt:lpstr>Clinical Conditions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Zhikal Omar</cp:lastModifiedBy>
  <cp:revision>58</cp:revision>
  <dcterms:created xsi:type="dcterms:W3CDTF">2022-10-25T13:41:35Z</dcterms:created>
  <dcterms:modified xsi:type="dcterms:W3CDTF">2025-05-25T05:57:09Z</dcterms:modified>
</cp:coreProperties>
</file>