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01" r:id="rId2"/>
    <p:sldId id="326" r:id="rId3"/>
    <p:sldId id="316" r:id="rId4"/>
    <p:sldId id="321" r:id="rId5"/>
    <p:sldId id="322" r:id="rId6"/>
    <p:sldId id="305" r:id="rId7"/>
    <p:sldId id="307" r:id="rId8"/>
    <p:sldId id="318" r:id="rId9"/>
    <p:sldId id="320" r:id="rId10"/>
    <p:sldId id="313" r:id="rId11"/>
    <p:sldId id="257" r:id="rId12"/>
    <p:sldId id="258" r:id="rId13"/>
    <p:sldId id="302" r:id="rId14"/>
    <p:sldId id="262" r:id="rId15"/>
    <p:sldId id="264" r:id="rId16"/>
    <p:sldId id="308" r:id="rId17"/>
    <p:sldId id="309" r:id="rId18"/>
    <p:sldId id="266" r:id="rId19"/>
    <p:sldId id="303" r:id="rId20"/>
    <p:sldId id="304" r:id="rId21"/>
    <p:sldId id="270" r:id="rId22"/>
    <p:sldId id="269" r:id="rId23"/>
    <p:sldId id="273" r:id="rId24"/>
    <p:sldId id="274" r:id="rId25"/>
    <p:sldId id="281" r:id="rId26"/>
    <p:sldId id="277" r:id="rId27"/>
    <p:sldId id="276" r:id="rId28"/>
    <p:sldId id="275" r:id="rId29"/>
    <p:sldId id="279" r:id="rId30"/>
    <p:sldId id="278" r:id="rId31"/>
    <p:sldId id="282" r:id="rId32"/>
    <p:sldId id="323" r:id="rId33"/>
    <p:sldId id="271" r:id="rId34"/>
    <p:sldId id="272" r:id="rId35"/>
    <p:sldId id="283" r:id="rId36"/>
    <p:sldId id="285" r:id="rId37"/>
    <p:sldId id="286" r:id="rId38"/>
    <p:sldId id="287" r:id="rId39"/>
    <p:sldId id="288" r:id="rId40"/>
    <p:sldId id="289" r:id="rId41"/>
    <p:sldId id="290" r:id="rId42"/>
    <p:sldId id="265" r:id="rId43"/>
    <p:sldId id="267" r:id="rId44"/>
    <p:sldId id="291" r:id="rId45"/>
    <p:sldId id="293" r:id="rId46"/>
    <p:sldId id="297" r:id="rId47"/>
    <p:sldId id="298" r:id="rId48"/>
    <p:sldId id="324" r:id="rId49"/>
    <p:sldId id="299" r:id="rId50"/>
    <p:sldId id="296" r:id="rId51"/>
  </p:sldIdLst>
  <p:sldSz cx="12192000" cy="6858000"/>
  <p:notesSz cx="6858000" cy="9144000"/>
  <p:defaultText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ran baker1" initials="sb" lastIdx="2" clrIdx="0">
    <p:extLst>
      <p:ext uri="{19B8F6BF-5375-455C-9EA6-DF929625EA0E}">
        <p15:presenceInfo xmlns:p15="http://schemas.microsoft.com/office/powerpoint/2012/main" userId="f48e9facd96d2b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IQ"/>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A98D9FC4-FCBF-47AE-A911-BA3A330429CA}" type="datetimeFigureOut">
              <a:rPr lang="ar-IQ" smtClean="0"/>
              <a:t>27/11/1446</a:t>
            </a:fld>
            <a:endParaRPr lang="ar-IQ"/>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r-IQ"/>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IQ"/>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79F1E58B-0A52-49D5-89A6-201CE9CF1C8C}" type="slidenum">
              <a:rPr lang="ar-IQ" smtClean="0"/>
              <a:t>‹#›</a:t>
            </a:fld>
            <a:endParaRPr lang="ar-IQ"/>
          </a:p>
        </p:txBody>
      </p:sp>
    </p:spTree>
    <p:extLst>
      <p:ext uri="{BB962C8B-B14F-4D97-AF65-F5344CB8AC3E}">
        <p14:creationId xmlns:p14="http://schemas.microsoft.com/office/powerpoint/2010/main" val="2641123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F1E58B-0A52-49D5-89A6-201CE9CF1C8C}" type="slidenum">
              <a:rPr lang="ar-IQ" smtClean="0"/>
              <a:t>8</a:t>
            </a:fld>
            <a:endParaRPr lang="ar-IQ"/>
          </a:p>
        </p:txBody>
      </p:sp>
    </p:spTree>
    <p:extLst>
      <p:ext uri="{BB962C8B-B14F-4D97-AF65-F5344CB8AC3E}">
        <p14:creationId xmlns:p14="http://schemas.microsoft.com/office/powerpoint/2010/main" val="3806983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sz="quarter" idx="5"/>
          </p:nvPr>
        </p:nvSpPr>
        <p:spPr/>
        <p:txBody>
          <a:bodyPr/>
          <a:lstStyle/>
          <a:p>
            <a:fld id="{79F1E58B-0A52-49D5-89A6-201CE9CF1C8C}" type="slidenum">
              <a:rPr lang="ar-IQ" smtClean="0"/>
              <a:t>15</a:t>
            </a:fld>
            <a:endParaRPr lang="ar-IQ"/>
          </a:p>
        </p:txBody>
      </p:sp>
    </p:spTree>
    <p:extLst>
      <p:ext uri="{BB962C8B-B14F-4D97-AF65-F5344CB8AC3E}">
        <p14:creationId xmlns:p14="http://schemas.microsoft.com/office/powerpoint/2010/main" val="3811594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sz="quarter" idx="5"/>
          </p:nvPr>
        </p:nvSpPr>
        <p:spPr/>
        <p:txBody>
          <a:bodyPr/>
          <a:lstStyle/>
          <a:p>
            <a:fld id="{79F1E58B-0A52-49D5-89A6-201CE9CF1C8C}" type="slidenum">
              <a:rPr lang="ar-IQ" smtClean="0"/>
              <a:t>18</a:t>
            </a:fld>
            <a:endParaRPr lang="ar-IQ"/>
          </a:p>
        </p:txBody>
      </p:sp>
    </p:spTree>
    <p:extLst>
      <p:ext uri="{BB962C8B-B14F-4D97-AF65-F5344CB8AC3E}">
        <p14:creationId xmlns:p14="http://schemas.microsoft.com/office/powerpoint/2010/main" val="3062793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sz="quarter" idx="5"/>
          </p:nvPr>
        </p:nvSpPr>
        <p:spPr/>
        <p:txBody>
          <a:bodyPr/>
          <a:lstStyle/>
          <a:p>
            <a:fld id="{79F1E58B-0A52-49D5-89A6-201CE9CF1C8C}" type="slidenum">
              <a:rPr lang="ar-IQ" smtClean="0"/>
              <a:t>19</a:t>
            </a:fld>
            <a:endParaRPr lang="ar-IQ"/>
          </a:p>
        </p:txBody>
      </p:sp>
    </p:spTree>
    <p:extLst>
      <p:ext uri="{BB962C8B-B14F-4D97-AF65-F5344CB8AC3E}">
        <p14:creationId xmlns:p14="http://schemas.microsoft.com/office/powerpoint/2010/main" val="289829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a:p>
        </p:txBody>
      </p:sp>
      <p:sp>
        <p:nvSpPr>
          <p:cNvPr id="4" name="Slide Number Placeholder 3"/>
          <p:cNvSpPr>
            <a:spLocks noGrp="1"/>
          </p:cNvSpPr>
          <p:nvPr>
            <p:ph type="sldNum" sz="quarter" idx="5"/>
          </p:nvPr>
        </p:nvSpPr>
        <p:spPr/>
        <p:txBody>
          <a:bodyPr/>
          <a:lstStyle/>
          <a:p>
            <a:fld id="{79F1E58B-0A52-49D5-89A6-201CE9CF1C8C}" type="slidenum">
              <a:rPr lang="ar-IQ" smtClean="0"/>
              <a:t>20</a:t>
            </a:fld>
            <a:endParaRPr lang="ar-IQ"/>
          </a:p>
        </p:txBody>
      </p:sp>
    </p:spTree>
    <p:extLst>
      <p:ext uri="{BB962C8B-B14F-4D97-AF65-F5344CB8AC3E}">
        <p14:creationId xmlns:p14="http://schemas.microsoft.com/office/powerpoint/2010/main" val="1340595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sz="quarter" idx="5"/>
          </p:nvPr>
        </p:nvSpPr>
        <p:spPr/>
        <p:txBody>
          <a:bodyPr/>
          <a:lstStyle/>
          <a:p>
            <a:fld id="{79F1E58B-0A52-49D5-89A6-201CE9CF1C8C}" type="slidenum">
              <a:rPr lang="ar-IQ" smtClean="0"/>
              <a:t>26</a:t>
            </a:fld>
            <a:endParaRPr lang="ar-IQ"/>
          </a:p>
        </p:txBody>
      </p:sp>
    </p:spTree>
    <p:extLst>
      <p:ext uri="{BB962C8B-B14F-4D97-AF65-F5344CB8AC3E}">
        <p14:creationId xmlns:p14="http://schemas.microsoft.com/office/powerpoint/2010/main" val="4280624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EB05B-56BD-41FD-B768-FA15CB184E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IQ"/>
          </a:p>
        </p:txBody>
      </p:sp>
      <p:sp>
        <p:nvSpPr>
          <p:cNvPr id="3" name="Subtitle 2">
            <a:extLst>
              <a:ext uri="{FF2B5EF4-FFF2-40B4-BE49-F238E27FC236}">
                <a16:creationId xmlns:a16="http://schemas.microsoft.com/office/drawing/2014/main" id="{A706D690-F876-4BA4-B320-B3BE6D3D97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IQ"/>
          </a:p>
        </p:txBody>
      </p:sp>
      <p:sp>
        <p:nvSpPr>
          <p:cNvPr id="4" name="Date Placeholder 3">
            <a:extLst>
              <a:ext uri="{FF2B5EF4-FFF2-40B4-BE49-F238E27FC236}">
                <a16:creationId xmlns:a16="http://schemas.microsoft.com/office/drawing/2014/main" id="{EF713CA6-223D-494E-A4D6-22002A025207}"/>
              </a:ext>
            </a:extLst>
          </p:cNvPr>
          <p:cNvSpPr>
            <a:spLocks noGrp="1"/>
          </p:cNvSpPr>
          <p:nvPr>
            <p:ph type="dt" sz="half" idx="10"/>
          </p:nvPr>
        </p:nvSpPr>
        <p:spPr/>
        <p:txBody>
          <a:bodyPr/>
          <a:lstStyle/>
          <a:p>
            <a:fld id="{EAF1FB87-8F71-423A-89EC-A26C75CC0415}" type="datetimeFigureOut">
              <a:rPr lang="ar-IQ" smtClean="0"/>
              <a:t>27/11/1446</a:t>
            </a:fld>
            <a:endParaRPr lang="ar-IQ"/>
          </a:p>
        </p:txBody>
      </p:sp>
      <p:sp>
        <p:nvSpPr>
          <p:cNvPr id="5" name="Footer Placeholder 4">
            <a:extLst>
              <a:ext uri="{FF2B5EF4-FFF2-40B4-BE49-F238E27FC236}">
                <a16:creationId xmlns:a16="http://schemas.microsoft.com/office/drawing/2014/main" id="{3C5E784F-CE65-4B8D-A626-1EAEE7E8294A}"/>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D209E77E-C339-4132-B400-8CDB05C698C2}"/>
              </a:ext>
            </a:extLst>
          </p:cNvPr>
          <p:cNvSpPr>
            <a:spLocks noGrp="1"/>
          </p:cNvSpPr>
          <p:nvPr>
            <p:ph type="sldNum" sz="quarter" idx="12"/>
          </p:nvPr>
        </p:nvSpPr>
        <p:spPr/>
        <p:txBody>
          <a:bodyPr/>
          <a:lstStyle/>
          <a:p>
            <a:fld id="{95028DA3-FDC7-4C69-ABB8-172146CE9B24}" type="slidenum">
              <a:rPr lang="ar-IQ" smtClean="0"/>
              <a:t>‹#›</a:t>
            </a:fld>
            <a:endParaRPr lang="ar-IQ"/>
          </a:p>
        </p:txBody>
      </p:sp>
    </p:spTree>
    <p:extLst>
      <p:ext uri="{BB962C8B-B14F-4D97-AF65-F5344CB8AC3E}">
        <p14:creationId xmlns:p14="http://schemas.microsoft.com/office/powerpoint/2010/main" val="1834003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2916A-5A4E-4E5C-9C5D-2A05EB8ACC84}"/>
              </a:ext>
            </a:extLst>
          </p:cNvPr>
          <p:cNvSpPr>
            <a:spLocks noGrp="1"/>
          </p:cNvSpPr>
          <p:nvPr>
            <p:ph type="title"/>
          </p:nvPr>
        </p:nvSpPr>
        <p:spPr/>
        <p:txBody>
          <a:bodyPr/>
          <a:lstStyle/>
          <a:p>
            <a:r>
              <a:rPr lang="en-US"/>
              <a:t>Click to edit Master title style</a:t>
            </a:r>
            <a:endParaRPr lang="ar-IQ"/>
          </a:p>
        </p:txBody>
      </p:sp>
      <p:sp>
        <p:nvSpPr>
          <p:cNvPr id="3" name="Vertical Text Placeholder 2">
            <a:extLst>
              <a:ext uri="{FF2B5EF4-FFF2-40B4-BE49-F238E27FC236}">
                <a16:creationId xmlns:a16="http://schemas.microsoft.com/office/drawing/2014/main" id="{99ED1DFE-C1D7-4B2A-BDD2-FC1303E477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a:extLst>
              <a:ext uri="{FF2B5EF4-FFF2-40B4-BE49-F238E27FC236}">
                <a16:creationId xmlns:a16="http://schemas.microsoft.com/office/drawing/2014/main" id="{AE0E89DD-452C-4215-96FD-1A75EB0C36DA}"/>
              </a:ext>
            </a:extLst>
          </p:cNvPr>
          <p:cNvSpPr>
            <a:spLocks noGrp="1"/>
          </p:cNvSpPr>
          <p:nvPr>
            <p:ph type="dt" sz="half" idx="10"/>
          </p:nvPr>
        </p:nvSpPr>
        <p:spPr/>
        <p:txBody>
          <a:bodyPr/>
          <a:lstStyle/>
          <a:p>
            <a:fld id="{EAF1FB87-8F71-423A-89EC-A26C75CC0415}" type="datetimeFigureOut">
              <a:rPr lang="ar-IQ" smtClean="0"/>
              <a:t>27/11/1446</a:t>
            </a:fld>
            <a:endParaRPr lang="ar-IQ"/>
          </a:p>
        </p:txBody>
      </p:sp>
      <p:sp>
        <p:nvSpPr>
          <p:cNvPr id="5" name="Footer Placeholder 4">
            <a:extLst>
              <a:ext uri="{FF2B5EF4-FFF2-40B4-BE49-F238E27FC236}">
                <a16:creationId xmlns:a16="http://schemas.microsoft.com/office/drawing/2014/main" id="{629231FE-8CDD-4258-99FA-4B846FB3EB0F}"/>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6CAD3799-61A8-4009-86DE-6ED95D9A4A96}"/>
              </a:ext>
            </a:extLst>
          </p:cNvPr>
          <p:cNvSpPr>
            <a:spLocks noGrp="1"/>
          </p:cNvSpPr>
          <p:nvPr>
            <p:ph type="sldNum" sz="quarter" idx="12"/>
          </p:nvPr>
        </p:nvSpPr>
        <p:spPr/>
        <p:txBody>
          <a:bodyPr/>
          <a:lstStyle/>
          <a:p>
            <a:fld id="{95028DA3-FDC7-4C69-ABB8-172146CE9B24}" type="slidenum">
              <a:rPr lang="ar-IQ" smtClean="0"/>
              <a:t>‹#›</a:t>
            </a:fld>
            <a:endParaRPr lang="ar-IQ"/>
          </a:p>
        </p:txBody>
      </p:sp>
    </p:spTree>
    <p:extLst>
      <p:ext uri="{BB962C8B-B14F-4D97-AF65-F5344CB8AC3E}">
        <p14:creationId xmlns:p14="http://schemas.microsoft.com/office/powerpoint/2010/main" val="272567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5963F6-CC47-464C-974E-E954147FB2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r-IQ"/>
          </a:p>
        </p:txBody>
      </p:sp>
      <p:sp>
        <p:nvSpPr>
          <p:cNvPr id="3" name="Vertical Text Placeholder 2">
            <a:extLst>
              <a:ext uri="{FF2B5EF4-FFF2-40B4-BE49-F238E27FC236}">
                <a16:creationId xmlns:a16="http://schemas.microsoft.com/office/drawing/2014/main" id="{EB165543-3C66-4900-BE8B-CB0CC62251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a:extLst>
              <a:ext uri="{FF2B5EF4-FFF2-40B4-BE49-F238E27FC236}">
                <a16:creationId xmlns:a16="http://schemas.microsoft.com/office/drawing/2014/main" id="{AEB438C0-A30B-433B-B08F-F0CBA1624F42}"/>
              </a:ext>
            </a:extLst>
          </p:cNvPr>
          <p:cNvSpPr>
            <a:spLocks noGrp="1"/>
          </p:cNvSpPr>
          <p:nvPr>
            <p:ph type="dt" sz="half" idx="10"/>
          </p:nvPr>
        </p:nvSpPr>
        <p:spPr/>
        <p:txBody>
          <a:bodyPr/>
          <a:lstStyle/>
          <a:p>
            <a:fld id="{EAF1FB87-8F71-423A-89EC-A26C75CC0415}" type="datetimeFigureOut">
              <a:rPr lang="ar-IQ" smtClean="0"/>
              <a:t>27/11/1446</a:t>
            </a:fld>
            <a:endParaRPr lang="ar-IQ"/>
          </a:p>
        </p:txBody>
      </p:sp>
      <p:sp>
        <p:nvSpPr>
          <p:cNvPr id="5" name="Footer Placeholder 4">
            <a:extLst>
              <a:ext uri="{FF2B5EF4-FFF2-40B4-BE49-F238E27FC236}">
                <a16:creationId xmlns:a16="http://schemas.microsoft.com/office/drawing/2014/main" id="{08E7A503-D50C-49CA-BD22-13D4707A0080}"/>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E061C8E2-A032-4A7A-A42D-BA72D706BECC}"/>
              </a:ext>
            </a:extLst>
          </p:cNvPr>
          <p:cNvSpPr>
            <a:spLocks noGrp="1"/>
          </p:cNvSpPr>
          <p:nvPr>
            <p:ph type="sldNum" sz="quarter" idx="12"/>
          </p:nvPr>
        </p:nvSpPr>
        <p:spPr/>
        <p:txBody>
          <a:bodyPr/>
          <a:lstStyle/>
          <a:p>
            <a:fld id="{95028DA3-FDC7-4C69-ABB8-172146CE9B24}" type="slidenum">
              <a:rPr lang="ar-IQ" smtClean="0"/>
              <a:t>‹#›</a:t>
            </a:fld>
            <a:endParaRPr lang="ar-IQ"/>
          </a:p>
        </p:txBody>
      </p:sp>
    </p:spTree>
    <p:extLst>
      <p:ext uri="{BB962C8B-B14F-4D97-AF65-F5344CB8AC3E}">
        <p14:creationId xmlns:p14="http://schemas.microsoft.com/office/powerpoint/2010/main" val="3255895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3AE0-3C5B-4AFB-8318-FC59284F1786}"/>
              </a:ext>
            </a:extLst>
          </p:cNvPr>
          <p:cNvSpPr>
            <a:spLocks noGrp="1"/>
          </p:cNvSpPr>
          <p:nvPr>
            <p:ph type="title"/>
          </p:nvPr>
        </p:nvSpPr>
        <p:spPr/>
        <p:txBody>
          <a:bodyPr/>
          <a:lstStyle/>
          <a:p>
            <a:r>
              <a:rPr lang="en-US"/>
              <a:t>Click to edit Master title style</a:t>
            </a:r>
            <a:endParaRPr lang="ar-IQ"/>
          </a:p>
        </p:txBody>
      </p:sp>
      <p:sp>
        <p:nvSpPr>
          <p:cNvPr id="3" name="Content Placeholder 2">
            <a:extLst>
              <a:ext uri="{FF2B5EF4-FFF2-40B4-BE49-F238E27FC236}">
                <a16:creationId xmlns:a16="http://schemas.microsoft.com/office/drawing/2014/main" id="{B2E23AFB-DAB5-4B5B-A39B-503107610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a:extLst>
              <a:ext uri="{FF2B5EF4-FFF2-40B4-BE49-F238E27FC236}">
                <a16:creationId xmlns:a16="http://schemas.microsoft.com/office/drawing/2014/main" id="{DD8CD93B-9501-4F29-A7E9-4F33C9633A1D}"/>
              </a:ext>
            </a:extLst>
          </p:cNvPr>
          <p:cNvSpPr>
            <a:spLocks noGrp="1"/>
          </p:cNvSpPr>
          <p:nvPr>
            <p:ph type="dt" sz="half" idx="10"/>
          </p:nvPr>
        </p:nvSpPr>
        <p:spPr/>
        <p:txBody>
          <a:bodyPr/>
          <a:lstStyle/>
          <a:p>
            <a:fld id="{EAF1FB87-8F71-423A-89EC-A26C75CC0415}" type="datetimeFigureOut">
              <a:rPr lang="ar-IQ" smtClean="0"/>
              <a:t>27/11/1446</a:t>
            </a:fld>
            <a:endParaRPr lang="ar-IQ"/>
          </a:p>
        </p:txBody>
      </p:sp>
      <p:sp>
        <p:nvSpPr>
          <p:cNvPr id="5" name="Footer Placeholder 4">
            <a:extLst>
              <a:ext uri="{FF2B5EF4-FFF2-40B4-BE49-F238E27FC236}">
                <a16:creationId xmlns:a16="http://schemas.microsoft.com/office/drawing/2014/main" id="{6B9CDC1F-0BFB-4BFA-B7E1-91EF3180C6C6}"/>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157DE68D-FD8A-4A53-A419-8A172B9DD15C}"/>
              </a:ext>
            </a:extLst>
          </p:cNvPr>
          <p:cNvSpPr>
            <a:spLocks noGrp="1"/>
          </p:cNvSpPr>
          <p:nvPr>
            <p:ph type="sldNum" sz="quarter" idx="12"/>
          </p:nvPr>
        </p:nvSpPr>
        <p:spPr/>
        <p:txBody>
          <a:bodyPr/>
          <a:lstStyle/>
          <a:p>
            <a:fld id="{95028DA3-FDC7-4C69-ABB8-172146CE9B24}" type="slidenum">
              <a:rPr lang="ar-IQ" smtClean="0"/>
              <a:t>‹#›</a:t>
            </a:fld>
            <a:endParaRPr lang="ar-IQ"/>
          </a:p>
        </p:txBody>
      </p:sp>
    </p:spTree>
    <p:extLst>
      <p:ext uri="{BB962C8B-B14F-4D97-AF65-F5344CB8AC3E}">
        <p14:creationId xmlns:p14="http://schemas.microsoft.com/office/powerpoint/2010/main" val="317121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8712-01E7-4BE0-A218-646BD0580D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IQ"/>
          </a:p>
        </p:txBody>
      </p:sp>
      <p:sp>
        <p:nvSpPr>
          <p:cNvPr id="3" name="Text Placeholder 2">
            <a:extLst>
              <a:ext uri="{FF2B5EF4-FFF2-40B4-BE49-F238E27FC236}">
                <a16:creationId xmlns:a16="http://schemas.microsoft.com/office/drawing/2014/main" id="{AA47C93F-7A4D-4032-B347-0797E4E4B6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3583F-461E-439A-8862-552B7AC1B1F8}"/>
              </a:ext>
            </a:extLst>
          </p:cNvPr>
          <p:cNvSpPr>
            <a:spLocks noGrp="1"/>
          </p:cNvSpPr>
          <p:nvPr>
            <p:ph type="dt" sz="half" idx="10"/>
          </p:nvPr>
        </p:nvSpPr>
        <p:spPr/>
        <p:txBody>
          <a:bodyPr/>
          <a:lstStyle/>
          <a:p>
            <a:fld id="{EAF1FB87-8F71-423A-89EC-A26C75CC0415}" type="datetimeFigureOut">
              <a:rPr lang="ar-IQ" smtClean="0"/>
              <a:t>27/11/1446</a:t>
            </a:fld>
            <a:endParaRPr lang="ar-IQ"/>
          </a:p>
        </p:txBody>
      </p:sp>
      <p:sp>
        <p:nvSpPr>
          <p:cNvPr id="5" name="Footer Placeholder 4">
            <a:extLst>
              <a:ext uri="{FF2B5EF4-FFF2-40B4-BE49-F238E27FC236}">
                <a16:creationId xmlns:a16="http://schemas.microsoft.com/office/drawing/2014/main" id="{0CD0E238-E701-4072-9644-1370E57C8A67}"/>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227E523C-032E-412D-B134-DBB9A57DEA66}"/>
              </a:ext>
            </a:extLst>
          </p:cNvPr>
          <p:cNvSpPr>
            <a:spLocks noGrp="1"/>
          </p:cNvSpPr>
          <p:nvPr>
            <p:ph type="sldNum" sz="quarter" idx="12"/>
          </p:nvPr>
        </p:nvSpPr>
        <p:spPr/>
        <p:txBody>
          <a:bodyPr/>
          <a:lstStyle/>
          <a:p>
            <a:fld id="{95028DA3-FDC7-4C69-ABB8-172146CE9B24}" type="slidenum">
              <a:rPr lang="ar-IQ" smtClean="0"/>
              <a:t>‹#›</a:t>
            </a:fld>
            <a:endParaRPr lang="ar-IQ"/>
          </a:p>
        </p:txBody>
      </p:sp>
    </p:spTree>
    <p:extLst>
      <p:ext uri="{BB962C8B-B14F-4D97-AF65-F5344CB8AC3E}">
        <p14:creationId xmlns:p14="http://schemas.microsoft.com/office/powerpoint/2010/main" val="133703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2AFEF-424D-4B73-B977-79CC6045A3E8}"/>
              </a:ext>
            </a:extLst>
          </p:cNvPr>
          <p:cNvSpPr>
            <a:spLocks noGrp="1"/>
          </p:cNvSpPr>
          <p:nvPr>
            <p:ph type="title"/>
          </p:nvPr>
        </p:nvSpPr>
        <p:spPr/>
        <p:txBody>
          <a:bodyPr/>
          <a:lstStyle/>
          <a:p>
            <a:r>
              <a:rPr lang="en-US"/>
              <a:t>Click to edit Master title style</a:t>
            </a:r>
            <a:endParaRPr lang="ar-IQ"/>
          </a:p>
        </p:txBody>
      </p:sp>
      <p:sp>
        <p:nvSpPr>
          <p:cNvPr id="3" name="Content Placeholder 2">
            <a:extLst>
              <a:ext uri="{FF2B5EF4-FFF2-40B4-BE49-F238E27FC236}">
                <a16:creationId xmlns:a16="http://schemas.microsoft.com/office/drawing/2014/main" id="{F38787C4-67C9-4003-B83B-5C01D6082D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a:extLst>
              <a:ext uri="{FF2B5EF4-FFF2-40B4-BE49-F238E27FC236}">
                <a16:creationId xmlns:a16="http://schemas.microsoft.com/office/drawing/2014/main" id="{2F98C496-84A3-4F52-9182-ED9E99EED2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a:extLst>
              <a:ext uri="{FF2B5EF4-FFF2-40B4-BE49-F238E27FC236}">
                <a16:creationId xmlns:a16="http://schemas.microsoft.com/office/drawing/2014/main" id="{87A6E7B8-8971-4CF8-8595-8FF12D30B48E}"/>
              </a:ext>
            </a:extLst>
          </p:cNvPr>
          <p:cNvSpPr>
            <a:spLocks noGrp="1"/>
          </p:cNvSpPr>
          <p:nvPr>
            <p:ph type="dt" sz="half" idx="10"/>
          </p:nvPr>
        </p:nvSpPr>
        <p:spPr/>
        <p:txBody>
          <a:bodyPr/>
          <a:lstStyle/>
          <a:p>
            <a:fld id="{EAF1FB87-8F71-423A-89EC-A26C75CC0415}" type="datetimeFigureOut">
              <a:rPr lang="ar-IQ" smtClean="0"/>
              <a:t>27/11/1446</a:t>
            </a:fld>
            <a:endParaRPr lang="ar-IQ"/>
          </a:p>
        </p:txBody>
      </p:sp>
      <p:sp>
        <p:nvSpPr>
          <p:cNvPr id="6" name="Footer Placeholder 5">
            <a:extLst>
              <a:ext uri="{FF2B5EF4-FFF2-40B4-BE49-F238E27FC236}">
                <a16:creationId xmlns:a16="http://schemas.microsoft.com/office/drawing/2014/main" id="{96F36E87-6F05-403D-9032-07A855BBBBD5}"/>
              </a:ext>
            </a:extLst>
          </p:cNvPr>
          <p:cNvSpPr>
            <a:spLocks noGrp="1"/>
          </p:cNvSpPr>
          <p:nvPr>
            <p:ph type="ftr" sz="quarter" idx="11"/>
          </p:nvPr>
        </p:nvSpPr>
        <p:spPr/>
        <p:txBody>
          <a:bodyPr/>
          <a:lstStyle/>
          <a:p>
            <a:endParaRPr lang="ar-IQ"/>
          </a:p>
        </p:txBody>
      </p:sp>
      <p:sp>
        <p:nvSpPr>
          <p:cNvPr id="7" name="Slide Number Placeholder 6">
            <a:extLst>
              <a:ext uri="{FF2B5EF4-FFF2-40B4-BE49-F238E27FC236}">
                <a16:creationId xmlns:a16="http://schemas.microsoft.com/office/drawing/2014/main" id="{1289732E-E03C-4866-81E1-D65255378C89}"/>
              </a:ext>
            </a:extLst>
          </p:cNvPr>
          <p:cNvSpPr>
            <a:spLocks noGrp="1"/>
          </p:cNvSpPr>
          <p:nvPr>
            <p:ph type="sldNum" sz="quarter" idx="12"/>
          </p:nvPr>
        </p:nvSpPr>
        <p:spPr/>
        <p:txBody>
          <a:bodyPr/>
          <a:lstStyle/>
          <a:p>
            <a:fld id="{95028DA3-FDC7-4C69-ABB8-172146CE9B24}" type="slidenum">
              <a:rPr lang="ar-IQ" smtClean="0"/>
              <a:t>‹#›</a:t>
            </a:fld>
            <a:endParaRPr lang="ar-IQ"/>
          </a:p>
        </p:txBody>
      </p:sp>
    </p:spTree>
    <p:extLst>
      <p:ext uri="{BB962C8B-B14F-4D97-AF65-F5344CB8AC3E}">
        <p14:creationId xmlns:p14="http://schemas.microsoft.com/office/powerpoint/2010/main" val="53838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ACFD8-F1DA-4BDC-BBB6-661F70D9982F}"/>
              </a:ext>
            </a:extLst>
          </p:cNvPr>
          <p:cNvSpPr>
            <a:spLocks noGrp="1"/>
          </p:cNvSpPr>
          <p:nvPr>
            <p:ph type="title"/>
          </p:nvPr>
        </p:nvSpPr>
        <p:spPr>
          <a:xfrm>
            <a:off x="839788" y="365125"/>
            <a:ext cx="10515600" cy="1325563"/>
          </a:xfrm>
        </p:spPr>
        <p:txBody>
          <a:bodyPr/>
          <a:lstStyle/>
          <a:p>
            <a:r>
              <a:rPr lang="en-US"/>
              <a:t>Click to edit Master title style</a:t>
            </a:r>
            <a:endParaRPr lang="ar-IQ"/>
          </a:p>
        </p:txBody>
      </p:sp>
      <p:sp>
        <p:nvSpPr>
          <p:cNvPr id="3" name="Text Placeholder 2">
            <a:extLst>
              <a:ext uri="{FF2B5EF4-FFF2-40B4-BE49-F238E27FC236}">
                <a16:creationId xmlns:a16="http://schemas.microsoft.com/office/drawing/2014/main" id="{BA492266-7627-488D-9FFF-68614AE9A8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0FE97E-DAA1-4CB7-AB97-5B9F235A5E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a:extLst>
              <a:ext uri="{FF2B5EF4-FFF2-40B4-BE49-F238E27FC236}">
                <a16:creationId xmlns:a16="http://schemas.microsoft.com/office/drawing/2014/main" id="{6FB857D2-8CD2-4182-83AF-7F5888C5ED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988DC2-9E1A-4B01-8868-C69218908F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a:extLst>
              <a:ext uri="{FF2B5EF4-FFF2-40B4-BE49-F238E27FC236}">
                <a16:creationId xmlns:a16="http://schemas.microsoft.com/office/drawing/2014/main" id="{731046FE-CF64-4BCA-8CD1-B9A871C8B1EE}"/>
              </a:ext>
            </a:extLst>
          </p:cNvPr>
          <p:cNvSpPr>
            <a:spLocks noGrp="1"/>
          </p:cNvSpPr>
          <p:nvPr>
            <p:ph type="dt" sz="half" idx="10"/>
          </p:nvPr>
        </p:nvSpPr>
        <p:spPr/>
        <p:txBody>
          <a:bodyPr/>
          <a:lstStyle/>
          <a:p>
            <a:fld id="{EAF1FB87-8F71-423A-89EC-A26C75CC0415}" type="datetimeFigureOut">
              <a:rPr lang="ar-IQ" smtClean="0"/>
              <a:t>27/11/1446</a:t>
            </a:fld>
            <a:endParaRPr lang="ar-IQ"/>
          </a:p>
        </p:txBody>
      </p:sp>
      <p:sp>
        <p:nvSpPr>
          <p:cNvPr id="8" name="Footer Placeholder 7">
            <a:extLst>
              <a:ext uri="{FF2B5EF4-FFF2-40B4-BE49-F238E27FC236}">
                <a16:creationId xmlns:a16="http://schemas.microsoft.com/office/drawing/2014/main" id="{FE9277BD-F9F1-4FAA-9F26-A797ECAD981D}"/>
              </a:ext>
            </a:extLst>
          </p:cNvPr>
          <p:cNvSpPr>
            <a:spLocks noGrp="1"/>
          </p:cNvSpPr>
          <p:nvPr>
            <p:ph type="ftr" sz="quarter" idx="11"/>
          </p:nvPr>
        </p:nvSpPr>
        <p:spPr/>
        <p:txBody>
          <a:bodyPr/>
          <a:lstStyle/>
          <a:p>
            <a:endParaRPr lang="ar-IQ"/>
          </a:p>
        </p:txBody>
      </p:sp>
      <p:sp>
        <p:nvSpPr>
          <p:cNvPr id="9" name="Slide Number Placeholder 8">
            <a:extLst>
              <a:ext uri="{FF2B5EF4-FFF2-40B4-BE49-F238E27FC236}">
                <a16:creationId xmlns:a16="http://schemas.microsoft.com/office/drawing/2014/main" id="{15A0DAE6-EDBD-431B-B398-172C9941CB7B}"/>
              </a:ext>
            </a:extLst>
          </p:cNvPr>
          <p:cNvSpPr>
            <a:spLocks noGrp="1"/>
          </p:cNvSpPr>
          <p:nvPr>
            <p:ph type="sldNum" sz="quarter" idx="12"/>
          </p:nvPr>
        </p:nvSpPr>
        <p:spPr/>
        <p:txBody>
          <a:bodyPr/>
          <a:lstStyle/>
          <a:p>
            <a:fld id="{95028DA3-FDC7-4C69-ABB8-172146CE9B24}" type="slidenum">
              <a:rPr lang="ar-IQ" smtClean="0"/>
              <a:t>‹#›</a:t>
            </a:fld>
            <a:endParaRPr lang="ar-IQ"/>
          </a:p>
        </p:txBody>
      </p:sp>
    </p:spTree>
    <p:extLst>
      <p:ext uri="{BB962C8B-B14F-4D97-AF65-F5344CB8AC3E}">
        <p14:creationId xmlns:p14="http://schemas.microsoft.com/office/powerpoint/2010/main" val="2353365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104E-9A2C-4D46-9426-12A87D3BD19D}"/>
              </a:ext>
            </a:extLst>
          </p:cNvPr>
          <p:cNvSpPr>
            <a:spLocks noGrp="1"/>
          </p:cNvSpPr>
          <p:nvPr>
            <p:ph type="title"/>
          </p:nvPr>
        </p:nvSpPr>
        <p:spPr/>
        <p:txBody>
          <a:bodyPr/>
          <a:lstStyle/>
          <a:p>
            <a:r>
              <a:rPr lang="en-US"/>
              <a:t>Click to edit Master title style</a:t>
            </a:r>
            <a:endParaRPr lang="ar-IQ"/>
          </a:p>
        </p:txBody>
      </p:sp>
      <p:sp>
        <p:nvSpPr>
          <p:cNvPr id="3" name="Date Placeholder 2">
            <a:extLst>
              <a:ext uri="{FF2B5EF4-FFF2-40B4-BE49-F238E27FC236}">
                <a16:creationId xmlns:a16="http://schemas.microsoft.com/office/drawing/2014/main" id="{C0BC71A5-1D44-422B-8510-934CF2DE7FF9}"/>
              </a:ext>
            </a:extLst>
          </p:cNvPr>
          <p:cNvSpPr>
            <a:spLocks noGrp="1"/>
          </p:cNvSpPr>
          <p:nvPr>
            <p:ph type="dt" sz="half" idx="10"/>
          </p:nvPr>
        </p:nvSpPr>
        <p:spPr/>
        <p:txBody>
          <a:bodyPr/>
          <a:lstStyle/>
          <a:p>
            <a:fld id="{EAF1FB87-8F71-423A-89EC-A26C75CC0415}" type="datetimeFigureOut">
              <a:rPr lang="ar-IQ" smtClean="0"/>
              <a:t>27/11/1446</a:t>
            </a:fld>
            <a:endParaRPr lang="ar-IQ"/>
          </a:p>
        </p:txBody>
      </p:sp>
      <p:sp>
        <p:nvSpPr>
          <p:cNvPr id="4" name="Footer Placeholder 3">
            <a:extLst>
              <a:ext uri="{FF2B5EF4-FFF2-40B4-BE49-F238E27FC236}">
                <a16:creationId xmlns:a16="http://schemas.microsoft.com/office/drawing/2014/main" id="{CDF6A3A3-9790-4F75-BB5B-D178DA21AF6E}"/>
              </a:ext>
            </a:extLst>
          </p:cNvPr>
          <p:cNvSpPr>
            <a:spLocks noGrp="1"/>
          </p:cNvSpPr>
          <p:nvPr>
            <p:ph type="ftr" sz="quarter" idx="11"/>
          </p:nvPr>
        </p:nvSpPr>
        <p:spPr/>
        <p:txBody>
          <a:bodyPr/>
          <a:lstStyle/>
          <a:p>
            <a:endParaRPr lang="ar-IQ"/>
          </a:p>
        </p:txBody>
      </p:sp>
      <p:sp>
        <p:nvSpPr>
          <p:cNvPr id="5" name="Slide Number Placeholder 4">
            <a:extLst>
              <a:ext uri="{FF2B5EF4-FFF2-40B4-BE49-F238E27FC236}">
                <a16:creationId xmlns:a16="http://schemas.microsoft.com/office/drawing/2014/main" id="{77CE443C-27A5-4899-B498-F9A23643C788}"/>
              </a:ext>
            </a:extLst>
          </p:cNvPr>
          <p:cNvSpPr>
            <a:spLocks noGrp="1"/>
          </p:cNvSpPr>
          <p:nvPr>
            <p:ph type="sldNum" sz="quarter" idx="12"/>
          </p:nvPr>
        </p:nvSpPr>
        <p:spPr/>
        <p:txBody>
          <a:bodyPr/>
          <a:lstStyle/>
          <a:p>
            <a:fld id="{95028DA3-FDC7-4C69-ABB8-172146CE9B24}" type="slidenum">
              <a:rPr lang="ar-IQ" smtClean="0"/>
              <a:t>‹#›</a:t>
            </a:fld>
            <a:endParaRPr lang="ar-IQ"/>
          </a:p>
        </p:txBody>
      </p:sp>
    </p:spTree>
    <p:extLst>
      <p:ext uri="{BB962C8B-B14F-4D97-AF65-F5344CB8AC3E}">
        <p14:creationId xmlns:p14="http://schemas.microsoft.com/office/powerpoint/2010/main" val="2358363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25F1E9-5D5E-48B4-B74D-8ECA37A020D0}"/>
              </a:ext>
            </a:extLst>
          </p:cNvPr>
          <p:cNvSpPr>
            <a:spLocks noGrp="1"/>
          </p:cNvSpPr>
          <p:nvPr>
            <p:ph type="dt" sz="half" idx="10"/>
          </p:nvPr>
        </p:nvSpPr>
        <p:spPr/>
        <p:txBody>
          <a:bodyPr/>
          <a:lstStyle/>
          <a:p>
            <a:fld id="{EAF1FB87-8F71-423A-89EC-A26C75CC0415}" type="datetimeFigureOut">
              <a:rPr lang="ar-IQ" smtClean="0"/>
              <a:t>27/11/1446</a:t>
            </a:fld>
            <a:endParaRPr lang="ar-IQ"/>
          </a:p>
        </p:txBody>
      </p:sp>
      <p:sp>
        <p:nvSpPr>
          <p:cNvPr id="3" name="Footer Placeholder 2">
            <a:extLst>
              <a:ext uri="{FF2B5EF4-FFF2-40B4-BE49-F238E27FC236}">
                <a16:creationId xmlns:a16="http://schemas.microsoft.com/office/drawing/2014/main" id="{0F0DB0EF-9F09-4288-9360-7ABEBD31CBAC}"/>
              </a:ext>
            </a:extLst>
          </p:cNvPr>
          <p:cNvSpPr>
            <a:spLocks noGrp="1"/>
          </p:cNvSpPr>
          <p:nvPr>
            <p:ph type="ftr" sz="quarter" idx="11"/>
          </p:nvPr>
        </p:nvSpPr>
        <p:spPr/>
        <p:txBody>
          <a:bodyPr/>
          <a:lstStyle/>
          <a:p>
            <a:endParaRPr lang="ar-IQ"/>
          </a:p>
        </p:txBody>
      </p:sp>
      <p:sp>
        <p:nvSpPr>
          <p:cNvPr id="4" name="Slide Number Placeholder 3">
            <a:extLst>
              <a:ext uri="{FF2B5EF4-FFF2-40B4-BE49-F238E27FC236}">
                <a16:creationId xmlns:a16="http://schemas.microsoft.com/office/drawing/2014/main" id="{C1EAF6E4-8DD2-4990-838B-6E573B5F1F0F}"/>
              </a:ext>
            </a:extLst>
          </p:cNvPr>
          <p:cNvSpPr>
            <a:spLocks noGrp="1"/>
          </p:cNvSpPr>
          <p:nvPr>
            <p:ph type="sldNum" sz="quarter" idx="12"/>
          </p:nvPr>
        </p:nvSpPr>
        <p:spPr/>
        <p:txBody>
          <a:bodyPr/>
          <a:lstStyle/>
          <a:p>
            <a:fld id="{95028DA3-FDC7-4C69-ABB8-172146CE9B24}" type="slidenum">
              <a:rPr lang="ar-IQ" smtClean="0"/>
              <a:t>‹#›</a:t>
            </a:fld>
            <a:endParaRPr lang="ar-IQ"/>
          </a:p>
        </p:txBody>
      </p:sp>
    </p:spTree>
    <p:extLst>
      <p:ext uri="{BB962C8B-B14F-4D97-AF65-F5344CB8AC3E}">
        <p14:creationId xmlns:p14="http://schemas.microsoft.com/office/powerpoint/2010/main" val="4042397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01621-628F-4A4A-94E7-D29A38BA3E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Content Placeholder 2">
            <a:extLst>
              <a:ext uri="{FF2B5EF4-FFF2-40B4-BE49-F238E27FC236}">
                <a16:creationId xmlns:a16="http://schemas.microsoft.com/office/drawing/2014/main" id="{90E27A96-04FB-4EE4-A584-994A799A47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a:extLst>
              <a:ext uri="{FF2B5EF4-FFF2-40B4-BE49-F238E27FC236}">
                <a16:creationId xmlns:a16="http://schemas.microsoft.com/office/drawing/2014/main" id="{EAD3873E-8B0D-49BF-A5CC-771B55ABDC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4158F1-39E8-4380-A0F9-7A204D22E98D}"/>
              </a:ext>
            </a:extLst>
          </p:cNvPr>
          <p:cNvSpPr>
            <a:spLocks noGrp="1"/>
          </p:cNvSpPr>
          <p:nvPr>
            <p:ph type="dt" sz="half" idx="10"/>
          </p:nvPr>
        </p:nvSpPr>
        <p:spPr/>
        <p:txBody>
          <a:bodyPr/>
          <a:lstStyle/>
          <a:p>
            <a:fld id="{EAF1FB87-8F71-423A-89EC-A26C75CC0415}" type="datetimeFigureOut">
              <a:rPr lang="ar-IQ" smtClean="0"/>
              <a:t>27/11/1446</a:t>
            </a:fld>
            <a:endParaRPr lang="ar-IQ"/>
          </a:p>
        </p:txBody>
      </p:sp>
      <p:sp>
        <p:nvSpPr>
          <p:cNvPr id="6" name="Footer Placeholder 5">
            <a:extLst>
              <a:ext uri="{FF2B5EF4-FFF2-40B4-BE49-F238E27FC236}">
                <a16:creationId xmlns:a16="http://schemas.microsoft.com/office/drawing/2014/main" id="{B6317D0E-BD59-4F8C-AAA1-9B4A7041C6A0}"/>
              </a:ext>
            </a:extLst>
          </p:cNvPr>
          <p:cNvSpPr>
            <a:spLocks noGrp="1"/>
          </p:cNvSpPr>
          <p:nvPr>
            <p:ph type="ftr" sz="quarter" idx="11"/>
          </p:nvPr>
        </p:nvSpPr>
        <p:spPr/>
        <p:txBody>
          <a:bodyPr/>
          <a:lstStyle/>
          <a:p>
            <a:endParaRPr lang="ar-IQ"/>
          </a:p>
        </p:txBody>
      </p:sp>
      <p:sp>
        <p:nvSpPr>
          <p:cNvPr id="7" name="Slide Number Placeholder 6">
            <a:extLst>
              <a:ext uri="{FF2B5EF4-FFF2-40B4-BE49-F238E27FC236}">
                <a16:creationId xmlns:a16="http://schemas.microsoft.com/office/drawing/2014/main" id="{0C172D55-0043-449E-9CDF-2A5EF2709FC4}"/>
              </a:ext>
            </a:extLst>
          </p:cNvPr>
          <p:cNvSpPr>
            <a:spLocks noGrp="1"/>
          </p:cNvSpPr>
          <p:nvPr>
            <p:ph type="sldNum" sz="quarter" idx="12"/>
          </p:nvPr>
        </p:nvSpPr>
        <p:spPr/>
        <p:txBody>
          <a:bodyPr/>
          <a:lstStyle/>
          <a:p>
            <a:fld id="{95028DA3-FDC7-4C69-ABB8-172146CE9B24}" type="slidenum">
              <a:rPr lang="ar-IQ" smtClean="0"/>
              <a:t>‹#›</a:t>
            </a:fld>
            <a:endParaRPr lang="ar-IQ"/>
          </a:p>
        </p:txBody>
      </p:sp>
    </p:spTree>
    <p:extLst>
      <p:ext uri="{BB962C8B-B14F-4D97-AF65-F5344CB8AC3E}">
        <p14:creationId xmlns:p14="http://schemas.microsoft.com/office/powerpoint/2010/main" val="3357329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16E0-4D09-4564-B278-5B733D654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Picture Placeholder 2">
            <a:extLst>
              <a:ext uri="{FF2B5EF4-FFF2-40B4-BE49-F238E27FC236}">
                <a16:creationId xmlns:a16="http://schemas.microsoft.com/office/drawing/2014/main" id="{24C2408D-43AE-4F78-ABD9-31548C4E3F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a:extLst>
              <a:ext uri="{FF2B5EF4-FFF2-40B4-BE49-F238E27FC236}">
                <a16:creationId xmlns:a16="http://schemas.microsoft.com/office/drawing/2014/main" id="{87156163-7C18-4DB2-899B-165D465E9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E1C8F-C68F-4954-987C-9D9AD937C1D2}"/>
              </a:ext>
            </a:extLst>
          </p:cNvPr>
          <p:cNvSpPr>
            <a:spLocks noGrp="1"/>
          </p:cNvSpPr>
          <p:nvPr>
            <p:ph type="dt" sz="half" idx="10"/>
          </p:nvPr>
        </p:nvSpPr>
        <p:spPr/>
        <p:txBody>
          <a:bodyPr/>
          <a:lstStyle/>
          <a:p>
            <a:fld id="{EAF1FB87-8F71-423A-89EC-A26C75CC0415}" type="datetimeFigureOut">
              <a:rPr lang="ar-IQ" smtClean="0"/>
              <a:t>27/11/1446</a:t>
            </a:fld>
            <a:endParaRPr lang="ar-IQ"/>
          </a:p>
        </p:txBody>
      </p:sp>
      <p:sp>
        <p:nvSpPr>
          <p:cNvPr id="6" name="Footer Placeholder 5">
            <a:extLst>
              <a:ext uri="{FF2B5EF4-FFF2-40B4-BE49-F238E27FC236}">
                <a16:creationId xmlns:a16="http://schemas.microsoft.com/office/drawing/2014/main" id="{666AA412-D052-4921-AF11-5350BBE3B430}"/>
              </a:ext>
            </a:extLst>
          </p:cNvPr>
          <p:cNvSpPr>
            <a:spLocks noGrp="1"/>
          </p:cNvSpPr>
          <p:nvPr>
            <p:ph type="ftr" sz="quarter" idx="11"/>
          </p:nvPr>
        </p:nvSpPr>
        <p:spPr/>
        <p:txBody>
          <a:bodyPr/>
          <a:lstStyle/>
          <a:p>
            <a:endParaRPr lang="ar-IQ"/>
          </a:p>
        </p:txBody>
      </p:sp>
      <p:sp>
        <p:nvSpPr>
          <p:cNvPr id="7" name="Slide Number Placeholder 6">
            <a:extLst>
              <a:ext uri="{FF2B5EF4-FFF2-40B4-BE49-F238E27FC236}">
                <a16:creationId xmlns:a16="http://schemas.microsoft.com/office/drawing/2014/main" id="{A6CC34AE-167A-4A7E-AE17-4D9088D53ED0}"/>
              </a:ext>
            </a:extLst>
          </p:cNvPr>
          <p:cNvSpPr>
            <a:spLocks noGrp="1"/>
          </p:cNvSpPr>
          <p:nvPr>
            <p:ph type="sldNum" sz="quarter" idx="12"/>
          </p:nvPr>
        </p:nvSpPr>
        <p:spPr/>
        <p:txBody>
          <a:bodyPr/>
          <a:lstStyle/>
          <a:p>
            <a:fld id="{95028DA3-FDC7-4C69-ABB8-172146CE9B24}" type="slidenum">
              <a:rPr lang="ar-IQ" smtClean="0"/>
              <a:t>‹#›</a:t>
            </a:fld>
            <a:endParaRPr lang="ar-IQ"/>
          </a:p>
        </p:txBody>
      </p:sp>
    </p:spTree>
    <p:extLst>
      <p:ext uri="{BB962C8B-B14F-4D97-AF65-F5344CB8AC3E}">
        <p14:creationId xmlns:p14="http://schemas.microsoft.com/office/powerpoint/2010/main" val="4009104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45DB45-4739-43FC-A7ED-FD7E583A66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IQ"/>
          </a:p>
        </p:txBody>
      </p:sp>
      <p:sp>
        <p:nvSpPr>
          <p:cNvPr id="3" name="Text Placeholder 2">
            <a:extLst>
              <a:ext uri="{FF2B5EF4-FFF2-40B4-BE49-F238E27FC236}">
                <a16:creationId xmlns:a16="http://schemas.microsoft.com/office/drawing/2014/main" id="{4524972A-FC9E-4970-8385-48F7416D6E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a:extLst>
              <a:ext uri="{FF2B5EF4-FFF2-40B4-BE49-F238E27FC236}">
                <a16:creationId xmlns:a16="http://schemas.microsoft.com/office/drawing/2014/main" id="{23FE981B-DDC6-4B57-93E9-DA4E661EE5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F1FB87-8F71-423A-89EC-A26C75CC0415}" type="datetimeFigureOut">
              <a:rPr lang="ar-IQ" smtClean="0"/>
              <a:t>27/11/1446</a:t>
            </a:fld>
            <a:endParaRPr lang="ar-IQ"/>
          </a:p>
        </p:txBody>
      </p:sp>
      <p:sp>
        <p:nvSpPr>
          <p:cNvPr id="5" name="Footer Placeholder 4">
            <a:extLst>
              <a:ext uri="{FF2B5EF4-FFF2-40B4-BE49-F238E27FC236}">
                <a16:creationId xmlns:a16="http://schemas.microsoft.com/office/drawing/2014/main" id="{E635C6B4-E25C-4E36-990F-C993DC71F9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IQ"/>
          </a:p>
        </p:txBody>
      </p:sp>
      <p:sp>
        <p:nvSpPr>
          <p:cNvPr id="6" name="Slide Number Placeholder 5">
            <a:extLst>
              <a:ext uri="{FF2B5EF4-FFF2-40B4-BE49-F238E27FC236}">
                <a16:creationId xmlns:a16="http://schemas.microsoft.com/office/drawing/2014/main" id="{9B4806C2-7793-4AD8-AEBD-FBBA214DA1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28DA3-FDC7-4C69-ABB8-172146CE9B24}" type="slidenum">
              <a:rPr lang="ar-IQ" smtClean="0"/>
              <a:t>‹#›</a:t>
            </a:fld>
            <a:endParaRPr lang="ar-IQ"/>
          </a:p>
        </p:txBody>
      </p:sp>
    </p:spTree>
    <p:extLst>
      <p:ext uri="{BB962C8B-B14F-4D97-AF65-F5344CB8AC3E}">
        <p14:creationId xmlns:p14="http://schemas.microsoft.com/office/powerpoint/2010/main" val="189650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slideLayout" Target="../slideLayouts/slideLayout7.xml"/><Relationship Id="rId7" Type="http://schemas.openxmlformats.org/officeDocument/2006/relationships/image" Target="../media/image54.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audio" Target="../media/media2.mp3"/><Relationship Id="rId16" Type="http://schemas.openxmlformats.org/officeDocument/2006/relationships/image" Target="../media/image62.png"/><Relationship Id="rId1" Type="http://schemas.microsoft.com/office/2007/relationships/media" Target="../media/media2.mp3"/><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2.pn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7.xml"/><Relationship Id="rId7" Type="http://schemas.openxmlformats.org/officeDocument/2006/relationships/image" Target="../media/image6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2.png"/><Relationship Id="rId4" Type="http://schemas.openxmlformats.org/officeDocument/2006/relationships/image" Target="../media/image65.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2.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s>
</file>

<file path=ppt/slides/_rels/slide1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2.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30.xml"/><Relationship Id="rId3" Type="http://schemas.openxmlformats.org/officeDocument/2006/relationships/image" Target="../media/image103.png"/><Relationship Id="rId7" Type="http://schemas.openxmlformats.org/officeDocument/2006/relationships/slide" Target="slide24.xml"/><Relationship Id="rId12" Type="http://schemas.openxmlformats.org/officeDocument/2006/relationships/slide" Target="slide29.xml"/><Relationship Id="rId2" Type="http://schemas.openxmlformats.org/officeDocument/2006/relationships/notesSlide" Target="../notesSlides/notesSlide3.xml"/><Relationship Id="rId16"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slide" Target="slide23.xml"/><Relationship Id="rId11" Type="http://schemas.openxmlformats.org/officeDocument/2006/relationships/slide" Target="slide28.xml"/><Relationship Id="rId5" Type="http://schemas.openxmlformats.org/officeDocument/2006/relationships/slide" Target="slide22.xml"/><Relationship Id="rId15" Type="http://schemas.openxmlformats.org/officeDocument/2006/relationships/slide" Target="slide19.xml"/><Relationship Id="rId10" Type="http://schemas.openxmlformats.org/officeDocument/2006/relationships/slide" Target="slide27.xml"/><Relationship Id="rId4" Type="http://schemas.openxmlformats.org/officeDocument/2006/relationships/slide" Target="slide21.xml"/><Relationship Id="rId9" Type="http://schemas.openxmlformats.org/officeDocument/2006/relationships/slide" Target="slide26.xml"/><Relationship Id="rId14" Type="http://schemas.openxmlformats.org/officeDocument/2006/relationships/slide" Target="slide31.xml"/></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 Target="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 Target="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 Target="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 Target="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9.png"/></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 Target="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 Target="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 Target="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 Target="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png"/><Relationship Id="rId3" Type="http://schemas.openxmlformats.org/officeDocument/2006/relationships/image" Target="../media/image62.png"/><Relationship Id="rId7" Type="http://schemas.openxmlformats.org/officeDocument/2006/relationships/image" Target="../media/image57.png"/><Relationship Id="rId12" Type="http://schemas.openxmlformats.org/officeDocument/2006/relationships/image" Target="../media/image59.png"/><Relationship Id="rId2" Type="http://schemas.openxmlformats.org/officeDocument/2006/relationships/image" Target="../media/image103.png"/><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115.png"/><Relationship Id="rId5" Type="http://schemas.openxmlformats.org/officeDocument/2006/relationships/image" Target="../media/image55.png"/><Relationship Id="rId10" Type="http://schemas.openxmlformats.org/officeDocument/2006/relationships/image" Target="../media/image61.png"/><Relationship Id="rId4" Type="http://schemas.openxmlformats.org/officeDocument/2006/relationships/image" Target="../media/image114.pn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8.png"/></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2.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35.png"/><Relationship Id="rId3" Type="http://schemas.openxmlformats.org/officeDocument/2006/relationships/slideLayout" Target="../slideLayouts/slideLayout9.xml"/><Relationship Id="rId7" Type="http://schemas.openxmlformats.org/officeDocument/2006/relationships/image" Target="../media/image130.png"/><Relationship Id="rId12" Type="http://schemas.openxmlformats.org/officeDocument/2006/relationships/image" Target="../media/image134.png"/><Relationship Id="rId17" Type="http://schemas.openxmlformats.org/officeDocument/2006/relationships/image" Target="../media/image2.png"/><Relationship Id="rId2" Type="http://schemas.openxmlformats.org/officeDocument/2006/relationships/audio" Target="../media/media3.mp3"/><Relationship Id="rId16" Type="http://schemas.openxmlformats.org/officeDocument/2006/relationships/image" Target="../media/image138.png"/><Relationship Id="rId1" Type="http://schemas.microsoft.com/office/2007/relationships/media" Target="../media/media3.mp3"/><Relationship Id="rId6" Type="http://schemas.openxmlformats.org/officeDocument/2006/relationships/image" Target="../media/image129.png"/><Relationship Id="rId11" Type="http://schemas.openxmlformats.org/officeDocument/2006/relationships/image" Target="../media/image133.png"/><Relationship Id="rId5" Type="http://schemas.openxmlformats.org/officeDocument/2006/relationships/image" Target="../media/image128.png"/><Relationship Id="rId15" Type="http://schemas.openxmlformats.org/officeDocument/2006/relationships/image" Target="../media/image137.png"/><Relationship Id="rId10" Type="http://schemas.openxmlformats.org/officeDocument/2006/relationships/image" Target="../media/image132.png"/><Relationship Id="rId4" Type="http://schemas.openxmlformats.org/officeDocument/2006/relationships/image" Target="../media/image127.png"/><Relationship Id="rId9" Type="http://schemas.openxmlformats.org/officeDocument/2006/relationships/image" Target="../media/image131.png"/><Relationship Id="rId14" Type="http://schemas.openxmlformats.org/officeDocument/2006/relationships/image" Target="../media/image136.png"/></Relationships>
</file>

<file path=ppt/slides/_rels/slide39.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2.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44.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2.png"/><Relationship Id="rId4" Type="http://schemas.openxmlformats.org/officeDocument/2006/relationships/image" Target="../media/image157.png"/><Relationship Id="rId9" Type="http://schemas.openxmlformats.org/officeDocument/2006/relationships/image" Target="../media/image162.png"/></Relationships>
</file>

<file path=ppt/slides/_rels/slide4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68.png"/><Relationship Id="rId4" Type="http://schemas.openxmlformats.org/officeDocument/2006/relationships/image" Target="../media/image167.png"/></Relationships>
</file>

<file path=ppt/slides/_rels/slide4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74.png"/><Relationship Id="rId4" Type="http://schemas.openxmlformats.org/officeDocument/2006/relationships/image" Target="../media/image173.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2.png"/><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2.png"/><Relationship Id="rId2" Type="http://schemas.openxmlformats.org/officeDocument/2006/relationships/notesSlide" Target="../notesSlides/notesSlide1.xml"/><Relationship Id="rId16"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6"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40485D5-98E8-5069-3BA4-DAB325C00125}"/>
              </a:ext>
            </a:extLst>
          </p:cNvPr>
          <p:cNvSpPr txBox="1"/>
          <p:nvPr/>
        </p:nvSpPr>
        <p:spPr>
          <a:xfrm>
            <a:off x="6280463" y="1600200"/>
            <a:ext cx="4800599" cy="4832092"/>
          </a:xfrm>
          <a:prstGeom prst="rect">
            <a:avLst/>
          </a:prstGeom>
          <a:noFill/>
        </p:spPr>
        <p:txBody>
          <a:bodyPr wrap="square">
            <a:spAutoFit/>
          </a:bodyPr>
          <a:lstStyle/>
          <a:p>
            <a:pPr algn="ctr"/>
            <a:br>
              <a:rPr lang="en-US" sz="2800" dirty="0">
                <a:latin typeface="Times New Roman" panose="02020603050405020304" pitchFamily="18" charset="0"/>
                <a:cs typeface="Times New Roman" panose="02020603050405020304" pitchFamily="18" charset="0"/>
              </a:rPr>
            </a:br>
            <a:r>
              <a:rPr lang="en-US" sz="2800" spc="-15" dirty="0">
                <a:latin typeface="Times New Roman" panose="02020603050405020304" pitchFamily="18" charset="0"/>
                <a:cs typeface="Times New Roman" panose="02020603050405020304" pitchFamily="18" charset="0"/>
              </a:rPr>
              <a:t>Unit One </a:t>
            </a:r>
          </a:p>
          <a:p>
            <a:pPr algn="ctr"/>
            <a:r>
              <a:rPr lang="en-US" sz="2800" spc="-15" dirty="0">
                <a:latin typeface="Times New Roman" panose="02020603050405020304" pitchFamily="18" charset="0"/>
                <a:cs typeface="Times New Roman" panose="02020603050405020304" pitchFamily="18" charset="0"/>
              </a:rPr>
              <a:t>Presenting Complaints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Technical English </a:t>
            </a:r>
          </a:p>
          <a:p>
            <a:pPr algn="ctr"/>
            <a:r>
              <a:rPr lang="en-US" sz="2800" dirty="0">
                <a:latin typeface="Times New Roman" panose="02020603050405020304" pitchFamily="18" charset="0"/>
                <a:cs typeface="Times New Roman" panose="02020603050405020304" pitchFamily="18" charset="0"/>
              </a:rPr>
              <a:t>ELT 104/6</a:t>
            </a:r>
          </a:p>
          <a:p>
            <a:pPr algn="ctr"/>
            <a:r>
              <a:rPr lang="en-US" sz="2800" dirty="0">
                <a:latin typeface="Times New Roman" panose="02020603050405020304" pitchFamily="18" charset="0"/>
                <a:cs typeface="Times New Roman" panose="02020603050405020304" pitchFamily="18" charset="0"/>
              </a:rPr>
              <a:t>ELT 104/P</a:t>
            </a:r>
          </a:p>
          <a:p>
            <a:pPr algn="ctr"/>
            <a:r>
              <a:rPr lang="en-US" sz="2800" dirty="0">
                <a:latin typeface="Times New Roman" panose="02020603050405020304" pitchFamily="18" charset="0"/>
                <a:cs typeface="Times New Roman" panose="02020603050405020304" pitchFamily="18" charset="0"/>
              </a:rPr>
              <a:t>ELT 104/T</a:t>
            </a:r>
            <a:endParaRPr lang="en-US" sz="20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2024 – 2025</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Second Semester</a:t>
            </a:r>
          </a:p>
          <a:p>
            <a:pPr algn="ctr"/>
            <a:endParaRPr lang="en-US" sz="2800" dirty="0">
              <a:latin typeface="Times New Roman" panose="02020603050405020304" pitchFamily="18" charset="0"/>
              <a:cs typeface="Times New Roman" panose="02020603050405020304" pitchFamily="18" charset="0"/>
            </a:endParaRPr>
          </a:p>
          <a:p>
            <a:pPr algn="ctr"/>
            <a:r>
              <a:rPr lang="en-US" sz="2800">
                <a:latin typeface="Times New Roman" panose="02020603050405020304" pitchFamily="18" charset="0"/>
                <a:cs typeface="Times New Roman" panose="02020603050405020304" pitchFamily="18" charset="0"/>
              </a:rPr>
              <a:t>Zainab Nizar Karam</a:t>
            </a:r>
            <a:endParaRPr lang="en-US" sz="2800" dirty="0">
              <a:latin typeface="Times New Roman" panose="02020603050405020304" pitchFamily="18" charset="0"/>
              <a:cs typeface="Times New Roman" panose="02020603050405020304" pitchFamily="18" charset="0"/>
            </a:endParaRPr>
          </a:p>
        </p:txBody>
      </p:sp>
      <p:pic>
        <p:nvPicPr>
          <p:cNvPr id="9" name="Picture 8" descr="Home | Tishk International University | The future is here">
            <a:extLst>
              <a:ext uri="{FF2B5EF4-FFF2-40B4-BE49-F238E27FC236}">
                <a16:creationId xmlns:a16="http://schemas.microsoft.com/office/drawing/2014/main" id="{F38B5471-E42C-7F30-FE9B-D895E573AB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0940" y="966182"/>
            <a:ext cx="4800599" cy="4756536"/>
          </a:xfrm>
          <a:prstGeom prst="rect">
            <a:avLst/>
          </a:prstGeom>
          <a:solidFill>
            <a:schemeClr val="bg1"/>
          </a:solidFill>
        </p:spPr>
      </p:pic>
    </p:spTree>
    <p:extLst>
      <p:ext uri="{BB962C8B-B14F-4D97-AF65-F5344CB8AC3E}">
        <p14:creationId xmlns:p14="http://schemas.microsoft.com/office/powerpoint/2010/main" val="1196772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77D07-83B4-4A60-9BA7-A07CFBCE2506}"/>
              </a:ext>
            </a:extLst>
          </p:cNvPr>
          <p:cNvSpPr>
            <a:spLocks noGrp="1"/>
          </p:cNvSpPr>
          <p:nvPr>
            <p:ph type="title"/>
          </p:nvPr>
        </p:nvSpPr>
        <p:spPr>
          <a:xfrm>
            <a:off x="9586233" y="1765215"/>
            <a:ext cx="2465836" cy="2610197"/>
          </a:xfrm>
        </p:spPr>
        <p:txBody>
          <a:bodyPr/>
          <a:lstStyle/>
          <a:p>
            <a:pPr algn="ctr"/>
            <a:r>
              <a:rPr lang="en-US" sz="3600" i="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Adjectives describing pain</a:t>
            </a:r>
            <a:br>
              <a:rPr lang="en-US" sz="4400" i="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endParaRPr lang="en-US"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12380B9-6B66-4B2A-B68E-D1B838DCF9D1}"/>
              </a:ext>
            </a:extLst>
          </p:cNvPr>
          <p:cNvSpPr>
            <a:spLocks noGrp="1"/>
          </p:cNvSpPr>
          <p:nvPr>
            <p:ph idx="1"/>
          </p:nvPr>
        </p:nvSpPr>
        <p:spPr>
          <a:xfrm>
            <a:off x="139931" y="229581"/>
            <a:ext cx="10515600" cy="4351338"/>
          </a:xfrm>
        </p:spPr>
        <p:txBody>
          <a:bodyPr>
            <a:noAutofit/>
          </a:bodyPr>
          <a:lstStyle/>
          <a:p>
            <a:pPr marL="0" indent="0">
              <a:lnSpc>
                <a:spcPct val="170000"/>
              </a:lnSpc>
              <a:buNone/>
            </a:pPr>
            <a:r>
              <a:rPr lang="en-US" sz="2400" b="1" dirty="0">
                <a:solidFill>
                  <a:srgbClr val="FF0000"/>
                </a:solidFill>
                <a:latin typeface="Times New Roman" panose="02020603050405020304" pitchFamily="18" charset="0"/>
                <a:cs typeface="Times New Roman" panose="02020603050405020304" pitchFamily="18" charset="0"/>
              </a:rPr>
              <a:t>Throb</a:t>
            </a:r>
            <a:r>
              <a:rPr lang="en-US" sz="2400" dirty="0">
                <a:latin typeface="Times New Roman" panose="02020603050405020304" pitchFamily="18" charset="0"/>
                <a:cs typeface="Times New Roman" panose="02020603050405020304" pitchFamily="18" charset="0"/>
              </a:rPr>
              <a:t> (v): </a:t>
            </a:r>
            <a:r>
              <a:rPr lang="en-US" sz="2400" b="0" i="0" dirty="0">
                <a:solidFill>
                  <a:srgbClr val="333333"/>
                </a:solidFill>
                <a:effectLst/>
                <a:latin typeface="Times New Roman" panose="02020603050405020304" pitchFamily="18" charset="0"/>
                <a:cs typeface="Times New Roman" panose="02020603050405020304" pitchFamily="18" charset="0"/>
              </a:rPr>
              <a:t>to feel a series of regular painful movements./ </a:t>
            </a:r>
            <a:r>
              <a:rPr lang="en-US" sz="2400" dirty="0">
                <a:latin typeface="Times New Roman" panose="02020603050405020304" pitchFamily="18" charset="0"/>
                <a:cs typeface="Times New Roman" panose="02020603050405020304" pitchFamily="18" charset="0"/>
              </a:rPr>
              <a:t>having a strong, regular beat.</a:t>
            </a:r>
            <a:endParaRPr lang="en-US" sz="2400" i="0" dirty="0">
              <a:solidFill>
                <a:srgbClr val="333333"/>
              </a:solidFill>
              <a:effectLst/>
              <a:latin typeface="Times New Roman" panose="02020603050405020304" pitchFamily="18" charset="0"/>
              <a:cs typeface="Times New Roman" panose="02020603050405020304" pitchFamily="18" charset="0"/>
            </a:endParaRPr>
          </a:p>
          <a:p>
            <a:pPr algn="l" fontAlgn="base">
              <a:lnSpc>
                <a:spcPct val="170000"/>
              </a:lnSpc>
              <a:buFont typeface="Arial" panose="020B0604020202020204" pitchFamily="34" charset="0"/>
              <a:buChar char="•"/>
            </a:pPr>
            <a:r>
              <a:rPr lang="en-US" sz="1800" b="0" i="1" dirty="0">
                <a:solidFill>
                  <a:srgbClr val="333333"/>
                </a:solidFill>
                <a:effectLst/>
                <a:latin typeface="Times New Roman" panose="02020603050405020304" pitchFamily="18" charset="0"/>
                <a:cs typeface="Times New Roman" panose="02020603050405020304" pitchFamily="18" charset="0"/>
              </a:rPr>
              <a:t>My feet were throbbing after the long walk home. </a:t>
            </a:r>
            <a:r>
              <a:rPr lang="en-US" sz="1800" b="0" i="0" dirty="0">
                <a:solidFill>
                  <a:srgbClr val="202124"/>
                </a:solidFill>
                <a:effectLst/>
                <a:latin typeface="Times New Roman" panose="02020603050405020304" pitchFamily="18" charset="0"/>
                <a:cs typeface="Times New Roman" panose="02020603050405020304" pitchFamily="18" charset="0"/>
              </a:rPr>
              <a:t>Her finger throbbed with pain.</a:t>
            </a:r>
          </a:p>
          <a:p>
            <a:pPr marL="0" indent="0" fontAlgn="base">
              <a:lnSpc>
                <a:spcPct val="170000"/>
              </a:lnSpc>
              <a:buNone/>
            </a:pPr>
            <a:r>
              <a:rPr lang="en-US" sz="2400" b="1" dirty="0">
                <a:solidFill>
                  <a:srgbClr val="FF0000"/>
                </a:solidFill>
                <a:latin typeface="Times New Roman" panose="02020603050405020304" pitchFamily="18" charset="0"/>
                <a:cs typeface="Times New Roman" panose="02020603050405020304" pitchFamily="18" charset="0"/>
              </a:rPr>
              <a:t>Boring</a:t>
            </a:r>
            <a:r>
              <a:rPr lang="en-US" sz="2400" dirty="0">
                <a:latin typeface="Times New Roman" panose="02020603050405020304" pitchFamily="18" charset="0"/>
                <a:cs typeface="Times New Roman" panose="02020603050405020304" pitchFamily="18" charset="0"/>
              </a:rPr>
              <a:t> (adj): (of a pain) passing through one part of the body to another. </a:t>
            </a:r>
          </a:p>
          <a:p>
            <a:pPr marL="0" indent="0" fontAlgn="base">
              <a:lnSpc>
                <a:spcPct val="170000"/>
              </a:lnSpc>
              <a:buNone/>
            </a:pPr>
            <a:r>
              <a:rPr lang="en-US" sz="2400" b="1" dirty="0">
                <a:solidFill>
                  <a:srgbClr val="FF0000"/>
                </a:solidFill>
                <a:latin typeface="Times New Roman" panose="02020603050405020304" pitchFamily="18" charset="0"/>
                <a:cs typeface="Times New Roman" panose="02020603050405020304" pitchFamily="18" charset="0"/>
              </a:rPr>
              <a:t>Tender </a:t>
            </a:r>
            <a:r>
              <a:rPr lang="en-US" sz="2400" b="1" dirty="0">
                <a:latin typeface="Times New Roman" panose="02020603050405020304" pitchFamily="18" charset="0"/>
                <a:cs typeface="Times New Roman" panose="02020603050405020304" pitchFamily="18" charset="0"/>
              </a:rPr>
              <a:t>(adj)</a:t>
            </a:r>
            <a:r>
              <a:rPr lang="en-US" sz="2400" dirty="0">
                <a:latin typeface="Times New Roman" panose="02020603050405020304" pitchFamily="18" charset="0"/>
                <a:cs typeface="Times New Roman" panose="02020603050405020304" pitchFamily="18" charset="0"/>
              </a:rPr>
              <a:t> :(of a part of the body) painful when you touch it.</a:t>
            </a:r>
          </a:p>
          <a:p>
            <a:pPr marL="0" indent="0" algn="l" fontAlgn="base">
              <a:lnSpc>
                <a:spcPct val="170000"/>
              </a:lnSpc>
              <a:buNone/>
            </a:pPr>
            <a:r>
              <a:rPr lang="en-US" sz="2400" b="1" i="0" dirty="0">
                <a:solidFill>
                  <a:srgbClr val="FF0000"/>
                </a:solidFill>
                <a:effectLst/>
                <a:latin typeface="Times New Roman" panose="02020603050405020304" pitchFamily="18" charset="0"/>
                <a:cs typeface="Times New Roman" panose="02020603050405020304" pitchFamily="18" charset="0"/>
              </a:rPr>
              <a:t>Gnawing</a:t>
            </a:r>
            <a:r>
              <a:rPr lang="en-US" sz="2400" b="0" i="0" dirty="0">
                <a:solidFill>
                  <a:srgbClr val="202124"/>
                </a:solidFill>
                <a:effectLst/>
                <a:latin typeface="Times New Roman" panose="02020603050405020304" pitchFamily="18" charset="0"/>
                <a:cs typeface="Times New Roman" panose="02020603050405020304" pitchFamily="18" charset="0"/>
              </a:rPr>
              <a:t> (adj) :</a:t>
            </a:r>
            <a:r>
              <a:rPr lang="en-US" sz="2400" i="0" dirty="0">
                <a:effectLst/>
                <a:latin typeface="Times New Roman" panose="02020603050405020304" pitchFamily="18" charset="0"/>
                <a:cs typeface="Times New Roman" panose="02020603050405020304" pitchFamily="18" charset="0"/>
              </a:rPr>
              <a:t>is a dull, constant pain, or hunger pains. </a:t>
            </a:r>
          </a:p>
          <a:p>
            <a:pPr marL="0" indent="0" algn="l" fontAlgn="base">
              <a:lnSpc>
                <a:spcPct val="170000"/>
              </a:lnSpc>
              <a:buNone/>
            </a:pPr>
            <a:r>
              <a:rPr lang="en-US" sz="1800" i="0" dirty="0">
                <a:effectLst/>
                <a:latin typeface="Times New Roman" panose="02020603050405020304" pitchFamily="18" charset="0"/>
                <a:cs typeface="Times New Roman" panose="02020603050405020304" pitchFamily="18" charset="0"/>
              </a:rPr>
              <a:t>An example of a gnawing is a continuous pain in the elbow.</a:t>
            </a:r>
            <a:endParaRPr lang="en-US" sz="2400" i="0" dirty="0">
              <a:effectLst/>
              <a:latin typeface="Times New Roman" panose="02020603050405020304" pitchFamily="18" charset="0"/>
              <a:cs typeface="Times New Roman" panose="02020603050405020304" pitchFamily="18" charset="0"/>
            </a:endParaRPr>
          </a:p>
          <a:p>
            <a:pPr marL="0" indent="0" algn="l" fontAlgn="base">
              <a:lnSpc>
                <a:spcPct val="170000"/>
              </a:lnSpc>
              <a:buNone/>
            </a:pPr>
            <a:r>
              <a:rPr lang="en-US" sz="2400" b="1">
                <a:solidFill>
                  <a:srgbClr val="FF0000"/>
                </a:solidFill>
                <a:latin typeface="Times New Roman" panose="02020603050405020304" pitchFamily="18" charset="0"/>
                <a:cs typeface="Times New Roman" panose="02020603050405020304" pitchFamily="18" charset="0"/>
              </a:rPr>
              <a:t>Sharp</a:t>
            </a:r>
            <a:r>
              <a:rPr lang="en-US" sz="240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(adj) : (of a pain) </a:t>
            </a:r>
            <a:r>
              <a:rPr lang="en-US" sz="2400" i="0" dirty="0">
                <a:solidFill>
                  <a:srgbClr val="202124"/>
                </a:solidFill>
                <a:effectLst/>
                <a:latin typeface="Times New Roman" panose="02020603050405020304" pitchFamily="18" charset="0"/>
                <a:cs typeface="Times New Roman" panose="02020603050405020304" pitchFamily="18" charset="0"/>
              </a:rPr>
              <a:t>When you feel a sudden, intense spike of pain.</a:t>
            </a:r>
          </a:p>
          <a:p>
            <a:pPr marL="0" indent="0" fontAlgn="base">
              <a:lnSpc>
                <a:spcPct val="170000"/>
              </a:lnSpc>
              <a:buNone/>
            </a:pPr>
            <a:r>
              <a:rPr lang="en-US" sz="2400" b="1" dirty="0">
                <a:solidFill>
                  <a:srgbClr val="FF0000"/>
                </a:solidFill>
                <a:latin typeface="Times New Roman" panose="02020603050405020304" pitchFamily="18" charset="0"/>
                <a:cs typeface="Times New Roman" panose="02020603050405020304" pitchFamily="18" charset="0"/>
              </a:rPr>
              <a:t>Crushing</a:t>
            </a:r>
            <a:r>
              <a:rPr lang="en-US" sz="2400" dirty="0">
                <a:latin typeface="Times New Roman" panose="02020603050405020304" pitchFamily="18" charset="0"/>
                <a:cs typeface="Times New Roman" panose="02020603050405020304" pitchFamily="18" charset="0"/>
              </a:rPr>
              <a:t>: feeling that something is pressing down extremely hard on a particular area of your body. </a:t>
            </a:r>
          </a:p>
          <a:p>
            <a:pPr marL="0" indent="0" algn="l" fontAlgn="base">
              <a:lnSpc>
                <a:spcPct val="170000"/>
              </a:lnSpc>
              <a:buNone/>
            </a:pPr>
            <a:endParaRPr lang="en-US" sz="2400" i="0" dirty="0">
              <a:solidFill>
                <a:srgbClr val="202124"/>
              </a:solidFill>
              <a:effectLst/>
              <a:latin typeface="Times New Roman" panose="02020603050405020304" pitchFamily="18" charset="0"/>
              <a:cs typeface="Times New Roman" panose="02020603050405020304" pitchFamily="18" charset="0"/>
            </a:endParaRPr>
          </a:p>
          <a:p>
            <a:pPr marL="0" indent="0" algn="l" fontAlgn="base">
              <a:lnSpc>
                <a:spcPct val="170000"/>
              </a:lnSpc>
              <a:buNone/>
            </a:pPr>
            <a:endParaRPr lang="en-US" sz="2400" dirty="0">
              <a:latin typeface="Times New Roman" panose="02020603050405020304" pitchFamily="18" charset="0"/>
              <a:cs typeface="Times New Roman" panose="02020603050405020304" pitchFamily="18" charset="0"/>
            </a:endParaRPr>
          </a:p>
          <a:p>
            <a:pPr algn="l" fontAlgn="base">
              <a:lnSpc>
                <a:spcPct val="170000"/>
              </a:lnSpc>
              <a:buFont typeface="Arial" panose="020B0604020202020204" pitchFamily="34" charset="0"/>
              <a:buChar char="•"/>
            </a:pPr>
            <a:endParaRPr lang="en-US" sz="2400" b="0" i="1" dirty="0">
              <a:solidFill>
                <a:srgbClr val="333333"/>
              </a:solidFill>
              <a:effectLst/>
              <a:latin typeface="Times New Roman" panose="02020603050405020304" pitchFamily="18" charset="0"/>
              <a:cs typeface="Times New Roman" panose="02020603050405020304" pitchFamily="18" charset="0"/>
            </a:endParaRPr>
          </a:p>
          <a:p>
            <a:pPr marL="0" indent="0">
              <a:lnSpc>
                <a:spcPct val="170000"/>
              </a:lnSpc>
              <a:buNone/>
            </a:pPr>
            <a:br>
              <a:rPr lang="en-US" sz="2400" b="0" i="0" dirty="0">
                <a:solidFill>
                  <a:srgbClr val="333333"/>
                </a:solidFill>
                <a:effectLst/>
                <a:latin typeface="Times New Roman" panose="02020603050405020304" pitchFamily="18" charset="0"/>
                <a:cs typeface="Times New Roman" panose="02020603050405020304" pitchFamily="18" charset="0"/>
              </a:rPr>
            </a:br>
            <a:endParaRPr lang="ar-IQ" sz="2400" dirty="0">
              <a:latin typeface="Times New Roman" panose="02020603050405020304" pitchFamily="18" charset="0"/>
              <a:cs typeface="Times New Roman" panose="02020603050405020304" pitchFamily="18" charset="0"/>
            </a:endParaRPr>
          </a:p>
        </p:txBody>
      </p:sp>
      <p:pic>
        <p:nvPicPr>
          <p:cNvPr id="4" name="Picture 3" descr="A logo of a university&#10;&#10;Description automatically generated">
            <a:extLst>
              <a:ext uri="{FF2B5EF4-FFF2-40B4-BE49-F238E27FC236}">
                <a16:creationId xmlns:a16="http://schemas.microsoft.com/office/drawing/2014/main" id="{E31E1517-CF56-BBEC-BA2F-BAB79B928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75967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97846AD-20C7-4BBB-AA7D-D10A801FD1C6}"/>
              </a:ext>
            </a:extLst>
          </p:cNvPr>
          <p:cNvPicPr>
            <a:picLocks noChangeAspect="1"/>
          </p:cNvPicPr>
          <p:nvPr/>
        </p:nvPicPr>
        <p:blipFill>
          <a:blip r:embed="rId4"/>
          <a:stretch>
            <a:fillRect/>
          </a:stretch>
        </p:blipFill>
        <p:spPr>
          <a:xfrm>
            <a:off x="8770533" y="2265278"/>
            <a:ext cx="2695074" cy="4374963"/>
          </a:xfrm>
          <a:prstGeom prst="rect">
            <a:avLst/>
          </a:prstGeom>
        </p:spPr>
      </p:pic>
      <p:pic>
        <p:nvPicPr>
          <p:cNvPr id="19" name="Picture 18">
            <a:extLst>
              <a:ext uri="{FF2B5EF4-FFF2-40B4-BE49-F238E27FC236}">
                <a16:creationId xmlns:a16="http://schemas.microsoft.com/office/drawing/2014/main" id="{ECD92755-37C2-4C07-8B60-94910B27774A}"/>
              </a:ext>
            </a:extLst>
          </p:cNvPr>
          <p:cNvPicPr>
            <a:picLocks noChangeAspect="1"/>
          </p:cNvPicPr>
          <p:nvPr/>
        </p:nvPicPr>
        <p:blipFill>
          <a:blip r:embed="rId5"/>
          <a:stretch>
            <a:fillRect/>
          </a:stretch>
        </p:blipFill>
        <p:spPr>
          <a:xfrm>
            <a:off x="5969497" y="2256674"/>
            <a:ext cx="2764188" cy="4366523"/>
          </a:xfrm>
          <a:prstGeom prst="rect">
            <a:avLst/>
          </a:prstGeom>
        </p:spPr>
      </p:pic>
      <p:pic>
        <p:nvPicPr>
          <p:cNvPr id="15" name="Picture 14">
            <a:extLst>
              <a:ext uri="{FF2B5EF4-FFF2-40B4-BE49-F238E27FC236}">
                <a16:creationId xmlns:a16="http://schemas.microsoft.com/office/drawing/2014/main" id="{2D92DBE5-3335-4F8E-9DFE-5D82973F5EBF}"/>
              </a:ext>
            </a:extLst>
          </p:cNvPr>
          <p:cNvPicPr>
            <a:picLocks noChangeAspect="1"/>
          </p:cNvPicPr>
          <p:nvPr/>
        </p:nvPicPr>
        <p:blipFill>
          <a:blip r:embed="rId6"/>
          <a:stretch>
            <a:fillRect/>
          </a:stretch>
        </p:blipFill>
        <p:spPr>
          <a:xfrm>
            <a:off x="2988560" y="2256674"/>
            <a:ext cx="2903404" cy="4358269"/>
          </a:xfrm>
          <a:prstGeom prst="rect">
            <a:avLst/>
          </a:prstGeom>
        </p:spPr>
      </p:pic>
      <p:pic>
        <p:nvPicPr>
          <p:cNvPr id="11" name="Picture 10">
            <a:extLst>
              <a:ext uri="{FF2B5EF4-FFF2-40B4-BE49-F238E27FC236}">
                <a16:creationId xmlns:a16="http://schemas.microsoft.com/office/drawing/2014/main" id="{738E2A07-133F-492D-AEB2-0E2573E2FEC7}"/>
              </a:ext>
            </a:extLst>
          </p:cNvPr>
          <p:cNvPicPr>
            <a:picLocks noChangeAspect="1"/>
          </p:cNvPicPr>
          <p:nvPr/>
        </p:nvPicPr>
        <p:blipFill>
          <a:blip r:embed="rId7"/>
          <a:stretch>
            <a:fillRect/>
          </a:stretch>
        </p:blipFill>
        <p:spPr>
          <a:xfrm>
            <a:off x="166983" y="2265278"/>
            <a:ext cx="2821577" cy="4349666"/>
          </a:xfrm>
          <a:prstGeom prst="rect">
            <a:avLst/>
          </a:prstGeom>
        </p:spPr>
      </p:pic>
      <p:pic>
        <p:nvPicPr>
          <p:cNvPr id="10" name="03 Listening complaints- exercise 2">
            <a:hlinkClick r:id="" action="ppaction://media"/>
            <a:extLst>
              <a:ext uri="{FF2B5EF4-FFF2-40B4-BE49-F238E27FC236}">
                <a16:creationId xmlns:a16="http://schemas.microsoft.com/office/drawing/2014/main" id="{C93DAC0A-FA93-4F1D-8D4D-10F4EA09E8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91776" y="1737018"/>
            <a:ext cx="347662" cy="347662"/>
          </a:xfrm>
          <a:prstGeom prst="rect">
            <a:avLst/>
          </a:prstGeom>
        </p:spPr>
      </p:pic>
      <p:pic>
        <p:nvPicPr>
          <p:cNvPr id="12" name="Picture 11">
            <a:extLst>
              <a:ext uri="{FF2B5EF4-FFF2-40B4-BE49-F238E27FC236}">
                <a16:creationId xmlns:a16="http://schemas.microsoft.com/office/drawing/2014/main" id="{35EA2EAA-BE0E-4536-A7D9-221DCBC1321C}"/>
              </a:ext>
            </a:extLst>
          </p:cNvPr>
          <p:cNvPicPr>
            <a:picLocks noChangeAspect="1"/>
          </p:cNvPicPr>
          <p:nvPr/>
        </p:nvPicPr>
        <p:blipFill>
          <a:blip r:embed="rId9"/>
          <a:stretch>
            <a:fillRect/>
          </a:stretch>
        </p:blipFill>
        <p:spPr>
          <a:xfrm>
            <a:off x="5969497" y="4922994"/>
            <a:ext cx="400800" cy="456356"/>
          </a:xfrm>
          <a:prstGeom prst="rect">
            <a:avLst/>
          </a:prstGeom>
        </p:spPr>
      </p:pic>
      <p:pic>
        <p:nvPicPr>
          <p:cNvPr id="14" name="Picture 13">
            <a:extLst>
              <a:ext uri="{FF2B5EF4-FFF2-40B4-BE49-F238E27FC236}">
                <a16:creationId xmlns:a16="http://schemas.microsoft.com/office/drawing/2014/main" id="{0D3031C5-D64E-4AAE-94E3-9342BD8C2119}"/>
              </a:ext>
            </a:extLst>
          </p:cNvPr>
          <p:cNvPicPr>
            <a:picLocks noChangeAspect="1"/>
          </p:cNvPicPr>
          <p:nvPr/>
        </p:nvPicPr>
        <p:blipFill>
          <a:blip r:embed="rId10"/>
          <a:stretch>
            <a:fillRect/>
          </a:stretch>
        </p:blipFill>
        <p:spPr>
          <a:xfrm>
            <a:off x="170635" y="2583405"/>
            <a:ext cx="298031" cy="398774"/>
          </a:xfrm>
          <a:prstGeom prst="rect">
            <a:avLst/>
          </a:prstGeom>
        </p:spPr>
      </p:pic>
      <p:pic>
        <p:nvPicPr>
          <p:cNvPr id="16" name="Picture 15">
            <a:extLst>
              <a:ext uri="{FF2B5EF4-FFF2-40B4-BE49-F238E27FC236}">
                <a16:creationId xmlns:a16="http://schemas.microsoft.com/office/drawing/2014/main" id="{B4FDC981-F070-4D41-9DF1-A26BCB2542F6}"/>
              </a:ext>
            </a:extLst>
          </p:cNvPr>
          <p:cNvPicPr>
            <a:picLocks noChangeAspect="1"/>
          </p:cNvPicPr>
          <p:nvPr/>
        </p:nvPicPr>
        <p:blipFill>
          <a:blip r:embed="rId11"/>
          <a:stretch>
            <a:fillRect/>
          </a:stretch>
        </p:blipFill>
        <p:spPr>
          <a:xfrm>
            <a:off x="3075838" y="4846596"/>
            <a:ext cx="298031" cy="397375"/>
          </a:xfrm>
          <a:prstGeom prst="rect">
            <a:avLst/>
          </a:prstGeom>
        </p:spPr>
      </p:pic>
      <p:pic>
        <p:nvPicPr>
          <p:cNvPr id="18" name="Picture 17">
            <a:extLst>
              <a:ext uri="{FF2B5EF4-FFF2-40B4-BE49-F238E27FC236}">
                <a16:creationId xmlns:a16="http://schemas.microsoft.com/office/drawing/2014/main" id="{804CB50F-4381-40FA-AFC7-CD5F940C707C}"/>
              </a:ext>
            </a:extLst>
          </p:cNvPr>
          <p:cNvPicPr>
            <a:picLocks noChangeAspect="1"/>
          </p:cNvPicPr>
          <p:nvPr/>
        </p:nvPicPr>
        <p:blipFill>
          <a:blip r:embed="rId12"/>
          <a:stretch>
            <a:fillRect/>
          </a:stretch>
        </p:blipFill>
        <p:spPr>
          <a:xfrm>
            <a:off x="5966792" y="2608095"/>
            <a:ext cx="315221" cy="398774"/>
          </a:xfrm>
          <a:prstGeom prst="rect">
            <a:avLst/>
          </a:prstGeom>
        </p:spPr>
      </p:pic>
      <p:pic>
        <p:nvPicPr>
          <p:cNvPr id="20" name="Picture 19">
            <a:extLst>
              <a:ext uri="{FF2B5EF4-FFF2-40B4-BE49-F238E27FC236}">
                <a16:creationId xmlns:a16="http://schemas.microsoft.com/office/drawing/2014/main" id="{B5492B68-F433-4A10-BFE6-BDB969FCB972}"/>
              </a:ext>
            </a:extLst>
          </p:cNvPr>
          <p:cNvPicPr>
            <a:picLocks noChangeAspect="1"/>
          </p:cNvPicPr>
          <p:nvPr/>
        </p:nvPicPr>
        <p:blipFill>
          <a:blip r:embed="rId13"/>
          <a:stretch>
            <a:fillRect/>
          </a:stretch>
        </p:blipFill>
        <p:spPr>
          <a:xfrm>
            <a:off x="8811218" y="2251744"/>
            <a:ext cx="264194" cy="346308"/>
          </a:xfrm>
          <a:prstGeom prst="rect">
            <a:avLst/>
          </a:prstGeom>
        </p:spPr>
      </p:pic>
      <p:pic>
        <p:nvPicPr>
          <p:cNvPr id="22" name="Picture 21">
            <a:extLst>
              <a:ext uri="{FF2B5EF4-FFF2-40B4-BE49-F238E27FC236}">
                <a16:creationId xmlns:a16="http://schemas.microsoft.com/office/drawing/2014/main" id="{ED72D4BF-0855-469F-B0D1-AB312B13FE30}"/>
              </a:ext>
            </a:extLst>
          </p:cNvPr>
          <p:cNvPicPr>
            <a:picLocks noChangeAspect="1"/>
          </p:cNvPicPr>
          <p:nvPr/>
        </p:nvPicPr>
        <p:blipFill>
          <a:blip r:embed="rId14"/>
          <a:stretch>
            <a:fillRect/>
          </a:stretch>
        </p:blipFill>
        <p:spPr>
          <a:xfrm>
            <a:off x="146730" y="4951784"/>
            <a:ext cx="273446" cy="398775"/>
          </a:xfrm>
          <a:prstGeom prst="rect">
            <a:avLst/>
          </a:prstGeom>
        </p:spPr>
      </p:pic>
      <p:pic>
        <p:nvPicPr>
          <p:cNvPr id="24" name="Picture 23">
            <a:extLst>
              <a:ext uri="{FF2B5EF4-FFF2-40B4-BE49-F238E27FC236}">
                <a16:creationId xmlns:a16="http://schemas.microsoft.com/office/drawing/2014/main" id="{B9FF3389-45A6-499D-9D7E-34116B85CEF4}"/>
              </a:ext>
            </a:extLst>
          </p:cNvPr>
          <p:cNvPicPr>
            <a:picLocks noChangeAspect="1"/>
          </p:cNvPicPr>
          <p:nvPr/>
        </p:nvPicPr>
        <p:blipFill>
          <a:blip r:embed="rId15"/>
          <a:stretch>
            <a:fillRect/>
          </a:stretch>
        </p:blipFill>
        <p:spPr>
          <a:xfrm>
            <a:off x="3025408" y="2583405"/>
            <a:ext cx="310957" cy="379657"/>
          </a:xfrm>
          <a:prstGeom prst="rect">
            <a:avLst/>
          </a:prstGeom>
        </p:spPr>
      </p:pic>
      <p:pic>
        <p:nvPicPr>
          <p:cNvPr id="26" name="Picture 25">
            <a:extLst>
              <a:ext uri="{FF2B5EF4-FFF2-40B4-BE49-F238E27FC236}">
                <a16:creationId xmlns:a16="http://schemas.microsoft.com/office/drawing/2014/main" id="{9FB85767-F55C-418E-A266-347CD14C5DEE}"/>
              </a:ext>
            </a:extLst>
          </p:cNvPr>
          <p:cNvPicPr>
            <a:picLocks noChangeAspect="1"/>
          </p:cNvPicPr>
          <p:nvPr/>
        </p:nvPicPr>
        <p:blipFill>
          <a:blip r:embed="rId16"/>
          <a:stretch>
            <a:fillRect/>
          </a:stretch>
        </p:blipFill>
        <p:spPr>
          <a:xfrm>
            <a:off x="8826332" y="5044584"/>
            <a:ext cx="305444" cy="398774"/>
          </a:xfrm>
          <a:prstGeom prst="rect">
            <a:avLst/>
          </a:prstGeom>
        </p:spPr>
      </p:pic>
      <p:pic>
        <p:nvPicPr>
          <p:cNvPr id="3" name="Picture 2">
            <a:extLst>
              <a:ext uri="{FF2B5EF4-FFF2-40B4-BE49-F238E27FC236}">
                <a16:creationId xmlns:a16="http://schemas.microsoft.com/office/drawing/2014/main" id="{E145F794-8DD7-4AA8-9BBC-385006D40B38}"/>
              </a:ext>
            </a:extLst>
          </p:cNvPr>
          <p:cNvPicPr>
            <a:picLocks noChangeAspect="1"/>
          </p:cNvPicPr>
          <p:nvPr/>
        </p:nvPicPr>
        <p:blipFill>
          <a:blip r:embed="rId17"/>
          <a:stretch>
            <a:fillRect/>
          </a:stretch>
        </p:blipFill>
        <p:spPr>
          <a:xfrm>
            <a:off x="1516907" y="892217"/>
            <a:ext cx="8515350" cy="723900"/>
          </a:xfrm>
          <a:prstGeom prst="rect">
            <a:avLst/>
          </a:prstGeom>
        </p:spPr>
      </p:pic>
      <p:pic>
        <p:nvPicPr>
          <p:cNvPr id="6" name="Picture 5">
            <a:extLst>
              <a:ext uri="{FF2B5EF4-FFF2-40B4-BE49-F238E27FC236}">
                <a16:creationId xmlns:a16="http://schemas.microsoft.com/office/drawing/2014/main" id="{51685F6C-588D-440A-B238-3C4D1EFAB4EF}"/>
              </a:ext>
            </a:extLst>
          </p:cNvPr>
          <p:cNvPicPr>
            <a:picLocks noChangeAspect="1"/>
          </p:cNvPicPr>
          <p:nvPr/>
        </p:nvPicPr>
        <p:blipFill>
          <a:blip r:embed="rId18"/>
          <a:stretch>
            <a:fillRect/>
          </a:stretch>
        </p:blipFill>
        <p:spPr>
          <a:xfrm>
            <a:off x="3526682" y="243055"/>
            <a:ext cx="4495800" cy="733425"/>
          </a:xfrm>
          <a:prstGeom prst="rect">
            <a:avLst/>
          </a:prstGeom>
        </p:spPr>
      </p:pic>
      <p:pic>
        <p:nvPicPr>
          <p:cNvPr id="17" name="Picture 16" descr="A logo of a university&#10;&#10;Description automatically generated">
            <a:extLst>
              <a:ext uri="{FF2B5EF4-FFF2-40B4-BE49-F238E27FC236}">
                <a16:creationId xmlns:a16="http://schemas.microsoft.com/office/drawing/2014/main" id="{37B303F5-2561-A93B-DD26-1B3391E5295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41732" y="121698"/>
            <a:ext cx="1047750" cy="1028700"/>
          </a:xfrm>
          <a:prstGeom prst="rect">
            <a:avLst/>
          </a:prstGeom>
        </p:spPr>
      </p:pic>
    </p:spTree>
    <p:extLst>
      <p:ext uri="{BB962C8B-B14F-4D97-AF65-F5344CB8AC3E}">
        <p14:creationId xmlns:p14="http://schemas.microsoft.com/office/powerpoint/2010/main" val="78952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7126" fill="hold"/>
                                        <p:tgtEl>
                                          <p:spTgt spid="10"/>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C474F8-26EA-41E2-96B2-48B3E6C300AD}"/>
              </a:ext>
            </a:extLst>
          </p:cNvPr>
          <p:cNvPicPr>
            <a:picLocks noChangeAspect="1"/>
          </p:cNvPicPr>
          <p:nvPr/>
        </p:nvPicPr>
        <p:blipFill>
          <a:blip r:embed="rId4"/>
          <a:stretch>
            <a:fillRect/>
          </a:stretch>
        </p:blipFill>
        <p:spPr>
          <a:xfrm>
            <a:off x="1651083" y="404310"/>
            <a:ext cx="7991475" cy="1076325"/>
          </a:xfrm>
          <a:prstGeom prst="rect">
            <a:avLst/>
          </a:prstGeom>
        </p:spPr>
      </p:pic>
      <p:pic>
        <p:nvPicPr>
          <p:cNvPr id="5" name="Picture 4">
            <a:extLst>
              <a:ext uri="{FF2B5EF4-FFF2-40B4-BE49-F238E27FC236}">
                <a16:creationId xmlns:a16="http://schemas.microsoft.com/office/drawing/2014/main" id="{16D982CD-221D-425F-8243-D918EE85CC2B}"/>
              </a:ext>
            </a:extLst>
          </p:cNvPr>
          <p:cNvPicPr>
            <a:picLocks noChangeAspect="1"/>
          </p:cNvPicPr>
          <p:nvPr/>
        </p:nvPicPr>
        <p:blipFill>
          <a:blip r:embed="rId5"/>
          <a:stretch>
            <a:fillRect/>
          </a:stretch>
        </p:blipFill>
        <p:spPr>
          <a:xfrm>
            <a:off x="359207" y="2397543"/>
            <a:ext cx="11473586" cy="2196264"/>
          </a:xfrm>
          <a:prstGeom prst="rect">
            <a:avLst/>
          </a:prstGeom>
        </p:spPr>
      </p:pic>
      <p:pic>
        <p:nvPicPr>
          <p:cNvPr id="7" name="Picture 6">
            <a:extLst>
              <a:ext uri="{FF2B5EF4-FFF2-40B4-BE49-F238E27FC236}">
                <a16:creationId xmlns:a16="http://schemas.microsoft.com/office/drawing/2014/main" id="{7FAF79AD-D1D5-4173-85FE-069BC85322BC}"/>
              </a:ext>
            </a:extLst>
          </p:cNvPr>
          <p:cNvPicPr>
            <a:picLocks noChangeAspect="1"/>
          </p:cNvPicPr>
          <p:nvPr/>
        </p:nvPicPr>
        <p:blipFill>
          <a:blip r:embed="rId6"/>
          <a:stretch>
            <a:fillRect/>
          </a:stretch>
        </p:blipFill>
        <p:spPr>
          <a:xfrm>
            <a:off x="2968792" y="2472917"/>
            <a:ext cx="3238500" cy="485775"/>
          </a:xfrm>
          <a:prstGeom prst="rect">
            <a:avLst/>
          </a:prstGeom>
        </p:spPr>
      </p:pic>
      <p:pic>
        <p:nvPicPr>
          <p:cNvPr id="9" name="Picture 8">
            <a:extLst>
              <a:ext uri="{FF2B5EF4-FFF2-40B4-BE49-F238E27FC236}">
                <a16:creationId xmlns:a16="http://schemas.microsoft.com/office/drawing/2014/main" id="{7199FAC7-5302-41A1-A831-F9BDD8DFF583}"/>
              </a:ext>
            </a:extLst>
          </p:cNvPr>
          <p:cNvPicPr>
            <a:picLocks noChangeAspect="1"/>
          </p:cNvPicPr>
          <p:nvPr/>
        </p:nvPicPr>
        <p:blipFill>
          <a:blip r:embed="rId7"/>
          <a:stretch>
            <a:fillRect/>
          </a:stretch>
        </p:blipFill>
        <p:spPr>
          <a:xfrm>
            <a:off x="5542298" y="3034065"/>
            <a:ext cx="4668504" cy="497237"/>
          </a:xfrm>
          <a:prstGeom prst="rect">
            <a:avLst/>
          </a:prstGeom>
        </p:spPr>
      </p:pic>
      <p:pic>
        <p:nvPicPr>
          <p:cNvPr id="11" name="Picture 10">
            <a:extLst>
              <a:ext uri="{FF2B5EF4-FFF2-40B4-BE49-F238E27FC236}">
                <a16:creationId xmlns:a16="http://schemas.microsoft.com/office/drawing/2014/main" id="{E08372EB-504B-42CB-9B38-31D6486ED94A}"/>
              </a:ext>
            </a:extLst>
          </p:cNvPr>
          <p:cNvPicPr>
            <a:picLocks noChangeAspect="1"/>
          </p:cNvPicPr>
          <p:nvPr/>
        </p:nvPicPr>
        <p:blipFill>
          <a:blip r:embed="rId8"/>
          <a:stretch>
            <a:fillRect/>
          </a:stretch>
        </p:blipFill>
        <p:spPr>
          <a:xfrm>
            <a:off x="3269832" y="3848242"/>
            <a:ext cx="2524125" cy="428625"/>
          </a:xfrm>
          <a:prstGeom prst="rect">
            <a:avLst/>
          </a:prstGeom>
        </p:spPr>
      </p:pic>
      <p:pic>
        <p:nvPicPr>
          <p:cNvPr id="8" name="03 Listening complaints- exercise 2">
            <a:hlinkClick r:id="" action="ppaction://media"/>
            <a:extLst>
              <a:ext uri="{FF2B5EF4-FFF2-40B4-BE49-F238E27FC236}">
                <a16:creationId xmlns:a16="http://schemas.microsoft.com/office/drawing/2014/main" id="{8354120C-D0AC-43B1-B3FF-B6326FD94A2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12458" y="1428011"/>
            <a:ext cx="347662" cy="347662"/>
          </a:xfrm>
          <a:prstGeom prst="rect">
            <a:avLst/>
          </a:prstGeom>
        </p:spPr>
      </p:pic>
      <p:pic>
        <p:nvPicPr>
          <p:cNvPr id="10" name="Picture 9" descr="A logo of a university&#10;&#10;Description automatically generated">
            <a:extLst>
              <a:ext uri="{FF2B5EF4-FFF2-40B4-BE49-F238E27FC236}">
                <a16:creationId xmlns:a16="http://schemas.microsoft.com/office/drawing/2014/main" id="{D9E37505-F74C-058C-DB9B-2968E3C47B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12745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87126" fill="hold"/>
                                        <p:tgtEl>
                                          <p:spTgt spid="8"/>
                                        </p:tgtEl>
                                      </p:cBhvr>
                                    </p:cmd>
                                  </p:childTnLst>
                                </p:cTn>
                              </p:par>
                            </p:childTnLst>
                          </p:cTn>
                        </p:par>
                      </p:childTnLst>
                    </p:cTn>
                  </p:par>
                </p:childTnLst>
              </p:cTn>
              <p:nextCondLst>
                <p:cond evt="onClick" delay="0">
                  <p:tgtEl>
                    <p:spTgt spid="8"/>
                  </p:tgtEl>
                </p:cond>
              </p:nextCondLst>
            </p:seq>
            <p:audio>
              <p:cMediaNode vol="80000">
                <p:cTn id="26"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BBDB61-6FF5-44B3-A192-51375F314C3B}"/>
              </a:ext>
            </a:extLst>
          </p:cNvPr>
          <p:cNvSpPr>
            <a:spLocks noGrp="1"/>
          </p:cNvSpPr>
          <p:nvPr>
            <p:ph type="title"/>
          </p:nvPr>
        </p:nvSpPr>
        <p:spPr>
          <a:xfrm>
            <a:off x="160421" y="124493"/>
            <a:ext cx="3651851" cy="942307"/>
          </a:xfrm>
          <a:solidFill>
            <a:schemeClr val="accent2">
              <a:lumMod val="40000"/>
              <a:lumOff val="60000"/>
            </a:schemeClr>
          </a:solidFill>
        </p:spPr>
        <p:txBody>
          <a:bodyPr>
            <a:noAutofit/>
          </a:bodyPr>
          <a:lstStyle/>
          <a:p>
            <a:r>
              <a:rPr lang="en-US" sz="2400" b="1" dirty="0"/>
              <a:t>6. Think about non-technical terms for body parts a-k</a:t>
            </a:r>
            <a:endParaRPr lang="ar-IQ" sz="2400" b="1" dirty="0"/>
          </a:p>
        </p:txBody>
      </p:sp>
      <p:pic>
        <p:nvPicPr>
          <p:cNvPr id="2" name="Picture 1">
            <a:extLst>
              <a:ext uri="{FF2B5EF4-FFF2-40B4-BE49-F238E27FC236}">
                <a16:creationId xmlns:a16="http://schemas.microsoft.com/office/drawing/2014/main" id="{7AC39A78-6BD1-4649-BDDB-62BC9AABCEBC}"/>
              </a:ext>
            </a:extLst>
          </p:cNvPr>
          <p:cNvPicPr>
            <a:picLocks noChangeAspect="1"/>
          </p:cNvPicPr>
          <p:nvPr/>
        </p:nvPicPr>
        <p:blipFill>
          <a:blip r:embed="rId2"/>
          <a:stretch>
            <a:fillRect/>
          </a:stretch>
        </p:blipFill>
        <p:spPr>
          <a:xfrm>
            <a:off x="3900505" y="22012"/>
            <a:ext cx="5191125" cy="6835988"/>
          </a:xfrm>
          <a:prstGeom prst="rect">
            <a:avLst/>
          </a:prstGeom>
          <a:ln>
            <a:solidFill>
              <a:schemeClr val="bg1"/>
            </a:solidFill>
          </a:ln>
        </p:spPr>
      </p:pic>
      <p:pic>
        <p:nvPicPr>
          <p:cNvPr id="19" name="Picture 18">
            <a:extLst>
              <a:ext uri="{FF2B5EF4-FFF2-40B4-BE49-F238E27FC236}">
                <a16:creationId xmlns:a16="http://schemas.microsoft.com/office/drawing/2014/main" id="{14C4010D-BD20-4426-9D70-2DFDBBCEB632}"/>
              </a:ext>
            </a:extLst>
          </p:cNvPr>
          <p:cNvPicPr>
            <a:picLocks noChangeAspect="1"/>
          </p:cNvPicPr>
          <p:nvPr/>
        </p:nvPicPr>
        <p:blipFill>
          <a:blip r:embed="rId3"/>
          <a:stretch>
            <a:fillRect/>
          </a:stretch>
        </p:blipFill>
        <p:spPr>
          <a:xfrm>
            <a:off x="4011028" y="4437648"/>
            <a:ext cx="1395161" cy="426935"/>
          </a:xfrm>
          <a:prstGeom prst="rect">
            <a:avLst/>
          </a:prstGeom>
        </p:spPr>
      </p:pic>
      <p:pic>
        <p:nvPicPr>
          <p:cNvPr id="21" name="Picture 20">
            <a:extLst>
              <a:ext uri="{FF2B5EF4-FFF2-40B4-BE49-F238E27FC236}">
                <a16:creationId xmlns:a16="http://schemas.microsoft.com/office/drawing/2014/main" id="{8FF8B6C3-9370-4779-ACF4-8CC876348396}"/>
              </a:ext>
            </a:extLst>
          </p:cNvPr>
          <p:cNvPicPr>
            <a:picLocks noChangeAspect="1"/>
          </p:cNvPicPr>
          <p:nvPr/>
        </p:nvPicPr>
        <p:blipFill>
          <a:blip r:embed="rId4"/>
          <a:stretch>
            <a:fillRect/>
          </a:stretch>
        </p:blipFill>
        <p:spPr>
          <a:xfrm>
            <a:off x="4011028" y="5924336"/>
            <a:ext cx="1464973" cy="426935"/>
          </a:xfrm>
          <a:prstGeom prst="rect">
            <a:avLst/>
          </a:prstGeom>
        </p:spPr>
      </p:pic>
      <p:pic>
        <p:nvPicPr>
          <p:cNvPr id="23" name="Picture 22">
            <a:extLst>
              <a:ext uri="{FF2B5EF4-FFF2-40B4-BE49-F238E27FC236}">
                <a16:creationId xmlns:a16="http://schemas.microsoft.com/office/drawing/2014/main" id="{639E76CB-739A-466E-851B-1F0BD9E1C3A8}"/>
              </a:ext>
            </a:extLst>
          </p:cNvPr>
          <p:cNvPicPr>
            <a:picLocks noChangeAspect="1"/>
          </p:cNvPicPr>
          <p:nvPr/>
        </p:nvPicPr>
        <p:blipFill>
          <a:blip r:embed="rId5"/>
          <a:stretch>
            <a:fillRect/>
          </a:stretch>
        </p:blipFill>
        <p:spPr>
          <a:xfrm>
            <a:off x="7088339" y="5710868"/>
            <a:ext cx="1505920" cy="426936"/>
          </a:xfrm>
          <a:prstGeom prst="rect">
            <a:avLst/>
          </a:prstGeom>
        </p:spPr>
      </p:pic>
      <p:pic>
        <p:nvPicPr>
          <p:cNvPr id="25" name="Picture 24">
            <a:extLst>
              <a:ext uri="{FF2B5EF4-FFF2-40B4-BE49-F238E27FC236}">
                <a16:creationId xmlns:a16="http://schemas.microsoft.com/office/drawing/2014/main" id="{97571BE9-FBB6-47F5-8558-91D9E69242C8}"/>
              </a:ext>
            </a:extLst>
          </p:cNvPr>
          <p:cNvPicPr>
            <a:picLocks noChangeAspect="1"/>
          </p:cNvPicPr>
          <p:nvPr/>
        </p:nvPicPr>
        <p:blipFill>
          <a:blip r:embed="rId6"/>
          <a:stretch>
            <a:fillRect/>
          </a:stretch>
        </p:blipFill>
        <p:spPr>
          <a:xfrm>
            <a:off x="7729538" y="951665"/>
            <a:ext cx="864721" cy="378830"/>
          </a:xfrm>
          <a:prstGeom prst="rect">
            <a:avLst/>
          </a:prstGeom>
        </p:spPr>
      </p:pic>
      <p:pic>
        <p:nvPicPr>
          <p:cNvPr id="27" name="Picture 26">
            <a:extLst>
              <a:ext uri="{FF2B5EF4-FFF2-40B4-BE49-F238E27FC236}">
                <a16:creationId xmlns:a16="http://schemas.microsoft.com/office/drawing/2014/main" id="{1D4D85D7-3110-449F-87B6-1F0CCE09C1FA}"/>
              </a:ext>
            </a:extLst>
          </p:cNvPr>
          <p:cNvPicPr>
            <a:picLocks noChangeAspect="1"/>
          </p:cNvPicPr>
          <p:nvPr/>
        </p:nvPicPr>
        <p:blipFill>
          <a:blip r:embed="rId7"/>
          <a:stretch>
            <a:fillRect/>
          </a:stretch>
        </p:blipFill>
        <p:spPr>
          <a:xfrm>
            <a:off x="4094766" y="912997"/>
            <a:ext cx="1503930" cy="343984"/>
          </a:xfrm>
          <a:prstGeom prst="rect">
            <a:avLst/>
          </a:prstGeom>
        </p:spPr>
      </p:pic>
      <p:pic>
        <p:nvPicPr>
          <p:cNvPr id="29" name="Picture 28">
            <a:extLst>
              <a:ext uri="{FF2B5EF4-FFF2-40B4-BE49-F238E27FC236}">
                <a16:creationId xmlns:a16="http://schemas.microsoft.com/office/drawing/2014/main" id="{D9028353-D9BE-4BF7-874E-02CF19D41530}"/>
              </a:ext>
            </a:extLst>
          </p:cNvPr>
          <p:cNvPicPr>
            <a:picLocks noChangeAspect="1"/>
          </p:cNvPicPr>
          <p:nvPr/>
        </p:nvPicPr>
        <p:blipFill>
          <a:blip r:embed="rId8"/>
          <a:stretch>
            <a:fillRect/>
          </a:stretch>
        </p:blipFill>
        <p:spPr>
          <a:xfrm>
            <a:off x="1493322" y="1624012"/>
            <a:ext cx="2054525" cy="393784"/>
          </a:xfrm>
          <a:prstGeom prst="rect">
            <a:avLst/>
          </a:prstGeom>
        </p:spPr>
      </p:pic>
      <p:pic>
        <p:nvPicPr>
          <p:cNvPr id="31" name="Picture 30">
            <a:extLst>
              <a:ext uri="{FF2B5EF4-FFF2-40B4-BE49-F238E27FC236}">
                <a16:creationId xmlns:a16="http://schemas.microsoft.com/office/drawing/2014/main" id="{886D4F72-4B0F-45EC-8167-368CE4A040B4}"/>
              </a:ext>
            </a:extLst>
          </p:cNvPr>
          <p:cNvPicPr>
            <a:picLocks noChangeAspect="1"/>
          </p:cNvPicPr>
          <p:nvPr/>
        </p:nvPicPr>
        <p:blipFill>
          <a:blip r:embed="rId9"/>
          <a:stretch>
            <a:fillRect/>
          </a:stretch>
        </p:blipFill>
        <p:spPr>
          <a:xfrm>
            <a:off x="9388275" y="2205072"/>
            <a:ext cx="2130092" cy="390375"/>
          </a:xfrm>
          <a:prstGeom prst="rect">
            <a:avLst/>
          </a:prstGeom>
        </p:spPr>
      </p:pic>
      <p:pic>
        <p:nvPicPr>
          <p:cNvPr id="33" name="Picture 32">
            <a:extLst>
              <a:ext uri="{FF2B5EF4-FFF2-40B4-BE49-F238E27FC236}">
                <a16:creationId xmlns:a16="http://schemas.microsoft.com/office/drawing/2014/main" id="{E73E900A-01CE-45A9-9C0F-CADFE662F3EC}"/>
              </a:ext>
            </a:extLst>
          </p:cNvPr>
          <p:cNvPicPr>
            <a:picLocks noChangeAspect="1"/>
          </p:cNvPicPr>
          <p:nvPr/>
        </p:nvPicPr>
        <p:blipFill>
          <a:blip r:embed="rId10"/>
          <a:stretch>
            <a:fillRect/>
          </a:stretch>
        </p:blipFill>
        <p:spPr>
          <a:xfrm>
            <a:off x="729323" y="2600103"/>
            <a:ext cx="3013160" cy="386528"/>
          </a:xfrm>
          <a:prstGeom prst="rect">
            <a:avLst/>
          </a:prstGeom>
        </p:spPr>
      </p:pic>
      <p:pic>
        <p:nvPicPr>
          <p:cNvPr id="35" name="Picture 34">
            <a:extLst>
              <a:ext uri="{FF2B5EF4-FFF2-40B4-BE49-F238E27FC236}">
                <a16:creationId xmlns:a16="http://schemas.microsoft.com/office/drawing/2014/main" id="{548611E6-282C-4917-970D-2565B3BC0A0D}"/>
              </a:ext>
            </a:extLst>
          </p:cNvPr>
          <p:cNvPicPr>
            <a:picLocks noChangeAspect="1"/>
          </p:cNvPicPr>
          <p:nvPr/>
        </p:nvPicPr>
        <p:blipFill>
          <a:blip r:embed="rId11"/>
          <a:stretch>
            <a:fillRect/>
          </a:stretch>
        </p:blipFill>
        <p:spPr>
          <a:xfrm>
            <a:off x="9091981" y="2978579"/>
            <a:ext cx="1881170" cy="450421"/>
          </a:xfrm>
          <a:prstGeom prst="rect">
            <a:avLst/>
          </a:prstGeom>
        </p:spPr>
      </p:pic>
      <p:pic>
        <p:nvPicPr>
          <p:cNvPr id="37" name="Picture 36">
            <a:extLst>
              <a:ext uri="{FF2B5EF4-FFF2-40B4-BE49-F238E27FC236}">
                <a16:creationId xmlns:a16="http://schemas.microsoft.com/office/drawing/2014/main" id="{392EC5B8-0A97-4549-B520-BA5B2063B34F}"/>
              </a:ext>
            </a:extLst>
          </p:cNvPr>
          <p:cNvPicPr>
            <a:picLocks noChangeAspect="1"/>
          </p:cNvPicPr>
          <p:nvPr/>
        </p:nvPicPr>
        <p:blipFill>
          <a:blip r:embed="rId12"/>
          <a:stretch>
            <a:fillRect/>
          </a:stretch>
        </p:blipFill>
        <p:spPr>
          <a:xfrm>
            <a:off x="1761123" y="3341572"/>
            <a:ext cx="2095266" cy="419053"/>
          </a:xfrm>
          <a:prstGeom prst="rect">
            <a:avLst/>
          </a:prstGeom>
        </p:spPr>
      </p:pic>
      <p:pic>
        <p:nvPicPr>
          <p:cNvPr id="41" name="Picture 40">
            <a:extLst>
              <a:ext uri="{FF2B5EF4-FFF2-40B4-BE49-F238E27FC236}">
                <a16:creationId xmlns:a16="http://schemas.microsoft.com/office/drawing/2014/main" id="{329A56C1-209B-4624-8707-FB7C1D07F754}"/>
              </a:ext>
            </a:extLst>
          </p:cNvPr>
          <p:cNvPicPr>
            <a:picLocks noChangeAspect="1"/>
          </p:cNvPicPr>
          <p:nvPr/>
        </p:nvPicPr>
        <p:blipFill>
          <a:blip r:embed="rId13"/>
          <a:stretch>
            <a:fillRect/>
          </a:stretch>
        </p:blipFill>
        <p:spPr>
          <a:xfrm>
            <a:off x="1955023" y="5210956"/>
            <a:ext cx="1707465" cy="385274"/>
          </a:xfrm>
          <a:prstGeom prst="rect">
            <a:avLst/>
          </a:prstGeom>
        </p:spPr>
      </p:pic>
      <p:pic>
        <p:nvPicPr>
          <p:cNvPr id="15" name="Picture 14" descr="A logo of a university&#10;&#10;Description automatically generated">
            <a:extLst>
              <a:ext uri="{FF2B5EF4-FFF2-40B4-BE49-F238E27FC236}">
                <a16:creationId xmlns:a16="http://schemas.microsoft.com/office/drawing/2014/main" id="{5CEC5772-F6A2-055D-D871-57D9522917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49989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additive="base">
                                        <p:cTn id="42" dur="500" fill="hold"/>
                                        <p:tgtEl>
                                          <p:spTgt spid="37"/>
                                        </p:tgtEl>
                                        <p:attrNameLst>
                                          <p:attrName>ppt_x</p:attrName>
                                        </p:attrNameLst>
                                      </p:cBhvr>
                                      <p:tavLst>
                                        <p:tav tm="0">
                                          <p:val>
                                            <p:strVal val="#ppt_x"/>
                                          </p:val>
                                        </p:tav>
                                        <p:tav tm="100000">
                                          <p:val>
                                            <p:strVal val="#ppt_x"/>
                                          </p:val>
                                        </p:tav>
                                      </p:tavLst>
                                    </p:anim>
                                    <p:anim calcmode="lin" valueType="num">
                                      <p:cBhvr additive="base">
                                        <p:cTn id="4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500" fill="hold"/>
                                        <p:tgtEl>
                                          <p:spTgt spid="41"/>
                                        </p:tgtEl>
                                        <p:attrNameLst>
                                          <p:attrName>ppt_x</p:attrName>
                                        </p:attrNameLst>
                                      </p:cBhvr>
                                      <p:tavLst>
                                        <p:tav tm="0">
                                          <p:val>
                                            <p:strVal val="#ppt_x"/>
                                          </p:val>
                                        </p:tav>
                                        <p:tav tm="100000">
                                          <p:val>
                                            <p:strVal val="#ppt_x"/>
                                          </p:val>
                                        </p:tav>
                                      </p:tavLst>
                                    </p:anim>
                                    <p:anim calcmode="lin" valueType="num">
                                      <p:cBhvr additive="base">
                                        <p:cTn id="5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500" fill="hold"/>
                                        <p:tgtEl>
                                          <p:spTgt spid="21"/>
                                        </p:tgtEl>
                                        <p:attrNameLst>
                                          <p:attrName>ppt_x</p:attrName>
                                        </p:attrNameLst>
                                      </p:cBhvr>
                                      <p:tavLst>
                                        <p:tav tm="0">
                                          <p:val>
                                            <p:strVal val="#ppt_x"/>
                                          </p:val>
                                        </p:tav>
                                        <p:tav tm="100000">
                                          <p:val>
                                            <p:strVal val="#ppt_x"/>
                                          </p:val>
                                        </p:tav>
                                      </p:tavLst>
                                    </p:anim>
                                    <p:anim calcmode="lin" valueType="num">
                                      <p:cBhvr additive="base">
                                        <p:cTn id="6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ppt_x"/>
                                          </p:val>
                                        </p:tav>
                                        <p:tav tm="100000">
                                          <p:val>
                                            <p:strVal val="#ppt_x"/>
                                          </p:val>
                                        </p:tav>
                                      </p:tavLst>
                                    </p:anim>
                                    <p:anim calcmode="lin" valueType="num">
                                      <p:cBhvr additive="base">
                                        <p:cTn id="6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31DD6-AC84-42DD-8A24-75A191A1D308}"/>
              </a:ext>
            </a:extLst>
          </p:cNvPr>
          <p:cNvPicPr>
            <a:picLocks noChangeAspect="1"/>
          </p:cNvPicPr>
          <p:nvPr/>
        </p:nvPicPr>
        <p:blipFill>
          <a:blip r:embed="rId2"/>
          <a:stretch>
            <a:fillRect/>
          </a:stretch>
        </p:blipFill>
        <p:spPr>
          <a:xfrm>
            <a:off x="3363123" y="286745"/>
            <a:ext cx="4867275" cy="1171575"/>
          </a:xfrm>
          <a:prstGeom prst="rect">
            <a:avLst/>
          </a:prstGeom>
        </p:spPr>
      </p:pic>
      <p:pic>
        <p:nvPicPr>
          <p:cNvPr id="5" name="Picture 4">
            <a:extLst>
              <a:ext uri="{FF2B5EF4-FFF2-40B4-BE49-F238E27FC236}">
                <a16:creationId xmlns:a16="http://schemas.microsoft.com/office/drawing/2014/main" id="{45F4C1A1-4212-4D31-974A-D38D91F2A66D}"/>
              </a:ext>
            </a:extLst>
          </p:cNvPr>
          <p:cNvPicPr>
            <a:picLocks noChangeAspect="1"/>
          </p:cNvPicPr>
          <p:nvPr/>
        </p:nvPicPr>
        <p:blipFill>
          <a:blip r:embed="rId3"/>
          <a:stretch>
            <a:fillRect/>
          </a:stretch>
        </p:blipFill>
        <p:spPr>
          <a:xfrm>
            <a:off x="1216693" y="2361949"/>
            <a:ext cx="9466690" cy="2546935"/>
          </a:xfrm>
          <a:prstGeom prst="rect">
            <a:avLst/>
          </a:prstGeom>
        </p:spPr>
      </p:pic>
      <p:pic>
        <p:nvPicPr>
          <p:cNvPr id="7" name="Picture 6">
            <a:extLst>
              <a:ext uri="{FF2B5EF4-FFF2-40B4-BE49-F238E27FC236}">
                <a16:creationId xmlns:a16="http://schemas.microsoft.com/office/drawing/2014/main" id="{FF88FA1B-9E8F-44F4-87E7-B8347797621C}"/>
              </a:ext>
            </a:extLst>
          </p:cNvPr>
          <p:cNvPicPr>
            <a:picLocks noChangeAspect="1"/>
          </p:cNvPicPr>
          <p:nvPr/>
        </p:nvPicPr>
        <p:blipFill>
          <a:blip r:embed="rId4"/>
          <a:stretch>
            <a:fillRect/>
          </a:stretch>
        </p:blipFill>
        <p:spPr>
          <a:xfrm>
            <a:off x="3969168" y="2317833"/>
            <a:ext cx="1590675" cy="428625"/>
          </a:xfrm>
          <a:prstGeom prst="rect">
            <a:avLst/>
          </a:prstGeom>
        </p:spPr>
      </p:pic>
      <p:pic>
        <p:nvPicPr>
          <p:cNvPr id="9" name="Picture 8">
            <a:extLst>
              <a:ext uri="{FF2B5EF4-FFF2-40B4-BE49-F238E27FC236}">
                <a16:creationId xmlns:a16="http://schemas.microsoft.com/office/drawing/2014/main" id="{2E59B4CC-B3D0-4AE8-B2B0-33B44648D7F4}"/>
              </a:ext>
            </a:extLst>
          </p:cNvPr>
          <p:cNvPicPr>
            <a:picLocks noChangeAspect="1"/>
          </p:cNvPicPr>
          <p:nvPr/>
        </p:nvPicPr>
        <p:blipFill>
          <a:blip r:embed="rId5"/>
          <a:stretch>
            <a:fillRect/>
          </a:stretch>
        </p:blipFill>
        <p:spPr>
          <a:xfrm>
            <a:off x="6538518" y="2382003"/>
            <a:ext cx="839096" cy="364456"/>
          </a:xfrm>
          <a:prstGeom prst="rect">
            <a:avLst/>
          </a:prstGeom>
        </p:spPr>
      </p:pic>
      <p:pic>
        <p:nvPicPr>
          <p:cNvPr id="11" name="Picture 10">
            <a:extLst>
              <a:ext uri="{FF2B5EF4-FFF2-40B4-BE49-F238E27FC236}">
                <a16:creationId xmlns:a16="http://schemas.microsoft.com/office/drawing/2014/main" id="{DF051B24-F9FE-4E22-B467-EB25587A2898}"/>
              </a:ext>
            </a:extLst>
          </p:cNvPr>
          <p:cNvPicPr>
            <a:picLocks noChangeAspect="1"/>
          </p:cNvPicPr>
          <p:nvPr/>
        </p:nvPicPr>
        <p:blipFill>
          <a:blip r:embed="rId6"/>
          <a:stretch>
            <a:fillRect/>
          </a:stretch>
        </p:blipFill>
        <p:spPr>
          <a:xfrm>
            <a:off x="8529637" y="2336882"/>
            <a:ext cx="1247775" cy="390525"/>
          </a:xfrm>
          <a:prstGeom prst="rect">
            <a:avLst/>
          </a:prstGeom>
        </p:spPr>
      </p:pic>
      <p:pic>
        <p:nvPicPr>
          <p:cNvPr id="13" name="Picture 12">
            <a:extLst>
              <a:ext uri="{FF2B5EF4-FFF2-40B4-BE49-F238E27FC236}">
                <a16:creationId xmlns:a16="http://schemas.microsoft.com/office/drawing/2014/main" id="{5E36C7C9-4EB6-4D2B-9734-63511C960B50}"/>
              </a:ext>
            </a:extLst>
          </p:cNvPr>
          <p:cNvPicPr>
            <a:picLocks noChangeAspect="1"/>
          </p:cNvPicPr>
          <p:nvPr/>
        </p:nvPicPr>
        <p:blipFill>
          <a:blip r:embed="rId7"/>
          <a:stretch>
            <a:fillRect/>
          </a:stretch>
        </p:blipFill>
        <p:spPr>
          <a:xfrm>
            <a:off x="4178718" y="2885823"/>
            <a:ext cx="1381125" cy="428625"/>
          </a:xfrm>
          <a:prstGeom prst="rect">
            <a:avLst/>
          </a:prstGeom>
        </p:spPr>
      </p:pic>
      <p:pic>
        <p:nvPicPr>
          <p:cNvPr id="15" name="Picture 14">
            <a:extLst>
              <a:ext uri="{FF2B5EF4-FFF2-40B4-BE49-F238E27FC236}">
                <a16:creationId xmlns:a16="http://schemas.microsoft.com/office/drawing/2014/main" id="{3A2FDEB6-C6BA-4536-B177-C29D3D8DF287}"/>
              </a:ext>
            </a:extLst>
          </p:cNvPr>
          <p:cNvPicPr>
            <a:picLocks noChangeAspect="1"/>
          </p:cNvPicPr>
          <p:nvPr/>
        </p:nvPicPr>
        <p:blipFill>
          <a:blip r:embed="rId8"/>
          <a:stretch>
            <a:fillRect/>
          </a:stretch>
        </p:blipFill>
        <p:spPr>
          <a:xfrm>
            <a:off x="6177464" y="2883818"/>
            <a:ext cx="1762125" cy="466725"/>
          </a:xfrm>
          <a:prstGeom prst="rect">
            <a:avLst/>
          </a:prstGeom>
        </p:spPr>
      </p:pic>
      <p:pic>
        <p:nvPicPr>
          <p:cNvPr id="17" name="Picture 16">
            <a:extLst>
              <a:ext uri="{FF2B5EF4-FFF2-40B4-BE49-F238E27FC236}">
                <a16:creationId xmlns:a16="http://schemas.microsoft.com/office/drawing/2014/main" id="{C2151549-3ECA-4D6C-AD08-DA737F7BC59D}"/>
              </a:ext>
            </a:extLst>
          </p:cNvPr>
          <p:cNvPicPr>
            <a:picLocks noChangeAspect="1"/>
          </p:cNvPicPr>
          <p:nvPr/>
        </p:nvPicPr>
        <p:blipFill>
          <a:blip r:embed="rId9"/>
          <a:stretch>
            <a:fillRect/>
          </a:stretch>
        </p:blipFill>
        <p:spPr>
          <a:xfrm>
            <a:off x="8729661" y="2940968"/>
            <a:ext cx="847725" cy="409575"/>
          </a:xfrm>
          <a:prstGeom prst="rect">
            <a:avLst/>
          </a:prstGeom>
        </p:spPr>
      </p:pic>
      <p:pic>
        <p:nvPicPr>
          <p:cNvPr id="19" name="Picture 18">
            <a:extLst>
              <a:ext uri="{FF2B5EF4-FFF2-40B4-BE49-F238E27FC236}">
                <a16:creationId xmlns:a16="http://schemas.microsoft.com/office/drawing/2014/main" id="{32F50020-2209-45B7-8762-3EB8281D2D93}"/>
              </a:ext>
            </a:extLst>
          </p:cNvPr>
          <p:cNvPicPr>
            <a:picLocks noChangeAspect="1"/>
          </p:cNvPicPr>
          <p:nvPr/>
        </p:nvPicPr>
        <p:blipFill>
          <a:blip r:embed="rId10"/>
          <a:stretch>
            <a:fillRect/>
          </a:stretch>
        </p:blipFill>
        <p:spPr>
          <a:xfrm>
            <a:off x="4269205" y="3543553"/>
            <a:ext cx="1200150" cy="419100"/>
          </a:xfrm>
          <a:prstGeom prst="rect">
            <a:avLst/>
          </a:prstGeom>
        </p:spPr>
      </p:pic>
      <p:pic>
        <p:nvPicPr>
          <p:cNvPr id="21" name="Picture 20">
            <a:extLst>
              <a:ext uri="{FF2B5EF4-FFF2-40B4-BE49-F238E27FC236}">
                <a16:creationId xmlns:a16="http://schemas.microsoft.com/office/drawing/2014/main" id="{B2CF6515-BC29-4F7D-A11D-7A55DECE08DB}"/>
              </a:ext>
            </a:extLst>
          </p:cNvPr>
          <p:cNvPicPr>
            <a:picLocks noChangeAspect="1"/>
          </p:cNvPicPr>
          <p:nvPr/>
        </p:nvPicPr>
        <p:blipFill>
          <a:blip r:embed="rId11"/>
          <a:stretch>
            <a:fillRect/>
          </a:stretch>
        </p:blipFill>
        <p:spPr>
          <a:xfrm>
            <a:off x="6158414" y="3487902"/>
            <a:ext cx="1781175" cy="457200"/>
          </a:xfrm>
          <a:prstGeom prst="rect">
            <a:avLst/>
          </a:prstGeom>
        </p:spPr>
      </p:pic>
      <p:pic>
        <p:nvPicPr>
          <p:cNvPr id="23" name="Picture 22">
            <a:extLst>
              <a:ext uri="{FF2B5EF4-FFF2-40B4-BE49-F238E27FC236}">
                <a16:creationId xmlns:a16="http://schemas.microsoft.com/office/drawing/2014/main" id="{0B685162-3E9D-4BB3-A1A5-0D2DE9FC2CDC}"/>
              </a:ext>
            </a:extLst>
          </p:cNvPr>
          <p:cNvPicPr>
            <a:picLocks noChangeAspect="1"/>
          </p:cNvPicPr>
          <p:nvPr/>
        </p:nvPicPr>
        <p:blipFill>
          <a:blip r:embed="rId12"/>
          <a:stretch>
            <a:fillRect/>
          </a:stretch>
        </p:blipFill>
        <p:spPr>
          <a:xfrm>
            <a:off x="3978692" y="4191758"/>
            <a:ext cx="1781175" cy="400050"/>
          </a:xfrm>
          <a:prstGeom prst="rect">
            <a:avLst/>
          </a:prstGeom>
        </p:spPr>
      </p:pic>
      <p:pic>
        <p:nvPicPr>
          <p:cNvPr id="25" name="Picture 24">
            <a:extLst>
              <a:ext uri="{FF2B5EF4-FFF2-40B4-BE49-F238E27FC236}">
                <a16:creationId xmlns:a16="http://schemas.microsoft.com/office/drawing/2014/main" id="{1F583600-BF72-498A-955D-3AFA984BFA6E}"/>
              </a:ext>
            </a:extLst>
          </p:cNvPr>
          <p:cNvPicPr>
            <a:picLocks noChangeAspect="1"/>
          </p:cNvPicPr>
          <p:nvPr/>
        </p:nvPicPr>
        <p:blipFill>
          <a:blip r:embed="rId13"/>
          <a:stretch>
            <a:fillRect/>
          </a:stretch>
        </p:blipFill>
        <p:spPr>
          <a:xfrm>
            <a:off x="6177464" y="4163183"/>
            <a:ext cx="1781175" cy="428625"/>
          </a:xfrm>
          <a:prstGeom prst="rect">
            <a:avLst/>
          </a:prstGeom>
        </p:spPr>
      </p:pic>
      <p:pic>
        <p:nvPicPr>
          <p:cNvPr id="27" name="Picture 26">
            <a:extLst>
              <a:ext uri="{FF2B5EF4-FFF2-40B4-BE49-F238E27FC236}">
                <a16:creationId xmlns:a16="http://schemas.microsoft.com/office/drawing/2014/main" id="{5FA947FC-F756-4A46-8D4F-C2244BC19AA6}"/>
              </a:ext>
            </a:extLst>
          </p:cNvPr>
          <p:cNvPicPr>
            <a:picLocks noChangeAspect="1"/>
          </p:cNvPicPr>
          <p:nvPr/>
        </p:nvPicPr>
        <p:blipFill>
          <a:blip r:embed="rId14"/>
          <a:stretch>
            <a:fillRect/>
          </a:stretch>
        </p:blipFill>
        <p:spPr>
          <a:xfrm>
            <a:off x="8230398" y="4130594"/>
            <a:ext cx="2181225" cy="438150"/>
          </a:xfrm>
          <a:prstGeom prst="rect">
            <a:avLst/>
          </a:prstGeom>
        </p:spPr>
      </p:pic>
      <p:pic>
        <p:nvPicPr>
          <p:cNvPr id="16" name="Picture 15">
            <a:extLst>
              <a:ext uri="{FF2B5EF4-FFF2-40B4-BE49-F238E27FC236}">
                <a16:creationId xmlns:a16="http://schemas.microsoft.com/office/drawing/2014/main" id="{736263F8-6184-4092-BC22-9C356207EDDC}"/>
              </a:ext>
            </a:extLst>
          </p:cNvPr>
          <p:cNvPicPr>
            <a:picLocks noChangeAspect="1"/>
          </p:cNvPicPr>
          <p:nvPr/>
        </p:nvPicPr>
        <p:blipFill>
          <a:blip r:embed="rId4"/>
          <a:stretch>
            <a:fillRect/>
          </a:stretch>
        </p:blipFill>
        <p:spPr>
          <a:xfrm>
            <a:off x="6958066" y="5177243"/>
            <a:ext cx="1418272" cy="382169"/>
          </a:xfrm>
          <a:prstGeom prst="rect">
            <a:avLst/>
          </a:prstGeom>
        </p:spPr>
      </p:pic>
      <p:pic>
        <p:nvPicPr>
          <p:cNvPr id="18" name="Picture 17">
            <a:extLst>
              <a:ext uri="{FF2B5EF4-FFF2-40B4-BE49-F238E27FC236}">
                <a16:creationId xmlns:a16="http://schemas.microsoft.com/office/drawing/2014/main" id="{0CF58B5D-2BC7-41E1-B53A-69E9420406C3}"/>
              </a:ext>
            </a:extLst>
          </p:cNvPr>
          <p:cNvPicPr>
            <a:picLocks noChangeAspect="1"/>
          </p:cNvPicPr>
          <p:nvPr/>
        </p:nvPicPr>
        <p:blipFill>
          <a:blip r:embed="rId5"/>
          <a:stretch>
            <a:fillRect/>
          </a:stretch>
        </p:blipFill>
        <p:spPr>
          <a:xfrm>
            <a:off x="8729661" y="5195797"/>
            <a:ext cx="879877" cy="382169"/>
          </a:xfrm>
          <a:prstGeom prst="rect">
            <a:avLst/>
          </a:prstGeom>
        </p:spPr>
      </p:pic>
      <p:pic>
        <p:nvPicPr>
          <p:cNvPr id="20" name="Picture 19">
            <a:extLst>
              <a:ext uri="{FF2B5EF4-FFF2-40B4-BE49-F238E27FC236}">
                <a16:creationId xmlns:a16="http://schemas.microsoft.com/office/drawing/2014/main" id="{8D462A03-0B1B-454B-9D9E-26CA5FB9BBF4}"/>
              </a:ext>
            </a:extLst>
          </p:cNvPr>
          <p:cNvPicPr>
            <a:picLocks noChangeAspect="1"/>
          </p:cNvPicPr>
          <p:nvPr/>
        </p:nvPicPr>
        <p:blipFill>
          <a:blip r:embed="rId6"/>
          <a:stretch>
            <a:fillRect/>
          </a:stretch>
        </p:blipFill>
        <p:spPr>
          <a:xfrm>
            <a:off x="7832943" y="5803697"/>
            <a:ext cx="1086789" cy="340140"/>
          </a:xfrm>
          <a:prstGeom prst="rect">
            <a:avLst/>
          </a:prstGeom>
        </p:spPr>
      </p:pic>
      <p:pic>
        <p:nvPicPr>
          <p:cNvPr id="22" name="Picture 21">
            <a:extLst>
              <a:ext uri="{FF2B5EF4-FFF2-40B4-BE49-F238E27FC236}">
                <a16:creationId xmlns:a16="http://schemas.microsoft.com/office/drawing/2014/main" id="{A4C6C6ED-73E4-492C-A799-06A92FCA55D3}"/>
              </a:ext>
            </a:extLst>
          </p:cNvPr>
          <p:cNvPicPr>
            <a:picLocks noChangeAspect="1"/>
          </p:cNvPicPr>
          <p:nvPr/>
        </p:nvPicPr>
        <p:blipFill>
          <a:blip r:embed="rId7"/>
          <a:stretch>
            <a:fillRect/>
          </a:stretch>
        </p:blipFill>
        <p:spPr>
          <a:xfrm>
            <a:off x="2172201" y="5195797"/>
            <a:ext cx="1111866" cy="345062"/>
          </a:xfrm>
          <a:prstGeom prst="rect">
            <a:avLst/>
          </a:prstGeom>
        </p:spPr>
      </p:pic>
      <p:pic>
        <p:nvPicPr>
          <p:cNvPr id="24" name="Picture 23">
            <a:extLst>
              <a:ext uri="{FF2B5EF4-FFF2-40B4-BE49-F238E27FC236}">
                <a16:creationId xmlns:a16="http://schemas.microsoft.com/office/drawing/2014/main" id="{6AD01B38-131B-4D46-A9B4-FF7411611244}"/>
              </a:ext>
            </a:extLst>
          </p:cNvPr>
          <p:cNvPicPr>
            <a:picLocks noChangeAspect="1"/>
          </p:cNvPicPr>
          <p:nvPr/>
        </p:nvPicPr>
        <p:blipFill>
          <a:blip r:embed="rId8"/>
          <a:stretch>
            <a:fillRect/>
          </a:stretch>
        </p:blipFill>
        <p:spPr>
          <a:xfrm>
            <a:off x="3780924" y="5137989"/>
            <a:ext cx="1453011" cy="384852"/>
          </a:xfrm>
          <a:prstGeom prst="rect">
            <a:avLst/>
          </a:prstGeom>
        </p:spPr>
      </p:pic>
      <p:pic>
        <p:nvPicPr>
          <p:cNvPr id="26" name="Picture 25">
            <a:extLst>
              <a:ext uri="{FF2B5EF4-FFF2-40B4-BE49-F238E27FC236}">
                <a16:creationId xmlns:a16="http://schemas.microsoft.com/office/drawing/2014/main" id="{337B9E8B-AAAF-4B22-96CF-2018FF6CAED4}"/>
              </a:ext>
            </a:extLst>
          </p:cNvPr>
          <p:cNvPicPr>
            <a:picLocks noChangeAspect="1"/>
          </p:cNvPicPr>
          <p:nvPr/>
        </p:nvPicPr>
        <p:blipFill>
          <a:blip r:embed="rId9"/>
          <a:stretch>
            <a:fillRect/>
          </a:stretch>
        </p:blipFill>
        <p:spPr>
          <a:xfrm>
            <a:off x="461192" y="5811349"/>
            <a:ext cx="692206" cy="334437"/>
          </a:xfrm>
          <a:prstGeom prst="rect">
            <a:avLst/>
          </a:prstGeom>
        </p:spPr>
      </p:pic>
      <p:pic>
        <p:nvPicPr>
          <p:cNvPr id="28" name="Picture 27">
            <a:extLst>
              <a:ext uri="{FF2B5EF4-FFF2-40B4-BE49-F238E27FC236}">
                <a16:creationId xmlns:a16="http://schemas.microsoft.com/office/drawing/2014/main" id="{D180D4CE-5A5C-42A4-AFEB-D8AF4F7C7D42}"/>
              </a:ext>
            </a:extLst>
          </p:cNvPr>
          <p:cNvPicPr>
            <a:picLocks noChangeAspect="1"/>
          </p:cNvPicPr>
          <p:nvPr/>
        </p:nvPicPr>
        <p:blipFill>
          <a:blip r:embed="rId10"/>
          <a:stretch>
            <a:fillRect/>
          </a:stretch>
        </p:blipFill>
        <p:spPr>
          <a:xfrm>
            <a:off x="5612003" y="5171140"/>
            <a:ext cx="1035991" cy="361775"/>
          </a:xfrm>
          <a:prstGeom prst="rect">
            <a:avLst/>
          </a:prstGeom>
        </p:spPr>
      </p:pic>
      <p:pic>
        <p:nvPicPr>
          <p:cNvPr id="29" name="Picture 28">
            <a:extLst>
              <a:ext uri="{FF2B5EF4-FFF2-40B4-BE49-F238E27FC236}">
                <a16:creationId xmlns:a16="http://schemas.microsoft.com/office/drawing/2014/main" id="{CE4D5D7E-C31A-4725-886C-3192D26139A6}"/>
              </a:ext>
            </a:extLst>
          </p:cNvPr>
          <p:cNvPicPr>
            <a:picLocks noChangeAspect="1"/>
          </p:cNvPicPr>
          <p:nvPr/>
        </p:nvPicPr>
        <p:blipFill>
          <a:blip r:embed="rId11"/>
          <a:stretch>
            <a:fillRect/>
          </a:stretch>
        </p:blipFill>
        <p:spPr>
          <a:xfrm>
            <a:off x="1723690" y="5787468"/>
            <a:ext cx="1437273" cy="368926"/>
          </a:xfrm>
          <a:prstGeom prst="rect">
            <a:avLst/>
          </a:prstGeom>
        </p:spPr>
      </p:pic>
      <p:pic>
        <p:nvPicPr>
          <p:cNvPr id="30" name="Picture 29">
            <a:extLst>
              <a:ext uri="{FF2B5EF4-FFF2-40B4-BE49-F238E27FC236}">
                <a16:creationId xmlns:a16="http://schemas.microsoft.com/office/drawing/2014/main" id="{100A263C-0C90-4E8D-9349-A0F171C20D75}"/>
              </a:ext>
            </a:extLst>
          </p:cNvPr>
          <p:cNvPicPr>
            <a:picLocks noChangeAspect="1"/>
          </p:cNvPicPr>
          <p:nvPr/>
        </p:nvPicPr>
        <p:blipFill>
          <a:blip r:embed="rId12"/>
          <a:stretch>
            <a:fillRect/>
          </a:stretch>
        </p:blipFill>
        <p:spPr>
          <a:xfrm>
            <a:off x="411950" y="5206422"/>
            <a:ext cx="1489039" cy="334437"/>
          </a:xfrm>
          <a:prstGeom prst="rect">
            <a:avLst/>
          </a:prstGeom>
        </p:spPr>
      </p:pic>
      <p:pic>
        <p:nvPicPr>
          <p:cNvPr id="31" name="Picture 30">
            <a:extLst>
              <a:ext uri="{FF2B5EF4-FFF2-40B4-BE49-F238E27FC236}">
                <a16:creationId xmlns:a16="http://schemas.microsoft.com/office/drawing/2014/main" id="{7DD63869-9E6F-4532-84B4-42E6654EE652}"/>
              </a:ext>
            </a:extLst>
          </p:cNvPr>
          <p:cNvPicPr>
            <a:picLocks noChangeAspect="1"/>
          </p:cNvPicPr>
          <p:nvPr/>
        </p:nvPicPr>
        <p:blipFill>
          <a:blip r:embed="rId13"/>
          <a:stretch>
            <a:fillRect/>
          </a:stretch>
        </p:blipFill>
        <p:spPr>
          <a:xfrm>
            <a:off x="3537605" y="5799163"/>
            <a:ext cx="1491048" cy="358808"/>
          </a:xfrm>
          <a:prstGeom prst="rect">
            <a:avLst/>
          </a:prstGeom>
        </p:spPr>
      </p:pic>
      <p:pic>
        <p:nvPicPr>
          <p:cNvPr id="32" name="Picture 31">
            <a:extLst>
              <a:ext uri="{FF2B5EF4-FFF2-40B4-BE49-F238E27FC236}">
                <a16:creationId xmlns:a16="http://schemas.microsoft.com/office/drawing/2014/main" id="{BA47AB8F-7E88-4465-8341-C24266940576}"/>
              </a:ext>
            </a:extLst>
          </p:cNvPr>
          <p:cNvPicPr>
            <a:picLocks noChangeAspect="1"/>
          </p:cNvPicPr>
          <p:nvPr/>
        </p:nvPicPr>
        <p:blipFill>
          <a:blip r:embed="rId14"/>
          <a:stretch>
            <a:fillRect/>
          </a:stretch>
        </p:blipFill>
        <p:spPr>
          <a:xfrm>
            <a:off x="5469355" y="5774911"/>
            <a:ext cx="1836610" cy="368926"/>
          </a:xfrm>
          <a:prstGeom prst="rect">
            <a:avLst/>
          </a:prstGeom>
        </p:spPr>
      </p:pic>
      <p:pic>
        <p:nvPicPr>
          <p:cNvPr id="33" name="Picture 32" descr="A logo of a university&#10;&#10;Description automatically generated">
            <a:extLst>
              <a:ext uri="{FF2B5EF4-FFF2-40B4-BE49-F238E27FC236}">
                <a16:creationId xmlns:a16="http://schemas.microsoft.com/office/drawing/2014/main" id="{4CEE216B-6DC6-E43C-1E4E-55CA20A276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54304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FA9E3-E756-4054-A88F-C7C485AB5588}"/>
              </a:ext>
            </a:extLst>
          </p:cNvPr>
          <p:cNvPicPr>
            <a:picLocks noChangeAspect="1"/>
          </p:cNvPicPr>
          <p:nvPr/>
        </p:nvPicPr>
        <p:blipFill>
          <a:blip r:embed="rId3"/>
          <a:stretch>
            <a:fillRect/>
          </a:stretch>
        </p:blipFill>
        <p:spPr>
          <a:xfrm>
            <a:off x="505326" y="201497"/>
            <a:ext cx="9906879" cy="6455005"/>
          </a:xfrm>
          <a:prstGeom prst="rect">
            <a:avLst/>
          </a:prstGeom>
        </p:spPr>
      </p:pic>
      <p:pic>
        <p:nvPicPr>
          <p:cNvPr id="5" name="Picture 4">
            <a:extLst>
              <a:ext uri="{FF2B5EF4-FFF2-40B4-BE49-F238E27FC236}">
                <a16:creationId xmlns:a16="http://schemas.microsoft.com/office/drawing/2014/main" id="{FEF748AE-D15A-477A-BF86-95919D406C35}"/>
              </a:ext>
            </a:extLst>
          </p:cNvPr>
          <p:cNvPicPr>
            <a:picLocks noChangeAspect="1"/>
          </p:cNvPicPr>
          <p:nvPr/>
        </p:nvPicPr>
        <p:blipFill>
          <a:blip r:embed="rId4"/>
          <a:stretch>
            <a:fillRect/>
          </a:stretch>
        </p:blipFill>
        <p:spPr>
          <a:xfrm>
            <a:off x="5193631" y="2301541"/>
            <a:ext cx="1371600" cy="361950"/>
          </a:xfrm>
          <a:prstGeom prst="rect">
            <a:avLst/>
          </a:prstGeom>
        </p:spPr>
      </p:pic>
      <p:pic>
        <p:nvPicPr>
          <p:cNvPr id="7" name="Picture 6">
            <a:extLst>
              <a:ext uri="{FF2B5EF4-FFF2-40B4-BE49-F238E27FC236}">
                <a16:creationId xmlns:a16="http://schemas.microsoft.com/office/drawing/2014/main" id="{263647EA-634D-4C84-BF64-3BE5A65295BD}"/>
              </a:ext>
            </a:extLst>
          </p:cNvPr>
          <p:cNvPicPr>
            <a:picLocks noChangeAspect="1"/>
          </p:cNvPicPr>
          <p:nvPr/>
        </p:nvPicPr>
        <p:blipFill>
          <a:blip r:embed="rId5"/>
          <a:stretch>
            <a:fillRect/>
          </a:stretch>
        </p:blipFill>
        <p:spPr>
          <a:xfrm>
            <a:off x="1331745" y="3233736"/>
            <a:ext cx="1266825" cy="390525"/>
          </a:xfrm>
          <a:prstGeom prst="rect">
            <a:avLst/>
          </a:prstGeom>
        </p:spPr>
      </p:pic>
      <p:pic>
        <p:nvPicPr>
          <p:cNvPr id="11" name="Picture 10">
            <a:extLst>
              <a:ext uri="{FF2B5EF4-FFF2-40B4-BE49-F238E27FC236}">
                <a16:creationId xmlns:a16="http://schemas.microsoft.com/office/drawing/2014/main" id="{22D26681-0FE4-4E97-9E6E-C104B54D6C9A}"/>
              </a:ext>
            </a:extLst>
          </p:cNvPr>
          <p:cNvPicPr>
            <a:picLocks noChangeAspect="1"/>
          </p:cNvPicPr>
          <p:nvPr/>
        </p:nvPicPr>
        <p:blipFill>
          <a:blip r:embed="rId6"/>
          <a:stretch>
            <a:fillRect/>
          </a:stretch>
        </p:blipFill>
        <p:spPr>
          <a:xfrm>
            <a:off x="2946984" y="3713246"/>
            <a:ext cx="1533525" cy="361950"/>
          </a:xfrm>
          <a:prstGeom prst="rect">
            <a:avLst/>
          </a:prstGeom>
        </p:spPr>
      </p:pic>
      <p:pic>
        <p:nvPicPr>
          <p:cNvPr id="13" name="Picture 12">
            <a:extLst>
              <a:ext uri="{FF2B5EF4-FFF2-40B4-BE49-F238E27FC236}">
                <a16:creationId xmlns:a16="http://schemas.microsoft.com/office/drawing/2014/main" id="{7429F870-553E-42E9-AB3D-1226A6374ACF}"/>
              </a:ext>
            </a:extLst>
          </p:cNvPr>
          <p:cNvPicPr>
            <a:picLocks noChangeAspect="1"/>
          </p:cNvPicPr>
          <p:nvPr/>
        </p:nvPicPr>
        <p:blipFill>
          <a:blip r:embed="rId7"/>
          <a:stretch>
            <a:fillRect/>
          </a:stretch>
        </p:blipFill>
        <p:spPr>
          <a:xfrm>
            <a:off x="4313384" y="4194510"/>
            <a:ext cx="923925" cy="352425"/>
          </a:xfrm>
          <a:prstGeom prst="rect">
            <a:avLst/>
          </a:prstGeom>
        </p:spPr>
      </p:pic>
      <p:pic>
        <p:nvPicPr>
          <p:cNvPr id="15" name="Picture 14">
            <a:extLst>
              <a:ext uri="{FF2B5EF4-FFF2-40B4-BE49-F238E27FC236}">
                <a16:creationId xmlns:a16="http://schemas.microsoft.com/office/drawing/2014/main" id="{E3227E8E-5012-48D6-BF66-27B5B87F7E3C}"/>
              </a:ext>
            </a:extLst>
          </p:cNvPr>
          <p:cNvPicPr>
            <a:picLocks noChangeAspect="1"/>
          </p:cNvPicPr>
          <p:nvPr/>
        </p:nvPicPr>
        <p:blipFill>
          <a:blip r:embed="rId8"/>
          <a:stretch>
            <a:fillRect/>
          </a:stretch>
        </p:blipFill>
        <p:spPr>
          <a:xfrm>
            <a:off x="8333372" y="4643688"/>
            <a:ext cx="1123950" cy="361950"/>
          </a:xfrm>
          <a:prstGeom prst="rect">
            <a:avLst/>
          </a:prstGeom>
        </p:spPr>
      </p:pic>
      <p:pic>
        <p:nvPicPr>
          <p:cNvPr id="17" name="Picture 16">
            <a:extLst>
              <a:ext uri="{FF2B5EF4-FFF2-40B4-BE49-F238E27FC236}">
                <a16:creationId xmlns:a16="http://schemas.microsoft.com/office/drawing/2014/main" id="{568129AE-3076-49F5-9777-2172B543D50B}"/>
              </a:ext>
            </a:extLst>
          </p:cNvPr>
          <p:cNvPicPr>
            <a:picLocks noChangeAspect="1"/>
          </p:cNvPicPr>
          <p:nvPr/>
        </p:nvPicPr>
        <p:blipFill>
          <a:blip r:embed="rId9"/>
          <a:stretch>
            <a:fillRect/>
          </a:stretch>
        </p:blipFill>
        <p:spPr>
          <a:xfrm>
            <a:off x="6487277" y="5597942"/>
            <a:ext cx="885825" cy="314325"/>
          </a:xfrm>
          <a:prstGeom prst="rect">
            <a:avLst/>
          </a:prstGeom>
        </p:spPr>
      </p:pic>
      <p:pic>
        <p:nvPicPr>
          <p:cNvPr id="19" name="Picture 18">
            <a:extLst>
              <a:ext uri="{FF2B5EF4-FFF2-40B4-BE49-F238E27FC236}">
                <a16:creationId xmlns:a16="http://schemas.microsoft.com/office/drawing/2014/main" id="{B8F41C17-75D0-4FCF-9DF5-BEEC23D54EB7}"/>
              </a:ext>
            </a:extLst>
          </p:cNvPr>
          <p:cNvPicPr>
            <a:picLocks noChangeAspect="1"/>
          </p:cNvPicPr>
          <p:nvPr/>
        </p:nvPicPr>
        <p:blipFill>
          <a:blip r:embed="rId10"/>
          <a:stretch>
            <a:fillRect/>
          </a:stretch>
        </p:blipFill>
        <p:spPr>
          <a:xfrm>
            <a:off x="7211177" y="6063163"/>
            <a:ext cx="1266825" cy="314325"/>
          </a:xfrm>
          <a:prstGeom prst="rect">
            <a:avLst/>
          </a:prstGeom>
        </p:spPr>
      </p:pic>
      <p:pic>
        <p:nvPicPr>
          <p:cNvPr id="10" name="Picture 9" descr="A logo of a university&#10;&#10;Description automatically generated">
            <a:extLst>
              <a:ext uri="{FF2B5EF4-FFF2-40B4-BE49-F238E27FC236}">
                <a16:creationId xmlns:a16="http://schemas.microsoft.com/office/drawing/2014/main" id="{BC6E5ABA-FC30-5B6D-5A52-746D489F5E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138672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9525E-0648-4196-B6A7-4DA6211E4B04}"/>
              </a:ext>
            </a:extLst>
          </p:cNvPr>
          <p:cNvSpPr>
            <a:spLocks noGrp="1"/>
          </p:cNvSpPr>
          <p:nvPr>
            <p:ph type="title"/>
          </p:nvPr>
        </p:nvSpPr>
        <p:spPr/>
        <p:txBody>
          <a:bodyPr>
            <a:normAutofit/>
          </a:bodyPr>
          <a:lstStyle/>
          <a:p>
            <a:pPr algn="ctr"/>
            <a:r>
              <a:rPr lang="en-US" b="1" dirty="0">
                <a:solidFill>
                  <a:schemeClr val="accent6"/>
                </a:solidFill>
                <a:latin typeface="Times New Roman" panose="02020603050405020304" pitchFamily="18" charset="0"/>
                <a:cs typeface="Times New Roman" panose="02020603050405020304" pitchFamily="18" charset="0"/>
              </a:rPr>
              <a:t>SOCRATES</a:t>
            </a:r>
            <a:endParaRPr lang="ar-IQ" b="1" dirty="0">
              <a:solidFill>
                <a:schemeClr val="accent6"/>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7E8EA65-6350-4C8E-BFBB-3CD20B36A22F}"/>
              </a:ext>
            </a:extLst>
          </p:cNvPr>
          <p:cNvSpPr>
            <a:spLocks noGrp="1"/>
          </p:cNvSpPr>
          <p:nvPr>
            <p:ph idx="1"/>
          </p:nvPr>
        </p:nvSpPr>
        <p:spPr>
          <a:xfrm>
            <a:off x="717884" y="1748589"/>
            <a:ext cx="10515600" cy="4660231"/>
          </a:xfrm>
        </p:spPr>
        <p:txBody>
          <a:bodyPr>
            <a:normAutofit lnSpcReduction="10000"/>
          </a:bodyPr>
          <a:lstStyle/>
          <a:p>
            <a:pPr marL="0" indent="0">
              <a:buNone/>
            </a:pPr>
            <a:r>
              <a:rPr lang="en-US" dirty="0">
                <a:latin typeface="Times New Roman" panose="02020603050405020304" pitchFamily="18" charset="0"/>
                <a:cs typeface="Times New Roman" panose="02020603050405020304" pitchFamily="18" charset="0"/>
              </a:rPr>
              <a:t>Use </a:t>
            </a:r>
            <a:r>
              <a:rPr lang="en-US" b="1" dirty="0">
                <a:solidFill>
                  <a:schemeClr val="accent6"/>
                </a:solidFill>
                <a:latin typeface="Times New Roman" panose="02020603050405020304" pitchFamily="18" charset="0"/>
                <a:cs typeface="Times New Roman" panose="02020603050405020304" pitchFamily="18" charset="0"/>
              </a:rPr>
              <a:t>SOCRATES</a:t>
            </a:r>
            <a:r>
              <a:rPr lang="en-US" dirty="0">
                <a:latin typeface="Times New Roman" panose="02020603050405020304" pitchFamily="18" charset="0"/>
                <a:cs typeface="Times New Roman" panose="02020603050405020304" pitchFamily="18" charset="0"/>
              </a:rPr>
              <a:t> in the history of presenting complain to help you remember the main questions you need to ask about pain.</a:t>
            </a:r>
          </a:p>
          <a:p>
            <a:pPr marL="0" indent="0">
              <a:buNone/>
            </a:pPr>
            <a:r>
              <a:rPr lang="en-US" dirty="0">
                <a:solidFill>
                  <a:schemeClr val="accent2">
                    <a:lumMod val="75000"/>
                  </a:schemeClr>
                </a:solidFill>
                <a:latin typeface="Times New Roman" panose="02020603050405020304" pitchFamily="18" charset="0"/>
                <a:cs typeface="Times New Roman" panose="02020603050405020304" pitchFamily="18" charset="0"/>
              </a:rPr>
              <a:t>Site </a:t>
            </a:r>
          </a:p>
          <a:p>
            <a:pPr marL="0" indent="0">
              <a:buNone/>
            </a:pPr>
            <a:r>
              <a:rPr lang="en-US" dirty="0">
                <a:solidFill>
                  <a:schemeClr val="accent2">
                    <a:lumMod val="75000"/>
                  </a:schemeClr>
                </a:solidFill>
                <a:latin typeface="Times New Roman" panose="02020603050405020304" pitchFamily="18" charset="0"/>
                <a:cs typeface="Times New Roman" panose="02020603050405020304" pitchFamily="18" charset="0"/>
              </a:rPr>
              <a:t>Onset</a:t>
            </a:r>
          </a:p>
          <a:p>
            <a:pPr marL="0" indent="0">
              <a:buNone/>
            </a:pPr>
            <a:r>
              <a:rPr lang="en-US" dirty="0">
                <a:solidFill>
                  <a:schemeClr val="accent2">
                    <a:lumMod val="75000"/>
                  </a:schemeClr>
                </a:solidFill>
                <a:latin typeface="Times New Roman" panose="02020603050405020304" pitchFamily="18" charset="0"/>
                <a:cs typeface="Times New Roman" panose="02020603050405020304" pitchFamily="18" charset="0"/>
              </a:rPr>
              <a:t>Character</a:t>
            </a:r>
          </a:p>
          <a:p>
            <a:pPr marL="0" indent="0">
              <a:buNone/>
            </a:pPr>
            <a:r>
              <a:rPr lang="en-US" dirty="0">
                <a:solidFill>
                  <a:schemeClr val="accent2">
                    <a:lumMod val="75000"/>
                  </a:schemeClr>
                </a:solidFill>
                <a:latin typeface="Times New Roman" panose="02020603050405020304" pitchFamily="18" charset="0"/>
                <a:cs typeface="Times New Roman" panose="02020603050405020304" pitchFamily="18" charset="0"/>
              </a:rPr>
              <a:t>Radiation</a:t>
            </a:r>
          </a:p>
          <a:p>
            <a:pPr marL="0" indent="0">
              <a:buNone/>
            </a:pPr>
            <a:r>
              <a:rPr lang="en-US" dirty="0">
                <a:solidFill>
                  <a:schemeClr val="accent2">
                    <a:lumMod val="75000"/>
                  </a:schemeClr>
                </a:solidFill>
                <a:latin typeface="Times New Roman" panose="02020603050405020304" pitchFamily="18" charset="0"/>
                <a:cs typeface="Times New Roman" panose="02020603050405020304" pitchFamily="18" charset="0"/>
              </a:rPr>
              <a:t>Association</a:t>
            </a:r>
          </a:p>
          <a:p>
            <a:pPr marL="0" indent="0">
              <a:buNone/>
            </a:pPr>
            <a:r>
              <a:rPr lang="en-US" dirty="0">
                <a:solidFill>
                  <a:schemeClr val="accent2">
                    <a:lumMod val="75000"/>
                  </a:schemeClr>
                </a:solidFill>
                <a:latin typeface="Times New Roman" panose="02020603050405020304" pitchFamily="18" charset="0"/>
                <a:cs typeface="Times New Roman" panose="02020603050405020304" pitchFamily="18" charset="0"/>
              </a:rPr>
              <a:t>Timing</a:t>
            </a:r>
          </a:p>
          <a:p>
            <a:pPr marL="0" indent="0">
              <a:buNone/>
            </a:pPr>
            <a:r>
              <a:rPr lang="en-US" dirty="0">
                <a:solidFill>
                  <a:schemeClr val="accent2">
                    <a:lumMod val="75000"/>
                  </a:schemeClr>
                </a:solidFill>
                <a:latin typeface="Times New Roman" panose="02020603050405020304" pitchFamily="18" charset="0"/>
                <a:cs typeface="Times New Roman" panose="02020603050405020304" pitchFamily="18" charset="0"/>
              </a:rPr>
              <a:t>Exacerbating and alleviating factors</a:t>
            </a:r>
          </a:p>
          <a:p>
            <a:pPr marL="0" indent="0">
              <a:buNone/>
            </a:pPr>
            <a:r>
              <a:rPr lang="en-US" dirty="0">
                <a:solidFill>
                  <a:schemeClr val="accent2">
                    <a:lumMod val="75000"/>
                  </a:schemeClr>
                </a:solidFill>
                <a:latin typeface="Times New Roman" panose="02020603050405020304" pitchFamily="18" charset="0"/>
                <a:cs typeface="Times New Roman" panose="02020603050405020304" pitchFamily="18" charset="0"/>
              </a:rPr>
              <a:t>Severity</a:t>
            </a:r>
            <a:endParaRPr lang="ar-IQ"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Picture 3" descr="A logo of a university&#10;&#10;Description automatically generated">
            <a:extLst>
              <a:ext uri="{FF2B5EF4-FFF2-40B4-BE49-F238E27FC236}">
                <a16:creationId xmlns:a16="http://schemas.microsoft.com/office/drawing/2014/main" id="{F4708343-F63B-5A27-F349-9D29ADAA5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18341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F1D3F9-18AA-4679-AC67-1D9C620954D3}"/>
              </a:ext>
            </a:extLst>
          </p:cNvPr>
          <p:cNvSpPr>
            <a:spLocks noGrp="1"/>
          </p:cNvSpPr>
          <p:nvPr>
            <p:ph type="title"/>
          </p:nvPr>
        </p:nvSpPr>
        <p:spPr>
          <a:xfrm>
            <a:off x="1038727" y="288758"/>
            <a:ext cx="9926053" cy="1499937"/>
          </a:xfrm>
        </p:spPr>
        <p:txBody>
          <a:bodyPr>
            <a:noAutofit/>
          </a:bodyPr>
          <a:lstStyle/>
          <a:p>
            <a:pPr marL="0" indent="0"/>
            <a:r>
              <a:rPr lang="en-US" sz="3200" dirty="0">
                <a:solidFill>
                  <a:schemeClr val="accent6"/>
                </a:solidFill>
                <a:latin typeface="Times New Roman" panose="02020603050405020304" pitchFamily="18" charset="0"/>
                <a:cs typeface="Times New Roman" panose="02020603050405020304" pitchFamily="18" charset="0"/>
              </a:rPr>
              <a:t>SOCRATES</a:t>
            </a:r>
            <a:r>
              <a:rPr lang="en-US" sz="3200" dirty="0">
                <a:latin typeface="Times New Roman" panose="02020603050405020304" pitchFamily="18" charset="0"/>
                <a:cs typeface="Times New Roman" panose="02020603050405020304" pitchFamily="18" charset="0"/>
              </a:rPr>
              <a:t>: Site, onset , character, radiation, association, timing, exacerbating and alleviating factors, severity</a:t>
            </a:r>
            <a:endParaRPr lang="ar-IQ" sz="32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C07F0E0-F1BC-4A9B-891B-75DB67D4365C}"/>
              </a:ext>
            </a:extLst>
          </p:cNvPr>
          <p:cNvSpPr>
            <a:spLocks noGrp="1"/>
          </p:cNvSpPr>
          <p:nvPr>
            <p:ph sz="half" idx="1"/>
          </p:nvPr>
        </p:nvSpPr>
        <p:spPr>
          <a:xfrm>
            <a:off x="304800" y="2125579"/>
            <a:ext cx="7130715" cy="4507832"/>
          </a:xfrm>
        </p:spPr>
        <p:txBody>
          <a:bodyPr>
            <a:normAutofit/>
          </a:bodyPr>
          <a:lstStyle/>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Where do you get the pain?</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Does the pain spread anywhere lese?</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Does it wake you up at night?</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When did it start?</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Can you describe the pain for me?</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Is there anything which brings it on?</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How long have you had the pain?</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Is there anything which makes it worse/better?</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ar-IQ"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FC8AB4AA-8540-4B20-8910-C8E1A28B3932}"/>
              </a:ext>
            </a:extLst>
          </p:cNvPr>
          <p:cNvSpPr>
            <a:spLocks noGrp="1"/>
          </p:cNvSpPr>
          <p:nvPr>
            <p:ph sz="half" idx="2"/>
          </p:nvPr>
        </p:nvSpPr>
        <p:spPr>
          <a:xfrm>
            <a:off x="7636042" y="2125579"/>
            <a:ext cx="4363453" cy="4507832"/>
          </a:xfrm>
        </p:spPr>
        <p:txBody>
          <a:bodyPr>
            <a:normAutofit/>
          </a:bodyPr>
          <a:lstStyle/>
          <a:p>
            <a:pPr marL="0" indent="0">
              <a:buNone/>
            </a:pPr>
            <a:r>
              <a:rPr lang="en-US" dirty="0">
                <a:solidFill>
                  <a:schemeClr val="tx2">
                    <a:lumMod val="75000"/>
                  </a:schemeClr>
                </a:solidFill>
                <a:latin typeface="Times New Roman" panose="02020603050405020304" pitchFamily="18" charset="0"/>
                <a:cs typeface="Times New Roman" panose="02020603050405020304" pitchFamily="18" charset="0"/>
              </a:rPr>
              <a:t>site</a:t>
            </a:r>
          </a:p>
          <a:p>
            <a:pPr marL="0" indent="0">
              <a:buNone/>
            </a:pPr>
            <a:r>
              <a:rPr lang="en-US" dirty="0">
                <a:solidFill>
                  <a:schemeClr val="tx2">
                    <a:lumMod val="75000"/>
                  </a:schemeClr>
                </a:solidFill>
                <a:latin typeface="Times New Roman" panose="02020603050405020304" pitchFamily="18" charset="0"/>
                <a:cs typeface="Times New Roman" panose="02020603050405020304" pitchFamily="18" charset="0"/>
              </a:rPr>
              <a:t>radiation</a:t>
            </a:r>
          </a:p>
          <a:p>
            <a:pPr marL="0" indent="0">
              <a:buNone/>
            </a:pPr>
            <a:r>
              <a:rPr lang="en-US" dirty="0">
                <a:solidFill>
                  <a:schemeClr val="tx2">
                    <a:lumMod val="75000"/>
                  </a:schemeClr>
                </a:solidFill>
                <a:latin typeface="Times New Roman" panose="02020603050405020304" pitchFamily="18" charset="0"/>
                <a:cs typeface="Times New Roman" panose="02020603050405020304" pitchFamily="18" charset="0"/>
              </a:rPr>
              <a:t>severity</a:t>
            </a:r>
          </a:p>
          <a:p>
            <a:pPr marL="0" indent="0">
              <a:buNone/>
            </a:pPr>
            <a:r>
              <a:rPr lang="en-US" dirty="0">
                <a:solidFill>
                  <a:schemeClr val="tx2">
                    <a:lumMod val="75000"/>
                  </a:schemeClr>
                </a:solidFill>
                <a:latin typeface="Times New Roman" panose="02020603050405020304" pitchFamily="18" charset="0"/>
                <a:cs typeface="Times New Roman" panose="02020603050405020304" pitchFamily="18" charset="0"/>
              </a:rPr>
              <a:t>onset</a:t>
            </a:r>
          </a:p>
          <a:p>
            <a:pPr marL="0" indent="0">
              <a:buNone/>
            </a:pPr>
            <a:r>
              <a:rPr lang="en-US" dirty="0">
                <a:solidFill>
                  <a:schemeClr val="tx2">
                    <a:lumMod val="75000"/>
                  </a:schemeClr>
                </a:solidFill>
                <a:latin typeface="Times New Roman" panose="02020603050405020304" pitchFamily="18" charset="0"/>
                <a:cs typeface="Times New Roman" panose="02020603050405020304" pitchFamily="18" charset="0"/>
              </a:rPr>
              <a:t>character</a:t>
            </a:r>
          </a:p>
          <a:p>
            <a:pPr marL="0" indent="0">
              <a:buNone/>
            </a:pPr>
            <a:r>
              <a:rPr lang="en-US" dirty="0">
                <a:solidFill>
                  <a:schemeClr val="tx2">
                    <a:lumMod val="75000"/>
                  </a:schemeClr>
                </a:solidFill>
                <a:latin typeface="Times New Roman" panose="02020603050405020304" pitchFamily="18" charset="0"/>
                <a:cs typeface="Times New Roman" panose="02020603050405020304" pitchFamily="18" charset="0"/>
              </a:rPr>
              <a:t>Association</a:t>
            </a:r>
          </a:p>
          <a:p>
            <a:pPr marL="0" indent="0">
              <a:buNone/>
            </a:pPr>
            <a:r>
              <a:rPr lang="en-US" dirty="0">
                <a:solidFill>
                  <a:schemeClr val="tx2">
                    <a:lumMod val="75000"/>
                  </a:schemeClr>
                </a:solidFill>
                <a:latin typeface="Times New Roman" panose="02020603050405020304" pitchFamily="18" charset="0"/>
                <a:cs typeface="Times New Roman" panose="02020603050405020304" pitchFamily="18" charset="0"/>
              </a:rPr>
              <a:t>timing</a:t>
            </a:r>
          </a:p>
          <a:p>
            <a:pPr marL="0" indent="0">
              <a:buNone/>
            </a:pPr>
            <a:r>
              <a:rPr lang="en-US" dirty="0">
                <a:solidFill>
                  <a:schemeClr val="tx2">
                    <a:lumMod val="75000"/>
                  </a:schemeClr>
                </a:solidFill>
                <a:latin typeface="Times New Roman" panose="02020603050405020304" pitchFamily="18" charset="0"/>
                <a:cs typeface="Times New Roman" panose="02020603050405020304" pitchFamily="18" charset="0"/>
              </a:rPr>
              <a:t>exacerbating and alleviating factors</a:t>
            </a:r>
          </a:p>
          <a:p>
            <a:pPr marL="0" indent="0">
              <a:buNone/>
            </a:pPr>
            <a:endParaRPr lang="ar-IQ" dirty="0">
              <a:latin typeface="Times New Roman" panose="02020603050405020304" pitchFamily="18" charset="0"/>
              <a:cs typeface="Times New Roman" panose="02020603050405020304" pitchFamily="18" charset="0"/>
            </a:endParaRPr>
          </a:p>
        </p:txBody>
      </p:sp>
      <p:pic>
        <p:nvPicPr>
          <p:cNvPr id="7" name="Picture 6" descr="A logo of a university&#10;&#10;Description automatically generated">
            <a:extLst>
              <a:ext uri="{FF2B5EF4-FFF2-40B4-BE49-F238E27FC236}">
                <a16:creationId xmlns:a16="http://schemas.microsoft.com/office/drawing/2014/main" id="{2B35FD09-AAF7-3C6C-7945-C6C3E1747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36046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 calcmode="lin" valueType="num">
                                      <p:cBhvr additive="base">
                                        <p:cTn id="4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additive="base">
                                        <p:cTn id="5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 calcmode="lin" valueType="num">
                                      <p:cBhvr additive="base">
                                        <p:cTn id="6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5" end="5"/>
                                            </p:txEl>
                                          </p:spTgt>
                                        </p:tgtEl>
                                        <p:attrNameLst>
                                          <p:attrName>style.visibility</p:attrName>
                                        </p:attrNameLst>
                                      </p:cBhvr>
                                      <p:to>
                                        <p:strVal val="visible"/>
                                      </p:to>
                                    </p:set>
                                    <p:anim calcmode="lin" valueType="num">
                                      <p:cBhvr additive="base">
                                        <p:cTn id="6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
                                            <p:txEl>
                                              <p:pRg st="5" end="5"/>
                                            </p:txEl>
                                          </p:spTgt>
                                        </p:tgtEl>
                                        <p:attrNameLst>
                                          <p:attrName>style.visibility</p:attrName>
                                        </p:attrNameLst>
                                      </p:cBhvr>
                                      <p:to>
                                        <p:strVal val="visible"/>
                                      </p:to>
                                    </p:set>
                                    <p:anim calcmode="lin" valueType="num">
                                      <p:cBhvr additive="base">
                                        <p:cTn id="7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anim calcmode="lin" valueType="num">
                                      <p:cBhvr additive="base">
                                        <p:cTn id="7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6">
                                            <p:txEl>
                                              <p:pRg st="6" end="6"/>
                                            </p:txEl>
                                          </p:spTgt>
                                        </p:tgtEl>
                                        <p:attrNameLst>
                                          <p:attrName>style.visibility</p:attrName>
                                        </p:attrNameLst>
                                      </p:cBhvr>
                                      <p:to>
                                        <p:strVal val="visible"/>
                                      </p:to>
                                    </p:set>
                                    <p:anim calcmode="lin" valueType="num">
                                      <p:cBhvr additive="base">
                                        <p:cTn id="8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
                                            <p:txEl>
                                              <p:pRg st="7" end="7"/>
                                            </p:txEl>
                                          </p:spTgt>
                                        </p:tgtEl>
                                        <p:attrNameLst>
                                          <p:attrName>style.visibility</p:attrName>
                                        </p:attrNameLst>
                                      </p:cBhvr>
                                      <p:to>
                                        <p:strVal val="visible"/>
                                      </p:to>
                                    </p:set>
                                    <p:anim calcmode="lin" valueType="num">
                                      <p:cBhvr additive="base">
                                        <p:cTn id="9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6">
                                            <p:txEl>
                                              <p:pRg st="7" end="7"/>
                                            </p:txEl>
                                          </p:spTgt>
                                        </p:tgtEl>
                                        <p:attrNameLst>
                                          <p:attrName>style.visibility</p:attrName>
                                        </p:attrNameLst>
                                      </p:cBhvr>
                                      <p:to>
                                        <p:strVal val="visible"/>
                                      </p:to>
                                    </p:set>
                                    <p:anim calcmode="lin" valueType="num">
                                      <p:cBhvr additive="base">
                                        <p:cTn id="9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64B18-9877-4F9F-AB02-4FF126F2D895}"/>
              </a:ext>
            </a:extLst>
          </p:cNvPr>
          <p:cNvPicPr>
            <a:picLocks noChangeAspect="1"/>
          </p:cNvPicPr>
          <p:nvPr/>
        </p:nvPicPr>
        <p:blipFill>
          <a:blip r:embed="rId3"/>
          <a:stretch>
            <a:fillRect/>
          </a:stretch>
        </p:blipFill>
        <p:spPr>
          <a:xfrm>
            <a:off x="3338764" y="147386"/>
            <a:ext cx="3054016" cy="1184383"/>
          </a:xfrm>
          <a:prstGeom prst="rect">
            <a:avLst/>
          </a:prstGeom>
        </p:spPr>
      </p:pic>
      <p:sp>
        <p:nvSpPr>
          <p:cNvPr id="8" name="Content Placeholder 7">
            <a:extLst>
              <a:ext uri="{FF2B5EF4-FFF2-40B4-BE49-F238E27FC236}">
                <a16:creationId xmlns:a16="http://schemas.microsoft.com/office/drawing/2014/main" id="{A6480B2E-A4C1-4460-B7B2-65340CB2599F}"/>
              </a:ext>
            </a:extLst>
          </p:cNvPr>
          <p:cNvSpPr>
            <a:spLocks noGrp="1"/>
          </p:cNvSpPr>
          <p:nvPr>
            <p:ph sz="half" idx="1"/>
          </p:nvPr>
        </p:nvSpPr>
        <p:spPr>
          <a:xfrm>
            <a:off x="513347" y="1628274"/>
            <a:ext cx="5582653" cy="5082339"/>
          </a:xfrm>
        </p:spPr>
        <p:txBody>
          <a:bodyPr>
            <a:normAutofit lnSpcReduction="10000"/>
          </a:bodyPr>
          <a:lstStyle/>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piercing / boring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extremely severe / intense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aching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scalding / burning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like a tight band around my head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dull / persistent / vague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excruciating / thunderclap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shooting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spasmodic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crushing / gripping</a:t>
            </a:r>
          </a:p>
          <a:p>
            <a:pPr marL="0" indent="0">
              <a:buNone/>
            </a:pPr>
            <a:endParaRPr lang="ar-IQ" dirty="0">
              <a:latin typeface="Times New Roman" panose="02020603050405020304" pitchFamily="18" charset="0"/>
              <a:cs typeface="Times New Roman" panose="02020603050405020304" pitchFamily="18" charset="0"/>
            </a:endParaRPr>
          </a:p>
        </p:txBody>
      </p:sp>
      <p:sp>
        <p:nvSpPr>
          <p:cNvPr id="16" name="Content Placeholder 15">
            <a:extLst>
              <a:ext uri="{FF2B5EF4-FFF2-40B4-BE49-F238E27FC236}">
                <a16:creationId xmlns:a16="http://schemas.microsoft.com/office/drawing/2014/main" id="{861803FE-F603-4928-B8C5-9CCEE1EAA4E2}"/>
              </a:ext>
            </a:extLst>
          </p:cNvPr>
          <p:cNvSpPr>
            <a:spLocks noGrp="1"/>
          </p:cNvSpPr>
          <p:nvPr>
            <p:ph sz="half" idx="2"/>
          </p:nvPr>
        </p:nvSpPr>
        <p:spPr>
          <a:xfrm>
            <a:off x="6392779" y="1628274"/>
            <a:ext cx="4836695" cy="5063039"/>
          </a:xfrm>
        </p:spPr>
        <p:txBody>
          <a:bodyPr>
            <a:normAutofit lnSpcReduction="10000"/>
          </a:bodyPr>
          <a:lstStyle/>
          <a:p>
            <a:pPr marL="514350" indent="-514350">
              <a:buFont typeface="+mj-lt"/>
              <a:buAutoNum type="alphaUcPeriod"/>
            </a:pPr>
            <a:r>
              <a:rPr lang="en-US" dirty="0">
                <a:latin typeface="Times New Roman" panose="02020603050405020304" pitchFamily="18" charset="0"/>
                <a:cs typeface="Times New Roman" panose="02020603050405020304" pitchFamily="18" charset="0"/>
              </a:rPr>
              <a:t>sciatica</a:t>
            </a: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ureteric colic</a:t>
            </a: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acute pancreatitis</a:t>
            </a: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appendicitis</a:t>
            </a: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degenerative arthritis</a:t>
            </a: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cluster headache</a:t>
            </a: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cystitis</a:t>
            </a: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tension headache</a:t>
            </a: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sub-arachnoid </a:t>
            </a:r>
            <a:r>
              <a:rPr lang="en-US" dirty="0" err="1">
                <a:latin typeface="Times New Roman" panose="02020603050405020304" pitchFamily="18" charset="0"/>
                <a:cs typeface="Times New Roman" panose="02020603050405020304" pitchFamily="18" charset="0"/>
              </a:rPr>
              <a:t>haemorrhage</a:t>
            </a:r>
            <a:endParaRPr lang="en-US" dirty="0">
              <a:latin typeface="Times New Roman" panose="02020603050405020304" pitchFamily="18" charset="0"/>
              <a:cs typeface="Times New Roman" panose="02020603050405020304" pitchFamily="18" charset="0"/>
            </a:endParaRP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angina pectoris</a:t>
            </a:r>
          </a:p>
        </p:txBody>
      </p:sp>
      <p:sp>
        <p:nvSpPr>
          <p:cNvPr id="10" name="Oval 9">
            <a:hlinkClick r:id="rId4" action="ppaction://hlinksldjump"/>
            <a:extLst>
              <a:ext uri="{FF2B5EF4-FFF2-40B4-BE49-F238E27FC236}">
                <a16:creationId xmlns:a16="http://schemas.microsoft.com/office/drawing/2014/main" id="{7DBF701C-590E-4CD8-8AD0-94C30F3D8AA5}"/>
              </a:ext>
            </a:extLst>
          </p:cNvPr>
          <p:cNvSpPr/>
          <p:nvPr/>
        </p:nvSpPr>
        <p:spPr>
          <a:xfrm>
            <a:off x="8308007" y="1721714"/>
            <a:ext cx="328864" cy="176463"/>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ar-IQ" dirty="0">
              <a:cs typeface="+mj-cs"/>
            </a:endParaRPr>
          </a:p>
        </p:txBody>
      </p:sp>
      <p:sp>
        <p:nvSpPr>
          <p:cNvPr id="11" name="Oval 10">
            <a:hlinkClick r:id="rId5" action="ppaction://hlinksldjump"/>
            <a:extLst>
              <a:ext uri="{FF2B5EF4-FFF2-40B4-BE49-F238E27FC236}">
                <a16:creationId xmlns:a16="http://schemas.microsoft.com/office/drawing/2014/main" id="{FFE4D2A3-28EB-4C94-954A-AACB94A585D8}"/>
              </a:ext>
            </a:extLst>
          </p:cNvPr>
          <p:cNvSpPr/>
          <p:nvPr/>
        </p:nvSpPr>
        <p:spPr>
          <a:xfrm>
            <a:off x="9044232" y="2179527"/>
            <a:ext cx="333877" cy="240631"/>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ar-IQ">
              <a:cs typeface="+mj-cs"/>
            </a:endParaRPr>
          </a:p>
        </p:txBody>
      </p:sp>
      <p:sp>
        <p:nvSpPr>
          <p:cNvPr id="18" name="Oval 17">
            <a:hlinkClick r:id="rId6" action="ppaction://hlinksldjump"/>
            <a:extLst>
              <a:ext uri="{FF2B5EF4-FFF2-40B4-BE49-F238E27FC236}">
                <a16:creationId xmlns:a16="http://schemas.microsoft.com/office/drawing/2014/main" id="{8F97DA1A-5820-4232-BFEC-5F08114931EA}"/>
              </a:ext>
            </a:extLst>
          </p:cNvPr>
          <p:cNvSpPr/>
          <p:nvPr/>
        </p:nvSpPr>
        <p:spPr>
          <a:xfrm>
            <a:off x="9722012" y="2666539"/>
            <a:ext cx="333877" cy="240630"/>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ar-IQ">
              <a:cs typeface="+mj-cs"/>
            </a:endParaRPr>
          </a:p>
        </p:txBody>
      </p:sp>
      <p:sp>
        <p:nvSpPr>
          <p:cNvPr id="19" name="Oval 18">
            <a:hlinkClick r:id="rId7" action="ppaction://hlinksldjump"/>
            <a:extLst>
              <a:ext uri="{FF2B5EF4-FFF2-40B4-BE49-F238E27FC236}">
                <a16:creationId xmlns:a16="http://schemas.microsoft.com/office/drawing/2014/main" id="{211716F2-F2C3-446A-BE4C-451B89920C9D}"/>
              </a:ext>
            </a:extLst>
          </p:cNvPr>
          <p:cNvSpPr/>
          <p:nvPr/>
        </p:nvSpPr>
        <p:spPr>
          <a:xfrm>
            <a:off x="8918400" y="3074703"/>
            <a:ext cx="333877" cy="240630"/>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ar-IQ" dirty="0">
              <a:solidFill>
                <a:schemeClr val="dk1"/>
              </a:solidFill>
              <a:cs typeface="+mj-cs"/>
            </a:endParaRPr>
          </a:p>
        </p:txBody>
      </p:sp>
      <p:sp>
        <p:nvSpPr>
          <p:cNvPr id="20" name="Oval 19">
            <a:hlinkClick r:id="rId8" action="ppaction://hlinksldjump"/>
            <a:extLst>
              <a:ext uri="{FF2B5EF4-FFF2-40B4-BE49-F238E27FC236}">
                <a16:creationId xmlns:a16="http://schemas.microsoft.com/office/drawing/2014/main" id="{BC6DE6A5-AFB6-4851-BD2C-56187ED3ECF7}"/>
              </a:ext>
            </a:extLst>
          </p:cNvPr>
          <p:cNvSpPr/>
          <p:nvPr/>
        </p:nvSpPr>
        <p:spPr>
          <a:xfrm>
            <a:off x="10271958" y="3578261"/>
            <a:ext cx="333877" cy="240630"/>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ar-IQ" dirty="0">
              <a:solidFill>
                <a:schemeClr val="dk1"/>
              </a:solidFill>
              <a:cs typeface="+mj-cs"/>
            </a:endParaRPr>
          </a:p>
        </p:txBody>
      </p:sp>
      <p:sp>
        <p:nvSpPr>
          <p:cNvPr id="12" name="Oval 11">
            <a:hlinkClick r:id="rId9" action="ppaction://hlinksldjump"/>
            <a:extLst>
              <a:ext uri="{FF2B5EF4-FFF2-40B4-BE49-F238E27FC236}">
                <a16:creationId xmlns:a16="http://schemas.microsoft.com/office/drawing/2014/main" id="{D2208B76-C5C2-46CF-AF99-97FA77BD5B0B}"/>
              </a:ext>
            </a:extLst>
          </p:cNvPr>
          <p:cNvSpPr/>
          <p:nvPr/>
        </p:nvSpPr>
        <p:spPr>
          <a:xfrm>
            <a:off x="9563098" y="4021877"/>
            <a:ext cx="333877" cy="240630"/>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ar-IQ">
              <a:solidFill>
                <a:schemeClr val="dk1"/>
              </a:solidFill>
              <a:cs typeface="+mj-cs"/>
            </a:endParaRPr>
          </a:p>
        </p:txBody>
      </p:sp>
      <p:sp>
        <p:nvSpPr>
          <p:cNvPr id="13" name="Oval 12">
            <a:hlinkClick r:id="rId10" action="ppaction://hlinksldjump"/>
            <a:extLst>
              <a:ext uri="{FF2B5EF4-FFF2-40B4-BE49-F238E27FC236}">
                <a16:creationId xmlns:a16="http://schemas.microsoft.com/office/drawing/2014/main" id="{4AEECD46-75CA-419D-BAF8-B177D58DB9C6}"/>
              </a:ext>
            </a:extLst>
          </p:cNvPr>
          <p:cNvSpPr/>
          <p:nvPr/>
        </p:nvSpPr>
        <p:spPr>
          <a:xfrm>
            <a:off x="8080207" y="4487742"/>
            <a:ext cx="333877" cy="240630"/>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ar-IQ">
              <a:solidFill>
                <a:schemeClr val="dk1"/>
              </a:solidFill>
              <a:cs typeface="+mj-cs"/>
            </a:endParaRPr>
          </a:p>
        </p:txBody>
      </p:sp>
      <p:sp>
        <p:nvSpPr>
          <p:cNvPr id="14" name="Oval 13">
            <a:hlinkClick r:id="rId11" action="ppaction://hlinksldjump"/>
            <a:extLst>
              <a:ext uri="{FF2B5EF4-FFF2-40B4-BE49-F238E27FC236}">
                <a16:creationId xmlns:a16="http://schemas.microsoft.com/office/drawing/2014/main" id="{23491A42-8878-4D82-BE44-5ADD8BEF1342}"/>
              </a:ext>
            </a:extLst>
          </p:cNvPr>
          <p:cNvSpPr/>
          <p:nvPr/>
        </p:nvSpPr>
        <p:spPr>
          <a:xfrm>
            <a:off x="9692778" y="4989096"/>
            <a:ext cx="333877" cy="240630"/>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ar-IQ">
              <a:solidFill>
                <a:schemeClr val="dk1"/>
              </a:solidFill>
              <a:cs typeface="+mj-cs"/>
            </a:endParaRPr>
          </a:p>
        </p:txBody>
      </p:sp>
      <p:sp>
        <p:nvSpPr>
          <p:cNvPr id="15" name="Oval 14">
            <a:hlinkClick r:id="rId12" action="ppaction://hlinksldjump"/>
            <a:extLst>
              <a:ext uri="{FF2B5EF4-FFF2-40B4-BE49-F238E27FC236}">
                <a16:creationId xmlns:a16="http://schemas.microsoft.com/office/drawing/2014/main" id="{80F9EF89-471E-4061-8C37-37920CF06341}"/>
              </a:ext>
            </a:extLst>
          </p:cNvPr>
          <p:cNvSpPr/>
          <p:nvPr/>
        </p:nvSpPr>
        <p:spPr>
          <a:xfrm>
            <a:off x="11164884" y="5446562"/>
            <a:ext cx="333877" cy="240630"/>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ar-IQ">
              <a:solidFill>
                <a:schemeClr val="dk1"/>
              </a:solidFill>
              <a:cs typeface="+mj-cs"/>
            </a:endParaRPr>
          </a:p>
        </p:txBody>
      </p:sp>
      <p:sp>
        <p:nvSpPr>
          <p:cNvPr id="17" name="Oval 16">
            <a:hlinkClick r:id="rId13" action="ppaction://hlinksldjump"/>
            <a:extLst>
              <a:ext uri="{FF2B5EF4-FFF2-40B4-BE49-F238E27FC236}">
                <a16:creationId xmlns:a16="http://schemas.microsoft.com/office/drawing/2014/main" id="{A71AA84E-808F-47F2-B287-A7F9B40A69AE}"/>
              </a:ext>
            </a:extLst>
          </p:cNvPr>
          <p:cNvSpPr/>
          <p:nvPr/>
        </p:nvSpPr>
        <p:spPr>
          <a:xfrm>
            <a:off x="9338344" y="5892449"/>
            <a:ext cx="333877" cy="240630"/>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ar-IQ">
              <a:solidFill>
                <a:schemeClr val="dk1"/>
              </a:solidFill>
              <a:cs typeface="+mj-cs"/>
            </a:endParaRPr>
          </a:p>
        </p:txBody>
      </p:sp>
      <p:sp>
        <p:nvSpPr>
          <p:cNvPr id="23" name="Oval 22">
            <a:hlinkClick r:id="rId14" action="ppaction://hlinksldjump"/>
            <a:extLst>
              <a:ext uri="{FF2B5EF4-FFF2-40B4-BE49-F238E27FC236}">
                <a16:creationId xmlns:a16="http://schemas.microsoft.com/office/drawing/2014/main" id="{D3996E0D-93D2-4B9D-A801-DC14CBBAA7FF}"/>
              </a:ext>
            </a:extLst>
          </p:cNvPr>
          <p:cNvSpPr/>
          <p:nvPr/>
        </p:nvSpPr>
        <p:spPr>
          <a:xfrm>
            <a:off x="11066046" y="5955759"/>
            <a:ext cx="1035880" cy="7355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cs typeface="+mj-cs"/>
              </a:rPr>
              <a:t>Next</a:t>
            </a:r>
            <a:endParaRPr lang="ar-IQ" dirty="0">
              <a:cs typeface="+mj-cs"/>
            </a:endParaRPr>
          </a:p>
        </p:txBody>
      </p:sp>
      <p:sp>
        <p:nvSpPr>
          <p:cNvPr id="2" name="Oval 1">
            <a:hlinkClick r:id="rId15" action="ppaction://hlinksldjump"/>
            <a:extLst>
              <a:ext uri="{FF2B5EF4-FFF2-40B4-BE49-F238E27FC236}">
                <a16:creationId xmlns:a16="http://schemas.microsoft.com/office/drawing/2014/main" id="{D568EA3F-6C05-472F-9802-F5410C2958B6}"/>
              </a:ext>
            </a:extLst>
          </p:cNvPr>
          <p:cNvSpPr/>
          <p:nvPr/>
        </p:nvSpPr>
        <p:spPr>
          <a:xfrm>
            <a:off x="453560" y="1025563"/>
            <a:ext cx="593186" cy="371779"/>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ar-IQ">
              <a:solidFill>
                <a:schemeClr val="dk1"/>
              </a:solidFill>
              <a:cs typeface="+mj-cs"/>
            </a:endParaRPr>
          </a:p>
        </p:txBody>
      </p:sp>
      <p:pic>
        <p:nvPicPr>
          <p:cNvPr id="21" name="Picture 20" descr="A logo of a university&#10;&#10;Description automatically generated">
            <a:extLst>
              <a:ext uri="{FF2B5EF4-FFF2-40B4-BE49-F238E27FC236}">
                <a16:creationId xmlns:a16="http://schemas.microsoft.com/office/drawing/2014/main" id="{074EFC4C-87E9-A606-97E7-977B846F9F8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4271253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3FAFE4-BDE7-4D27-A16F-FF4AD1BB4D4C}"/>
              </a:ext>
            </a:extLst>
          </p:cNvPr>
          <p:cNvSpPr>
            <a:spLocks noGrp="1"/>
          </p:cNvSpPr>
          <p:nvPr>
            <p:ph idx="1"/>
          </p:nvPr>
        </p:nvSpPr>
        <p:spPr>
          <a:xfrm>
            <a:off x="521369" y="393032"/>
            <a:ext cx="9962148" cy="6104021"/>
          </a:xfrm>
        </p:spPr>
        <p:txBody>
          <a:bodyPr>
            <a:normAutofit/>
          </a:bodyPr>
          <a:lstStyle/>
          <a:p>
            <a:pPr marL="0" indent="0">
              <a:lnSpc>
                <a:spcPct val="150000"/>
              </a:lnSpc>
              <a:buNone/>
            </a:pPr>
            <a:r>
              <a:rPr lang="en-US" sz="2400" b="1" dirty="0">
                <a:solidFill>
                  <a:srgbClr val="FF0000"/>
                </a:solidFill>
                <a:latin typeface="Times New Roman" panose="02020603050405020304" pitchFamily="18" charset="0"/>
                <a:cs typeface="Times New Roman" panose="02020603050405020304" pitchFamily="18" charset="0"/>
              </a:rPr>
              <a:t>boring</a:t>
            </a:r>
            <a:r>
              <a:rPr lang="en-US" sz="2400" dirty="0">
                <a:latin typeface="Times New Roman" panose="02020603050405020304" pitchFamily="18" charset="0"/>
                <a:cs typeface="Times New Roman" panose="02020603050405020304" pitchFamily="18" charset="0"/>
              </a:rPr>
              <a:t> (of a pain) passing through one part of the body to another. </a:t>
            </a:r>
          </a:p>
          <a:p>
            <a:pPr marL="0" indent="0">
              <a:lnSpc>
                <a:spcPct val="150000"/>
              </a:lnSpc>
              <a:buNone/>
            </a:pPr>
            <a:r>
              <a:rPr lang="en-US" sz="2400" b="1" dirty="0">
                <a:solidFill>
                  <a:srgbClr val="FF0000"/>
                </a:solidFill>
                <a:latin typeface="Times New Roman" panose="02020603050405020304" pitchFamily="18" charset="0"/>
                <a:cs typeface="Times New Roman" panose="02020603050405020304" pitchFamily="18" charset="0"/>
              </a:rPr>
              <a:t>piercing</a:t>
            </a:r>
            <a:r>
              <a:rPr lang="en-US" sz="2400" dirty="0">
                <a:latin typeface="Times New Roman" panose="02020603050405020304" pitchFamily="18" charset="0"/>
                <a:cs typeface="Times New Roman" panose="02020603050405020304" pitchFamily="18" charset="0"/>
              </a:rPr>
              <a:t>: feeling as a sharp object is pushing in your body.</a:t>
            </a:r>
          </a:p>
          <a:p>
            <a:pPr marL="0" indent="0">
              <a:lnSpc>
                <a:spcPct val="150000"/>
              </a:lnSpc>
              <a:buNone/>
            </a:pPr>
            <a:r>
              <a:rPr lang="en-US" sz="2400" b="1" dirty="0">
                <a:solidFill>
                  <a:srgbClr val="FF0000"/>
                </a:solidFill>
                <a:latin typeface="Times New Roman" panose="02020603050405020304" pitchFamily="18" charset="0"/>
                <a:cs typeface="Times New Roman" panose="02020603050405020304" pitchFamily="18" charset="0"/>
              </a:rPr>
              <a:t>scalding</a:t>
            </a:r>
            <a:r>
              <a:rPr lang="en-US" sz="2400" dirty="0">
                <a:latin typeface="Times New Roman" panose="02020603050405020304" pitchFamily="18" charset="0"/>
                <a:cs typeface="Times New Roman" panose="02020603050405020304" pitchFamily="18" charset="0"/>
              </a:rPr>
              <a:t>: very strong and giving a feeling of burning.</a:t>
            </a:r>
          </a:p>
          <a:p>
            <a:pPr marL="0" indent="0">
              <a:lnSpc>
                <a:spcPct val="150000"/>
              </a:lnSpc>
              <a:buNone/>
            </a:pPr>
            <a:r>
              <a:rPr lang="en-US" sz="2400" b="1" dirty="0">
                <a:solidFill>
                  <a:srgbClr val="FF0000"/>
                </a:solidFill>
                <a:latin typeface="Times New Roman" panose="02020603050405020304" pitchFamily="18" charset="0"/>
                <a:cs typeface="Times New Roman" panose="02020603050405020304" pitchFamily="18" charset="0"/>
              </a:rPr>
              <a:t>dull</a:t>
            </a:r>
            <a:r>
              <a:rPr lang="en-US" sz="2400" dirty="0">
                <a:latin typeface="Times New Roman" panose="02020603050405020304" pitchFamily="18" charset="0"/>
                <a:cs typeface="Times New Roman" panose="02020603050405020304" pitchFamily="18" charset="0"/>
              </a:rPr>
              <a:t>: not very severe, but continuous.</a:t>
            </a:r>
          </a:p>
          <a:p>
            <a:pPr marL="0" indent="0">
              <a:lnSpc>
                <a:spcPct val="150000"/>
              </a:lnSpc>
              <a:buNone/>
            </a:pPr>
            <a:r>
              <a:rPr lang="en-US" sz="2400" b="1" dirty="0">
                <a:solidFill>
                  <a:srgbClr val="FF0000"/>
                </a:solidFill>
                <a:latin typeface="Times New Roman" panose="02020603050405020304" pitchFamily="18" charset="0"/>
                <a:cs typeface="Times New Roman" panose="02020603050405020304" pitchFamily="18" charset="0"/>
              </a:rPr>
              <a:t>persistent</a:t>
            </a:r>
            <a:r>
              <a:rPr lang="en-US" sz="2400" dirty="0">
                <a:latin typeface="Times New Roman" panose="02020603050405020304" pitchFamily="18" charset="0"/>
                <a:cs typeface="Times New Roman" panose="02020603050405020304" pitchFamily="18" charset="0"/>
              </a:rPr>
              <a:t>: continuing for a long period of time without interruption. </a:t>
            </a:r>
          </a:p>
          <a:p>
            <a:pPr marL="0" indent="0">
              <a:lnSpc>
                <a:spcPct val="150000"/>
              </a:lnSpc>
              <a:buNone/>
            </a:pPr>
            <a:r>
              <a:rPr lang="en-US" sz="2400" b="1" dirty="0">
                <a:solidFill>
                  <a:srgbClr val="FF0000"/>
                </a:solidFill>
                <a:latin typeface="Times New Roman" panose="02020603050405020304" pitchFamily="18" charset="0"/>
                <a:cs typeface="Times New Roman" panose="02020603050405020304" pitchFamily="18" charset="0"/>
              </a:rPr>
              <a:t>Vague</a:t>
            </a:r>
            <a:r>
              <a:rPr lang="en-US" sz="2400" dirty="0">
                <a:latin typeface="Times New Roman" panose="02020603050405020304" pitchFamily="18" charset="0"/>
                <a:cs typeface="Times New Roman" panose="02020603050405020304" pitchFamily="18" charset="0"/>
              </a:rPr>
              <a:t>: mild, not very severe</a:t>
            </a:r>
          </a:p>
          <a:p>
            <a:pPr marL="0" indent="0">
              <a:lnSpc>
                <a:spcPct val="150000"/>
              </a:lnSpc>
              <a:buNone/>
            </a:pPr>
            <a:r>
              <a:rPr lang="en-US" sz="2400" b="1" dirty="0">
                <a:solidFill>
                  <a:srgbClr val="FF0000"/>
                </a:solidFill>
                <a:latin typeface="Times New Roman" panose="02020603050405020304" pitchFamily="18" charset="0"/>
                <a:cs typeface="Times New Roman" panose="02020603050405020304" pitchFamily="18" charset="0"/>
              </a:rPr>
              <a:t>excruciating</a:t>
            </a:r>
            <a:r>
              <a:rPr lang="en-US" sz="2400" dirty="0">
                <a:latin typeface="Times New Roman" panose="02020603050405020304" pitchFamily="18" charset="0"/>
                <a:cs typeface="Times New Roman" panose="02020603050405020304" pitchFamily="18" charset="0"/>
              </a:rPr>
              <a:t>: extremely severe.</a:t>
            </a:r>
          </a:p>
          <a:p>
            <a:pPr marL="0" indent="0">
              <a:lnSpc>
                <a:spcPct val="150000"/>
              </a:lnSpc>
              <a:buNone/>
            </a:pPr>
            <a:r>
              <a:rPr lang="en-US" sz="2400" b="1" dirty="0">
                <a:solidFill>
                  <a:srgbClr val="FF0000"/>
                </a:solidFill>
                <a:latin typeface="Times New Roman" panose="02020603050405020304" pitchFamily="18" charset="0"/>
                <a:cs typeface="Times New Roman" panose="02020603050405020304" pitchFamily="18" charset="0"/>
              </a:rPr>
              <a:t>thunderclap</a:t>
            </a:r>
            <a:r>
              <a:rPr lang="en-US" sz="2400" dirty="0">
                <a:latin typeface="Times New Roman" panose="02020603050405020304" pitchFamily="18" charset="0"/>
                <a:cs typeface="Times New Roman" panose="02020603050405020304" pitchFamily="18" charset="0"/>
              </a:rPr>
              <a:t>: sudden and very tense.</a:t>
            </a:r>
          </a:p>
          <a:p>
            <a:pPr marL="0" indent="0">
              <a:buNone/>
            </a:pPr>
            <a:endParaRPr lang="ar-IQ" sz="2400" dirty="0">
              <a:latin typeface="Times New Roman" panose="02020603050405020304" pitchFamily="18" charset="0"/>
              <a:cs typeface="Times New Roman" panose="02020603050405020304" pitchFamily="18" charset="0"/>
            </a:endParaRPr>
          </a:p>
        </p:txBody>
      </p:sp>
      <p:sp>
        <p:nvSpPr>
          <p:cNvPr id="2" name="Oval 1">
            <a:hlinkClick r:id="rId3" action="ppaction://hlinksldjump"/>
            <a:extLst>
              <a:ext uri="{FF2B5EF4-FFF2-40B4-BE49-F238E27FC236}">
                <a16:creationId xmlns:a16="http://schemas.microsoft.com/office/drawing/2014/main" id="{BC6700AE-08C3-464C-AACA-15A54094CDD9}"/>
              </a:ext>
            </a:extLst>
          </p:cNvPr>
          <p:cNvSpPr/>
          <p:nvPr/>
        </p:nvSpPr>
        <p:spPr>
          <a:xfrm>
            <a:off x="10868528" y="6198619"/>
            <a:ext cx="930441" cy="452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Next</a:t>
            </a:r>
            <a:endParaRPr lang="ar-IQ" dirty="0"/>
          </a:p>
        </p:txBody>
      </p:sp>
      <p:pic>
        <p:nvPicPr>
          <p:cNvPr id="5" name="Picture 4" descr="A logo of a university&#10;&#10;Description automatically generated">
            <a:extLst>
              <a:ext uri="{FF2B5EF4-FFF2-40B4-BE49-F238E27FC236}">
                <a16:creationId xmlns:a16="http://schemas.microsoft.com/office/drawing/2014/main" id="{3A453DEC-30A3-D120-A282-C4C8EB247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31959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F16492-A273-BF96-4D2A-30058533F24C}"/>
              </a:ext>
            </a:extLst>
          </p:cNvPr>
          <p:cNvSpPr txBox="1"/>
          <p:nvPr/>
        </p:nvSpPr>
        <p:spPr>
          <a:xfrm>
            <a:off x="801858" y="1012874"/>
            <a:ext cx="9931791" cy="5293757"/>
          </a:xfrm>
          <a:prstGeom prst="rect">
            <a:avLst/>
          </a:prstGeom>
          <a:noFill/>
        </p:spPr>
        <p:txBody>
          <a:bodyPr wrap="square" rtlCol="0">
            <a:spAutoFit/>
          </a:bodyPr>
          <a:lstStyle/>
          <a:p>
            <a:pPr>
              <a:lnSpc>
                <a:spcPct val="200000"/>
              </a:lnSpc>
            </a:pPr>
            <a:r>
              <a:rPr lang="en-US" sz="2000" dirty="0">
                <a:latin typeface="Times New Roman" panose="02020603050405020304" pitchFamily="18" charset="0"/>
                <a:cs typeface="Times New Roman" panose="02020603050405020304" pitchFamily="18" charset="0"/>
              </a:rPr>
              <a:t>Objectives:</a:t>
            </a:r>
          </a:p>
          <a:p>
            <a:pPr marL="285750" indent="-285750">
              <a:lnSpc>
                <a:spcPct val="2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this unit, the students will be able to:</a:t>
            </a:r>
          </a:p>
          <a:p>
            <a:pPr marL="285750" indent="-285750">
              <a:lnSpc>
                <a:spcPct val="2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Employ a compassionate and non-intrusive questioning approach when eliciting patient information.</a:t>
            </a:r>
          </a:p>
          <a:p>
            <a:pPr marL="285750" indent="-285750">
              <a:lnSpc>
                <a:spcPct val="2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Define adjectives related to describing pain.</a:t>
            </a:r>
          </a:p>
          <a:p>
            <a:pPr marL="285750" indent="-285750">
              <a:lnSpc>
                <a:spcPct val="2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Define illnesses.</a:t>
            </a:r>
          </a:p>
          <a:p>
            <a:pPr marL="285750" indent="-285750">
              <a:lnSpc>
                <a:spcPct val="2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Distinguish between technical and non-technical terms.</a:t>
            </a:r>
          </a:p>
          <a:p>
            <a:pPr marL="285750" indent="-285750">
              <a:lnSpc>
                <a:spcPct val="2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Writing a case report.</a:t>
            </a:r>
          </a:p>
          <a:p>
            <a:pPr marL="285750" indent="-285750">
              <a:buFont typeface="Arial" panose="020B0604020202020204" pitchFamily="34" charset="0"/>
              <a:buChar char="•"/>
            </a:pPr>
            <a:endParaRPr lang="en-US" dirty="0"/>
          </a:p>
        </p:txBody>
      </p:sp>
      <p:pic>
        <p:nvPicPr>
          <p:cNvPr id="3" name="Picture 2" descr="A logo of a university&#10;&#10;Description automatically generated">
            <a:extLst>
              <a:ext uri="{FF2B5EF4-FFF2-40B4-BE49-F238E27FC236}">
                <a16:creationId xmlns:a16="http://schemas.microsoft.com/office/drawing/2014/main" id="{EDC8856F-FE86-34C1-50FE-BC6CBDCE71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3924233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30FA45-18A6-4C4A-BFA6-0B7EE8507730}"/>
              </a:ext>
            </a:extLst>
          </p:cNvPr>
          <p:cNvSpPr>
            <a:spLocks noGrp="1"/>
          </p:cNvSpPr>
          <p:nvPr>
            <p:ph idx="1"/>
          </p:nvPr>
        </p:nvSpPr>
        <p:spPr>
          <a:xfrm>
            <a:off x="328863" y="393032"/>
            <a:ext cx="11798969" cy="6312568"/>
          </a:xfrm>
        </p:spPr>
        <p:txBody>
          <a:bodyPr>
            <a:normAutofit/>
          </a:bodyPr>
          <a:lstStyle/>
          <a:p>
            <a:pPr marL="0" indent="0">
              <a:lnSpc>
                <a:spcPct val="150000"/>
              </a:lnSpc>
              <a:buNone/>
            </a:pPr>
            <a:r>
              <a:rPr lang="en-US" sz="2400" b="1" dirty="0">
                <a:solidFill>
                  <a:srgbClr val="FF0000"/>
                </a:solidFill>
                <a:latin typeface="Times New Roman" panose="02020603050405020304" pitchFamily="18" charset="0"/>
                <a:cs typeface="Times New Roman" panose="02020603050405020304" pitchFamily="18" charset="0"/>
              </a:rPr>
              <a:t>Shooting</a:t>
            </a:r>
            <a:r>
              <a:rPr lang="en-US" sz="2400" dirty="0">
                <a:latin typeface="Times New Roman" panose="02020603050405020304" pitchFamily="18" charset="0"/>
                <a:cs typeface="Times New Roman" panose="02020603050405020304" pitchFamily="18" charset="0"/>
              </a:rPr>
              <a:t>: a sudden sharp pain that moves quickly across an area of the body.</a:t>
            </a:r>
          </a:p>
          <a:p>
            <a:pPr marL="0" indent="0">
              <a:lnSpc>
                <a:spcPct val="150000"/>
              </a:lnSpc>
              <a:buNone/>
            </a:pPr>
            <a:r>
              <a:rPr lang="en-US" sz="2400" b="1" dirty="0">
                <a:solidFill>
                  <a:srgbClr val="FF0000"/>
                </a:solidFill>
                <a:latin typeface="Times New Roman" panose="02020603050405020304" pitchFamily="18" charset="0"/>
                <a:cs typeface="Times New Roman" panose="02020603050405020304" pitchFamily="18" charset="0"/>
              </a:rPr>
              <a:t>Spasmodic</a:t>
            </a:r>
            <a:r>
              <a:rPr lang="en-US" sz="2400" dirty="0">
                <a:latin typeface="Times New Roman" panose="02020603050405020304" pitchFamily="18" charset="0"/>
                <a:cs typeface="Times New Roman" panose="02020603050405020304" pitchFamily="18" charset="0"/>
              </a:rPr>
              <a:t>: 1.(of a pain) caused by your muscles becoming tight in a way that you cannot 	             control.</a:t>
            </a:r>
          </a:p>
          <a:p>
            <a:pPr marL="0" indent="0">
              <a:lnSpc>
                <a:spcPct val="150000"/>
              </a:lnSpc>
              <a:buNone/>
            </a:pPr>
            <a:r>
              <a:rPr lang="en-US" sz="2400" dirty="0">
                <a:latin typeface="Times New Roman" panose="02020603050405020304" pitchFamily="18" charset="0"/>
                <a:cs typeface="Times New Roman" panose="02020603050405020304" pitchFamily="18" charset="0"/>
              </a:rPr>
              <a:t>	        2. Happening suddenly for short periods of time; not regular or continuous.</a:t>
            </a:r>
          </a:p>
          <a:p>
            <a:pPr marL="0" indent="0">
              <a:lnSpc>
                <a:spcPct val="150000"/>
              </a:lnSpc>
              <a:buNone/>
            </a:pPr>
            <a:r>
              <a:rPr lang="en-US" sz="2400" b="1" dirty="0">
                <a:solidFill>
                  <a:srgbClr val="FF0000"/>
                </a:solidFill>
                <a:latin typeface="Times New Roman" panose="02020603050405020304" pitchFamily="18" charset="0"/>
                <a:cs typeface="Times New Roman" panose="02020603050405020304" pitchFamily="18" charset="0"/>
              </a:rPr>
              <a:t>Crushing</a:t>
            </a:r>
            <a:r>
              <a:rPr lang="en-US" sz="2400" dirty="0">
                <a:latin typeface="Times New Roman" panose="02020603050405020304" pitchFamily="18" charset="0"/>
                <a:cs typeface="Times New Roman" panose="02020603050405020304" pitchFamily="18" charset="0"/>
              </a:rPr>
              <a:t>: feeling that something is pressing down extremely hard on a particular area of your body. </a:t>
            </a:r>
          </a:p>
          <a:p>
            <a:pPr marL="0" indent="0">
              <a:lnSpc>
                <a:spcPct val="150000"/>
              </a:lnSpc>
              <a:buNone/>
            </a:pPr>
            <a:r>
              <a:rPr lang="en-US" sz="2400" b="1" dirty="0">
                <a:solidFill>
                  <a:srgbClr val="FF0000"/>
                </a:solidFill>
                <a:latin typeface="Times New Roman" panose="02020603050405020304" pitchFamily="18" charset="0"/>
                <a:cs typeface="Times New Roman" panose="02020603050405020304" pitchFamily="18" charset="0"/>
              </a:rPr>
              <a:t>Gripping</a:t>
            </a:r>
            <a:r>
              <a:rPr lang="en-US" sz="2400" dirty="0">
                <a:latin typeface="Times New Roman" panose="02020603050405020304" pitchFamily="18" charset="0"/>
                <a:cs typeface="Times New Roman" panose="02020603050405020304" pitchFamily="18" charset="0"/>
              </a:rPr>
              <a:t>: feeling as if something is squeezing or holding a part of your body very hard.</a:t>
            </a:r>
          </a:p>
          <a:p>
            <a:pPr marL="0" indent="0">
              <a:buNone/>
            </a:pPr>
            <a:endParaRPr lang="ar-IQ" dirty="0">
              <a:latin typeface="Times New Roman" panose="02020603050405020304" pitchFamily="18" charset="0"/>
              <a:cs typeface="Times New Roman" panose="02020603050405020304" pitchFamily="18" charset="0"/>
            </a:endParaRPr>
          </a:p>
        </p:txBody>
      </p:sp>
      <p:sp>
        <p:nvSpPr>
          <p:cNvPr id="2" name="Oval 1">
            <a:hlinkClick r:id="rId3" action="ppaction://hlinksldjump"/>
            <a:extLst>
              <a:ext uri="{FF2B5EF4-FFF2-40B4-BE49-F238E27FC236}">
                <a16:creationId xmlns:a16="http://schemas.microsoft.com/office/drawing/2014/main" id="{348E45A3-E63B-456F-B0EA-C68B4586442F}"/>
              </a:ext>
            </a:extLst>
          </p:cNvPr>
          <p:cNvSpPr/>
          <p:nvPr/>
        </p:nvSpPr>
        <p:spPr>
          <a:xfrm>
            <a:off x="10619874" y="6015790"/>
            <a:ext cx="1171073" cy="593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back</a:t>
            </a:r>
            <a:endParaRPr lang="ar-IQ" dirty="0"/>
          </a:p>
        </p:txBody>
      </p:sp>
      <p:pic>
        <p:nvPicPr>
          <p:cNvPr id="4" name="Picture 3" descr="A logo of a university&#10;&#10;Description automatically generated">
            <a:extLst>
              <a:ext uri="{FF2B5EF4-FFF2-40B4-BE49-F238E27FC236}">
                <a16:creationId xmlns:a16="http://schemas.microsoft.com/office/drawing/2014/main" id="{EC1233DE-5437-E4D0-E9A2-D884927CD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32014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947BF82-9E3E-44A8-A803-C8CA2F9DD4DE}"/>
              </a:ext>
            </a:extLst>
          </p:cNvPr>
          <p:cNvSpPr>
            <a:spLocks noGrp="1"/>
          </p:cNvSpPr>
          <p:nvPr>
            <p:ph idx="1"/>
          </p:nvPr>
        </p:nvSpPr>
        <p:spPr>
          <a:xfrm>
            <a:off x="642687" y="1309854"/>
            <a:ext cx="7057523" cy="4238291"/>
          </a:xfrm>
        </p:spPr>
        <p:txBody>
          <a:bodyPr/>
          <a:lstStyle/>
          <a:p>
            <a:pPr marL="0" indent="0" algn="just">
              <a:lnSpc>
                <a:spcPct val="150000"/>
              </a:lnSpc>
              <a:buNone/>
            </a:pPr>
            <a:endParaRPr lang="en-US" dirty="0">
              <a:latin typeface="Times New Roman" panose="02020603050405020304" pitchFamily="18" charset="0"/>
              <a:cs typeface="Times New Roman" panose="02020603050405020304" pitchFamily="18" charset="0"/>
            </a:endParaRPr>
          </a:p>
          <a:p>
            <a:pPr marL="0" indent="0" algn="just">
              <a:lnSpc>
                <a:spcPct val="150000"/>
              </a:lnSpc>
              <a:buNone/>
            </a:pPr>
            <a:r>
              <a:rPr lang="en-US" b="1" i="0" dirty="0">
                <a:solidFill>
                  <a:srgbClr val="202124"/>
                </a:solidFill>
                <a:effectLst/>
                <a:latin typeface="Times New Roman" panose="02020603050405020304" pitchFamily="18" charset="0"/>
                <a:cs typeface="Times New Roman" panose="02020603050405020304" pitchFamily="18" charset="0"/>
              </a:rPr>
              <a:t>Sciatica</a:t>
            </a:r>
            <a:r>
              <a:rPr lang="en-US" b="0" i="0" dirty="0">
                <a:solidFill>
                  <a:srgbClr val="202124"/>
                </a:solidFill>
                <a:effectLst/>
                <a:latin typeface="Times New Roman" panose="02020603050405020304" pitchFamily="18" charset="0"/>
                <a:cs typeface="Times New Roman" panose="02020603050405020304" pitchFamily="18" charset="0"/>
              </a:rPr>
              <a:t> refers to back pain caused by a problem with the </a:t>
            </a:r>
            <a:r>
              <a:rPr lang="en-US" i="0" dirty="0">
                <a:solidFill>
                  <a:srgbClr val="202124"/>
                </a:solidFill>
                <a:effectLst/>
                <a:latin typeface="Times New Roman" panose="02020603050405020304" pitchFamily="18" charset="0"/>
                <a:cs typeface="Times New Roman" panose="02020603050405020304" pitchFamily="18" charset="0"/>
              </a:rPr>
              <a:t>sciatic</a:t>
            </a:r>
            <a:r>
              <a:rPr lang="en-US" b="0" i="0" dirty="0">
                <a:solidFill>
                  <a:srgbClr val="202124"/>
                </a:solidFill>
                <a:effectLst/>
                <a:latin typeface="Times New Roman" panose="02020603050405020304" pitchFamily="18" charset="0"/>
                <a:cs typeface="Times New Roman" panose="02020603050405020304" pitchFamily="18" charset="0"/>
              </a:rPr>
              <a:t> nerve. This is a large nerve that runs from the lower back down the back of each leg. </a:t>
            </a:r>
            <a:endParaRPr lang="ar-IQ" dirty="0">
              <a:latin typeface="Times New Roman" panose="02020603050405020304" pitchFamily="18" charset="0"/>
              <a:cs typeface="Times New Roman" panose="02020603050405020304" pitchFamily="18" charset="0"/>
            </a:endParaRPr>
          </a:p>
        </p:txBody>
      </p:sp>
      <p:sp>
        <p:nvSpPr>
          <p:cNvPr id="6" name="Oval 5">
            <a:hlinkClick r:id="rId2" action="ppaction://hlinksldjump"/>
            <a:extLst>
              <a:ext uri="{FF2B5EF4-FFF2-40B4-BE49-F238E27FC236}">
                <a16:creationId xmlns:a16="http://schemas.microsoft.com/office/drawing/2014/main" id="{3A847134-B045-49EE-834F-5B47D5947F17}"/>
              </a:ext>
            </a:extLst>
          </p:cNvPr>
          <p:cNvSpPr/>
          <p:nvPr/>
        </p:nvSpPr>
        <p:spPr>
          <a:xfrm>
            <a:off x="374546" y="306555"/>
            <a:ext cx="962526" cy="697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Back</a:t>
            </a:r>
            <a:endParaRPr lang="ar-IQ" dirty="0"/>
          </a:p>
        </p:txBody>
      </p:sp>
      <p:pic>
        <p:nvPicPr>
          <p:cNvPr id="8" name="Picture 7">
            <a:extLst>
              <a:ext uri="{FF2B5EF4-FFF2-40B4-BE49-F238E27FC236}">
                <a16:creationId xmlns:a16="http://schemas.microsoft.com/office/drawing/2014/main" id="{9F15191F-48E3-4D73-8B49-B94A03A51EDC}"/>
              </a:ext>
            </a:extLst>
          </p:cNvPr>
          <p:cNvPicPr>
            <a:picLocks noChangeAspect="1"/>
          </p:cNvPicPr>
          <p:nvPr/>
        </p:nvPicPr>
        <p:blipFill>
          <a:blip r:embed="rId3"/>
          <a:stretch>
            <a:fillRect/>
          </a:stretch>
        </p:blipFill>
        <p:spPr>
          <a:xfrm>
            <a:off x="8556021" y="0"/>
            <a:ext cx="3261433" cy="6858000"/>
          </a:xfrm>
          <a:prstGeom prst="rect">
            <a:avLst/>
          </a:prstGeom>
        </p:spPr>
      </p:pic>
      <p:pic>
        <p:nvPicPr>
          <p:cNvPr id="7" name="Picture 6" descr="A logo of a university&#10;&#10;Description automatically generated">
            <a:extLst>
              <a:ext uri="{FF2B5EF4-FFF2-40B4-BE49-F238E27FC236}">
                <a16:creationId xmlns:a16="http://schemas.microsoft.com/office/drawing/2014/main" id="{F1428BDB-E8AE-8222-5B60-21C630993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094763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C93791-B7A2-434C-887F-A50B76E5E513}"/>
              </a:ext>
            </a:extLst>
          </p:cNvPr>
          <p:cNvSpPr>
            <a:spLocks noGrp="1"/>
          </p:cNvSpPr>
          <p:nvPr>
            <p:ph idx="1"/>
          </p:nvPr>
        </p:nvSpPr>
        <p:spPr>
          <a:xfrm>
            <a:off x="364206" y="1708486"/>
            <a:ext cx="6083968" cy="4363449"/>
          </a:xfrm>
        </p:spPr>
        <p:txBody>
          <a:bodyPr/>
          <a:lstStyle/>
          <a:p>
            <a:pPr marL="0" indent="0" algn="just">
              <a:lnSpc>
                <a:spcPct val="200000"/>
              </a:lnSpc>
              <a:buNone/>
            </a:pPr>
            <a:r>
              <a:rPr lang="en-US" b="1" i="0" dirty="0">
                <a:solidFill>
                  <a:srgbClr val="202124"/>
                </a:solidFill>
                <a:effectLst/>
                <a:latin typeface="Times New Roman" panose="02020603050405020304" pitchFamily="18" charset="0"/>
                <a:cs typeface="Times New Roman" panose="02020603050405020304" pitchFamily="18" charset="0"/>
              </a:rPr>
              <a:t>Ureteric colic (renal colic)</a:t>
            </a:r>
            <a:r>
              <a:rPr lang="en-US" b="0" i="0" dirty="0">
                <a:solidFill>
                  <a:srgbClr val="202124"/>
                </a:solidFill>
                <a:effectLst/>
                <a:latin typeface="Times New Roman" panose="02020603050405020304" pitchFamily="18" charset="0"/>
                <a:cs typeface="Times New Roman" panose="02020603050405020304" pitchFamily="18" charset="0"/>
              </a:rPr>
              <a:t> is defined as a medical condition characterized by the presence of a urinary stone, leading to a severe urinary system pain. </a:t>
            </a:r>
            <a:endParaRPr lang="ar-IQ" dirty="0">
              <a:latin typeface="Times New Roman" panose="02020603050405020304" pitchFamily="18" charset="0"/>
              <a:cs typeface="Times New Roman" panose="02020603050405020304" pitchFamily="18" charset="0"/>
            </a:endParaRPr>
          </a:p>
        </p:txBody>
      </p:sp>
      <p:sp>
        <p:nvSpPr>
          <p:cNvPr id="4" name="Oval 3">
            <a:hlinkClick r:id="rId2" action="ppaction://hlinksldjump"/>
            <a:extLst>
              <a:ext uri="{FF2B5EF4-FFF2-40B4-BE49-F238E27FC236}">
                <a16:creationId xmlns:a16="http://schemas.microsoft.com/office/drawing/2014/main" id="{CCE42E3C-E8B8-4E2C-95BB-6F382C047960}"/>
              </a:ext>
            </a:extLst>
          </p:cNvPr>
          <p:cNvSpPr/>
          <p:nvPr/>
        </p:nvSpPr>
        <p:spPr>
          <a:xfrm>
            <a:off x="10417649" y="5723019"/>
            <a:ext cx="962526" cy="697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Back</a:t>
            </a:r>
            <a:endParaRPr lang="ar-IQ" dirty="0"/>
          </a:p>
        </p:txBody>
      </p:sp>
      <p:pic>
        <p:nvPicPr>
          <p:cNvPr id="6" name="Picture 5">
            <a:extLst>
              <a:ext uri="{FF2B5EF4-FFF2-40B4-BE49-F238E27FC236}">
                <a16:creationId xmlns:a16="http://schemas.microsoft.com/office/drawing/2014/main" id="{8E03CB60-747C-4120-8C44-75410A6DB418}"/>
              </a:ext>
            </a:extLst>
          </p:cNvPr>
          <p:cNvPicPr>
            <a:picLocks noChangeAspect="1"/>
          </p:cNvPicPr>
          <p:nvPr/>
        </p:nvPicPr>
        <p:blipFill>
          <a:blip r:embed="rId3"/>
          <a:stretch>
            <a:fillRect/>
          </a:stretch>
        </p:blipFill>
        <p:spPr>
          <a:xfrm>
            <a:off x="6652710" y="1708486"/>
            <a:ext cx="4727465" cy="368336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Rounded Corners 6">
            <a:extLst>
              <a:ext uri="{FF2B5EF4-FFF2-40B4-BE49-F238E27FC236}">
                <a16:creationId xmlns:a16="http://schemas.microsoft.com/office/drawing/2014/main" id="{0A3D1657-A621-4EB1-8BB8-767A878F8A23}"/>
              </a:ext>
            </a:extLst>
          </p:cNvPr>
          <p:cNvSpPr/>
          <p:nvPr/>
        </p:nvSpPr>
        <p:spPr>
          <a:xfrm>
            <a:off x="6448174" y="5646818"/>
            <a:ext cx="3649577" cy="850232"/>
          </a:xfrm>
          <a:prstGeom prst="roundRect">
            <a:avLst/>
          </a:prstGeom>
          <a:noFill/>
          <a:ln>
            <a:noFill/>
          </a:ln>
        </p:spPr>
        <p:style>
          <a:lnRef idx="0">
            <a:scrgbClr r="0" g="0" b="0"/>
          </a:lnRef>
          <a:fillRef idx="0">
            <a:scrgbClr r="0" g="0" b="0"/>
          </a:fillRef>
          <a:effectRef idx="0">
            <a:scrgbClr r="0" g="0" b="0"/>
          </a:effectRef>
          <a:fontRef idx="minor">
            <a:schemeClr val="accent3"/>
          </a:fontRef>
        </p:style>
        <p:txBody>
          <a:bodyPr rtlCol="1" anchor="ctr"/>
          <a:lstStyle/>
          <a:p>
            <a:pPr algn="ctr"/>
            <a:r>
              <a:rPr lang="en-US" dirty="0">
                <a:solidFill>
                  <a:schemeClr val="tx1"/>
                </a:solidFill>
                <a:latin typeface="Times New Roman" panose="02020603050405020304" pitchFamily="18" charset="0"/>
                <a:cs typeface="Times New Roman" panose="02020603050405020304" pitchFamily="18" charset="0"/>
              </a:rPr>
              <a:t>(Han)</a:t>
            </a:r>
            <a:endParaRPr lang="ar-IQ" dirty="0">
              <a:solidFill>
                <a:schemeClr val="tx1"/>
              </a:solidFill>
              <a:latin typeface="Times New Roman" panose="02020603050405020304" pitchFamily="18" charset="0"/>
              <a:cs typeface="Times New Roman" panose="02020603050405020304" pitchFamily="18" charset="0"/>
            </a:endParaRPr>
          </a:p>
        </p:txBody>
      </p:sp>
      <p:pic>
        <p:nvPicPr>
          <p:cNvPr id="8" name="Picture 7" descr="A logo of a university&#10;&#10;Description automatically generated">
            <a:extLst>
              <a:ext uri="{FF2B5EF4-FFF2-40B4-BE49-F238E27FC236}">
                <a16:creationId xmlns:a16="http://schemas.microsoft.com/office/drawing/2014/main" id="{81C8287E-4E9B-B4C5-B370-B51AE0268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1083337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051430-71CC-4A2E-B797-D61779046A3C}"/>
              </a:ext>
            </a:extLst>
          </p:cNvPr>
          <p:cNvSpPr>
            <a:spLocks noGrp="1"/>
          </p:cNvSpPr>
          <p:nvPr>
            <p:ph idx="1"/>
          </p:nvPr>
        </p:nvSpPr>
        <p:spPr>
          <a:xfrm>
            <a:off x="305336" y="1957137"/>
            <a:ext cx="5595842" cy="2519520"/>
          </a:xfrm>
        </p:spPr>
        <p:txBody>
          <a:bodyPr/>
          <a:lstStyle/>
          <a:p>
            <a:pPr marL="0" indent="0" algn="just">
              <a:lnSpc>
                <a:spcPct val="200000"/>
              </a:lnSpc>
              <a:buNone/>
            </a:pPr>
            <a:r>
              <a:rPr lang="en-US" b="1" i="0" dirty="0">
                <a:solidFill>
                  <a:srgbClr val="202124"/>
                </a:solidFill>
                <a:effectLst/>
                <a:latin typeface="Times New Roman" panose="02020603050405020304" pitchFamily="18" charset="0"/>
                <a:cs typeface="Times New Roman" panose="02020603050405020304" pitchFamily="18" charset="0"/>
              </a:rPr>
              <a:t>Acute pancreatitis</a:t>
            </a:r>
            <a:r>
              <a:rPr lang="en-US" b="0" i="0" dirty="0">
                <a:solidFill>
                  <a:srgbClr val="202124"/>
                </a:solidFill>
                <a:effectLst/>
                <a:latin typeface="Times New Roman" panose="02020603050405020304" pitchFamily="18" charset="0"/>
                <a:cs typeface="Times New Roman" panose="02020603050405020304" pitchFamily="18" charset="0"/>
              </a:rPr>
              <a:t> is sudden inflammation of the </a:t>
            </a:r>
            <a:r>
              <a:rPr lang="en-US" b="1" i="0" dirty="0">
                <a:solidFill>
                  <a:srgbClr val="202124"/>
                </a:solidFill>
                <a:effectLst/>
                <a:latin typeface="Times New Roman" panose="02020603050405020304" pitchFamily="18" charset="0"/>
                <a:cs typeface="Times New Roman" panose="02020603050405020304" pitchFamily="18" charset="0"/>
              </a:rPr>
              <a:t>pancreas</a:t>
            </a:r>
            <a:r>
              <a:rPr lang="en-US" dirty="0">
                <a:solidFill>
                  <a:srgbClr val="202124"/>
                </a:solidFill>
                <a:latin typeface="Times New Roman" panose="02020603050405020304" pitchFamily="18" charset="0"/>
                <a:cs typeface="Times New Roman" panose="02020603050405020304" pitchFamily="18" charset="0"/>
              </a:rPr>
              <a:t>.</a:t>
            </a:r>
            <a:endParaRPr lang="ar-IQ" dirty="0">
              <a:latin typeface="Times New Roman" panose="02020603050405020304" pitchFamily="18" charset="0"/>
              <a:cs typeface="Times New Roman" panose="02020603050405020304" pitchFamily="18" charset="0"/>
            </a:endParaRPr>
          </a:p>
        </p:txBody>
      </p:sp>
      <p:sp>
        <p:nvSpPr>
          <p:cNvPr id="4" name="Oval 3">
            <a:hlinkClick r:id="rId2" action="ppaction://hlinksldjump"/>
            <a:extLst>
              <a:ext uri="{FF2B5EF4-FFF2-40B4-BE49-F238E27FC236}">
                <a16:creationId xmlns:a16="http://schemas.microsoft.com/office/drawing/2014/main" id="{E4A300CD-78B6-4939-B122-A9702D88DC5E}"/>
              </a:ext>
            </a:extLst>
          </p:cNvPr>
          <p:cNvSpPr/>
          <p:nvPr/>
        </p:nvSpPr>
        <p:spPr>
          <a:xfrm>
            <a:off x="10705789" y="5870824"/>
            <a:ext cx="962526" cy="697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Back</a:t>
            </a:r>
            <a:endParaRPr lang="ar-IQ" dirty="0"/>
          </a:p>
        </p:txBody>
      </p:sp>
      <p:pic>
        <p:nvPicPr>
          <p:cNvPr id="8" name="Picture 7">
            <a:extLst>
              <a:ext uri="{FF2B5EF4-FFF2-40B4-BE49-F238E27FC236}">
                <a16:creationId xmlns:a16="http://schemas.microsoft.com/office/drawing/2014/main" id="{125C57DC-BF6C-4446-8506-8B8F1A37B208}"/>
              </a:ext>
            </a:extLst>
          </p:cNvPr>
          <p:cNvPicPr>
            <a:picLocks noChangeAspect="1"/>
          </p:cNvPicPr>
          <p:nvPr/>
        </p:nvPicPr>
        <p:blipFill>
          <a:blip r:embed="rId3"/>
          <a:stretch>
            <a:fillRect/>
          </a:stretch>
        </p:blipFill>
        <p:spPr>
          <a:xfrm>
            <a:off x="6183419" y="509923"/>
            <a:ext cx="5003633" cy="48916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9EDB6CA8-17C6-42D9-8C6E-C2CE2411434E}"/>
              </a:ext>
            </a:extLst>
          </p:cNvPr>
          <p:cNvSpPr txBox="1"/>
          <p:nvPr/>
        </p:nvSpPr>
        <p:spPr>
          <a:xfrm>
            <a:off x="7347285" y="5589442"/>
            <a:ext cx="2269957" cy="378222"/>
          </a:xfrm>
          <a:prstGeom prst="rect">
            <a:avLst/>
          </a:prstGeom>
          <a:noFill/>
        </p:spPr>
        <p:txBody>
          <a:bodyPr wrap="square">
            <a:spAutoFit/>
          </a:bodyPr>
          <a:lstStyle/>
          <a:p>
            <a:r>
              <a:rPr lang="en-US" i="0" dirty="0">
                <a:solidFill>
                  <a:srgbClr val="202124"/>
                </a:solidFill>
                <a:effectLst/>
                <a:latin typeface="Times New Roman" panose="02020603050405020304" pitchFamily="18" charset="0"/>
                <a:cs typeface="Times New Roman" panose="02020603050405020304" pitchFamily="18" charset="0"/>
              </a:rPr>
              <a:t>(Dreams time)</a:t>
            </a:r>
            <a:endParaRPr lang="ar-IQ" dirty="0">
              <a:latin typeface="Times New Roman" panose="02020603050405020304" pitchFamily="18" charset="0"/>
              <a:cs typeface="Times New Roman" panose="02020603050405020304" pitchFamily="18" charset="0"/>
            </a:endParaRPr>
          </a:p>
        </p:txBody>
      </p:sp>
      <p:pic>
        <p:nvPicPr>
          <p:cNvPr id="6" name="Picture 5" descr="A logo of a university&#10;&#10;Description automatically generated">
            <a:extLst>
              <a:ext uri="{FF2B5EF4-FFF2-40B4-BE49-F238E27FC236}">
                <a16:creationId xmlns:a16="http://schemas.microsoft.com/office/drawing/2014/main" id="{9941F3F5-CB1B-7A15-61D4-DF31D6A4A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798960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B76BA-2A3E-4302-A875-9A50A16EF5A7}"/>
              </a:ext>
            </a:extLst>
          </p:cNvPr>
          <p:cNvSpPr>
            <a:spLocks noGrp="1"/>
          </p:cNvSpPr>
          <p:nvPr>
            <p:ph idx="1"/>
          </p:nvPr>
        </p:nvSpPr>
        <p:spPr>
          <a:xfrm>
            <a:off x="637673" y="1748338"/>
            <a:ext cx="6091990" cy="2331293"/>
          </a:xfrm>
        </p:spPr>
        <p:txBody>
          <a:bodyPr>
            <a:normAutofit fontScale="92500" lnSpcReduction="10000"/>
          </a:bodyPr>
          <a:lstStyle/>
          <a:p>
            <a:pPr marL="0" indent="0" algn="just">
              <a:lnSpc>
                <a:spcPct val="200000"/>
              </a:lnSpc>
              <a:buNone/>
            </a:pPr>
            <a:r>
              <a:rPr lang="en-US" b="1" i="0" dirty="0">
                <a:solidFill>
                  <a:srgbClr val="202124"/>
                </a:solidFill>
                <a:effectLst/>
                <a:latin typeface="Times New Roman" panose="02020603050405020304" pitchFamily="18" charset="0"/>
                <a:cs typeface="Times New Roman" panose="02020603050405020304" pitchFamily="18" charset="0"/>
              </a:rPr>
              <a:t>Appendicitis</a:t>
            </a:r>
            <a:r>
              <a:rPr lang="en-US" b="0" i="0" dirty="0">
                <a:solidFill>
                  <a:srgbClr val="202124"/>
                </a:solidFill>
                <a:effectLst/>
                <a:latin typeface="Times New Roman" panose="02020603050405020304" pitchFamily="18" charset="0"/>
                <a:cs typeface="Times New Roman" panose="02020603050405020304" pitchFamily="18" charset="0"/>
              </a:rPr>
              <a:t> occurs when the appendix becomes inflamed and filled with pus. It requires surgery. </a:t>
            </a:r>
            <a:endParaRPr lang="ar-IQ" dirty="0">
              <a:latin typeface="Times New Roman" panose="02020603050405020304" pitchFamily="18" charset="0"/>
              <a:cs typeface="Times New Roman" panose="02020603050405020304" pitchFamily="18" charset="0"/>
            </a:endParaRPr>
          </a:p>
        </p:txBody>
      </p:sp>
      <p:sp>
        <p:nvSpPr>
          <p:cNvPr id="4" name="Oval 3">
            <a:hlinkClick r:id="rId2" action="ppaction://hlinksldjump"/>
            <a:extLst>
              <a:ext uri="{FF2B5EF4-FFF2-40B4-BE49-F238E27FC236}">
                <a16:creationId xmlns:a16="http://schemas.microsoft.com/office/drawing/2014/main" id="{9DBC2D73-E892-4A9F-B2FA-0BF5767A164B}"/>
              </a:ext>
            </a:extLst>
          </p:cNvPr>
          <p:cNvSpPr/>
          <p:nvPr/>
        </p:nvSpPr>
        <p:spPr>
          <a:xfrm>
            <a:off x="10808368" y="5890711"/>
            <a:ext cx="962526" cy="697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Back</a:t>
            </a:r>
            <a:endParaRPr lang="ar-IQ" dirty="0"/>
          </a:p>
        </p:txBody>
      </p:sp>
      <p:pic>
        <p:nvPicPr>
          <p:cNvPr id="6" name="Picture 5">
            <a:extLst>
              <a:ext uri="{FF2B5EF4-FFF2-40B4-BE49-F238E27FC236}">
                <a16:creationId xmlns:a16="http://schemas.microsoft.com/office/drawing/2014/main" id="{1BC1D1F9-D2EE-493A-808E-0822E2EC126D}"/>
              </a:ext>
            </a:extLst>
          </p:cNvPr>
          <p:cNvPicPr>
            <a:picLocks noChangeAspect="1"/>
          </p:cNvPicPr>
          <p:nvPr/>
        </p:nvPicPr>
        <p:blipFill>
          <a:blip r:embed="rId3"/>
          <a:stretch>
            <a:fillRect/>
          </a:stretch>
        </p:blipFill>
        <p:spPr>
          <a:xfrm>
            <a:off x="6839452" y="785811"/>
            <a:ext cx="4714875" cy="4676775"/>
          </a:xfrm>
          <a:prstGeom prst="rect">
            <a:avLst/>
          </a:prstGeom>
        </p:spPr>
      </p:pic>
      <p:sp>
        <p:nvSpPr>
          <p:cNvPr id="5" name="TextBox 4">
            <a:extLst>
              <a:ext uri="{FF2B5EF4-FFF2-40B4-BE49-F238E27FC236}">
                <a16:creationId xmlns:a16="http://schemas.microsoft.com/office/drawing/2014/main" id="{FBA2996B-0971-423F-8725-7000EF8F2CC2}"/>
              </a:ext>
            </a:extLst>
          </p:cNvPr>
          <p:cNvSpPr txBox="1"/>
          <p:nvPr/>
        </p:nvSpPr>
        <p:spPr>
          <a:xfrm>
            <a:off x="8005011" y="5589442"/>
            <a:ext cx="2269957" cy="378222"/>
          </a:xfrm>
          <a:prstGeom prst="rect">
            <a:avLst/>
          </a:prstGeom>
          <a:noFill/>
        </p:spPr>
        <p:txBody>
          <a:bodyPr wrap="square">
            <a:spAutoFit/>
          </a:bodyPr>
          <a:lstStyle/>
          <a:p>
            <a:r>
              <a:rPr lang="en-US" i="0" dirty="0">
                <a:solidFill>
                  <a:srgbClr val="202124"/>
                </a:solidFill>
                <a:effectLst/>
                <a:latin typeface="Times New Roman" panose="02020603050405020304" pitchFamily="18" charset="0"/>
                <a:cs typeface="Times New Roman" panose="02020603050405020304" pitchFamily="18" charset="0"/>
              </a:rPr>
              <a:t>(Khatri, 2019)</a:t>
            </a:r>
            <a:endParaRPr lang="ar-IQ" dirty="0">
              <a:latin typeface="Times New Roman" panose="02020603050405020304" pitchFamily="18" charset="0"/>
              <a:cs typeface="Times New Roman" panose="02020603050405020304" pitchFamily="18" charset="0"/>
            </a:endParaRPr>
          </a:p>
        </p:txBody>
      </p:sp>
      <p:pic>
        <p:nvPicPr>
          <p:cNvPr id="7" name="Picture 6" descr="A logo of a university&#10;&#10;Description automatically generated">
            <a:extLst>
              <a:ext uri="{FF2B5EF4-FFF2-40B4-BE49-F238E27FC236}">
                <a16:creationId xmlns:a16="http://schemas.microsoft.com/office/drawing/2014/main" id="{B74DDAE1-7801-7976-C87D-BE9C676B2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000183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8A96B-5174-4FA2-B268-05C9945BD6A5}"/>
              </a:ext>
            </a:extLst>
          </p:cNvPr>
          <p:cNvPicPr>
            <a:picLocks noChangeAspect="1"/>
          </p:cNvPicPr>
          <p:nvPr/>
        </p:nvPicPr>
        <p:blipFill>
          <a:blip r:embed="rId2"/>
          <a:stretch>
            <a:fillRect/>
          </a:stretch>
        </p:blipFill>
        <p:spPr>
          <a:xfrm>
            <a:off x="6525727" y="2869808"/>
            <a:ext cx="5262999" cy="3711279"/>
          </a:xfrm>
          <a:prstGeom prst="rect">
            <a:avLst/>
          </a:prstGeom>
        </p:spPr>
      </p:pic>
      <p:sp>
        <p:nvSpPr>
          <p:cNvPr id="3" name="Content Placeholder 2">
            <a:extLst>
              <a:ext uri="{FF2B5EF4-FFF2-40B4-BE49-F238E27FC236}">
                <a16:creationId xmlns:a16="http://schemas.microsoft.com/office/drawing/2014/main" id="{F22B76BA-2A3E-4302-A875-9A50A16EF5A7}"/>
              </a:ext>
            </a:extLst>
          </p:cNvPr>
          <p:cNvSpPr>
            <a:spLocks noGrp="1"/>
          </p:cNvSpPr>
          <p:nvPr>
            <p:ph idx="1"/>
          </p:nvPr>
        </p:nvSpPr>
        <p:spPr>
          <a:xfrm>
            <a:off x="216074" y="276912"/>
            <a:ext cx="9645377" cy="2170866"/>
          </a:xfrm>
        </p:spPr>
        <p:txBody>
          <a:bodyPr>
            <a:normAutofit/>
          </a:bodyPr>
          <a:lstStyle/>
          <a:p>
            <a:pPr marL="0" indent="0" algn="just">
              <a:lnSpc>
                <a:spcPct val="150000"/>
              </a:lnSpc>
              <a:buNone/>
            </a:pPr>
            <a:r>
              <a:rPr lang="en-US" b="1" i="0" dirty="0">
                <a:solidFill>
                  <a:srgbClr val="202124"/>
                </a:solidFill>
                <a:effectLst/>
                <a:latin typeface="Times New Roman" panose="02020603050405020304" pitchFamily="18" charset="0"/>
                <a:cs typeface="Times New Roman" panose="02020603050405020304" pitchFamily="18" charset="0"/>
              </a:rPr>
              <a:t>Degenerative arthritis (</a:t>
            </a:r>
            <a:r>
              <a:rPr lang="en-US" b="0" i="0" dirty="0">
                <a:solidFill>
                  <a:srgbClr val="202124"/>
                </a:solidFill>
                <a:effectLst/>
                <a:latin typeface="Times New Roman" panose="02020603050405020304" pitchFamily="18" charset="0"/>
                <a:cs typeface="Times New Roman" panose="02020603050405020304" pitchFamily="18" charset="0"/>
              </a:rPr>
              <a:t>Osteoarthritis) is a condition that involves the chronic breakdown of cartilage in the </a:t>
            </a:r>
            <a:r>
              <a:rPr lang="en-US" i="0" dirty="0">
                <a:solidFill>
                  <a:srgbClr val="202124"/>
                </a:solidFill>
                <a:effectLst/>
                <a:latin typeface="Times New Roman" panose="02020603050405020304" pitchFamily="18" charset="0"/>
                <a:cs typeface="Times New Roman" panose="02020603050405020304" pitchFamily="18" charset="0"/>
              </a:rPr>
              <a:t>joints</a:t>
            </a:r>
            <a:r>
              <a:rPr lang="en-US" b="0" i="0" dirty="0">
                <a:solidFill>
                  <a:srgbClr val="202124"/>
                </a:solidFill>
                <a:effectLst/>
                <a:latin typeface="Times New Roman" panose="02020603050405020304" pitchFamily="18" charset="0"/>
                <a:cs typeface="Times New Roman" panose="02020603050405020304" pitchFamily="18" charset="0"/>
              </a:rPr>
              <a:t> leading to painful joint inflammation. </a:t>
            </a:r>
            <a:r>
              <a:rPr lang="en-US" sz="2400" dirty="0">
                <a:solidFill>
                  <a:srgbClr val="202124"/>
                </a:solidFill>
                <a:latin typeface="Times New Roman" panose="02020603050405020304" pitchFamily="18" charset="0"/>
                <a:cs typeface="Times New Roman" panose="02020603050405020304" pitchFamily="18" charset="0"/>
              </a:rPr>
              <a:t>(Mayo Clinic, </a:t>
            </a:r>
            <a:r>
              <a:rPr lang="en-US" sz="2400" dirty="0" err="1">
                <a:solidFill>
                  <a:srgbClr val="202124"/>
                </a:solidFill>
                <a:latin typeface="Times New Roman" panose="02020603050405020304" pitchFamily="18" charset="0"/>
                <a:cs typeface="Times New Roman" panose="02020603050405020304" pitchFamily="18" charset="0"/>
              </a:rPr>
              <a:t>n.d</a:t>
            </a:r>
            <a:r>
              <a:rPr lang="en-US" sz="2400" dirty="0">
                <a:solidFill>
                  <a:srgbClr val="202124"/>
                </a:solidFill>
                <a:latin typeface="Times New Roman" panose="02020603050405020304" pitchFamily="18" charset="0"/>
                <a:cs typeface="Times New Roman" panose="02020603050405020304" pitchFamily="18" charset="0"/>
              </a:rPr>
              <a:t>)</a:t>
            </a:r>
            <a:endParaRPr lang="ar-IQ" sz="2400" dirty="0">
              <a:latin typeface="Times New Roman" panose="02020603050405020304" pitchFamily="18" charset="0"/>
              <a:cs typeface="Times New Roman" panose="02020603050405020304" pitchFamily="18" charset="0"/>
            </a:endParaRPr>
          </a:p>
        </p:txBody>
      </p:sp>
      <p:sp>
        <p:nvSpPr>
          <p:cNvPr id="4" name="Oval 3">
            <a:hlinkClick r:id="rId3" action="ppaction://hlinksldjump"/>
            <a:extLst>
              <a:ext uri="{FF2B5EF4-FFF2-40B4-BE49-F238E27FC236}">
                <a16:creationId xmlns:a16="http://schemas.microsoft.com/office/drawing/2014/main" id="{9DBC2D73-E892-4A9F-B2FA-0BF5767A164B}"/>
              </a:ext>
            </a:extLst>
          </p:cNvPr>
          <p:cNvSpPr/>
          <p:nvPr/>
        </p:nvSpPr>
        <p:spPr>
          <a:xfrm>
            <a:off x="10978816" y="5786436"/>
            <a:ext cx="962526" cy="697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Back</a:t>
            </a:r>
            <a:endParaRPr lang="ar-IQ" dirty="0"/>
          </a:p>
        </p:txBody>
      </p:sp>
      <p:pic>
        <p:nvPicPr>
          <p:cNvPr id="6" name="Picture 5" descr="A logo of a university&#10;&#10;Description automatically generated">
            <a:extLst>
              <a:ext uri="{FF2B5EF4-FFF2-40B4-BE49-F238E27FC236}">
                <a16:creationId xmlns:a16="http://schemas.microsoft.com/office/drawing/2014/main" id="{3EFA6DB7-B7CA-A390-ED08-4EB2BF832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1071194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B76BA-2A3E-4302-A875-9A50A16EF5A7}"/>
              </a:ext>
            </a:extLst>
          </p:cNvPr>
          <p:cNvSpPr>
            <a:spLocks noGrp="1"/>
          </p:cNvSpPr>
          <p:nvPr>
            <p:ph idx="1"/>
          </p:nvPr>
        </p:nvSpPr>
        <p:spPr>
          <a:xfrm>
            <a:off x="222083" y="863098"/>
            <a:ext cx="6493042" cy="4470901"/>
          </a:xfrm>
        </p:spPr>
        <p:txBody>
          <a:bodyPr/>
          <a:lstStyle/>
          <a:p>
            <a:pPr marL="0" indent="0" algn="just">
              <a:lnSpc>
                <a:spcPct val="150000"/>
              </a:lnSpc>
              <a:buNone/>
            </a:pPr>
            <a:r>
              <a:rPr lang="en-US" b="1" i="0" dirty="0">
                <a:solidFill>
                  <a:srgbClr val="202124"/>
                </a:solidFill>
                <a:effectLst/>
                <a:latin typeface="Times New Roman" panose="02020603050405020304" pitchFamily="18" charset="0"/>
                <a:cs typeface="Times New Roman" panose="02020603050405020304" pitchFamily="18" charset="0"/>
              </a:rPr>
              <a:t>Cluster headache</a:t>
            </a:r>
            <a:r>
              <a:rPr lang="en-US" b="0" i="0" dirty="0">
                <a:solidFill>
                  <a:srgbClr val="202124"/>
                </a:solidFill>
                <a:effectLst/>
                <a:latin typeface="Times New Roman" panose="02020603050405020304" pitchFamily="18" charset="0"/>
                <a:cs typeface="Times New Roman" panose="02020603050405020304" pitchFamily="18" charset="0"/>
              </a:rPr>
              <a:t> (CH) is  on one side of the head, typically around the eye. There is often accompanying eye watering, nasal congestion, or swelling around the eye on the affected side. (Orchard Health, </a:t>
            </a:r>
            <a:r>
              <a:rPr lang="en-US" b="0" i="0" dirty="0" err="1">
                <a:solidFill>
                  <a:srgbClr val="202124"/>
                </a:solidFill>
                <a:effectLst/>
                <a:latin typeface="Times New Roman" panose="02020603050405020304" pitchFamily="18" charset="0"/>
                <a:cs typeface="Times New Roman" panose="02020603050405020304" pitchFamily="18" charset="0"/>
              </a:rPr>
              <a:t>n.d</a:t>
            </a:r>
            <a:r>
              <a:rPr lang="en-US" b="0" i="0" dirty="0">
                <a:solidFill>
                  <a:srgbClr val="202124"/>
                </a:solidFill>
                <a:effectLst/>
                <a:latin typeface="Times New Roman" panose="02020603050405020304" pitchFamily="18" charset="0"/>
                <a:cs typeface="Times New Roman" panose="02020603050405020304" pitchFamily="18" charset="0"/>
              </a:rPr>
              <a:t>) </a:t>
            </a:r>
            <a:endParaRPr lang="ar-IQ" dirty="0">
              <a:latin typeface="Times New Roman" panose="02020603050405020304" pitchFamily="18" charset="0"/>
              <a:cs typeface="Times New Roman" panose="02020603050405020304" pitchFamily="18" charset="0"/>
            </a:endParaRPr>
          </a:p>
        </p:txBody>
      </p:sp>
      <p:sp>
        <p:nvSpPr>
          <p:cNvPr id="4" name="Oval 3">
            <a:hlinkClick r:id="rId3" action="ppaction://hlinksldjump"/>
            <a:extLst>
              <a:ext uri="{FF2B5EF4-FFF2-40B4-BE49-F238E27FC236}">
                <a16:creationId xmlns:a16="http://schemas.microsoft.com/office/drawing/2014/main" id="{9DBC2D73-E892-4A9F-B2FA-0BF5767A164B}"/>
              </a:ext>
            </a:extLst>
          </p:cNvPr>
          <p:cNvSpPr/>
          <p:nvPr/>
        </p:nvSpPr>
        <p:spPr>
          <a:xfrm>
            <a:off x="10391274" y="332121"/>
            <a:ext cx="962526" cy="697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chemeClr val="bg1"/>
                </a:solidFill>
                <a:hlinkClick r:id="rId3" action="ppaction://hlinksldjump">
                  <a:extLst>
                    <a:ext uri="{A12FA001-AC4F-418D-AE19-62706E023703}">
                      <ahyp:hlinkClr xmlns:ahyp="http://schemas.microsoft.com/office/drawing/2018/hyperlinkcolor" val="tx"/>
                    </a:ext>
                  </a:extLst>
                </a:hlinkClick>
              </a:rPr>
              <a:t>Back</a:t>
            </a:r>
            <a:endParaRPr lang="ar-IQ" dirty="0">
              <a:solidFill>
                <a:schemeClr val="bg1"/>
              </a:solidFill>
            </a:endParaRPr>
          </a:p>
        </p:txBody>
      </p:sp>
      <p:pic>
        <p:nvPicPr>
          <p:cNvPr id="7" name="Picture 6">
            <a:extLst>
              <a:ext uri="{FF2B5EF4-FFF2-40B4-BE49-F238E27FC236}">
                <a16:creationId xmlns:a16="http://schemas.microsoft.com/office/drawing/2014/main" id="{8EBB0C4C-AEEA-4955-A93E-A58780C0E107}"/>
              </a:ext>
            </a:extLst>
          </p:cNvPr>
          <p:cNvPicPr>
            <a:picLocks noChangeAspect="1"/>
          </p:cNvPicPr>
          <p:nvPr/>
        </p:nvPicPr>
        <p:blipFill>
          <a:blip r:embed="rId4"/>
          <a:stretch>
            <a:fillRect/>
          </a:stretch>
        </p:blipFill>
        <p:spPr>
          <a:xfrm>
            <a:off x="6715125" y="1365752"/>
            <a:ext cx="5476875" cy="4629150"/>
          </a:xfrm>
          <a:prstGeom prst="rect">
            <a:avLst/>
          </a:prstGeom>
        </p:spPr>
      </p:pic>
      <p:pic>
        <p:nvPicPr>
          <p:cNvPr id="5" name="Picture 4" descr="A logo of a university&#10;&#10;Description automatically generated">
            <a:extLst>
              <a:ext uri="{FF2B5EF4-FFF2-40B4-BE49-F238E27FC236}">
                <a16:creationId xmlns:a16="http://schemas.microsoft.com/office/drawing/2014/main" id="{166211C7-4964-99FE-D9B3-5C8E31849D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3570209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B76BA-2A3E-4302-A875-9A50A16EF5A7}"/>
              </a:ext>
            </a:extLst>
          </p:cNvPr>
          <p:cNvSpPr>
            <a:spLocks noGrp="1"/>
          </p:cNvSpPr>
          <p:nvPr>
            <p:ph idx="1"/>
          </p:nvPr>
        </p:nvSpPr>
        <p:spPr>
          <a:xfrm>
            <a:off x="433138" y="1255294"/>
            <a:ext cx="6280484" cy="4347411"/>
          </a:xfrm>
        </p:spPr>
        <p:txBody>
          <a:bodyPr/>
          <a:lstStyle/>
          <a:p>
            <a:r>
              <a:rPr lang="en-US" b="1" i="0" dirty="0">
                <a:solidFill>
                  <a:srgbClr val="202124"/>
                </a:solidFill>
                <a:effectLst/>
                <a:latin typeface="Times New Roman" panose="02020603050405020304" pitchFamily="18" charset="0"/>
                <a:cs typeface="Times New Roman" panose="02020603050405020304" pitchFamily="18" charset="0"/>
              </a:rPr>
              <a:t>Cystitis</a:t>
            </a:r>
            <a:r>
              <a:rPr lang="en-US" b="0" i="0" dirty="0">
                <a:solidFill>
                  <a:srgbClr val="202124"/>
                </a:solidFill>
                <a:effectLst/>
                <a:latin typeface="Times New Roman" panose="02020603050405020304" pitchFamily="18" charset="0"/>
                <a:cs typeface="Times New Roman" panose="02020603050405020304" pitchFamily="18" charset="0"/>
              </a:rPr>
              <a:t> is an inflammation of the bladder. </a:t>
            </a:r>
            <a:endParaRPr lang="ar-IQ" dirty="0">
              <a:latin typeface="Times New Roman" panose="02020603050405020304" pitchFamily="18" charset="0"/>
              <a:cs typeface="Times New Roman" panose="02020603050405020304" pitchFamily="18" charset="0"/>
            </a:endParaRPr>
          </a:p>
        </p:txBody>
      </p:sp>
      <p:sp>
        <p:nvSpPr>
          <p:cNvPr id="4" name="Oval 3">
            <a:hlinkClick r:id="rId2" action="ppaction://hlinksldjump"/>
            <a:extLst>
              <a:ext uri="{FF2B5EF4-FFF2-40B4-BE49-F238E27FC236}">
                <a16:creationId xmlns:a16="http://schemas.microsoft.com/office/drawing/2014/main" id="{9DBC2D73-E892-4A9F-B2FA-0BF5767A164B}"/>
              </a:ext>
            </a:extLst>
          </p:cNvPr>
          <p:cNvSpPr/>
          <p:nvPr/>
        </p:nvSpPr>
        <p:spPr>
          <a:xfrm>
            <a:off x="10391274" y="332121"/>
            <a:ext cx="962526" cy="697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Back</a:t>
            </a:r>
            <a:endParaRPr lang="ar-IQ" dirty="0"/>
          </a:p>
        </p:txBody>
      </p:sp>
      <p:pic>
        <p:nvPicPr>
          <p:cNvPr id="5" name="Picture 4">
            <a:extLst>
              <a:ext uri="{FF2B5EF4-FFF2-40B4-BE49-F238E27FC236}">
                <a16:creationId xmlns:a16="http://schemas.microsoft.com/office/drawing/2014/main" id="{58575F9B-DE80-494C-9070-01EFCA345479}"/>
              </a:ext>
            </a:extLst>
          </p:cNvPr>
          <p:cNvPicPr>
            <a:picLocks noChangeAspect="1"/>
          </p:cNvPicPr>
          <p:nvPr/>
        </p:nvPicPr>
        <p:blipFill>
          <a:blip r:embed="rId3"/>
          <a:stretch>
            <a:fillRect/>
          </a:stretch>
        </p:blipFill>
        <p:spPr>
          <a:xfrm>
            <a:off x="5906252" y="2267452"/>
            <a:ext cx="5705475" cy="3638550"/>
          </a:xfrm>
          <a:prstGeom prst="rect">
            <a:avLst/>
          </a:prstGeom>
        </p:spPr>
      </p:pic>
      <p:sp>
        <p:nvSpPr>
          <p:cNvPr id="6" name="TextBox 5">
            <a:extLst>
              <a:ext uri="{FF2B5EF4-FFF2-40B4-BE49-F238E27FC236}">
                <a16:creationId xmlns:a16="http://schemas.microsoft.com/office/drawing/2014/main" id="{AE4B3EFF-9F49-4957-A9B8-7E563362A44F}"/>
              </a:ext>
            </a:extLst>
          </p:cNvPr>
          <p:cNvSpPr txBox="1"/>
          <p:nvPr/>
        </p:nvSpPr>
        <p:spPr>
          <a:xfrm>
            <a:off x="2061411" y="1692813"/>
            <a:ext cx="3023937" cy="369332"/>
          </a:xfrm>
          <a:prstGeom prst="rect">
            <a:avLst/>
          </a:prstGeom>
          <a:noFill/>
        </p:spPr>
        <p:txBody>
          <a:bodyPr wrap="square">
            <a:spAutoFit/>
          </a:bodyPr>
          <a:lstStyle/>
          <a:p>
            <a:r>
              <a:rPr lang="en-US" i="0" dirty="0">
                <a:solidFill>
                  <a:srgbClr val="202124"/>
                </a:solidFill>
                <a:effectLst/>
                <a:latin typeface="Times New Roman" panose="02020603050405020304" pitchFamily="18" charset="0"/>
                <a:cs typeface="Times New Roman" panose="02020603050405020304" pitchFamily="18" charset="0"/>
              </a:rPr>
              <a:t>(Rajalakshmi, </a:t>
            </a:r>
            <a:r>
              <a:rPr lang="en-US" i="0" dirty="0" err="1">
                <a:solidFill>
                  <a:srgbClr val="202124"/>
                </a:solidFill>
                <a:effectLst/>
                <a:latin typeface="Times New Roman" panose="02020603050405020304" pitchFamily="18" charset="0"/>
                <a:cs typeface="Times New Roman" panose="02020603050405020304" pitchFamily="18" charset="0"/>
              </a:rPr>
              <a:t>n.d</a:t>
            </a:r>
            <a:r>
              <a:rPr lang="en-US" i="0" dirty="0">
                <a:solidFill>
                  <a:srgbClr val="202124"/>
                </a:solidFill>
                <a:effectLst/>
                <a:latin typeface="Times New Roman" panose="02020603050405020304" pitchFamily="18" charset="0"/>
                <a:cs typeface="Times New Roman" panose="02020603050405020304" pitchFamily="18" charset="0"/>
              </a:rPr>
              <a:t>)</a:t>
            </a:r>
            <a:endParaRPr lang="ar-IQ" dirty="0">
              <a:latin typeface="Times New Roman" panose="02020603050405020304" pitchFamily="18" charset="0"/>
              <a:cs typeface="Times New Roman" panose="02020603050405020304" pitchFamily="18" charset="0"/>
            </a:endParaRPr>
          </a:p>
        </p:txBody>
      </p:sp>
      <p:pic>
        <p:nvPicPr>
          <p:cNvPr id="7" name="Picture 6" descr="A logo of a university&#10;&#10;Description automatically generated">
            <a:extLst>
              <a:ext uri="{FF2B5EF4-FFF2-40B4-BE49-F238E27FC236}">
                <a16:creationId xmlns:a16="http://schemas.microsoft.com/office/drawing/2014/main" id="{69274167-D55A-9582-509E-25FBED4B3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906066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B76BA-2A3E-4302-A875-9A50A16EF5A7}"/>
              </a:ext>
            </a:extLst>
          </p:cNvPr>
          <p:cNvSpPr>
            <a:spLocks noGrp="1"/>
          </p:cNvSpPr>
          <p:nvPr>
            <p:ph idx="1"/>
          </p:nvPr>
        </p:nvSpPr>
        <p:spPr>
          <a:xfrm>
            <a:off x="445169" y="566320"/>
            <a:ext cx="5819273" cy="4478922"/>
          </a:xfrm>
        </p:spPr>
        <p:txBody>
          <a:bodyPr>
            <a:normAutofit lnSpcReduction="10000"/>
          </a:bodyPr>
          <a:lstStyle/>
          <a:p>
            <a:pPr marL="0" indent="0" algn="just">
              <a:lnSpc>
                <a:spcPct val="150000"/>
              </a:lnSpc>
              <a:buNone/>
            </a:pPr>
            <a:r>
              <a:rPr lang="en-US" b="0" i="0" dirty="0">
                <a:solidFill>
                  <a:srgbClr val="202124"/>
                </a:solidFill>
                <a:effectLst/>
                <a:latin typeface="Times New Roman" panose="02020603050405020304" pitchFamily="18" charset="0"/>
                <a:cs typeface="Times New Roman" panose="02020603050405020304" pitchFamily="18" charset="0"/>
              </a:rPr>
              <a:t>A </a:t>
            </a:r>
            <a:r>
              <a:rPr lang="en-US" b="1" i="0" dirty="0">
                <a:solidFill>
                  <a:srgbClr val="202124"/>
                </a:solidFill>
                <a:effectLst/>
                <a:latin typeface="Times New Roman" panose="02020603050405020304" pitchFamily="18" charset="0"/>
                <a:cs typeface="Times New Roman" panose="02020603050405020304" pitchFamily="18" charset="0"/>
              </a:rPr>
              <a:t>tension headache</a:t>
            </a:r>
            <a:r>
              <a:rPr lang="en-US" b="0" i="0" dirty="0">
                <a:solidFill>
                  <a:srgbClr val="202124"/>
                </a:solidFill>
                <a:effectLst/>
                <a:latin typeface="Times New Roman" panose="02020603050405020304" pitchFamily="18" charset="0"/>
                <a:cs typeface="Times New Roman" panose="02020603050405020304" pitchFamily="18" charset="0"/>
              </a:rPr>
              <a:t> is the most common type of </a:t>
            </a:r>
            <a:r>
              <a:rPr lang="en-US" b="1" i="0" dirty="0">
                <a:solidFill>
                  <a:srgbClr val="202124"/>
                </a:solidFill>
                <a:effectLst/>
                <a:latin typeface="Times New Roman" panose="02020603050405020304" pitchFamily="18" charset="0"/>
                <a:cs typeface="Times New Roman" panose="02020603050405020304" pitchFamily="18" charset="0"/>
              </a:rPr>
              <a:t>headache</a:t>
            </a:r>
            <a:r>
              <a:rPr lang="en-US" b="0" i="0" dirty="0">
                <a:solidFill>
                  <a:srgbClr val="202124"/>
                </a:solidFill>
                <a:effectLst/>
                <a:latin typeface="Times New Roman" panose="02020603050405020304" pitchFamily="18" charset="0"/>
                <a:cs typeface="Times New Roman" panose="02020603050405020304" pitchFamily="18" charset="0"/>
              </a:rPr>
              <a:t>. It can cause mild, moderate, or intense pain behind your eyes and in your head and neck. Some people say that a </a:t>
            </a:r>
            <a:r>
              <a:rPr lang="en-US" b="1" i="0" dirty="0">
                <a:solidFill>
                  <a:srgbClr val="202124"/>
                </a:solidFill>
                <a:effectLst/>
                <a:latin typeface="Times New Roman" panose="02020603050405020304" pitchFamily="18" charset="0"/>
                <a:cs typeface="Times New Roman" panose="02020603050405020304" pitchFamily="18" charset="0"/>
              </a:rPr>
              <a:t>tension headache</a:t>
            </a:r>
            <a:r>
              <a:rPr lang="en-US" b="0" i="0" dirty="0">
                <a:solidFill>
                  <a:srgbClr val="202124"/>
                </a:solidFill>
                <a:effectLst/>
                <a:latin typeface="Times New Roman" panose="02020603050405020304" pitchFamily="18" charset="0"/>
                <a:cs typeface="Times New Roman" panose="02020603050405020304" pitchFamily="18" charset="0"/>
              </a:rPr>
              <a:t> feels like a tight band around their forehead. </a:t>
            </a:r>
            <a:endParaRPr lang="ar-IQ" dirty="0">
              <a:latin typeface="Times New Roman" panose="02020603050405020304" pitchFamily="18" charset="0"/>
              <a:cs typeface="Times New Roman" panose="02020603050405020304" pitchFamily="18" charset="0"/>
            </a:endParaRPr>
          </a:p>
        </p:txBody>
      </p:sp>
      <p:sp>
        <p:nvSpPr>
          <p:cNvPr id="4" name="Oval 3">
            <a:hlinkClick r:id="rId2" action="ppaction://hlinksldjump"/>
            <a:extLst>
              <a:ext uri="{FF2B5EF4-FFF2-40B4-BE49-F238E27FC236}">
                <a16:creationId xmlns:a16="http://schemas.microsoft.com/office/drawing/2014/main" id="{9DBC2D73-E892-4A9F-B2FA-0BF5767A164B}"/>
              </a:ext>
            </a:extLst>
          </p:cNvPr>
          <p:cNvSpPr/>
          <p:nvPr/>
        </p:nvSpPr>
        <p:spPr>
          <a:xfrm>
            <a:off x="10912642" y="5810500"/>
            <a:ext cx="962526" cy="697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Back</a:t>
            </a:r>
            <a:endParaRPr lang="ar-IQ" dirty="0"/>
          </a:p>
        </p:txBody>
      </p:sp>
      <p:pic>
        <p:nvPicPr>
          <p:cNvPr id="5" name="Picture 4">
            <a:extLst>
              <a:ext uri="{FF2B5EF4-FFF2-40B4-BE49-F238E27FC236}">
                <a16:creationId xmlns:a16="http://schemas.microsoft.com/office/drawing/2014/main" id="{8C9A6305-5AE8-4AE9-93DF-C9480ECD4D8C}"/>
              </a:ext>
            </a:extLst>
          </p:cNvPr>
          <p:cNvPicPr>
            <a:picLocks noChangeAspect="1"/>
          </p:cNvPicPr>
          <p:nvPr/>
        </p:nvPicPr>
        <p:blipFill>
          <a:blip r:embed="rId3"/>
          <a:stretch>
            <a:fillRect/>
          </a:stretch>
        </p:blipFill>
        <p:spPr>
          <a:xfrm>
            <a:off x="6501620" y="1763047"/>
            <a:ext cx="5690380" cy="3660770"/>
          </a:xfrm>
          <a:prstGeom prst="rect">
            <a:avLst/>
          </a:prstGeom>
        </p:spPr>
      </p:pic>
      <p:sp>
        <p:nvSpPr>
          <p:cNvPr id="6" name="TextBox 5">
            <a:extLst>
              <a:ext uri="{FF2B5EF4-FFF2-40B4-BE49-F238E27FC236}">
                <a16:creationId xmlns:a16="http://schemas.microsoft.com/office/drawing/2014/main" id="{4BC1F1FD-2B06-4D5B-903F-F668452C4CBE}"/>
              </a:ext>
            </a:extLst>
          </p:cNvPr>
          <p:cNvSpPr txBox="1"/>
          <p:nvPr/>
        </p:nvSpPr>
        <p:spPr>
          <a:xfrm>
            <a:off x="7223515" y="5484919"/>
            <a:ext cx="3067496" cy="400110"/>
          </a:xfrm>
          <a:prstGeom prst="rect">
            <a:avLst/>
          </a:prstGeom>
          <a:noFill/>
        </p:spPr>
        <p:txBody>
          <a:bodyPr wrap="square">
            <a:spAutoFit/>
          </a:bodyPr>
          <a:lstStyle/>
          <a:p>
            <a:pPr marL="0" indent="0">
              <a:buNone/>
            </a:pP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medlineplus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n.d</a:t>
            </a:r>
            <a:r>
              <a:rPr lang="en-US" sz="2000" dirty="0">
                <a:latin typeface="Times New Roman" panose="02020603050405020304" pitchFamily="18" charset="0"/>
                <a:cs typeface="Times New Roman" panose="02020603050405020304" pitchFamily="18" charset="0"/>
              </a:rPr>
              <a:t>)</a:t>
            </a:r>
            <a:endParaRPr lang="ar-IQ" sz="2000" dirty="0">
              <a:latin typeface="Times New Roman" panose="02020603050405020304" pitchFamily="18" charset="0"/>
              <a:cs typeface="Times New Roman" panose="02020603050405020304" pitchFamily="18" charset="0"/>
            </a:endParaRPr>
          </a:p>
        </p:txBody>
      </p:sp>
      <p:pic>
        <p:nvPicPr>
          <p:cNvPr id="7" name="Picture 6" descr="A logo of a university&#10;&#10;Description automatically generated">
            <a:extLst>
              <a:ext uri="{FF2B5EF4-FFF2-40B4-BE49-F238E27FC236}">
                <a16:creationId xmlns:a16="http://schemas.microsoft.com/office/drawing/2014/main" id="{43635ACB-9D7C-25FA-203B-928574AB3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016001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B76BA-2A3E-4302-A875-9A50A16EF5A7}"/>
              </a:ext>
            </a:extLst>
          </p:cNvPr>
          <p:cNvSpPr>
            <a:spLocks noGrp="1"/>
          </p:cNvSpPr>
          <p:nvPr>
            <p:ph idx="1"/>
          </p:nvPr>
        </p:nvSpPr>
        <p:spPr>
          <a:xfrm>
            <a:off x="580804" y="467560"/>
            <a:ext cx="11053178" cy="2115219"/>
          </a:xfrm>
        </p:spPr>
        <p:txBody>
          <a:bodyPr/>
          <a:lstStyle/>
          <a:p>
            <a:pPr algn="just">
              <a:lnSpc>
                <a:spcPct val="150000"/>
              </a:lnSpc>
            </a:pPr>
            <a:r>
              <a:rPr lang="en-US" b="1" i="0" dirty="0">
                <a:solidFill>
                  <a:srgbClr val="202124"/>
                </a:solidFill>
                <a:effectLst/>
                <a:latin typeface="Times New Roman" panose="02020603050405020304" pitchFamily="18" charset="0"/>
                <a:cs typeface="Times New Roman" panose="02020603050405020304" pitchFamily="18" charset="0"/>
              </a:rPr>
              <a:t>Subarachnoid hemorrhage</a:t>
            </a:r>
            <a:r>
              <a:rPr lang="en-US" b="0" i="0" dirty="0">
                <a:solidFill>
                  <a:srgbClr val="202124"/>
                </a:solidFill>
                <a:effectLst/>
                <a:latin typeface="Times New Roman" panose="02020603050405020304" pitchFamily="18" charset="0"/>
                <a:cs typeface="Times New Roman" panose="02020603050405020304" pitchFamily="18" charset="0"/>
              </a:rPr>
              <a:t> (</a:t>
            </a:r>
            <a:r>
              <a:rPr lang="en-US" b="1" i="0" dirty="0">
                <a:solidFill>
                  <a:srgbClr val="202124"/>
                </a:solidFill>
                <a:effectLst/>
                <a:latin typeface="Times New Roman" panose="02020603050405020304" pitchFamily="18" charset="0"/>
                <a:cs typeface="Times New Roman" panose="02020603050405020304" pitchFamily="18" charset="0"/>
              </a:rPr>
              <a:t>SAH</a:t>
            </a:r>
            <a:r>
              <a:rPr lang="en-US" b="0" i="0" dirty="0">
                <a:solidFill>
                  <a:srgbClr val="202124"/>
                </a:solidFill>
                <a:effectLst/>
                <a:latin typeface="Times New Roman" panose="02020603050405020304" pitchFamily="18" charset="0"/>
                <a:cs typeface="Times New Roman" panose="02020603050405020304" pitchFamily="18" charset="0"/>
              </a:rPr>
              <a:t>) is a life-threatening type of stroke caused by bleeding into the space surrounding the brain. </a:t>
            </a:r>
            <a:endParaRPr lang="ar-IQ" dirty="0">
              <a:latin typeface="Times New Roman" panose="02020603050405020304" pitchFamily="18" charset="0"/>
              <a:cs typeface="Times New Roman" panose="02020603050405020304" pitchFamily="18" charset="0"/>
            </a:endParaRPr>
          </a:p>
        </p:txBody>
      </p:sp>
      <p:sp>
        <p:nvSpPr>
          <p:cNvPr id="4" name="Oval 3">
            <a:hlinkClick r:id="rId2" action="ppaction://hlinksldjump"/>
            <a:extLst>
              <a:ext uri="{FF2B5EF4-FFF2-40B4-BE49-F238E27FC236}">
                <a16:creationId xmlns:a16="http://schemas.microsoft.com/office/drawing/2014/main" id="{9DBC2D73-E892-4A9F-B2FA-0BF5767A164B}"/>
              </a:ext>
            </a:extLst>
          </p:cNvPr>
          <p:cNvSpPr/>
          <p:nvPr/>
        </p:nvSpPr>
        <p:spPr>
          <a:xfrm>
            <a:off x="10808369" y="5944557"/>
            <a:ext cx="962526" cy="697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Back</a:t>
            </a:r>
            <a:endParaRPr lang="ar-IQ" dirty="0"/>
          </a:p>
        </p:txBody>
      </p:sp>
      <p:pic>
        <p:nvPicPr>
          <p:cNvPr id="5" name="Picture 4">
            <a:extLst>
              <a:ext uri="{FF2B5EF4-FFF2-40B4-BE49-F238E27FC236}">
                <a16:creationId xmlns:a16="http://schemas.microsoft.com/office/drawing/2014/main" id="{18D39454-ABDF-4D2B-A307-2396A8D64F3A}"/>
              </a:ext>
            </a:extLst>
          </p:cNvPr>
          <p:cNvPicPr>
            <a:picLocks noChangeAspect="1"/>
          </p:cNvPicPr>
          <p:nvPr/>
        </p:nvPicPr>
        <p:blipFill>
          <a:blip r:embed="rId3"/>
          <a:stretch>
            <a:fillRect/>
          </a:stretch>
        </p:blipFill>
        <p:spPr>
          <a:xfrm>
            <a:off x="4067957" y="1850896"/>
            <a:ext cx="7791169" cy="3913817"/>
          </a:xfrm>
          <a:prstGeom prst="rect">
            <a:avLst/>
          </a:prstGeom>
        </p:spPr>
      </p:pic>
      <p:sp>
        <p:nvSpPr>
          <p:cNvPr id="6" name="TextBox 5">
            <a:extLst>
              <a:ext uri="{FF2B5EF4-FFF2-40B4-BE49-F238E27FC236}">
                <a16:creationId xmlns:a16="http://schemas.microsoft.com/office/drawing/2014/main" id="{5DEB70F0-881E-4EAB-A953-4CD6ACD542CD}"/>
              </a:ext>
            </a:extLst>
          </p:cNvPr>
          <p:cNvSpPr txBox="1"/>
          <p:nvPr/>
        </p:nvSpPr>
        <p:spPr>
          <a:xfrm>
            <a:off x="6942778" y="6191083"/>
            <a:ext cx="2425811" cy="400110"/>
          </a:xfrm>
          <a:prstGeom prst="rect">
            <a:avLst/>
          </a:prstGeom>
          <a:noFill/>
        </p:spPr>
        <p:txBody>
          <a:bodyPr wrap="square">
            <a:spAutoFit/>
          </a:bodyPr>
          <a:lstStyle/>
          <a:p>
            <a:pPr marL="0" indent="0">
              <a:buNone/>
            </a:pP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Furst</a:t>
            </a:r>
            <a:r>
              <a:rPr lang="en-US" sz="2000" dirty="0">
                <a:latin typeface="Times New Roman" panose="02020603050405020304" pitchFamily="18" charset="0"/>
                <a:cs typeface="Times New Roman" panose="02020603050405020304" pitchFamily="18" charset="0"/>
              </a:rPr>
              <a:t>, 2020)</a:t>
            </a:r>
            <a:endParaRPr lang="ar-IQ" sz="2000" dirty="0">
              <a:latin typeface="Times New Roman" panose="02020603050405020304" pitchFamily="18" charset="0"/>
              <a:cs typeface="Times New Roman" panose="02020603050405020304" pitchFamily="18" charset="0"/>
            </a:endParaRPr>
          </a:p>
        </p:txBody>
      </p:sp>
      <p:pic>
        <p:nvPicPr>
          <p:cNvPr id="7" name="Picture 6" descr="A logo of a university&#10;&#10;Description automatically generated">
            <a:extLst>
              <a:ext uri="{FF2B5EF4-FFF2-40B4-BE49-F238E27FC236}">
                <a16:creationId xmlns:a16="http://schemas.microsoft.com/office/drawing/2014/main" id="{975B5879-C11B-5EAB-8155-46E8931D8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108985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06C5EE3-6B43-4FD5-A1F9-B59C528DC5C0}"/>
              </a:ext>
            </a:extLst>
          </p:cNvPr>
          <p:cNvPicPr>
            <a:picLocks noChangeAspect="1"/>
          </p:cNvPicPr>
          <p:nvPr/>
        </p:nvPicPr>
        <p:blipFill>
          <a:blip r:embed="rId2"/>
          <a:stretch>
            <a:fillRect/>
          </a:stretch>
        </p:blipFill>
        <p:spPr>
          <a:xfrm>
            <a:off x="1004846" y="718074"/>
            <a:ext cx="3202503" cy="2247629"/>
          </a:xfrm>
          <a:prstGeom prst="rect">
            <a:avLst/>
          </a:prstGeom>
        </p:spPr>
      </p:pic>
      <p:pic>
        <p:nvPicPr>
          <p:cNvPr id="7" name="Picture 6">
            <a:extLst>
              <a:ext uri="{FF2B5EF4-FFF2-40B4-BE49-F238E27FC236}">
                <a16:creationId xmlns:a16="http://schemas.microsoft.com/office/drawing/2014/main" id="{0BD5A8F5-8815-4244-976C-76DCA9FA044F}"/>
              </a:ext>
            </a:extLst>
          </p:cNvPr>
          <p:cNvPicPr>
            <a:picLocks noChangeAspect="1"/>
          </p:cNvPicPr>
          <p:nvPr/>
        </p:nvPicPr>
        <p:blipFill>
          <a:blip r:embed="rId3"/>
          <a:stretch>
            <a:fillRect/>
          </a:stretch>
        </p:blipFill>
        <p:spPr>
          <a:xfrm>
            <a:off x="953346" y="3129109"/>
            <a:ext cx="4045983" cy="2923470"/>
          </a:xfrm>
          <a:prstGeom prst="rect">
            <a:avLst/>
          </a:prstGeom>
        </p:spPr>
      </p:pic>
      <p:pic>
        <p:nvPicPr>
          <p:cNvPr id="9" name="Picture 8">
            <a:extLst>
              <a:ext uri="{FF2B5EF4-FFF2-40B4-BE49-F238E27FC236}">
                <a16:creationId xmlns:a16="http://schemas.microsoft.com/office/drawing/2014/main" id="{CEFC4360-D755-46CF-9D19-BA5513B6D94A}"/>
              </a:ext>
            </a:extLst>
          </p:cNvPr>
          <p:cNvPicPr>
            <a:picLocks noChangeAspect="1"/>
          </p:cNvPicPr>
          <p:nvPr/>
        </p:nvPicPr>
        <p:blipFill>
          <a:blip r:embed="rId4"/>
          <a:stretch>
            <a:fillRect/>
          </a:stretch>
        </p:blipFill>
        <p:spPr>
          <a:xfrm>
            <a:off x="5309209" y="3816469"/>
            <a:ext cx="3068829" cy="2171342"/>
          </a:xfrm>
          <a:prstGeom prst="rect">
            <a:avLst/>
          </a:prstGeom>
        </p:spPr>
      </p:pic>
      <p:sp>
        <p:nvSpPr>
          <p:cNvPr id="11" name="Content Placeholder 10">
            <a:extLst>
              <a:ext uri="{FF2B5EF4-FFF2-40B4-BE49-F238E27FC236}">
                <a16:creationId xmlns:a16="http://schemas.microsoft.com/office/drawing/2014/main" id="{5B0E6270-C0B2-4B38-AE69-37CD141BFDBC}"/>
              </a:ext>
            </a:extLst>
          </p:cNvPr>
          <p:cNvSpPr>
            <a:spLocks noGrp="1"/>
          </p:cNvSpPr>
          <p:nvPr>
            <p:ph idx="1"/>
          </p:nvPr>
        </p:nvSpPr>
        <p:spPr>
          <a:xfrm>
            <a:off x="8428005" y="3748615"/>
            <a:ext cx="3056881" cy="2465917"/>
          </a:xfrm>
        </p:spPr>
        <p:txBody>
          <a:bodyPr>
            <a:normAutofit/>
          </a:bodyPr>
          <a:lstStyle/>
          <a:p>
            <a:pPr marL="0" indent="0" algn="ctr" defTabSz="676656">
              <a:spcBef>
                <a:spcPts val="740"/>
              </a:spcBef>
              <a:buNone/>
            </a:pPr>
            <a:r>
              <a:rPr lang="en-US" sz="3200" b="1" dirty="0">
                <a:latin typeface="Times New Roman" panose="02020603050405020304" pitchFamily="18" charset="0"/>
                <a:cs typeface="Times New Roman" panose="02020603050405020304" pitchFamily="18" charset="0"/>
              </a:rPr>
              <a:t>Match each photo with what the person is saying?</a:t>
            </a:r>
          </a:p>
        </p:txBody>
      </p:sp>
      <p:pic>
        <p:nvPicPr>
          <p:cNvPr id="14" name="Picture 13">
            <a:extLst>
              <a:ext uri="{FF2B5EF4-FFF2-40B4-BE49-F238E27FC236}">
                <a16:creationId xmlns:a16="http://schemas.microsoft.com/office/drawing/2014/main" id="{A48EE671-DE5A-4040-BE26-AD62CACF92B5}"/>
              </a:ext>
            </a:extLst>
          </p:cNvPr>
          <p:cNvPicPr>
            <a:picLocks noChangeAspect="1"/>
          </p:cNvPicPr>
          <p:nvPr/>
        </p:nvPicPr>
        <p:blipFill>
          <a:blip r:embed="rId5"/>
          <a:stretch>
            <a:fillRect/>
          </a:stretch>
        </p:blipFill>
        <p:spPr>
          <a:xfrm>
            <a:off x="5659590" y="805421"/>
            <a:ext cx="5348284" cy="2957647"/>
          </a:xfrm>
          <a:prstGeom prst="rect">
            <a:avLst/>
          </a:prstGeom>
        </p:spPr>
      </p:pic>
      <p:pic>
        <p:nvPicPr>
          <p:cNvPr id="16" name="Picture 15">
            <a:extLst>
              <a:ext uri="{FF2B5EF4-FFF2-40B4-BE49-F238E27FC236}">
                <a16:creationId xmlns:a16="http://schemas.microsoft.com/office/drawing/2014/main" id="{3106337A-23AE-4079-B4B5-196101243CB0}"/>
              </a:ext>
            </a:extLst>
          </p:cNvPr>
          <p:cNvPicPr>
            <a:picLocks noChangeAspect="1"/>
          </p:cNvPicPr>
          <p:nvPr/>
        </p:nvPicPr>
        <p:blipFill>
          <a:blip r:embed="rId6"/>
          <a:stretch>
            <a:fillRect/>
          </a:stretch>
        </p:blipFill>
        <p:spPr>
          <a:xfrm>
            <a:off x="944380" y="805421"/>
            <a:ext cx="442869" cy="283436"/>
          </a:xfrm>
          <a:prstGeom prst="rect">
            <a:avLst/>
          </a:prstGeom>
        </p:spPr>
      </p:pic>
      <p:pic>
        <p:nvPicPr>
          <p:cNvPr id="18" name="Picture 17">
            <a:extLst>
              <a:ext uri="{FF2B5EF4-FFF2-40B4-BE49-F238E27FC236}">
                <a16:creationId xmlns:a16="http://schemas.microsoft.com/office/drawing/2014/main" id="{F48D0201-3B52-480C-AB20-FF1B14F20358}"/>
              </a:ext>
            </a:extLst>
          </p:cNvPr>
          <p:cNvPicPr>
            <a:picLocks noChangeAspect="1"/>
          </p:cNvPicPr>
          <p:nvPr/>
        </p:nvPicPr>
        <p:blipFill>
          <a:blip r:embed="rId7"/>
          <a:stretch>
            <a:fillRect/>
          </a:stretch>
        </p:blipFill>
        <p:spPr>
          <a:xfrm>
            <a:off x="944380" y="2939918"/>
            <a:ext cx="340371" cy="384767"/>
          </a:xfrm>
          <a:prstGeom prst="rect">
            <a:avLst/>
          </a:prstGeom>
        </p:spPr>
      </p:pic>
      <p:pic>
        <p:nvPicPr>
          <p:cNvPr id="24" name="Picture 23">
            <a:extLst>
              <a:ext uri="{FF2B5EF4-FFF2-40B4-BE49-F238E27FC236}">
                <a16:creationId xmlns:a16="http://schemas.microsoft.com/office/drawing/2014/main" id="{BE756C26-9B26-4589-B5A3-48EB822EFE7D}"/>
              </a:ext>
            </a:extLst>
          </p:cNvPr>
          <p:cNvPicPr>
            <a:picLocks noChangeAspect="1"/>
          </p:cNvPicPr>
          <p:nvPr/>
        </p:nvPicPr>
        <p:blipFill>
          <a:blip r:embed="rId8"/>
          <a:stretch>
            <a:fillRect/>
          </a:stretch>
        </p:blipFill>
        <p:spPr>
          <a:xfrm>
            <a:off x="2891546" y="3059252"/>
            <a:ext cx="358063" cy="292961"/>
          </a:xfrm>
          <a:prstGeom prst="rect">
            <a:avLst/>
          </a:prstGeom>
        </p:spPr>
      </p:pic>
      <p:pic>
        <p:nvPicPr>
          <p:cNvPr id="28" name="Picture 27">
            <a:extLst>
              <a:ext uri="{FF2B5EF4-FFF2-40B4-BE49-F238E27FC236}">
                <a16:creationId xmlns:a16="http://schemas.microsoft.com/office/drawing/2014/main" id="{4B42C5C6-B0C0-42FC-A27A-85EA6FE0C622}"/>
              </a:ext>
            </a:extLst>
          </p:cNvPr>
          <p:cNvPicPr>
            <a:picLocks noChangeAspect="1"/>
          </p:cNvPicPr>
          <p:nvPr/>
        </p:nvPicPr>
        <p:blipFill>
          <a:blip r:embed="rId9"/>
          <a:stretch>
            <a:fillRect/>
          </a:stretch>
        </p:blipFill>
        <p:spPr>
          <a:xfrm>
            <a:off x="5323785" y="3698413"/>
            <a:ext cx="285838" cy="369908"/>
          </a:xfrm>
          <a:prstGeom prst="rect">
            <a:avLst/>
          </a:prstGeom>
        </p:spPr>
      </p:pic>
      <p:pic>
        <p:nvPicPr>
          <p:cNvPr id="34" name="Picture 33">
            <a:extLst>
              <a:ext uri="{FF2B5EF4-FFF2-40B4-BE49-F238E27FC236}">
                <a16:creationId xmlns:a16="http://schemas.microsoft.com/office/drawing/2014/main" id="{8C76EABA-DC97-444F-97E3-E04DA9F3E834}"/>
              </a:ext>
            </a:extLst>
          </p:cNvPr>
          <p:cNvPicPr>
            <a:picLocks noChangeAspect="1"/>
          </p:cNvPicPr>
          <p:nvPr/>
        </p:nvPicPr>
        <p:blipFill>
          <a:blip r:embed="rId10"/>
          <a:stretch>
            <a:fillRect/>
          </a:stretch>
        </p:blipFill>
        <p:spPr>
          <a:xfrm>
            <a:off x="2976337" y="3343750"/>
            <a:ext cx="262347" cy="324076"/>
          </a:xfrm>
          <a:prstGeom prst="rect">
            <a:avLst/>
          </a:prstGeom>
        </p:spPr>
      </p:pic>
      <p:pic>
        <p:nvPicPr>
          <p:cNvPr id="36" name="Picture 35">
            <a:extLst>
              <a:ext uri="{FF2B5EF4-FFF2-40B4-BE49-F238E27FC236}">
                <a16:creationId xmlns:a16="http://schemas.microsoft.com/office/drawing/2014/main" id="{792B067D-962F-4E7A-BEA7-7EFCDB431426}"/>
              </a:ext>
            </a:extLst>
          </p:cNvPr>
          <p:cNvPicPr>
            <a:picLocks noChangeAspect="1"/>
          </p:cNvPicPr>
          <p:nvPr/>
        </p:nvPicPr>
        <p:blipFill>
          <a:blip r:embed="rId11"/>
          <a:stretch>
            <a:fillRect/>
          </a:stretch>
        </p:blipFill>
        <p:spPr>
          <a:xfrm>
            <a:off x="1042590" y="1031647"/>
            <a:ext cx="283071" cy="399629"/>
          </a:xfrm>
          <a:prstGeom prst="rect">
            <a:avLst/>
          </a:prstGeom>
        </p:spPr>
      </p:pic>
      <p:pic>
        <p:nvPicPr>
          <p:cNvPr id="38" name="Picture 37">
            <a:extLst>
              <a:ext uri="{FF2B5EF4-FFF2-40B4-BE49-F238E27FC236}">
                <a16:creationId xmlns:a16="http://schemas.microsoft.com/office/drawing/2014/main" id="{BDBC58FD-DC91-4D35-9AAD-314EC2A26794}"/>
              </a:ext>
            </a:extLst>
          </p:cNvPr>
          <p:cNvPicPr>
            <a:picLocks noChangeAspect="1"/>
          </p:cNvPicPr>
          <p:nvPr/>
        </p:nvPicPr>
        <p:blipFill>
          <a:blip r:embed="rId12"/>
          <a:stretch>
            <a:fillRect/>
          </a:stretch>
        </p:blipFill>
        <p:spPr>
          <a:xfrm>
            <a:off x="953346" y="3340002"/>
            <a:ext cx="285838" cy="330970"/>
          </a:xfrm>
          <a:prstGeom prst="rect">
            <a:avLst/>
          </a:prstGeom>
        </p:spPr>
      </p:pic>
      <p:pic>
        <p:nvPicPr>
          <p:cNvPr id="40" name="Picture 39">
            <a:extLst>
              <a:ext uri="{FF2B5EF4-FFF2-40B4-BE49-F238E27FC236}">
                <a16:creationId xmlns:a16="http://schemas.microsoft.com/office/drawing/2014/main" id="{07EE1F2C-CCE3-400F-AF3A-21D91D3C1828}"/>
              </a:ext>
            </a:extLst>
          </p:cNvPr>
          <p:cNvPicPr>
            <a:picLocks noChangeAspect="1"/>
          </p:cNvPicPr>
          <p:nvPr/>
        </p:nvPicPr>
        <p:blipFill>
          <a:blip r:embed="rId13"/>
          <a:stretch>
            <a:fillRect/>
          </a:stretch>
        </p:blipFill>
        <p:spPr>
          <a:xfrm>
            <a:off x="5309507" y="4068321"/>
            <a:ext cx="280129" cy="364168"/>
          </a:xfrm>
          <a:prstGeom prst="rect">
            <a:avLst/>
          </a:prstGeom>
        </p:spPr>
      </p:pic>
      <p:pic>
        <p:nvPicPr>
          <p:cNvPr id="20" name="Picture 19" descr="A logo of a university&#10;&#10;Description automatically generated">
            <a:extLst>
              <a:ext uri="{FF2B5EF4-FFF2-40B4-BE49-F238E27FC236}">
                <a16:creationId xmlns:a16="http://schemas.microsoft.com/office/drawing/2014/main" id="{A9FC6976-3F70-5630-8FDF-BB75718E8D1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109395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500" fill="hold"/>
                                        <p:tgtEl>
                                          <p:spTgt spid="36"/>
                                        </p:tgtEl>
                                        <p:attrNameLst>
                                          <p:attrName>ppt_x</p:attrName>
                                        </p:attrNameLst>
                                      </p:cBhvr>
                                      <p:tavLst>
                                        <p:tav tm="0">
                                          <p:val>
                                            <p:strVal val="#ppt_x"/>
                                          </p:val>
                                        </p:tav>
                                        <p:tav tm="100000">
                                          <p:val>
                                            <p:strVal val="#ppt_x"/>
                                          </p:val>
                                        </p:tav>
                                      </p:tavLst>
                                    </p:anim>
                                    <p:anim calcmode="lin" valueType="num">
                                      <p:cBhvr additive="base">
                                        <p:cTn id="1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anim calcmode="lin" valueType="num">
                                      <p:cBhvr>
                                        <p:cTn id="27" dur="1000" fill="hold"/>
                                        <p:tgtEl>
                                          <p:spTgt spid="40"/>
                                        </p:tgtEl>
                                        <p:attrNameLst>
                                          <p:attrName>ppt_x</p:attrName>
                                        </p:attrNameLst>
                                      </p:cBhvr>
                                      <p:tavLst>
                                        <p:tav tm="0">
                                          <p:val>
                                            <p:strVal val="#ppt_x"/>
                                          </p:val>
                                        </p:tav>
                                        <p:tav tm="100000">
                                          <p:val>
                                            <p:strVal val="#ppt_x"/>
                                          </p:val>
                                        </p:tav>
                                      </p:tavLst>
                                    </p:anim>
                                    <p:anim calcmode="lin" valueType="num">
                                      <p:cBhvr>
                                        <p:cTn id="2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B76BA-2A3E-4302-A875-9A50A16EF5A7}"/>
              </a:ext>
            </a:extLst>
          </p:cNvPr>
          <p:cNvSpPr>
            <a:spLocks noGrp="1"/>
          </p:cNvSpPr>
          <p:nvPr>
            <p:ph idx="1"/>
          </p:nvPr>
        </p:nvSpPr>
        <p:spPr>
          <a:xfrm>
            <a:off x="231932" y="895322"/>
            <a:ext cx="6396789" cy="4125996"/>
          </a:xfrm>
        </p:spPr>
        <p:txBody>
          <a:bodyPr/>
          <a:lstStyle/>
          <a:p>
            <a:pPr marL="0" indent="0" algn="just">
              <a:lnSpc>
                <a:spcPct val="150000"/>
              </a:lnSpc>
              <a:buNone/>
            </a:pPr>
            <a:r>
              <a:rPr lang="en-US" b="1" i="0" dirty="0">
                <a:solidFill>
                  <a:srgbClr val="202124"/>
                </a:solidFill>
                <a:effectLst/>
                <a:latin typeface="Times New Roman" panose="02020603050405020304" pitchFamily="18" charset="0"/>
                <a:cs typeface="Times New Roman" panose="02020603050405020304" pitchFamily="18" charset="0"/>
              </a:rPr>
              <a:t>Angina pectoris</a:t>
            </a:r>
            <a:r>
              <a:rPr lang="en-US" b="0" i="0" dirty="0">
                <a:solidFill>
                  <a:srgbClr val="202124"/>
                </a:solidFill>
                <a:effectLst/>
                <a:latin typeface="Times New Roman" panose="02020603050405020304" pitchFamily="18" charset="0"/>
                <a:cs typeface="Times New Roman" panose="02020603050405020304" pitchFamily="18" charset="0"/>
              </a:rPr>
              <a:t> is the medical term for </a:t>
            </a:r>
            <a:r>
              <a:rPr lang="en-US" b="1" i="0" dirty="0">
                <a:solidFill>
                  <a:srgbClr val="202124"/>
                </a:solidFill>
                <a:effectLst/>
                <a:latin typeface="Times New Roman" panose="02020603050405020304" pitchFamily="18" charset="0"/>
                <a:cs typeface="Times New Roman" panose="02020603050405020304" pitchFamily="18" charset="0"/>
              </a:rPr>
              <a:t>chest pain</a:t>
            </a:r>
            <a:r>
              <a:rPr lang="en-US" b="0" i="0" dirty="0">
                <a:solidFill>
                  <a:srgbClr val="202124"/>
                </a:solidFill>
                <a:effectLst/>
                <a:latin typeface="Times New Roman" panose="02020603050405020304" pitchFamily="18" charset="0"/>
                <a:cs typeface="Times New Roman" panose="02020603050405020304" pitchFamily="18" charset="0"/>
              </a:rPr>
              <a:t> or discomfort due to coronary heart disease. It occurs when the heart muscle doesn't get as much blood as it needs. </a:t>
            </a:r>
            <a:endParaRPr lang="ar-IQ" dirty="0">
              <a:latin typeface="Times New Roman" panose="02020603050405020304" pitchFamily="18" charset="0"/>
              <a:cs typeface="Times New Roman" panose="02020603050405020304" pitchFamily="18" charset="0"/>
            </a:endParaRPr>
          </a:p>
        </p:txBody>
      </p:sp>
      <p:sp>
        <p:nvSpPr>
          <p:cNvPr id="4" name="Oval 3">
            <a:hlinkClick r:id="rId2" action="ppaction://hlinksldjump"/>
            <a:extLst>
              <a:ext uri="{FF2B5EF4-FFF2-40B4-BE49-F238E27FC236}">
                <a16:creationId xmlns:a16="http://schemas.microsoft.com/office/drawing/2014/main" id="{9DBC2D73-E892-4A9F-B2FA-0BF5767A164B}"/>
              </a:ext>
            </a:extLst>
          </p:cNvPr>
          <p:cNvSpPr/>
          <p:nvPr/>
        </p:nvSpPr>
        <p:spPr>
          <a:xfrm>
            <a:off x="10720137" y="6019047"/>
            <a:ext cx="962526" cy="697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Back</a:t>
            </a:r>
            <a:endParaRPr lang="ar-IQ" dirty="0"/>
          </a:p>
        </p:txBody>
      </p:sp>
      <p:pic>
        <p:nvPicPr>
          <p:cNvPr id="5" name="Picture 4">
            <a:extLst>
              <a:ext uri="{FF2B5EF4-FFF2-40B4-BE49-F238E27FC236}">
                <a16:creationId xmlns:a16="http://schemas.microsoft.com/office/drawing/2014/main" id="{90F8DF63-AE65-4729-84D3-3D3641E00DAE}"/>
              </a:ext>
            </a:extLst>
          </p:cNvPr>
          <p:cNvPicPr>
            <a:picLocks noChangeAspect="1"/>
          </p:cNvPicPr>
          <p:nvPr/>
        </p:nvPicPr>
        <p:blipFill>
          <a:blip r:embed="rId3"/>
          <a:stretch>
            <a:fillRect/>
          </a:stretch>
        </p:blipFill>
        <p:spPr>
          <a:xfrm>
            <a:off x="6825916" y="2176211"/>
            <a:ext cx="4752474" cy="3533089"/>
          </a:xfrm>
          <a:prstGeom prst="rect">
            <a:avLst/>
          </a:prstGeom>
        </p:spPr>
      </p:pic>
      <p:sp>
        <p:nvSpPr>
          <p:cNvPr id="6" name="TextBox 5">
            <a:extLst>
              <a:ext uri="{FF2B5EF4-FFF2-40B4-BE49-F238E27FC236}">
                <a16:creationId xmlns:a16="http://schemas.microsoft.com/office/drawing/2014/main" id="{A89D43C9-E03D-422D-B59D-8C8A0236645D}"/>
              </a:ext>
            </a:extLst>
          </p:cNvPr>
          <p:cNvSpPr txBox="1"/>
          <p:nvPr/>
        </p:nvSpPr>
        <p:spPr>
          <a:xfrm>
            <a:off x="6280484" y="5928111"/>
            <a:ext cx="4563979" cy="369332"/>
          </a:xfrm>
          <a:prstGeom prst="rect">
            <a:avLst/>
          </a:prstGeom>
          <a:noFill/>
        </p:spPr>
        <p:txBody>
          <a:bodyPr wrap="square">
            <a:spAutoFit/>
          </a:bodyPr>
          <a:lstStyle/>
          <a:p>
            <a:r>
              <a:rPr lang="en-US" b="0" i="0" dirty="0">
                <a:solidFill>
                  <a:srgbClr val="495057"/>
                </a:solidFill>
                <a:effectLst/>
                <a:latin typeface="Montserrat" panose="02000505000000020004" pitchFamily="2" charset="0"/>
              </a:rPr>
              <a:t>(American Heart Association, 2015)</a:t>
            </a:r>
            <a:endParaRPr lang="ar-IQ" dirty="0"/>
          </a:p>
        </p:txBody>
      </p:sp>
      <p:pic>
        <p:nvPicPr>
          <p:cNvPr id="7" name="Picture 6" descr="A logo of a university&#10;&#10;Description automatically generated">
            <a:extLst>
              <a:ext uri="{FF2B5EF4-FFF2-40B4-BE49-F238E27FC236}">
                <a16:creationId xmlns:a16="http://schemas.microsoft.com/office/drawing/2014/main" id="{96B08072-3FAB-FAEB-B388-57304CEC5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4006954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64B18-9877-4F9F-AB02-4FF126F2D895}"/>
              </a:ext>
            </a:extLst>
          </p:cNvPr>
          <p:cNvPicPr>
            <a:picLocks noChangeAspect="1"/>
          </p:cNvPicPr>
          <p:nvPr/>
        </p:nvPicPr>
        <p:blipFill>
          <a:blip r:embed="rId2"/>
          <a:stretch>
            <a:fillRect/>
          </a:stretch>
        </p:blipFill>
        <p:spPr>
          <a:xfrm>
            <a:off x="133602" y="211555"/>
            <a:ext cx="3074820" cy="1192451"/>
          </a:xfrm>
          <a:prstGeom prst="rect">
            <a:avLst/>
          </a:prstGeom>
        </p:spPr>
      </p:pic>
      <p:sp>
        <p:nvSpPr>
          <p:cNvPr id="18" name="Title 17">
            <a:extLst>
              <a:ext uri="{FF2B5EF4-FFF2-40B4-BE49-F238E27FC236}">
                <a16:creationId xmlns:a16="http://schemas.microsoft.com/office/drawing/2014/main" id="{0CEE3817-F429-4CC6-A9B3-404B66523C53}"/>
              </a:ext>
            </a:extLst>
          </p:cNvPr>
          <p:cNvSpPr txBox="1">
            <a:spLocks noGrp="1"/>
          </p:cNvSpPr>
          <p:nvPr>
            <p:ph type="title"/>
          </p:nvPr>
        </p:nvSpPr>
        <p:spPr>
          <a:xfrm>
            <a:off x="3625516" y="241764"/>
            <a:ext cx="7728284" cy="1089529"/>
          </a:xfrm>
          <a:prstGeom prst="rect">
            <a:avLst/>
          </a:prstGeom>
          <a:noFill/>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Which descriptions 1-10 do you associate with the conditions a—j? In some cases, there may be mare than one answer.</a:t>
            </a:r>
            <a:endParaRPr lang="ar-IQ" sz="5400" b="1" dirty="0">
              <a:latin typeface="Times New Roman" panose="02020603050405020304" pitchFamily="18" charset="0"/>
              <a:cs typeface="Times New Roman" panose="02020603050405020304" pitchFamily="18" charset="0"/>
            </a:endParaRPr>
          </a:p>
        </p:txBody>
      </p:sp>
      <p:sp>
        <p:nvSpPr>
          <p:cNvPr id="10" name="Content Placeholder 9">
            <a:extLst>
              <a:ext uri="{FF2B5EF4-FFF2-40B4-BE49-F238E27FC236}">
                <a16:creationId xmlns:a16="http://schemas.microsoft.com/office/drawing/2014/main" id="{E2383087-D399-4D8C-A44E-82B375F3C110}"/>
              </a:ext>
            </a:extLst>
          </p:cNvPr>
          <p:cNvSpPr>
            <a:spLocks noGrp="1"/>
          </p:cNvSpPr>
          <p:nvPr>
            <p:ph sz="half" idx="1"/>
          </p:nvPr>
        </p:nvSpPr>
        <p:spPr>
          <a:xfrm>
            <a:off x="457199" y="1825624"/>
            <a:ext cx="5562601" cy="5032375"/>
          </a:xfrm>
        </p:spPr>
        <p:txBody>
          <a:bodyPr>
            <a:normAutofit fontScale="92500" lnSpcReduction="10000"/>
          </a:bodyPr>
          <a:lstStyle/>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piercing / boring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extremely severe / intense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aching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scalding / burning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like a tight band around tray head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dull / persistent / vague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excruciating / thunderclap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shooting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spasmodic </a:t>
            </a:r>
          </a:p>
          <a:p>
            <a:pPr marL="514350" indent="-514350">
              <a:buFont typeface="+mj-lt"/>
              <a:buAutoNum type="arabicPeriod"/>
            </a:pPr>
            <a:r>
              <a:rPr lang="en-US" dirty="0">
                <a:solidFill>
                  <a:schemeClr val="accent2">
                    <a:lumMod val="75000"/>
                  </a:schemeClr>
                </a:solidFill>
                <a:latin typeface="Times New Roman" panose="02020603050405020304" pitchFamily="18" charset="0"/>
                <a:cs typeface="Times New Roman" panose="02020603050405020304" pitchFamily="18" charset="0"/>
              </a:rPr>
              <a:t>crushing / gripping</a:t>
            </a:r>
          </a:p>
        </p:txBody>
      </p:sp>
      <p:sp>
        <p:nvSpPr>
          <p:cNvPr id="11" name="Content Placeholder 10">
            <a:extLst>
              <a:ext uri="{FF2B5EF4-FFF2-40B4-BE49-F238E27FC236}">
                <a16:creationId xmlns:a16="http://schemas.microsoft.com/office/drawing/2014/main" id="{036CDAC6-568C-40CB-8250-27100C12EEA6}"/>
              </a:ext>
            </a:extLst>
          </p:cNvPr>
          <p:cNvSpPr>
            <a:spLocks noGrp="1"/>
          </p:cNvSpPr>
          <p:nvPr>
            <p:ph sz="half" idx="2"/>
          </p:nvPr>
        </p:nvSpPr>
        <p:spPr>
          <a:xfrm>
            <a:off x="5915527" y="1825623"/>
            <a:ext cx="4774395" cy="4414756"/>
          </a:xfrm>
        </p:spPr>
        <p:txBody>
          <a:bodyPr>
            <a:normAutofit fontScale="92500" lnSpcReduction="10000"/>
          </a:bodyPr>
          <a:lstStyle/>
          <a:p>
            <a:pPr marL="514350" indent="-514350">
              <a:buFont typeface="+mj-lt"/>
              <a:buAutoNum type="alphaUcPeriod"/>
            </a:pPr>
            <a:r>
              <a:rPr lang="en-US" dirty="0">
                <a:latin typeface="Times New Roman" panose="02020603050405020304" pitchFamily="18" charset="0"/>
                <a:cs typeface="Times New Roman" panose="02020603050405020304" pitchFamily="18" charset="0"/>
              </a:rPr>
              <a:t>sciatica</a:t>
            </a: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ureteric colic</a:t>
            </a: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acute pancreatitis</a:t>
            </a: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appendicitis</a:t>
            </a: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degenerative arthritis</a:t>
            </a: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cluster headache</a:t>
            </a: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cystitis</a:t>
            </a: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tension headache</a:t>
            </a: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sub-arachnoid </a:t>
            </a:r>
            <a:r>
              <a:rPr lang="en-US" dirty="0" err="1">
                <a:latin typeface="Times New Roman" panose="02020603050405020304" pitchFamily="18" charset="0"/>
                <a:cs typeface="Times New Roman" panose="02020603050405020304" pitchFamily="18" charset="0"/>
              </a:rPr>
              <a:t>haemorrhage</a:t>
            </a:r>
            <a:endParaRPr lang="en-US" dirty="0">
              <a:latin typeface="Times New Roman" panose="02020603050405020304" pitchFamily="18" charset="0"/>
              <a:cs typeface="Times New Roman" panose="02020603050405020304" pitchFamily="18" charset="0"/>
            </a:endParaRPr>
          </a:p>
          <a:p>
            <a:pPr marL="514350" indent="-514350">
              <a:buFont typeface="+mj-lt"/>
              <a:buAutoNum type="alphaUcPeriod"/>
            </a:pPr>
            <a:r>
              <a:rPr lang="en-US" dirty="0">
                <a:latin typeface="Times New Roman" panose="02020603050405020304" pitchFamily="18" charset="0"/>
                <a:cs typeface="Times New Roman" panose="02020603050405020304" pitchFamily="18" charset="0"/>
              </a:rPr>
              <a:t>angina pectoris</a:t>
            </a:r>
          </a:p>
          <a:p>
            <a:pPr marL="0" indent="0">
              <a:buNone/>
            </a:pPr>
            <a:endParaRPr lang="ar-IQ" dirty="0">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1E3F0CF1-8991-4993-8AF3-EC4F761BE3B1}"/>
              </a:ext>
            </a:extLst>
          </p:cNvPr>
          <p:cNvPicPr>
            <a:picLocks noChangeAspect="1"/>
          </p:cNvPicPr>
          <p:nvPr/>
        </p:nvPicPr>
        <p:blipFill>
          <a:blip r:embed="rId3"/>
          <a:stretch>
            <a:fillRect/>
          </a:stretch>
        </p:blipFill>
        <p:spPr>
          <a:xfrm>
            <a:off x="9583247" y="1882648"/>
            <a:ext cx="245280" cy="320227"/>
          </a:xfrm>
          <a:prstGeom prst="rect">
            <a:avLst/>
          </a:prstGeom>
        </p:spPr>
      </p:pic>
      <p:pic>
        <p:nvPicPr>
          <p:cNvPr id="4" name="Picture 3">
            <a:extLst>
              <a:ext uri="{FF2B5EF4-FFF2-40B4-BE49-F238E27FC236}">
                <a16:creationId xmlns:a16="http://schemas.microsoft.com/office/drawing/2014/main" id="{6F5B3CC7-4666-4C12-97CA-CDC89E4D0301}"/>
              </a:ext>
            </a:extLst>
          </p:cNvPr>
          <p:cNvPicPr>
            <a:picLocks noChangeAspect="1"/>
          </p:cNvPicPr>
          <p:nvPr/>
        </p:nvPicPr>
        <p:blipFill>
          <a:blip r:embed="rId4"/>
          <a:stretch>
            <a:fillRect/>
          </a:stretch>
        </p:blipFill>
        <p:spPr>
          <a:xfrm>
            <a:off x="9590930" y="2271783"/>
            <a:ext cx="261938" cy="347663"/>
          </a:xfrm>
          <a:prstGeom prst="rect">
            <a:avLst/>
          </a:prstGeom>
        </p:spPr>
      </p:pic>
      <p:pic>
        <p:nvPicPr>
          <p:cNvPr id="16" name="Picture 15">
            <a:extLst>
              <a:ext uri="{FF2B5EF4-FFF2-40B4-BE49-F238E27FC236}">
                <a16:creationId xmlns:a16="http://schemas.microsoft.com/office/drawing/2014/main" id="{866691F5-5A8A-4070-BA24-1B53DFA9D9C3}"/>
              </a:ext>
            </a:extLst>
          </p:cNvPr>
          <p:cNvPicPr>
            <a:picLocks noChangeAspect="1"/>
          </p:cNvPicPr>
          <p:nvPr/>
        </p:nvPicPr>
        <p:blipFill>
          <a:blip r:embed="rId5"/>
          <a:stretch>
            <a:fillRect/>
          </a:stretch>
        </p:blipFill>
        <p:spPr>
          <a:xfrm>
            <a:off x="9561482" y="2704822"/>
            <a:ext cx="288811" cy="328844"/>
          </a:xfrm>
          <a:prstGeom prst="rect">
            <a:avLst/>
          </a:prstGeom>
        </p:spPr>
      </p:pic>
      <p:pic>
        <p:nvPicPr>
          <p:cNvPr id="25" name="Picture 24">
            <a:extLst>
              <a:ext uri="{FF2B5EF4-FFF2-40B4-BE49-F238E27FC236}">
                <a16:creationId xmlns:a16="http://schemas.microsoft.com/office/drawing/2014/main" id="{BFA8172F-7C62-47F5-8BD0-0AA39DF2B9CE}"/>
              </a:ext>
            </a:extLst>
          </p:cNvPr>
          <p:cNvPicPr>
            <a:picLocks noChangeAspect="1"/>
          </p:cNvPicPr>
          <p:nvPr/>
        </p:nvPicPr>
        <p:blipFill>
          <a:blip r:embed="rId6"/>
          <a:stretch>
            <a:fillRect/>
          </a:stretch>
        </p:blipFill>
        <p:spPr>
          <a:xfrm>
            <a:off x="9590930" y="3118457"/>
            <a:ext cx="259363" cy="378237"/>
          </a:xfrm>
          <a:prstGeom prst="rect">
            <a:avLst/>
          </a:prstGeom>
        </p:spPr>
      </p:pic>
      <p:pic>
        <p:nvPicPr>
          <p:cNvPr id="22" name="Picture 21">
            <a:extLst>
              <a:ext uri="{FF2B5EF4-FFF2-40B4-BE49-F238E27FC236}">
                <a16:creationId xmlns:a16="http://schemas.microsoft.com/office/drawing/2014/main" id="{313062DF-8D59-4CC5-AD54-F7CAC25A0C6E}"/>
              </a:ext>
            </a:extLst>
          </p:cNvPr>
          <p:cNvPicPr>
            <a:picLocks noChangeAspect="1"/>
          </p:cNvPicPr>
          <p:nvPr/>
        </p:nvPicPr>
        <p:blipFill>
          <a:blip r:embed="rId7"/>
          <a:stretch>
            <a:fillRect/>
          </a:stretch>
        </p:blipFill>
        <p:spPr>
          <a:xfrm>
            <a:off x="9577493" y="3594602"/>
            <a:ext cx="288811" cy="385082"/>
          </a:xfrm>
          <a:prstGeom prst="rect">
            <a:avLst/>
          </a:prstGeom>
        </p:spPr>
      </p:pic>
      <p:pic>
        <p:nvPicPr>
          <p:cNvPr id="21" name="Picture 20">
            <a:extLst>
              <a:ext uri="{FF2B5EF4-FFF2-40B4-BE49-F238E27FC236}">
                <a16:creationId xmlns:a16="http://schemas.microsoft.com/office/drawing/2014/main" id="{3692CF39-E89F-4848-95C7-069B3D0AC80B}"/>
              </a:ext>
            </a:extLst>
          </p:cNvPr>
          <p:cNvPicPr>
            <a:picLocks noChangeAspect="1"/>
          </p:cNvPicPr>
          <p:nvPr/>
        </p:nvPicPr>
        <p:blipFill>
          <a:blip r:embed="rId8"/>
          <a:stretch>
            <a:fillRect/>
          </a:stretch>
        </p:blipFill>
        <p:spPr>
          <a:xfrm>
            <a:off x="9615546" y="4043034"/>
            <a:ext cx="264194" cy="353499"/>
          </a:xfrm>
          <a:prstGeom prst="rect">
            <a:avLst/>
          </a:prstGeom>
        </p:spPr>
      </p:pic>
      <p:pic>
        <p:nvPicPr>
          <p:cNvPr id="23" name="Picture 22">
            <a:extLst>
              <a:ext uri="{FF2B5EF4-FFF2-40B4-BE49-F238E27FC236}">
                <a16:creationId xmlns:a16="http://schemas.microsoft.com/office/drawing/2014/main" id="{0891AC1E-A60A-4DDC-A59B-14AB1502E0B7}"/>
              </a:ext>
            </a:extLst>
          </p:cNvPr>
          <p:cNvPicPr>
            <a:picLocks noChangeAspect="1"/>
          </p:cNvPicPr>
          <p:nvPr/>
        </p:nvPicPr>
        <p:blipFill>
          <a:blip r:embed="rId9"/>
          <a:stretch>
            <a:fillRect/>
          </a:stretch>
        </p:blipFill>
        <p:spPr>
          <a:xfrm>
            <a:off x="9609255" y="4432438"/>
            <a:ext cx="273748" cy="346308"/>
          </a:xfrm>
          <a:prstGeom prst="rect">
            <a:avLst/>
          </a:prstGeom>
        </p:spPr>
      </p:pic>
      <p:pic>
        <p:nvPicPr>
          <p:cNvPr id="26" name="Picture 25">
            <a:extLst>
              <a:ext uri="{FF2B5EF4-FFF2-40B4-BE49-F238E27FC236}">
                <a16:creationId xmlns:a16="http://schemas.microsoft.com/office/drawing/2014/main" id="{848988EE-773C-4185-B903-CAAE273065C0}"/>
              </a:ext>
            </a:extLst>
          </p:cNvPr>
          <p:cNvPicPr>
            <a:picLocks noChangeAspect="1"/>
          </p:cNvPicPr>
          <p:nvPr/>
        </p:nvPicPr>
        <p:blipFill>
          <a:blip r:embed="rId10"/>
          <a:stretch>
            <a:fillRect/>
          </a:stretch>
        </p:blipFill>
        <p:spPr>
          <a:xfrm>
            <a:off x="10443411" y="5418509"/>
            <a:ext cx="246511" cy="300973"/>
          </a:xfrm>
          <a:prstGeom prst="rect">
            <a:avLst/>
          </a:prstGeom>
        </p:spPr>
      </p:pic>
      <p:pic>
        <p:nvPicPr>
          <p:cNvPr id="8" name="Picture 7">
            <a:extLst>
              <a:ext uri="{FF2B5EF4-FFF2-40B4-BE49-F238E27FC236}">
                <a16:creationId xmlns:a16="http://schemas.microsoft.com/office/drawing/2014/main" id="{D263D353-8CFF-4945-94C1-B2848D0C0D46}"/>
              </a:ext>
            </a:extLst>
          </p:cNvPr>
          <p:cNvPicPr>
            <a:picLocks noChangeAspect="1"/>
          </p:cNvPicPr>
          <p:nvPr/>
        </p:nvPicPr>
        <p:blipFill>
          <a:blip r:embed="rId11"/>
          <a:stretch>
            <a:fillRect/>
          </a:stretch>
        </p:blipFill>
        <p:spPr>
          <a:xfrm>
            <a:off x="10394138" y="5899260"/>
            <a:ext cx="345055" cy="296260"/>
          </a:xfrm>
          <a:prstGeom prst="rect">
            <a:avLst/>
          </a:prstGeom>
        </p:spPr>
      </p:pic>
      <p:pic>
        <p:nvPicPr>
          <p:cNvPr id="24" name="Picture 23">
            <a:extLst>
              <a:ext uri="{FF2B5EF4-FFF2-40B4-BE49-F238E27FC236}">
                <a16:creationId xmlns:a16="http://schemas.microsoft.com/office/drawing/2014/main" id="{457E3835-27D3-4EE1-8A95-FE78D32AD3FE}"/>
              </a:ext>
            </a:extLst>
          </p:cNvPr>
          <p:cNvPicPr>
            <a:picLocks noChangeAspect="1"/>
          </p:cNvPicPr>
          <p:nvPr/>
        </p:nvPicPr>
        <p:blipFill>
          <a:blip r:embed="rId12"/>
          <a:stretch>
            <a:fillRect/>
          </a:stretch>
        </p:blipFill>
        <p:spPr>
          <a:xfrm>
            <a:off x="9615546" y="4895266"/>
            <a:ext cx="264194" cy="346308"/>
          </a:xfrm>
          <a:prstGeom prst="rect">
            <a:avLst/>
          </a:prstGeom>
        </p:spPr>
      </p:pic>
      <p:pic>
        <p:nvPicPr>
          <p:cNvPr id="17" name="Picture 16" descr="A logo of a university&#10;&#10;Description automatically generated">
            <a:extLst>
              <a:ext uri="{FF2B5EF4-FFF2-40B4-BE49-F238E27FC236}">
                <a16:creationId xmlns:a16="http://schemas.microsoft.com/office/drawing/2014/main" id="{B7A6A384-D6A6-EF5B-8512-C0316B94D88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428409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DF4371-69FA-B192-052C-C4939E2B99B7}"/>
              </a:ext>
            </a:extLst>
          </p:cNvPr>
          <p:cNvSpPr txBox="1"/>
          <p:nvPr/>
        </p:nvSpPr>
        <p:spPr>
          <a:xfrm>
            <a:off x="427122" y="176009"/>
            <a:ext cx="10665994" cy="1133965"/>
          </a:xfrm>
          <a:prstGeom prst="rect">
            <a:avLst/>
          </a:prstGeom>
          <a:noFill/>
        </p:spPr>
        <p:txBody>
          <a:bodyPr wrap="square">
            <a:spAutoFit/>
          </a:bodyPr>
          <a:lstStyle/>
          <a:p>
            <a:pPr>
              <a:lnSpc>
                <a:spcPct val="150000"/>
              </a:lnSpc>
            </a:pPr>
            <a:r>
              <a:rPr kumimoji="0" lang="en-US" altLang="en-US" sz="24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3.</a:t>
            </a:r>
            <a:r>
              <a:rPr kumimoji="0" lang="en-US" altLang="en-US" sz="2400" b="0"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For each description, write </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(mild), </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(severe), or </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V</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(very severe). Then say which condition </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a–j</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in </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each patient below is possibly describing.</a:t>
            </a:r>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9900ADF-0CC6-8903-79D9-B25267069884}"/>
              </a:ext>
            </a:extLst>
          </p:cNvPr>
          <p:cNvSpPr txBox="1"/>
          <p:nvPr/>
        </p:nvSpPr>
        <p:spPr>
          <a:xfrm>
            <a:off x="264694" y="1588168"/>
            <a:ext cx="11927305" cy="4457952"/>
          </a:xfrm>
          <a:prstGeom prst="rect">
            <a:avLst/>
          </a:prstGeom>
          <a:noFill/>
        </p:spPr>
        <p:txBody>
          <a:bodyPr wrap="square">
            <a:spAutoFit/>
          </a:bodyPr>
          <a:lstStyle/>
          <a:p>
            <a:pPr marL="514350" indent="-514350">
              <a:lnSpc>
                <a:spcPct val="150000"/>
              </a:lnSpc>
              <a:buFont typeface="+mj-lt"/>
              <a:buAutoNum type="arabicPeriod"/>
            </a:pPr>
            <a:r>
              <a:rPr lang="en-US" sz="2400" dirty="0">
                <a:latin typeface="Times New Roman" panose="02020603050405020304" pitchFamily="18" charset="0"/>
                <a:cs typeface="Times New Roman" panose="02020603050405020304" pitchFamily="18" charset="0"/>
              </a:rPr>
              <a:t>……….. </a:t>
            </a:r>
            <a:r>
              <a:rPr lang="en-US" sz="2400" dirty="0">
                <a:solidFill>
                  <a:schemeClr val="accent1"/>
                </a:solidFill>
                <a:latin typeface="Times New Roman" panose="02020603050405020304" pitchFamily="18" charset="0"/>
                <a:cs typeface="Times New Roman" panose="02020603050405020304" pitchFamily="18" charset="0"/>
              </a:rPr>
              <a:t>I get this vague headache sometimes during the week.</a:t>
            </a:r>
          </a:p>
          <a:p>
            <a:pPr marL="514350" indent="-514350">
              <a:lnSpc>
                <a:spcPct val="150000"/>
              </a:lnSpc>
              <a:buFont typeface="+mj-lt"/>
              <a:buAutoNum type="arabicPeriod"/>
            </a:pPr>
            <a:r>
              <a:rPr lang="en-US" sz="2400" dirty="0">
                <a:latin typeface="Times New Roman" panose="02020603050405020304" pitchFamily="18" charset="0"/>
                <a:cs typeface="Times New Roman" panose="02020603050405020304" pitchFamily="18" charset="0"/>
              </a:rPr>
              <a:t>……….. The headache is excruciating. I can’t bear to look at the light.</a:t>
            </a:r>
          </a:p>
          <a:p>
            <a:pPr marL="514350" indent="-514350">
              <a:lnSpc>
                <a:spcPct val="150000"/>
              </a:lnSpc>
              <a:buFont typeface="+mj-lt"/>
              <a:buAutoNum type="arabicPeriod"/>
            </a:pPr>
            <a:r>
              <a:rPr lang="en-US" sz="2400" dirty="0">
                <a:latin typeface="Times New Roman" panose="02020603050405020304" pitchFamily="18" charset="0"/>
                <a:cs typeface="Times New Roman" panose="02020603050405020304" pitchFamily="18" charset="0"/>
              </a:rPr>
              <a:t>……….. </a:t>
            </a:r>
            <a:r>
              <a:rPr lang="en-US" sz="2400" dirty="0">
                <a:solidFill>
                  <a:schemeClr val="accent1"/>
                </a:solidFill>
                <a:latin typeface="Times New Roman" panose="02020603050405020304" pitchFamily="18" charset="0"/>
                <a:cs typeface="Times New Roman" panose="02020603050405020304" pitchFamily="18" charset="0"/>
              </a:rPr>
              <a:t>The pain in my stomach is so bad it makes me double up.</a:t>
            </a:r>
          </a:p>
          <a:p>
            <a:pPr marL="514350" indent="-514350">
              <a:lnSpc>
                <a:spcPct val="150000"/>
              </a:lnSpc>
              <a:buFont typeface="+mj-lt"/>
              <a:buAutoNum type="arabicPeriod"/>
            </a:pPr>
            <a:r>
              <a:rPr lang="en-US" sz="2400" dirty="0">
                <a:latin typeface="Times New Roman" panose="02020603050405020304" pitchFamily="18" charset="0"/>
                <a:cs typeface="Times New Roman" panose="02020603050405020304" pitchFamily="18" charset="0"/>
              </a:rPr>
              <a:t>……….. I get this sharp pain when you press my side here on the right and then let go.</a:t>
            </a:r>
          </a:p>
          <a:p>
            <a:pPr marL="514350" indent="-514350">
              <a:lnSpc>
                <a:spcPct val="150000"/>
              </a:lnSpc>
              <a:buFont typeface="+mj-lt"/>
              <a:buAutoNum type="arabicPeriod"/>
            </a:pPr>
            <a:r>
              <a:rPr lang="en-US" sz="2400" dirty="0">
                <a:latin typeface="Times New Roman" panose="02020603050405020304" pitchFamily="18" charset="0"/>
                <a:cs typeface="Times New Roman" panose="02020603050405020304" pitchFamily="18" charset="0"/>
              </a:rPr>
              <a:t>……….. </a:t>
            </a:r>
            <a:r>
              <a:rPr lang="en-US" sz="2400" dirty="0">
                <a:solidFill>
                  <a:schemeClr val="accent1"/>
                </a:solidFill>
                <a:latin typeface="Times New Roman" panose="02020603050405020304" pitchFamily="18" charset="0"/>
                <a:cs typeface="Times New Roman" panose="02020603050405020304" pitchFamily="18" charset="0"/>
              </a:rPr>
              <a:t>All my joints hurt. I am wracked with pain.</a:t>
            </a:r>
          </a:p>
          <a:p>
            <a:pPr marL="514350" indent="-514350">
              <a:lnSpc>
                <a:spcPct val="150000"/>
              </a:lnSpc>
              <a:buFont typeface="+mj-lt"/>
              <a:buAutoNum type="arabicPeriod"/>
            </a:pPr>
            <a:endParaRPr lang="en-US" sz="2400" dirty="0">
              <a:solidFill>
                <a:schemeClr val="accent1"/>
              </a:solidFill>
              <a:latin typeface="Times New Roman" panose="02020603050405020304" pitchFamily="18" charset="0"/>
              <a:cs typeface="Times New Roman" panose="02020603050405020304" pitchFamily="18" charset="0"/>
            </a:endParaRPr>
          </a:p>
          <a:p>
            <a:pPr marL="0" indent="0">
              <a:lnSpc>
                <a:spcPct val="150000"/>
              </a:lnSpc>
              <a:buNone/>
            </a:pPr>
            <a:r>
              <a:rPr lang="en-US" sz="2400" dirty="0">
                <a:solidFill>
                  <a:srgbClr val="7030A0"/>
                </a:solidFill>
                <a:latin typeface="Times New Roman" panose="02020603050405020304" pitchFamily="18" charset="0"/>
                <a:cs typeface="Times New Roman" panose="02020603050405020304" pitchFamily="18" charset="0"/>
              </a:rPr>
              <a:t>Possible conditions:  1. </a:t>
            </a:r>
            <a:r>
              <a:rPr lang="en-US" sz="2400" dirty="0">
                <a:latin typeface="Times New Roman" panose="02020603050405020304" pitchFamily="18" charset="0"/>
                <a:cs typeface="Times New Roman" panose="02020603050405020304" pitchFamily="18" charset="0"/>
              </a:rPr>
              <a:t>Tension headache 2.Cluster headache 3. Acute pancreatitis 4. Appendicitis 5. Degenerative arthritis. </a:t>
            </a:r>
          </a:p>
        </p:txBody>
      </p:sp>
      <p:pic>
        <p:nvPicPr>
          <p:cNvPr id="9" name="Picture 8">
            <a:extLst>
              <a:ext uri="{FF2B5EF4-FFF2-40B4-BE49-F238E27FC236}">
                <a16:creationId xmlns:a16="http://schemas.microsoft.com/office/drawing/2014/main" id="{95F3B6F2-5F8A-8BC4-ED8D-64F41498FCA6}"/>
              </a:ext>
            </a:extLst>
          </p:cNvPr>
          <p:cNvPicPr>
            <a:picLocks noChangeAspect="1"/>
          </p:cNvPicPr>
          <p:nvPr/>
        </p:nvPicPr>
        <p:blipFill>
          <a:blip r:embed="rId2"/>
          <a:stretch>
            <a:fillRect/>
          </a:stretch>
        </p:blipFill>
        <p:spPr>
          <a:xfrm>
            <a:off x="1142644" y="1743110"/>
            <a:ext cx="372679" cy="333858"/>
          </a:xfrm>
          <a:prstGeom prst="rect">
            <a:avLst/>
          </a:prstGeom>
        </p:spPr>
      </p:pic>
      <p:pic>
        <p:nvPicPr>
          <p:cNvPr id="10" name="Picture 9">
            <a:extLst>
              <a:ext uri="{FF2B5EF4-FFF2-40B4-BE49-F238E27FC236}">
                <a16:creationId xmlns:a16="http://schemas.microsoft.com/office/drawing/2014/main" id="{18046217-DB3E-21D5-B953-0625F38582C6}"/>
              </a:ext>
            </a:extLst>
          </p:cNvPr>
          <p:cNvPicPr>
            <a:picLocks noChangeAspect="1"/>
          </p:cNvPicPr>
          <p:nvPr/>
        </p:nvPicPr>
        <p:blipFill>
          <a:blip r:embed="rId3"/>
          <a:stretch>
            <a:fillRect/>
          </a:stretch>
        </p:blipFill>
        <p:spPr>
          <a:xfrm>
            <a:off x="1172094" y="2191720"/>
            <a:ext cx="343229" cy="326884"/>
          </a:xfrm>
          <a:prstGeom prst="rect">
            <a:avLst/>
          </a:prstGeom>
        </p:spPr>
      </p:pic>
      <p:pic>
        <p:nvPicPr>
          <p:cNvPr id="11" name="Picture 10">
            <a:extLst>
              <a:ext uri="{FF2B5EF4-FFF2-40B4-BE49-F238E27FC236}">
                <a16:creationId xmlns:a16="http://schemas.microsoft.com/office/drawing/2014/main" id="{4C8454B6-7972-1259-A76D-D08FE78C476F}"/>
              </a:ext>
            </a:extLst>
          </p:cNvPr>
          <p:cNvPicPr>
            <a:picLocks noChangeAspect="1"/>
          </p:cNvPicPr>
          <p:nvPr/>
        </p:nvPicPr>
        <p:blipFill>
          <a:blip r:embed="rId3"/>
          <a:stretch>
            <a:fillRect/>
          </a:stretch>
        </p:blipFill>
        <p:spPr>
          <a:xfrm>
            <a:off x="1172094" y="2804224"/>
            <a:ext cx="343229" cy="326884"/>
          </a:xfrm>
          <a:prstGeom prst="rect">
            <a:avLst/>
          </a:prstGeom>
        </p:spPr>
      </p:pic>
      <p:pic>
        <p:nvPicPr>
          <p:cNvPr id="12" name="Picture 11">
            <a:extLst>
              <a:ext uri="{FF2B5EF4-FFF2-40B4-BE49-F238E27FC236}">
                <a16:creationId xmlns:a16="http://schemas.microsoft.com/office/drawing/2014/main" id="{D7501D8A-8424-BF5B-9B2F-2821FCD8B725}"/>
              </a:ext>
            </a:extLst>
          </p:cNvPr>
          <p:cNvPicPr>
            <a:picLocks noChangeAspect="1"/>
          </p:cNvPicPr>
          <p:nvPr/>
        </p:nvPicPr>
        <p:blipFill>
          <a:blip r:embed="rId3"/>
          <a:stretch>
            <a:fillRect/>
          </a:stretch>
        </p:blipFill>
        <p:spPr>
          <a:xfrm>
            <a:off x="1142644" y="3900797"/>
            <a:ext cx="363535" cy="346223"/>
          </a:xfrm>
          <a:prstGeom prst="rect">
            <a:avLst/>
          </a:prstGeom>
        </p:spPr>
      </p:pic>
      <p:pic>
        <p:nvPicPr>
          <p:cNvPr id="13" name="Picture 12">
            <a:extLst>
              <a:ext uri="{FF2B5EF4-FFF2-40B4-BE49-F238E27FC236}">
                <a16:creationId xmlns:a16="http://schemas.microsoft.com/office/drawing/2014/main" id="{3F336678-2A83-7398-5221-74035B0C1136}"/>
              </a:ext>
            </a:extLst>
          </p:cNvPr>
          <p:cNvPicPr>
            <a:picLocks noChangeAspect="1"/>
          </p:cNvPicPr>
          <p:nvPr/>
        </p:nvPicPr>
        <p:blipFill>
          <a:blip r:embed="rId4"/>
          <a:stretch>
            <a:fillRect/>
          </a:stretch>
        </p:blipFill>
        <p:spPr>
          <a:xfrm>
            <a:off x="1172094" y="3262757"/>
            <a:ext cx="343229" cy="388390"/>
          </a:xfrm>
          <a:prstGeom prst="rect">
            <a:avLst/>
          </a:prstGeom>
        </p:spPr>
      </p:pic>
      <p:pic>
        <p:nvPicPr>
          <p:cNvPr id="14" name="Picture 13" descr="A logo of a university&#10;&#10;Description automatically generated">
            <a:extLst>
              <a:ext uri="{FF2B5EF4-FFF2-40B4-BE49-F238E27FC236}">
                <a16:creationId xmlns:a16="http://schemas.microsoft.com/office/drawing/2014/main" id="{52DC5DD0-D8FD-534D-BDF6-36B4405D4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20977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02038-6175-4480-8030-6615FDA5E8E8}"/>
              </a:ext>
            </a:extLst>
          </p:cNvPr>
          <p:cNvPicPr>
            <a:picLocks noChangeAspect="1"/>
          </p:cNvPicPr>
          <p:nvPr/>
        </p:nvPicPr>
        <p:blipFill>
          <a:blip r:embed="rId2"/>
          <a:stretch>
            <a:fillRect/>
          </a:stretch>
        </p:blipFill>
        <p:spPr>
          <a:xfrm>
            <a:off x="325354" y="1309835"/>
            <a:ext cx="8305800" cy="4991100"/>
          </a:xfrm>
          <a:prstGeom prst="rect">
            <a:avLst/>
          </a:prstGeom>
          <a:ln>
            <a:noFill/>
          </a:ln>
          <a:effectLst>
            <a:softEdge rad="112500"/>
          </a:effectLst>
        </p:spPr>
      </p:pic>
      <p:pic>
        <p:nvPicPr>
          <p:cNvPr id="7" name="Picture 6">
            <a:extLst>
              <a:ext uri="{FF2B5EF4-FFF2-40B4-BE49-F238E27FC236}">
                <a16:creationId xmlns:a16="http://schemas.microsoft.com/office/drawing/2014/main" id="{AB6455CD-699A-49BD-AACD-544AE3295B0B}"/>
              </a:ext>
            </a:extLst>
          </p:cNvPr>
          <p:cNvPicPr>
            <a:picLocks noChangeAspect="1"/>
          </p:cNvPicPr>
          <p:nvPr/>
        </p:nvPicPr>
        <p:blipFill>
          <a:blip r:embed="rId3"/>
          <a:stretch>
            <a:fillRect/>
          </a:stretch>
        </p:blipFill>
        <p:spPr>
          <a:xfrm>
            <a:off x="325354" y="62413"/>
            <a:ext cx="8172450" cy="1319389"/>
          </a:xfrm>
          <a:prstGeom prst="rect">
            <a:avLst/>
          </a:prstGeom>
          <a:ln>
            <a:noFill/>
          </a:ln>
          <a:effectLst>
            <a:softEdge rad="112500"/>
          </a:effectLst>
        </p:spPr>
      </p:pic>
      <p:pic>
        <p:nvPicPr>
          <p:cNvPr id="11" name="Picture 10">
            <a:extLst>
              <a:ext uri="{FF2B5EF4-FFF2-40B4-BE49-F238E27FC236}">
                <a16:creationId xmlns:a16="http://schemas.microsoft.com/office/drawing/2014/main" id="{B3F03350-D449-4655-B17F-050105D10331}"/>
              </a:ext>
            </a:extLst>
          </p:cNvPr>
          <p:cNvPicPr>
            <a:picLocks noChangeAspect="1"/>
          </p:cNvPicPr>
          <p:nvPr/>
        </p:nvPicPr>
        <p:blipFill>
          <a:blip r:embed="rId4"/>
          <a:stretch>
            <a:fillRect/>
          </a:stretch>
        </p:blipFill>
        <p:spPr>
          <a:xfrm>
            <a:off x="3540994" y="2991777"/>
            <a:ext cx="313777" cy="281092"/>
          </a:xfrm>
          <a:prstGeom prst="rect">
            <a:avLst/>
          </a:prstGeom>
        </p:spPr>
      </p:pic>
      <p:pic>
        <p:nvPicPr>
          <p:cNvPr id="13" name="Picture 12">
            <a:extLst>
              <a:ext uri="{FF2B5EF4-FFF2-40B4-BE49-F238E27FC236}">
                <a16:creationId xmlns:a16="http://schemas.microsoft.com/office/drawing/2014/main" id="{235FD670-CB67-444B-BCDC-4425B31DAF60}"/>
              </a:ext>
            </a:extLst>
          </p:cNvPr>
          <p:cNvPicPr>
            <a:picLocks noChangeAspect="1"/>
          </p:cNvPicPr>
          <p:nvPr/>
        </p:nvPicPr>
        <p:blipFill>
          <a:blip r:embed="rId5"/>
          <a:stretch>
            <a:fillRect/>
          </a:stretch>
        </p:blipFill>
        <p:spPr>
          <a:xfrm>
            <a:off x="3485147" y="3627919"/>
            <a:ext cx="372679" cy="354932"/>
          </a:xfrm>
          <a:prstGeom prst="rect">
            <a:avLst/>
          </a:prstGeom>
        </p:spPr>
      </p:pic>
      <p:pic>
        <p:nvPicPr>
          <p:cNvPr id="14" name="Picture 13">
            <a:extLst>
              <a:ext uri="{FF2B5EF4-FFF2-40B4-BE49-F238E27FC236}">
                <a16:creationId xmlns:a16="http://schemas.microsoft.com/office/drawing/2014/main" id="{5EC8312A-0778-4F54-B965-4BE353858641}"/>
              </a:ext>
            </a:extLst>
          </p:cNvPr>
          <p:cNvPicPr>
            <a:picLocks noChangeAspect="1"/>
          </p:cNvPicPr>
          <p:nvPr/>
        </p:nvPicPr>
        <p:blipFill>
          <a:blip r:embed="rId5"/>
          <a:stretch>
            <a:fillRect/>
          </a:stretch>
        </p:blipFill>
        <p:spPr>
          <a:xfrm>
            <a:off x="3508910" y="4411859"/>
            <a:ext cx="372679" cy="354932"/>
          </a:xfrm>
          <a:prstGeom prst="rect">
            <a:avLst/>
          </a:prstGeom>
        </p:spPr>
      </p:pic>
      <p:pic>
        <p:nvPicPr>
          <p:cNvPr id="16" name="Picture 15">
            <a:extLst>
              <a:ext uri="{FF2B5EF4-FFF2-40B4-BE49-F238E27FC236}">
                <a16:creationId xmlns:a16="http://schemas.microsoft.com/office/drawing/2014/main" id="{03CB0E67-A0B7-4578-B079-49D846EA5B8A}"/>
              </a:ext>
            </a:extLst>
          </p:cNvPr>
          <p:cNvPicPr>
            <a:picLocks noChangeAspect="1"/>
          </p:cNvPicPr>
          <p:nvPr/>
        </p:nvPicPr>
        <p:blipFill>
          <a:blip r:embed="rId6"/>
          <a:stretch>
            <a:fillRect/>
          </a:stretch>
        </p:blipFill>
        <p:spPr>
          <a:xfrm>
            <a:off x="3482092" y="5095227"/>
            <a:ext cx="372679" cy="421715"/>
          </a:xfrm>
          <a:prstGeom prst="rect">
            <a:avLst/>
          </a:prstGeom>
        </p:spPr>
      </p:pic>
      <p:pic>
        <p:nvPicPr>
          <p:cNvPr id="17" name="Picture 16">
            <a:extLst>
              <a:ext uri="{FF2B5EF4-FFF2-40B4-BE49-F238E27FC236}">
                <a16:creationId xmlns:a16="http://schemas.microsoft.com/office/drawing/2014/main" id="{978203BC-3576-4B98-A6B0-6859DE9A0942}"/>
              </a:ext>
            </a:extLst>
          </p:cNvPr>
          <p:cNvPicPr>
            <a:picLocks noChangeAspect="1"/>
          </p:cNvPicPr>
          <p:nvPr/>
        </p:nvPicPr>
        <p:blipFill>
          <a:blip r:embed="rId5"/>
          <a:stretch>
            <a:fillRect/>
          </a:stretch>
        </p:blipFill>
        <p:spPr>
          <a:xfrm>
            <a:off x="3502921" y="5994129"/>
            <a:ext cx="372679" cy="354932"/>
          </a:xfrm>
          <a:prstGeom prst="rect">
            <a:avLst/>
          </a:prstGeom>
        </p:spPr>
      </p:pic>
      <p:pic>
        <p:nvPicPr>
          <p:cNvPr id="9" name="Picture 8" descr="A logo of a university&#10;&#10;Description automatically generated">
            <a:extLst>
              <a:ext uri="{FF2B5EF4-FFF2-40B4-BE49-F238E27FC236}">
                <a16:creationId xmlns:a16="http://schemas.microsoft.com/office/drawing/2014/main" id="{9619A53A-7288-2262-9CB4-C8410CEB0D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80853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CFDC3C-4B92-4B9C-A4E8-31038DC5AD8C}"/>
              </a:ext>
            </a:extLst>
          </p:cNvPr>
          <p:cNvPicPr>
            <a:picLocks noChangeAspect="1"/>
          </p:cNvPicPr>
          <p:nvPr/>
        </p:nvPicPr>
        <p:blipFill>
          <a:blip r:embed="rId2"/>
          <a:stretch>
            <a:fillRect/>
          </a:stretch>
        </p:blipFill>
        <p:spPr>
          <a:xfrm>
            <a:off x="1835567" y="182228"/>
            <a:ext cx="6848475" cy="638175"/>
          </a:xfrm>
          <a:prstGeom prst="rect">
            <a:avLst/>
          </a:prstGeom>
        </p:spPr>
      </p:pic>
      <p:sp>
        <p:nvSpPr>
          <p:cNvPr id="6" name="TextBox 5">
            <a:extLst>
              <a:ext uri="{FF2B5EF4-FFF2-40B4-BE49-F238E27FC236}">
                <a16:creationId xmlns:a16="http://schemas.microsoft.com/office/drawing/2014/main" id="{64B80BC4-92DD-088B-AD59-5FD89C5F218B}"/>
              </a:ext>
            </a:extLst>
          </p:cNvPr>
          <p:cNvSpPr txBox="1"/>
          <p:nvPr/>
        </p:nvSpPr>
        <p:spPr>
          <a:xfrm>
            <a:off x="248652" y="1730199"/>
            <a:ext cx="11694695" cy="5889113"/>
          </a:xfrm>
          <a:prstGeom prst="rect">
            <a:avLst/>
          </a:prstGeom>
          <a:noFill/>
        </p:spPr>
        <p:txBody>
          <a:bodyPr wrap="square">
            <a:spAutoFit/>
          </a:bodyPr>
          <a:lstStyle/>
          <a:p>
            <a:pPr marL="457200" indent="-457200">
              <a:lnSpc>
                <a:spcPct val="200000"/>
              </a:lnSpc>
              <a:buFont typeface="+mj-lt"/>
              <a:buAutoNum type="arabicPeriod"/>
            </a:pPr>
            <a:r>
              <a:rPr lang="en-US" sz="2400" b="1" dirty="0">
                <a:latin typeface="Times New Roman" panose="02020603050405020304" pitchFamily="18" charset="0"/>
                <a:cs typeface="Times New Roman" panose="02020603050405020304" pitchFamily="18" charset="0"/>
              </a:rPr>
              <a:t>Visual Analog Scale </a:t>
            </a:r>
            <a:r>
              <a:rPr lang="en-US" sz="2400" dirty="0">
                <a:latin typeface="Times New Roman" panose="02020603050405020304" pitchFamily="18" charset="0"/>
                <a:cs typeface="Times New Roman" panose="02020603050405020304" pitchFamily="18" charset="0"/>
              </a:rPr>
              <a:t>(VAS): Ask the patient to mark their pain level on a straight line from ‘no pain’ to ‘worst pain imaginable’.</a:t>
            </a:r>
          </a:p>
          <a:p>
            <a:pPr marL="457200" indent="-457200">
              <a:lnSpc>
                <a:spcPct val="200000"/>
              </a:lnSpc>
              <a:buFont typeface="+mj-lt"/>
              <a:buAutoNum type="arabicPeriod"/>
            </a:pPr>
            <a:r>
              <a:rPr lang="en-US" sz="2400" b="1" dirty="0">
                <a:latin typeface="Times New Roman" panose="02020603050405020304" pitchFamily="18" charset="0"/>
                <a:cs typeface="Times New Roman" panose="02020603050405020304" pitchFamily="18" charset="0"/>
              </a:rPr>
              <a:t>Verbal Rating Scale </a:t>
            </a:r>
            <a:r>
              <a:rPr lang="en-US" sz="2400" dirty="0">
                <a:latin typeface="Times New Roman" panose="02020603050405020304" pitchFamily="18" charset="0"/>
                <a:cs typeface="Times New Roman" panose="02020603050405020304" pitchFamily="18" charset="0"/>
              </a:rPr>
              <a:t>(VRS): Use words to describe pain, such as mild, moderate, severe, or unbearable.</a:t>
            </a:r>
          </a:p>
          <a:p>
            <a:pPr marL="457200" indent="-457200">
              <a:lnSpc>
                <a:spcPct val="200000"/>
              </a:lnSpc>
              <a:buFont typeface="+mj-lt"/>
              <a:buAutoNum type="arabicPeriod"/>
            </a:pPr>
            <a:r>
              <a:rPr lang="en-US" sz="2400" b="1" dirty="0">
                <a:latin typeface="Times New Roman" panose="02020603050405020304" pitchFamily="18" charset="0"/>
                <a:cs typeface="Times New Roman" panose="02020603050405020304" pitchFamily="18" charset="0"/>
              </a:rPr>
              <a:t>Faces Pain Scale </a:t>
            </a:r>
            <a:r>
              <a:rPr lang="en-US" sz="2400" dirty="0">
                <a:latin typeface="Times New Roman" panose="02020603050405020304" pitchFamily="18" charset="0"/>
                <a:cs typeface="Times New Roman" panose="02020603050405020304" pitchFamily="18" charset="0"/>
              </a:rPr>
              <a:t>(FPS-R): Show a series of facial expressions ranging from a smiling face (no pain) to a crying face (worst pain) and ask the patient to choose one.</a:t>
            </a:r>
          </a:p>
          <a:p>
            <a:pPr marL="457200" indent="-457200">
              <a:lnSpc>
                <a:spcPct val="200000"/>
              </a:lnSpc>
              <a:buFont typeface="+mj-lt"/>
              <a:buAutoNum type="arabicPeriod"/>
            </a:pPr>
            <a:r>
              <a:rPr lang="en-US" sz="2400" b="1" dirty="0">
                <a:latin typeface="Times New Roman" panose="02020603050405020304" pitchFamily="18" charset="0"/>
                <a:cs typeface="Times New Roman" panose="02020603050405020304" pitchFamily="18" charset="0"/>
              </a:rPr>
              <a:t>Descriptive Pain Scale</a:t>
            </a:r>
            <a:r>
              <a:rPr lang="en-US" sz="2400" dirty="0">
                <a:latin typeface="Times New Roman" panose="02020603050405020304" pitchFamily="18" charset="0"/>
                <a:cs typeface="Times New Roman" panose="02020603050405020304" pitchFamily="18" charset="0"/>
              </a:rPr>
              <a:t>: Ask the patient to describe their pain using terms like throbbing, stabbing, burning, or crushing.</a:t>
            </a:r>
          </a:p>
        </p:txBody>
      </p:sp>
      <p:sp>
        <p:nvSpPr>
          <p:cNvPr id="7" name="TextBox 6">
            <a:extLst>
              <a:ext uri="{FF2B5EF4-FFF2-40B4-BE49-F238E27FC236}">
                <a16:creationId xmlns:a16="http://schemas.microsoft.com/office/drawing/2014/main" id="{A25A33A9-102D-C8E1-1928-6D32A3C200A0}"/>
              </a:ext>
            </a:extLst>
          </p:cNvPr>
          <p:cNvSpPr txBox="1"/>
          <p:nvPr/>
        </p:nvSpPr>
        <p:spPr>
          <a:xfrm>
            <a:off x="403057" y="820403"/>
            <a:ext cx="11123195" cy="830997"/>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4. </a:t>
            </a:r>
            <a:r>
              <a:rPr lang="en-US" sz="2400" b="1" dirty="0">
                <a:latin typeface="Times New Roman" panose="02020603050405020304" pitchFamily="18" charset="0"/>
                <a:cs typeface="Times New Roman" panose="02020603050405020304" pitchFamily="18" charset="0"/>
              </a:rPr>
              <a:t>You can ask a patient to describe pain on a scale of 1 to 10. What other ways can you ask a patient to assess the severity of pain?</a:t>
            </a:r>
            <a:endParaRPr lang="en-US" sz="2400" dirty="0">
              <a:latin typeface="Times New Roman" panose="02020603050405020304" pitchFamily="18" charset="0"/>
              <a:cs typeface="Times New Roman" panose="02020603050405020304" pitchFamily="18" charset="0"/>
            </a:endParaRPr>
          </a:p>
        </p:txBody>
      </p:sp>
      <p:pic>
        <p:nvPicPr>
          <p:cNvPr id="5" name="Picture 4" descr="A logo of a university&#10;&#10;Description automatically generated">
            <a:extLst>
              <a:ext uri="{FF2B5EF4-FFF2-40B4-BE49-F238E27FC236}">
                <a16:creationId xmlns:a16="http://schemas.microsoft.com/office/drawing/2014/main" id="{FF8E7A75-CAFD-6BAD-E674-E2E535223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459884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17033-5847-4498-8449-9DDB009671CE}"/>
              </a:ext>
            </a:extLst>
          </p:cNvPr>
          <p:cNvPicPr>
            <a:picLocks noChangeAspect="1"/>
          </p:cNvPicPr>
          <p:nvPr/>
        </p:nvPicPr>
        <p:blipFill>
          <a:blip r:embed="rId2"/>
          <a:stretch>
            <a:fillRect/>
          </a:stretch>
        </p:blipFill>
        <p:spPr>
          <a:xfrm>
            <a:off x="2049880" y="239880"/>
            <a:ext cx="7867650" cy="2143125"/>
          </a:xfrm>
          <a:prstGeom prst="rect">
            <a:avLst/>
          </a:prstGeom>
        </p:spPr>
      </p:pic>
      <p:pic>
        <p:nvPicPr>
          <p:cNvPr id="11" name="Picture 10">
            <a:extLst>
              <a:ext uri="{FF2B5EF4-FFF2-40B4-BE49-F238E27FC236}">
                <a16:creationId xmlns:a16="http://schemas.microsoft.com/office/drawing/2014/main" id="{51A10139-DF5E-4003-AF8F-587E8A6FC7B7}"/>
              </a:ext>
            </a:extLst>
          </p:cNvPr>
          <p:cNvPicPr>
            <a:picLocks noChangeAspect="1"/>
          </p:cNvPicPr>
          <p:nvPr/>
        </p:nvPicPr>
        <p:blipFill>
          <a:blip r:embed="rId3"/>
          <a:stretch>
            <a:fillRect/>
          </a:stretch>
        </p:blipFill>
        <p:spPr>
          <a:xfrm>
            <a:off x="2049880" y="2541420"/>
            <a:ext cx="8024562" cy="4166205"/>
          </a:xfrm>
          <a:prstGeom prst="rect">
            <a:avLst/>
          </a:prstGeom>
        </p:spPr>
      </p:pic>
      <p:pic>
        <p:nvPicPr>
          <p:cNvPr id="4" name="Picture 3" descr="A logo of a university&#10;&#10;Description automatically generated">
            <a:extLst>
              <a:ext uri="{FF2B5EF4-FFF2-40B4-BE49-F238E27FC236}">
                <a16:creationId xmlns:a16="http://schemas.microsoft.com/office/drawing/2014/main" id="{CA31B356-3802-2277-3E70-6F6D354B5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1970891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1618E9-FC4A-410C-9FCE-3286F5FD3C77}"/>
              </a:ext>
            </a:extLst>
          </p:cNvPr>
          <p:cNvPicPr>
            <a:picLocks noChangeAspect="1"/>
          </p:cNvPicPr>
          <p:nvPr/>
        </p:nvPicPr>
        <p:blipFill>
          <a:blip r:embed="rId2"/>
          <a:stretch>
            <a:fillRect/>
          </a:stretch>
        </p:blipFill>
        <p:spPr>
          <a:xfrm>
            <a:off x="6095999" y="188494"/>
            <a:ext cx="6046356" cy="6481011"/>
          </a:xfrm>
          <a:prstGeom prst="rect">
            <a:avLst/>
          </a:prstGeom>
          <a:ln>
            <a:noFill/>
          </a:ln>
          <a:effectLst>
            <a:softEdge rad="112500"/>
          </a:effectLst>
        </p:spPr>
      </p:pic>
      <p:pic>
        <p:nvPicPr>
          <p:cNvPr id="9" name="Picture 8">
            <a:extLst>
              <a:ext uri="{FF2B5EF4-FFF2-40B4-BE49-F238E27FC236}">
                <a16:creationId xmlns:a16="http://schemas.microsoft.com/office/drawing/2014/main" id="{B5570B65-CFE7-4AE7-95BC-242C50FDC94B}"/>
              </a:ext>
            </a:extLst>
          </p:cNvPr>
          <p:cNvPicPr>
            <a:picLocks noChangeAspect="1"/>
          </p:cNvPicPr>
          <p:nvPr/>
        </p:nvPicPr>
        <p:blipFill>
          <a:blip r:embed="rId3"/>
          <a:stretch>
            <a:fillRect/>
          </a:stretch>
        </p:blipFill>
        <p:spPr>
          <a:xfrm>
            <a:off x="209800" y="669507"/>
            <a:ext cx="5886199" cy="4911611"/>
          </a:xfrm>
          <a:prstGeom prst="rect">
            <a:avLst/>
          </a:prstGeom>
          <a:ln>
            <a:noFill/>
          </a:ln>
          <a:effectLst>
            <a:softEdge rad="112500"/>
          </a:effectLst>
        </p:spPr>
      </p:pic>
      <p:pic>
        <p:nvPicPr>
          <p:cNvPr id="4" name="Picture 3" descr="A logo of a university&#10;&#10;Description automatically generated">
            <a:extLst>
              <a:ext uri="{FF2B5EF4-FFF2-40B4-BE49-F238E27FC236}">
                <a16:creationId xmlns:a16="http://schemas.microsoft.com/office/drawing/2014/main" id="{BBBF2FA8-5974-D9D6-B304-52E7DA1E0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1264983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D913A8-B24C-488E-B81F-F5DE41C06468}"/>
              </a:ext>
            </a:extLst>
          </p:cNvPr>
          <p:cNvPicPr>
            <a:picLocks noChangeAspect="1"/>
          </p:cNvPicPr>
          <p:nvPr/>
        </p:nvPicPr>
        <p:blipFill>
          <a:blip r:embed="rId2"/>
          <a:stretch>
            <a:fillRect/>
          </a:stretch>
        </p:blipFill>
        <p:spPr>
          <a:xfrm>
            <a:off x="1292892" y="808873"/>
            <a:ext cx="8955569" cy="5359317"/>
          </a:xfrm>
          <a:prstGeom prst="rect">
            <a:avLst/>
          </a:prstGeom>
        </p:spPr>
      </p:pic>
      <p:pic>
        <p:nvPicPr>
          <p:cNvPr id="4" name="Picture 3" descr="A logo of a university&#10;&#10;Description automatically generated">
            <a:extLst>
              <a:ext uri="{FF2B5EF4-FFF2-40B4-BE49-F238E27FC236}">
                <a16:creationId xmlns:a16="http://schemas.microsoft.com/office/drawing/2014/main" id="{07EF81DA-421B-9FAD-5780-01BC9A099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313519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2FB7A9-5F08-41EC-83B2-A51F0B365332}"/>
              </a:ext>
            </a:extLst>
          </p:cNvPr>
          <p:cNvPicPr>
            <a:picLocks noChangeAspect="1"/>
          </p:cNvPicPr>
          <p:nvPr/>
        </p:nvPicPr>
        <p:blipFill>
          <a:blip r:embed="rId4"/>
          <a:stretch>
            <a:fillRect/>
          </a:stretch>
        </p:blipFill>
        <p:spPr>
          <a:xfrm>
            <a:off x="1112670" y="196263"/>
            <a:ext cx="4610100" cy="1476375"/>
          </a:xfrm>
          <a:prstGeom prst="rect">
            <a:avLst/>
          </a:prstGeom>
          <a:ln>
            <a:noFill/>
          </a:ln>
          <a:effectLst>
            <a:softEdge rad="112500"/>
          </a:effectLst>
        </p:spPr>
      </p:pic>
      <p:pic>
        <p:nvPicPr>
          <p:cNvPr id="7" name="Picture 6">
            <a:extLst>
              <a:ext uri="{FF2B5EF4-FFF2-40B4-BE49-F238E27FC236}">
                <a16:creationId xmlns:a16="http://schemas.microsoft.com/office/drawing/2014/main" id="{9B2658B3-B528-49D3-A1ED-A967CCCB6BED}"/>
              </a:ext>
            </a:extLst>
          </p:cNvPr>
          <p:cNvPicPr>
            <a:picLocks noChangeAspect="1"/>
          </p:cNvPicPr>
          <p:nvPr/>
        </p:nvPicPr>
        <p:blipFill>
          <a:blip r:embed="rId5"/>
          <a:stretch>
            <a:fillRect/>
          </a:stretch>
        </p:blipFill>
        <p:spPr>
          <a:xfrm>
            <a:off x="7644063" y="0"/>
            <a:ext cx="4547937" cy="3128517"/>
          </a:xfrm>
          <a:prstGeom prst="rect">
            <a:avLst/>
          </a:prstGeom>
          <a:ln>
            <a:noFill/>
          </a:ln>
          <a:effectLst>
            <a:softEdge rad="112500"/>
          </a:effectLst>
        </p:spPr>
      </p:pic>
      <p:pic>
        <p:nvPicPr>
          <p:cNvPr id="9" name="Picture 8">
            <a:extLst>
              <a:ext uri="{FF2B5EF4-FFF2-40B4-BE49-F238E27FC236}">
                <a16:creationId xmlns:a16="http://schemas.microsoft.com/office/drawing/2014/main" id="{C6AAFE58-38E8-4B9F-93C0-5EFB7D4CDB2B}"/>
              </a:ext>
            </a:extLst>
          </p:cNvPr>
          <p:cNvPicPr>
            <a:picLocks noChangeAspect="1"/>
          </p:cNvPicPr>
          <p:nvPr/>
        </p:nvPicPr>
        <p:blipFill>
          <a:blip r:embed="rId6"/>
          <a:stretch>
            <a:fillRect/>
          </a:stretch>
        </p:blipFill>
        <p:spPr>
          <a:xfrm>
            <a:off x="66817" y="1618770"/>
            <a:ext cx="7837921" cy="5089171"/>
          </a:xfrm>
          <a:prstGeom prst="rect">
            <a:avLst/>
          </a:prstGeom>
        </p:spPr>
      </p:pic>
      <p:pic>
        <p:nvPicPr>
          <p:cNvPr id="11" name="Picture 10">
            <a:extLst>
              <a:ext uri="{FF2B5EF4-FFF2-40B4-BE49-F238E27FC236}">
                <a16:creationId xmlns:a16="http://schemas.microsoft.com/office/drawing/2014/main" id="{DF69A0AD-D9EA-424D-8044-52FBD1A4D97E}"/>
              </a:ext>
            </a:extLst>
          </p:cNvPr>
          <p:cNvPicPr>
            <a:picLocks noChangeAspect="1"/>
          </p:cNvPicPr>
          <p:nvPr/>
        </p:nvPicPr>
        <p:blipFill>
          <a:blip r:embed="rId7"/>
          <a:stretch>
            <a:fillRect/>
          </a:stretch>
        </p:blipFill>
        <p:spPr>
          <a:xfrm>
            <a:off x="2537651" y="1786653"/>
            <a:ext cx="2647950" cy="371475"/>
          </a:xfrm>
          <a:prstGeom prst="rect">
            <a:avLst/>
          </a:prstGeom>
        </p:spPr>
      </p:pic>
      <p:pic>
        <p:nvPicPr>
          <p:cNvPr id="12" name="06 Listening 3 - A presenting complaint">
            <a:hlinkClick r:id="" action="ppaction://media"/>
            <a:extLst>
              <a:ext uri="{FF2B5EF4-FFF2-40B4-BE49-F238E27FC236}">
                <a16:creationId xmlns:a16="http://schemas.microsoft.com/office/drawing/2014/main" id="{3EC946C0-D627-440F-B8BA-21813E669C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09585" y="513296"/>
            <a:ext cx="347663" cy="347662"/>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776EF338-5A59-425B-8D0A-47A8C37AD050}"/>
              </a:ext>
            </a:extLst>
          </p:cNvPr>
          <p:cNvPicPr>
            <a:picLocks noChangeAspect="1"/>
          </p:cNvPicPr>
          <p:nvPr/>
        </p:nvPicPr>
        <p:blipFill>
          <a:blip r:embed="rId9"/>
          <a:stretch>
            <a:fillRect/>
          </a:stretch>
        </p:blipFill>
        <p:spPr>
          <a:xfrm>
            <a:off x="3281112" y="2181906"/>
            <a:ext cx="1828800" cy="381000"/>
          </a:xfrm>
          <a:prstGeom prst="rect">
            <a:avLst/>
          </a:prstGeom>
        </p:spPr>
      </p:pic>
      <p:pic>
        <p:nvPicPr>
          <p:cNvPr id="16" name="Picture 15">
            <a:extLst>
              <a:ext uri="{FF2B5EF4-FFF2-40B4-BE49-F238E27FC236}">
                <a16:creationId xmlns:a16="http://schemas.microsoft.com/office/drawing/2014/main" id="{A478DC6E-07E5-483D-9B0F-2031D5209933}"/>
              </a:ext>
            </a:extLst>
          </p:cNvPr>
          <p:cNvPicPr>
            <a:picLocks noChangeAspect="1"/>
          </p:cNvPicPr>
          <p:nvPr/>
        </p:nvPicPr>
        <p:blipFill>
          <a:blip r:embed="rId10"/>
          <a:stretch>
            <a:fillRect/>
          </a:stretch>
        </p:blipFill>
        <p:spPr>
          <a:xfrm>
            <a:off x="3281112" y="2523018"/>
            <a:ext cx="2771775" cy="361950"/>
          </a:xfrm>
          <a:prstGeom prst="rect">
            <a:avLst/>
          </a:prstGeom>
        </p:spPr>
      </p:pic>
      <p:pic>
        <p:nvPicPr>
          <p:cNvPr id="18" name="Picture 17">
            <a:extLst>
              <a:ext uri="{FF2B5EF4-FFF2-40B4-BE49-F238E27FC236}">
                <a16:creationId xmlns:a16="http://schemas.microsoft.com/office/drawing/2014/main" id="{51335EB1-B045-4E43-B157-C41A5E2AF459}"/>
              </a:ext>
            </a:extLst>
          </p:cNvPr>
          <p:cNvPicPr>
            <a:picLocks noChangeAspect="1"/>
          </p:cNvPicPr>
          <p:nvPr/>
        </p:nvPicPr>
        <p:blipFill>
          <a:blip r:embed="rId11"/>
          <a:stretch>
            <a:fillRect/>
          </a:stretch>
        </p:blipFill>
        <p:spPr>
          <a:xfrm>
            <a:off x="1707982" y="3388024"/>
            <a:ext cx="2733675" cy="361950"/>
          </a:xfrm>
          <a:prstGeom prst="rect">
            <a:avLst/>
          </a:prstGeom>
        </p:spPr>
      </p:pic>
      <p:pic>
        <p:nvPicPr>
          <p:cNvPr id="20" name="Picture 19">
            <a:extLst>
              <a:ext uri="{FF2B5EF4-FFF2-40B4-BE49-F238E27FC236}">
                <a16:creationId xmlns:a16="http://schemas.microsoft.com/office/drawing/2014/main" id="{7DDCBE30-178D-4E42-BE91-15FEE0B55CF0}"/>
              </a:ext>
            </a:extLst>
          </p:cNvPr>
          <p:cNvPicPr>
            <a:picLocks noChangeAspect="1"/>
          </p:cNvPicPr>
          <p:nvPr/>
        </p:nvPicPr>
        <p:blipFill>
          <a:blip r:embed="rId12"/>
          <a:stretch>
            <a:fillRect/>
          </a:stretch>
        </p:blipFill>
        <p:spPr>
          <a:xfrm>
            <a:off x="1595187" y="3685660"/>
            <a:ext cx="3133725" cy="371475"/>
          </a:xfrm>
          <a:prstGeom prst="rect">
            <a:avLst/>
          </a:prstGeom>
        </p:spPr>
      </p:pic>
      <p:pic>
        <p:nvPicPr>
          <p:cNvPr id="22" name="Picture 21">
            <a:extLst>
              <a:ext uri="{FF2B5EF4-FFF2-40B4-BE49-F238E27FC236}">
                <a16:creationId xmlns:a16="http://schemas.microsoft.com/office/drawing/2014/main" id="{8BD4AC90-4CAC-4344-BEC5-58A5CF2F8232}"/>
              </a:ext>
            </a:extLst>
          </p:cNvPr>
          <p:cNvPicPr>
            <a:picLocks noChangeAspect="1"/>
          </p:cNvPicPr>
          <p:nvPr/>
        </p:nvPicPr>
        <p:blipFill>
          <a:blip r:embed="rId13"/>
          <a:stretch>
            <a:fillRect/>
          </a:stretch>
        </p:blipFill>
        <p:spPr>
          <a:xfrm>
            <a:off x="2735806" y="2909407"/>
            <a:ext cx="3009900" cy="371475"/>
          </a:xfrm>
          <a:prstGeom prst="rect">
            <a:avLst/>
          </a:prstGeom>
        </p:spPr>
      </p:pic>
      <p:pic>
        <p:nvPicPr>
          <p:cNvPr id="24" name="Picture 23">
            <a:extLst>
              <a:ext uri="{FF2B5EF4-FFF2-40B4-BE49-F238E27FC236}">
                <a16:creationId xmlns:a16="http://schemas.microsoft.com/office/drawing/2014/main" id="{F9736AD0-A04C-4FB8-9136-62A8DE6D0C31}"/>
              </a:ext>
            </a:extLst>
          </p:cNvPr>
          <p:cNvPicPr>
            <a:picLocks noChangeAspect="1"/>
          </p:cNvPicPr>
          <p:nvPr/>
        </p:nvPicPr>
        <p:blipFill>
          <a:blip r:embed="rId14"/>
          <a:stretch>
            <a:fillRect/>
          </a:stretch>
        </p:blipFill>
        <p:spPr>
          <a:xfrm>
            <a:off x="955256" y="4044521"/>
            <a:ext cx="1971675" cy="333375"/>
          </a:xfrm>
          <a:prstGeom prst="rect">
            <a:avLst/>
          </a:prstGeom>
        </p:spPr>
      </p:pic>
      <p:pic>
        <p:nvPicPr>
          <p:cNvPr id="26" name="Picture 25">
            <a:extLst>
              <a:ext uri="{FF2B5EF4-FFF2-40B4-BE49-F238E27FC236}">
                <a16:creationId xmlns:a16="http://schemas.microsoft.com/office/drawing/2014/main" id="{DF4EFDE0-33B0-449A-B7FC-9978D2D7A7A7}"/>
              </a:ext>
            </a:extLst>
          </p:cNvPr>
          <p:cNvPicPr>
            <a:picLocks noChangeAspect="1"/>
          </p:cNvPicPr>
          <p:nvPr/>
        </p:nvPicPr>
        <p:blipFill>
          <a:blip r:embed="rId15"/>
          <a:stretch>
            <a:fillRect/>
          </a:stretch>
        </p:blipFill>
        <p:spPr>
          <a:xfrm>
            <a:off x="2200767" y="6155817"/>
            <a:ext cx="3133725" cy="374798"/>
          </a:xfrm>
          <a:prstGeom prst="rect">
            <a:avLst/>
          </a:prstGeom>
        </p:spPr>
      </p:pic>
      <p:sp>
        <p:nvSpPr>
          <p:cNvPr id="2" name="Title 1">
            <a:extLst>
              <a:ext uri="{FF2B5EF4-FFF2-40B4-BE49-F238E27FC236}">
                <a16:creationId xmlns:a16="http://schemas.microsoft.com/office/drawing/2014/main" id="{0159864B-FEC6-4DA4-A62A-F2C00B53B4B9}"/>
              </a:ext>
            </a:extLst>
          </p:cNvPr>
          <p:cNvSpPr>
            <a:spLocks noGrp="1"/>
          </p:cNvSpPr>
          <p:nvPr>
            <p:ph type="title"/>
          </p:nvPr>
        </p:nvSpPr>
        <p:spPr>
          <a:xfrm>
            <a:off x="8062842" y="3729484"/>
            <a:ext cx="3932237" cy="1600200"/>
          </a:xfrm>
        </p:spPr>
        <p:txBody>
          <a:bodyPr>
            <a:normAutofit/>
          </a:bodyPr>
          <a:lstStyle/>
          <a:p>
            <a:pPr algn="ctr"/>
            <a:r>
              <a:rPr lang="en-US" sz="2800" b="1" dirty="0"/>
              <a:t>Listen and make notes about Mr. Wood’s presenting complaint. </a:t>
            </a:r>
          </a:p>
        </p:txBody>
      </p:sp>
      <p:sp>
        <p:nvSpPr>
          <p:cNvPr id="3" name="Content Placeholder 2">
            <a:extLst>
              <a:ext uri="{FF2B5EF4-FFF2-40B4-BE49-F238E27FC236}">
                <a16:creationId xmlns:a16="http://schemas.microsoft.com/office/drawing/2014/main" id="{8FF12BC1-D36A-492E-A094-B42233019A65}"/>
              </a:ext>
            </a:extLst>
          </p:cNvPr>
          <p:cNvSpPr>
            <a:spLocks noGrp="1"/>
          </p:cNvSpPr>
          <p:nvPr>
            <p:ph type="body" sz="half" idx="2"/>
          </p:nvPr>
        </p:nvSpPr>
        <p:spPr>
          <a:xfrm>
            <a:off x="839788" y="2057400"/>
            <a:ext cx="3932237" cy="358476"/>
          </a:xfrm>
        </p:spPr>
        <p:txBody>
          <a:bodyPr>
            <a:normAutofit lnSpcReduction="10000"/>
          </a:bodyPr>
          <a:lstStyle/>
          <a:p>
            <a:pPr marL="0" indent="0">
              <a:buNone/>
            </a:pPr>
            <a:r>
              <a:rPr lang="en-US" sz="2000" b="0" i="0" dirty="0" err="1">
                <a:solidFill>
                  <a:srgbClr val="202124"/>
                </a:solidFill>
                <a:effectLst/>
                <a:latin typeface="arial" panose="020B0604020202020204" pitchFamily="34" charset="0"/>
              </a:rPr>
              <a:t>Hydrargentum</a:t>
            </a:r>
            <a:r>
              <a:rPr lang="en-US" sz="2000" b="0" i="0" dirty="0">
                <a:solidFill>
                  <a:srgbClr val="202124"/>
                </a:solidFill>
                <a:effectLst/>
                <a:latin typeface="arial" panose="020B0604020202020204" pitchFamily="34" charset="0"/>
              </a:rPr>
              <a:t>/ </a:t>
            </a:r>
            <a:r>
              <a:rPr lang="en-US" sz="2000" b="0" i="0" dirty="0" err="1">
                <a:solidFill>
                  <a:srgbClr val="202124"/>
                </a:solidFill>
                <a:effectLst/>
                <a:latin typeface="arial" panose="020B0604020202020204" pitchFamily="34" charset="0"/>
              </a:rPr>
              <a:t>Hydrargyrion</a:t>
            </a:r>
            <a:r>
              <a:rPr lang="en-US" sz="2000" b="0" i="0" dirty="0">
                <a:solidFill>
                  <a:srgbClr val="202124"/>
                </a:solidFill>
                <a:effectLst/>
                <a:latin typeface="arial" panose="020B0604020202020204" pitchFamily="34" charset="0"/>
              </a:rPr>
              <a:t> </a:t>
            </a:r>
            <a:endParaRPr lang="ar-IQ" sz="2000" dirty="0"/>
          </a:p>
        </p:txBody>
      </p:sp>
      <p:pic>
        <p:nvPicPr>
          <p:cNvPr id="10" name="Picture 9">
            <a:extLst>
              <a:ext uri="{FF2B5EF4-FFF2-40B4-BE49-F238E27FC236}">
                <a16:creationId xmlns:a16="http://schemas.microsoft.com/office/drawing/2014/main" id="{EF71816B-AA21-A4EA-1ED6-A262596EEAD7}"/>
              </a:ext>
            </a:extLst>
          </p:cNvPr>
          <p:cNvPicPr>
            <a:picLocks noChangeAspect="1"/>
          </p:cNvPicPr>
          <p:nvPr/>
        </p:nvPicPr>
        <p:blipFill>
          <a:blip r:embed="rId16"/>
          <a:stretch>
            <a:fillRect/>
          </a:stretch>
        </p:blipFill>
        <p:spPr>
          <a:xfrm>
            <a:off x="66817" y="1651404"/>
            <a:ext cx="8359731" cy="5056537"/>
          </a:xfrm>
          <a:prstGeom prst="rect">
            <a:avLst/>
          </a:prstGeom>
        </p:spPr>
      </p:pic>
      <p:sp>
        <p:nvSpPr>
          <p:cNvPr id="19" name="TextBox 18">
            <a:extLst>
              <a:ext uri="{FF2B5EF4-FFF2-40B4-BE49-F238E27FC236}">
                <a16:creationId xmlns:a16="http://schemas.microsoft.com/office/drawing/2014/main" id="{B9329853-DBB8-B1E5-E7BB-285E88CDE3A2}"/>
              </a:ext>
            </a:extLst>
          </p:cNvPr>
          <p:cNvSpPr txBox="1"/>
          <p:nvPr/>
        </p:nvSpPr>
        <p:spPr>
          <a:xfrm>
            <a:off x="7750345" y="3134665"/>
            <a:ext cx="3517742" cy="400110"/>
          </a:xfrm>
          <a:prstGeom prst="rect">
            <a:avLst/>
          </a:prstGeom>
          <a:noFill/>
        </p:spPr>
        <p:txBody>
          <a:bodyPr wrap="square">
            <a:spAutoFit/>
          </a:bodyPr>
          <a:lstStyle/>
          <a:p>
            <a:pPr marL="0" indent="0">
              <a:buNone/>
            </a:pPr>
            <a:r>
              <a:rPr lang="en-US" sz="2000" b="0" i="0" dirty="0" err="1">
                <a:solidFill>
                  <a:srgbClr val="202124"/>
                </a:solidFill>
                <a:effectLst/>
                <a:latin typeface="Times New Roman" panose="02020603050405020304" pitchFamily="18" charset="0"/>
                <a:cs typeface="Times New Roman" panose="02020603050405020304" pitchFamily="18" charset="0"/>
              </a:rPr>
              <a:t>Hydrargentum</a:t>
            </a:r>
            <a:r>
              <a:rPr lang="en-US" sz="2000" b="0" i="0" dirty="0">
                <a:solidFill>
                  <a:srgbClr val="202124"/>
                </a:solidFill>
                <a:effectLst/>
                <a:latin typeface="Times New Roman" panose="02020603050405020304" pitchFamily="18" charset="0"/>
                <a:cs typeface="Times New Roman" panose="02020603050405020304" pitchFamily="18" charset="0"/>
              </a:rPr>
              <a:t>/ </a:t>
            </a:r>
            <a:r>
              <a:rPr lang="en-US" sz="2000" b="0" i="0" dirty="0" err="1">
                <a:solidFill>
                  <a:srgbClr val="202124"/>
                </a:solidFill>
                <a:effectLst/>
                <a:latin typeface="Times New Roman" panose="02020603050405020304" pitchFamily="18" charset="0"/>
                <a:cs typeface="Times New Roman" panose="02020603050405020304" pitchFamily="18" charset="0"/>
              </a:rPr>
              <a:t>Hydrargyrion</a:t>
            </a:r>
            <a:r>
              <a:rPr lang="en-US" sz="2000" b="0" i="0" dirty="0">
                <a:solidFill>
                  <a:srgbClr val="202124"/>
                </a:solidFill>
                <a:effectLst/>
                <a:latin typeface="Times New Roman" panose="02020603050405020304" pitchFamily="18" charset="0"/>
                <a:cs typeface="Times New Roman" panose="02020603050405020304" pitchFamily="18" charset="0"/>
              </a:rPr>
              <a:t> </a:t>
            </a:r>
            <a:endParaRPr lang="ar-IQ" sz="2000" dirty="0">
              <a:latin typeface="Times New Roman" panose="02020603050405020304" pitchFamily="18" charset="0"/>
              <a:cs typeface="Times New Roman" panose="02020603050405020304" pitchFamily="18" charset="0"/>
            </a:endParaRPr>
          </a:p>
        </p:txBody>
      </p:sp>
      <p:pic>
        <p:nvPicPr>
          <p:cNvPr id="21" name="Picture 20" descr="A logo of a university&#10;&#10;Description automatically generated">
            <a:extLst>
              <a:ext uri="{FF2B5EF4-FFF2-40B4-BE49-F238E27FC236}">
                <a16:creationId xmlns:a16="http://schemas.microsoft.com/office/drawing/2014/main" id="{28BA1F0E-119B-BA35-6B4A-8A257DDC08A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120513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ppt_x"/>
                                          </p:val>
                                        </p:tav>
                                        <p:tav tm="100000">
                                          <p:val>
                                            <p:strVal val="#ppt_x"/>
                                          </p:val>
                                        </p:tav>
                                      </p:tavLst>
                                    </p:anim>
                                    <p:anim calcmode="lin" valueType="num">
                                      <p:cBhvr additive="base">
                                        <p:cTn id="5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41076" fill="hold"/>
                                        <p:tgtEl>
                                          <p:spTgt spid="12"/>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2"/>
                </p:tgtEl>
              </p:cMediaNode>
            </p:audio>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E8919-5ED5-49B1-89BA-4D2CD0E332EF}"/>
              </a:ext>
            </a:extLst>
          </p:cNvPr>
          <p:cNvPicPr>
            <a:picLocks noChangeAspect="1"/>
          </p:cNvPicPr>
          <p:nvPr/>
        </p:nvPicPr>
        <p:blipFill>
          <a:blip r:embed="rId2"/>
          <a:stretch>
            <a:fillRect/>
          </a:stretch>
        </p:blipFill>
        <p:spPr>
          <a:xfrm>
            <a:off x="4047122" y="390024"/>
            <a:ext cx="2686050" cy="800100"/>
          </a:xfrm>
          <a:prstGeom prst="rect">
            <a:avLst/>
          </a:prstGeom>
        </p:spPr>
      </p:pic>
      <p:pic>
        <p:nvPicPr>
          <p:cNvPr id="11" name="Picture 10">
            <a:extLst>
              <a:ext uri="{FF2B5EF4-FFF2-40B4-BE49-F238E27FC236}">
                <a16:creationId xmlns:a16="http://schemas.microsoft.com/office/drawing/2014/main" id="{7E5615CB-0179-40D3-A999-AB38524C059F}"/>
              </a:ext>
            </a:extLst>
          </p:cNvPr>
          <p:cNvPicPr>
            <a:picLocks noChangeAspect="1"/>
          </p:cNvPicPr>
          <p:nvPr/>
        </p:nvPicPr>
        <p:blipFill>
          <a:blip r:embed="rId3"/>
          <a:stretch>
            <a:fillRect/>
          </a:stretch>
        </p:blipFill>
        <p:spPr>
          <a:xfrm>
            <a:off x="866023" y="1596440"/>
            <a:ext cx="8791575" cy="2638425"/>
          </a:xfrm>
          <a:prstGeom prst="rect">
            <a:avLst/>
          </a:prstGeom>
        </p:spPr>
      </p:pic>
      <p:pic>
        <p:nvPicPr>
          <p:cNvPr id="14" name="Picture 13">
            <a:extLst>
              <a:ext uri="{FF2B5EF4-FFF2-40B4-BE49-F238E27FC236}">
                <a16:creationId xmlns:a16="http://schemas.microsoft.com/office/drawing/2014/main" id="{C53B0629-1D65-48D5-9697-10397A5A9FD7}"/>
              </a:ext>
            </a:extLst>
          </p:cNvPr>
          <p:cNvPicPr>
            <a:picLocks noChangeAspect="1"/>
          </p:cNvPicPr>
          <p:nvPr/>
        </p:nvPicPr>
        <p:blipFill>
          <a:blip r:embed="rId4"/>
          <a:stretch>
            <a:fillRect/>
          </a:stretch>
        </p:blipFill>
        <p:spPr>
          <a:xfrm>
            <a:off x="8490284" y="2357688"/>
            <a:ext cx="1066800" cy="361950"/>
          </a:xfrm>
          <a:prstGeom prst="rect">
            <a:avLst/>
          </a:prstGeom>
        </p:spPr>
      </p:pic>
      <p:pic>
        <p:nvPicPr>
          <p:cNvPr id="18" name="Picture 17">
            <a:extLst>
              <a:ext uri="{FF2B5EF4-FFF2-40B4-BE49-F238E27FC236}">
                <a16:creationId xmlns:a16="http://schemas.microsoft.com/office/drawing/2014/main" id="{87E8BB98-92AD-41D3-B732-E19B180EC0B2}"/>
              </a:ext>
            </a:extLst>
          </p:cNvPr>
          <p:cNvPicPr>
            <a:picLocks noChangeAspect="1"/>
          </p:cNvPicPr>
          <p:nvPr/>
        </p:nvPicPr>
        <p:blipFill>
          <a:blip r:embed="rId5"/>
          <a:stretch>
            <a:fillRect/>
          </a:stretch>
        </p:blipFill>
        <p:spPr>
          <a:xfrm>
            <a:off x="1394660" y="3248025"/>
            <a:ext cx="3867150" cy="361950"/>
          </a:xfrm>
          <a:prstGeom prst="rect">
            <a:avLst/>
          </a:prstGeom>
        </p:spPr>
      </p:pic>
      <p:pic>
        <p:nvPicPr>
          <p:cNvPr id="20" name="Picture 19">
            <a:extLst>
              <a:ext uri="{FF2B5EF4-FFF2-40B4-BE49-F238E27FC236}">
                <a16:creationId xmlns:a16="http://schemas.microsoft.com/office/drawing/2014/main" id="{A35BD205-C6E2-4E13-A355-5B19F6AFCCB6}"/>
              </a:ext>
            </a:extLst>
          </p:cNvPr>
          <p:cNvPicPr>
            <a:picLocks noChangeAspect="1"/>
          </p:cNvPicPr>
          <p:nvPr/>
        </p:nvPicPr>
        <p:blipFill>
          <a:blip r:embed="rId6"/>
          <a:stretch>
            <a:fillRect/>
          </a:stretch>
        </p:blipFill>
        <p:spPr>
          <a:xfrm>
            <a:off x="1103897" y="3972050"/>
            <a:ext cx="5886450" cy="361950"/>
          </a:xfrm>
          <a:prstGeom prst="rect">
            <a:avLst/>
          </a:prstGeom>
        </p:spPr>
      </p:pic>
      <p:pic>
        <p:nvPicPr>
          <p:cNvPr id="7" name="Picture 6" descr="A logo of a university&#10;&#10;Description automatically generated">
            <a:extLst>
              <a:ext uri="{FF2B5EF4-FFF2-40B4-BE49-F238E27FC236}">
                <a16:creationId xmlns:a16="http://schemas.microsoft.com/office/drawing/2014/main" id="{D3EF1A47-4BA4-00D1-CA83-AE93828CBF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80010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EB61A-9D10-E5EC-49DC-41BCBF83D81E}"/>
              </a:ext>
            </a:extLst>
          </p:cNvPr>
          <p:cNvSpPr>
            <a:spLocks noGrp="1"/>
          </p:cNvSpPr>
          <p:nvPr>
            <p:ph type="title"/>
          </p:nvPr>
        </p:nvSpPr>
        <p:spPr>
          <a:xfrm>
            <a:off x="450168" y="258237"/>
            <a:ext cx="2532184" cy="464869"/>
          </a:xfrm>
        </p:spPr>
        <p:txBody>
          <a:bodyPr>
            <a:noAutofit/>
          </a:bodyPr>
          <a:lstStyle/>
          <a:p>
            <a:r>
              <a:rPr lang="en-US" sz="3200" dirty="0">
                <a:latin typeface="Times New Roman" panose="02020603050405020304" pitchFamily="18" charset="0"/>
                <a:cs typeface="Times New Roman" panose="02020603050405020304" pitchFamily="18" charset="0"/>
              </a:rPr>
              <a:t>Listening one </a:t>
            </a:r>
          </a:p>
        </p:txBody>
      </p:sp>
      <p:pic>
        <p:nvPicPr>
          <p:cNvPr id="4" name="1-02 Oxford English for Careers Medicine 1 Student Book">
            <a:hlinkClick r:id="" action="ppaction://media"/>
            <a:extLst>
              <a:ext uri="{FF2B5EF4-FFF2-40B4-BE49-F238E27FC236}">
                <a16:creationId xmlns:a16="http://schemas.microsoft.com/office/drawing/2014/main" id="{B217DE55-7960-7E10-430D-50DDB5C9C550}"/>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10827434" y="1526796"/>
            <a:ext cx="609600" cy="609600"/>
          </a:xfrm>
        </p:spPr>
      </p:pic>
      <p:pic>
        <p:nvPicPr>
          <p:cNvPr id="5" name="Picture 4">
            <a:extLst>
              <a:ext uri="{FF2B5EF4-FFF2-40B4-BE49-F238E27FC236}">
                <a16:creationId xmlns:a16="http://schemas.microsoft.com/office/drawing/2014/main" id="{81F1C9C6-5358-E5A0-B113-8F59DB5038D1}"/>
              </a:ext>
            </a:extLst>
          </p:cNvPr>
          <p:cNvPicPr>
            <a:picLocks noChangeAspect="1"/>
          </p:cNvPicPr>
          <p:nvPr/>
        </p:nvPicPr>
        <p:blipFill>
          <a:blip r:embed="rId5"/>
          <a:stretch>
            <a:fillRect/>
          </a:stretch>
        </p:blipFill>
        <p:spPr>
          <a:xfrm>
            <a:off x="3088307" y="190775"/>
            <a:ext cx="7614396" cy="1336021"/>
          </a:xfrm>
          <a:prstGeom prst="rect">
            <a:avLst/>
          </a:prstGeom>
        </p:spPr>
      </p:pic>
      <p:pic>
        <p:nvPicPr>
          <p:cNvPr id="6" name="Content Placeholder 6">
            <a:extLst>
              <a:ext uri="{FF2B5EF4-FFF2-40B4-BE49-F238E27FC236}">
                <a16:creationId xmlns:a16="http://schemas.microsoft.com/office/drawing/2014/main" id="{90C09DBA-6D17-36C6-6E5C-74495C573513}"/>
              </a:ext>
            </a:extLst>
          </p:cNvPr>
          <p:cNvPicPr>
            <a:picLocks noChangeAspect="1"/>
          </p:cNvPicPr>
          <p:nvPr/>
        </p:nvPicPr>
        <p:blipFill>
          <a:blip r:embed="rId6"/>
          <a:stretch>
            <a:fillRect/>
          </a:stretch>
        </p:blipFill>
        <p:spPr>
          <a:xfrm>
            <a:off x="3088307" y="1385709"/>
            <a:ext cx="6720872" cy="5388672"/>
          </a:xfrm>
          <a:prstGeom prst="rect">
            <a:avLst/>
          </a:prstGeom>
        </p:spPr>
      </p:pic>
      <p:pic>
        <p:nvPicPr>
          <p:cNvPr id="7" name="Picture 6">
            <a:extLst>
              <a:ext uri="{FF2B5EF4-FFF2-40B4-BE49-F238E27FC236}">
                <a16:creationId xmlns:a16="http://schemas.microsoft.com/office/drawing/2014/main" id="{8B872DF3-9741-582F-C673-02100D020439}"/>
              </a:ext>
            </a:extLst>
          </p:cNvPr>
          <p:cNvPicPr>
            <a:picLocks noChangeAspect="1"/>
          </p:cNvPicPr>
          <p:nvPr/>
        </p:nvPicPr>
        <p:blipFill>
          <a:blip r:embed="rId7"/>
          <a:stretch>
            <a:fillRect/>
          </a:stretch>
        </p:blipFill>
        <p:spPr>
          <a:xfrm>
            <a:off x="8242670" y="2181882"/>
            <a:ext cx="320401" cy="350305"/>
          </a:xfrm>
          <a:prstGeom prst="rect">
            <a:avLst/>
          </a:prstGeom>
        </p:spPr>
      </p:pic>
      <p:pic>
        <p:nvPicPr>
          <p:cNvPr id="9" name="Picture 8">
            <a:extLst>
              <a:ext uri="{FF2B5EF4-FFF2-40B4-BE49-F238E27FC236}">
                <a16:creationId xmlns:a16="http://schemas.microsoft.com/office/drawing/2014/main" id="{5C47895D-C8E3-468A-F033-20CD96CA11E5}"/>
              </a:ext>
            </a:extLst>
          </p:cNvPr>
          <p:cNvPicPr>
            <a:picLocks noChangeAspect="1"/>
          </p:cNvPicPr>
          <p:nvPr/>
        </p:nvPicPr>
        <p:blipFill>
          <a:blip r:embed="rId8"/>
          <a:stretch>
            <a:fillRect/>
          </a:stretch>
        </p:blipFill>
        <p:spPr>
          <a:xfrm>
            <a:off x="8006204" y="3406629"/>
            <a:ext cx="825164" cy="315504"/>
          </a:xfrm>
          <a:prstGeom prst="rect">
            <a:avLst/>
          </a:prstGeom>
        </p:spPr>
      </p:pic>
      <p:pic>
        <p:nvPicPr>
          <p:cNvPr id="10" name="Picture 9">
            <a:extLst>
              <a:ext uri="{FF2B5EF4-FFF2-40B4-BE49-F238E27FC236}">
                <a16:creationId xmlns:a16="http://schemas.microsoft.com/office/drawing/2014/main" id="{A8788D40-3548-1D2D-9D29-03EDE7EF50F7}"/>
              </a:ext>
            </a:extLst>
          </p:cNvPr>
          <p:cNvPicPr>
            <a:picLocks noChangeAspect="1"/>
          </p:cNvPicPr>
          <p:nvPr/>
        </p:nvPicPr>
        <p:blipFill>
          <a:blip r:embed="rId9"/>
          <a:stretch>
            <a:fillRect/>
          </a:stretch>
        </p:blipFill>
        <p:spPr>
          <a:xfrm>
            <a:off x="7890910" y="3804434"/>
            <a:ext cx="1344321" cy="315504"/>
          </a:xfrm>
          <a:prstGeom prst="rect">
            <a:avLst/>
          </a:prstGeom>
        </p:spPr>
      </p:pic>
      <p:pic>
        <p:nvPicPr>
          <p:cNvPr id="11" name="Picture 10">
            <a:extLst>
              <a:ext uri="{FF2B5EF4-FFF2-40B4-BE49-F238E27FC236}">
                <a16:creationId xmlns:a16="http://schemas.microsoft.com/office/drawing/2014/main" id="{B5C9E0C0-7FC1-6B10-BCB2-EE5DA7B9E6A7}"/>
              </a:ext>
            </a:extLst>
          </p:cNvPr>
          <p:cNvPicPr>
            <a:picLocks noChangeAspect="1"/>
          </p:cNvPicPr>
          <p:nvPr/>
        </p:nvPicPr>
        <p:blipFill>
          <a:blip r:embed="rId10"/>
          <a:stretch>
            <a:fillRect/>
          </a:stretch>
        </p:blipFill>
        <p:spPr>
          <a:xfrm>
            <a:off x="8078707" y="4203516"/>
            <a:ext cx="867636" cy="315504"/>
          </a:xfrm>
          <a:prstGeom prst="rect">
            <a:avLst/>
          </a:prstGeom>
        </p:spPr>
      </p:pic>
      <p:pic>
        <p:nvPicPr>
          <p:cNvPr id="12" name="Picture 11">
            <a:extLst>
              <a:ext uri="{FF2B5EF4-FFF2-40B4-BE49-F238E27FC236}">
                <a16:creationId xmlns:a16="http://schemas.microsoft.com/office/drawing/2014/main" id="{A5884361-D413-97DC-2DC3-7FA7DB7B3474}"/>
              </a:ext>
            </a:extLst>
          </p:cNvPr>
          <p:cNvPicPr>
            <a:picLocks noChangeAspect="1"/>
          </p:cNvPicPr>
          <p:nvPr/>
        </p:nvPicPr>
        <p:blipFill>
          <a:blip r:embed="rId7"/>
          <a:stretch>
            <a:fillRect/>
          </a:stretch>
        </p:blipFill>
        <p:spPr>
          <a:xfrm>
            <a:off x="8418786" y="4930337"/>
            <a:ext cx="320401" cy="350305"/>
          </a:xfrm>
          <a:prstGeom prst="rect">
            <a:avLst/>
          </a:prstGeom>
        </p:spPr>
      </p:pic>
      <p:pic>
        <p:nvPicPr>
          <p:cNvPr id="13" name="Picture 12">
            <a:extLst>
              <a:ext uri="{FF2B5EF4-FFF2-40B4-BE49-F238E27FC236}">
                <a16:creationId xmlns:a16="http://schemas.microsoft.com/office/drawing/2014/main" id="{2625F204-CD91-BF27-40D6-4F5127D58CC0}"/>
              </a:ext>
            </a:extLst>
          </p:cNvPr>
          <p:cNvPicPr>
            <a:picLocks noChangeAspect="1"/>
          </p:cNvPicPr>
          <p:nvPr/>
        </p:nvPicPr>
        <p:blipFill>
          <a:blip r:embed="rId7"/>
          <a:stretch>
            <a:fillRect/>
          </a:stretch>
        </p:blipFill>
        <p:spPr>
          <a:xfrm>
            <a:off x="8402869" y="5388407"/>
            <a:ext cx="320401" cy="350305"/>
          </a:xfrm>
          <a:prstGeom prst="rect">
            <a:avLst/>
          </a:prstGeom>
        </p:spPr>
      </p:pic>
      <p:pic>
        <p:nvPicPr>
          <p:cNvPr id="14" name="Picture 13">
            <a:extLst>
              <a:ext uri="{FF2B5EF4-FFF2-40B4-BE49-F238E27FC236}">
                <a16:creationId xmlns:a16="http://schemas.microsoft.com/office/drawing/2014/main" id="{0B84D4B6-82B3-FADB-E63B-912C005B6623}"/>
              </a:ext>
            </a:extLst>
          </p:cNvPr>
          <p:cNvPicPr>
            <a:picLocks noChangeAspect="1"/>
          </p:cNvPicPr>
          <p:nvPr/>
        </p:nvPicPr>
        <p:blipFill>
          <a:blip r:embed="rId11"/>
          <a:stretch>
            <a:fillRect/>
          </a:stretch>
        </p:blipFill>
        <p:spPr>
          <a:xfrm>
            <a:off x="8042527" y="5825354"/>
            <a:ext cx="1092714" cy="306942"/>
          </a:xfrm>
          <a:prstGeom prst="rect">
            <a:avLst/>
          </a:prstGeom>
        </p:spPr>
      </p:pic>
      <p:pic>
        <p:nvPicPr>
          <p:cNvPr id="15" name="Picture 14" descr="A logo of a university&#10;&#10;Description automatically generated">
            <a:extLst>
              <a:ext uri="{FF2B5EF4-FFF2-40B4-BE49-F238E27FC236}">
                <a16:creationId xmlns:a16="http://schemas.microsoft.com/office/drawing/2014/main" id="{69D69B14-96C1-07B0-58B2-9134DEE5DA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4936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2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5140443-DF9A-4BC9-9F21-B8B692581FC2}"/>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Grammar</a:t>
            </a:r>
          </a:p>
        </p:txBody>
      </p:sp>
      <p:pic>
        <p:nvPicPr>
          <p:cNvPr id="3" name="Content Placeholder 2">
            <a:extLst>
              <a:ext uri="{FF2B5EF4-FFF2-40B4-BE49-F238E27FC236}">
                <a16:creationId xmlns:a16="http://schemas.microsoft.com/office/drawing/2014/main" id="{FC7109EA-B785-427E-9545-09FE02F69B75}"/>
              </a:ext>
            </a:extLst>
          </p:cNvPr>
          <p:cNvPicPr>
            <a:picLocks noGrp="1" noChangeAspect="1"/>
          </p:cNvPicPr>
          <p:nvPr>
            <p:ph idx="1"/>
          </p:nvPr>
        </p:nvPicPr>
        <p:blipFill>
          <a:blip r:embed="rId2"/>
          <a:stretch>
            <a:fillRect/>
          </a:stretch>
        </p:blipFill>
        <p:spPr>
          <a:xfrm>
            <a:off x="3761025" y="1539628"/>
            <a:ext cx="8170257" cy="3778743"/>
          </a:xfrm>
          <a:prstGeom prst="rect">
            <a:avLst/>
          </a:prstGeom>
        </p:spPr>
      </p:pic>
      <p:pic>
        <p:nvPicPr>
          <p:cNvPr id="6" name="Picture 5" descr="A logo of a university&#10;&#10;Description automatically generated">
            <a:extLst>
              <a:ext uri="{FF2B5EF4-FFF2-40B4-BE49-F238E27FC236}">
                <a16:creationId xmlns:a16="http://schemas.microsoft.com/office/drawing/2014/main" id="{6EBA5BE5-5CAA-879E-28B4-34863CD97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9038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B6F1380-208C-4A84-A573-38D6EC56A4B6}"/>
              </a:ext>
            </a:extLst>
          </p:cNvPr>
          <p:cNvPicPr>
            <a:picLocks noChangeAspect="1"/>
          </p:cNvPicPr>
          <p:nvPr/>
        </p:nvPicPr>
        <p:blipFill>
          <a:blip r:embed="rId2"/>
          <a:stretch>
            <a:fillRect/>
          </a:stretch>
        </p:blipFill>
        <p:spPr>
          <a:xfrm>
            <a:off x="643467" y="2284017"/>
            <a:ext cx="5294716" cy="2289964"/>
          </a:xfrm>
          <a:prstGeom prst="rect">
            <a:avLst/>
          </a:prstGeom>
        </p:spPr>
      </p:pic>
      <p:cxnSp>
        <p:nvCxnSpPr>
          <p:cNvPr id="18" name="Straight Connector 1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9" name="Picture 8" descr="Diagram&#10;&#10;Description automatically generated">
            <a:extLst>
              <a:ext uri="{FF2B5EF4-FFF2-40B4-BE49-F238E27FC236}">
                <a16:creationId xmlns:a16="http://schemas.microsoft.com/office/drawing/2014/main" id="{E9631B9B-79BB-4E42-880C-575EC1178134}"/>
              </a:ext>
            </a:extLst>
          </p:cNvPr>
          <p:cNvPicPr>
            <a:picLocks noChangeAspect="1"/>
          </p:cNvPicPr>
          <p:nvPr/>
        </p:nvPicPr>
        <p:blipFill>
          <a:blip r:embed="rId3"/>
          <a:stretch>
            <a:fillRect/>
          </a:stretch>
        </p:blipFill>
        <p:spPr>
          <a:xfrm>
            <a:off x="6253817" y="2264163"/>
            <a:ext cx="5294715" cy="2329674"/>
          </a:xfrm>
          <a:prstGeom prst="rect">
            <a:avLst/>
          </a:prstGeom>
        </p:spPr>
      </p:pic>
      <p:pic>
        <p:nvPicPr>
          <p:cNvPr id="8" name="Picture 7" descr="A logo of a university&#10;&#10;Description automatically generated">
            <a:extLst>
              <a:ext uri="{FF2B5EF4-FFF2-40B4-BE49-F238E27FC236}">
                <a16:creationId xmlns:a16="http://schemas.microsoft.com/office/drawing/2014/main" id="{07A795B6-0357-3B2A-8744-412C5F030C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1153690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iagram&#10;&#10;Description automatically generated">
            <a:extLst>
              <a:ext uri="{FF2B5EF4-FFF2-40B4-BE49-F238E27FC236}">
                <a16:creationId xmlns:a16="http://schemas.microsoft.com/office/drawing/2014/main" id="{FFA10687-9079-414E-9003-51CC10A35913}"/>
              </a:ext>
            </a:extLst>
          </p:cNvPr>
          <p:cNvPicPr>
            <a:picLocks noChangeAspect="1"/>
          </p:cNvPicPr>
          <p:nvPr/>
        </p:nvPicPr>
        <p:blipFill>
          <a:blip r:embed="rId2"/>
          <a:stretch>
            <a:fillRect/>
          </a:stretch>
        </p:blipFill>
        <p:spPr>
          <a:xfrm>
            <a:off x="6421035" y="2236325"/>
            <a:ext cx="5129784" cy="2385349"/>
          </a:xfrm>
          <a:prstGeom prst="rect">
            <a:avLst/>
          </a:prstGeom>
        </p:spPr>
      </p:pic>
      <p:sp>
        <p:nvSpPr>
          <p:cNvPr id="17" name="Rectangle 16">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10;&#10;Description automatically generated">
            <a:extLst>
              <a:ext uri="{FF2B5EF4-FFF2-40B4-BE49-F238E27FC236}">
                <a16:creationId xmlns:a16="http://schemas.microsoft.com/office/drawing/2014/main" id="{582C3D8F-E761-4229-88DF-A374FE5DAD32}"/>
              </a:ext>
            </a:extLst>
          </p:cNvPr>
          <p:cNvPicPr>
            <a:picLocks noChangeAspect="1"/>
          </p:cNvPicPr>
          <p:nvPr/>
        </p:nvPicPr>
        <p:blipFill>
          <a:blip r:embed="rId3"/>
          <a:stretch>
            <a:fillRect/>
          </a:stretch>
        </p:blipFill>
        <p:spPr>
          <a:xfrm>
            <a:off x="641180" y="2306860"/>
            <a:ext cx="5129784" cy="2244280"/>
          </a:xfrm>
          <a:prstGeom prst="rect">
            <a:avLst/>
          </a:prstGeom>
        </p:spPr>
      </p:pic>
      <p:pic>
        <p:nvPicPr>
          <p:cNvPr id="7" name="Picture 6" descr="A logo of a university&#10;&#10;Description automatically generated">
            <a:extLst>
              <a:ext uri="{FF2B5EF4-FFF2-40B4-BE49-F238E27FC236}">
                <a16:creationId xmlns:a16="http://schemas.microsoft.com/office/drawing/2014/main" id="{5CFAC025-6591-EB80-81E3-AC7E67BE4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626627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281AB-1B04-4963-BEAC-74179FE6583B}"/>
              </a:ext>
            </a:extLst>
          </p:cNvPr>
          <p:cNvPicPr>
            <a:picLocks noChangeAspect="1"/>
          </p:cNvPicPr>
          <p:nvPr/>
        </p:nvPicPr>
        <p:blipFill>
          <a:blip r:embed="rId2"/>
          <a:stretch>
            <a:fillRect/>
          </a:stretch>
        </p:blipFill>
        <p:spPr>
          <a:xfrm>
            <a:off x="1983385" y="116040"/>
            <a:ext cx="7528329" cy="1585411"/>
          </a:xfrm>
          <a:prstGeom prst="rect">
            <a:avLst/>
          </a:prstGeom>
        </p:spPr>
      </p:pic>
      <p:pic>
        <p:nvPicPr>
          <p:cNvPr id="5" name="Picture 4">
            <a:extLst>
              <a:ext uri="{FF2B5EF4-FFF2-40B4-BE49-F238E27FC236}">
                <a16:creationId xmlns:a16="http://schemas.microsoft.com/office/drawing/2014/main" id="{C25B51B1-C4E0-4D2B-9C64-9931EA70AA34}"/>
              </a:ext>
            </a:extLst>
          </p:cNvPr>
          <p:cNvPicPr>
            <a:picLocks noChangeAspect="1"/>
          </p:cNvPicPr>
          <p:nvPr/>
        </p:nvPicPr>
        <p:blipFill>
          <a:blip r:embed="rId3"/>
          <a:stretch>
            <a:fillRect/>
          </a:stretch>
        </p:blipFill>
        <p:spPr>
          <a:xfrm>
            <a:off x="2326105" y="1701451"/>
            <a:ext cx="7185609" cy="5064055"/>
          </a:xfrm>
          <a:prstGeom prst="rect">
            <a:avLst/>
          </a:prstGeom>
        </p:spPr>
      </p:pic>
      <p:pic>
        <p:nvPicPr>
          <p:cNvPr id="7" name="Picture 6">
            <a:extLst>
              <a:ext uri="{FF2B5EF4-FFF2-40B4-BE49-F238E27FC236}">
                <a16:creationId xmlns:a16="http://schemas.microsoft.com/office/drawing/2014/main" id="{BD49F7F3-229A-4B37-AFC6-A3245E4BB112}"/>
              </a:ext>
            </a:extLst>
          </p:cNvPr>
          <p:cNvPicPr>
            <a:picLocks noChangeAspect="1"/>
          </p:cNvPicPr>
          <p:nvPr/>
        </p:nvPicPr>
        <p:blipFill>
          <a:blip r:embed="rId4"/>
          <a:stretch>
            <a:fillRect/>
          </a:stretch>
        </p:blipFill>
        <p:spPr>
          <a:xfrm>
            <a:off x="3148765" y="2163929"/>
            <a:ext cx="276225" cy="366713"/>
          </a:xfrm>
          <a:prstGeom prst="rect">
            <a:avLst/>
          </a:prstGeom>
        </p:spPr>
      </p:pic>
      <p:pic>
        <p:nvPicPr>
          <p:cNvPr id="9" name="Picture 8">
            <a:extLst>
              <a:ext uri="{FF2B5EF4-FFF2-40B4-BE49-F238E27FC236}">
                <a16:creationId xmlns:a16="http://schemas.microsoft.com/office/drawing/2014/main" id="{A5EA61C7-8FEE-4489-A16C-07FCC0CFA134}"/>
              </a:ext>
            </a:extLst>
          </p:cNvPr>
          <p:cNvPicPr>
            <a:picLocks noChangeAspect="1"/>
          </p:cNvPicPr>
          <p:nvPr/>
        </p:nvPicPr>
        <p:blipFill>
          <a:blip r:embed="rId5"/>
          <a:stretch>
            <a:fillRect/>
          </a:stretch>
        </p:blipFill>
        <p:spPr>
          <a:xfrm>
            <a:off x="3162227" y="3051462"/>
            <a:ext cx="223153" cy="321340"/>
          </a:xfrm>
          <a:prstGeom prst="rect">
            <a:avLst/>
          </a:prstGeom>
        </p:spPr>
      </p:pic>
      <p:pic>
        <p:nvPicPr>
          <p:cNvPr id="10" name="Picture 9">
            <a:extLst>
              <a:ext uri="{FF2B5EF4-FFF2-40B4-BE49-F238E27FC236}">
                <a16:creationId xmlns:a16="http://schemas.microsoft.com/office/drawing/2014/main" id="{3B022E6E-FF0B-4E00-9100-15AF1D3D76A9}"/>
              </a:ext>
            </a:extLst>
          </p:cNvPr>
          <p:cNvPicPr>
            <a:picLocks noChangeAspect="1"/>
          </p:cNvPicPr>
          <p:nvPr/>
        </p:nvPicPr>
        <p:blipFill>
          <a:blip r:embed="rId4"/>
          <a:stretch>
            <a:fillRect/>
          </a:stretch>
        </p:blipFill>
        <p:spPr>
          <a:xfrm>
            <a:off x="3123699" y="3799166"/>
            <a:ext cx="276225" cy="366713"/>
          </a:xfrm>
          <a:prstGeom prst="rect">
            <a:avLst/>
          </a:prstGeom>
        </p:spPr>
      </p:pic>
      <p:pic>
        <p:nvPicPr>
          <p:cNvPr id="11" name="Picture 10">
            <a:extLst>
              <a:ext uri="{FF2B5EF4-FFF2-40B4-BE49-F238E27FC236}">
                <a16:creationId xmlns:a16="http://schemas.microsoft.com/office/drawing/2014/main" id="{0AB4469E-987F-4A46-BBCA-A1974AA34C95}"/>
              </a:ext>
            </a:extLst>
          </p:cNvPr>
          <p:cNvPicPr>
            <a:picLocks noChangeAspect="1"/>
          </p:cNvPicPr>
          <p:nvPr/>
        </p:nvPicPr>
        <p:blipFill>
          <a:blip r:embed="rId4"/>
          <a:stretch>
            <a:fillRect/>
          </a:stretch>
        </p:blipFill>
        <p:spPr>
          <a:xfrm>
            <a:off x="3139741" y="4872273"/>
            <a:ext cx="214130" cy="284276"/>
          </a:xfrm>
          <a:prstGeom prst="rect">
            <a:avLst/>
          </a:prstGeom>
        </p:spPr>
      </p:pic>
      <p:pic>
        <p:nvPicPr>
          <p:cNvPr id="12" name="Picture 11">
            <a:extLst>
              <a:ext uri="{FF2B5EF4-FFF2-40B4-BE49-F238E27FC236}">
                <a16:creationId xmlns:a16="http://schemas.microsoft.com/office/drawing/2014/main" id="{AD36FE3E-6234-47D6-9F86-8C11E9FA621E}"/>
              </a:ext>
            </a:extLst>
          </p:cNvPr>
          <p:cNvPicPr>
            <a:picLocks noChangeAspect="1"/>
          </p:cNvPicPr>
          <p:nvPr/>
        </p:nvPicPr>
        <p:blipFill>
          <a:blip r:embed="rId5"/>
          <a:stretch>
            <a:fillRect/>
          </a:stretch>
        </p:blipFill>
        <p:spPr>
          <a:xfrm>
            <a:off x="3123699" y="4387790"/>
            <a:ext cx="230172" cy="331447"/>
          </a:xfrm>
          <a:prstGeom prst="rect">
            <a:avLst/>
          </a:prstGeom>
        </p:spPr>
      </p:pic>
      <p:pic>
        <p:nvPicPr>
          <p:cNvPr id="15" name="Picture 14">
            <a:extLst>
              <a:ext uri="{FF2B5EF4-FFF2-40B4-BE49-F238E27FC236}">
                <a16:creationId xmlns:a16="http://schemas.microsoft.com/office/drawing/2014/main" id="{FCD9AF14-E3D2-454D-8C1A-6D819216D3AA}"/>
              </a:ext>
            </a:extLst>
          </p:cNvPr>
          <p:cNvPicPr>
            <a:picLocks noChangeAspect="1"/>
          </p:cNvPicPr>
          <p:nvPr/>
        </p:nvPicPr>
        <p:blipFill>
          <a:blip r:embed="rId6"/>
          <a:stretch>
            <a:fillRect/>
          </a:stretch>
        </p:blipFill>
        <p:spPr>
          <a:xfrm>
            <a:off x="3102135" y="5248262"/>
            <a:ext cx="276226" cy="313680"/>
          </a:xfrm>
          <a:prstGeom prst="rect">
            <a:avLst/>
          </a:prstGeom>
        </p:spPr>
      </p:pic>
      <p:pic>
        <p:nvPicPr>
          <p:cNvPr id="16" name="Picture 15">
            <a:extLst>
              <a:ext uri="{FF2B5EF4-FFF2-40B4-BE49-F238E27FC236}">
                <a16:creationId xmlns:a16="http://schemas.microsoft.com/office/drawing/2014/main" id="{F1943B6E-4A14-40F8-92D8-8D5FDB3B0327}"/>
              </a:ext>
            </a:extLst>
          </p:cNvPr>
          <p:cNvPicPr>
            <a:picLocks noChangeAspect="1"/>
          </p:cNvPicPr>
          <p:nvPr/>
        </p:nvPicPr>
        <p:blipFill>
          <a:blip r:embed="rId6"/>
          <a:stretch>
            <a:fillRect/>
          </a:stretch>
        </p:blipFill>
        <p:spPr>
          <a:xfrm>
            <a:off x="3102135" y="5742021"/>
            <a:ext cx="276226" cy="313680"/>
          </a:xfrm>
          <a:prstGeom prst="rect">
            <a:avLst/>
          </a:prstGeom>
        </p:spPr>
      </p:pic>
      <p:pic>
        <p:nvPicPr>
          <p:cNvPr id="18" name="Picture 17">
            <a:extLst>
              <a:ext uri="{FF2B5EF4-FFF2-40B4-BE49-F238E27FC236}">
                <a16:creationId xmlns:a16="http://schemas.microsoft.com/office/drawing/2014/main" id="{749637F5-4146-485C-870F-A351CEFB0823}"/>
              </a:ext>
            </a:extLst>
          </p:cNvPr>
          <p:cNvPicPr>
            <a:picLocks noChangeAspect="1"/>
          </p:cNvPicPr>
          <p:nvPr/>
        </p:nvPicPr>
        <p:blipFill>
          <a:blip r:embed="rId7"/>
          <a:stretch>
            <a:fillRect/>
          </a:stretch>
        </p:blipFill>
        <p:spPr>
          <a:xfrm>
            <a:off x="3077645" y="6165994"/>
            <a:ext cx="276226" cy="347840"/>
          </a:xfrm>
          <a:prstGeom prst="rect">
            <a:avLst/>
          </a:prstGeom>
        </p:spPr>
      </p:pic>
      <p:pic>
        <p:nvPicPr>
          <p:cNvPr id="13" name="Picture 12" descr="A logo of a university&#10;&#10;Description automatically generated">
            <a:extLst>
              <a:ext uri="{FF2B5EF4-FFF2-40B4-BE49-F238E27FC236}">
                <a16:creationId xmlns:a16="http://schemas.microsoft.com/office/drawing/2014/main" id="{8B4E31B3-951F-CD88-944E-572C45DC66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92673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AE05E-1814-463E-9307-F3658C6D1A8A}"/>
              </a:ext>
            </a:extLst>
          </p:cNvPr>
          <p:cNvPicPr>
            <a:picLocks noChangeAspect="1"/>
          </p:cNvPicPr>
          <p:nvPr/>
        </p:nvPicPr>
        <p:blipFill>
          <a:blip r:embed="rId2"/>
          <a:stretch>
            <a:fillRect/>
          </a:stretch>
        </p:blipFill>
        <p:spPr>
          <a:xfrm>
            <a:off x="729916" y="266820"/>
            <a:ext cx="7138973" cy="6591180"/>
          </a:xfrm>
          <a:prstGeom prst="rect">
            <a:avLst/>
          </a:prstGeom>
        </p:spPr>
      </p:pic>
      <p:pic>
        <p:nvPicPr>
          <p:cNvPr id="5" name="Picture 4">
            <a:extLst>
              <a:ext uri="{FF2B5EF4-FFF2-40B4-BE49-F238E27FC236}">
                <a16:creationId xmlns:a16="http://schemas.microsoft.com/office/drawing/2014/main" id="{FF5ECA82-A981-4239-A7A6-EA765C4C0008}"/>
              </a:ext>
            </a:extLst>
          </p:cNvPr>
          <p:cNvPicPr>
            <a:picLocks noChangeAspect="1"/>
          </p:cNvPicPr>
          <p:nvPr/>
        </p:nvPicPr>
        <p:blipFill>
          <a:blip r:embed="rId3"/>
          <a:stretch>
            <a:fillRect/>
          </a:stretch>
        </p:blipFill>
        <p:spPr>
          <a:xfrm>
            <a:off x="7770395" y="1567363"/>
            <a:ext cx="2667000" cy="466725"/>
          </a:xfrm>
          <a:prstGeom prst="rect">
            <a:avLst/>
          </a:prstGeom>
        </p:spPr>
      </p:pic>
      <p:pic>
        <p:nvPicPr>
          <p:cNvPr id="7" name="Picture 6">
            <a:extLst>
              <a:ext uri="{FF2B5EF4-FFF2-40B4-BE49-F238E27FC236}">
                <a16:creationId xmlns:a16="http://schemas.microsoft.com/office/drawing/2014/main" id="{5FBBCF2A-12BD-43EC-BAE6-01B88BE9D5EB}"/>
              </a:ext>
            </a:extLst>
          </p:cNvPr>
          <p:cNvPicPr>
            <a:picLocks noChangeAspect="1"/>
          </p:cNvPicPr>
          <p:nvPr/>
        </p:nvPicPr>
        <p:blipFill>
          <a:blip r:embed="rId4"/>
          <a:stretch>
            <a:fillRect/>
          </a:stretch>
        </p:blipFill>
        <p:spPr>
          <a:xfrm>
            <a:off x="7770395" y="2246145"/>
            <a:ext cx="3190875" cy="504825"/>
          </a:xfrm>
          <a:prstGeom prst="rect">
            <a:avLst/>
          </a:prstGeom>
        </p:spPr>
      </p:pic>
      <p:pic>
        <p:nvPicPr>
          <p:cNvPr id="9" name="Picture 8">
            <a:extLst>
              <a:ext uri="{FF2B5EF4-FFF2-40B4-BE49-F238E27FC236}">
                <a16:creationId xmlns:a16="http://schemas.microsoft.com/office/drawing/2014/main" id="{24884568-765B-4D8C-ADA2-95C1FC3EC314}"/>
              </a:ext>
            </a:extLst>
          </p:cNvPr>
          <p:cNvPicPr>
            <a:picLocks noChangeAspect="1"/>
          </p:cNvPicPr>
          <p:nvPr/>
        </p:nvPicPr>
        <p:blipFill>
          <a:blip r:embed="rId5"/>
          <a:stretch>
            <a:fillRect/>
          </a:stretch>
        </p:blipFill>
        <p:spPr>
          <a:xfrm>
            <a:off x="7639300" y="3096186"/>
            <a:ext cx="2143125" cy="438150"/>
          </a:xfrm>
          <a:prstGeom prst="rect">
            <a:avLst/>
          </a:prstGeom>
        </p:spPr>
      </p:pic>
      <p:pic>
        <p:nvPicPr>
          <p:cNvPr id="11" name="Picture 10">
            <a:extLst>
              <a:ext uri="{FF2B5EF4-FFF2-40B4-BE49-F238E27FC236}">
                <a16:creationId xmlns:a16="http://schemas.microsoft.com/office/drawing/2014/main" id="{02BFDE29-4662-4D36-B9A2-64EE2BA0BDB3}"/>
              </a:ext>
            </a:extLst>
          </p:cNvPr>
          <p:cNvPicPr>
            <a:picLocks noChangeAspect="1"/>
          </p:cNvPicPr>
          <p:nvPr/>
        </p:nvPicPr>
        <p:blipFill>
          <a:blip r:embed="rId6"/>
          <a:stretch>
            <a:fillRect/>
          </a:stretch>
        </p:blipFill>
        <p:spPr>
          <a:xfrm>
            <a:off x="7639300" y="3844520"/>
            <a:ext cx="2600325" cy="447675"/>
          </a:xfrm>
          <a:prstGeom prst="rect">
            <a:avLst/>
          </a:prstGeom>
        </p:spPr>
      </p:pic>
      <p:pic>
        <p:nvPicPr>
          <p:cNvPr id="13" name="Picture 12">
            <a:extLst>
              <a:ext uri="{FF2B5EF4-FFF2-40B4-BE49-F238E27FC236}">
                <a16:creationId xmlns:a16="http://schemas.microsoft.com/office/drawing/2014/main" id="{C040BF00-DA67-48B0-962E-2824000F4E16}"/>
              </a:ext>
            </a:extLst>
          </p:cNvPr>
          <p:cNvPicPr>
            <a:picLocks noChangeAspect="1"/>
          </p:cNvPicPr>
          <p:nvPr/>
        </p:nvPicPr>
        <p:blipFill>
          <a:blip r:embed="rId7"/>
          <a:stretch>
            <a:fillRect/>
          </a:stretch>
        </p:blipFill>
        <p:spPr>
          <a:xfrm>
            <a:off x="7038277" y="4596434"/>
            <a:ext cx="5153723" cy="396440"/>
          </a:xfrm>
          <a:prstGeom prst="rect">
            <a:avLst/>
          </a:prstGeom>
        </p:spPr>
      </p:pic>
      <p:pic>
        <p:nvPicPr>
          <p:cNvPr id="15" name="Picture 14">
            <a:extLst>
              <a:ext uri="{FF2B5EF4-FFF2-40B4-BE49-F238E27FC236}">
                <a16:creationId xmlns:a16="http://schemas.microsoft.com/office/drawing/2014/main" id="{FDC6DE21-CA6C-4F3C-B824-E93316C3A9A5}"/>
              </a:ext>
            </a:extLst>
          </p:cNvPr>
          <p:cNvPicPr>
            <a:picLocks noChangeAspect="1"/>
          </p:cNvPicPr>
          <p:nvPr/>
        </p:nvPicPr>
        <p:blipFill>
          <a:blip r:embed="rId8"/>
          <a:stretch>
            <a:fillRect/>
          </a:stretch>
        </p:blipFill>
        <p:spPr>
          <a:xfrm>
            <a:off x="7620249" y="5354293"/>
            <a:ext cx="2181225" cy="381000"/>
          </a:xfrm>
          <a:prstGeom prst="rect">
            <a:avLst/>
          </a:prstGeom>
        </p:spPr>
      </p:pic>
      <p:pic>
        <p:nvPicPr>
          <p:cNvPr id="17" name="Picture 16">
            <a:extLst>
              <a:ext uri="{FF2B5EF4-FFF2-40B4-BE49-F238E27FC236}">
                <a16:creationId xmlns:a16="http://schemas.microsoft.com/office/drawing/2014/main" id="{958A317E-7755-4062-B09C-7F5552718847}"/>
              </a:ext>
            </a:extLst>
          </p:cNvPr>
          <p:cNvPicPr>
            <a:picLocks noChangeAspect="1"/>
          </p:cNvPicPr>
          <p:nvPr/>
        </p:nvPicPr>
        <p:blipFill>
          <a:blip r:embed="rId9"/>
          <a:stretch>
            <a:fillRect/>
          </a:stretch>
        </p:blipFill>
        <p:spPr>
          <a:xfrm>
            <a:off x="7510113" y="5791821"/>
            <a:ext cx="4210050" cy="504825"/>
          </a:xfrm>
          <a:prstGeom prst="rect">
            <a:avLst/>
          </a:prstGeom>
        </p:spPr>
      </p:pic>
      <p:pic>
        <p:nvPicPr>
          <p:cNvPr id="10" name="Picture 9" descr="A logo of a university&#10;&#10;Description automatically generated">
            <a:extLst>
              <a:ext uri="{FF2B5EF4-FFF2-40B4-BE49-F238E27FC236}">
                <a16:creationId xmlns:a16="http://schemas.microsoft.com/office/drawing/2014/main" id="{ED45CF28-CCA0-F492-111D-42FAF4BA33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92162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858D14-934D-4680-A0B2-2DDD907BC961}"/>
              </a:ext>
            </a:extLst>
          </p:cNvPr>
          <p:cNvSpPr>
            <a:spLocks noGrp="1"/>
          </p:cNvSpPr>
          <p:nvPr>
            <p:ph type="title"/>
          </p:nvPr>
        </p:nvSpPr>
        <p:spPr>
          <a:xfrm>
            <a:off x="630936" y="457200"/>
            <a:ext cx="4343400" cy="1929384"/>
          </a:xfrm>
        </p:spPr>
        <p:txBody>
          <a:bodyPr anchor="ctr">
            <a:normAutofit/>
          </a:bodyPr>
          <a:lstStyle/>
          <a:p>
            <a:pPr algn="ctr"/>
            <a:r>
              <a:rPr lang="en-US" sz="5400" b="1" dirty="0">
                <a:latin typeface="Times New Roman" panose="02020603050405020304" pitchFamily="18" charset="0"/>
                <a:cs typeface="Times New Roman" panose="02020603050405020304" pitchFamily="18" charset="0"/>
              </a:rPr>
              <a:t>Speaking</a:t>
            </a:r>
          </a:p>
        </p:txBody>
      </p:sp>
      <p:sp>
        <p:nvSpPr>
          <p:cNvPr id="13"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01B60B4C-2870-43DE-9571-FC44A9886403}"/>
              </a:ext>
            </a:extLst>
          </p:cNvPr>
          <p:cNvSpPr>
            <a:spLocks noGrp="1"/>
          </p:cNvSpPr>
          <p:nvPr>
            <p:ph idx="1"/>
          </p:nvPr>
        </p:nvSpPr>
        <p:spPr>
          <a:xfrm>
            <a:off x="5522975" y="457199"/>
            <a:ext cx="2468582" cy="2112263"/>
          </a:xfrm>
        </p:spPr>
        <p:txBody>
          <a:bodyPr anchor="ctr">
            <a:normAutofit fontScale="92500" lnSpcReduction="20000"/>
          </a:bodyPr>
          <a:lstStyle/>
          <a:p>
            <a:pPr marL="0" indent="0">
              <a:buNone/>
            </a:pPr>
            <a:r>
              <a:rPr lang="en-US" sz="2200" b="1" dirty="0">
                <a:solidFill>
                  <a:srgbClr val="FF0000"/>
                </a:solidFill>
                <a:latin typeface="Times New Roman" panose="02020603050405020304" pitchFamily="18" charset="0"/>
                <a:cs typeface="Times New Roman" panose="02020603050405020304" pitchFamily="18" charset="0"/>
              </a:rPr>
              <a:t>A</a:t>
            </a:r>
          </a:p>
          <a:p>
            <a:pPr marL="0" indent="0">
              <a:buNone/>
            </a:pPr>
            <a:r>
              <a:rPr lang="en-US" sz="2200" b="1" dirty="0">
                <a:latin typeface="Times New Roman" panose="02020603050405020304" pitchFamily="18" charset="0"/>
                <a:cs typeface="Times New Roman" panose="02020603050405020304" pitchFamily="18" charset="0"/>
              </a:rPr>
              <a:t>acute pancreatitis</a:t>
            </a:r>
          </a:p>
          <a:p>
            <a:pPr marL="0" indent="0">
              <a:buNone/>
            </a:pPr>
            <a:r>
              <a:rPr lang="en-US" sz="2200" b="1" dirty="0">
                <a:latin typeface="Times New Roman" panose="02020603050405020304" pitchFamily="18" charset="0"/>
                <a:cs typeface="Times New Roman" panose="02020603050405020304" pitchFamily="18" charset="0"/>
              </a:rPr>
              <a:t>gastritis:</a:t>
            </a:r>
            <a:r>
              <a:rPr lang="en-US" sz="2200"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a:t>
            </a:r>
            <a:r>
              <a:rPr lang="en-US" sz="1900" dirty="0">
                <a:latin typeface="Times New Roman" panose="02020603050405020304" pitchFamily="18" charset="0"/>
                <a:cs typeface="Times New Roman" panose="02020603050405020304" pitchFamily="18" charset="0"/>
              </a:rPr>
              <a:t>Inflammation of the lining of the stomach)</a:t>
            </a:r>
            <a:endParaRPr lang="en-US" sz="1500" dirty="0">
              <a:latin typeface="Times New Roman" panose="02020603050405020304" pitchFamily="18" charset="0"/>
              <a:cs typeface="Times New Roman" panose="02020603050405020304" pitchFamily="18" charset="0"/>
            </a:endParaRPr>
          </a:p>
          <a:p>
            <a:pPr marL="0" indent="0">
              <a:buNone/>
            </a:pPr>
            <a:r>
              <a:rPr lang="en-US" sz="2200" b="1" dirty="0">
                <a:latin typeface="Times New Roman" panose="02020603050405020304" pitchFamily="18" charset="0"/>
                <a:cs typeface="Times New Roman" panose="02020603050405020304" pitchFamily="18" charset="0"/>
              </a:rPr>
              <a:t>Duodenitis</a:t>
            </a:r>
            <a:r>
              <a:rPr lang="en-US" sz="22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t>
            </a:r>
            <a:r>
              <a:rPr lang="en-US" sz="1900" dirty="0">
                <a:latin typeface="Times New Roman" panose="02020603050405020304" pitchFamily="18" charset="0"/>
                <a:cs typeface="Times New Roman" panose="02020603050405020304" pitchFamily="18" charset="0"/>
              </a:rPr>
              <a:t>inflammation in your duodenum lining)</a:t>
            </a:r>
            <a:endParaRPr lang="en-US" sz="1400" dirty="0">
              <a:latin typeface="Times New Roman" panose="02020603050405020304" pitchFamily="18" charset="0"/>
              <a:cs typeface="Times New Roman" panose="02020603050405020304" pitchFamily="18" charset="0"/>
            </a:endParaRPr>
          </a:p>
          <a:p>
            <a:pPr marL="0" indent="0">
              <a:buNone/>
            </a:pPr>
            <a:endParaRPr lang="en-US"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9BE11A2-F762-483C-9A2C-A3E24D74AF79}"/>
              </a:ext>
            </a:extLst>
          </p:cNvPr>
          <p:cNvPicPr>
            <a:picLocks noChangeAspect="1"/>
          </p:cNvPicPr>
          <p:nvPr/>
        </p:nvPicPr>
        <p:blipFill>
          <a:blip r:embed="rId2"/>
          <a:stretch>
            <a:fillRect/>
          </a:stretch>
        </p:blipFill>
        <p:spPr>
          <a:xfrm>
            <a:off x="119921" y="2569464"/>
            <a:ext cx="5452185" cy="4334488"/>
          </a:xfrm>
          <a:prstGeom prst="rect">
            <a:avLst/>
          </a:prstGeom>
        </p:spPr>
      </p:pic>
      <p:pic>
        <p:nvPicPr>
          <p:cNvPr id="6" name="Picture 5">
            <a:extLst>
              <a:ext uri="{FF2B5EF4-FFF2-40B4-BE49-F238E27FC236}">
                <a16:creationId xmlns:a16="http://schemas.microsoft.com/office/drawing/2014/main" id="{98C328CC-0EEF-486A-B7D8-468F73E9D113}"/>
              </a:ext>
            </a:extLst>
          </p:cNvPr>
          <p:cNvPicPr>
            <a:picLocks noChangeAspect="1"/>
          </p:cNvPicPr>
          <p:nvPr/>
        </p:nvPicPr>
        <p:blipFill>
          <a:blip r:embed="rId3"/>
          <a:stretch>
            <a:fillRect/>
          </a:stretch>
        </p:blipFill>
        <p:spPr>
          <a:xfrm>
            <a:off x="6094476" y="2843784"/>
            <a:ext cx="5795318" cy="4288537"/>
          </a:xfrm>
          <a:prstGeom prst="rect">
            <a:avLst/>
          </a:prstGeom>
        </p:spPr>
      </p:pic>
      <p:sp>
        <p:nvSpPr>
          <p:cNvPr id="10" name="Content Placeholder 3">
            <a:extLst>
              <a:ext uri="{FF2B5EF4-FFF2-40B4-BE49-F238E27FC236}">
                <a16:creationId xmlns:a16="http://schemas.microsoft.com/office/drawing/2014/main" id="{F43A07CF-23B8-4C93-9E66-C124C71DCAD7}"/>
              </a:ext>
            </a:extLst>
          </p:cNvPr>
          <p:cNvSpPr txBox="1">
            <a:spLocks/>
          </p:cNvSpPr>
          <p:nvPr/>
        </p:nvSpPr>
        <p:spPr>
          <a:xfrm>
            <a:off x="8302209" y="0"/>
            <a:ext cx="3769870" cy="25780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solidFill>
                  <a:srgbClr val="FF0000"/>
                </a:solidFill>
                <a:latin typeface="Times New Roman" panose="02020603050405020304" pitchFamily="18" charset="0"/>
                <a:cs typeface="Times New Roman" panose="02020603050405020304" pitchFamily="18" charset="0"/>
              </a:rPr>
              <a:t>B</a:t>
            </a:r>
          </a:p>
          <a:p>
            <a:pPr marL="0" indent="0">
              <a:buFont typeface="Arial" panose="020B0604020202020204" pitchFamily="34" charset="0"/>
              <a:buNone/>
            </a:pPr>
            <a:r>
              <a:rPr lang="en-US" sz="2200" b="1" dirty="0">
                <a:latin typeface="Times New Roman" panose="02020603050405020304" pitchFamily="18" charset="0"/>
                <a:cs typeface="Times New Roman" panose="02020603050405020304" pitchFamily="18" charset="0"/>
              </a:rPr>
              <a:t>appendicitis</a:t>
            </a:r>
          </a:p>
          <a:p>
            <a:pPr marL="0" indent="0">
              <a:buFont typeface="Arial" panose="020B0604020202020204" pitchFamily="34" charset="0"/>
              <a:buNone/>
            </a:pPr>
            <a:r>
              <a:rPr lang="en-US" sz="2200" b="1" dirty="0">
                <a:latin typeface="Times New Roman" panose="02020603050405020304" pitchFamily="18" charset="0"/>
                <a:cs typeface="Times New Roman" panose="02020603050405020304" pitchFamily="18" charset="0"/>
              </a:rPr>
              <a:t>cholecystitis</a:t>
            </a:r>
            <a:r>
              <a:rPr lang="en-US" sz="22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(gallbladder inflammation)</a:t>
            </a:r>
          </a:p>
          <a:p>
            <a:pPr marL="0" indent="0">
              <a:buFont typeface="Arial" panose="020B0604020202020204" pitchFamily="34" charset="0"/>
              <a:buNone/>
            </a:pPr>
            <a:r>
              <a:rPr lang="en-US" sz="2200" b="1" dirty="0">
                <a:latin typeface="Times New Roman" panose="02020603050405020304" pitchFamily="18" charset="0"/>
                <a:cs typeface="Times New Roman" panose="02020603050405020304" pitchFamily="18" charset="0"/>
              </a:rPr>
              <a:t>gallstone</a:t>
            </a:r>
          </a:p>
          <a:p>
            <a:pPr marL="0" indent="0">
              <a:buFont typeface="Arial" panose="020B0604020202020204" pitchFamily="34" charset="0"/>
              <a:buNone/>
            </a:pPr>
            <a:r>
              <a:rPr lang="en-US" sz="2200" b="1" dirty="0">
                <a:latin typeface="Times New Roman" panose="02020603050405020304" pitchFamily="18" charset="0"/>
                <a:cs typeface="Times New Roman" panose="02020603050405020304" pitchFamily="18" charset="0"/>
              </a:rPr>
              <a:t>ureteric colic</a:t>
            </a:r>
          </a:p>
        </p:txBody>
      </p:sp>
      <p:pic>
        <p:nvPicPr>
          <p:cNvPr id="9" name="Picture 8" descr="A logo of a university&#10;&#10;Description automatically generated">
            <a:extLst>
              <a:ext uri="{FF2B5EF4-FFF2-40B4-BE49-F238E27FC236}">
                <a16:creationId xmlns:a16="http://schemas.microsoft.com/office/drawing/2014/main" id="{65B7D55D-2980-1D9F-F765-A487A0F4D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102586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fade">
                                      <p:cBhvr>
                                        <p:cTn id="25" dur="1000"/>
                                        <p:tgtEl>
                                          <p:spTgt spid="10">
                                            <p:txEl>
                                              <p:pRg st="1" end="1"/>
                                            </p:txEl>
                                          </p:spTgt>
                                        </p:tgtEl>
                                      </p:cBhvr>
                                    </p:animEffect>
                                    <p:anim calcmode="lin" valueType="num">
                                      <p:cBhvr>
                                        <p:cTn id="26"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fade">
                                      <p:cBhvr>
                                        <p:cTn id="32" dur="1000"/>
                                        <p:tgtEl>
                                          <p:spTgt spid="10">
                                            <p:txEl>
                                              <p:pRg st="2" end="2"/>
                                            </p:txEl>
                                          </p:spTgt>
                                        </p:tgtEl>
                                      </p:cBhvr>
                                    </p:animEffect>
                                    <p:anim calcmode="lin" valueType="num">
                                      <p:cBhvr>
                                        <p:cTn id="3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animEffect transition="in" filter="fade">
                                      <p:cBhvr>
                                        <p:cTn id="39" dur="1000"/>
                                        <p:tgtEl>
                                          <p:spTgt spid="10">
                                            <p:txEl>
                                              <p:pRg st="3" end="3"/>
                                            </p:txEl>
                                          </p:spTgt>
                                        </p:tgtEl>
                                      </p:cBhvr>
                                    </p:animEffect>
                                    <p:anim calcmode="lin" valueType="num">
                                      <p:cBhvr>
                                        <p:cTn id="4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fade">
                                      <p:cBhvr>
                                        <p:cTn id="46" dur="1000"/>
                                        <p:tgtEl>
                                          <p:spTgt spid="10">
                                            <p:txEl>
                                              <p:pRg st="4" end="4"/>
                                            </p:txEl>
                                          </p:spTgt>
                                        </p:tgtEl>
                                      </p:cBhvr>
                                    </p:animEffect>
                                    <p:anim calcmode="lin" valueType="num">
                                      <p:cBhvr>
                                        <p:cTn id="47"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EF513A-5536-4CF7-8738-C863B763D771}"/>
              </a:ext>
            </a:extLst>
          </p:cNvPr>
          <p:cNvPicPr>
            <a:picLocks noChangeAspect="1"/>
          </p:cNvPicPr>
          <p:nvPr/>
        </p:nvPicPr>
        <p:blipFill>
          <a:blip r:embed="rId2"/>
          <a:stretch>
            <a:fillRect/>
          </a:stretch>
        </p:blipFill>
        <p:spPr>
          <a:xfrm>
            <a:off x="4735589" y="88232"/>
            <a:ext cx="6648450" cy="2038350"/>
          </a:xfrm>
          <a:prstGeom prst="rect">
            <a:avLst/>
          </a:prstGeom>
        </p:spPr>
      </p:pic>
      <p:pic>
        <p:nvPicPr>
          <p:cNvPr id="7" name="Picture 6">
            <a:extLst>
              <a:ext uri="{FF2B5EF4-FFF2-40B4-BE49-F238E27FC236}">
                <a16:creationId xmlns:a16="http://schemas.microsoft.com/office/drawing/2014/main" id="{82A482A3-0D14-444E-9828-16A47ED3E7EF}"/>
              </a:ext>
            </a:extLst>
          </p:cNvPr>
          <p:cNvPicPr>
            <a:picLocks noChangeAspect="1"/>
          </p:cNvPicPr>
          <p:nvPr/>
        </p:nvPicPr>
        <p:blipFill>
          <a:blip r:embed="rId3"/>
          <a:stretch>
            <a:fillRect/>
          </a:stretch>
        </p:blipFill>
        <p:spPr>
          <a:xfrm>
            <a:off x="260560" y="0"/>
            <a:ext cx="3871628" cy="5245768"/>
          </a:xfrm>
          <a:prstGeom prst="rect">
            <a:avLst/>
          </a:prstGeom>
          <a:ln>
            <a:noFill/>
          </a:ln>
          <a:effectLst>
            <a:softEdge rad="112500"/>
          </a:effectLst>
        </p:spPr>
      </p:pic>
      <p:pic>
        <p:nvPicPr>
          <p:cNvPr id="9" name="Picture 8">
            <a:extLst>
              <a:ext uri="{FF2B5EF4-FFF2-40B4-BE49-F238E27FC236}">
                <a16:creationId xmlns:a16="http://schemas.microsoft.com/office/drawing/2014/main" id="{7B346C85-F393-4A3E-924F-720BB328C5FE}"/>
              </a:ext>
            </a:extLst>
          </p:cNvPr>
          <p:cNvPicPr>
            <a:picLocks noChangeAspect="1"/>
          </p:cNvPicPr>
          <p:nvPr/>
        </p:nvPicPr>
        <p:blipFill>
          <a:blip r:embed="rId4"/>
          <a:stretch>
            <a:fillRect/>
          </a:stretch>
        </p:blipFill>
        <p:spPr>
          <a:xfrm>
            <a:off x="7518863" y="2317393"/>
            <a:ext cx="4656471" cy="3520175"/>
          </a:xfrm>
          <a:prstGeom prst="rect">
            <a:avLst/>
          </a:prstGeom>
          <a:ln>
            <a:noFill/>
          </a:ln>
          <a:effectLst>
            <a:softEdge rad="112500"/>
          </a:effectLst>
        </p:spPr>
      </p:pic>
      <p:pic>
        <p:nvPicPr>
          <p:cNvPr id="11" name="Picture 10">
            <a:extLst>
              <a:ext uri="{FF2B5EF4-FFF2-40B4-BE49-F238E27FC236}">
                <a16:creationId xmlns:a16="http://schemas.microsoft.com/office/drawing/2014/main" id="{7E7060E1-B1F5-47F1-B233-57DACFBA51D0}"/>
              </a:ext>
            </a:extLst>
          </p:cNvPr>
          <p:cNvPicPr>
            <a:picLocks noChangeAspect="1"/>
          </p:cNvPicPr>
          <p:nvPr/>
        </p:nvPicPr>
        <p:blipFill>
          <a:blip r:embed="rId5"/>
          <a:stretch>
            <a:fillRect/>
          </a:stretch>
        </p:blipFill>
        <p:spPr>
          <a:xfrm>
            <a:off x="2630906" y="2703095"/>
            <a:ext cx="4816892" cy="4025413"/>
          </a:xfrm>
          <a:prstGeom prst="rect">
            <a:avLst/>
          </a:prstGeom>
          <a:ln>
            <a:noFill/>
          </a:ln>
          <a:effectLst>
            <a:softEdge rad="112500"/>
          </a:effectLst>
        </p:spPr>
      </p:pic>
      <p:pic>
        <p:nvPicPr>
          <p:cNvPr id="6" name="Picture 5" descr="A logo of a university&#10;&#10;Description automatically generated">
            <a:extLst>
              <a:ext uri="{FF2B5EF4-FFF2-40B4-BE49-F238E27FC236}">
                <a16:creationId xmlns:a16="http://schemas.microsoft.com/office/drawing/2014/main" id="{062363FB-BBAA-A0A9-37B3-8EB9C3EE51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4091190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439D41-4352-46E0-8942-E4B996EDCFF5}"/>
              </a:ext>
            </a:extLst>
          </p:cNvPr>
          <p:cNvPicPr>
            <a:picLocks noChangeAspect="1"/>
          </p:cNvPicPr>
          <p:nvPr/>
        </p:nvPicPr>
        <p:blipFill>
          <a:blip r:embed="rId2"/>
          <a:stretch>
            <a:fillRect/>
          </a:stretch>
        </p:blipFill>
        <p:spPr>
          <a:xfrm>
            <a:off x="2607844" y="299536"/>
            <a:ext cx="7429500" cy="981075"/>
          </a:xfrm>
          <a:prstGeom prst="rect">
            <a:avLst/>
          </a:prstGeom>
        </p:spPr>
      </p:pic>
      <p:pic>
        <p:nvPicPr>
          <p:cNvPr id="5" name="Picture 4">
            <a:extLst>
              <a:ext uri="{FF2B5EF4-FFF2-40B4-BE49-F238E27FC236}">
                <a16:creationId xmlns:a16="http://schemas.microsoft.com/office/drawing/2014/main" id="{65444599-925B-4ACA-90CE-D549D422691F}"/>
              </a:ext>
            </a:extLst>
          </p:cNvPr>
          <p:cNvPicPr>
            <a:picLocks noChangeAspect="1"/>
          </p:cNvPicPr>
          <p:nvPr/>
        </p:nvPicPr>
        <p:blipFill>
          <a:blip r:embed="rId3"/>
          <a:stretch>
            <a:fillRect/>
          </a:stretch>
        </p:blipFill>
        <p:spPr>
          <a:xfrm>
            <a:off x="2684044" y="1200400"/>
            <a:ext cx="7353300" cy="5553075"/>
          </a:xfrm>
          <a:prstGeom prst="rect">
            <a:avLst/>
          </a:prstGeom>
        </p:spPr>
      </p:pic>
      <p:sp>
        <p:nvSpPr>
          <p:cNvPr id="2" name="TextBox 1">
            <a:extLst>
              <a:ext uri="{FF2B5EF4-FFF2-40B4-BE49-F238E27FC236}">
                <a16:creationId xmlns:a16="http://schemas.microsoft.com/office/drawing/2014/main" id="{A4C4C40E-1907-FB86-8691-25305A5372FD}"/>
              </a:ext>
            </a:extLst>
          </p:cNvPr>
          <p:cNvSpPr txBox="1"/>
          <p:nvPr/>
        </p:nvSpPr>
        <p:spPr>
          <a:xfrm>
            <a:off x="3390314" y="2771335"/>
            <a:ext cx="61897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a:t>
            </a:r>
          </a:p>
        </p:txBody>
      </p:sp>
      <p:sp>
        <p:nvSpPr>
          <p:cNvPr id="4" name="TextBox 3">
            <a:extLst>
              <a:ext uri="{FF2B5EF4-FFF2-40B4-BE49-F238E27FC236}">
                <a16:creationId xmlns:a16="http://schemas.microsoft.com/office/drawing/2014/main" id="{5489D070-CBEF-7DAA-0A07-0448235AEF48}"/>
              </a:ext>
            </a:extLst>
          </p:cNvPr>
          <p:cNvSpPr txBox="1"/>
          <p:nvPr/>
        </p:nvSpPr>
        <p:spPr>
          <a:xfrm>
            <a:off x="3390314" y="3208437"/>
            <a:ext cx="61897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a:t>
            </a:r>
          </a:p>
        </p:txBody>
      </p:sp>
      <p:sp>
        <p:nvSpPr>
          <p:cNvPr id="6" name="TextBox 5">
            <a:extLst>
              <a:ext uri="{FF2B5EF4-FFF2-40B4-BE49-F238E27FC236}">
                <a16:creationId xmlns:a16="http://schemas.microsoft.com/office/drawing/2014/main" id="{6A9D50D3-84B1-0792-7054-27A17D430757}"/>
              </a:ext>
            </a:extLst>
          </p:cNvPr>
          <p:cNvSpPr txBox="1"/>
          <p:nvPr/>
        </p:nvSpPr>
        <p:spPr>
          <a:xfrm>
            <a:off x="3390314" y="3661172"/>
            <a:ext cx="61897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a:t>
            </a:r>
          </a:p>
        </p:txBody>
      </p:sp>
      <p:sp>
        <p:nvSpPr>
          <p:cNvPr id="7" name="TextBox 6">
            <a:extLst>
              <a:ext uri="{FF2B5EF4-FFF2-40B4-BE49-F238E27FC236}">
                <a16:creationId xmlns:a16="http://schemas.microsoft.com/office/drawing/2014/main" id="{94A083C2-4402-84CE-3714-797E020C09BD}"/>
              </a:ext>
            </a:extLst>
          </p:cNvPr>
          <p:cNvSpPr txBox="1"/>
          <p:nvPr/>
        </p:nvSpPr>
        <p:spPr>
          <a:xfrm>
            <a:off x="3390314" y="4572000"/>
            <a:ext cx="61897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a:t>
            </a:r>
          </a:p>
        </p:txBody>
      </p:sp>
      <p:sp>
        <p:nvSpPr>
          <p:cNvPr id="8" name="TextBox 7">
            <a:extLst>
              <a:ext uri="{FF2B5EF4-FFF2-40B4-BE49-F238E27FC236}">
                <a16:creationId xmlns:a16="http://schemas.microsoft.com/office/drawing/2014/main" id="{C7C23B63-3125-6596-84DB-6466E9325648}"/>
              </a:ext>
            </a:extLst>
          </p:cNvPr>
          <p:cNvSpPr txBox="1"/>
          <p:nvPr/>
        </p:nvSpPr>
        <p:spPr>
          <a:xfrm>
            <a:off x="3390314" y="5482828"/>
            <a:ext cx="46423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a:t>
            </a:r>
          </a:p>
        </p:txBody>
      </p:sp>
      <p:pic>
        <p:nvPicPr>
          <p:cNvPr id="9" name="Picture 8" descr="A logo of a university&#10;&#10;Description automatically generated">
            <a:extLst>
              <a:ext uri="{FF2B5EF4-FFF2-40B4-BE49-F238E27FC236}">
                <a16:creationId xmlns:a16="http://schemas.microsoft.com/office/drawing/2014/main" id="{617EA73F-14D8-7E99-1859-A0C7BFA1A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620819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E43F77-CD1F-2C9B-CCB0-D1C14E6FF818}"/>
              </a:ext>
            </a:extLst>
          </p:cNvPr>
          <p:cNvSpPr txBox="1"/>
          <p:nvPr/>
        </p:nvSpPr>
        <p:spPr>
          <a:xfrm>
            <a:off x="182880" y="295422"/>
            <a:ext cx="11774657" cy="5824928"/>
          </a:xfrm>
          <a:prstGeom prst="rect">
            <a:avLst/>
          </a:prstGeom>
          <a:noFill/>
        </p:spPr>
        <p:txBody>
          <a:bodyPr wrap="square">
            <a:spAutoFit/>
          </a:bodyPr>
          <a:lstStyle/>
          <a:p>
            <a:pPr>
              <a:lnSpc>
                <a:spcPct val="150000"/>
              </a:lnSpc>
            </a:pPr>
            <a:r>
              <a:rPr lang="en-US" sz="2400" b="1" dirty="0">
                <a:latin typeface="Times New Roman" panose="02020603050405020304" pitchFamily="18" charset="0"/>
                <a:cs typeface="Times New Roman" panose="02020603050405020304" pitchFamily="18" charset="0"/>
              </a:rPr>
              <a:t>3. Use the internet to find:</a:t>
            </a:r>
          </a:p>
          <a:p>
            <a:pPr marL="342900" indent="-342900">
              <a:lnSpc>
                <a:spcPct val="150000"/>
              </a:lnSpc>
              <a:buAutoNum type="arabicPeriod"/>
            </a:pPr>
            <a:r>
              <a:rPr lang="en-US" sz="2000" b="1" dirty="0">
                <a:latin typeface="Times New Roman" panose="02020603050405020304" pitchFamily="18" charset="0"/>
                <a:cs typeface="Times New Roman" panose="02020603050405020304" pitchFamily="18" charset="0"/>
              </a:rPr>
              <a:t>Other fields beside medicine where understanding non-verbal communication is important.</a:t>
            </a:r>
          </a:p>
          <a:p>
            <a:pPr marL="285750" indent="-285750">
              <a:lnSpc>
                <a:spcPct val="20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Every area of life where people communicate with each other for example business, diplomatic service, teaching, counselling, shops, buying and selling, etc. </a:t>
            </a:r>
          </a:p>
          <a:p>
            <a:pPr>
              <a:lnSpc>
                <a:spcPct val="150000"/>
              </a:lnSpc>
            </a:pPr>
            <a:r>
              <a:rPr lang="en-US" b="1" dirty="0">
                <a:latin typeface="Times New Roman" panose="02020603050405020304" pitchFamily="18" charset="0"/>
                <a:cs typeface="Times New Roman" panose="02020603050405020304" pitchFamily="18" charset="0"/>
              </a:rPr>
              <a:t>2. </a:t>
            </a:r>
            <a:r>
              <a:rPr lang="en-US" sz="2000" b="1" dirty="0">
                <a:latin typeface="Times New Roman" panose="02020603050405020304" pitchFamily="18" charset="0"/>
                <a:cs typeface="Times New Roman" panose="02020603050405020304" pitchFamily="18" charset="0"/>
              </a:rPr>
              <a:t>What a patient-centered approach in history taking means?</a:t>
            </a:r>
          </a:p>
          <a:p>
            <a:pPr marL="285750" indent="-285750">
              <a:lnSpc>
                <a:spcPct val="20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lt is an approach which means that the doctor needs to deal with the patient as a person, rather than just the illness, giving them the opportunity to speak and make decisions about their treatment. The doctor needs to be able to interpret the patient! body language and mood, not just their illness.</a:t>
            </a:r>
          </a:p>
          <a:p>
            <a:pPr>
              <a:lnSpc>
                <a:spcPct val="150000"/>
              </a:lnSpc>
            </a:pPr>
            <a:r>
              <a:rPr lang="en-US" b="1" dirty="0">
                <a:latin typeface="Times New Roman" panose="02020603050405020304" pitchFamily="18" charset="0"/>
                <a:cs typeface="Times New Roman" panose="02020603050405020304" pitchFamily="18" charset="0"/>
              </a:rPr>
              <a:t> 3</a:t>
            </a:r>
            <a:r>
              <a:rPr lang="en-US" sz="2000" b="1" dirty="0">
                <a:latin typeface="Times New Roman" panose="02020603050405020304" pitchFamily="18" charset="0"/>
                <a:cs typeface="Times New Roman" panose="02020603050405020304" pitchFamily="18" charset="0"/>
              </a:rPr>
              <a:t>. What the Calgary Cambridge method is?</a:t>
            </a:r>
          </a:p>
          <a:p>
            <a:pPr marL="285750" indent="-285750">
              <a:lnSpc>
                <a:spcPct val="20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The Calgary Cambridge method is a patient-centered approach to communicating. lt teaches tools such as asking open questions, dealing with patients’ concerns and expectations, and non verbal communication such as body language.</a:t>
            </a:r>
          </a:p>
        </p:txBody>
      </p:sp>
      <p:pic>
        <p:nvPicPr>
          <p:cNvPr id="4" name="Picture 3" descr="A logo of a university&#10;&#10;Description automatically generated">
            <a:extLst>
              <a:ext uri="{FF2B5EF4-FFF2-40B4-BE49-F238E27FC236}">
                <a16:creationId xmlns:a16="http://schemas.microsoft.com/office/drawing/2014/main" id="{089D7BFA-5640-BFF7-137F-08D7359AF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437094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5EF177-E4DA-4768-9CE1-F1D875CB4F06}"/>
              </a:ext>
            </a:extLst>
          </p:cNvPr>
          <p:cNvPicPr>
            <a:picLocks noChangeAspect="1"/>
          </p:cNvPicPr>
          <p:nvPr/>
        </p:nvPicPr>
        <p:blipFill>
          <a:blip r:embed="rId2"/>
          <a:stretch>
            <a:fillRect/>
          </a:stretch>
        </p:blipFill>
        <p:spPr>
          <a:xfrm>
            <a:off x="1071814" y="339990"/>
            <a:ext cx="8048123" cy="3089010"/>
          </a:xfrm>
          <a:prstGeom prst="rect">
            <a:avLst/>
          </a:prstGeom>
        </p:spPr>
      </p:pic>
      <p:pic>
        <p:nvPicPr>
          <p:cNvPr id="5" name="Picture 4">
            <a:extLst>
              <a:ext uri="{FF2B5EF4-FFF2-40B4-BE49-F238E27FC236}">
                <a16:creationId xmlns:a16="http://schemas.microsoft.com/office/drawing/2014/main" id="{EA10F84B-D179-4D28-B378-727967C53946}"/>
              </a:ext>
            </a:extLst>
          </p:cNvPr>
          <p:cNvPicPr>
            <a:picLocks noChangeAspect="1"/>
          </p:cNvPicPr>
          <p:nvPr/>
        </p:nvPicPr>
        <p:blipFill>
          <a:blip r:embed="rId3"/>
          <a:stretch>
            <a:fillRect/>
          </a:stretch>
        </p:blipFill>
        <p:spPr>
          <a:xfrm>
            <a:off x="1313448" y="3602956"/>
            <a:ext cx="8763000" cy="2571750"/>
          </a:xfrm>
          <a:prstGeom prst="rect">
            <a:avLst/>
          </a:prstGeom>
        </p:spPr>
      </p:pic>
      <p:pic>
        <p:nvPicPr>
          <p:cNvPr id="15" name="Picture 14">
            <a:extLst>
              <a:ext uri="{FF2B5EF4-FFF2-40B4-BE49-F238E27FC236}">
                <a16:creationId xmlns:a16="http://schemas.microsoft.com/office/drawing/2014/main" id="{83D457CD-8ADA-4455-AEA6-0DEC678AEE6B}"/>
              </a:ext>
            </a:extLst>
          </p:cNvPr>
          <p:cNvPicPr>
            <a:picLocks noChangeAspect="1"/>
          </p:cNvPicPr>
          <p:nvPr/>
        </p:nvPicPr>
        <p:blipFill>
          <a:blip r:embed="rId4"/>
          <a:stretch>
            <a:fillRect/>
          </a:stretch>
        </p:blipFill>
        <p:spPr>
          <a:xfrm>
            <a:off x="6578015" y="4560387"/>
            <a:ext cx="849480" cy="434179"/>
          </a:xfrm>
          <a:prstGeom prst="rect">
            <a:avLst/>
          </a:prstGeom>
        </p:spPr>
      </p:pic>
      <p:pic>
        <p:nvPicPr>
          <p:cNvPr id="16" name="Picture 15">
            <a:extLst>
              <a:ext uri="{FF2B5EF4-FFF2-40B4-BE49-F238E27FC236}">
                <a16:creationId xmlns:a16="http://schemas.microsoft.com/office/drawing/2014/main" id="{1359EE37-A3D9-438B-8180-F5E0938D58A4}"/>
              </a:ext>
            </a:extLst>
          </p:cNvPr>
          <p:cNvPicPr>
            <a:picLocks noChangeAspect="1"/>
          </p:cNvPicPr>
          <p:nvPr/>
        </p:nvPicPr>
        <p:blipFill>
          <a:blip r:embed="rId5"/>
          <a:stretch>
            <a:fillRect/>
          </a:stretch>
        </p:blipFill>
        <p:spPr>
          <a:xfrm>
            <a:off x="5859345" y="5081544"/>
            <a:ext cx="1371884" cy="388269"/>
          </a:xfrm>
          <a:prstGeom prst="rect">
            <a:avLst/>
          </a:prstGeom>
        </p:spPr>
      </p:pic>
      <p:pic>
        <p:nvPicPr>
          <p:cNvPr id="6" name="Picture 5" descr="A logo of a university&#10;&#10;Description automatically generated">
            <a:extLst>
              <a:ext uri="{FF2B5EF4-FFF2-40B4-BE49-F238E27FC236}">
                <a16:creationId xmlns:a16="http://schemas.microsoft.com/office/drawing/2014/main" id="{ADC3ECD4-0D5C-6B56-A1AA-411E6D3A83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337180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1A53-398F-EE14-8D4D-A90644E3B7AF}"/>
              </a:ext>
            </a:extLst>
          </p:cNvPr>
          <p:cNvSpPr>
            <a:spLocks noGrp="1"/>
          </p:cNvSpPr>
          <p:nvPr>
            <p:ph type="title"/>
          </p:nvPr>
        </p:nvSpPr>
        <p:spPr/>
        <p:txBody>
          <a:bodyPr>
            <a:normAutofit/>
          </a:bodyPr>
          <a:lstStyle/>
          <a:p>
            <a:r>
              <a:rPr lang="en-US" sz="3200" b="1" dirty="0">
                <a:solidFill>
                  <a:srgbClr val="00B050"/>
                </a:solidFill>
                <a:latin typeface="Times New Roman" panose="02020603050405020304" pitchFamily="18" charset="0"/>
                <a:cs typeface="Times New Roman" panose="02020603050405020304" pitchFamily="18" charset="0"/>
              </a:rPr>
              <a:t>3. </a:t>
            </a:r>
            <a:r>
              <a:rPr lang="en-US" sz="3200" b="1" dirty="0">
                <a:latin typeface="Times New Roman" panose="02020603050405020304" pitchFamily="18" charset="0"/>
                <a:cs typeface="Times New Roman" panose="02020603050405020304" pitchFamily="18" charset="0"/>
              </a:rPr>
              <a:t>Work in pairs. Decide what questions the doctor asks for each piece of information on the form.</a:t>
            </a:r>
            <a:endParaRPr lang="en-US" sz="3200" dirty="0"/>
          </a:p>
        </p:txBody>
      </p:sp>
      <p:sp>
        <p:nvSpPr>
          <p:cNvPr id="3" name="Content Placeholder 2">
            <a:extLst>
              <a:ext uri="{FF2B5EF4-FFF2-40B4-BE49-F238E27FC236}">
                <a16:creationId xmlns:a16="http://schemas.microsoft.com/office/drawing/2014/main" id="{41639106-00E6-3CFE-801F-21E34743BA4C}"/>
              </a:ext>
            </a:extLst>
          </p:cNvPr>
          <p:cNvSpPr>
            <a:spLocks noGrp="1"/>
          </p:cNvSpPr>
          <p:nvPr>
            <p:ph idx="1"/>
          </p:nvPr>
        </p:nvSpPr>
        <p:spPr>
          <a:xfrm>
            <a:off x="838200" y="1690688"/>
            <a:ext cx="10515600" cy="4486275"/>
          </a:xfrm>
        </p:spPr>
        <p:txBody>
          <a:bodyPr>
            <a:normAutofit fontScale="85000" lnSpcReduction="20000"/>
          </a:bodyPr>
          <a:lstStyle/>
          <a:p>
            <a:pPr marL="573088">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Can you tell me what your family name is?</a:t>
            </a:r>
          </a:p>
          <a:p>
            <a:pPr marL="573088">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And your first name?</a:t>
            </a:r>
          </a:p>
          <a:p>
            <a:pPr marL="573088">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Any other names?</a:t>
            </a:r>
          </a:p>
          <a:p>
            <a:pPr marL="573088">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And can you tell me what your address is?</a:t>
            </a:r>
          </a:p>
          <a:p>
            <a:pPr marL="573088">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When were you admitted?</a:t>
            </a:r>
          </a:p>
          <a:p>
            <a:pPr marL="573088">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And do you know your hospital number?</a:t>
            </a:r>
          </a:p>
          <a:p>
            <a:pPr marL="573088">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And what's your date of birth?</a:t>
            </a:r>
          </a:p>
          <a:p>
            <a:pPr marL="573088">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Your telephone number?</a:t>
            </a:r>
          </a:p>
          <a:p>
            <a:pPr marL="573088">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Are you married or single?</a:t>
            </a:r>
          </a:p>
          <a:p>
            <a:pPr marL="573088">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What do you do for a living?</a:t>
            </a:r>
          </a:p>
          <a:p>
            <a:pPr marL="573088">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And lastly, who’s your GP? </a:t>
            </a:r>
          </a:p>
          <a:p>
            <a:endParaRPr lang="en-US" dirty="0"/>
          </a:p>
        </p:txBody>
      </p:sp>
      <p:pic>
        <p:nvPicPr>
          <p:cNvPr id="4" name="Picture 3" descr="A logo of a university&#10;&#10;Description automatically generated">
            <a:extLst>
              <a:ext uri="{FF2B5EF4-FFF2-40B4-BE49-F238E27FC236}">
                <a16:creationId xmlns:a16="http://schemas.microsoft.com/office/drawing/2014/main" id="{38AD7F85-3529-97B0-738F-572223FDC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1164244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BBB68F-989B-4CA1-B269-58E1465F1D31}"/>
              </a:ext>
            </a:extLst>
          </p:cNvPr>
          <p:cNvPicPr>
            <a:picLocks noChangeAspect="1"/>
          </p:cNvPicPr>
          <p:nvPr/>
        </p:nvPicPr>
        <p:blipFill>
          <a:blip r:embed="rId2"/>
          <a:stretch>
            <a:fillRect/>
          </a:stretch>
        </p:blipFill>
        <p:spPr>
          <a:xfrm>
            <a:off x="1087103" y="677904"/>
            <a:ext cx="9466248" cy="5502192"/>
          </a:xfrm>
          <a:prstGeom prst="rect">
            <a:avLst/>
          </a:prstGeom>
        </p:spPr>
      </p:pic>
      <p:pic>
        <p:nvPicPr>
          <p:cNvPr id="4" name="Picture 3">
            <a:extLst>
              <a:ext uri="{FF2B5EF4-FFF2-40B4-BE49-F238E27FC236}">
                <a16:creationId xmlns:a16="http://schemas.microsoft.com/office/drawing/2014/main" id="{D56FD0A7-C9D8-40DE-B4BD-1F0F35074B62}"/>
              </a:ext>
            </a:extLst>
          </p:cNvPr>
          <p:cNvPicPr>
            <a:picLocks noChangeAspect="1"/>
          </p:cNvPicPr>
          <p:nvPr/>
        </p:nvPicPr>
        <p:blipFill>
          <a:blip r:embed="rId3"/>
          <a:stretch>
            <a:fillRect/>
          </a:stretch>
        </p:blipFill>
        <p:spPr>
          <a:xfrm>
            <a:off x="2278593" y="5387954"/>
            <a:ext cx="1381137" cy="365333"/>
          </a:xfrm>
          <a:prstGeom prst="rect">
            <a:avLst/>
          </a:prstGeom>
        </p:spPr>
      </p:pic>
      <p:pic>
        <p:nvPicPr>
          <p:cNvPr id="5" name="Picture 4">
            <a:extLst>
              <a:ext uri="{FF2B5EF4-FFF2-40B4-BE49-F238E27FC236}">
                <a16:creationId xmlns:a16="http://schemas.microsoft.com/office/drawing/2014/main" id="{82C1A3B9-8130-464D-989A-7ED8DABB2344}"/>
              </a:ext>
            </a:extLst>
          </p:cNvPr>
          <p:cNvPicPr>
            <a:picLocks noChangeAspect="1"/>
          </p:cNvPicPr>
          <p:nvPr/>
        </p:nvPicPr>
        <p:blipFill>
          <a:blip r:embed="rId4"/>
          <a:stretch>
            <a:fillRect/>
          </a:stretch>
        </p:blipFill>
        <p:spPr>
          <a:xfrm>
            <a:off x="2393156" y="2401257"/>
            <a:ext cx="1266574" cy="344700"/>
          </a:xfrm>
          <a:prstGeom prst="rect">
            <a:avLst/>
          </a:prstGeom>
        </p:spPr>
      </p:pic>
      <p:pic>
        <p:nvPicPr>
          <p:cNvPr id="7" name="Picture 6">
            <a:extLst>
              <a:ext uri="{FF2B5EF4-FFF2-40B4-BE49-F238E27FC236}">
                <a16:creationId xmlns:a16="http://schemas.microsoft.com/office/drawing/2014/main" id="{37C59AF9-C25A-454E-BF00-F2365DD8498A}"/>
              </a:ext>
            </a:extLst>
          </p:cNvPr>
          <p:cNvPicPr>
            <a:picLocks noChangeAspect="1"/>
          </p:cNvPicPr>
          <p:nvPr/>
        </p:nvPicPr>
        <p:blipFill>
          <a:blip r:embed="rId5"/>
          <a:stretch>
            <a:fillRect/>
          </a:stretch>
        </p:blipFill>
        <p:spPr>
          <a:xfrm>
            <a:off x="2393156" y="551949"/>
            <a:ext cx="828675" cy="476250"/>
          </a:xfrm>
          <a:prstGeom prst="rect">
            <a:avLst/>
          </a:prstGeom>
        </p:spPr>
      </p:pic>
      <p:pic>
        <p:nvPicPr>
          <p:cNvPr id="9" name="Picture 8">
            <a:extLst>
              <a:ext uri="{FF2B5EF4-FFF2-40B4-BE49-F238E27FC236}">
                <a16:creationId xmlns:a16="http://schemas.microsoft.com/office/drawing/2014/main" id="{CFF21F14-EB2E-498E-85EB-516BBD292A57}"/>
              </a:ext>
            </a:extLst>
          </p:cNvPr>
          <p:cNvPicPr>
            <a:picLocks noChangeAspect="1"/>
          </p:cNvPicPr>
          <p:nvPr/>
        </p:nvPicPr>
        <p:blipFill>
          <a:blip r:embed="rId6"/>
          <a:stretch>
            <a:fillRect/>
          </a:stretch>
        </p:blipFill>
        <p:spPr>
          <a:xfrm>
            <a:off x="3741070" y="2861386"/>
            <a:ext cx="855710" cy="396979"/>
          </a:xfrm>
          <a:prstGeom prst="rect">
            <a:avLst/>
          </a:prstGeom>
        </p:spPr>
      </p:pic>
      <p:cxnSp>
        <p:nvCxnSpPr>
          <p:cNvPr id="11" name="Straight Connector 10">
            <a:extLst>
              <a:ext uri="{FF2B5EF4-FFF2-40B4-BE49-F238E27FC236}">
                <a16:creationId xmlns:a16="http://schemas.microsoft.com/office/drawing/2014/main" id="{AF869D84-7EA6-4847-88F4-A45AAD2DD453}"/>
              </a:ext>
            </a:extLst>
          </p:cNvPr>
          <p:cNvCxnSpPr/>
          <p:nvPr/>
        </p:nvCxnSpPr>
        <p:spPr>
          <a:xfrm>
            <a:off x="5526505" y="3429000"/>
            <a:ext cx="1548063" cy="0"/>
          </a:xfrm>
          <a:prstGeom prst="line">
            <a:avLst/>
          </a:prstGeom>
          <a:ln>
            <a:solidFill>
              <a:srgbClr val="00B05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CFAC20F3-0C40-49E2-B429-EE874DA2547E}"/>
              </a:ext>
            </a:extLst>
          </p:cNvPr>
          <p:cNvCxnSpPr/>
          <p:nvPr/>
        </p:nvCxnSpPr>
        <p:spPr>
          <a:xfrm>
            <a:off x="5622758" y="3942347"/>
            <a:ext cx="1548063" cy="0"/>
          </a:xfrm>
          <a:prstGeom prst="line">
            <a:avLst/>
          </a:prstGeom>
          <a:ln>
            <a:solidFill>
              <a:srgbClr val="00B05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67921857-6A3C-4538-A42D-FB62CE1650DA}"/>
              </a:ext>
            </a:extLst>
          </p:cNvPr>
          <p:cNvCxnSpPr>
            <a:cxnSpLocks/>
          </p:cNvCxnSpPr>
          <p:nvPr/>
        </p:nvCxnSpPr>
        <p:spPr>
          <a:xfrm>
            <a:off x="4524591" y="4447674"/>
            <a:ext cx="1747873" cy="0"/>
          </a:xfrm>
          <a:prstGeom prst="line">
            <a:avLst/>
          </a:prstGeom>
          <a:ln>
            <a:solidFill>
              <a:srgbClr val="00B05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3">
            <a:schemeClr val="accent2"/>
          </a:lnRef>
          <a:fillRef idx="0">
            <a:schemeClr val="accent2"/>
          </a:fillRef>
          <a:effectRef idx="2">
            <a:schemeClr val="accent2"/>
          </a:effectRef>
          <a:fontRef idx="minor">
            <a:schemeClr val="tx1"/>
          </a:fontRef>
        </p:style>
      </p:cxnSp>
      <p:sp>
        <p:nvSpPr>
          <p:cNvPr id="15" name="Rectangle: Rounded Corners 14">
            <a:extLst>
              <a:ext uri="{FF2B5EF4-FFF2-40B4-BE49-F238E27FC236}">
                <a16:creationId xmlns:a16="http://schemas.microsoft.com/office/drawing/2014/main" id="{5F91459C-37AC-4730-BC63-86C37C7375F5}"/>
              </a:ext>
            </a:extLst>
          </p:cNvPr>
          <p:cNvSpPr/>
          <p:nvPr/>
        </p:nvSpPr>
        <p:spPr>
          <a:xfrm>
            <a:off x="7323221" y="6023246"/>
            <a:ext cx="4632436" cy="565609"/>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en-US" b="1" i="0" dirty="0">
                <a:solidFill>
                  <a:srgbClr val="202124"/>
                </a:solidFill>
                <a:effectLst/>
                <a:latin typeface="arial" panose="020B0604020202020204" pitchFamily="34" charset="0"/>
              </a:rPr>
              <a:t>Glyceryl trinitrate</a:t>
            </a:r>
            <a:r>
              <a:rPr lang="en-US" b="0" i="0" dirty="0">
                <a:solidFill>
                  <a:srgbClr val="202124"/>
                </a:solidFill>
                <a:effectLst/>
                <a:latin typeface="arial" panose="020B0604020202020204" pitchFamily="34" charset="0"/>
              </a:rPr>
              <a:t> (</a:t>
            </a:r>
            <a:r>
              <a:rPr lang="en-US" b="1" i="0" dirty="0">
                <a:solidFill>
                  <a:srgbClr val="202124"/>
                </a:solidFill>
                <a:effectLst/>
                <a:latin typeface="arial" panose="020B0604020202020204" pitchFamily="34" charset="0"/>
              </a:rPr>
              <a:t>GTN</a:t>
            </a:r>
            <a:r>
              <a:rPr lang="en-US" b="0" i="0" dirty="0">
                <a:solidFill>
                  <a:srgbClr val="202124"/>
                </a:solidFill>
                <a:effectLst/>
                <a:latin typeface="arial" panose="020B0604020202020204" pitchFamily="34" charset="0"/>
              </a:rPr>
              <a:t>) is a </a:t>
            </a:r>
            <a:r>
              <a:rPr lang="en-US" b="1" i="0" dirty="0">
                <a:solidFill>
                  <a:srgbClr val="202124"/>
                </a:solidFill>
                <a:effectLst/>
                <a:latin typeface="arial" panose="020B0604020202020204" pitchFamily="34" charset="0"/>
              </a:rPr>
              <a:t>spray</a:t>
            </a:r>
            <a:r>
              <a:rPr lang="en-US" b="0" i="0" dirty="0">
                <a:solidFill>
                  <a:srgbClr val="202124"/>
                </a:solidFill>
                <a:effectLst/>
                <a:latin typeface="arial" panose="020B0604020202020204" pitchFamily="34" charset="0"/>
              </a:rPr>
              <a:t> used to relieve angina (chest pain). </a:t>
            </a:r>
            <a:endParaRPr lang="ar-IQ" dirty="0"/>
          </a:p>
        </p:txBody>
      </p:sp>
      <p:cxnSp>
        <p:nvCxnSpPr>
          <p:cNvPr id="23" name="Connector: Elbow 22">
            <a:extLst>
              <a:ext uri="{FF2B5EF4-FFF2-40B4-BE49-F238E27FC236}">
                <a16:creationId xmlns:a16="http://schemas.microsoft.com/office/drawing/2014/main" id="{D38E6BF4-5791-49EB-9862-C1CCE046E0D4}"/>
              </a:ext>
            </a:extLst>
          </p:cNvPr>
          <p:cNvCxnSpPr/>
          <p:nvPr/>
        </p:nvCxnSpPr>
        <p:spPr>
          <a:xfrm>
            <a:off x="5398527" y="4447674"/>
            <a:ext cx="1700463" cy="1652337"/>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logo of a university&#10;&#10;Description automatically generated">
            <a:extLst>
              <a:ext uri="{FF2B5EF4-FFF2-40B4-BE49-F238E27FC236}">
                <a16:creationId xmlns:a16="http://schemas.microsoft.com/office/drawing/2014/main" id="{1519B4C8-D194-4A4E-0684-FF9B4EE9E1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137428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A9BBA-4694-433D-AD6D-CAAE087E49C1}"/>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Language Spot</a:t>
            </a:r>
            <a:br>
              <a:rPr lang="en-US" dirty="0">
                <a:latin typeface="Times New Roman" panose="02020603050405020304" pitchFamily="18" charset="0"/>
                <a:cs typeface="Times New Roman" panose="02020603050405020304" pitchFamily="18" charset="0"/>
              </a:rPr>
            </a:br>
            <a:r>
              <a:rPr lang="en-US" dirty="0">
                <a:solidFill>
                  <a:schemeClr val="accent1"/>
                </a:solidFill>
                <a:latin typeface="Times New Roman" panose="02020603050405020304" pitchFamily="18" charset="0"/>
                <a:cs typeface="Times New Roman" panose="02020603050405020304" pitchFamily="18" charset="0"/>
              </a:rPr>
              <a:t>Asking short and gentle questions</a:t>
            </a:r>
            <a:endParaRPr lang="ar-IQ" dirty="0">
              <a:solidFill>
                <a:schemeClr val="accent1"/>
              </a:solidFill>
              <a:latin typeface="Times New Roman" panose="02020603050405020304" pitchFamily="18"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8CA3F3C0-050A-486A-A68A-6F30A09E1552}"/>
              </a:ext>
            </a:extLst>
          </p:cNvPr>
          <p:cNvSpPr>
            <a:spLocks noGrp="1"/>
          </p:cNvSpPr>
          <p:nvPr>
            <p:ph idx="1"/>
          </p:nvPr>
        </p:nvSpPr>
        <p:spPr>
          <a:xfrm>
            <a:off x="401053" y="1825625"/>
            <a:ext cx="11125200" cy="4667250"/>
          </a:xfrm>
        </p:spPr>
        <p:txBody>
          <a:bodyPr>
            <a:normAutofit/>
          </a:bodyPr>
          <a:lstStyle/>
          <a:p>
            <a:r>
              <a:rPr lang="en-US" sz="3200" b="1" dirty="0">
                <a:latin typeface="Times New Roman" panose="02020603050405020304" pitchFamily="18" charset="0"/>
                <a:cs typeface="Times New Roman" panose="02020603050405020304" pitchFamily="18" charset="0"/>
              </a:rPr>
              <a:t>Ask gentle questions to put the patient at ease.</a:t>
            </a:r>
          </a:p>
          <a:p>
            <a:pPr marL="0" indent="0">
              <a:buNone/>
            </a:pPr>
            <a:r>
              <a:rPr lang="en-US" dirty="0">
                <a:latin typeface="Times New Roman" panose="02020603050405020304" pitchFamily="18" charset="0"/>
                <a:cs typeface="Times New Roman" panose="02020603050405020304" pitchFamily="18" charset="0"/>
              </a:rPr>
              <a:t>	Can you tell me what/who + subject + verb?</a:t>
            </a:r>
          </a:p>
          <a:p>
            <a:pPr marL="0" indent="0">
              <a:buNone/>
            </a:pPr>
            <a:r>
              <a:rPr lang="en-US" dirty="0">
                <a:latin typeface="Times New Roman" panose="02020603050405020304" pitchFamily="18" charset="0"/>
                <a:cs typeface="Times New Roman" panose="02020603050405020304" pitchFamily="18" charset="0"/>
              </a:rPr>
              <a:t>	</a:t>
            </a:r>
            <a:r>
              <a:rPr lang="en-US" dirty="0">
                <a:solidFill>
                  <a:schemeClr val="accent2">
                    <a:lumMod val="50000"/>
                  </a:schemeClr>
                </a:solidFill>
                <a:latin typeface="Times New Roman" panose="02020603050405020304" pitchFamily="18" charset="0"/>
                <a:cs typeface="Times New Roman" panose="02020603050405020304" pitchFamily="18" charset="0"/>
              </a:rPr>
              <a:t>What’s your family name?</a:t>
            </a:r>
          </a:p>
          <a:p>
            <a:pPr marL="0" indent="0">
              <a:buNone/>
            </a:pPr>
            <a:r>
              <a:rPr lang="en-US" dirty="0">
                <a:solidFill>
                  <a:schemeClr val="accent1"/>
                </a:solidFill>
                <a:latin typeface="Times New Roman" panose="02020603050405020304" pitchFamily="18" charset="0"/>
                <a:cs typeface="Times New Roman" panose="02020603050405020304" pitchFamily="18" charset="0"/>
              </a:rPr>
              <a:t>	Can you tell me what your family name is?</a:t>
            </a:r>
          </a:p>
          <a:p>
            <a:pPr marL="0" indent="0">
              <a:buNone/>
            </a:pPr>
            <a:endParaRPr lang="en-US"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Remove words to make questions shorter.</a:t>
            </a:r>
          </a:p>
          <a:p>
            <a:pPr marL="0" indent="0">
              <a:buNone/>
            </a:pPr>
            <a:r>
              <a:rPr lang="en-US" dirty="0">
                <a:latin typeface="Times New Roman" panose="02020603050405020304" pitchFamily="18" charset="0"/>
                <a:cs typeface="Times New Roman" panose="02020603050405020304" pitchFamily="18" charset="0"/>
              </a:rPr>
              <a:t>    	</a:t>
            </a:r>
            <a:r>
              <a:rPr lang="en-US" dirty="0">
                <a:solidFill>
                  <a:schemeClr val="accent2">
                    <a:lumMod val="50000"/>
                  </a:schemeClr>
                </a:solidFill>
                <a:latin typeface="Times New Roman" panose="02020603050405020304" pitchFamily="18" charset="0"/>
                <a:cs typeface="Times New Roman" panose="02020603050405020304" pitchFamily="18" charset="0"/>
              </a:rPr>
              <a:t>What’s your first name? </a:t>
            </a:r>
            <a:r>
              <a:rPr lang="en-US" dirty="0">
                <a:solidFill>
                  <a:schemeClr val="accent1"/>
                </a:solidFill>
                <a:latin typeface="Times New Roman" panose="02020603050405020304" pitchFamily="18" charset="0"/>
                <a:cs typeface="Times New Roman" panose="02020603050405020304" pitchFamily="18" charset="0"/>
              </a:rPr>
              <a:t>Your first name?</a:t>
            </a:r>
          </a:p>
          <a:p>
            <a:pPr marL="0" indent="0">
              <a:buNone/>
            </a:pPr>
            <a:r>
              <a:rPr lang="en-US" dirty="0">
                <a:latin typeface="Times New Roman" panose="02020603050405020304" pitchFamily="18" charset="0"/>
                <a:cs typeface="Times New Roman" panose="02020603050405020304" pitchFamily="18" charset="0"/>
              </a:rPr>
              <a:t>   	 </a:t>
            </a:r>
            <a:r>
              <a:rPr lang="en-US" dirty="0">
                <a:solidFill>
                  <a:schemeClr val="accent2">
                    <a:lumMod val="50000"/>
                  </a:schemeClr>
                </a:solidFill>
                <a:latin typeface="Times New Roman" panose="02020603050405020304" pitchFamily="18" charset="0"/>
                <a:cs typeface="Times New Roman" panose="02020603050405020304" pitchFamily="18" charset="0"/>
              </a:rPr>
              <a:t>Do you have any other names? </a:t>
            </a:r>
            <a:r>
              <a:rPr lang="en-US" dirty="0">
                <a:solidFill>
                  <a:schemeClr val="accent1"/>
                </a:solidFill>
                <a:latin typeface="Times New Roman" panose="02020603050405020304" pitchFamily="18" charset="0"/>
                <a:cs typeface="Times New Roman" panose="02020603050405020304" pitchFamily="18" charset="0"/>
              </a:rPr>
              <a:t>(And) Any other names?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ar-IQ" dirty="0">
              <a:latin typeface="Times New Roman" panose="02020603050405020304" pitchFamily="18" charset="0"/>
              <a:cs typeface="Times New Roman" panose="02020603050405020304" pitchFamily="18" charset="0"/>
            </a:endParaRPr>
          </a:p>
        </p:txBody>
      </p:sp>
      <p:pic>
        <p:nvPicPr>
          <p:cNvPr id="4" name="Picture 3" descr="A logo of a university&#10;&#10;Description automatically generated">
            <a:extLst>
              <a:ext uri="{FF2B5EF4-FFF2-40B4-BE49-F238E27FC236}">
                <a16:creationId xmlns:a16="http://schemas.microsoft.com/office/drawing/2014/main" id="{1559A121-CD49-1F4A-C1F2-CB3B4D0A2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302345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 calcmode="lin" valueType="num">
                                      <p:cBhvr additive="base">
                                        <p:cTn id="4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0B41786-344A-4554-9F69-4467A33A5892}"/>
              </a:ext>
            </a:extLst>
          </p:cNvPr>
          <p:cNvSpPr>
            <a:spLocks noGrp="1"/>
          </p:cNvSpPr>
          <p:nvPr>
            <p:ph type="body" idx="1"/>
          </p:nvPr>
        </p:nvSpPr>
        <p:spPr>
          <a:xfrm>
            <a:off x="697829" y="357689"/>
            <a:ext cx="5077327" cy="823912"/>
          </a:xfrm>
        </p:spPr>
        <p:txBody>
          <a:bodyPr>
            <a:normAutofit/>
          </a:bodyPr>
          <a:lstStyle/>
          <a:p>
            <a:pPr algn="ctr"/>
            <a:r>
              <a:rPr lang="en-US" sz="3200" dirty="0">
                <a:latin typeface="Times New Roman" panose="02020603050405020304" pitchFamily="18" charset="0"/>
                <a:cs typeface="Times New Roman" panose="02020603050405020304" pitchFamily="18" charset="0"/>
              </a:rPr>
              <a:t>Direct Questions</a:t>
            </a:r>
            <a:endParaRPr lang="ar-IQ" sz="3200" dirty="0">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1C2AEC29-CB1B-47D2-99EF-3C635DB9703C}"/>
              </a:ext>
            </a:extLst>
          </p:cNvPr>
          <p:cNvSpPr>
            <a:spLocks noGrp="1"/>
          </p:cNvSpPr>
          <p:nvPr>
            <p:ph sz="half" idx="2"/>
          </p:nvPr>
        </p:nvSpPr>
        <p:spPr>
          <a:xfrm>
            <a:off x="697832" y="1973179"/>
            <a:ext cx="5077324" cy="4216484"/>
          </a:xfrm>
        </p:spPr>
        <p:txBody>
          <a:bodyPr/>
          <a:lstStyle/>
          <a:p>
            <a:pPr marL="0" indent="0">
              <a:lnSpc>
                <a:spcPct val="150000"/>
              </a:lnSpc>
              <a:buNone/>
            </a:pPr>
            <a:r>
              <a:rPr lang="en-US" dirty="0">
                <a:solidFill>
                  <a:schemeClr val="accent2">
                    <a:lumMod val="75000"/>
                  </a:schemeClr>
                </a:solidFill>
                <a:latin typeface="Times New Roman" panose="02020603050405020304" pitchFamily="18" charset="0"/>
                <a:cs typeface="Times New Roman" panose="02020603050405020304" pitchFamily="18" charset="0"/>
              </a:rPr>
              <a:t>Where is Dr Jane?</a:t>
            </a:r>
          </a:p>
          <a:p>
            <a:pPr marL="0" indent="0">
              <a:lnSpc>
                <a:spcPct val="150000"/>
              </a:lnSpc>
              <a:buNone/>
            </a:pPr>
            <a:r>
              <a:rPr lang="en-US" dirty="0">
                <a:solidFill>
                  <a:schemeClr val="accent2">
                    <a:lumMod val="75000"/>
                  </a:schemeClr>
                </a:solidFill>
                <a:latin typeface="Times New Roman" panose="02020603050405020304" pitchFamily="18" charset="0"/>
                <a:cs typeface="Times New Roman" panose="02020603050405020304" pitchFamily="18" charset="0"/>
              </a:rPr>
              <a:t>What did you eat last night?</a:t>
            </a:r>
          </a:p>
          <a:p>
            <a:pPr marL="0" indent="0">
              <a:lnSpc>
                <a:spcPct val="150000"/>
              </a:lnSpc>
              <a:buNone/>
            </a:pPr>
            <a:r>
              <a:rPr lang="en-US" dirty="0">
                <a:solidFill>
                  <a:schemeClr val="accent2">
                    <a:lumMod val="75000"/>
                  </a:schemeClr>
                </a:solidFill>
                <a:latin typeface="Times New Roman" panose="02020603050405020304" pitchFamily="18" charset="0"/>
                <a:cs typeface="Times New Roman" panose="02020603050405020304" pitchFamily="18" charset="0"/>
              </a:rPr>
              <a:t>Is it your first time?</a:t>
            </a:r>
          </a:p>
          <a:p>
            <a:pPr marL="0" indent="0">
              <a:lnSpc>
                <a:spcPct val="150000"/>
              </a:lnSpc>
              <a:buNone/>
            </a:pPr>
            <a:endParaRPr lang="ar-IQ" dirty="0">
              <a:latin typeface="Times New Roman" panose="02020603050405020304" pitchFamily="18" charset="0"/>
              <a:cs typeface="Times New Roman" panose="02020603050405020304" pitchFamily="18" charset="0"/>
            </a:endParaRPr>
          </a:p>
        </p:txBody>
      </p:sp>
      <p:sp>
        <p:nvSpPr>
          <p:cNvPr id="9" name="Text Placeholder 8">
            <a:extLst>
              <a:ext uri="{FF2B5EF4-FFF2-40B4-BE49-F238E27FC236}">
                <a16:creationId xmlns:a16="http://schemas.microsoft.com/office/drawing/2014/main" id="{1F9F7CB3-5ABC-4328-8FAC-BE8866EE8D8B}"/>
              </a:ext>
            </a:extLst>
          </p:cNvPr>
          <p:cNvSpPr>
            <a:spLocks noGrp="1"/>
          </p:cNvSpPr>
          <p:nvPr>
            <p:ph type="body" sz="quarter" idx="3"/>
          </p:nvPr>
        </p:nvSpPr>
        <p:spPr>
          <a:xfrm>
            <a:off x="5831305" y="357689"/>
            <a:ext cx="5580231" cy="823912"/>
          </a:xfrm>
        </p:spPr>
        <p:txBody>
          <a:bodyPr>
            <a:normAutofit/>
          </a:bodyPr>
          <a:lstStyle/>
          <a:p>
            <a:pPr algn="ctr"/>
            <a:r>
              <a:rPr lang="en-US" sz="3200" dirty="0">
                <a:latin typeface="Times New Roman" panose="02020603050405020304" pitchFamily="18" charset="0"/>
                <a:cs typeface="Times New Roman" panose="02020603050405020304" pitchFamily="18" charset="0"/>
              </a:rPr>
              <a:t>Indirect Questions</a:t>
            </a:r>
            <a:endParaRPr lang="ar-IQ" sz="3200" dirty="0">
              <a:latin typeface="Times New Roman" panose="02020603050405020304" pitchFamily="18" charset="0"/>
              <a:cs typeface="Times New Roman" panose="02020603050405020304" pitchFamily="18" charset="0"/>
            </a:endParaRPr>
          </a:p>
        </p:txBody>
      </p:sp>
      <p:sp>
        <p:nvSpPr>
          <p:cNvPr id="10" name="Content Placeholder 9">
            <a:extLst>
              <a:ext uri="{FF2B5EF4-FFF2-40B4-BE49-F238E27FC236}">
                <a16:creationId xmlns:a16="http://schemas.microsoft.com/office/drawing/2014/main" id="{F57CE568-41BF-4B63-A5EE-FD6853BF9F16}"/>
              </a:ext>
            </a:extLst>
          </p:cNvPr>
          <p:cNvSpPr>
            <a:spLocks noGrp="1"/>
          </p:cNvSpPr>
          <p:nvPr>
            <p:ph sz="quarter" idx="4"/>
          </p:nvPr>
        </p:nvSpPr>
        <p:spPr>
          <a:xfrm>
            <a:off x="5775157" y="1973179"/>
            <a:ext cx="6288505" cy="4216484"/>
          </a:xfrm>
        </p:spPr>
        <p:txBody>
          <a:bodyPr/>
          <a:lstStyle/>
          <a:p>
            <a:pPr marL="0" indent="0">
              <a:lnSpc>
                <a:spcPct val="150000"/>
              </a:lnSpc>
              <a:buNone/>
            </a:pPr>
            <a:r>
              <a:rPr lang="en-US" dirty="0">
                <a:solidFill>
                  <a:schemeClr val="accent1"/>
                </a:solidFill>
                <a:latin typeface="Times New Roman" panose="02020603050405020304" pitchFamily="18" charset="0"/>
                <a:cs typeface="Times New Roman" panose="02020603050405020304" pitchFamily="18" charset="0"/>
              </a:rPr>
              <a:t>Can you tell me where Dr Jane is?</a:t>
            </a:r>
          </a:p>
          <a:p>
            <a:pPr marL="0" indent="0">
              <a:lnSpc>
                <a:spcPct val="150000"/>
              </a:lnSpc>
              <a:buNone/>
            </a:pPr>
            <a:r>
              <a:rPr lang="en-US" dirty="0">
                <a:solidFill>
                  <a:schemeClr val="accent1"/>
                </a:solidFill>
                <a:latin typeface="Times New Roman" panose="02020603050405020304" pitchFamily="18" charset="0"/>
                <a:cs typeface="Times New Roman" panose="02020603050405020304" pitchFamily="18" charset="0"/>
              </a:rPr>
              <a:t>Can you tell me what you ate last night?</a:t>
            </a:r>
          </a:p>
          <a:p>
            <a:pPr marL="0" indent="0">
              <a:lnSpc>
                <a:spcPct val="150000"/>
              </a:lnSpc>
              <a:buNone/>
            </a:pPr>
            <a:r>
              <a:rPr lang="en-US" dirty="0">
                <a:solidFill>
                  <a:schemeClr val="accent1"/>
                </a:solidFill>
                <a:latin typeface="Times New Roman" panose="02020603050405020304" pitchFamily="18" charset="0"/>
                <a:cs typeface="Times New Roman" panose="02020603050405020304" pitchFamily="18" charset="0"/>
              </a:rPr>
              <a:t>Can you tell me if it is your first time?</a:t>
            </a:r>
            <a:endParaRPr lang="ar-IQ" dirty="0">
              <a:solidFill>
                <a:schemeClr val="accent1"/>
              </a:solidFill>
              <a:latin typeface="Times New Roman" panose="02020603050405020304" pitchFamily="18" charset="0"/>
              <a:cs typeface="Times New Roman" panose="02020603050405020304" pitchFamily="18" charset="0"/>
            </a:endParaRPr>
          </a:p>
        </p:txBody>
      </p:sp>
      <p:pic>
        <p:nvPicPr>
          <p:cNvPr id="6" name="Picture 5" descr="A logo of a university&#10;&#10;Description automatically generated">
            <a:extLst>
              <a:ext uri="{FF2B5EF4-FFF2-40B4-BE49-F238E27FC236}">
                <a16:creationId xmlns:a16="http://schemas.microsoft.com/office/drawing/2014/main" id="{D92E540F-F543-4223-F8A8-22C7B92F4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48273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 calcmode="lin" valueType="num">
                                      <p:cBhvr additive="base">
                                        <p:cTn id="2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 calcmode="lin" valueType="num">
                                      <p:cBhvr additive="base">
                                        <p:cTn id="3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EA01-9D6D-47D9-847E-D613184D71F1}"/>
              </a:ext>
            </a:extLst>
          </p:cNvPr>
          <p:cNvSpPr>
            <a:spLocks noGrp="1"/>
          </p:cNvSpPr>
          <p:nvPr>
            <p:ph type="title"/>
          </p:nvPr>
        </p:nvSpPr>
        <p:spPr/>
        <p:txBody>
          <a:bodyPr>
            <a:noAutofit/>
          </a:bodyPr>
          <a:lstStyle/>
          <a:p>
            <a:r>
              <a:rPr lang="en-US" sz="2800" b="1" dirty="0">
                <a:latin typeface="Times New Roman" panose="02020603050405020304" pitchFamily="18" charset="0"/>
                <a:cs typeface="Times New Roman" panose="02020603050405020304" pitchFamily="18" charset="0"/>
              </a:rPr>
              <a:t>When taking the history of the presenting complaint (HPC), You often ask about pain. Use these words to complete the questions.</a:t>
            </a:r>
          </a:p>
        </p:txBody>
      </p:sp>
      <p:pic>
        <p:nvPicPr>
          <p:cNvPr id="10" name="Picture 9">
            <a:extLst>
              <a:ext uri="{FF2B5EF4-FFF2-40B4-BE49-F238E27FC236}">
                <a16:creationId xmlns:a16="http://schemas.microsoft.com/office/drawing/2014/main" id="{5C2E3F9F-A974-4D77-9EF5-5AFD6150496D}"/>
              </a:ext>
            </a:extLst>
          </p:cNvPr>
          <p:cNvPicPr>
            <a:picLocks noChangeAspect="1"/>
          </p:cNvPicPr>
          <p:nvPr/>
        </p:nvPicPr>
        <p:blipFill>
          <a:blip r:embed="rId3"/>
          <a:stretch>
            <a:fillRect/>
          </a:stretch>
        </p:blipFill>
        <p:spPr>
          <a:xfrm>
            <a:off x="273640" y="1805529"/>
            <a:ext cx="6522186" cy="4425769"/>
          </a:xfrm>
          <a:prstGeom prst="rect">
            <a:avLst/>
          </a:prstGeom>
        </p:spPr>
      </p:pic>
      <p:pic>
        <p:nvPicPr>
          <p:cNvPr id="12" name="Picture 11">
            <a:extLst>
              <a:ext uri="{FF2B5EF4-FFF2-40B4-BE49-F238E27FC236}">
                <a16:creationId xmlns:a16="http://schemas.microsoft.com/office/drawing/2014/main" id="{2CB99888-FB6D-4F70-ABED-3C9C6D06B4F8}"/>
              </a:ext>
            </a:extLst>
          </p:cNvPr>
          <p:cNvPicPr>
            <a:picLocks noChangeAspect="1"/>
          </p:cNvPicPr>
          <p:nvPr/>
        </p:nvPicPr>
        <p:blipFill>
          <a:blip r:embed="rId4"/>
          <a:stretch>
            <a:fillRect/>
          </a:stretch>
        </p:blipFill>
        <p:spPr>
          <a:xfrm>
            <a:off x="7167426" y="1909412"/>
            <a:ext cx="3162863" cy="2205681"/>
          </a:xfrm>
          <a:prstGeom prst="rect">
            <a:avLst/>
          </a:prstGeom>
        </p:spPr>
      </p:pic>
      <p:pic>
        <p:nvPicPr>
          <p:cNvPr id="16" name="Picture 15">
            <a:extLst>
              <a:ext uri="{FF2B5EF4-FFF2-40B4-BE49-F238E27FC236}">
                <a16:creationId xmlns:a16="http://schemas.microsoft.com/office/drawing/2014/main" id="{C965DFA9-FE5E-4613-91B0-BF9A86E5BDD9}"/>
              </a:ext>
            </a:extLst>
          </p:cNvPr>
          <p:cNvPicPr>
            <a:picLocks noChangeAspect="1"/>
          </p:cNvPicPr>
          <p:nvPr/>
        </p:nvPicPr>
        <p:blipFill>
          <a:blip r:embed="rId5"/>
          <a:stretch>
            <a:fillRect/>
          </a:stretch>
        </p:blipFill>
        <p:spPr>
          <a:xfrm>
            <a:off x="8750335" y="4311177"/>
            <a:ext cx="3100155" cy="2137229"/>
          </a:xfrm>
          <a:prstGeom prst="rect">
            <a:avLst/>
          </a:prstGeom>
        </p:spPr>
      </p:pic>
      <p:pic>
        <p:nvPicPr>
          <p:cNvPr id="18" name="Picture 17">
            <a:extLst>
              <a:ext uri="{FF2B5EF4-FFF2-40B4-BE49-F238E27FC236}">
                <a16:creationId xmlns:a16="http://schemas.microsoft.com/office/drawing/2014/main" id="{CBC5A3C1-93E5-4444-8803-16AE4DF1602D}"/>
              </a:ext>
            </a:extLst>
          </p:cNvPr>
          <p:cNvPicPr>
            <a:picLocks noChangeAspect="1"/>
          </p:cNvPicPr>
          <p:nvPr/>
        </p:nvPicPr>
        <p:blipFill>
          <a:blip r:embed="rId6"/>
          <a:stretch>
            <a:fillRect/>
          </a:stretch>
        </p:blipFill>
        <p:spPr>
          <a:xfrm>
            <a:off x="2388460" y="1803544"/>
            <a:ext cx="1566550" cy="307954"/>
          </a:xfrm>
          <a:prstGeom prst="rect">
            <a:avLst/>
          </a:prstGeom>
        </p:spPr>
      </p:pic>
      <p:pic>
        <p:nvPicPr>
          <p:cNvPr id="20" name="Picture 19">
            <a:extLst>
              <a:ext uri="{FF2B5EF4-FFF2-40B4-BE49-F238E27FC236}">
                <a16:creationId xmlns:a16="http://schemas.microsoft.com/office/drawing/2014/main" id="{950F01E3-13C4-4351-980C-A405A6730BED}"/>
              </a:ext>
            </a:extLst>
          </p:cNvPr>
          <p:cNvPicPr>
            <a:picLocks noChangeAspect="1"/>
          </p:cNvPicPr>
          <p:nvPr/>
        </p:nvPicPr>
        <p:blipFill>
          <a:blip r:embed="rId7"/>
          <a:stretch>
            <a:fillRect/>
          </a:stretch>
        </p:blipFill>
        <p:spPr>
          <a:xfrm>
            <a:off x="2388460" y="2158584"/>
            <a:ext cx="2601438" cy="349447"/>
          </a:xfrm>
          <a:prstGeom prst="rect">
            <a:avLst/>
          </a:prstGeom>
        </p:spPr>
      </p:pic>
      <p:pic>
        <p:nvPicPr>
          <p:cNvPr id="22" name="Picture 21">
            <a:extLst>
              <a:ext uri="{FF2B5EF4-FFF2-40B4-BE49-F238E27FC236}">
                <a16:creationId xmlns:a16="http://schemas.microsoft.com/office/drawing/2014/main" id="{BA946C0A-DB21-45C7-AA04-E8DBD0DEED47}"/>
              </a:ext>
            </a:extLst>
          </p:cNvPr>
          <p:cNvPicPr>
            <a:picLocks noChangeAspect="1"/>
          </p:cNvPicPr>
          <p:nvPr/>
        </p:nvPicPr>
        <p:blipFill>
          <a:blip r:embed="rId8"/>
          <a:stretch>
            <a:fillRect/>
          </a:stretch>
        </p:blipFill>
        <p:spPr>
          <a:xfrm>
            <a:off x="2348885" y="2578308"/>
            <a:ext cx="1883914" cy="294762"/>
          </a:xfrm>
          <a:prstGeom prst="rect">
            <a:avLst/>
          </a:prstGeom>
        </p:spPr>
      </p:pic>
      <p:pic>
        <p:nvPicPr>
          <p:cNvPr id="24" name="Picture 23">
            <a:extLst>
              <a:ext uri="{FF2B5EF4-FFF2-40B4-BE49-F238E27FC236}">
                <a16:creationId xmlns:a16="http://schemas.microsoft.com/office/drawing/2014/main" id="{6378D410-171B-40C4-9FD9-7BCAFF0CA58B}"/>
              </a:ext>
            </a:extLst>
          </p:cNvPr>
          <p:cNvPicPr>
            <a:picLocks noChangeAspect="1"/>
          </p:cNvPicPr>
          <p:nvPr/>
        </p:nvPicPr>
        <p:blipFill>
          <a:blip r:embed="rId9"/>
          <a:stretch>
            <a:fillRect/>
          </a:stretch>
        </p:blipFill>
        <p:spPr>
          <a:xfrm>
            <a:off x="3187355" y="2998033"/>
            <a:ext cx="1819380" cy="296491"/>
          </a:xfrm>
          <a:prstGeom prst="rect">
            <a:avLst/>
          </a:prstGeom>
        </p:spPr>
      </p:pic>
      <p:pic>
        <p:nvPicPr>
          <p:cNvPr id="26" name="Picture 25">
            <a:extLst>
              <a:ext uri="{FF2B5EF4-FFF2-40B4-BE49-F238E27FC236}">
                <a16:creationId xmlns:a16="http://schemas.microsoft.com/office/drawing/2014/main" id="{43206A67-C67E-4B17-AAA3-01426D75EF4F}"/>
              </a:ext>
            </a:extLst>
          </p:cNvPr>
          <p:cNvPicPr>
            <a:picLocks noChangeAspect="1"/>
          </p:cNvPicPr>
          <p:nvPr/>
        </p:nvPicPr>
        <p:blipFill>
          <a:blip r:embed="rId10"/>
          <a:stretch>
            <a:fillRect/>
          </a:stretch>
        </p:blipFill>
        <p:spPr>
          <a:xfrm>
            <a:off x="2772800" y="3432748"/>
            <a:ext cx="1770399" cy="288788"/>
          </a:xfrm>
          <a:prstGeom prst="rect">
            <a:avLst/>
          </a:prstGeom>
        </p:spPr>
      </p:pic>
      <p:pic>
        <p:nvPicPr>
          <p:cNvPr id="28" name="Picture 27">
            <a:extLst>
              <a:ext uri="{FF2B5EF4-FFF2-40B4-BE49-F238E27FC236}">
                <a16:creationId xmlns:a16="http://schemas.microsoft.com/office/drawing/2014/main" id="{E18D4E8A-E95C-4A51-BEA1-94D50893C456}"/>
              </a:ext>
            </a:extLst>
          </p:cNvPr>
          <p:cNvPicPr>
            <a:picLocks noChangeAspect="1"/>
          </p:cNvPicPr>
          <p:nvPr/>
        </p:nvPicPr>
        <p:blipFill>
          <a:blip r:embed="rId11"/>
          <a:stretch>
            <a:fillRect/>
          </a:stretch>
        </p:blipFill>
        <p:spPr>
          <a:xfrm>
            <a:off x="2987814" y="3822492"/>
            <a:ext cx="1596005" cy="292601"/>
          </a:xfrm>
          <a:prstGeom prst="rect">
            <a:avLst/>
          </a:prstGeom>
        </p:spPr>
      </p:pic>
      <p:pic>
        <p:nvPicPr>
          <p:cNvPr id="30" name="Picture 29">
            <a:extLst>
              <a:ext uri="{FF2B5EF4-FFF2-40B4-BE49-F238E27FC236}">
                <a16:creationId xmlns:a16="http://schemas.microsoft.com/office/drawing/2014/main" id="{F4D584E4-B20A-43B6-A769-5F79EC7C18B3}"/>
              </a:ext>
            </a:extLst>
          </p:cNvPr>
          <p:cNvPicPr>
            <a:picLocks noChangeAspect="1"/>
          </p:cNvPicPr>
          <p:nvPr/>
        </p:nvPicPr>
        <p:blipFill>
          <a:blip r:embed="rId12"/>
          <a:stretch>
            <a:fillRect/>
          </a:stretch>
        </p:blipFill>
        <p:spPr>
          <a:xfrm>
            <a:off x="3510028" y="4269917"/>
            <a:ext cx="2856753" cy="276460"/>
          </a:xfrm>
          <a:prstGeom prst="rect">
            <a:avLst/>
          </a:prstGeom>
        </p:spPr>
      </p:pic>
      <p:pic>
        <p:nvPicPr>
          <p:cNvPr id="32" name="Picture 31">
            <a:extLst>
              <a:ext uri="{FF2B5EF4-FFF2-40B4-BE49-F238E27FC236}">
                <a16:creationId xmlns:a16="http://schemas.microsoft.com/office/drawing/2014/main" id="{DF9CB180-45E4-4605-8284-50ABA3FB57F1}"/>
              </a:ext>
            </a:extLst>
          </p:cNvPr>
          <p:cNvPicPr>
            <a:picLocks noChangeAspect="1"/>
          </p:cNvPicPr>
          <p:nvPr/>
        </p:nvPicPr>
        <p:blipFill>
          <a:blip r:embed="rId13"/>
          <a:stretch>
            <a:fillRect/>
          </a:stretch>
        </p:blipFill>
        <p:spPr>
          <a:xfrm>
            <a:off x="1497455" y="4635982"/>
            <a:ext cx="1382300" cy="276460"/>
          </a:xfrm>
          <a:prstGeom prst="rect">
            <a:avLst/>
          </a:prstGeom>
        </p:spPr>
      </p:pic>
      <p:pic>
        <p:nvPicPr>
          <p:cNvPr id="34" name="Picture 33">
            <a:extLst>
              <a:ext uri="{FF2B5EF4-FFF2-40B4-BE49-F238E27FC236}">
                <a16:creationId xmlns:a16="http://schemas.microsoft.com/office/drawing/2014/main" id="{7050C06E-CC9B-4AC1-B3DF-65849E26A23F}"/>
              </a:ext>
            </a:extLst>
          </p:cNvPr>
          <p:cNvPicPr>
            <a:picLocks noChangeAspect="1"/>
          </p:cNvPicPr>
          <p:nvPr/>
        </p:nvPicPr>
        <p:blipFill>
          <a:blip r:embed="rId14"/>
          <a:stretch>
            <a:fillRect/>
          </a:stretch>
        </p:blipFill>
        <p:spPr>
          <a:xfrm>
            <a:off x="4472533" y="5022104"/>
            <a:ext cx="500261" cy="276460"/>
          </a:xfrm>
          <a:prstGeom prst="rect">
            <a:avLst/>
          </a:prstGeom>
        </p:spPr>
      </p:pic>
      <p:pic>
        <p:nvPicPr>
          <p:cNvPr id="36" name="Picture 35">
            <a:extLst>
              <a:ext uri="{FF2B5EF4-FFF2-40B4-BE49-F238E27FC236}">
                <a16:creationId xmlns:a16="http://schemas.microsoft.com/office/drawing/2014/main" id="{4472A338-2DF3-4AC1-ABB3-4FFAE137571D}"/>
              </a:ext>
            </a:extLst>
          </p:cNvPr>
          <p:cNvPicPr>
            <a:picLocks noChangeAspect="1"/>
          </p:cNvPicPr>
          <p:nvPr/>
        </p:nvPicPr>
        <p:blipFill>
          <a:blip r:embed="rId15"/>
          <a:stretch>
            <a:fillRect/>
          </a:stretch>
        </p:blipFill>
        <p:spPr>
          <a:xfrm>
            <a:off x="2052730" y="5480700"/>
            <a:ext cx="1119005" cy="276460"/>
          </a:xfrm>
          <a:prstGeom prst="rect">
            <a:avLst/>
          </a:prstGeom>
        </p:spPr>
      </p:pic>
      <p:pic>
        <p:nvPicPr>
          <p:cNvPr id="38" name="Picture 37">
            <a:extLst>
              <a:ext uri="{FF2B5EF4-FFF2-40B4-BE49-F238E27FC236}">
                <a16:creationId xmlns:a16="http://schemas.microsoft.com/office/drawing/2014/main" id="{F60C472E-AEFE-4EBD-89D2-A1B8EA679A6B}"/>
              </a:ext>
            </a:extLst>
          </p:cNvPr>
          <p:cNvPicPr>
            <a:picLocks noChangeAspect="1"/>
          </p:cNvPicPr>
          <p:nvPr/>
        </p:nvPicPr>
        <p:blipFill>
          <a:blip r:embed="rId16"/>
          <a:stretch>
            <a:fillRect/>
          </a:stretch>
        </p:blipFill>
        <p:spPr>
          <a:xfrm>
            <a:off x="1891587" y="5899896"/>
            <a:ext cx="2224238" cy="276459"/>
          </a:xfrm>
          <a:prstGeom prst="rect">
            <a:avLst/>
          </a:prstGeom>
        </p:spPr>
      </p:pic>
      <p:pic>
        <p:nvPicPr>
          <p:cNvPr id="17" name="Picture 16" descr="A logo of a university&#10;&#10;Description automatically generated">
            <a:extLst>
              <a:ext uri="{FF2B5EF4-FFF2-40B4-BE49-F238E27FC236}">
                <a16:creationId xmlns:a16="http://schemas.microsoft.com/office/drawing/2014/main" id="{9B826976-99FD-3B95-6556-84A68502477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44923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500" fill="hold"/>
                                        <p:tgtEl>
                                          <p:spTgt spid="30"/>
                                        </p:tgtEl>
                                        <p:attrNameLst>
                                          <p:attrName>ppt_x</p:attrName>
                                        </p:attrNameLst>
                                      </p:cBhvr>
                                      <p:tavLst>
                                        <p:tav tm="0">
                                          <p:val>
                                            <p:strVal val="#ppt_x"/>
                                          </p:val>
                                        </p:tav>
                                        <p:tav tm="100000">
                                          <p:val>
                                            <p:strVal val="#ppt_x"/>
                                          </p:val>
                                        </p:tav>
                                      </p:tavLst>
                                    </p:anim>
                                    <p:anim calcmode="lin" valueType="num">
                                      <p:cBhvr additive="base">
                                        <p:cTn id="4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500" fill="hold"/>
                                        <p:tgtEl>
                                          <p:spTgt spid="32"/>
                                        </p:tgtEl>
                                        <p:attrNameLst>
                                          <p:attrName>ppt_x</p:attrName>
                                        </p:attrNameLst>
                                      </p:cBhvr>
                                      <p:tavLst>
                                        <p:tav tm="0">
                                          <p:val>
                                            <p:strVal val="#ppt_x"/>
                                          </p:val>
                                        </p:tav>
                                        <p:tav tm="100000">
                                          <p:val>
                                            <p:strVal val="#ppt_x"/>
                                          </p:val>
                                        </p:tav>
                                      </p:tavLst>
                                    </p:anim>
                                    <p:anim calcmode="lin" valueType="num">
                                      <p:cBhvr additive="base">
                                        <p:cTn id="5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additive="base">
                                        <p:cTn id="56" dur="500" fill="hold"/>
                                        <p:tgtEl>
                                          <p:spTgt spid="34"/>
                                        </p:tgtEl>
                                        <p:attrNameLst>
                                          <p:attrName>ppt_x</p:attrName>
                                        </p:attrNameLst>
                                      </p:cBhvr>
                                      <p:tavLst>
                                        <p:tav tm="0">
                                          <p:val>
                                            <p:strVal val="#ppt_x"/>
                                          </p:val>
                                        </p:tav>
                                        <p:tav tm="100000">
                                          <p:val>
                                            <p:strVal val="#ppt_x"/>
                                          </p:val>
                                        </p:tav>
                                      </p:tavLst>
                                    </p:anim>
                                    <p:anim calcmode="lin" valueType="num">
                                      <p:cBhvr additive="base">
                                        <p:cTn id="5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ppt_x"/>
                                          </p:val>
                                        </p:tav>
                                        <p:tav tm="100000">
                                          <p:val>
                                            <p:strVal val="#ppt_x"/>
                                          </p:val>
                                        </p:tav>
                                      </p:tavLst>
                                    </p:anim>
                                    <p:anim calcmode="lin" valueType="num">
                                      <p:cBhvr additive="base">
                                        <p:cTn id="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additive="base">
                                        <p:cTn id="68" dur="500" fill="hold"/>
                                        <p:tgtEl>
                                          <p:spTgt spid="38"/>
                                        </p:tgtEl>
                                        <p:attrNameLst>
                                          <p:attrName>ppt_x</p:attrName>
                                        </p:attrNameLst>
                                      </p:cBhvr>
                                      <p:tavLst>
                                        <p:tav tm="0">
                                          <p:val>
                                            <p:strVal val="#ppt_x"/>
                                          </p:val>
                                        </p:tav>
                                        <p:tav tm="100000">
                                          <p:val>
                                            <p:strVal val="#ppt_x"/>
                                          </p:val>
                                        </p:tav>
                                      </p:tavLst>
                                    </p:anim>
                                    <p:anim calcmode="lin" valueType="num">
                                      <p:cBhvr additive="base">
                                        <p:cTn id="6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82E3-C5A8-4774-9740-E7F929C9E787}"/>
              </a:ext>
            </a:extLst>
          </p:cNvPr>
          <p:cNvSpPr>
            <a:spLocks noGrp="1"/>
          </p:cNvSpPr>
          <p:nvPr>
            <p:ph type="title"/>
          </p:nvPr>
        </p:nvSpPr>
        <p:spPr>
          <a:xfrm>
            <a:off x="838200" y="365125"/>
            <a:ext cx="10515600" cy="883805"/>
          </a:xfrm>
        </p:spPr>
        <p:txBody>
          <a:bodyPr/>
          <a:lstStyle/>
          <a:p>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Match these words to questions in exercise 2. </a:t>
            </a:r>
          </a:p>
        </p:txBody>
      </p:sp>
      <p:pic>
        <p:nvPicPr>
          <p:cNvPr id="4" name="Picture 3">
            <a:extLst>
              <a:ext uri="{FF2B5EF4-FFF2-40B4-BE49-F238E27FC236}">
                <a16:creationId xmlns:a16="http://schemas.microsoft.com/office/drawing/2014/main" id="{C4392BA3-80C7-4C82-9BE5-1A8CEA49BCAD}"/>
              </a:ext>
            </a:extLst>
          </p:cNvPr>
          <p:cNvPicPr>
            <a:picLocks noChangeAspect="1"/>
          </p:cNvPicPr>
          <p:nvPr/>
        </p:nvPicPr>
        <p:blipFill>
          <a:blip r:embed="rId2"/>
          <a:stretch>
            <a:fillRect/>
          </a:stretch>
        </p:blipFill>
        <p:spPr>
          <a:xfrm>
            <a:off x="5196061" y="1935722"/>
            <a:ext cx="5591156" cy="4203570"/>
          </a:xfrm>
          <a:prstGeom prst="rect">
            <a:avLst/>
          </a:prstGeom>
        </p:spPr>
      </p:pic>
      <p:pic>
        <p:nvPicPr>
          <p:cNvPr id="6" name="Picture 5">
            <a:extLst>
              <a:ext uri="{FF2B5EF4-FFF2-40B4-BE49-F238E27FC236}">
                <a16:creationId xmlns:a16="http://schemas.microsoft.com/office/drawing/2014/main" id="{31A672FC-1CA2-4CF7-A49C-1C8541EA331B}"/>
              </a:ext>
            </a:extLst>
          </p:cNvPr>
          <p:cNvPicPr>
            <a:picLocks noChangeAspect="1"/>
          </p:cNvPicPr>
          <p:nvPr/>
        </p:nvPicPr>
        <p:blipFill>
          <a:blip r:embed="rId3"/>
          <a:stretch>
            <a:fillRect/>
          </a:stretch>
        </p:blipFill>
        <p:spPr>
          <a:xfrm>
            <a:off x="5196061" y="1346520"/>
            <a:ext cx="505575" cy="466685"/>
          </a:xfrm>
          <a:prstGeom prst="rect">
            <a:avLst/>
          </a:prstGeom>
        </p:spPr>
      </p:pic>
      <p:pic>
        <p:nvPicPr>
          <p:cNvPr id="8" name="Picture 7">
            <a:extLst>
              <a:ext uri="{FF2B5EF4-FFF2-40B4-BE49-F238E27FC236}">
                <a16:creationId xmlns:a16="http://schemas.microsoft.com/office/drawing/2014/main" id="{19DBD25B-5642-411B-AF4D-937AEA4F6E4F}"/>
              </a:ext>
            </a:extLst>
          </p:cNvPr>
          <p:cNvPicPr>
            <a:picLocks noChangeAspect="1"/>
          </p:cNvPicPr>
          <p:nvPr/>
        </p:nvPicPr>
        <p:blipFill>
          <a:blip r:embed="rId4"/>
          <a:stretch>
            <a:fillRect/>
          </a:stretch>
        </p:blipFill>
        <p:spPr>
          <a:xfrm>
            <a:off x="232347" y="1957387"/>
            <a:ext cx="4359257" cy="4203569"/>
          </a:xfrm>
          <a:prstGeom prst="rect">
            <a:avLst/>
          </a:prstGeom>
        </p:spPr>
      </p:pic>
      <p:pic>
        <p:nvPicPr>
          <p:cNvPr id="10" name="Picture 9">
            <a:extLst>
              <a:ext uri="{FF2B5EF4-FFF2-40B4-BE49-F238E27FC236}">
                <a16:creationId xmlns:a16="http://schemas.microsoft.com/office/drawing/2014/main" id="{2B3CA1D1-81F2-49A4-B6EC-2EB2C93D0B67}"/>
              </a:ext>
            </a:extLst>
          </p:cNvPr>
          <p:cNvPicPr>
            <a:picLocks noChangeAspect="1"/>
          </p:cNvPicPr>
          <p:nvPr/>
        </p:nvPicPr>
        <p:blipFill>
          <a:blip r:embed="rId5"/>
          <a:stretch>
            <a:fillRect/>
          </a:stretch>
        </p:blipFill>
        <p:spPr>
          <a:xfrm>
            <a:off x="232347" y="1463530"/>
            <a:ext cx="367260" cy="472192"/>
          </a:xfrm>
          <a:prstGeom prst="rect">
            <a:avLst/>
          </a:prstGeom>
        </p:spPr>
      </p:pic>
      <p:pic>
        <p:nvPicPr>
          <p:cNvPr id="12" name="Picture 11">
            <a:extLst>
              <a:ext uri="{FF2B5EF4-FFF2-40B4-BE49-F238E27FC236}">
                <a16:creationId xmlns:a16="http://schemas.microsoft.com/office/drawing/2014/main" id="{46EEF055-49EF-4021-971D-5D1D95AF7F34}"/>
              </a:ext>
            </a:extLst>
          </p:cNvPr>
          <p:cNvPicPr>
            <a:picLocks noChangeAspect="1"/>
          </p:cNvPicPr>
          <p:nvPr/>
        </p:nvPicPr>
        <p:blipFill>
          <a:blip r:embed="rId6"/>
          <a:stretch>
            <a:fillRect/>
          </a:stretch>
        </p:blipFill>
        <p:spPr>
          <a:xfrm>
            <a:off x="803223" y="4798726"/>
            <a:ext cx="259673" cy="283280"/>
          </a:xfrm>
          <a:prstGeom prst="rect">
            <a:avLst/>
          </a:prstGeom>
        </p:spPr>
      </p:pic>
      <p:pic>
        <p:nvPicPr>
          <p:cNvPr id="14" name="Picture 13">
            <a:extLst>
              <a:ext uri="{FF2B5EF4-FFF2-40B4-BE49-F238E27FC236}">
                <a16:creationId xmlns:a16="http://schemas.microsoft.com/office/drawing/2014/main" id="{BD9887B9-4942-4CC3-965D-ACEA0FCD9AD7}"/>
              </a:ext>
            </a:extLst>
          </p:cNvPr>
          <p:cNvPicPr>
            <a:picLocks noChangeAspect="1"/>
          </p:cNvPicPr>
          <p:nvPr/>
        </p:nvPicPr>
        <p:blipFill>
          <a:blip r:embed="rId7"/>
          <a:stretch>
            <a:fillRect/>
          </a:stretch>
        </p:blipFill>
        <p:spPr>
          <a:xfrm>
            <a:off x="758603" y="3538342"/>
            <a:ext cx="348912" cy="362868"/>
          </a:xfrm>
          <a:prstGeom prst="rect">
            <a:avLst/>
          </a:prstGeom>
        </p:spPr>
      </p:pic>
      <p:pic>
        <p:nvPicPr>
          <p:cNvPr id="16" name="Picture 15">
            <a:extLst>
              <a:ext uri="{FF2B5EF4-FFF2-40B4-BE49-F238E27FC236}">
                <a16:creationId xmlns:a16="http://schemas.microsoft.com/office/drawing/2014/main" id="{E479AF5C-3B43-4E49-BA6B-27D3820BEC39}"/>
              </a:ext>
            </a:extLst>
          </p:cNvPr>
          <p:cNvPicPr>
            <a:picLocks noChangeAspect="1"/>
          </p:cNvPicPr>
          <p:nvPr/>
        </p:nvPicPr>
        <p:blipFill>
          <a:blip r:embed="rId8"/>
          <a:stretch>
            <a:fillRect/>
          </a:stretch>
        </p:blipFill>
        <p:spPr>
          <a:xfrm>
            <a:off x="749078" y="2688667"/>
            <a:ext cx="313818" cy="300174"/>
          </a:xfrm>
          <a:prstGeom prst="rect">
            <a:avLst/>
          </a:prstGeom>
        </p:spPr>
      </p:pic>
      <p:pic>
        <p:nvPicPr>
          <p:cNvPr id="18" name="Picture 17">
            <a:extLst>
              <a:ext uri="{FF2B5EF4-FFF2-40B4-BE49-F238E27FC236}">
                <a16:creationId xmlns:a16="http://schemas.microsoft.com/office/drawing/2014/main" id="{6B8BB507-8505-4EAB-BCE9-131530762999}"/>
              </a:ext>
            </a:extLst>
          </p:cNvPr>
          <p:cNvPicPr>
            <a:picLocks noChangeAspect="1"/>
          </p:cNvPicPr>
          <p:nvPr/>
        </p:nvPicPr>
        <p:blipFill>
          <a:blip r:embed="rId9"/>
          <a:stretch>
            <a:fillRect/>
          </a:stretch>
        </p:blipFill>
        <p:spPr>
          <a:xfrm>
            <a:off x="758603" y="3964370"/>
            <a:ext cx="269902" cy="334164"/>
          </a:xfrm>
          <a:prstGeom prst="rect">
            <a:avLst/>
          </a:prstGeom>
        </p:spPr>
      </p:pic>
      <p:pic>
        <p:nvPicPr>
          <p:cNvPr id="20" name="Picture 19">
            <a:extLst>
              <a:ext uri="{FF2B5EF4-FFF2-40B4-BE49-F238E27FC236}">
                <a16:creationId xmlns:a16="http://schemas.microsoft.com/office/drawing/2014/main" id="{9DE32DB8-17AB-4125-BB4F-12611EA7CFC7}"/>
              </a:ext>
            </a:extLst>
          </p:cNvPr>
          <p:cNvPicPr>
            <a:picLocks noChangeAspect="1"/>
          </p:cNvPicPr>
          <p:nvPr/>
        </p:nvPicPr>
        <p:blipFill>
          <a:blip r:embed="rId10"/>
          <a:stretch>
            <a:fillRect/>
          </a:stretch>
        </p:blipFill>
        <p:spPr>
          <a:xfrm>
            <a:off x="2297168" y="3973583"/>
            <a:ext cx="310109" cy="325614"/>
          </a:xfrm>
          <a:prstGeom prst="rect">
            <a:avLst/>
          </a:prstGeom>
        </p:spPr>
      </p:pic>
      <p:pic>
        <p:nvPicPr>
          <p:cNvPr id="22" name="Picture 21">
            <a:extLst>
              <a:ext uri="{FF2B5EF4-FFF2-40B4-BE49-F238E27FC236}">
                <a16:creationId xmlns:a16="http://schemas.microsoft.com/office/drawing/2014/main" id="{DACA718C-90D4-40C6-9770-B9F1D438051D}"/>
              </a:ext>
            </a:extLst>
          </p:cNvPr>
          <p:cNvPicPr>
            <a:picLocks noChangeAspect="1"/>
          </p:cNvPicPr>
          <p:nvPr/>
        </p:nvPicPr>
        <p:blipFill>
          <a:blip r:embed="rId11"/>
          <a:stretch>
            <a:fillRect/>
          </a:stretch>
        </p:blipFill>
        <p:spPr>
          <a:xfrm>
            <a:off x="758603" y="4415765"/>
            <a:ext cx="363199" cy="285371"/>
          </a:xfrm>
          <a:prstGeom prst="rect">
            <a:avLst/>
          </a:prstGeom>
        </p:spPr>
      </p:pic>
      <p:pic>
        <p:nvPicPr>
          <p:cNvPr id="24" name="Picture 23">
            <a:extLst>
              <a:ext uri="{FF2B5EF4-FFF2-40B4-BE49-F238E27FC236}">
                <a16:creationId xmlns:a16="http://schemas.microsoft.com/office/drawing/2014/main" id="{516B8A6E-4064-4B4E-813E-32AB13BF5F30}"/>
              </a:ext>
            </a:extLst>
          </p:cNvPr>
          <p:cNvPicPr>
            <a:picLocks noChangeAspect="1"/>
          </p:cNvPicPr>
          <p:nvPr/>
        </p:nvPicPr>
        <p:blipFill>
          <a:blip r:embed="rId12"/>
          <a:stretch>
            <a:fillRect/>
          </a:stretch>
        </p:blipFill>
        <p:spPr>
          <a:xfrm>
            <a:off x="766097" y="2310159"/>
            <a:ext cx="348209" cy="298465"/>
          </a:xfrm>
          <a:prstGeom prst="rect">
            <a:avLst/>
          </a:prstGeom>
        </p:spPr>
      </p:pic>
      <p:pic>
        <p:nvPicPr>
          <p:cNvPr id="26" name="Picture 25">
            <a:extLst>
              <a:ext uri="{FF2B5EF4-FFF2-40B4-BE49-F238E27FC236}">
                <a16:creationId xmlns:a16="http://schemas.microsoft.com/office/drawing/2014/main" id="{81A45541-0D3E-49C6-9E9E-E3304FA384F3}"/>
              </a:ext>
            </a:extLst>
          </p:cNvPr>
          <p:cNvPicPr>
            <a:picLocks noChangeAspect="1"/>
          </p:cNvPicPr>
          <p:nvPr/>
        </p:nvPicPr>
        <p:blipFill>
          <a:blip r:embed="rId13"/>
          <a:stretch>
            <a:fillRect/>
          </a:stretch>
        </p:blipFill>
        <p:spPr>
          <a:xfrm>
            <a:off x="784912" y="3144797"/>
            <a:ext cx="309407" cy="295955"/>
          </a:xfrm>
          <a:prstGeom prst="rect">
            <a:avLst/>
          </a:prstGeom>
        </p:spPr>
      </p:pic>
      <p:pic>
        <p:nvPicPr>
          <p:cNvPr id="28" name="Picture 27">
            <a:extLst>
              <a:ext uri="{FF2B5EF4-FFF2-40B4-BE49-F238E27FC236}">
                <a16:creationId xmlns:a16="http://schemas.microsoft.com/office/drawing/2014/main" id="{5A415AE0-0224-4F36-962E-729AB7CB0C14}"/>
              </a:ext>
            </a:extLst>
          </p:cNvPr>
          <p:cNvPicPr>
            <a:picLocks noChangeAspect="1"/>
          </p:cNvPicPr>
          <p:nvPr/>
        </p:nvPicPr>
        <p:blipFill>
          <a:blip r:embed="rId14"/>
          <a:stretch>
            <a:fillRect/>
          </a:stretch>
        </p:blipFill>
        <p:spPr>
          <a:xfrm>
            <a:off x="779294" y="5662474"/>
            <a:ext cx="283602" cy="403014"/>
          </a:xfrm>
          <a:prstGeom prst="rect">
            <a:avLst/>
          </a:prstGeom>
        </p:spPr>
      </p:pic>
      <p:pic>
        <p:nvPicPr>
          <p:cNvPr id="30" name="Picture 29">
            <a:extLst>
              <a:ext uri="{FF2B5EF4-FFF2-40B4-BE49-F238E27FC236}">
                <a16:creationId xmlns:a16="http://schemas.microsoft.com/office/drawing/2014/main" id="{39890262-FB95-4EE2-917C-C6A52350A1C5}"/>
              </a:ext>
            </a:extLst>
          </p:cNvPr>
          <p:cNvPicPr>
            <a:picLocks noChangeAspect="1"/>
          </p:cNvPicPr>
          <p:nvPr/>
        </p:nvPicPr>
        <p:blipFill>
          <a:blip r:embed="rId15"/>
          <a:stretch>
            <a:fillRect/>
          </a:stretch>
        </p:blipFill>
        <p:spPr>
          <a:xfrm>
            <a:off x="774491" y="5203923"/>
            <a:ext cx="347311" cy="333418"/>
          </a:xfrm>
          <a:prstGeom prst="rect">
            <a:avLst/>
          </a:prstGeom>
        </p:spPr>
      </p:pic>
      <p:pic>
        <p:nvPicPr>
          <p:cNvPr id="17" name="Picture 16" descr="A logo of a university&#10;&#10;Description automatically generated">
            <a:extLst>
              <a:ext uri="{FF2B5EF4-FFF2-40B4-BE49-F238E27FC236}">
                <a16:creationId xmlns:a16="http://schemas.microsoft.com/office/drawing/2014/main" id="{4E6F0599-2D20-86A8-BEB6-799D03545A0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43895" y="226665"/>
            <a:ext cx="1047750" cy="1028700"/>
          </a:xfrm>
          <a:prstGeom prst="rect">
            <a:avLst/>
          </a:prstGeom>
        </p:spPr>
      </p:pic>
    </p:spTree>
    <p:extLst>
      <p:ext uri="{BB962C8B-B14F-4D97-AF65-F5344CB8AC3E}">
        <p14:creationId xmlns:p14="http://schemas.microsoft.com/office/powerpoint/2010/main" val="233870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8721</TotalTime>
  <Words>1772</Words>
  <Application>Microsoft Office PowerPoint</Application>
  <PresentationFormat>Widescreen</PresentationFormat>
  <Paragraphs>223</Paragraphs>
  <Slides>50</Slides>
  <Notes>6</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Arial</vt:lpstr>
      <vt:lpstr>Calibri</vt:lpstr>
      <vt:lpstr>Calibri Light</vt:lpstr>
      <vt:lpstr>Montserrat</vt:lpstr>
      <vt:lpstr>Times New Roman</vt:lpstr>
      <vt:lpstr>Wingdings</vt:lpstr>
      <vt:lpstr>Office Theme</vt:lpstr>
      <vt:lpstr>PowerPoint Presentation</vt:lpstr>
      <vt:lpstr>PowerPoint Presentation</vt:lpstr>
      <vt:lpstr>PowerPoint Presentation</vt:lpstr>
      <vt:lpstr>Listening one </vt:lpstr>
      <vt:lpstr>3. Work in pairs. Decide what questions the doctor asks for each piece of information on the form.</vt:lpstr>
      <vt:lpstr>Language Spot Asking short and gentle questions</vt:lpstr>
      <vt:lpstr>PowerPoint Presentation</vt:lpstr>
      <vt:lpstr>When taking the history of the presenting complaint (HPC), You often ask about pain. Use these words to complete the questions.</vt:lpstr>
      <vt:lpstr>Match these words to questions in exercise 2. </vt:lpstr>
      <vt:lpstr>Adjectives describing pain </vt:lpstr>
      <vt:lpstr>PowerPoint Presentation</vt:lpstr>
      <vt:lpstr>PowerPoint Presentation</vt:lpstr>
      <vt:lpstr>6. Think about non-technical terms for body parts a-k</vt:lpstr>
      <vt:lpstr>PowerPoint Presentation</vt:lpstr>
      <vt:lpstr>PowerPoint Presentation</vt:lpstr>
      <vt:lpstr>SOCRATES</vt:lpstr>
      <vt:lpstr>SOCRATES: Site, onset , character, radiation, association, timing, exacerbating and alleviating factors, severity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descriptions 1-10 do you associate with the conditions a—j? In some cases, there may be mare than one answer.</vt:lpstr>
      <vt:lpstr>PowerPoint Presentation</vt:lpstr>
      <vt:lpstr>PowerPoint Presentation</vt:lpstr>
      <vt:lpstr>PowerPoint Presentation</vt:lpstr>
      <vt:lpstr>PowerPoint Presentation</vt:lpstr>
      <vt:lpstr>PowerPoint Presentation</vt:lpstr>
      <vt:lpstr>PowerPoint Presentation</vt:lpstr>
      <vt:lpstr>Listen and make notes about Mr. Wood’s presenting complaint. </vt:lpstr>
      <vt:lpstr>PowerPoint Presentation</vt:lpstr>
      <vt:lpstr>Grammar</vt:lpstr>
      <vt:lpstr>PowerPoint Presentation</vt:lpstr>
      <vt:lpstr>PowerPoint Presentation</vt:lpstr>
      <vt:lpstr>PowerPoint Presentation</vt:lpstr>
      <vt:lpstr>PowerPoint Presentation</vt:lpstr>
      <vt:lpstr>Speaking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soran baker1</dc:creator>
  <cp:lastModifiedBy>Zainab </cp:lastModifiedBy>
  <cp:revision>79</cp:revision>
  <dcterms:created xsi:type="dcterms:W3CDTF">2020-12-20T18:30:25Z</dcterms:created>
  <dcterms:modified xsi:type="dcterms:W3CDTF">2025-05-24T11:48:06Z</dcterms:modified>
</cp:coreProperties>
</file>