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359" r:id="rId5"/>
    <p:sldId id="353" r:id="rId6"/>
    <p:sldId id="329" r:id="rId7"/>
    <p:sldId id="360" r:id="rId8"/>
    <p:sldId id="345" r:id="rId9"/>
    <p:sldId id="348" r:id="rId10"/>
    <p:sldId id="355" r:id="rId11"/>
    <p:sldId id="347" r:id="rId12"/>
    <p:sldId id="357" r:id="rId13"/>
    <p:sldId id="358" r:id="rId14"/>
    <p:sldId id="35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966"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5/24/2025</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5/24/2025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312791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D90036E-D78E-7995-BEF4-F64DA613C71D}"/>
              </a:ext>
            </a:extLst>
          </p:cNvPr>
          <p:cNvSpPr>
            <a:spLocks noGrp="1"/>
          </p:cNvSpPr>
          <p:nvPr>
            <p:ph type="pic" sz="quarter" idx="10"/>
          </p:nvPr>
        </p:nvSpPr>
        <p:spPr>
          <a:xfrm>
            <a:off x="0" y="0"/>
            <a:ext cx="12192000" cy="6858000"/>
          </a:xfrm>
          <a:solidFill>
            <a:schemeClr val="tx1">
              <a:lumMod val="50000"/>
              <a:lumOff val="50000"/>
            </a:schemeClr>
          </a:solidFill>
        </p:spPr>
        <p:txBody>
          <a:bodyP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408176" y="1463040"/>
            <a:ext cx="6327648" cy="2180543"/>
          </a:xfrm>
          <a:noFill/>
        </p:spPr>
        <p:txBody>
          <a:bodyPr anchor="b">
            <a:noAutofit/>
          </a:bodyPr>
          <a:lstStyle>
            <a:lvl1pPr algn="ctr">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911096" y="3995928"/>
            <a:ext cx="5321808" cy="824404"/>
          </a:xfrm>
          <a:noFill/>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932688" y="2770632"/>
            <a:ext cx="2487168" cy="3502152"/>
          </a:xfrm>
        </p:spPr>
        <p:txBody>
          <a:bodyPr lIns="91440" rIns="91440"/>
          <a:lstStyle>
            <a:lvl1pPr marL="0" indent="0">
              <a:spcAft>
                <a:spcPts val="120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8">
            <a:extLst>
              <a:ext uri="{FF2B5EF4-FFF2-40B4-BE49-F238E27FC236}">
                <a16:creationId xmlns:a16="http://schemas.microsoft.com/office/drawing/2014/main" id="{450D1A9C-4404-2909-F0C4-B7571474C940}"/>
              </a:ext>
            </a:extLst>
          </p:cNvPr>
          <p:cNvSpPr>
            <a:spLocks noGrp="1"/>
          </p:cNvSpPr>
          <p:nvPr>
            <p:ph sz="quarter" idx="13"/>
          </p:nvPr>
        </p:nvSpPr>
        <p:spPr>
          <a:xfrm>
            <a:off x="3785616" y="2770632"/>
            <a:ext cx="7571232" cy="3392424"/>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pic>
        <p:nvPicPr>
          <p:cNvPr id="8" name="Graphic 7">
            <a:extLst>
              <a:ext uri="{FF2B5EF4-FFF2-40B4-BE49-F238E27FC236}">
                <a16:creationId xmlns:a16="http://schemas.microsoft.com/office/drawing/2014/main" id="{D1885D14-9B48-E0B1-43FF-B19F5005FDA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399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932688" y="2432304"/>
            <a:ext cx="6163056" cy="3739896"/>
          </a:xfrm>
        </p:spPr>
        <p:txBody>
          <a:bodyPr lIns="91440" rIns="91440"/>
          <a:lstStyle>
            <a:lvl1pPr marL="228600" indent="-228600">
              <a:spcAft>
                <a:spcPts val="0"/>
              </a:spcAft>
              <a:buClr>
                <a:schemeClr val="accent2"/>
              </a:buClr>
              <a:buFont typeface="Arial" panose="020B0604020202020204" pitchFamily="34" charset="0"/>
              <a:buChar char="•"/>
              <a:defRPr sz="2400">
                <a:solidFill>
                  <a:schemeClr val="tx2">
                    <a:lumMod val="25000"/>
                  </a:schemeClr>
                </a:solidFill>
              </a:defRPr>
            </a:lvl1pPr>
            <a:lvl2pPr marL="685800">
              <a:spcBef>
                <a:spcPts val="500"/>
              </a:spcBef>
              <a:buClr>
                <a:schemeClr val="accent2"/>
              </a:buClr>
              <a:defRPr sz="2400">
                <a:solidFill>
                  <a:schemeClr val="tx2">
                    <a:lumMod val="25000"/>
                  </a:schemeClr>
                </a:solidFill>
              </a:defRPr>
            </a:lvl2pPr>
            <a:lvl3pPr marL="1143000">
              <a:buClr>
                <a:schemeClr val="accent2"/>
              </a:buClr>
              <a:defRPr sz="2000">
                <a:solidFill>
                  <a:schemeClr val="tx2">
                    <a:lumMod val="25000"/>
                  </a:schemeClr>
                </a:solidFill>
              </a:defRPr>
            </a:lvl3pPr>
            <a:lvl4pPr marL="1600200">
              <a:buClr>
                <a:schemeClr val="accent2"/>
              </a:buClr>
              <a:defRPr sz="1800">
                <a:solidFill>
                  <a:schemeClr val="tx2">
                    <a:lumMod val="25000"/>
                  </a:schemeClr>
                </a:solidFill>
              </a:defRPr>
            </a:lvl4pPr>
            <a:lvl5pPr marL="20574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8">
            <a:extLst>
              <a:ext uri="{FF2B5EF4-FFF2-40B4-BE49-F238E27FC236}">
                <a16:creationId xmlns:a16="http://schemas.microsoft.com/office/drawing/2014/main" id="{450D1A9C-4404-2909-F0C4-B7571474C940}"/>
              </a:ext>
            </a:extLst>
          </p:cNvPr>
          <p:cNvSpPr>
            <a:spLocks noGrp="1"/>
          </p:cNvSpPr>
          <p:nvPr>
            <p:ph sz="quarter" idx="13"/>
          </p:nvPr>
        </p:nvSpPr>
        <p:spPr>
          <a:xfrm>
            <a:off x="7424928" y="2441448"/>
            <a:ext cx="4169664" cy="3703320"/>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pic>
        <p:nvPicPr>
          <p:cNvPr id="8" name="Graphic 7">
            <a:extLst>
              <a:ext uri="{FF2B5EF4-FFF2-40B4-BE49-F238E27FC236}">
                <a16:creationId xmlns:a16="http://schemas.microsoft.com/office/drawing/2014/main" id="{D1885D14-9B48-E0B1-43FF-B19F5005FDA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1EB1C5A3-22FF-382D-3801-B6D9C4AC53E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52051"/>
          <a:stretch/>
        </p:blipFill>
        <p:spPr>
          <a:xfrm>
            <a:off x="4629335" y="1815780"/>
            <a:ext cx="5586493" cy="5042220"/>
          </a:xfrm>
          <a:prstGeom prst="rect">
            <a:avLst/>
          </a:prstGeom>
        </p:spPr>
      </p:pic>
    </p:spTree>
    <p:extLst>
      <p:ext uri="{BB962C8B-B14F-4D97-AF65-F5344CB8AC3E}">
        <p14:creationId xmlns:p14="http://schemas.microsoft.com/office/powerpoint/2010/main" val="659767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a:lstStyle>
            <a:lvl1pPr>
              <a:defRPr>
                <a:solidFill>
                  <a:schemeClr val="bg1"/>
                </a:solidFill>
              </a:defRPr>
            </a:lvl1pPr>
          </a:lstStyle>
          <a:p>
            <a:r>
              <a:rPr lang="en-US"/>
              <a:t>Click to edit Master title style</a:t>
            </a:r>
          </a:p>
        </p:txBody>
      </p:sp>
      <p:sp>
        <p:nvSpPr>
          <p:cNvPr id="11" name="Content Placeholder 8">
            <a:extLst>
              <a:ext uri="{FF2B5EF4-FFF2-40B4-BE49-F238E27FC236}">
                <a16:creationId xmlns:a16="http://schemas.microsoft.com/office/drawing/2014/main" id="{450D1A9C-4404-2909-F0C4-B7571474C940}"/>
              </a:ext>
            </a:extLst>
          </p:cNvPr>
          <p:cNvSpPr>
            <a:spLocks noGrp="1"/>
          </p:cNvSpPr>
          <p:nvPr>
            <p:ph sz="quarter" idx="13"/>
          </p:nvPr>
        </p:nvSpPr>
        <p:spPr>
          <a:xfrm>
            <a:off x="841248" y="2770632"/>
            <a:ext cx="10515600" cy="3392424"/>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pic>
        <p:nvPicPr>
          <p:cNvPr id="8" name="Graphic 7">
            <a:extLst>
              <a:ext uri="{FF2B5EF4-FFF2-40B4-BE49-F238E27FC236}">
                <a16:creationId xmlns:a16="http://schemas.microsoft.com/office/drawing/2014/main" id="{D1885D14-9B48-E0B1-43FF-B19F5005FDA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0999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68B802A0-174F-ED42-DB3C-30B25D7D20B7}"/>
              </a:ext>
            </a:extLst>
          </p:cNvPr>
          <p:cNvSpPr>
            <a:spLocks noGrp="1"/>
          </p:cNvSpPr>
          <p:nvPr>
            <p:ph type="pic" sz="quarter" idx="10"/>
          </p:nvPr>
        </p:nvSpPr>
        <p:spPr>
          <a:xfrm>
            <a:off x="0" y="0"/>
            <a:ext cx="12192000" cy="6858000"/>
          </a:xfrm>
          <a:solidFill>
            <a:schemeClr val="tx1">
              <a:lumMod val="50000"/>
              <a:lumOff val="50000"/>
            </a:schemeClr>
          </a:solidFill>
        </p:spPr>
        <p:txBody>
          <a:bodyPr/>
          <a:lstStyle>
            <a:lvl1pPr marL="0" indent="0">
              <a:buNone/>
              <a:defRPr>
                <a:solidFill>
                  <a:schemeClr val="bg1"/>
                </a:solidFill>
              </a:defRPr>
            </a:lvl1pPr>
          </a:lstStyle>
          <a:p>
            <a:r>
              <a:rPr lang="en-US"/>
              <a:t>Click icon to add picture</a:t>
            </a:r>
            <a:endParaRPr lang="en-US" dirty="0"/>
          </a:p>
        </p:txBody>
      </p:sp>
      <p:sp>
        <p:nvSpPr>
          <p:cNvPr id="5" name="Title 1">
            <a:extLst>
              <a:ext uri="{FF2B5EF4-FFF2-40B4-BE49-F238E27FC236}">
                <a16:creationId xmlns:a16="http://schemas.microsoft.com/office/drawing/2014/main" id="{C5682FAF-43FC-D4B4-4D6A-E5D70198C128}"/>
              </a:ext>
            </a:extLst>
          </p:cNvPr>
          <p:cNvSpPr>
            <a:spLocks noGrp="1"/>
          </p:cNvSpPr>
          <p:nvPr>
            <p:ph type="ctrTitle"/>
          </p:nvPr>
        </p:nvSpPr>
        <p:spPr>
          <a:xfrm>
            <a:off x="1627632" y="822960"/>
            <a:ext cx="6327648" cy="2221992"/>
          </a:xfrm>
          <a:noFill/>
        </p:spPr>
        <p:txBody>
          <a:bodyPr anchor="b">
            <a:noAutofit/>
          </a:bodyPr>
          <a:lstStyle>
            <a:lvl1pPr algn="l">
              <a:defRPr sz="4800">
                <a:solidFill>
                  <a:schemeClr val="bg1"/>
                </a:solidFill>
              </a:defRPr>
            </a:lvl1pPr>
          </a:lstStyle>
          <a:p>
            <a:r>
              <a:rPr lang="en-US"/>
              <a:t>Click to edit Master title style</a:t>
            </a:r>
            <a:endParaRPr lang="en-US" dirty="0"/>
          </a:p>
        </p:txBody>
      </p:sp>
      <p:sp>
        <p:nvSpPr>
          <p:cNvPr id="2" name="Subtitle 2">
            <a:extLst>
              <a:ext uri="{FF2B5EF4-FFF2-40B4-BE49-F238E27FC236}">
                <a16:creationId xmlns:a16="http://schemas.microsoft.com/office/drawing/2014/main" id="{FB724EDC-0FF4-BC78-C7CF-5B31189CBFC2}"/>
              </a:ext>
            </a:extLst>
          </p:cNvPr>
          <p:cNvSpPr>
            <a:spLocks noGrp="1"/>
          </p:cNvSpPr>
          <p:nvPr>
            <p:ph type="subTitle" idx="1"/>
          </p:nvPr>
        </p:nvSpPr>
        <p:spPr>
          <a:xfrm>
            <a:off x="1627632" y="3428999"/>
            <a:ext cx="6309360" cy="1703439"/>
          </a:xfrm>
          <a:noFill/>
        </p:spPr>
        <p:txBody>
          <a:bodyPr anchor="t">
            <a:normAutofit/>
          </a:bodyPr>
          <a:lstStyle>
            <a:lvl1pPr marL="0" indent="0" algn="l">
              <a:lnSpc>
                <a:spcPct val="130000"/>
              </a:lnSpc>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16006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099048" y="530352"/>
            <a:ext cx="5385816" cy="1810512"/>
          </a:xfrm>
        </p:spPr>
        <p:txBody>
          <a:bodyPr anchor="b">
            <a:normAutofit/>
          </a:bodyPr>
          <a:lstStyle>
            <a:lvl1pPr>
              <a:defRPr sz="4000"/>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8B3132E8-A261-CEAB-129F-0FED7AD8D00C}"/>
              </a:ext>
            </a:extLst>
          </p:cNvPr>
          <p:cNvSpPr>
            <a:spLocks noGrp="1"/>
          </p:cNvSpPr>
          <p:nvPr>
            <p:ph type="pic" sz="quarter" idx="13"/>
          </p:nvPr>
        </p:nvSpPr>
        <p:spPr>
          <a:xfrm>
            <a:off x="1" y="0"/>
            <a:ext cx="5174458" cy="6858000"/>
          </a:xfrm>
        </p:spPr>
        <p:txBody>
          <a:bodyPr/>
          <a:lstStyle>
            <a:lvl1pPr marL="0" indent="0">
              <a:buNone/>
              <a:defRPr/>
            </a:lvl1pPr>
          </a:lstStyle>
          <a:p>
            <a:r>
              <a:rPr lang="en-US"/>
              <a:t>Click icon to add picture</a:t>
            </a:r>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099048" y="2962656"/>
            <a:ext cx="5385816" cy="2706624"/>
          </a:xfrm>
        </p:spPr>
        <p:txBody>
          <a:bodyPr>
            <a:normAutofit/>
          </a:bodyPr>
          <a:lstStyle>
            <a:lvl1pPr marL="0" indent="0">
              <a:lnSpc>
                <a:spcPct val="10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6099048" y="6356350"/>
            <a:ext cx="4114800" cy="365125"/>
          </a:xfr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11234928" y="6356350"/>
            <a:ext cx="716280" cy="365125"/>
          </a:xfrm>
        </p:spPr>
        <p:txBody>
          <a:bodyPr/>
          <a:lstStyle/>
          <a:p>
            <a:fld id="{294A09A9-5501-47C1-A89A-A340965A2BE2}" type="slidenum">
              <a:rPr lang="en-US" smtClean="0"/>
              <a:t>‹#›</a:t>
            </a:fld>
            <a:endParaRPr lang="en-US" dirty="0"/>
          </a:p>
        </p:txBody>
      </p:sp>
      <p:sp>
        <p:nvSpPr>
          <p:cNvPr id="10" name="Rectangle 9">
            <a:extLst>
              <a:ext uri="{FF2B5EF4-FFF2-40B4-BE49-F238E27FC236}">
                <a16:creationId xmlns:a16="http://schemas.microsoft.com/office/drawing/2014/main" id="{DCAF8C32-80F8-F614-8280-02F76781F238}"/>
              </a:ext>
            </a:extLst>
          </p:cNvPr>
          <p:cNvSpPr/>
          <p:nvPr userDrawn="1"/>
        </p:nvSpPr>
        <p:spPr>
          <a:xfrm>
            <a:off x="5174459" y="0"/>
            <a:ext cx="45719"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02CB607F-27CE-D613-F812-E70C738FA04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34723"/>
          <a:stretch/>
        </p:blipFill>
        <p:spPr>
          <a:xfrm>
            <a:off x="9959711" y="738051"/>
            <a:ext cx="2232289" cy="5381892"/>
          </a:xfrm>
          <a:prstGeom prst="rect">
            <a:avLst/>
          </a:prstGeom>
        </p:spPr>
      </p:pic>
      <p:cxnSp>
        <p:nvCxnSpPr>
          <p:cNvPr id="4" name="Straight Connector 3">
            <a:extLst>
              <a:ext uri="{FF2B5EF4-FFF2-40B4-BE49-F238E27FC236}">
                <a16:creationId xmlns:a16="http://schemas.microsoft.com/office/drawing/2014/main" id="{0A689F60-3D32-FD74-24A9-266643081E85}"/>
              </a:ext>
            </a:extLst>
          </p:cNvPr>
          <p:cNvCxnSpPr>
            <a:cxnSpLocks/>
          </p:cNvCxnSpPr>
          <p:nvPr userDrawn="1"/>
        </p:nvCxnSpPr>
        <p:spPr>
          <a:xfrm>
            <a:off x="6189979" y="2649682"/>
            <a:ext cx="332598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B827D708-B036-EE04-B213-EC3EAAE0681B}"/>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saturation sat="35000"/>
                    </a14:imgEffect>
                  </a14:imgLayer>
                </a14:imgProps>
              </a:ext>
              <a:ext uri="{28A0092B-C50C-407E-A947-70E740481C1C}">
                <a14:useLocalDpi xmlns:a14="http://schemas.microsoft.com/office/drawing/2010/main"/>
              </a:ext>
            </a:extLst>
          </a:blip>
          <a:stretch>
            <a:fillRect/>
          </a:stretch>
        </p:blipFill>
        <p:spPr>
          <a:xfrm>
            <a:off x="9029920" y="2509197"/>
            <a:ext cx="972078" cy="285381"/>
          </a:xfrm>
          <a:prstGeom prst="rect">
            <a:avLst/>
          </a:prstGeom>
        </p:spPr>
      </p:pic>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68B802A0-174F-ED42-DB3C-30B25D7D20B7}"/>
              </a:ext>
            </a:extLst>
          </p:cNvPr>
          <p:cNvSpPr>
            <a:spLocks noGrp="1"/>
          </p:cNvSpPr>
          <p:nvPr>
            <p:ph type="pic" sz="quarter" idx="10"/>
          </p:nvPr>
        </p:nvSpPr>
        <p:spPr>
          <a:xfrm>
            <a:off x="0" y="0"/>
            <a:ext cx="12192000" cy="6858000"/>
          </a:xfrm>
          <a:solidFill>
            <a:schemeClr val="tx1">
              <a:lumMod val="50000"/>
              <a:lumOff val="50000"/>
            </a:schemeClr>
          </a:solidFill>
        </p:spPr>
        <p:txBody>
          <a:bodyPr/>
          <a:lstStyle>
            <a:lvl1pPr marL="0" indent="0">
              <a:buNone/>
              <a:defRPr>
                <a:solidFill>
                  <a:schemeClr val="bg1"/>
                </a:solidFill>
              </a:defRPr>
            </a:lvl1pPr>
          </a:lstStyle>
          <a:p>
            <a:r>
              <a:rPr lang="en-US"/>
              <a:t>Click icon to add picture</a:t>
            </a:r>
            <a:endParaRPr lang="en-US" dirty="0"/>
          </a:p>
        </p:txBody>
      </p:sp>
      <p:sp>
        <p:nvSpPr>
          <p:cNvPr id="5" name="Title 1">
            <a:extLst>
              <a:ext uri="{FF2B5EF4-FFF2-40B4-BE49-F238E27FC236}">
                <a16:creationId xmlns:a16="http://schemas.microsoft.com/office/drawing/2014/main" id="{C5682FAF-43FC-D4B4-4D6A-E5D70198C128}"/>
              </a:ext>
            </a:extLst>
          </p:cNvPr>
          <p:cNvSpPr>
            <a:spLocks noGrp="1"/>
          </p:cNvSpPr>
          <p:nvPr>
            <p:ph type="ctrTitle"/>
          </p:nvPr>
        </p:nvSpPr>
        <p:spPr>
          <a:xfrm>
            <a:off x="1581912" y="2185416"/>
            <a:ext cx="9052560" cy="2487168"/>
          </a:xfrm>
          <a:noFill/>
        </p:spPr>
        <p:txBody>
          <a:bodyPr anchor="ctr">
            <a:noAutofit/>
          </a:bodyPr>
          <a:lstStyle>
            <a:lvl1pPr algn="ctr">
              <a:defRPr sz="4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F691F67-3A33-EA2C-967A-86934DA1D47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9401" b="24659"/>
          <a:stretch/>
        </p:blipFill>
        <p:spPr>
          <a:xfrm>
            <a:off x="5856445" y="726334"/>
            <a:ext cx="1898043" cy="5405332"/>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1792" y="722376"/>
            <a:ext cx="6419088" cy="2350008"/>
          </a:xfrm>
        </p:spPr>
        <p:txBody>
          <a:bodyPr anchor="b">
            <a:normAutofit/>
          </a:bodyPr>
          <a:lstStyle>
            <a:lvl1pPr algn="ctr">
              <a:defRPr sz="4400"/>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F6B0D1AB-E9D6-841F-7178-F60F07AF3B37}"/>
              </a:ext>
            </a:extLst>
          </p:cNvPr>
          <p:cNvSpPr>
            <a:spLocks noGrp="1"/>
          </p:cNvSpPr>
          <p:nvPr>
            <p:ph type="subTitle" idx="1"/>
          </p:nvPr>
        </p:nvSpPr>
        <p:spPr>
          <a:xfrm>
            <a:off x="640079" y="3931920"/>
            <a:ext cx="6419088" cy="1389888"/>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6">
            <a:extLst>
              <a:ext uri="{FF2B5EF4-FFF2-40B4-BE49-F238E27FC236}">
                <a16:creationId xmlns:a16="http://schemas.microsoft.com/office/drawing/2014/main" id="{8B3132E8-A261-CEAB-129F-0FED7AD8D00C}"/>
              </a:ext>
            </a:extLst>
          </p:cNvPr>
          <p:cNvSpPr>
            <a:spLocks noGrp="1"/>
          </p:cNvSpPr>
          <p:nvPr>
            <p:ph type="pic" sz="quarter" idx="13"/>
          </p:nvPr>
        </p:nvSpPr>
        <p:spPr>
          <a:xfrm>
            <a:off x="7754488" y="0"/>
            <a:ext cx="4434464" cy="6858000"/>
          </a:xfrm>
        </p:spPr>
        <p:txBody>
          <a:bodyPr/>
          <a:lstStyle>
            <a:lvl1pPr marL="0" indent="0">
              <a:buNone/>
              <a:defRPr/>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DB41B1E5-0891-6540-C6C6-2E4CF929E2D5}"/>
              </a:ext>
            </a:extLst>
          </p:cNvPr>
          <p:cNvCxnSpPr>
            <a:cxnSpLocks/>
          </p:cNvCxnSpPr>
          <p:nvPr userDrawn="1"/>
        </p:nvCxnSpPr>
        <p:spPr>
          <a:xfrm>
            <a:off x="1679972" y="3432325"/>
            <a:ext cx="437642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10;&#10;Description automatically generated">
            <a:extLst>
              <a:ext uri="{FF2B5EF4-FFF2-40B4-BE49-F238E27FC236}">
                <a16:creationId xmlns:a16="http://schemas.microsoft.com/office/drawing/2014/main" id="{2CA6CDBD-54C9-2154-A4D6-F432B3CF27F7}"/>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saturation sat="35000"/>
                    </a14:imgEffect>
                  </a14:imgLayer>
                </a14:imgProps>
              </a:ext>
              <a:ext uri="{28A0092B-C50C-407E-A947-70E740481C1C}">
                <a14:useLocalDpi xmlns:a14="http://schemas.microsoft.com/office/drawing/2010/main"/>
              </a:ext>
            </a:extLst>
          </a:blip>
          <a:stretch>
            <a:fillRect/>
          </a:stretch>
        </p:blipFill>
        <p:spPr>
          <a:xfrm>
            <a:off x="3343169" y="3291840"/>
            <a:ext cx="972078" cy="285381"/>
          </a:xfrm>
          <a:prstGeom prst="rect">
            <a:avLst/>
          </a:prstGeom>
        </p:spPr>
      </p:pic>
      <p:sp>
        <p:nvSpPr>
          <p:cNvPr id="14" name="Rectangle 13">
            <a:extLst>
              <a:ext uri="{FF2B5EF4-FFF2-40B4-BE49-F238E27FC236}">
                <a16:creationId xmlns:a16="http://schemas.microsoft.com/office/drawing/2014/main" id="{57541814-983F-1B1C-1D5D-EBAC0D9BEB4C}"/>
              </a:ext>
            </a:extLst>
          </p:cNvPr>
          <p:cNvSpPr/>
          <p:nvPr userDrawn="1"/>
        </p:nvSpPr>
        <p:spPr>
          <a:xfrm>
            <a:off x="7711438" y="0"/>
            <a:ext cx="45719" cy="6858000"/>
          </a:xfrm>
          <a:prstGeom prst="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317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D338C08-B5A9-DA78-1FE4-12BEFEB61B6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6136" t="6121"/>
          <a:stretch/>
        </p:blipFill>
        <p:spPr>
          <a:xfrm rot="16200000" flipH="1" flipV="1">
            <a:off x="7528785" y="-1437953"/>
            <a:ext cx="3225262" cy="6101168"/>
          </a:xfrm>
          <a:prstGeom prst="rect">
            <a:avLst/>
          </a:prstGeom>
        </p:spPr>
      </p:pic>
      <p:sp>
        <p:nvSpPr>
          <p:cNvPr id="6" name="Rectangle 5">
            <a:extLst>
              <a:ext uri="{FF2B5EF4-FFF2-40B4-BE49-F238E27FC236}">
                <a16:creationId xmlns:a16="http://schemas.microsoft.com/office/drawing/2014/main" id="{A6865A83-7754-90AF-ABA5-0759C2C74767}"/>
              </a:ext>
            </a:extLst>
          </p:cNvPr>
          <p:cNvSpPr/>
          <p:nvPr userDrawn="1"/>
        </p:nvSpPr>
        <p:spPr>
          <a:xfrm>
            <a:off x="0" y="0"/>
            <a:ext cx="4790941"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230C4EDD-E959-BB97-7574-864A6EDFD37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32292"/>
          <a:stretch/>
        </p:blipFill>
        <p:spPr>
          <a:xfrm>
            <a:off x="602251" y="4944272"/>
            <a:ext cx="3848748" cy="1913728"/>
          </a:xfrm>
          <a:prstGeom prst="rect">
            <a:avLst/>
          </a:prstGeom>
        </p:spPr>
      </p:pic>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1408176"/>
            <a:ext cx="3392424" cy="4014216"/>
          </a:xfrm>
        </p:spPr>
        <p:txBody>
          <a:bodyPr/>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5724144" y="1536192"/>
            <a:ext cx="5696712" cy="3758184"/>
          </a:xfrm>
        </p:spPr>
        <p:txBody>
          <a:bodyPr/>
          <a:lstStyle>
            <a:lvl1pPr>
              <a:spcAft>
                <a:spcPts val="600"/>
              </a:spcAft>
              <a:buClr>
                <a:schemeClr val="accent2"/>
              </a:buClr>
              <a:defRPr sz="2200"/>
            </a:lvl1pPr>
            <a:lvl2pPr>
              <a:buClr>
                <a:schemeClr val="accent2"/>
              </a:buClr>
              <a:defRPr sz="2000"/>
            </a:lvl2pPr>
            <a:lvl3pPr>
              <a:buClr>
                <a:schemeClr val="accent2"/>
              </a:buClr>
              <a:defRPr sz="1800"/>
            </a:lvl3pPr>
            <a:lvl4pPr>
              <a:buClr>
                <a:schemeClr val="accent2"/>
              </a:buClr>
              <a:defRPr sz="1600"/>
            </a:lvl4pPr>
            <a:lvl5pPr>
              <a:buClr>
                <a:schemeClr val="accent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5724144"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sp>
        <p:nvSpPr>
          <p:cNvPr id="10" name="Rectangle 9">
            <a:extLst>
              <a:ext uri="{FF2B5EF4-FFF2-40B4-BE49-F238E27FC236}">
                <a16:creationId xmlns:a16="http://schemas.microsoft.com/office/drawing/2014/main" id="{377048F4-9454-D035-3356-DD623DFCEE42}"/>
              </a:ext>
            </a:extLst>
          </p:cNvPr>
          <p:cNvSpPr/>
          <p:nvPr userDrawn="1"/>
        </p:nvSpPr>
        <p:spPr>
          <a:xfrm rot="5400000">
            <a:off x="1361771" y="3406143"/>
            <a:ext cx="6857999"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0420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with Subtitl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68B802A0-174F-ED42-DB3C-30B25D7D20B7}"/>
              </a:ext>
            </a:extLst>
          </p:cNvPr>
          <p:cNvSpPr>
            <a:spLocks noGrp="1"/>
          </p:cNvSpPr>
          <p:nvPr>
            <p:ph type="pic" sz="quarter" idx="10"/>
          </p:nvPr>
        </p:nvSpPr>
        <p:spPr>
          <a:xfrm>
            <a:off x="0" y="0"/>
            <a:ext cx="12192000" cy="6858000"/>
          </a:xfrm>
          <a:solidFill>
            <a:schemeClr val="tx1">
              <a:lumMod val="50000"/>
              <a:lumOff val="50000"/>
            </a:schemeClr>
          </a:solidFill>
        </p:spPr>
        <p:txBody>
          <a:bodyPr/>
          <a:lstStyle>
            <a:lvl1pPr marL="0" indent="0">
              <a:buNone/>
              <a:defRPr>
                <a:solidFill>
                  <a:schemeClr val="bg1"/>
                </a:solidFill>
              </a:defRPr>
            </a:lvl1pPr>
          </a:lstStyle>
          <a:p>
            <a:r>
              <a:rPr lang="en-US"/>
              <a:t>Click icon to add picture</a:t>
            </a:r>
            <a:endParaRPr lang="en-US" dirty="0"/>
          </a:p>
        </p:txBody>
      </p:sp>
      <p:sp>
        <p:nvSpPr>
          <p:cNvPr id="5" name="Title 1">
            <a:extLst>
              <a:ext uri="{FF2B5EF4-FFF2-40B4-BE49-F238E27FC236}">
                <a16:creationId xmlns:a16="http://schemas.microsoft.com/office/drawing/2014/main" id="{C5682FAF-43FC-D4B4-4D6A-E5D70198C128}"/>
              </a:ext>
            </a:extLst>
          </p:cNvPr>
          <p:cNvSpPr>
            <a:spLocks noGrp="1"/>
          </p:cNvSpPr>
          <p:nvPr>
            <p:ph type="ctrTitle"/>
          </p:nvPr>
        </p:nvSpPr>
        <p:spPr>
          <a:xfrm>
            <a:off x="1527048" y="2276856"/>
            <a:ext cx="9144000" cy="1508760"/>
          </a:xfrm>
          <a:noFill/>
        </p:spPr>
        <p:txBody>
          <a:bodyPr anchor="ctr">
            <a:noAutofit/>
          </a:bodyPr>
          <a:lstStyle>
            <a:lvl1pPr algn="ctr">
              <a:defRPr sz="4800">
                <a:solidFill>
                  <a:schemeClr val="bg1"/>
                </a:solidFill>
              </a:defRPr>
            </a:lvl1pPr>
          </a:lstStyle>
          <a:p>
            <a:r>
              <a:rPr lang="en-US"/>
              <a:t>Click to edit Master title style</a:t>
            </a:r>
            <a:endParaRPr lang="en-US" dirty="0"/>
          </a:p>
        </p:txBody>
      </p:sp>
      <p:sp>
        <p:nvSpPr>
          <p:cNvPr id="2" name="Subtitle 2">
            <a:extLst>
              <a:ext uri="{FF2B5EF4-FFF2-40B4-BE49-F238E27FC236}">
                <a16:creationId xmlns:a16="http://schemas.microsoft.com/office/drawing/2014/main" id="{FB724EDC-0FF4-BC78-C7CF-5B31189CBFC2}"/>
              </a:ext>
            </a:extLst>
          </p:cNvPr>
          <p:cNvSpPr>
            <a:spLocks noGrp="1"/>
          </p:cNvSpPr>
          <p:nvPr>
            <p:ph type="subTitle" idx="1"/>
          </p:nvPr>
        </p:nvSpPr>
        <p:spPr>
          <a:xfrm>
            <a:off x="1527048" y="3858768"/>
            <a:ext cx="9144000" cy="841248"/>
          </a:xfrm>
          <a:noFill/>
        </p:spPr>
        <p:txBody>
          <a:bodyPr anchor="t"/>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3911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932688" y="2523744"/>
            <a:ext cx="4864608" cy="3694176"/>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8">
            <a:extLst>
              <a:ext uri="{FF2B5EF4-FFF2-40B4-BE49-F238E27FC236}">
                <a16:creationId xmlns:a16="http://schemas.microsoft.com/office/drawing/2014/main" id="{450D1A9C-4404-2909-F0C4-B7571474C940}"/>
              </a:ext>
            </a:extLst>
          </p:cNvPr>
          <p:cNvSpPr>
            <a:spLocks noGrp="1"/>
          </p:cNvSpPr>
          <p:nvPr>
            <p:ph sz="quarter" idx="13"/>
          </p:nvPr>
        </p:nvSpPr>
        <p:spPr>
          <a:xfrm>
            <a:off x="6684264" y="2523744"/>
            <a:ext cx="4864608" cy="3694176"/>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pic>
        <p:nvPicPr>
          <p:cNvPr id="8" name="Graphic 7">
            <a:extLst>
              <a:ext uri="{FF2B5EF4-FFF2-40B4-BE49-F238E27FC236}">
                <a16:creationId xmlns:a16="http://schemas.microsoft.com/office/drawing/2014/main" id="{D1885D14-9B48-E0B1-43FF-B19F5005FDA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809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F52C37-6A33-FD57-31EC-516F581DF13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420" b="36176"/>
          <a:stretch/>
        </p:blipFill>
        <p:spPr>
          <a:xfrm>
            <a:off x="0" y="2510651"/>
            <a:ext cx="2841744" cy="4347350"/>
          </a:xfrm>
          <a:prstGeom prst="rect">
            <a:avLst/>
          </a:prstGeom>
        </p:spPr>
      </p:pic>
      <p:sp>
        <p:nvSpPr>
          <p:cNvPr id="6" name="Rectangle 5">
            <a:extLst>
              <a:ext uri="{FF2B5EF4-FFF2-40B4-BE49-F238E27FC236}">
                <a16:creationId xmlns:a16="http://schemas.microsoft.com/office/drawing/2014/main" id="{A6865A83-7754-90AF-ABA5-0759C2C74767}"/>
              </a:ext>
            </a:extLst>
          </p:cNvPr>
          <p:cNvSpPr/>
          <p:nvPr userDrawn="1"/>
        </p:nvSpPr>
        <p:spPr>
          <a:xfrm>
            <a:off x="7397496" y="0"/>
            <a:ext cx="4790941"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8101584" y="1408176"/>
            <a:ext cx="3392424" cy="4014216"/>
          </a:xfrm>
        </p:spPr>
        <p:txBody>
          <a:bodyPr/>
          <a:lstStyle>
            <a:lvl1pPr>
              <a:defRPr>
                <a:solidFill>
                  <a:schemeClr val="bg1"/>
                </a:solidFill>
              </a:defRPr>
            </a:lvl1p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932688" y="685800"/>
            <a:ext cx="5276088" cy="1563624"/>
          </a:xfrm>
        </p:spPr>
        <p:txBody>
          <a:bodyPr>
            <a:noAutofit/>
          </a:bodyPr>
          <a:lstStyle>
            <a:lvl1pPr marL="457200" indent="-457200">
              <a:lnSpc>
                <a:spcPct val="100000"/>
              </a:lnSpc>
              <a:spcBef>
                <a:spcPts val="1000"/>
              </a:spcBef>
              <a:spcAft>
                <a:spcPts val="0"/>
              </a:spcAft>
              <a:buClr>
                <a:schemeClr val="accent2"/>
              </a:buClr>
              <a:buFont typeface="+mj-lt"/>
              <a:buAutoNum type="arabicPeriod"/>
              <a:defRPr sz="2400">
                <a:solidFill>
                  <a:schemeClr val="tx2">
                    <a:lumMod val="25000"/>
                  </a:schemeClr>
                </a:solidFill>
              </a:defRPr>
            </a:lvl1pPr>
            <a:lvl2pPr marL="914400" indent="-457200">
              <a:buClr>
                <a:schemeClr val="accent2"/>
              </a:buClr>
              <a:buFont typeface="+mj-lt"/>
              <a:buAutoNum type="alphaLcPeriod"/>
              <a:defRPr sz="2400">
                <a:solidFill>
                  <a:schemeClr val="tx2">
                    <a:lumMod val="25000"/>
                  </a:schemeClr>
                </a:solidFill>
              </a:defRPr>
            </a:lvl2pPr>
            <a:lvl3pPr marL="1371600" indent="-457200">
              <a:buClr>
                <a:schemeClr val="accent2"/>
              </a:buClr>
              <a:buFont typeface="+mj-lt"/>
              <a:buAutoNum type="romanLcPeriod"/>
              <a:defRPr sz="2000">
                <a:solidFill>
                  <a:schemeClr val="tx2">
                    <a:lumMod val="25000"/>
                  </a:schemeClr>
                </a:solidFill>
              </a:defRPr>
            </a:lvl3pPr>
            <a:lvl4pPr marL="1714500" indent="-342900">
              <a:buClr>
                <a:schemeClr val="accent2"/>
              </a:buClr>
              <a:buFont typeface="+mj-lt"/>
              <a:buAutoNum type="arabicParenR"/>
              <a:defRPr sz="1800">
                <a:solidFill>
                  <a:schemeClr val="tx2">
                    <a:lumMod val="25000"/>
                  </a:schemeClr>
                </a:solidFill>
              </a:defRPr>
            </a:lvl4pPr>
            <a:lvl5pPr marL="2171700" indent="-342900">
              <a:buClr>
                <a:schemeClr val="accent2"/>
              </a:buClr>
              <a:buFont typeface="+mj-lt"/>
              <a:buAutoNum type="alphaLcParen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8">
            <a:extLst>
              <a:ext uri="{FF2B5EF4-FFF2-40B4-BE49-F238E27FC236}">
                <a16:creationId xmlns:a16="http://schemas.microsoft.com/office/drawing/2014/main" id="{EC526101-2775-A309-0B4A-DB278C3974D2}"/>
              </a:ext>
            </a:extLst>
          </p:cNvPr>
          <p:cNvSpPr>
            <a:spLocks noGrp="1"/>
          </p:cNvSpPr>
          <p:nvPr>
            <p:ph sz="quarter" idx="13"/>
          </p:nvPr>
        </p:nvSpPr>
        <p:spPr>
          <a:xfrm>
            <a:off x="932688" y="2697480"/>
            <a:ext cx="5276088" cy="3483864"/>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1800">
                <a:solidFill>
                  <a:schemeClr val="tx2">
                    <a:lumMod val="25000"/>
                  </a:schemeClr>
                </a:solidFill>
              </a:defRPr>
            </a:lvl3pPr>
            <a:lvl4pPr marL="1143000">
              <a:buClr>
                <a:schemeClr val="accent2"/>
              </a:buClr>
              <a:defRPr sz="1600">
                <a:solidFill>
                  <a:schemeClr val="tx2">
                    <a:lumMod val="25000"/>
                  </a:schemeClr>
                </a:solidFill>
              </a:defRPr>
            </a:lvl4pPr>
            <a:lvl5pPr marL="1600200">
              <a:buClr>
                <a:schemeClr val="accent2"/>
              </a:buClr>
              <a:defRPr sz="14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lvl1pPr>
              <a:defRPr>
                <a:solidFill>
                  <a:schemeClr val="bg1"/>
                </a:solidFill>
              </a:defRPr>
            </a:lvl1pPr>
          </a:lstStyle>
          <a:p>
            <a:fld id="{294A09A9-5501-47C1-A89A-A340965A2BE2}" type="slidenum">
              <a:rPr lang="en-US" smtClean="0"/>
              <a:pPr/>
              <a:t>‹#›</a:t>
            </a:fld>
            <a:endParaRPr lang="en-US" dirty="0"/>
          </a:p>
        </p:txBody>
      </p:sp>
      <p:pic>
        <p:nvPicPr>
          <p:cNvPr id="12" name="Graphic 11">
            <a:extLst>
              <a:ext uri="{FF2B5EF4-FFF2-40B4-BE49-F238E27FC236}">
                <a16:creationId xmlns:a16="http://schemas.microsoft.com/office/drawing/2014/main" id="{45719EF3-43BC-5F74-7396-273F72ED3CB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32292"/>
          <a:stretch/>
        </p:blipFill>
        <p:spPr>
          <a:xfrm>
            <a:off x="8001534" y="4944272"/>
            <a:ext cx="3848748" cy="1913728"/>
          </a:xfrm>
          <a:prstGeom prst="rect">
            <a:avLst/>
          </a:prstGeom>
        </p:spPr>
      </p:pic>
      <p:sp>
        <p:nvSpPr>
          <p:cNvPr id="13" name="Rectangle 12">
            <a:extLst>
              <a:ext uri="{FF2B5EF4-FFF2-40B4-BE49-F238E27FC236}">
                <a16:creationId xmlns:a16="http://schemas.microsoft.com/office/drawing/2014/main" id="{137D205C-32E5-5A54-8D89-CB56198B06E5}"/>
              </a:ext>
            </a:extLst>
          </p:cNvPr>
          <p:cNvSpPr/>
          <p:nvPr userDrawn="1"/>
        </p:nvSpPr>
        <p:spPr>
          <a:xfrm rot="5400000">
            <a:off x="3949200" y="3406143"/>
            <a:ext cx="6857999"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718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16D97AE-EB24-C3DA-21A1-E8EE4631ACE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118" r="47395" b="22709"/>
          <a:stretch/>
        </p:blipFill>
        <p:spPr>
          <a:xfrm flipH="1">
            <a:off x="4448831" y="805912"/>
            <a:ext cx="1464735" cy="4961437"/>
          </a:xfrm>
          <a:prstGeom prst="rect">
            <a:avLst/>
          </a:prstGeom>
        </p:spPr>
      </p:pic>
      <p:sp>
        <p:nvSpPr>
          <p:cNvPr id="10" name="Rectangle 9">
            <a:extLst>
              <a:ext uri="{FF2B5EF4-FFF2-40B4-BE49-F238E27FC236}">
                <a16:creationId xmlns:a16="http://schemas.microsoft.com/office/drawing/2014/main" id="{5CBF43B9-3946-05E6-521F-EE4BB59B49D0}"/>
              </a:ext>
            </a:extLst>
          </p:cNvPr>
          <p:cNvSpPr/>
          <p:nvPr userDrawn="1"/>
        </p:nvSpPr>
        <p:spPr>
          <a:xfrm>
            <a:off x="4434840" y="0"/>
            <a:ext cx="45719" cy="6858000"/>
          </a:xfrm>
          <a:prstGeom prst="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E14DEF57-E0D6-D7CA-5D3C-FC97EAB0620A}"/>
              </a:ext>
            </a:extLst>
          </p:cNvPr>
          <p:cNvSpPr>
            <a:spLocks noGrp="1"/>
          </p:cNvSpPr>
          <p:nvPr>
            <p:ph type="title"/>
          </p:nvPr>
        </p:nvSpPr>
        <p:spPr>
          <a:xfrm>
            <a:off x="5193792" y="557784"/>
            <a:ext cx="6419088" cy="1929384"/>
          </a:xfrm>
        </p:spPr>
        <p:txBody>
          <a:bodyPr anchor="b">
            <a:normAutofit/>
          </a:bodyPr>
          <a:lstStyle>
            <a:lvl1pPr algn="ctr">
              <a:defRPr sz="4400"/>
            </a:lvl1pPr>
          </a:lstStyle>
          <a:p>
            <a:r>
              <a:rPr lang="en-US"/>
              <a:t>Click to edit Master title style</a:t>
            </a:r>
            <a:endParaRPr lang="en-US" dirty="0"/>
          </a:p>
        </p:txBody>
      </p:sp>
      <p:sp>
        <p:nvSpPr>
          <p:cNvPr id="8" name="Picture Placeholder 6">
            <a:extLst>
              <a:ext uri="{FF2B5EF4-FFF2-40B4-BE49-F238E27FC236}">
                <a16:creationId xmlns:a16="http://schemas.microsoft.com/office/drawing/2014/main" id="{930B4666-31C5-1F2B-27D9-2A9F6EC970DD}"/>
              </a:ext>
            </a:extLst>
          </p:cNvPr>
          <p:cNvSpPr>
            <a:spLocks noGrp="1"/>
          </p:cNvSpPr>
          <p:nvPr>
            <p:ph type="pic" sz="quarter" idx="13"/>
          </p:nvPr>
        </p:nvSpPr>
        <p:spPr>
          <a:xfrm>
            <a:off x="0" y="0"/>
            <a:ext cx="4434464" cy="6858000"/>
          </a:xfrm>
        </p:spPr>
        <p:txBody>
          <a:bodyPr/>
          <a:lstStyle>
            <a:lvl1pPr marL="0" indent="0">
              <a:buNone/>
              <a:defRPr/>
            </a:lvl1pPr>
          </a:lstStyle>
          <a:p>
            <a:r>
              <a:rPr lang="en-US"/>
              <a:t>Click icon to add picture</a:t>
            </a:r>
            <a:endParaRPr lang="en-US" dirty="0"/>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5193792" y="3328416"/>
            <a:ext cx="6419088" cy="2441448"/>
          </a:xfrm>
        </p:spPr>
        <p:txBody>
          <a:bodyPr/>
          <a:lstStyle>
            <a:lvl1pPr marL="0" indent="0" algn="ctr">
              <a:lnSpc>
                <a:spcPct val="90000"/>
              </a:lnSpc>
              <a:spcAft>
                <a:spcPts val="1200"/>
              </a:spcAft>
              <a:buClr>
                <a:schemeClr val="accent2"/>
              </a:buClr>
              <a:buNone/>
              <a:defRPr sz="2400">
                <a:solidFill>
                  <a:schemeClr val="tx2">
                    <a:lumMod val="25000"/>
                  </a:schemeClr>
                </a:solidFill>
              </a:defRPr>
            </a:lvl1pPr>
            <a:lvl2pPr algn="ctr">
              <a:buClr>
                <a:schemeClr val="accent2"/>
              </a:buClr>
              <a:defRPr sz="2000">
                <a:solidFill>
                  <a:schemeClr val="tx2">
                    <a:lumMod val="25000"/>
                  </a:schemeClr>
                </a:solidFill>
              </a:defRPr>
            </a:lvl2pPr>
            <a:lvl3pPr algn="ctr">
              <a:buClr>
                <a:schemeClr val="accent2"/>
              </a:buClr>
              <a:defRPr sz="1800">
                <a:solidFill>
                  <a:schemeClr val="tx2">
                    <a:lumMod val="25000"/>
                  </a:schemeClr>
                </a:solidFill>
              </a:defRPr>
            </a:lvl3pPr>
            <a:lvl4pPr algn="ctr">
              <a:buClr>
                <a:schemeClr val="accent2"/>
              </a:buClr>
              <a:defRPr sz="1600">
                <a:solidFill>
                  <a:schemeClr val="tx2">
                    <a:lumMod val="25000"/>
                  </a:schemeClr>
                </a:solidFill>
              </a:defRPr>
            </a:lvl4pPr>
            <a:lvl5pPr algn="ctr">
              <a:buClr>
                <a:schemeClr val="accent2"/>
              </a:buClr>
              <a:defRPr sz="14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5193792"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cxnSp>
        <p:nvCxnSpPr>
          <p:cNvPr id="13" name="Straight Connector 12">
            <a:extLst>
              <a:ext uri="{FF2B5EF4-FFF2-40B4-BE49-F238E27FC236}">
                <a16:creationId xmlns:a16="http://schemas.microsoft.com/office/drawing/2014/main" id="{689EEBF9-800C-88AE-FE83-60B5F47AFC14}"/>
              </a:ext>
            </a:extLst>
          </p:cNvPr>
          <p:cNvCxnSpPr>
            <a:cxnSpLocks/>
          </p:cNvCxnSpPr>
          <p:nvPr userDrawn="1"/>
        </p:nvCxnSpPr>
        <p:spPr>
          <a:xfrm>
            <a:off x="6174481" y="2843389"/>
            <a:ext cx="437642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301D77B6-9ED1-094C-66A3-7D5AB0CDEA47}"/>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saturation sat="35000"/>
                    </a14:imgEffect>
                  </a14:imgLayer>
                </a14:imgProps>
              </a:ext>
              <a:ext uri="{28A0092B-C50C-407E-A947-70E740481C1C}">
                <a14:useLocalDpi xmlns:a14="http://schemas.microsoft.com/office/drawing/2010/main"/>
              </a:ext>
            </a:extLst>
          </a:blip>
          <a:stretch>
            <a:fillRect/>
          </a:stretch>
        </p:blipFill>
        <p:spPr>
          <a:xfrm>
            <a:off x="7914042" y="2702904"/>
            <a:ext cx="972078" cy="285381"/>
          </a:xfrm>
          <a:prstGeom prst="rect">
            <a:avLst/>
          </a:prstGeom>
        </p:spPr>
      </p:pic>
    </p:spTree>
    <p:extLst>
      <p:ext uri="{BB962C8B-B14F-4D97-AF65-F5344CB8AC3E}">
        <p14:creationId xmlns:p14="http://schemas.microsoft.com/office/powerpoint/2010/main" val="1942649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3810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11026140" y="6356350"/>
            <a:ext cx="78486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76" r:id="rId4"/>
    <p:sldLayoutId id="2147483678" r:id="rId5"/>
    <p:sldLayoutId id="2147483684" r:id="rId6"/>
    <p:sldLayoutId id="2147483677" r:id="rId7"/>
    <p:sldLayoutId id="2147483679" r:id="rId8"/>
    <p:sldLayoutId id="2147483680" r:id="rId9"/>
    <p:sldLayoutId id="2147483681" r:id="rId10"/>
    <p:sldLayoutId id="2147483682" r:id="rId11"/>
    <p:sldLayoutId id="2147483683" r:id="rId12"/>
    <p:sldLayoutId id="2147483685" r:id="rId13"/>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docs.google.com/forms/d/e/1FAIpQLSe2jcuE2o90LdkKGS91hPCMPfYOOwuGz9QKcF1oxznPzAv0Gg/viewform?usp=header"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1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descr="A bouquet of flowers">
            <a:extLst>
              <a:ext uri="{FF2B5EF4-FFF2-40B4-BE49-F238E27FC236}">
                <a16:creationId xmlns:a16="http://schemas.microsoft.com/office/drawing/2014/main" id="{08224074-EFD7-FD63-5C92-3BA282639265}"/>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109000"/>
                    </a14:imgEffect>
                    <a14:imgEffect>
                      <a14:brightnessContrast bright="-6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a:solidFill>
            <a:schemeClr val="bg1">
              <a:lumMod val="95000"/>
            </a:schemeClr>
          </a:solidFill>
        </p:spPr>
      </p:pic>
      <p:pic>
        <p:nvPicPr>
          <p:cNvPr id="8" name="Picture 7" descr="Home | Tishk International University | The future is here">
            <a:extLst>
              <a:ext uri="{FF2B5EF4-FFF2-40B4-BE49-F238E27FC236}">
                <a16:creationId xmlns:a16="http://schemas.microsoft.com/office/drawing/2014/main" id="{F5856B2E-A033-0A38-E494-23A3BC529A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940" y="874644"/>
            <a:ext cx="4892985" cy="4848074"/>
          </a:xfrm>
          <a:prstGeom prst="rect">
            <a:avLst/>
          </a:prstGeom>
          <a:solidFill>
            <a:schemeClr val="bg1"/>
          </a:solidFill>
        </p:spPr>
      </p:pic>
      <p:sp>
        <p:nvSpPr>
          <p:cNvPr id="9" name="TextBox 8">
            <a:extLst>
              <a:ext uri="{FF2B5EF4-FFF2-40B4-BE49-F238E27FC236}">
                <a16:creationId xmlns:a16="http://schemas.microsoft.com/office/drawing/2014/main" id="{71CD0430-1840-D0F3-D8AB-5B1734EDB391}"/>
              </a:ext>
            </a:extLst>
          </p:cNvPr>
          <p:cNvSpPr txBox="1"/>
          <p:nvPr/>
        </p:nvSpPr>
        <p:spPr>
          <a:xfrm>
            <a:off x="6599583" y="1830198"/>
            <a:ext cx="4108174" cy="3199402"/>
          </a:xfrm>
          <a:prstGeom prst="rect">
            <a:avLst/>
          </a:prstGeom>
          <a:solidFill>
            <a:schemeClr val="accent3">
              <a:lumMod val="20000"/>
              <a:lumOff val="80000"/>
            </a:schemeClr>
          </a:solid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Writing a Case Report</a:t>
            </a:r>
          </a:p>
          <a:p>
            <a:pPr algn="ctr"/>
            <a:r>
              <a:rPr lang="en-US" sz="2400" dirty="0">
                <a:latin typeface="Times New Roman" panose="02020603050405020304" pitchFamily="18" charset="0"/>
                <a:cs typeface="Times New Roman" panose="02020603050405020304" pitchFamily="18" charset="0"/>
              </a:rPr>
              <a:t>Technical English </a:t>
            </a:r>
          </a:p>
          <a:p>
            <a:pPr algn="ctr"/>
            <a:r>
              <a:rPr lang="en-US" sz="2400" dirty="0">
                <a:latin typeface="Times New Roman" panose="02020603050405020304" pitchFamily="18" charset="0"/>
                <a:cs typeface="Times New Roman" panose="02020603050405020304" pitchFamily="18" charset="0"/>
              </a:rPr>
              <a:t>ELT 104/6</a:t>
            </a:r>
          </a:p>
          <a:p>
            <a:pPr algn="ctr"/>
            <a:r>
              <a:rPr lang="en-US" sz="2400" dirty="0">
                <a:latin typeface="Times New Roman" panose="02020603050405020304" pitchFamily="18" charset="0"/>
                <a:cs typeface="Times New Roman" panose="02020603050405020304" pitchFamily="18" charset="0"/>
              </a:rPr>
              <a:t>ELT 104/P</a:t>
            </a:r>
          </a:p>
          <a:p>
            <a:pPr algn="ctr"/>
            <a:r>
              <a:rPr lang="en-US" sz="2400" dirty="0">
                <a:latin typeface="Times New Roman" panose="02020603050405020304" pitchFamily="18" charset="0"/>
                <a:cs typeface="Times New Roman" panose="02020603050405020304" pitchFamily="18" charset="0"/>
              </a:rPr>
              <a:t>ELT 104/T</a:t>
            </a:r>
            <a:endParaRPr lang="en-US"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2024 – 2025</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Second Semester</a:t>
            </a:r>
          </a:p>
          <a:p>
            <a:pPr algn="ctr">
              <a:lnSpc>
                <a:spcPct val="200000"/>
              </a:lnSpc>
            </a:pPr>
            <a:r>
              <a:rPr lang="en-US" sz="2000" b="1" dirty="0">
                <a:latin typeface="Times New Roman" panose="02020603050405020304" pitchFamily="18" charset="0"/>
                <a:cs typeface="Times New Roman" panose="02020603050405020304" pitchFamily="18" charset="0"/>
              </a:rPr>
              <a:t>Zainab Nizar Karam</a:t>
            </a:r>
          </a:p>
        </p:txBody>
      </p:sp>
    </p:spTree>
    <p:extLst>
      <p:ext uri="{BB962C8B-B14F-4D97-AF65-F5344CB8AC3E}">
        <p14:creationId xmlns:p14="http://schemas.microsoft.com/office/powerpoint/2010/main" val="1888419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1CDB-8060-3158-9F86-E5E33F87288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Homework </a:t>
            </a:r>
          </a:p>
        </p:txBody>
      </p:sp>
      <p:sp>
        <p:nvSpPr>
          <p:cNvPr id="3" name="Content Placeholder 2">
            <a:extLst>
              <a:ext uri="{FF2B5EF4-FFF2-40B4-BE49-F238E27FC236}">
                <a16:creationId xmlns:a16="http://schemas.microsoft.com/office/drawing/2014/main" id="{E7407BB5-4F98-2AB3-A2E9-50A104F44E7B}"/>
              </a:ext>
            </a:extLst>
          </p:cNvPr>
          <p:cNvSpPr>
            <a:spLocks noGrp="1"/>
          </p:cNvSpPr>
          <p:nvPr>
            <p:ph sz="quarter" idx="13"/>
          </p:nvPr>
        </p:nvSpPr>
        <p:spPr>
          <a:xfrm>
            <a:off x="291548" y="2345635"/>
            <a:ext cx="11065300" cy="3817421"/>
          </a:xfrm>
        </p:spPr>
        <p:txBody>
          <a:bodyPr>
            <a:normAutofit/>
          </a:bodyPr>
          <a:lstStyle/>
          <a:p>
            <a:pPr marL="342900" indent="-342900" algn="l">
              <a:buFont typeface="Wingdings" panose="05000000000000000000" pitchFamily="2" charset="2"/>
              <a:buChar char="§"/>
            </a:pPr>
            <a:r>
              <a:rPr lang="en-US" b="0" i="0" dirty="0">
                <a:solidFill>
                  <a:srgbClr val="202124"/>
                </a:solidFill>
                <a:effectLst/>
                <a:latin typeface="Times New Roman" panose="02020603050405020304" pitchFamily="18" charset="0"/>
                <a:cs typeface="Times New Roman" panose="02020603050405020304" pitchFamily="18" charset="0"/>
              </a:rPr>
              <a:t>Write a case report using the following information 55 years old - male - truck driver - pain in the chest - palpation - high blood pressure - B-Blockers (medication)</a:t>
            </a:r>
          </a:p>
          <a:p>
            <a:pPr marL="342900" indent="-342900" algn="l">
              <a:buFont typeface="Wingdings" panose="05000000000000000000" pitchFamily="2" charset="2"/>
              <a:buChar char="§"/>
            </a:pPr>
            <a:r>
              <a:rPr lang="en-US" b="1" i="0" dirty="0">
                <a:solidFill>
                  <a:srgbClr val="202124"/>
                </a:solidFill>
                <a:effectLst/>
                <a:latin typeface="Times New Roman" panose="02020603050405020304" pitchFamily="18" charset="0"/>
                <a:cs typeface="Times New Roman" panose="02020603050405020304" pitchFamily="18" charset="0"/>
              </a:rPr>
              <a:t>Please, check the slides related to writing a case report before you start.</a:t>
            </a:r>
            <a:endParaRPr lang="en-US" b="0" i="0" dirty="0">
              <a:solidFill>
                <a:srgbClr val="202124"/>
              </a:solidFill>
              <a:effectLst/>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b="1" i="0" dirty="0">
                <a:solidFill>
                  <a:srgbClr val="202124"/>
                </a:solidFill>
                <a:effectLst/>
                <a:latin typeface="Times New Roman" panose="02020603050405020304" pitchFamily="18" charset="0"/>
                <a:cs typeface="Times New Roman" panose="02020603050405020304" pitchFamily="18" charset="0"/>
              </a:rPr>
              <a:t>Avoid AI </a:t>
            </a:r>
          </a:p>
          <a:p>
            <a:pPr marL="342900" indent="-342900" algn="l">
              <a:buFont typeface="Wingdings" panose="05000000000000000000" pitchFamily="2" charset="2"/>
              <a:buChar char="§"/>
            </a:pPr>
            <a:r>
              <a:rPr lang="en-US" b="1" dirty="0">
                <a:solidFill>
                  <a:srgbClr val="202124"/>
                </a:solidFill>
                <a:latin typeface="Times New Roman" panose="02020603050405020304" pitchFamily="18" charset="0"/>
                <a:cs typeface="Times New Roman" panose="02020603050405020304" pitchFamily="18" charset="0"/>
              </a:rPr>
              <a:t>You are free to add any additional relevant information to your report to have a complete report, such as information related to history of condition, social history, family history, and life style. </a:t>
            </a:r>
          </a:p>
          <a:p>
            <a:pPr marL="342900" indent="-342900" algn="l">
              <a:buFont typeface="Wingdings" panose="05000000000000000000" pitchFamily="2" charset="2"/>
              <a:buChar char="§"/>
            </a:pPr>
            <a:r>
              <a:rPr lang="en-US" b="0" i="0" dirty="0">
                <a:solidFill>
                  <a:srgbClr val="202124"/>
                </a:solidFill>
                <a:effectLst/>
                <a:latin typeface="Times New Roman" panose="02020603050405020304" pitchFamily="18" charset="0"/>
                <a:cs typeface="Times New Roman" panose="02020603050405020304" pitchFamily="18" charset="0"/>
                <a:hlinkClick r:id="rId2"/>
              </a:rPr>
              <a:t>https://docs.google.com/forms/d/e/1FAIpQLSe2jcuE2o90LdkKGS91hPCMPfYOOwuGz9QKcF1oxznPzAv0Gg/viewform?usp=header</a:t>
            </a:r>
            <a:r>
              <a:rPr lang="en-US" b="0" i="0" dirty="0">
                <a:solidFill>
                  <a:srgbClr val="202124"/>
                </a:solidFill>
                <a:effectLst/>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0C9BB8E2-CCA6-FD38-167E-64CF743C6A17}"/>
              </a:ext>
            </a:extLst>
          </p:cNvPr>
          <p:cNvSpPr>
            <a:spLocks noGrp="1"/>
          </p:cNvSpPr>
          <p:nvPr>
            <p:ph type="sldNum" sz="quarter" idx="11"/>
          </p:nvPr>
        </p:nvSpPr>
        <p:spPr/>
        <p:txBody>
          <a:bodyPr/>
          <a:lstStyle/>
          <a:p>
            <a:fld id="{294A09A9-5501-47C1-A89A-A340965A2BE2}" type="slidenum">
              <a:rPr lang="en-US" smtClean="0">
                <a:latin typeface="Times New Roman" panose="02020603050405020304" pitchFamily="18" charset="0"/>
                <a:cs typeface="Times New Roman" panose="02020603050405020304" pitchFamily="18" charset="0"/>
              </a:rPr>
              <a:pPr/>
              <a:t>10</a:t>
            </a:fld>
            <a:endParaRPr lang="en-US" dirty="0">
              <a:latin typeface="Times New Roman" panose="02020603050405020304" pitchFamily="18" charset="0"/>
              <a:cs typeface="Times New Roman" panose="02020603050405020304" pitchFamily="18" charset="0"/>
            </a:endParaRPr>
          </a:p>
        </p:txBody>
      </p:sp>
      <p:pic>
        <p:nvPicPr>
          <p:cNvPr id="6" name="Picture 5" descr="A logo of a university&#10;&#10;Description automatically generated">
            <a:extLst>
              <a:ext uri="{FF2B5EF4-FFF2-40B4-BE49-F238E27FC236}">
                <a16:creationId xmlns:a16="http://schemas.microsoft.com/office/drawing/2014/main" id="{B68E6B63-6114-5A56-4888-14D4ACC36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597530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bouquet of flowers">
            <a:extLst>
              <a:ext uri="{FF2B5EF4-FFF2-40B4-BE49-F238E27FC236}">
                <a16:creationId xmlns:a16="http://schemas.microsoft.com/office/drawing/2014/main" id="{8AB2ECDC-2C97-9031-6EF9-11EF690976ED}"/>
              </a:ext>
            </a:extLst>
          </p:cNvPr>
          <p:cNvPicPr>
            <a:picLocks noGrp="1" noChangeAspect="1"/>
          </p:cNvPicPr>
          <p:nvPr>
            <p:ph type="pic" sz="quarter" idx="10"/>
          </p:nvPr>
        </p:nvPicPr>
        <p:blipFill>
          <a:blip r:embed="rId2"/>
          <a:srcRect/>
          <a:stretch/>
        </p:blipFill>
        <p:spPr>
          <a:xfrm>
            <a:off x="0" y="6222"/>
            <a:ext cx="12192000" cy="6858000"/>
          </a:xfrm>
        </p:spPr>
      </p:pic>
      <p:sp>
        <p:nvSpPr>
          <p:cNvPr id="3" name="Title 2">
            <a:extLst>
              <a:ext uri="{FF2B5EF4-FFF2-40B4-BE49-F238E27FC236}">
                <a16:creationId xmlns:a16="http://schemas.microsoft.com/office/drawing/2014/main" id="{1697D649-277C-A20F-F588-7EA2B85B1299}"/>
              </a:ext>
            </a:extLst>
          </p:cNvPr>
          <p:cNvSpPr>
            <a:spLocks noGrp="1"/>
          </p:cNvSpPr>
          <p:nvPr>
            <p:ph type="ctrTitle"/>
          </p:nvPr>
        </p:nvSpPr>
        <p:spPr>
          <a:xfrm>
            <a:off x="7445337" y="613076"/>
            <a:ext cx="3752751" cy="2221992"/>
          </a:xfrm>
        </p:spPr>
        <p:txBody>
          <a:bodyPr/>
          <a:lstStyle/>
          <a:p>
            <a:r>
              <a:rPr lang="en-US" dirty="0">
                <a:latin typeface="Times New Roman" panose="02020603050405020304" pitchFamily="18" charset="0"/>
                <a:cs typeface="Times New Roman" panose="02020603050405020304" pitchFamily="18" charset="0"/>
              </a:rPr>
              <a:t>Thank you</a:t>
            </a:r>
          </a:p>
        </p:txBody>
      </p:sp>
      <p:sp>
        <p:nvSpPr>
          <p:cNvPr id="15" name="Subtitle 14">
            <a:extLst>
              <a:ext uri="{FF2B5EF4-FFF2-40B4-BE49-F238E27FC236}">
                <a16:creationId xmlns:a16="http://schemas.microsoft.com/office/drawing/2014/main" id="{6EF8E06F-4153-981B-474D-3D483B6F4F84}"/>
              </a:ext>
            </a:extLst>
          </p:cNvPr>
          <p:cNvSpPr>
            <a:spLocks noGrp="1"/>
          </p:cNvSpPr>
          <p:nvPr>
            <p:ph type="subTitle" idx="1"/>
          </p:nvPr>
        </p:nvSpPr>
        <p:spPr>
          <a:xfrm>
            <a:off x="7339318" y="3648312"/>
            <a:ext cx="4468368" cy="1703439"/>
          </a:xfrm>
          <a:solidFill>
            <a:schemeClr val="accent5">
              <a:lumMod val="75000"/>
            </a:schemeClr>
          </a:solidFill>
        </p:spPr>
        <p:txBody>
          <a:bodyPr>
            <a:normAutofit/>
          </a:bodyPr>
          <a:lstStyle/>
          <a:p>
            <a:r>
              <a:rPr lang="en-US" dirty="0">
                <a:latin typeface="Times New Roman" panose="02020603050405020304" pitchFamily="18" charset="0"/>
                <a:cs typeface="Times New Roman" panose="02020603050405020304" pitchFamily="18" charset="0"/>
              </a:rPr>
              <a:t>Zainab Nizar Karam</a:t>
            </a:r>
          </a:p>
          <a:p>
            <a:r>
              <a:rPr lang="en-US" dirty="0">
                <a:latin typeface="Times New Roman" panose="02020603050405020304" pitchFamily="18" charset="0"/>
                <a:cs typeface="Times New Roman" panose="02020603050405020304" pitchFamily="18" charset="0"/>
              </a:rPr>
              <a:t>Assistant Lecturer</a:t>
            </a:r>
          </a:p>
          <a:p>
            <a:r>
              <a:rPr lang="en-US" dirty="0" err="1">
                <a:latin typeface="Times New Roman" panose="02020603050405020304" pitchFamily="18" charset="0"/>
                <a:cs typeface="Times New Roman" panose="02020603050405020304" pitchFamily="18" charset="0"/>
              </a:rPr>
              <a:t>Tishk</a:t>
            </a:r>
            <a:r>
              <a:rPr lang="en-US" dirty="0">
                <a:latin typeface="Times New Roman" panose="02020603050405020304" pitchFamily="18" charset="0"/>
                <a:cs typeface="Times New Roman" panose="02020603050405020304" pitchFamily="18" charset="0"/>
              </a:rPr>
              <a:t> International University </a:t>
            </a:r>
          </a:p>
        </p:txBody>
      </p:sp>
      <p:cxnSp>
        <p:nvCxnSpPr>
          <p:cNvPr id="25" name="Straight Connector 24">
            <a:extLst>
              <a:ext uri="{FF2B5EF4-FFF2-40B4-BE49-F238E27FC236}">
                <a16:creationId xmlns:a16="http://schemas.microsoft.com/office/drawing/2014/main" id="{DE502E84-5063-F43E-AC45-9F5CEAA69246}"/>
              </a:ext>
              <a:ext uri="{C183D7F6-B498-43B3-948B-1728B52AA6E4}">
                <adec:decorative xmlns:adec="http://schemas.microsoft.com/office/drawing/2017/decorative" val="1"/>
              </a:ext>
            </a:extLst>
          </p:cNvPr>
          <p:cNvCxnSpPr>
            <a:cxnSpLocks/>
          </p:cNvCxnSpPr>
          <p:nvPr/>
        </p:nvCxnSpPr>
        <p:spPr>
          <a:xfrm>
            <a:off x="7509441" y="3209688"/>
            <a:ext cx="362454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E43C393-A639-F47D-D8A8-BAF189C58382}"/>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35000"/>
                    </a14:imgEffect>
                  </a14:imgLayer>
                </a14:imgProps>
              </a:ext>
              <a:ext uri="{28A0092B-C50C-407E-A947-70E740481C1C}">
                <a14:useLocalDpi xmlns:a14="http://schemas.microsoft.com/office/drawing/2010/main"/>
              </a:ext>
            </a:extLst>
          </a:blip>
          <a:stretch>
            <a:fillRect/>
          </a:stretch>
        </p:blipFill>
        <p:spPr>
          <a:xfrm>
            <a:off x="4839787" y="3066998"/>
            <a:ext cx="972078" cy="285381"/>
          </a:xfrm>
          <a:prstGeom prst="rect">
            <a:avLst/>
          </a:prstGeom>
        </p:spPr>
      </p:pic>
      <p:pic>
        <p:nvPicPr>
          <p:cNvPr id="7" name="Picture 6" descr="Home | Tishk International University | The future is here">
            <a:extLst>
              <a:ext uri="{FF2B5EF4-FFF2-40B4-BE49-F238E27FC236}">
                <a16:creationId xmlns:a16="http://schemas.microsoft.com/office/drawing/2014/main" id="{D4F80160-9947-4AC5-EB8D-C8C77594B8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912" y="1155284"/>
            <a:ext cx="4744222" cy="4700676"/>
          </a:xfrm>
          <a:prstGeom prst="rect">
            <a:avLst/>
          </a:prstGeom>
          <a:solidFill>
            <a:schemeClr val="bg1"/>
          </a:solidFill>
        </p:spPr>
      </p:pic>
    </p:spTree>
    <p:extLst>
      <p:ext uri="{BB962C8B-B14F-4D97-AF65-F5344CB8AC3E}">
        <p14:creationId xmlns:p14="http://schemas.microsoft.com/office/powerpoint/2010/main" val="438040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bouquet of flowers">
            <a:extLst>
              <a:ext uri="{FF2B5EF4-FFF2-40B4-BE49-F238E27FC236}">
                <a16:creationId xmlns:a16="http://schemas.microsoft.com/office/drawing/2014/main" id="{2E09DD34-43D4-3713-535D-7E9D95D3F4B1}"/>
              </a:ext>
            </a:extLst>
          </p:cNvPr>
          <p:cNvPicPr>
            <a:picLocks noGrp="1" noChangeAspect="1"/>
          </p:cNvPicPr>
          <p:nvPr>
            <p:ph type="pic" sz="quarter" idx="10"/>
          </p:nvPr>
        </p:nvPicPr>
        <p:blipFill>
          <a:blip r:embed="rId2"/>
          <a:srcRect/>
          <a:stretch/>
        </p:blipFill>
        <p:spPr>
          <a:xfrm>
            <a:off x="0" y="12488"/>
            <a:ext cx="12192000" cy="6858000"/>
          </a:xfrm>
        </p:spPr>
      </p:pic>
      <p:sp>
        <p:nvSpPr>
          <p:cNvPr id="3" name="Title 2">
            <a:extLst>
              <a:ext uri="{FF2B5EF4-FFF2-40B4-BE49-F238E27FC236}">
                <a16:creationId xmlns:a16="http://schemas.microsoft.com/office/drawing/2014/main" id="{6F9772E4-10E9-13DE-8AE8-35BBB9DD1D9A}"/>
              </a:ext>
            </a:extLst>
          </p:cNvPr>
          <p:cNvSpPr>
            <a:spLocks noGrp="1"/>
          </p:cNvSpPr>
          <p:nvPr>
            <p:ph type="ctrTitle"/>
          </p:nvPr>
        </p:nvSpPr>
        <p:spPr>
          <a:xfrm>
            <a:off x="1408176" y="1463040"/>
            <a:ext cx="6327648" cy="2180543"/>
          </a:xfrm>
        </p:spPr>
        <p:txBody>
          <a:bodyPr/>
          <a:lstStyle/>
          <a:p>
            <a:r>
              <a:rPr lang="en-US" dirty="0"/>
              <a:t>Writing a Case Report </a:t>
            </a:r>
          </a:p>
        </p:txBody>
      </p:sp>
      <p:cxnSp>
        <p:nvCxnSpPr>
          <p:cNvPr id="12" name="Straight Connector 11">
            <a:extLst>
              <a:ext uri="{FF2B5EF4-FFF2-40B4-BE49-F238E27FC236}">
                <a16:creationId xmlns:a16="http://schemas.microsoft.com/office/drawing/2014/main" id="{9318DF20-A4C4-3800-A69E-4E11F5A11C08}"/>
              </a:ext>
              <a:ext uri="{C183D7F6-B498-43B3-948B-1728B52AA6E4}">
                <adec:decorative xmlns:adec="http://schemas.microsoft.com/office/drawing/2017/decorative" val="1"/>
              </a:ext>
            </a:extLst>
          </p:cNvPr>
          <p:cNvCxnSpPr>
            <a:cxnSpLocks/>
          </p:cNvCxnSpPr>
          <p:nvPr/>
        </p:nvCxnSpPr>
        <p:spPr>
          <a:xfrm>
            <a:off x="1915117" y="3822700"/>
            <a:ext cx="53213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Plaque 12">
            <a:extLst>
              <a:ext uri="{FF2B5EF4-FFF2-40B4-BE49-F238E27FC236}">
                <a16:creationId xmlns:a16="http://schemas.microsoft.com/office/drawing/2014/main" id="{AC9EB422-5602-36FF-E543-5B0C70E56E9A}"/>
              </a:ext>
              <a:ext uri="{C183D7F6-B498-43B3-948B-1728B52AA6E4}">
                <adec:decorative xmlns:adec="http://schemas.microsoft.com/office/drawing/2017/decorative" val="1"/>
              </a:ext>
            </a:extLst>
          </p:cNvPr>
          <p:cNvSpPr/>
          <p:nvPr/>
        </p:nvSpPr>
        <p:spPr>
          <a:xfrm>
            <a:off x="1181100" y="1463040"/>
            <a:ext cx="6781800" cy="4343824"/>
          </a:xfrm>
          <a:prstGeom prst="plaque">
            <a:avLst>
              <a:gd name="adj" fmla="val 7602"/>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053B63A-99EB-DBC1-DE80-E5E5214EF4EE}"/>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35000"/>
                    </a14:imgEffect>
                  </a14:imgLayer>
                </a14:imgProps>
              </a:ext>
              <a:ext uri="{28A0092B-C50C-407E-A947-70E740481C1C}">
                <a14:useLocalDpi xmlns:a14="http://schemas.microsoft.com/office/drawing/2010/main"/>
              </a:ext>
            </a:extLst>
          </a:blip>
          <a:stretch>
            <a:fillRect/>
          </a:stretch>
        </p:blipFill>
        <p:spPr>
          <a:xfrm>
            <a:off x="4089728" y="3681876"/>
            <a:ext cx="972078" cy="285381"/>
          </a:xfrm>
          <a:prstGeom prst="rect">
            <a:avLst/>
          </a:prstGeom>
        </p:spPr>
      </p:pic>
    </p:spTree>
    <p:extLst>
      <p:ext uri="{BB962C8B-B14F-4D97-AF65-F5344CB8AC3E}">
        <p14:creationId xmlns:p14="http://schemas.microsoft.com/office/powerpoint/2010/main" val="858159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6099048" y="530352"/>
            <a:ext cx="5385816" cy="1810512"/>
          </a:xfrm>
        </p:spPr>
        <p:txBody>
          <a:bodyPr anchor="b">
            <a:normAutofit/>
          </a:bodyPr>
          <a:lstStyle/>
          <a:p>
            <a:r>
              <a:rPr lang="en-US" dirty="0">
                <a:latin typeface="Times New Roman" panose="02020603050405020304" pitchFamily="18" charset="0"/>
                <a:cs typeface="Times New Roman" panose="02020603050405020304" pitchFamily="18" charset="0"/>
              </a:rPr>
              <a:t>Outline </a:t>
            </a:r>
          </a:p>
        </p:txBody>
      </p:sp>
      <p:pic>
        <p:nvPicPr>
          <p:cNvPr id="12" name="Picture Placeholder 11" descr="A close up of white and pink flowers">
            <a:extLst>
              <a:ext uri="{FF2B5EF4-FFF2-40B4-BE49-F238E27FC236}">
                <a16:creationId xmlns:a16="http://schemas.microsoft.com/office/drawing/2014/main" id="{638025BA-3E49-3EFD-417E-955B4B95B2B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1" y="0"/>
            <a:ext cx="5174458" cy="6858000"/>
          </a:xfr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6099048" y="2962656"/>
            <a:ext cx="5385816" cy="2706624"/>
          </a:xfrm>
        </p:spPr>
        <p:txBody>
          <a:bodyPr vert="horz" lIns="91440" tIns="45720" rIns="91440" bIns="45720" rtlCol="0" anchor="t">
            <a:normAutofit/>
          </a:bodyPr>
          <a:lstStyle/>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to write a case report </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Sample of case report </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Homework activity </a:t>
            </a:r>
          </a:p>
        </p:txBody>
      </p:sp>
      <p:sp>
        <p:nvSpPr>
          <p:cNvPr id="5" name="Slide Number Placeholder 4">
            <a:extLst>
              <a:ext uri="{FF2B5EF4-FFF2-40B4-BE49-F238E27FC236}">
                <a16:creationId xmlns:a16="http://schemas.microsoft.com/office/drawing/2014/main" id="{E902A7C2-1D63-EFD6-869B-2F167F966380}"/>
              </a:ext>
            </a:extLst>
          </p:cNvPr>
          <p:cNvSpPr>
            <a:spLocks noGrp="1"/>
          </p:cNvSpPr>
          <p:nvPr>
            <p:ph type="sldNum" sz="quarter" idx="12"/>
          </p:nvPr>
        </p:nvSpPr>
        <p:spPr/>
        <p:txBody>
          <a:bodyPr/>
          <a:lstStyle/>
          <a:p>
            <a:fld id="{294A09A9-5501-47C1-A89A-A340965A2BE2}" type="slidenum">
              <a:rPr lang="en-US" smtClean="0">
                <a:latin typeface="Times New Roman" panose="02020603050405020304" pitchFamily="18" charset="0"/>
                <a:cs typeface="Times New Roman" panose="02020603050405020304" pitchFamily="18" charset="0"/>
              </a:rPr>
              <a:t>3</a:t>
            </a:fld>
            <a:endParaRPr lang="en-US" dirty="0">
              <a:latin typeface="Times New Roman" panose="02020603050405020304" pitchFamily="18" charset="0"/>
              <a:cs typeface="Times New Roman" panose="02020603050405020304" pitchFamily="18" charset="0"/>
            </a:endParaRPr>
          </a:p>
        </p:txBody>
      </p:sp>
      <p:pic>
        <p:nvPicPr>
          <p:cNvPr id="7" name="Picture 6" descr="A logo of a university&#10;&#10;Description automatically generated">
            <a:extLst>
              <a:ext uri="{FF2B5EF4-FFF2-40B4-BE49-F238E27FC236}">
                <a16:creationId xmlns:a16="http://schemas.microsoft.com/office/drawing/2014/main" id="{20E19A3E-1B66-395F-6C4C-3F3C2BF00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72459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4E841-5B19-3F88-F80F-4C411DAF08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Objectives </a:t>
            </a:r>
          </a:p>
        </p:txBody>
      </p:sp>
      <p:sp>
        <p:nvSpPr>
          <p:cNvPr id="4" name="Content Placeholder 3">
            <a:extLst>
              <a:ext uri="{FF2B5EF4-FFF2-40B4-BE49-F238E27FC236}">
                <a16:creationId xmlns:a16="http://schemas.microsoft.com/office/drawing/2014/main" id="{DC3511D9-80CF-D819-509C-FD39C9698E77}"/>
              </a:ext>
            </a:extLst>
          </p:cNvPr>
          <p:cNvSpPr>
            <a:spLocks noGrp="1"/>
          </p:cNvSpPr>
          <p:nvPr>
            <p:ph sz="quarter" idx="4"/>
          </p:nvPr>
        </p:nvSpPr>
        <p:spPr/>
        <p:txBody>
          <a:bodyPr/>
          <a:lstStyle/>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this chapter, the students will be able to:</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Identify each part of a case report </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Write their own case reports.</a:t>
            </a:r>
          </a:p>
        </p:txBody>
      </p:sp>
      <p:sp>
        <p:nvSpPr>
          <p:cNvPr id="6" name="Slide Number Placeholder 5">
            <a:extLst>
              <a:ext uri="{FF2B5EF4-FFF2-40B4-BE49-F238E27FC236}">
                <a16:creationId xmlns:a16="http://schemas.microsoft.com/office/drawing/2014/main" id="{E7A3A05F-7DB1-A151-4546-F238402CD6DB}"/>
              </a:ext>
            </a:extLst>
          </p:cNvPr>
          <p:cNvSpPr>
            <a:spLocks noGrp="1"/>
          </p:cNvSpPr>
          <p:nvPr>
            <p:ph type="sldNum" sz="quarter" idx="12"/>
          </p:nvPr>
        </p:nvSpPr>
        <p:spPr/>
        <p:txBody>
          <a:bodyPr/>
          <a:lstStyle/>
          <a:p>
            <a:fld id="{294A09A9-5501-47C1-A89A-A340965A2BE2}" type="slidenum">
              <a:rPr lang="en-US" smtClean="0">
                <a:latin typeface="Times New Roman" panose="02020603050405020304" pitchFamily="18" charset="0"/>
                <a:cs typeface="Times New Roman" panose="02020603050405020304" pitchFamily="18" charset="0"/>
              </a:rPr>
              <a:t>4</a:t>
            </a:fld>
            <a:endParaRPr lang="en-US" dirty="0">
              <a:latin typeface="Times New Roman" panose="02020603050405020304" pitchFamily="18" charset="0"/>
              <a:cs typeface="Times New Roman" panose="02020603050405020304" pitchFamily="18" charset="0"/>
            </a:endParaRPr>
          </a:p>
        </p:txBody>
      </p:sp>
      <p:sp>
        <p:nvSpPr>
          <p:cNvPr id="7" name="Picture Placeholder 6">
            <a:extLst>
              <a:ext uri="{FF2B5EF4-FFF2-40B4-BE49-F238E27FC236}">
                <a16:creationId xmlns:a16="http://schemas.microsoft.com/office/drawing/2014/main" id="{1E6B1D8C-C331-9211-B9D1-4CD1842EA772}"/>
              </a:ext>
            </a:extLst>
          </p:cNvPr>
          <p:cNvSpPr>
            <a:spLocks noGrp="1"/>
          </p:cNvSpPr>
          <p:nvPr>
            <p:ph type="pic" sz="quarter" idx="13"/>
          </p:nvPr>
        </p:nvSpPr>
        <p:spPr/>
      </p:sp>
      <p:pic>
        <p:nvPicPr>
          <p:cNvPr id="3078" name="Picture 6" descr="OB/Gyn News - Case Studies | MedPage Today">
            <a:extLst>
              <a:ext uri="{FF2B5EF4-FFF2-40B4-BE49-F238E27FC236}">
                <a16:creationId xmlns:a16="http://schemas.microsoft.com/office/drawing/2014/main" id="{60809001-8830-8895-AFFC-0684A87C8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9843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logo of a university&#10;&#10;Description automatically generated">
            <a:extLst>
              <a:ext uri="{FF2B5EF4-FFF2-40B4-BE49-F238E27FC236}">
                <a16:creationId xmlns:a16="http://schemas.microsoft.com/office/drawing/2014/main" id="{5E92E6BB-B99F-6EF6-C4A2-EBB88558D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08483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530087" y="1090124"/>
            <a:ext cx="3392424" cy="4014216"/>
          </a:xfrm>
          <a:noFill/>
        </p:spPr>
        <p:txBody>
          <a:bodyPr>
            <a:normAutofit/>
          </a:bodyPr>
          <a:lstStyle/>
          <a:p>
            <a:r>
              <a:rPr lang="en-US" dirty="0">
                <a:latin typeface="Times New Roman" panose="02020603050405020304" pitchFamily="18" charset="0"/>
                <a:cs typeface="Times New Roman" panose="02020603050405020304" pitchFamily="18" charset="0"/>
              </a:rPr>
              <a:t>Writing a Case Report </a:t>
            </a:r>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sz="quarter" idx="12"/>
          </p:nvPr>
        </p:nvSpPr>
        <p:spPr>
          <a:xfrm>
            <a:off x="5261113" y="1645285"/>
            <a:ext cx="6400800" cy="5076190"/>
          </a:xfrm>
          <a:noFill/>
        </p:spPr>
        <p:txBody>
          <a:bodyPr vert="horz" lIns="91440" tIns="45720" rIns="91440" bIns="45720" rtlCol="0" anchor="t">
            <a:normAutofit/>
          </a:bodyPr>
          <a:lstStyle/>
          <a:p>
            <a:r>
              <a:rPr lang="en-US" dirty="0">
                <a:latin typeface="Times New Roman" panose="02020603050405020304" pitchFamily="18" charset="0"/>
                <a:cs typeface="Times New Roman" panose="02020603050405020304" pitchFamily="18" charset="0"/>
              </a:rPr>
              <a:t>Divide your writing into three parts.</a:t>
            </a:r>
          </a:p>
          <a:p>
            <a:r>
              <a:rPr lang="en-US" dirty="0">
                <a:latin typeface="Times New Roman" panose="02020603050405020304" pitchFamily="18" charset="0"/>
                <a:cs typeface="Times New Roman" panose="02020603050405020304" pitchFamily="18" charset="0"/>
              </a:rPr>
              <a:t>In each part you will include specific information.</a:t>
            </a:r>
          </a:p>
          <a:p>
            <a:r>
              <a:rPr lang="en-US" b="1" dirty="0">
                <a:latin typeface="Times New Roman" panose="02020603050405020304" pitchFamily="18" charset="0"/>
                <a:cs typeface="Times New Roman" panose="02020603050405020304" pitchFamily="18" charset="0"/>
              </a:rPr>
              <a:t>Part one includes the following details:</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Age</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Gender</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Job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Condition</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Duration of pain</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Location of pain</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Character or pain</a:t>
            </a:r>
          </a:p>
          <a:p>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4398EC13-CC66-14BE-C305-D90EB840C4EC}"/>
              </a:ext>
            </a:extLst>
          </p:cNvPr>
          <p:cNvSpPr>
            <a:spLocks noGrp="1"/>
          </p:cNvSpPr>
          <p:nvPr>
            <p:ph type="sldNum" sz="quarter" idx="11"/>
          </p:nvPr>
        </p:nvSpPr>
        <p:spPr/>
        <p:txBody>
          <a:bodyPr/>
          <a:lstStyle/>
          <a:p>
            <a:fld id="{294A09A9-5501-47C1-A89A-A340965A2BE2}" type="slidenum">
              <a:rPr lang="en-US" smtClean="0">
                <a:latin typeface="Times New Roman" panose="02020603050405020304" pitchFamily="18" charset="0"/>
                <a:cs typeface="Times New Roman" panose="02020603050405020304" pitchFamily="18" charset="0"/>
              </a:rPr>
              <a:pPr/>
              <a:t>5</a:t>
            </a:fld>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C3A47D9-8A3B-E32F-B7CC-18A1517E70C4}"/>
              </a:ext>
            </a:extLst>
          </p:cNvPr>
          <p:cNvSpPr txBox="1"/>
          <p:nvPr/>
        </p:nvSpPr>
        <p:spPr>
          <a:xfrm>
            <a:off x="4957241" y="1090124"/>
            <a:ext cx="711641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To write a case report, we have to follow these steps: </a:t>
            </a:r>
          </a:p>
        </p:txBody>
      </p:sp>
      <p:pic>
        <p:nvPicPr>
          <p:cNvPr id="7" name="Picture 6" descr="A logo of a university&#10;&#10;Description automatically generated">
            <a:extLst>
              <a:ext uri="{FF2B5EF4-FFF2-40B4-BE49-F238E27FC236}">
                <a16:creationId xmlns:a16="http://schemas.microsoft.com/office/drawing/2014/main" id="{C110EFF3-C60E-3C7E-AB18-E48E7B5033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5908" y="61424"/>
            <a:ext cx="1047750" cy="1028700"/>
          </a:xfrm>
          <a:prstGeom prst="rect">
            <a:avLst/>
          </a:prstGeom>
        </p:spPr>
      </p:pic>
    </p:spTree>
    <p:extLst>
      <p:ext uri="{BB962C8B-B14F-4D97-AF65-F5344CB8AC3E}">
        <p14:creationId xmlns:p14="http://schemas.microsoft.com/office/powerpoint/2010/main" val="190242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443C06-A530-329A-9ECC-3E0484827D92}"/>
              </a:ext>
            </a:extLst>
          </p:cNvPr>
          <p:cNvSpPr>
            <a:spLocks noGrp="1"/>
          </p:cNvSpPr>
          <p:nvPr>
            <p:ph type="title"/>
          </p:nvPr>
        </p:nvSpPr>
        <p:spPr>
          <a:xfrm>
            <a:off x="8101584" y="1408176"/>
            <a:ext cx="3392424" cy="4014216"/>
          </a:xfrm>
        </p:spPr>
        <p:txBody>
          <a:bodyPr/>
          <a:lstStyle/>
          <a:p>
            <a:r>
              <a:rPr lang="en-US" dirty="0">
                <a:latin typeface="Times New Roman" panose="02020603050405020304" pitchFamily="18" charset="0"/>
                <a:cs typeface="Times New Roman" panose="02020603050405020304" pitchFamily="18" charset="0"/>
              </a:rPr>
              <a:t>Case Report </a:t>
            </a:r>
          </a:p>
        </p:txBody>
      </p:sp>
      <p:sp>
        <p:nvSpPr>
          <p:cNvPr id="10" name="Content Placeholder 9">
            <a:extLst>
              <a:ext uri="{FF2B5EF4-FFF2-40B4-BE49-F238E27FC236}">
                <a16:creationId xmlns:a16="http://schemas.microsoft.com/office/drawing/2014/main" id="{ED45388B-F6C6-3BAE-BC81-AD233BEC8586}"/>
              </a:ext>
            </a:extLst>
          </p:cNvPr>
          <p:cNvSpPr>
            <a:spLocks noGrp="1"/>
          </p:cNvSpPr>
          <p:nvPr>
            <p:ph sz="quarter" idx="12"/>
          </p:nvPr>
        </p:nvSpPr>
        <p:spPr>
          <a:xfrm>
            <a:off x="300355" y="226665"/>
            <a:ext cx="6771861" cy="2432437"/>
          </a:xfrm>
        </p:spPr>
        <p:txBody>
          <a:bodyPr/>
          <a:lstStyle/>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Part two must include the following information briefly: </a:t>
            </a:r>
          </a:p>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History of condition </a:t>
            </a:r>
          </a:p>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Medication </a:t>
            </a:r>
          </a:p>
        </p:txBody>
      </p:sp>
      <p:sp>
        <p:nvSpPr>
          <p:cNvPr id="11" name="Content Placeholder 10">
            <a:extLst>
              <a:ext uri="{FF2B5EF4-FFF2-40B4-BE49-F238E27FC236}">
                <a16:creationId xmlns:a16="http://schemas.microsoft.com/office/drawing/2014/main" id="{B83B2F5C-D09B-2126-5784-589918E6E1A2}"/>
              </a:ext>
            </a:extLst>
          </p:cNvPr>
          <p:cNvSpPr>
            <a:spLocks noGrp="1"/>
          </p:cNvSpPr>
          <p:nvPr>
            <p:ph sz="quarter" idx="13"/>
          </p:nvPr>
        </p:nvSpPr>
        <p:spPr>
          <a:xfrm>
            <a:off x="384313" y="2494136"/>
            <a:ext cx="7129669" cy="3862214"/>
          </a:xfrm>
        </p:spPr>
        <p:txBody>
          <a:bodyPr/>
          <a:lstStyle/>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Part three includes the following information:</a:t>
            </a:r>
          </a:p>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Social history </a:t>
            </a:r>
          </a:p>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Family history </a:t>
            </a:r>
          </a:p>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Lifestyle </a:t>
            </a:r>
          </a:p>
          <a:p>
            <a:endParaRPr lang="en-US"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EC4E5619-0985-32B6-EC73-AFBCAB2F1CFA}"/>
              </a:ext>
            </a:extLst>
          </p:cNvPr>
          <p:cNvSpPr>
            <a:spLocks noGrp="1"/>
          </p:cNvSpPr>
          <p:nvPr>
            <p:ph type="ftr" sz="quarter" idx="10"/>
          </p:nvPr>
        </p:nvSpPr>
        <p:spPr>
          <a:xfrm>
            <a:off x="932688" y="6356350"/>
            <a:ext cx="4114800" cy="365125"/>
          </a:xfrm>
        </p:spPr>
        <p:txBody>
          <a:bodyPr/>
          <a:lstStyle/>
          <a:p>
            <a:r>
              <a:rPr lang="en-US" dirty="0">
                <a:latin typeface="Times New Roman" panose="02020603050405020304" pitchFamily="18" charset="0"/>
                <a:cs typeface="Times New Roman" panose="02020603050405020304" pitchFamily="18" charset="0"/>
              </a:rPr>
              <a:t>Presentation title</a:t>
            </a:r>
          </a:p>
        </p:txBody>
      </p:sp>
      <p:sp>
        <p:nvSpPr>
          <p:cNvPr id="3" name="Slide Number Placeholder 2">
            <a:extLst>
              <a:ext uri="{FF2B5EF4-FFF2-40B4-BE49-F238E27FC236}">
                <a16:creationId xmlns:a16="http://schemas.microsoft.com/office/drawing/2014/main" id="{4302C321-51E3-42FB-272E-92F2DCF5A916}"/>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latin typeface="Times New Roman" panose="02020603050405020304" pitchFamily="18" charset="0"/>
                <a:cs typeface="Times New Roman" panose="02020603050405020304" pitchFamily="18" charset="0"/>
              </a:rPr>
              <a:pPr/>
              <a:t>6</a:t>
            </a:fld>
            <a:endParaRPr lang="en-US" dirty="0">
              <a:latin typeface="Times New Roman" panose="02020603050405020304" pitchFamily="18" charset="0"/>
              <a:cs typeface="Times New Roman" panose="02020603050405020304" pitchFamily="18" charset="0"/>
            </a:endParaRPr>
          </a:p>
        </p:txBody>
      </p:sp>
      <p:pic>
        <p:nvPicPr>
          <p:cNvPr id="7" name="Picture 6" descr="A logo of a university&#10;&#10;Description automatically generated">
            <a:extLst>
              <a:ext uri="{FF2B5EF4-FFF2-40B4-BE49-F238E27FC236}">
                <a16:creationId xmlns:a16="http://schemas.microsoft.com/office/drawing/2014/main" id="{D0E96D17-5A44-0058-3EB3-C2840E36A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512396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bouquet of flowers">
            <a:extLst>
              <a:ext uri="{FF2B5EF4-FFF2-40B4-BE49-F238E27FC236}">
                <a16:creationId xmlns:a16="http://schemas.microsoft.com/office/drawing/2014/main" id="{82C0F469-9EA6-0942-67ED-8D4851C74BF6}"/>
              </a:ext>
            </a:extLst>
          </p:cNvPr>
          <p:cNvPicPr>
            <a:picLocks noGrp="1" noChangeAspect="1"/>
          </p:cNvPicPr>
          <p:nvPr>
            <p:ph type="pic" sz="quarter" idx="10"/>
          </p:nvPr>
        </p:nvPicPr>
        <p:blipFill>
          <a:blip r:embed="rId2" cstate="screen">
            <a:extLst>
              <a:ext uri="{BEBA8EAE-BF5A-486C-A8C5-ECC9F3942E4B}">
                <a14:imgProps xmlns:a14="http://schemas.microsoft.com/office/drawing/2010/main">
                  <a14:imgLayer r:embed="rId3">
                    <a14:imgEffect>
                      <a14:saturation sat="109000"/>
                    </a14:imgEffect>
                    <a14:imgEffect>
                      <a14:brightnessContrast bright="-60000"/>
                    </a14:imgEffect>
                  </a14:imgLayer>
                </a14:imgProps>
              </a:ext>
              <a:ext uri="{28A0092B-C50C-407E-A947-70E740481C1C}">
                <a14:useLocalDpi xmlns:a14="http://schemas.microsoft.com/office/drawing/2010/main"/>
              </a:ext>
            </a:extLst>
          </a:blip>
          <a:srcRect/>
          <a:stretch/>
        </p:blipFill>
        <p:spPr>
          <a:xfrm>
            <a:off x="0" y="0"/>
            <a:ext cx="12192000" cy="6858000"/>
          </a:xfrm>
          <a:solidFill>
            <a:schemeClr val="bg1">
              <a:lumMod val="95000"/>
            </a:schemeClr>
          </a:solidFill>
        </p:spPr>
      </p:pic>
      <p:sp>
        <p:nvSpPr>
          <p:cNvPr id="7" name="Title 6">
            <a:extLst>
              <a:ext uri="{FF2B5EF4-FFF2-40B4-BE49-F238E27FC236}">
                <a16:creationId xmlns:a16="http://schemas.microsoft.com/office/drawing/2014/main" id="{DF951822-544C-11FC-36D3-F53CE376B9C9}"/>
              </a:ext>
            </a:extLst>
          </p:cNvPr>
          <p:cNvSpPr>
            <a:spLocks noGrp="1"/>
          </p:cNvSpPr>
          <p:nvPr>
            <p:ph type="ctrTitle"/>
          </p:nvPr>
        </p:nvSpPr>
        <p:spPr>
          <a:xfrm>
            <a:off x="1527048" y="2276856"/>
            <a:ext cx="9144000" cy="1508760"/>
          </a:xfrm>
        </p:spPr>
        <p:txBody>
          <a:bodyPr/>
          <a:lstStyle/>
          <a:p>
            <a:r>
              <a:rPr lang="en-US" dirty="0"/>
              <a:t>Samples of Case Report </a:t>
            </a:r>
          </a:p>
        </p:txBody>
      </p:sp>
      <p:sp>
        <p:nvSpPr>
          <p:cNvPr id="12" name="Plaque 11">
            <a:extLst>
              <a:ext uri="{FF2B5EF4-FFF2-40B4-BE49-F238E27FC236}">
                <a16:creationId xmlns:a16="http://schemas.microsoft.com/office/drawing/2014/main" id="{F6C1C551-67AC-029A-A3FE-5521A1CD6826}"/>
              </a:ext>
              <a:ext uri="{C183D7F6-B498-43B3-948B-1728B52AA6E4}">
                <adec:decorative xmlns:adec="http://schemas.microsoft.com/office/drawing/2017/decorative" val="1"/>
              </a:ext>
            </a:extLst>
          </p:cNvPr>
          <p:cNvSpPr/>
          <p:nvPr/>
        </p:nvSpPr>
        <p:spPr>
          <a:xfrm>
            <a:off x="1332854" y="1782305"/>
            <a:ext cx="9546956" cy="3270142"/>
          </a:xfrm>
          <a:prstGeom prst="plaque">
            <a:avLst>
              <a:gd name="adj" fmla="val 7602"/>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327F1579-738B-D9DF-6A9B-98AB5F50D599}"/>
              </a:ext>
              <a:ext uri="{C183D7F6-B498-43B3-948B-1728B52AA6E4}">
                <adec:decorative xmlns:adec="http://schemas.microsoft.com/office/drawing/2017/decorative" val="1"/>
              </a:ext>
            </a:extLst>
          </p:cNvPr>
          <p:cNvCxnSpPr>
            <a:cxnSpLocks/>
          </p:cNvCxnSpPr>
          <p:nvPr/>
        </p:nvCxnSpPr>
        <p:spPr>
          <a:xfrm>
            <a:off x="3433949" y="3605726"/>
            <a:ext cx="53213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96736DE-5AE2-4B04-69F4-474224408D30}"/>
              </a:ext>
              <a:ext uri="{C183D7F6-B498-43B3-948B-1728B52AA6E4}">
                <adec:decorative xmlns:adec="http://schemas.microsoft.com/office/drawing/2017/decorative" val="1"/>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35000"/>
                    </a14:imgEffect>
                  </a14:imgLayer>
                </a14:imgProps>
              </a:ext>
              <a:ext uri="{28A0092B-C50C-407E-A947-70E740481C1C}">
                <a14:useLocalDpi xmlns:a14="http://schemas.microsoft.com/office/drawing/2010/main"/>
              </a:ext>
            </a:extLst>
          </a:blip>
          <a:stretch>
            <a:fillRect/>
          </a:stretch>
        </p:blipFill>
        <p:spPr>
          <a:xfrm>
            <a:off x="5608560" y="3464902"/>
            <a:ext cx="972078" cy="285381"/>
          </a:xfrm>
          <a:prstGeom prst="rect">
            <a:avLst/>
          </a:prstGeom>
        </p:spPr>
      </p:pic>
      <p:pic>
        <p:nvPicPr>
          <p:cNvPr id="9" name="Picture 8" descr="A logo of a university&#10;&#10;Description automatically generated">
            <a:extLst>
              <a:ext uri="{FF2B5EF4-FFF2-40B4-BE49-F238E27FC236}">
                <a16:creationId xmlns:a16="http://schemas.microsoft.com/office/drawing/2014/main" id="{A19BD840-2EB8-60D8-2947-930EBB1FE3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088177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270AC-601F-D537-3460-3FE09CC6AC14}"/>
              </a:ext>
            </a:extLst>
          </p:cNvPr>
          <p:cNvSpPr>
            <a:spLocks noGrp="1"/>
          </p:cNvSpPr>
          <p:nvPr>
            <p:ph type="title"/>
          </p:nvPr>
        </p:nvSpPr>
        <p:spPr>
          <a:xfrm>
            <a:off x="561627" y="156322"/>
            <a:ext cx="9528048" cy="1600200"/>
          </a:xfrm>
        </p:spPr>
        <p:txBody>
          <a:bodyPr>
            <a:normAutofit/>
          </a:bodyPr>
          <a:lstStyle/>
          <a:p>
            <a:r>
              <a:rPr lang="en-US" b="1" dirty="0">
                <a:latin typeface="Times New Roman" panose="02020603050405020304" pitchFamily="18" charset="0"/>
                <a:cs typeface="Times New Roman" panose="02020603050405020304" pitchFamily="18" charset="0"/>
              </a:rPr>
              <a:t>Sample of Case Report </a:t>
            </a:r>
            <a:r>
              <a:rPr lang="en-US" sz="2400" b="1" dirty="0">
                <a:latin typeface="Times New Roman" panose="02020603050405020304" pitchFamily="18" charset="0"/>
                <a:cs typeface="Times New Roman" panose="02020603050405020304" pitchFamily="18" charset="0"/>
              </a:rPr>
              <a:t>(available in the book)</a:t>
            </a:r>
            <a:endParaRPr lang="en-US"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746466F-9F24-C34E-BBA6-2CB94305520C}"/>
              </a:ext>
            </a:extLst>
          </p:cNvPr>
          <p:cNvSpPr>
            <a:spLocks noGrp="1"/>
          </p:cNvSpPr>
          <p:nvPr>
            <p:ph type="sldNum" sz="quarter" idx="11"/>
          </p:nvPr>
        </p:nvSpPr>
        <p:spPr>
          <a:xfrm>
            <a:off x="10635996" y="6356350"/>
            <a:ext cx="784860" cy="365125"/>
          </a:xfrm>
        </p:spPr>
        <p:txBody>
          <a:bodyPr/>
          <a:lstStyle/>
          <a:p>
            <a:fld id="{294A09A9-5501-47C1-A89A-A340965A2BE2}" type="slidenum">
              <a:rPr lang="en-US" sz="2000" smtClean="0">
                <a:latin typeface="Times New Roman" panose="02020603050405020304" pitchFamily="18" charset="0"/>
                <a:cs typeface="Times New Roman" panose="02020603050405020304" pitchFamily="18" charset="0"/>
              </a:rPr>
              <a:pPr/>
              <a:t>8</a:t>
            </a:fld>
            <a:endParaRPr lang="en-US" sz="2000" dirty="0">
              <a:latin typeface="Times New Roman" panose="02020603050405020304" pitchFamily="18" charset="0"/>
              <a:cs typeface="Times New Roman" panose="02020603050405020304" pitchFamily="18" charset="0"/>
            </a:endParaRPr>
          </a:p>
        </p:txBody>
      </p:sp>
      <p:sp>
        <p:nvSpPr>
          <p:cNvPr id="11" name="Rectangle 1">
            <a:extLst>
              <a:ext uri="{FF2B5EF4-FFF2-40B4-BE49-F238E27FC236}">
                <a16:creationId xmlns:a16="http://schemas.microsoft.com/office/drawing/2014/main" id="{F8D3CDFF-682E-4F33-D7F4-2295EA1E0E4E}"/>
              </a:ext>
            </a:extLst>
          </p:cNvPr>
          <p:cNvSpPr>
            <a:spLocks noChangeArrowheads="1"/>
          </p:cNvSpPr>
          <p:nvPr/>
        </p:nvSpPr>
        <p:spPr bwMode="auto">
          <a:xfrm>
            <a:off x="218661" y="4725134"/>
            <a:ext cx="1137699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Part Three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He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smokes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approximately 20 cigarettes a day and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teetotal. He has been prescribed aspirin, B-blockers for the previous two years, and a GTN spray to use as required, which is two to three times per week. His father died of a myocardial infarction aged 65.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D18900B-C770-F95A-0185-2AE83353A4FE}"/>
              </a:ext>
            </a:extLst>
          </p:cNvPr>
          <p:cNvSpPr txBox="1"/>
          <p:nvPr/>
        </p:nvSpPr>
        <p:spPr>
          <a:xfrm>
            <a:off x="218661" y="2765239"/>
            <a:ext cx="10701130" cy="101566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 49-year-old man. He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works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as a gallery attendant. He was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presented</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in A &amp; E with chest pain. He had had the pain for 3 hours prior to arrival. The pain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was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in the center of his chest and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radiated</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to his left shoulder. </a:t>
            </a:r>
          </a:p>
        </p:txBody>
      </p:sp>
      <p:sp>
        <p:nvSpPr>
          <p:cNvPr id="14" name="TextBox 13">
            <a:extLst>
              <a:ext uri="{FF2B5EF4-FFF2-40B4-BE49-F238E27FC236}">
                <a16:creationId xmlns:a16="http://schemas.microsoft.com/office/drawing/2014/main" id="{00C3A407-8390-144B-476A-8A2521C5D16C}"/>
              </a:ext>
            </a:extLst>
          </p:cNvPr>
          <p:cNvSpPr txBox="1"/>
          <p:nvPr/>
        </p:nvSpPr>
        <p:spPr>
          <a:xfrm>
            <a:off x="218661" y="2345042"/>
            <a:ext cx="4028661"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Part one </a:t>
            </a:r>
          </a:p>
        </p:txBody>
      </p:sp>
      <p:sp>
        <p:nvSpPr>
          <p:cNvPr id="15" name="TextBox 14">
            <a:extLst>
              <a:ext uri="{FF2B5EF4-FFF2-40B4-BE49-F238E27FC236}">
                <a16:creationId xmlns:a16="http://schemas.microsoft.com/office/drawing/2014/main" id="{14186596-551C-3A64-7580-FBE26E565664}"/>
              </a:ext>
            </a:extLst>
          </p:cNvPr>
          <p:cNvSpPr txBox="1"/>
          <p:nvPr/>
        </p:nvSpPr>
        <p:spPr>
          <a:xfrm>
            <a:off x="218661" y="3800989"/>
            <a:ext cx="11202195"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Part Two </a:t>
            </a:r>
          </a:p>
          <a:p>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He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 history of chest pain on exercise, which has been present for the previous six months.   </a:t>
            </a:r>
          </a:p>
        </p:txBody>
      </p:sp>
      <p:pic>
        <p:nvPicPr>
          <p:cNvPr id="16" name="Picture 15" descr="A logo of a university&#10;&#10;Description automatically generated">
            <a:extLst>
              <a:ext uri="{FF2B5EF4-FFF2-40B4-BE49-F238E27FC236}">
                <a16:creationId xmlns:a16="http://schemas.microsoft.com/office/drawing/2014/main" id="{5F24F980-6049-0A50-D8B1-6A22D072A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01334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E4BD643-36BC-E1B6-1AA0-9557DD9D74F9}"/>
              </a:ext>
            </a:extLst>
          </p:cNvPr>
          <p:cNvSpPr>
            <a:spLocks noChangeArrowheads="1"/>
          </p:cNvSpPr>
          <p:nvPr/>
        </p:nvSpPr>
        <p:spPr bwMode="auto">
          <a:xfrm>
            <a:off x="276137" y="2051134"/>
            <a:ext cx="579357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effectLst/>
                <a:latin typeface="Times New Roman" panose="02020603050405020304" pitchFamily="18" charset="0"/>
                <a:cs typeface="Times New Roman" panose="02020603050405020304" pitchFamily="18" charset="0"/>
              </a:rPr>
              <a:t>Age</a:t>
            </a:r>
            <a:r>
              <a:rPr kumimoji="0" lang="en-US" altLang="en-US" sz="1600" b="0" i="0" u="none" strike="noStrike" cap="none" normalizeH="0" baseline="0" dirty="0">
                <a:ln>
                  <a:noFill/>
                </a:ln>
                <a:effectLst/>
                <a:latin typeface="Times New Roman" panose="02020603050405020304" pitchFamily="18" charset="0"/>
                <a:cs typeface="Times New Roman" panose="02020603050405020304" pitchFamily="18" charset="0"/>
              </a:rPr>
              <a:t>: 50-year-old female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effectLst/>
                <a:latin typeface="Times New Roman" panose="02020603050405020304" pitchFamily="18" charset="0"/>
                <a:cs typeface="Times New Roman" panose="02020603050405020304" pitchFamily="18" charset="0"/>
              </a:rPr>
              <a:t>Gender</a:t>
            </a:r>
            <a:r>
              <a:rPr kumimoji="0" lang="en-US" altLang="en-US" sz="1600" b="0" i="0" u="none" strike="noStrike" cap="none" normalizeH="0" baseline="0" dirty="0">
                <a:ln>
                  <a:noFill/>
                </a:ln>
                <a:effectLst/>
                <a:latin typeface="Times New Roman" panose="02020603050405020304" pitchFamily="18" charset="0"/>
                <a:cs typeface="Times New Roman" panose="02020603050405020304" pitchFamily="18" charset="0"/>
              </a:rPr>
              <a:t>: Female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effectLst/>
                <a:latin typeface="Times New Roman" panose="02020603050405020304" pitchFamily="18" charset="0"/>
                <a:cs typeface="Times New Roman" panose="02020603050405020304" pitchFamily="18" charset="0"/>
              </a:rPr>
              <a:t>Condition</a:t>
            </a:r>
            <a:r>
              <a:rPr kumimoji="0" lang="en-US" altLang="en-US" sz="1600" b="0" i="0" u="none" strike="noStrike" cap="none" normalizeH="0" baseline="0" dirty="0">
                <a:ln>
                  <a:noFill/>
                </a:ln>
                <a:effectLst/>
                <a:latin typeface="Times New Roman" panose="02020603050405020304" pitchFamily="18" charset="0"/>
                <a:cs typeface="Times New Roman" panose="02020603050405020304" pitchFamily="18" charset="0"/>
              </a:rPr>
              <a:t>: Chest pain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effectLst/>
                <a:latin typeface="Times New Roman" panose="02020603050405020304" pitchFamily="18" charset="0"/>
                <a:cs typeface="Times New Roman" panose="02020603050405020304" pitchFamily="18" charset="0"/>
              </a:rPr>
              <a:t>Duration of pain</a:t>
            </a:r>
            <a:r>
              <a:rPr kumimoji="0" lang="en-US" altLang="en-US" sz="1600" b="0" i="0" u="none" strike="noStrike" cap="none" normalizeH="0" baseline="0" dirty="0">
                <a:ln>
                  <a:noFill/>
                </a:ln>
                <a:effectLst/>
                <a:latin typeface="Times New Roman" panose="02020603050405020304" pitchFamily="18" charset="0"/>
                <a:cs typeface="Times New Roman" panose="02020603050405020304" pitchFamily="18" charset="0"/>
              </a:rPr>
              <a:t>: 6 hours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effectLst/>
                <a:latin typeface="Times New Roman" panose="02020603050405020304" pitchFamily="18" charset="0"/>
                <a:cs typeface="Times New Roman" panose="02020603050405020304" pitchFamily="18" charset="0"/>
              </a:rPr>
              <a:t>Location of pain</a:t>
            </a:r>
            <a:r>
              <a:rPr kumimoji="0" lang="en-US" altLang="en-US" sz="1600" b="0" i="0" u="none" strike="noStrike" cap="none" normalizeH="0" baseline="0" dirty="0">
                <a:ln>
                  <a:noFill/>
                </a:ln>
                <a:effectLst/>
                <a:latin typeface="Times New Roman" panose="02020603050405020304" pitchFamily="18" charset="0"/>
                <a:cs typeface="Times New Roman" panose="02020603050405020304" pitchFamily="18" charset="0"/>
              </a:rPr>
              <a:t>: Center of the chest, radiating to left arm and jaw</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effectLst/>
                <a:latin typeface="Times New Roman" panose="02020603050405020304" pitchFamily="18" charset="0"/>
                <a:cs typeface="Times New Roman" panose="02020603050405020304" pitchFamily="18" charset="0"/>
              </a:rPr>
              <a:t>Character of pain</a:t>
            </a:r>
            <a:r>
              <a:rPr kumimoji="0" lang="en-US" altLang="en-US" sz="1600" b="0" i="0" u="none" strike="noStrike" cap="none" normalizeH="0" baseline="0" dirty="0">
                <a:ln>
                  <a:noFill/>
                </a:ln>
                <a:effectLst/>
                <a:latin typeface="Times New Roman" panose="02020603050405020304" pitchFamily="18" charset="0"/>
                <a:cs typeface="Times New Roman" panose="02020603050405020304" pitchFamily="18" charset="0"/>
              </a:rPr>
              <a:t>: Crushing, heavy pressure-like sensation</a:t>
            </a:r>
          </a:p>
        </p:txBody>
      </p:sp>
      <p:sp>
        <p:nvSpPr>
          <p:cNvPr id="7" name="TextBox 6">
            <a:extLst>
              <a:ext uri="{FF2B5EF4-FFF2-40B4-BE49-F238E27FC236}">
                <a16:creationId xmlns:a16="http://schemas.microsoft.com/office/drawing/2014/main" id="{7233A48E-3A06-B755-CC19-B5723C742642}"/>
              </a:ext>
            </a:extLst>
          </p:cNvPr>
          <p:cNvSpPr txBox="1"/>
          <p:nvPr/>
        </p:nvSpPr>
        <p:spPr>
          <a:xfrm>
            <a:off x="344557" y="3555907"/>
            <a:ext cx="9475304" cy="646331"/>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A </a:t>
            </a:r>
            <a:r>
              <a:rPr lang="en-US" b="1" dirty="0">
                <a:latin typeface="Times New Roman" panose="02020603050405020304" pitchFamily="18" charset="0"/>
                <a:cs typeface="Times New Roman" panose="02020603050405020304" pitchFamily="18" charset="0"/>
              </a:rPr>
              <a:t>50-year-old female</a:t>
            </a:r>
            <a:r>
              <a:rPr lang="en-US" dirty="0">
                <a:latin typeface="Times New Roman" panose="02020603050405020304" pitchFamily="18" charset="0"/>
                <a:cs typeface="Times New Roman" panose="02020603050405020304" pitchFamily="18" charset="0"/>
              </a:rPr>
              <a:t> presented with </a:t>
            </a:r>
            <a:r>
              <a:rPr lang="en-US" b="1" dirty="0">
                <a:latin typeface="Times New Roman" panose="02020603050405020304" pitchFamily="18" charset="0"/>
                <a:cs typeface="Times New Roman" panose="02020603050405020304" pitchFamily="18" charset="0"/>
              </a:rPr>
              <a:t>chest pain</a:t>
            </a:r>
            <a:r>
              <a:rPr lang="en-US" dirty="0">
                <a:latin typeface="Times New Roman" panose="02020603050405020304" pitchFamily="18" charset="0"/>
                <a:cs typeface="Times New Roman" panose="02020603050405020304" pitchFamily="18" charset="0"/>
              </a:rPr>
              <a:t> lasting </a:t>
            </a:r>
            <a:r>
              <a:rPr lang="en-US" b="1" dirty="0">
                <a:latin typeface="Times New Roman" panose="02020603050405020304" pitchFamily="18" charset="0"/>
                <a:cs typeface="Times New Roman" panose="02020603050405020304" pitchFamily="18" charset="0"/>
              </a:rPr>
              <a:t>6 hours</a:t>
            </a:r>
            <a:r>
              <a:rPr lang="en-US" dirty="0">
                <a:latin typeface="Times New Roman" panose="02020603050405020304" pitchFamily="18" charset="0"/>
                <a:cs typeface="Times New Roman" panose="02020603050405020304" pitchFamily="18" charset="0"/>
              </a:rPr>
              <a:t>, described as a </a:t>
            </a:r>
            <a:r>
              <a:rPr lang="en-US" b="1" dirty="0">
                <a:latin typeface="Times New Roman" panose="02020603050405020304" pitchFamily="18" charset="0"/>
                <a:cs typeface="Times New Roman" panose="02020603050405020304" pitchFamily="18" charset="0"/>
              </a:rPr>
              <a:t>crushing</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heavy pressure-like sensation</a:t>
            </a:r>
            <a:r>
              <a:rPr lang="en-US" dirty="0">
                <a:latin typeface="Times New Roman" panose="02020603050405020304" pitchFamily="18" charset="0"/>
                <a:cs typeface="Times New Roman" panose="02020603050405020304" pitchFamily="18" charset="0"/>
              </a:rPr>
              <a:t> located in the </a:t>
            </a:r>
            <a:r>
              <a:rPr lang="en-US" b="1" dirty="0">
                <a:latin typeface="Times New Roman" panose="02020603050405020304" pitchFamily="18" charset="0"/>
                <a:cs typeface="Times New Roman" panose="02020603050405020304" pitchFamily="18" charset="0"/>
              </a:rPr>
              <a:t>center of her chest</a:t>
            </a:r>
            <a:r>
              <a:rPr lang="en-US" dirty="0">
                <a:latin typeface="Times New Roman" panose="02020603050405020304" pitchFamily="18" charset="0"/>
                <a:cs typeface="Times New Roman" panose="02020603050405020304" pitchFamily="18" charset="0"/>
              </a:rPr>
              <a:t>, radiating to her </a:t>
            </a:r>
            <a:r>
              <a:rPr lang="en-US" b="1" dirty="0">
                <a:latin typeface="Times New Roman" panose="02020603050405020304" pitchFamily="18" charset="0"/>
                <a:cs typeface="Times New Roman" panose="02020603050405020304" pitchFamily="18" charset="0"/>
              </a:rPr>
              <a:t>left arm and jaw</a:t>
            </a:r>
            <a:r>
              <a:rPr lang="en-US"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48FAB893-4AF6-DA11-EF3F-9D0CAD75A8EA}"/>
              </a:ext>
            </a:extLst>
          </p:cNvPr>
          <p:cNvSpPr txBox="1"/>
          <p:nvPr/>
        </p:nvSpPr>
        <p:spPr>
          <a:xfrm>
            <a:off x="304801" y="4320066"/>
            <a:ext cx="9634330" cy="923330"/>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The patient had no prior history of cardiovascular disease, hypertension, diabetes, or hyperlipidemia. She had not experienced any previous episodes of chest pain or related symptoms. The patient was not currently taking any regular medications and had no known allergies. </a:t>
            </a:r>
          </a:p>
        </p:txBody>
      </p:sp>
      <p:sp>
        <p:nvSpPr>
          <p:cNvPr id="9" name="TextBox 8">
            <a:extLst>
              <a:ext uri="{FF2B5EF4-FFF2-40B4-BE49-F238E27FC236}">
                <a16:creationId xmlns:a16="http://schemas.microsoft.com/office/drawing/2014/main" id="{FE3899FF-7145-F933-E5CC-37AEAAA84313}"/>
              </a:ext>
            </a:extLst>
          </p:cNvPr>
          <p:cNvSpPr txBox="1"/>
          <p:nvPr/>
        </p:nvSpPr>
        <p:spPr>
          <a:xfrm>
            <a:off x="304800" y="5384415"/>
            <a:ext cx="9740347" cy="1200329"/>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She is married, does not smoke, and drinks alcohol occasionally. Her </a:t>
            </a:r>
            <a:r>
              <a:rPr lang="en-US" b="1" dirty="0">
                <a:latin typeface="Times New Roman" panose="02020603050405020304" pitchFamily="18" charset="0"/>
                <a:cs typeface="Times New Roman" panose="02020603050405020304" pitchFamily="18" charset="0"/>
              </a:rPr>
              <a:t>family history</a:t>
            </a:r>
            <a:r>
              <a:rPr lang="en-US" dirty="0">
                <a:latin typeface="Times New Roman" panose="02020603050405020304" pitchFamily="18" charset="0"/>
                <a:cs typeface="Times New Roman" panose="02020603050405020304" pitchFamily="18" charset="0"/>
              </a:rPr>
              <a:t> is significant for cardiovascular disease, with her father having had a </a:t>
            </a:r>
            <a:r>
              <a:rPr lang="en-US" b="1" dirty="0">
                <a:latin typeface="Times New Roman" panose="02020603050405020304" pitchFamily="18" charset="0"/>
                <a:cs typeface="Times New Roman" panose="02020603050405020304" pitchFamily="18" charset="0"/>
              </a:rPr>
              <a:t>myocardial infarction</a:t>
            </a:r>
            <a:r>
              <a:rPr lang="en-US" dirty="0">
                <a:latin typeface="Times New Roman" panose="02020603050405020304" pitchFamily="18" charset="0"/>
                <a:cs typeface="Times New Roman" panose="02020603050405020304" pitchFamily="18" charset="0"/>
              </a:rPr>
              <a:t> at age 55. The patient’s lifestyle includes a </a:t>
            </a:r>
            <a:r>
              <a:rPr lang="en-US" b="1" dirty="0">
                <a:latin typeface="Times New Roman" panose="02020603050405020304" pitchFamily="18" charset="0"/>
                <a:cs typeface="Times New Roman" panose="02020603050405020304" pitchFamily="18" charset="0"/>
              </a:rPr>
              <a:t>balanced but occasionally unhealthy diet</a:t>
            </a:r>
            <a:r>
              <a:rPr lang="en-US" dirty="0">
                <a:latin typeface="Times New Roman" panose="02020603050405020304" pitchFamily="18" charset="0"/>
                <a:cs typeface="Times New Roman" panose="02020603050405020304" pitchFamily="18" charset="0"/>
              </a:rPr>
              <a:t>, limited exercise, and high levels of work-related </a:t>
            </a:r>
            <a:r>
              <a:rPr lang="en-US" b="1" dirty="0">
                <a:latin typeface="Times New Roman" panose="02020603050405020304" pitchFamily="18" charset="0"/>
                <a:cs typeface="Times New Roman" panose="02020603050405020304" pitchFamily="18" charset="0"/>
              </a:rPr>
              <a:t>stress</a:t>
            </a:r>
            <a:r>
              <a:rPr lang="en-US" dirty="0">
                <a:latin typeface="Times New Roman" panose="02020603050405020304" pitchFamily="18" charset="0"/>
                <a:cs typeface="Times New Roman" panose="02020603050405020304" pitchFamily="18" charset="0"/>
              </a:rPr>
              <a:t>, with no active stress management strategies.</a:t>
            </a:r>
          </a:p>
        </p:txBody>
      </p:sp>
      <p:sp>
        <p:nvSpPr>
          <p:cNvPr id="10" name="TextBox 9">
            <a:extLst>
              <a:ext uri="{FF2B5EF4-FFF2-40B4-BE49-F238E27FC236}">
                <a16:creationId xmlns:a16="http://schemas.microsoft.com/office/drawing/2014/main" id="{8CBD16CE-1A44-C52E-8D8F-6B7C71E18C80}"/>
              </a:ext>
            </a:extLst>
          </p:cNvPr>
          <p:cNvSpPr txBox="1"/>
          <p:nvPr/>
        </p:nvSpPr>
        <p:spPr>
          <a:xfrm>
            <a:off x="583095" y="428532"/>
            <a:ext cx="7447722"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Sample of Case Report </a:t>
            </a:r>
          </a:p>
        </p:txBody>
      </p:sp>
      <p:pic>
        <p:nvPicPr>
          <p:cNvPr id="11" name="Picture 10" descr="A logo of a university&#10;&#10;Description automatically generated">
            <a:extLst>
              <a:ext uri="{FF2B5EF4-FFF2-40B4-BE49-F238E27FC236}">
                <a16:creationId xmlns:a16="http://schemas.microsoft.com/office/drawing/2014/main" id="{F454E031-1548-0B09-7FB8-20A800C8A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4204999606"/>
      </p:ext>
    </p:extLst>
  </p:cSld>
  <p:clrMapOvr>
    <a:masterClrMapping/>
  </p:clrMapOvr>
</p:sld>
</file>

<file path=ppt/theme/theme1.xml><?xml version="1.0" encoding="utf-8"?>
<a:theme xmlns:a="http://schemas.openxmlformats.org/drawingml/2006/main" name="Custom">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 flourish_win32_CP_v3" id="{3BF332BF-22B8-49D8-950E-E9BBBBF59833}" vid="{E4E7F1DC-3AF4-489F-A450-0CED11A8EB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915FD3-F777-4046-A12C-BE3860E324BC}">
  <ds:schemaRefs>
    <ds:schemaRef ds:uri="http://schemas.microsoft.com/sharepoint/v3/contenttype/forms"/>
  </ds:schemaRefs>
</ds:datastoreItem>
</file>

<file path=customXml/itemProps2.xml><?xml version="1.0" encoding="utf-8"?>
<ds:datastoreItem xmlns:ds="http://schemas.openxmlformats.org/officeDocument/2006/customXml" ds:itemID="{A384BFC8-02DA-464F-AE97-4951BE47415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71E6BC5B-F32E-483D-A6CB-100D6BCB78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{B0944732-B563-4788-9A71-885BA41B551A}tf56410444_win32</Template>
  <TotalTime>92</TotalTime>
  <Words>604</Words>
  <Application>Microsoft Office PowerPoint</Application>
  <PresentationFormat>Widescreen</PresentationFormat>
  <Paragraphs>72</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Baskerville Old Face</vt:lpstr>
      <vt:lpstr>Calibri</vt:lpstr>
      <vt:lpstr>Gill Sans Nova Light</vt:lpstr>
      <vt:lpstr>Times New Roman</vt:lpstr>
      <vt:lpstr>Wingdings</vt:lpstr>
      <vt:lpstr>Custom</vt:lpstr>
      <vt:lpstr>PowerPoint Presentation</vt:lpstr>
      <vt:lpstr>Writing a Case Report </vt:lpstr>
      <vt:lpstr>Outline </vt:lpstr>
      <vt:lpstr>Objectives </vt:lpstr>
      <vt:lpstr>Writing a Case Report </vt:lpstr>
      <vt:lpstr>Case Report </vt:lpstr>
      <vt:lpstr>Samples of Case Report </vt:lpstr>
      <vt:lpstr>Sample of Case Report (available in the book)</vt:lpstr>
      <vt:lpstr>PowerPoint Presentation</vt:lpstr>
      <vt:lpstr>Homework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case report </dc:title>
  <dc:creator>Zainab</dc:creator>
  <cp:lastModifiedBy>Zainab </cp:lastModifiedBy>
  <cp:revision>7</cp:revision>
  <dcterms:created xsi:type="dcterms:W3CDTF">2025-04-27T07:22:55Z</dcterms:created>
  <dcterms:modified xsi:type="dcterms:W3CDTF">2025-05-24T11:48:33Z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