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3" r:id="rId4"/>
    <p:sldId id="262" r:id="rId5"/>
    <p:sldId id="259" r:id="rId6"/>
    <p:sldId id="260" r:id="rId7"/>
    <p:sldId id="261" r:id="rId8"/>
    <p:sldId id="265" r:id="rId9"/>
    <p:sldId id="264" r:id="rId10"/>
    <p:sldId id="267" r:id="rId11"/>
    <p:sldId id="268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nwJXPtNuoZvw5IOgTqdYYg9c5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234FF33-851C-8C68-FF00-5D3FB8CC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510DA6AA-15FE-0557-DEFD-65717D071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15AD5163-9A7E-6EC5-2BE6-7B3417611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403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D78767A6-884C-DC72-7642-5A16A685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1EA185B5-E4EF-F44F-3807-6F93A66AE3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DD4C52C6-7EA9-E639-B290-80F3E7CA67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73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7F4653C-47B3-694D-80A1-0E457CA64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357D7CEE-A718-938A-98E3-6BD49899F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C0737D82-EC64-7EB3-2A5C-E358064F2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20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6D54326-A130-163F-89B8-9CAB4BFF5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939579BC-4592-1385-C846-90F94CE587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47E7F7A6-23EF-1699-CEA9-F9EB4FC05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747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C8CD8DD-91B1-D5DB-6D05-8C5F2ED00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61386152-074A-C1BA-1A3C-EA313A12B8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2F05094B-0845-4FE0-8B9B-889E125230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483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AB5BBDD-174A-F93E-55A7-D9CA4BF99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AC97E90C-77F2-9BDA-930B-6F30BE07E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3596C9B4-1FE4-CFCD-3A08-E471CAD80D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2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57D4809-B63F-DA6B-5E0A-21B412BA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80DB41A4-DEB4-6387-9E90-8C8BC0978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D6905970-0E0D-3DE4-A249-AB7020FA45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51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FD68E34-BE16-02AC-6EF7-3D768B58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28224BC0-07B4-56B5-4C73-E99ED73235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7636A811-6B63-A45A-0A74-C23240CFE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28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AA5475F4-42CC-193D-5739-5C08AF1BE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BE595E27-C9F3-3D11-DFF5-7EC866CEF3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4597FB4B-5721-E0CF-1837-AD06AB5DA2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8BA7B0B-57A0-EECE-4E17-D9163626B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87CA3C10-E27D-A1D7-FD3A-B7F8EDB60D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2C9B743C-49C0-5FC8-F77A-7B56DDA20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37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ACB3BFE-7B49-4D03-E05E-D27A2083C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E869583F-C496-B6DF-55FD-79A006685A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F1241F0B-B7C5-1122-2133-7D5558C53A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3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E3AAB63-4D91-7CDE-935D-7178F3371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8FD19510-A977-4267-D7F6-D9E7FDB535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52FA7036-A378-84A5-7EC0-F330CE1A9E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61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36E92A7-A908-1D95-3E07-0CD662F7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E978821C-19F5-30FF-BB4F-6232EBBF66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EB286146-D9B6-DBD2-A575-4C43E790C3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7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87373" y="1781359"/>
            <a:ext cx="9211056" cy="357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Times New Roman"/>
              <a:buNone/>
            </a:pPr>
            <a:r>
              <a:rPr lang="en-US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– TECHNICAL ENGLISH</a:t>
            </a:r>
            <a:br>
              <a:rPr lang="en-US" sz="4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 POINTS TO CONSIDER</a:t>
            </a:r>
            <a:b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 – 2025 SPRING SEMESTER</a:t>
            </a:r>
            <a:endParaRPr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B4140C3E-F650-E579-8768-66E30DBDBB25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323674"/>
            <a:ext cx="8322906" cy="119730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D391E00-44BA-A913-463C-90B6B0C8A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136DA372-8FCD-6ADF-3819-D24DC731DB6B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B26A0D-8593-CF2D-76BA-8D2E41975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56" y="1596598"/>
            <a:ext cx="8668960" cy="449642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43E9E6B-BBC9-2351-657A-2631AB25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F41A1D0-6F6E-292D-243D-4004E2F8D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7816827F-76DC-4A94-EFAB-0457C87E97BE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822AE40-13D6-AE58-968A-0A090030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088128-9799-DE89-88B2-68BE70AA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44" y="1167897"/>
            <a:ext cx="10515600" cy="56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7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3A6E392-F067-0B02-A37D-AE867831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2171D496-3C39-5B8A-CECD-30B2A1BB4D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469880" cy="252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b="1" dirty="0">
                <a:solidFill>
                  <a:srgbClr val="00B0F0"/>
                </a:solidFill>
              </a:rPr>
              <a:t>IMAGINE THAT YOU WORK FOR A WELL-KNOWN COMPANY WITH A WELL-PAID SALARY. HOWEVER, YOU ARE NOT HAPPY THERE. DO YOU RESIGN OR WORK THERE?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85FABDFC-758A-81CE-AF82-35048B2C8561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2506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F85A5B4-472E-B4EA-3C48-ECFEE45B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6E2305-12E2-BA7C-6B35-085946BF2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270034"/>
            <a:ext cx="11539728" cy="4148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9F3804-BA4C-6993-E37A-1A4D3CE2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" y="2521077"/>
            <a:ext cx="11990832" cy="2352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DFCE11-77C3-9B10-2CA4-3AF0F4C38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5356"/>
            <a:ext cx="12192000" cy="18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F523823-040D-B905-56F4-D4E1747F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88772-73C7-D42A-F3B6-31BABCAB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62"/>
            <a:ext cx="12192000" cy="60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AFD59F0-B5E9-993C-2916-0CEE73B5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56DAB-072E-DF9B-E0C6-DF760BD4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8" y="123364"/>
            <a:ext cx="5068007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515600" cy="5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dirty="0">
                <a:solidFill>
                  <a:srgbClr val="C00000"/>
                </a:solidFill>
              </a:rPr>
              <a:t>DURATION AROUND </a:t>
            </a:r>
            <a:r>
              <a:rPr lang="en-US" sz="2800" b="1" dirty="0">
                <a:solidFill>
                  <a:srgbClr val="00B0F0"/>
                </a:solidFill>
              </a:rPr>
              <a:t>10</a:t>
            </a:r>
            <a:r>
              <a:rPr lang="en-US" sz="2800" dirty="0">
                <a:solidFill>
                  <a:srgbClr val="C00000"/>
                </a:solidFill>
              </a:rPr>
              <a:t> WEEKS, EXCLUDING EXAM WEEKS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UNITS TO BE COVERED ARE: </a:t>
            </a:r>
            <a:r>
              <a:rPr lang="en-US" sz="2800" b="1" dirty="0">
                <a:solidFill>
                  <a:srgbClr val="00B0F0"/>
                </a:solidFill>
              </a:rPr>
              <a:t>45</a:t>
            </a:r>
            <a:endParaRPr sz="2800" b="1" dirty="0">
              <a:solidFill>
                <a:srgbClr val="00B0F0"/>
              </a:solidFill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660903" y="2020299"/>
            <a:ext cx="10692897" cy="435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AROUND 5 UNITS WILL BE COVERED EACH WEEK.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STUDENTS WILL TAKE </a:t>
            </a:r>
            <a:r>
              <a:rPr lang="en-US" b="1" dirty="0">
                <a:solidFill>
                  <a:srgbClr val="FF0000"/>
                </a:solidFill>
              </a:rPr>
              <a:t>POP QUIZZES </a:t>
            </a:r>
            <a:r>
              <a:rPr lang="en-US" dirty="0">
                <a:solidFill>
                  <a:srgbClr val="7030A0"/>
                </a:solidFill>
              </a:rPr>
              <a:t>TO MEASURE THEIR LEARNING </a:t>
            </a:r>
            <a:r>
              <a:rPr lang="en-US" dirty="0">
                <a:solidFill>
                  <a:srgbClr val="FF0000"/>
                </a:solidFill>
              </a:rPr>
              <a:t>AT THE END OF EACH WEEK</a:t>
            </a:r>
            <a:r>
              <a:rPr lang="en-US" dirty="0">
                <a:solidFill>
                  <a:srgbClr val="7030A0"/>
                </a:solidFill>
              </a:rPr>
              <a:t>. THEY MAY BE MATCHING ACTIVITIES, VIDEOS, PODCASTS OR WRITING TASKS. THEY WILL BE COUNTED UNDER HOMEWORK &amp; PARTICIPATION GRADES.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ALSO, STUDENTS WILL BE IN CHARGE OF </a:t>
            </a:r>
            <a:r>
              <a:rPr lang="en-US" dirty="0">
                <a:solidFill>
                  <a:srgbClr val="FF0000"/>
                </a:solidFill>
              </a:rPr>
              <a:t>ORGANIZING A WORD GAME </a:t>
            </a:r>
            <a:r>
              <a:rPr lang="en-US" dirty="0">
                <a:solidFill>
                  <a:srgbClr val="7030A0"/>
                </a:solidFill>
              </a:rPr>
              <a:t>TO TEACH ESSENTIAL VOCABULARY. </a:t>
            </a:r>
            <a:r>
              <a:rPr lang="en-US" dirty="0">
                <a:solidFill>
                  <a:srgbClr val="FF0000"/>
                </a:solidFill>
              </a:rPr>
              <a:t>EACH STUDENT WILL PREPARE IT ONLY ONCE </a:t>
            </a:r>
            <a:r>
              <a:rPr lang="en-US" dirty="0">
                <a:solidFill>
                  <a:srgbClr val="7030A0"/>
                </a:solidFill>
              </a:rPr>
              <a:t>DURING THE SEMESTER.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6C98A787-F638-6D71-FE4E-2E731315D59F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45D8E00-67A0-57D0-EB36-57B37861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9CAE30A6-5799-E5DD-DCAA-12E5CDB1D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515600" cy="5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dirty="0">
                <a:solidFill>
                  <a:srgbClr val="C00000"/>
                </a:solidFill>
                <a:highlight>
                  <a:srgbClr val="FFFF00"/>
                </a:highlight>
              </a:rPr>
              <a:t>OBJECTIVES</a:t>
            </a:r>
            <a:r>
              <a:rPr lang="en-US" sz="2800" dirty="0">
                <a:solidFill>
                  <a:srgbClr val="C00000"/>
                </a:solidFill>
              </a:rPr>
              <a:t>. AT THE END OF THE SEMESTER, STUDENTS WILL BE ABLE TO …………….</a:t>
            </a:r>
            <a:endParaRPr sz="2800" b="1" dirty="0">
              <a:solidFill>
                <a:srgbClr val="00B0F0"/>
              </a:solidFill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47A9EBBA-2C6D-F81A-8091-63F187626E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0903" y="2020299"/>
            <a:ext cx="10692897" cy="435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IMPROVE THEIR COMMUNICATION SKILLS IN A WORK ENVIRONMENT BY EQUIPPING THEMSELVES WITH FUNDAMENTAL KNOWLEDGE OF COMPUTER COMPONENTS, ACCESSORIES, SOFTWARE, INTERNET SECURITY, WEB DESIGN AND THE FUTURE OF THE INDUSTRY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LEARN HOW TO MANAGE TIME WISELY IN INDIVIDUAL PRESENTATIONS, POP QUIZZES AND MAIN EXAMS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WRITE ESSAYS COHERENTLY ABOUT CAREER-SPECIFIC TOPICS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615E82E3-7E1F-2EE8-BB2B-FB542CDACED9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816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88DF466-56EF-200D-3D0A-85B1BE76B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1BC81EE6-3C5F-6FF5-4F22-BB2F4F06C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515600" cy="5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dirty="0">
                <a:solidFill>
                  <a:srgbClr val="C00000"/>
                </a:solidFill>
              </a:rPr>
              <a:t>GRADING CRITERIA                         %</a:t>
            </a:r>
            <a:endParaRPr sz="2800" b="1" dirty="0">
              <a:solidFill>
                <a:srgbClr val="00B0F0"/>
              </a:solidFill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91CB9E16-994D-8076-C69F-35715FDBDE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0903" y="2020299"/>
            <a:ext cx="10692897" cy="435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QUIZ 					15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MIDTERM					25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FINAL					40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POP-QUIZZES				5	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ORGANIZING WORD GAMES 		5		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HOMEWORK				5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 dirty="0">
                <a:solidFill>
                  <a:srgbClr val="7030A0"/>
                </a:solidFill>
              </a:rPr>
              <a:t>ATTENDANCE				5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DE5607E3-68C1-A681-1615-9670A234DBB5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9225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BA39A8E-5F6D-358F-681F-B6ACECD48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16D1AC2A-64B8-1737-F7FC-477F180113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515600" cy="5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dirty="0">
                <a:solidFill>
                  <a:srgbClr val="C00000"/>
                </a:solidFill>
              </a:rPr>
              <a:t>MODULES 1</a:t>
            </a:r>
            <a:endParaRPr sz="2800" b="1" dirty="0">
              <a:solidFill>
                <a:srgbClr val="00B0F0"/>
              </a:solidFill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98CAC168-7F46-F6B9-393F-D7FBBADBEAE7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D7F6E-3530-0376-CD83-67B55425E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994" y="1100520"/>
            <a:ext cx="6230219" cy="57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023D6BA-0D4C-AC7A-3AAF-94D8CD9A1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0CB35F74-443B-CC5B-5E04-2C35BFDA74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515600" cy="5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dirty="0">
                <a:solidFill>
                  <a:srgbClr val="C00000"/>
                </a:solidFill>
              </a:rPr>
              <a:t>MODULES 2</a:t>
            </a:r>
            <a:endParaRPr sz="2800" b="1" dirty="0">
              <a:solidFill>
                <a:srgbClr val="00B0F0"/>
              </a:solidFill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72689259-113F-EF68-EAA7-401EB7129C25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F68E9-2D0E-8349-88CF-A7EE6B712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31" y="1100521"/>
            <a:ext cx="6249422" cy="57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AE4E0BA-9BA0-414B-E23A-3B01F33EB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D0945353-F974-319B-A710-28C6F9CEC0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515600" cy="5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dirty="0">
                <a:solidFill>
                  <a:srgbClr val="C00000"/>
                </a:solidFill>
              </a:rPr>
              <a:t>MODULES 3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037A0161-4DAC-439D-206F-626F19C16FD8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064CA-FFFB-C0E4-19F1-5FD8A2054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550" y="1100519"/>
            <a:ext cx="5822477" cy="56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E321848-1D25-9681-82F5-D2FDDE79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16D2A231-35BA-531F-1243-40DF0DB27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408" y="1228060"/>
            <a:ext cx="10725912" cy="110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b="1" dirty="0">
                <a:solidFill>
                  <a:srgbClr val="C00000"/>
                </a:solidFill>
              </a:rPr>
              <a:t>COURSEBOOK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4BB9AE9D-C516-48EA-16DA-385ECF1574F0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5456444" cy="1029138"/>
          </a:xfrm>
          <a:prstGeom prst="rect">
            <a:avLst/>
          </a:prstGeom>
          <a:ln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04C02-EB8C-2334-AB78-07DD63F3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991" y="74922"/>
            <a:ext cx="4494211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0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4F9AF15B-B367-1487-2840-A44E75A8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B010C944-5B3D-FAE9-2392-123D72C3F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0" y="1228060"/>
            <a:ext cx="10515600" cy="5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2800" b="1" dirty="0">
                <a:solidFill>
                  <a:srgbClr val="00B0F0"/>
                </a:solidFill>
              </a:rPr>
              <a:t>WHAT IS YOUR DREAM ROLE IN A COMPANY?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61BBC26A-46EB-BA0E-5CBC-12B3F3DF0FD5}"/>
              </a:ext>
            </a:extLst>
          </p:cNvPr>
          <p:cNvPicPr/>
          <p:nvPr/>
        </p:nvPicPr>
        <p:blipFill>
          <a:blip r:embed="rId3"/>
          <a:srcRect l="2362" r="3473"/>
          <a:stretch>
            <a:fillRect/>
          </a:stretch>
        </p:blipFill>
        <p:spPr>
          <a:xfrm>
            <a:off x="1934547" y="71382"/>
            <a:ext cx="8322906" cy="1029138"/>
          </a:xfrm>
          <a:prstGeom prst="rect">
            <a:avLst/>
          </a:prstGeom>
          <a:ln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3436B-378C-A795-4C27-EB8D5D8E7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13" y="1696641"/>
            <a:ext cx="9240540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273</Words>
  <Application>Microsoft Office PowerPoint</Application>
  <PresentationFormat>Widescreen</PresentationFormat>
  <Paragraphs>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IT – TECHNICAL ENGLISH ESSENTIAL POINTS TO CONSIDER  IN 2024 – 2025 SPRING SEMESTER</vt:lpstr>
      <vt:lpstr>DURATION AROUND 10 WEEKS, EXCLUDING EXAM WEEKS UNITS TO BE COVERED ARE: 45</vt:lpstr>
      <vt:lpstr>OBJECTIVES. AT THE END OF THE SEMESTER, STUDENTS WILL BE ABLE TO …………….</vt:lpstr>
      <vt:lpstr>GRADING CRITERIA                         %</vt:lpstr>
      <vt:lpstr>MODULES 1</vt:lpstr>
      <vt:lpstr>MODULES 2</vt:lpstr>
      <vt:lpstr>MODULES 3</vt:lpstr>
      <vt:lpstr>COURSEBOOK</vt:lpstr>
      <vt:lpstr>WHAT IS YOUR DREAM ROLE IN A COMPANY?</vt:lpstr>
      <vt:lpstr>PowerPoint Presentation</vt:lpstr>
      <vt:lpstr>PowerPoint Presentation</vt:lpstr>
      <vt:lpstr>IMAGINE THAT YOU WORK FOR A WELL-KNOWN COMPANY WITH A WELL-PAID SALARY. HOWEVER, YOU ARE NOT HAPPY THERE. DO YOU RESIGN OR WORK THERE?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ENGLISH COURSE FOR STUDENTS</dc:title>
  <dc:creator>saban</dc:creator>
  <cp:lastModifiedBy>Saban Kara</cp:lastModifiedBy>
  <cp:revision>39</cp:revision>
  <dcterms:created xsi:type="dcterms:W3CDTF">2021-12-20T07:24:14Z</dcterms:created>
  <dcterms:modified xsi:type="dcterms:W3CDTF">2025-04-08T10:34:07Z</dcterms:modified>
</cp:coreProperties>
</file>