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660" r:id="rId2"/>
    <p:sldMasterId id="2147484056" r:id="rId3"/>
  </p:sldMasterIdLst>
  <p:notesMasterIdLst>
    <p:notesMasterId r:id="rId12"/>
  </p:notesMasterIdLst>
  <p:sldIdLst>
    <p:sldId id="256" r:id="rId4"/>
    <p:sldId id="258" r:id="rId5"/>
    <p:sldId id="259" r:id="rId6"/>
    <p:sldId id="310" r:id="rId7"/>
    <p:sldId id="312" r:id="rId8"/>
    <p:sldId id="313" r:id="rId9"/>
    <p:sldId id="321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BA9DC-98FF-E450-5B32-F9C8C7F3632C}" v="2118" dt="2025-10-11T09:04:32.218"/>
    <p1510:client id="{6155DB71-302D-A5D8-6F7E-5FCC7C97FD71}" v="247" dt="2025-10-11T03:07:11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 Department" userId="S::it@tiu.edu.iq::c35d4b9f-3fe4-48b9-b826-74286b2da5b9" providerId="AD" clId="Web-{6155DB71-302D-A5D8-6F7E-5FCC7C97FD71}"/>
    <pc:docChg chg="mod addSld delSld modSld addMainMaster delMainMaster modMainMaster">
      <pc:chgData name="IT Department" userId="S::it@tiu.edu.iq::c35d4b9f-3fe4-48b9-b826-74286b2da5b9" providerId="AD" clId="Web-{6155DB71-302D-A5D8-6F7E-5FCC7C97FD71}" dt="2025-10-11T03:07:11.560" v="237"/>
      <pc:docMkLst>
        <pc:docMk/>
      </pc:docMkLst>
      <pc:sldChg chg="addSp delSp modSp mod modClrScheme chgLayout">
        <pc:chgData name="IT Department" userId="S::it@tiu.edu.iq::c35d4b9f-3fe4-48b9-b826-74286b2da5b9" providerId="AD" clId="Web-{6155DB71-302D-A5D8-6F7E-5FCC7C97FD71}" dt="2025-10-11T02:19:01.064" v="134"/>
        <pc:sldMkLst>
          <pc:docMk/>
          <pc:sldMk cId="109857222" sldId="256"/>
        </pc:sldMkLst>
        <pc:spChg chg="mod ord">
          <ac:chgData name="IT Department" userId="S::it@tiu.edu.iq::c35d4b9f-3fe4-48b9-b826-74286b2da5b9" providerId="AD" clId="Web-{6155DB71-302D-A5D8-6F7E-5FCC7C97FD71}" dt="2025-10-11T02:02:34.087" v="96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IT Department" userId="S::it@tiu.edu.iq::c35d4b9f-3fe4-48b9-b826-74286b2da5b9" providerId="AD" clId="Web-{6155DB71-302D-A5D8-6F7E-5FCC7C97FD71}" dt="2025-10-11T02:02:58.307" v="99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IT Department" userId="S::it@tiu.edu.iq::c35d4b9f-3fe4-48b9-b826-74286b2da5b9" providerId="AD" clId="Web-{6155DB71-302D-A5D8-6F7E-5FCC7C97FD71}" dt="2025-10-11T01:50:53.578" v="43"/>
          <ac:spMkLst>
            <pc:docMk/>
            <pc:sldMk cId="109857222" sldId="256"/>
            <ac:spMk id="4" creationId="{BF4F1CAC-9C77-54F0-2370-820B80170CD0}"/>
          </ac:spMkLst>
        </pc:spChg>
        <pc:spChg chg="add del mod">
          <ac:chgData name="IT Department" userId="S::it@tiu.edu.iq::c35d4b9f-3fe4-48b9-b826-74286b2da5b9" providerId="AD" clId="Web-{6155DB71-302D-A5D8-6F7E-5FCC7C97FD71}" dt="2025-10-11T01:50:53.578" v="43"/>
          <ac:spMkLst>
            <pc:docMk/>
            <pc:sldMk cId="109857222" sldId="256"/>
            <ac:spMk id="5" creationId="{46486C49-93ED-4AAD-8165-17D1DBCBE25E}"/>
          </ac:spMkLst>
        </pc:spChg>
        <pc:spChg chg="add mod">
          <ac:chgData name="IT Department" userId="S::it@tiu.edu.iq::c35d4b9f-3fe4-48b9-b826-74286b2da5b9" providerId="AD" clId="Web-{6155DB71-302D-A5D8-6F7E-5FCC7C97FD71}" dt="2025-10-11T01:54:50.618" v="72"/>
          <ac:spMkLst>
            <pc:docMk/>
            <pc:sldMk cId="109857222" sldId="256"/>
            <ac:spMk id="6" creationId="{8807971F-61B9-A881-80FF-DAD16999C0D2}"/>
          </ac:spMkLst>
        </pc:spChg>
        <pc:spChg chg="add del mod">
          <ac:chgData name="IT Department" userId="S::it@tiu.edu.iq::c35d4b9f-3fe4-48b9-b826-74286b2da5b9" providerId="AD" clId="Web-{6155DB71-302D-A5D8-6F7E-5FCC7C97FD71}" dt="2025-10-11T02:19:01.064" v="134"/>
          <ac:spMkLst>
            <pc:docMk/>
            <pc:sldMk cId="109857222" sldId="256"/>
            <ac:spMk id="9" creationId="{F0713776-E13C-6F52-1750-04A1C6F71021}"/>
          </ac:spMkLst>
        </pc:spChg>
        <pc:picChg chg="add del mod">
          <ac:chgData name="IT Department" userId="S::it@tiu.edu.iq::c35d4b9f-3fe4-48b9-b826-74286b2da5b9" providerId="AD" clId="Web-{6155DB71-302D-A5D8-6F7E-5FCC7C97FD71}" dt="2025-10-11T01:58:32.705" v="83"/>
          <ac:picMkLst>
            <pc:docMk/>
            <pc:sldMk cId="109857222" sldId="256"/>
            <ac:picMk id="7" creationId="{C2E8485A-3D32-4EDA-AFF9-866D013BFC57}"/>
          </ac:picMkLst>
        </pc:picChg>
        <pc:picChg chg="add mod modCrop">
          <ac:chgData name="IT Department" userId="S::it@tiu.edu.iq::c35d4b9f-3fe4-48b9-b826-74286b2da5b9" providerId="AD" clId="Web-{6155DB71-302D-A5D8-6F7E-5FCC7C97FD71}" dt="2025-10-11T01:59:19.914" v="88" actId="14100"/>
          <ac:picMkLst>
            <pc:docMk/>
            <pc:sldMk cId="109857222" sldId="256"/>
            <ac:picMk id="8" creationId="{DA229A9F-67B2-4CFB-4F25-FB6E39AFCDB0}"/>
          </ac:picMkLst>
        </pc:picChg>
      </pc:sldChg>
      <pc:sldChg chg="addSp delSp modSp new del mod modClrScheme chgLayout">
        <pc:chgData name="IT Department" userId="S::it@tiu.edu.iq::c35d4b9f-3fe4-48b9-b826-74286b2da5b9" providerId="AD" clId="Web-{6155DB71-302D-A5D8-6F7E-5FCC7C97FD71}" dt="2025-10-11T01:54:59.915" v="75"/>
        <pc:sldMkLst>
          <pc:docMk/>
          <pc:sldMk cId="3086322667" sldId="257"/>
        </pc:sldMkLst>
        <pc:spChg chg="mod ord">
          <ac:chgData name="IT Department" userId="S::it@tiu.edu.iq::c35d4b9f-3fe4-48b9-b826-74286b2da5b9" providerId="AD" clId="Web-{6155DB71-302D-A5D8-6F7E-5FCC7C97FD71}" dt="2025-10-11T01:47:09.586" v="8"/>
          <ac:spMkLst>
            <pc:docMk/>
            <pc:sldMk cId="3086322667" sldId="257"/>
            <ac:spMk id="2" creationId="{CFAFEBF2-364D-C3E9-A577-D3B97CF37A6C}"/>
          </ac:spMkLst>
        </pc:spChg>
        <pc:spChg chg="mod ord">
          <ac:chgData name="IT Department" userId="S::it@tiu.edu.iq::c35d4b9f-3fe4-48b9-b826-74286b2da5b9" providerId="AD" clId="Web-{6155DB71-302D-A5D8-6F7E-5FCC7C97FD71}" dt="2025-10-11T01:47:09.586" v="8"/>
          <ac:spMkLst>
            <pc:docMk/>
            <pc:sldMk cId="3086322667" sldId="257"/>
            <ac:spMk id="3" creationId="{542AF997-4BDD-1565-F12A-9741270AA94F}"/>
          </ac:spMkLst>
        </pc:spChg>
        <pc:spChg chg="mod ord">
          <ac:chgData name="IT Department" userId="S::it@tiu.edu.iq::c35d4b9f-3fe4-48b9-b826-74286b2da5b9" providerId="AD" clId="Web-{6155DB71-302D-A5D8-6F7E-5FCC7C97FD71}" dt="2025-10-11T01:47:09.586" v="8"/>
          <ac:spMkLst>
            <pc:docMk/>
            <pc:sldMk cId="3086322667" sldId="257"/>
            <ac:spMk id="4" creationId="{2766183A-D851-1D69-660F-DDDA8816930D}"/>
          </ac:spMkLst>
        </pc:spChg>
        <pc:spChg chg="del mod ord">
          <ac:chgData name="IT Department" userId="S::it@tiu.edu.iq::c35d4b9f-3fe4-48b9-b826-74286b2da5b9" providerId="AD" clId="Web-{6155DB71-302D-A5D8-6F7E-5FCC7C97FD71}" dt="2025-10-11T01:52:49.659" v="51"/>
          <ac:spMkLst>
            <pc:docMk/>
            <pc:sldMk cId="3086322667" sldId="257"/>
            <ac:spMk id="5" creationId="{374CD258-139F-62BB-A0B1-CCE5011C1517}"/>
          </ac:spMkLst>
        </pc:spChg>
        <pc:spChg chg="del mod ord">
          <ac:chgData name="IT Department" userId="S::it@tiu.edu.iq::c35d4b9f-3fe4-48b9-b826-74286b2da5b9" providerId="AD" clId="Web-{6155DB71-302D-A5D8-6F7E-5FCC7C97FD71}" dt="2025-10-11T01:51:28.298" v="45"/>
          <ac:spMkLst>
            <pc:docMk/>
            <pc:sldMk cId="3086322667" sldId="257"/>
            <ac:spMk id="6" creationId="{9C72A1D9-F40B-609B-CF30-B2F7F3C1D36E}"/>
          </ac:spMkLst>
        </pc:spChg>
        <pc:spChg chg="add mod">
          <ac:chgData name="IT Department" userId="S::it@tiu.edu.iq::c35d4b9f-3fe4-48b9-b826-74286b2da5b9" providerId="AD" clId="Web-{6155DB71-302D-A5D8-6F7E-5FCC7C97FD71}" dt="2025-10-11T01:53:04.862" v="55"/>
          <ac:spMkLst>
            <pc:docMk/>
            <pc:sldMk cId="3086322667" sldId="257"/>
            <ac:spMk id="7" creationId="{822163C6-5610-2FD1-ECAA-5FE240003975}"/>
          </ac:spMkLst>
        </pc:spChg>
      </pc:sldChg>
      <pc:sldChg chg="addSp modSp new addAnim delAnim modAnim">
        <pc:chgData name="IT Department" userId="S::it@tiu.edu.iq::c35d4b9f-3fe4-48b9-b826-74286b2da5b9" providerId="AD" clId="Web-{6155DB71-302D-A5D8-6F7E-5FCC7C97FD71}" dt="2025-10-11T03:07:11.560" v="237"/>
        <pc:sldMkLst>
          <pc:docMk/>
          <pc:sldMk cId="1921516157" sldId="258"/>
        </pc:sldMkLst>
        <pc:spChg chg="mod">
          <ac:chgData name="IT Department" userId="S::it@tiu.edu.iq::c35d4b9f-3fe4-48b9-b826-74286b2da5b9" providerId="AD" clId="Web-{6155DB71-302D-A5D8-6F7E-5FCC7C97FD71}" dt="2025-10-11T02:20:18.131" v="139" actId="20577"/>
          <ac:spMkLst>
            <pc:docMk/>
            <pc:sldMk cId="1921516157" sldId="258"/>
            <ac:spMk id="2" creationId="{DD0AE819-070D-FD0E-7AF6-7E2B31B227F8}"/>
          </ac:spMkLst>
        </pc:spChg>
        <pc:spChg chg="mod">
          <ac:chgData name="IT Department" userId="S::it@tiu.edu.iq::c35d4b9f-3fe4-48b9-b826-74286b2da5b9" providerId="AD" clId="Web-{6155DB71-302D-A5D8-6F7E-5FCC7C97FD71}" dt="2025-10-11T02:58:22.585" v="222" actId="14100"/>
          <ac:spMkLst>
            <pc:docMk/>
            <pc:sldMk cId="1921516157" sldId="258"/>
            <ac:spMk id="3" creationId="{1D71E239-20AE-F7F6-B3AE-564624DC25E3}"/>
          </ac:spMkLst>
        </pc:spChg>
        <pc:spChg chg="add mod">
          <ac:chgData name="IT Department" userId="S::it@tiu.edu.iq::c35d4b9f-3fe4-48b9-b826-74286b2da5b9" providerId="AD" clId="Web-{6155DB71-302D-A5D8-6F7E-5FCC7C97FD71}" dt="2025-10-11T01:52:59.487" v="53"/>
          <ac:spMkLst>
            <pc:docMk/>
            <pc:sldMk cId="1921516157" sldId="258"/>
            <ac:spMk id="4" creationId="{7379E846-A9C3-8492-ADC6-EEB82E1A9722}"/>
          </ac:spMkLst>
        </pc:spChg>
      </pc:sldChg>
      <pc:sldChg chg="modSp new">
        <pc:chgData name="IT Department" userId="S::it@tiu.edu.iq::c35d4b9f-3fe4-48b9-b826-74286b2da5b9" providerId="AD" clId="Web-{6155DB71-302D-A5D8-6F7E-5FCC7C97FD71}" dt="2025-10-11T02:17:50.621" v="124" actId="20577"/>
        <pc:sldMkLst>
          <pc:docMk/>
          <pc:sldMk cId="4225130084" sldId="259"/>
        </pc:sldMkLst>
        <pc:spChg chg="mod">
          <ac:chgData name="IT Department" userId="S::it@tiu.edu.iq::c35d4b9f-3fe4-48b9-b826-74286b2da5b9" providerId="AD" clId="Web-{6155DB71-302D-A5D8-6F7E-5FCC7C97FD71}" dt="2025-10-11T02:17:50.621" v="124" actId="20577"/>
          <ac:spMkLst>
            <pc:docMk/>
            <pc:sldMk cId="4225130084" sldId="259"/>
            <ac:spMk id="3" creationId="{460061F9-F04D-CCC5-7FBC-8CA27F39431E}"/>
          </ac:spMkLst>
        </pc:spChg>
      </pc:sldChg>
      <pc:sldChg chg="addSp delSp modSp add">
        <pc:chgData name="IT Department" userId="S::it@tiu.edu.iq::c35d4b9f-3fe4-48b9-b826-74286b2da5b9" providerId="AD" clId="Web-{6155DB71-302D-A5D8-6F7E-5FCC7C97FD71}" dt="2025-10-11T02:26:51.599" v="150"/>
        <pc:sldMkLst>
          <pc:docMk/>
          <pc:sldMk cId="258924450" sldId="303"/>
        </pc:sldMkLst>
        <pc:spChg chg="mod">
          <ac:chgData name="IT Department" userId="S::it@tiu.edu.iq::c35d4b9f-3fe4-48b9-b826-74286b2da5b9" providerId="AD" clId="Web-{6155DB71-302D-A5D8-6F7E-5FCC7C97FD71}" dt="2025-10-11T02:26:43.614" v="148"/>
          <ac:spMkLst>
            <pc:docMk/>
            <pc:sldMk cId="258924450" sldId="303"/>
            <ac:spMk id="5" creationId="{FDD249DF-4D70-0666-B5D7-DE247336DDF8}"/>
          </ac:spMkLst>
        </pc:spChg>
        <pc:spChg chg="mod">
          <ac:chgData name="IT Department" userId="S::it@tiu.edu.iq::c35d4b9f-3fe4-48b9-b826-74286b2da5b9" providerId="AD" clId="Web-{6155DB71-302D-A5D8-6F7E-5FCC7C97FD71}" dt="2025-10-11T02:26:43.630" v="149"/>
          <ac:spMkLst>
            <pc:docMk/>
            <pc:sldMk cId="258924450" sldId="303"/>
            <ac:spMk id="6" creationId="{DC30A2E3-0B89-C31F-CF15-E2C8574DECE6}"/>
          </ac:spMkLst>
        </pc:spChg>
        <pc:spChg chg="del">
          <ac:chgData name="IT Department" userId="S::it@tiu.edu.iq::c35d4b9f-3fe4-48b9-b826-74286b2da5b9" providerId="AD" clId="Web-{6155DB71-302D-A5D8-6F7E-5FCC7C97FD71}" dt="2025-10-11T02:26:51.599" v="150"/>
          <ac:spMkLst>
            <pc:docMk/>
            <pc:sldMk cId="258924450" sldId="303"/>
            <ac:spMk id="7" creationId="{959829B8-DB06-F441-296C-BEBC3D7D911E}"/>
          </ac:spMkLst>
        </pc:spChg>
        <pc:picChg chg="add mod ord">
          <ac:chgData name="IT Department" userId="S::it@tiu.edu.iq::c35d4b9f-3fe4-48b9-b826-74286b2da5b9" providerId="AD" clId="Web-{6155DB71-302D-A5D8-6F7E-5FCC7C97FD71}" dt="2025-10-11T02:26:51.599" v="150"/>
          <ac:picMkLst>
            <pc:docMk/>
            <pc:sldMk cId="258924450" sldId="303"/>
            <ac:picMk id="2" creationId="{D27D59EF-EDF6-A4D5-D5D7-9B70348F0645}"/>
          </ac:picMkLst>
        </pc:picChg>
      </pc:sldChg>
      <pc:sldChg chg="modSp new">
        <pc:chgData name="IT Department" userId="S::it@tiu.edu.iq::c35d4b9f-3fe4-48b9-b826-74286b2da5b9" providerId="AD" clId="Web-{6155DB71-302D-A5D8-6F7E-5FCC7C97FD71}" dt="2025-10-11T02:27:00.286" v="220"/>
        <pc:sldMkLst>
          <pc:docMk/>
          <pc:sldMk cId="2389272367" sldId="304"/>
        </pc:sldMkLst>
        <pc:spChg chg="mod">
          <ac:chgData name="IT Department" userId="S::it@tiu.edu.iq::c35d4b9f-3fe4-48b9-b826-74286b2da5b9" providerId="AD" clId="Web-{6155DB71-302D-A5D8-6F7E-5FCC7C97FD71}" dt="2025-10-11T02:27:00.192" v="211"/>
          <ac:spMkLst>
            <pc:docMk/>
            <pc:sldMk cId="2389272367" sldId="304"/>
            <ac:spMk id="2" creationId="{C99A279D-B31F-F843-C993-5F098D53D001}"/>
          </ac:spMkLst>
        </pc:spChg>
        <pc:spChg chg="mod">
          <ac:chgData name="IT Department" userId="S::it@tiu.edu.iq::c35d4b9f-3fe4-48b9-b826-74286b2da5b9" providerId="AD" clId="Web-{6155DB71-302D-A5D8-6F7E-5FCC7C97FD71}" dt="2025-10-11T02:27:00.208" v="213"/>
          <ac:spMkLst>
            <pc:docMk/>
            <pc:sldMk cId="2389272367" sldId="304"/>
            <ac:spMk id="3" creationId="{FA17BE2F-68AE-E700-80EB-777BAC2E4FD2}"/>
          </ac:spMkLst>
        </pc:spChg>
        <pc:spChg chg="mod">
          <ac:chgData name="IT Department" userId="S::it@tiu.edu.iq::c35d4b9f-3fe4-48b9-b826-74286b2da5b9" providerId="AD" clId="Web-{6155DB71-302D-A5D8-6F7E-5FCC7C97FD71}" dt="2025-10-11T02:27:00.224" v="214"/>
          <ac:spMkLst>
            <pc:docMk/>
            <pc:sldMk cId="2389272367" sldId="304"/>
            <ac:spMk id="4" creationId="{27B51635-F201-3EC7-E384-CB59BB35C7B6}"/>
          </ac:spMkLst>
        </pc:spChg>
        <pc:spChg chg="mod">
          <ac:chgData name="IT Department" userId="S::it@tiu.edu.iq::c35d4b9f-3fe4-48b9-b826-74286b2da5b9" providerId="AD" clId="Web-{6155DB71-302D-A5D8-6F7E-5FCC7C97FD71}" dt="2025-10-11T02:27:00.239" v="215"/>
          <ac:spMkLst>
            <pc:docMk/>
            <pc:sldMk cId="2389272367" sldId="304"/>
            <ac:spMk id="5" creationId="{3F6AE2DD-FCE5-66ED-6552-A55965E1C8D8}"/>
          </ac:spMkLst>
        </pc:spChg>
        <pc:spChg chg="mod">
          <ac:chgData name="IT Department" userId="S::it@tiu.edu.iq::c35d4b9f-3fe4-48b9-b826-74286b2da5b9" providerId="AD" clId="Web-{6155DB71-302D-A5D8-6F7E-5FCC7C97FD71}" dt="2025-10-11T02:27:00.239" v="216"/>
          <ac:spMkLst>
            <pc:docMk/>
            <pc:sldMk cId="2389272367" sldId="304"/>
            <ac:spMk id="6" creationId="{AD5AF661-AA9A-242C-A266-A095A63DA54A}"/>
          </ac:spMkLst>
        </pc:spChg>
        <pc:spChg chg="mod">
          <ac:chgData name="IT Department" userId="S::it@tiu.edu.iq::c35d4b9f-3fe4-48b9-b826-74286b2da5b9" providerId="AD" clId="Web-{6155DB71-302D-A5D8-6F7E-5FCC7C97FD71}" dt="2025-10-11T02:27:00.208" v="212"/>
          <ac:spMkLst>
            <pc:docMk/>
            <pc:sldMk cId="2389272367" sldId="304"/>
            <ac:spMk id="7" creationId="{A51783E7-08C3-609E-223E-9452795361D2}"/>
          </ac:spMkLst>
        </pc:spChg>
        <pc:spChg chg="mod">
          <ac:chgData name="IT Department" userId="S::it@tiu.edu.iq::c35d4b9f-3fe4-48b9-b826-74286b2da5b9" providerId="AD" clId="Web-{6155DB71-302D-A5D8-6F7E-5FCC7C97FD71}" dt="2025-10-11T02:27:00.255" v="217"/>
          <ac:spMkLst>
            <pc:docMk/>
            <pc:sldMk cId="2389272367" sldId="304"/>
            <ac:spMk id="8" creationId="{4825A9F0-FB5B-A9BC-6EDA-F065D552304A}"/>
          </ac:spMkLst>
        </pc:spChg>
        <pc:spChg chg="mod">
          <ac:chgData name="IT Department" userId="S::it@tiu.edu.iq::c35d4b9f-3fe4-48b9-b826-74286b2da5b9" providerId="AD" clId="Web-{6155DB71-302D-A5D8-6F7E-5FCC7C97FD71}" dt="2025-10-11T02:27:00.271" v="218"/>
          <ac:spMkLst>
            <pc:docMk/>
            <pc:sldMk cId="2389272367" sldId="304"/>
            <ac:spMk id="9" creationId="{CC725380-CE5E-D799-A03B-67A3AD655366}"/>
          </ac:spMkLst>
        </pc:spChg>
        <pc:spChg chg="mod">
          <ac:chgData name="IT Department" userId="S::it@tiu.edu.iq::c35d4b9f-3fe4-48b9-b826-74286b2da5b9" providerId="AD" clId="Web-{6155DB71-302D-A5D8-6F7E-5FCC7C97FD71}" dt="2025-10-11T02:27:00.286" v="219"/>
          <ac:spMkLst>
            <pc:docMk/>
            <pc:sldMk cId="2389272367" sldId="304"/>
            <ac:spMk id="10" creationId="{19ECD28D-2DF2-3567-650A-B7FECAA9ACE8}"/>
          </ac:spMkLst>
        </pc:spChg>
        <pc:spChg chg="mod">
          <ac:chgData name="IT Department" userId="S::it@tiu.edu.iq::c35d4b9f-3fe4-48b9-b826-74286b2da5b9" providerId="AD" clId="Web-{6155DB71-302D-A5D8-6F7E-5FCC7C97FD71}" dt="2025-10-11T02:27:00.286" v="220"/>
          <ac:spMkLst>
            <pc:docMk/>
            <pc:sldMk cId="2389272367" sldId="304"/>
            <ac:spMk id="11" creationId="{AD76830A-15AB-1AC2-FD62-E839BF42A909}"/>
          </ac:spMkLst>
        </pc:spChg>
      </pc:sldChg>
      <pc:sldChg chg="modSp new">
        <pc:chgData name="IT Department" userId="S::it@tiu.edu.iq::c35d4b9f-3fe4-48b9-b826-74286b2da5b9" providerId="AD" clId="Web-{6155DB71-302D-A5D8-6F7E-5FCC7C97FD71}" dt="2025-10-11T02:26:59.005" v="201"/>
        <pc:sldMkLst>
          <pc:docMk/>
          <pc:sldMk cId="1512367598" sldId="305"/>
        </pc:sldMkLst>
        <pc:spChg chg="mod">
          <ac:chgData name="IT Department" userId="S::it@tiu.edu.iq::c35d4b9f-3fe4-48b9-b826-74286b2da5b9" providerId="AD" clId="Web-{6155DB71-302D-A5D8-6F7E-5FCC7C97FD71}" dt="2025-10-11T02:26:58.958" v="194"/>
          <ac:spMkLst>
            <pc:docMk/>
            <pc:sldMk cId="1512367598" sldId="305"/>
            <ac:spMk id="2" creationId="{CAE89197-3167-4F85-6544-BF131833B5CC}"/>
          </ac:spMkLst>
        </pc:spChg>
        <pc:spChg chg="mod">
          <ac:chgData name="IT Department" userId="S::it@tiu.edu.iq::c35d4b9f-3fe4-48b9-b826-74286b2da5b9" providerId="AD" clId="Web-{6155DB71-302D-A5D8-6F7E-5FCC7C97FD71}" dt="2025-10-11T02:26:58.974" v="196"/>
          <ac:spMkLst>
            <pc:docMk/>
            <pc:sldMk cId="1512367598" sldId="305"/>
            <ac:spMk id="3" creationId="{3AC79F5A-3474-8B53-938D-91C65D0AD6D3}"/>
          </ac:spMkLst>
        </pc:spChg>
        <pc:spChg chg="mod">
          <ac:chgData name="IT Department" userId="S::it@tiu.edu.iq::c35d4b9f-3fe4-48b9-b826-74286b2da5b9" providerId="AD" clId="Web-{6155DB71-302D-A5D8-6F7E-5FCC7C97FD71}" dt="2025-10-11T02:26:58.974" v="197"/>
          <ac:spMkLst>
            <pc:docMk/>
            <pc:sldMk cId="1512367598" sldId="305"/>
            <ac:spMk id="4" creationId="{5BC68D8D-C0B7-D999-9A8F-BEF2527AC91B}"/>
          </ac:spMkLst>
        </pc:spChg>
        <pc:spChg chg="mod">
          <ac:chgData name="IT Department" userId="S::it@tiu.edu.iq::c35d4b9f-3fe4-48b9-b826-74286b2da5b9" providerId="AD" clId="Web-{6155DB71-302D-A5D8-6F7E-5FCC7C97FD71}" dt="2025-10-11T02:26:58.989" v="198"/>
          <ac:spMkLst>
            <pc:docMk/>
            <pc:sldMk cId="1512367598" sldId="305"/>
            <ac:spMk id="5" creationId="{E09F31E2-99C7-F88E-A4D8-B9A865F03A4F}"/>
          </ac:spMkLst>
        </pc:spChg>
        <pc:spChg chg="mod">
          <ac:chgData name="IT Department" userId="S::it@tiu.edu.iq::c35d4b9f-3fe4-48b9-b826-74286b2da5b9" providerId="AD" clId="Web-{6155DB71-302D-A5D8-6F7E-5FCC7C97FD71}" dt="2025-10-11T02:26:58.989" v="199"/>
          <ac:spMkLst>
            <pc:docMk/>
            <pc:sldMk cId="1512367598" sldId="305"/>
            <ac:spMk id="6" creationId="{660F992B-1DDA-6992-9AE9-C12E572F0195}"/>
          </ac:spMkLst>
        </pc:spChg>
        <pc:spChg chg="mod">
          <ac:chgData name="IT Department" userId="S::it@tiu.edu.iq::c35d4b9f-3fe4-48b9-b826-74286b2da5b9" providerId="AD" clId="Web-{6155DB71-302D-A5D8-6F7E-5FCC7C97FD71}" dt="2025-10-11T02:26:58.958" v="195"/>
          <ac:spMkLst>
            <pc:docMk/>
            <pc:sldMk cId="1512367598" sldId="305"/>
            <ac:spMk id="7" creationId="{7B929170-2F7D-840E-8912-1495516A9CC0}"/>
          </ac:spMkLst>
        </pc:spChg>
        <pc:spChg chg="mod">
          <ac:chgData name="IT Department" userId="S::it@tiu.edu.iq::c35d4b9f-3fe4-48b9-b826-74286b2da5b9" providerId="AD" clId="Web-{6155DB71-302D-A5D8-6F7E-5FCC7C97FD71}" dt="2025-10-11T02:26:59.005" v="200"/>
          <ac:spMkLst>
            <pc:docMk/>
            <pc:sldMk cId="1512367598" sldId="305"/>
            <ac:spMk id="8" creationId="{AC000B97-5ACC-D29F-4BD0-D0DBBB173ACD}"/>
          </ac:spMkLst>
        </pc:spChg>
        <pc:spChg chg="mod">
          <ac:chgData name="IT Department" userId="S::it@tiu.edu.iq::c35d4b9f-3fe4-48b9-b826-74286b2da5b9" providerId="AD" clId="Web-{6155DB71-302D-A5D8-6F7E-5FCC7C97FD71}" dt="2025-10-11T02:26:59.005" v="201"/>
          <ac:spMkLst>
            <pc:docMk/>
            <pc:sldMk cId="1512367598" sldId="305"/>
            <ac:spMk id="9" creationId="{11EDFB7A-E09D-1557-63EB-7A87084F9586}"/>
          </ac:spMkLst>
        </pc:spChg>
      </pc:sldChg>
      <pc:sldChg chg="modSp new">
        <pc:chgData name="IT Department" userId="S::it@tiu.edu.iq::c35d4b9f-3fe4-48b9-b826-74286b2da5b9" providerId="AD" clId="Web-{6155DB71-302D-A5D8-6F7E-5FCC7C97FD71}" dt="2025-10-11T02:26:57.958" v="186"/>
        <pc:sldMkLst>
          <pc:docMk/>
          <pc:sldMk cId="1823600198" sldId="306"/>
        </pc:sldMkLst>
        <pc:spChg chg="mod">
          <ac:chgData name="IT Department" userId="S::it@tiu.edu.iq::c35d4b9f-3fe4-48b9-b826-74286b2da5b9" providerId="AD" clId="Web-{6155DB71-302D-A5D8-6F7E-5FCC7C97FD71}" dt="2025-10-11T02:26:57.896" v="179"/>
          <ac:spMkLst>
            <pc:docMk/>
            <pc:sldMk cId="1823600198" sldId="306"/>
            <ac:spMk id="2" creationId="{09DBBF11-0338-CAAD-1056-1082DFD5E0D9}"/>
          </ac:spMkLst>
        </pc:spChg>
        <pc:spChg chg="mod">
          <ac:chgData name="IT Department" userId="S::it@tiu.edu.iq::c35d4b9f-3fe4-48b9-b826-74286b2da5b9" providerId="AD" clId="Web-{6155DB71-302D-A5D8-6F7E-5FCC7C97FD71}" dt="2025-10-11T02:26:57.927" v="181"/>
          <ac:spMkLst>
            <pc:docMk/>
            <pc:sldMk cId="1823600198" sldId="306"/>
            <ac:spMk id="3" creationId="{2AA0A871-8D2A-9E59-153C-BC14B8A1B9EC}"/>
          </ac:spMkLst>
        </pc:spChg>
        <pc:spChg chg="mod">
          <ac:chgData name="IT Department" userId="S::it@tiu.edu.iq::c35d4b9f-3fe4-48b9-b826-74286b2da5b9" providerId="AD" clId="Web-{6155DB71-302D-A5D8-6F7E-5FCC7C97FD71}" dt="2025-10-11T02:26:57.927" v="182"/>
          <ac:spMkLst>
            <pc:docMk/>
            <pc:sldMk cId="1823600198" sldId="306"/>
            <ac:spMk id="4" creationId="{7ED4A963-4BE6-6BB1-54CF-F15BD937AF52}"/>
          </ac:spMkLst>
        </pc:spChg>
        <pc:spChg chg="mod">
          <ac:chgData name="IT Department" userId="S::it@tiu.edu.iq::c35d4b9f-3fe4-48b9-b826-74286b2da5b9" providerId="AD" clId="Web-{6155DB71-302D-A5D8-6F7E-5FCC7C97FD71}" dt="2025-10-11T02:26:57.927" v="183"/>
          <ac:spMkLst>
            <pc:docMk/>
            <pc:sldMk cId="1823600198" sldId="306"/>
            <ac:spMk id="5" creationId="{E0FE4315-46C4-24E3-ACFC-5E4E72BE8F3C}"/>
          </ac:spMkLst>
        </pc:spChg>
        <pc:spChg chg="mod">
          <ac:chgData name="IT Department" userId="S::it@tiu.edu.iq::c35d4b9f-3fe4-48b9-b826-74286b2da5b9" providerId="AD" clId="Web-{6155DB71-302D-A5D8-6F7E-5FCC7C97FD71}" dt="2025-10-11T02:26:57.942" v="184"/>
          <ac:spMkLst>
            <pc:docMk/>
            <pc:sldMk cId="1823600198" sldId="306"/>
            <ac:spMk id="6" creationId="{3273B125-FF30-59E0-488B-490BEA7E5BC8}"/>
          </ac:spMkLst>
        </pc:spChg>
        <pc:spChg chg="mod">
          <ac:chgData name="IT Department" userId="S::it@tiu.edu.iq::c35d4b9f-3fe4-48b9-b826-74286b2da5b9" providerId="AD" clId="Web-{6155DB71-302D-A5D8-6F7E-5FCC7C97FD71}" dt="2025-10-11T02:26:57.911" v="180"/>
          <ac:spMkLst>
            <pc:docMk/>
            <pc:sldMk cId="1823600198" sldId="306"/>
            <ac:spMk id="7" creationId="{E5777E73-E7A3-5C69-461B-260E8AA9149D}"/>
          </ac:spMkLst>
        </pc:spChg>
        <pc:spChg chg="mod">
          <ac:chgData name="IT Department" userId="S::it@tiu.edu.iq::c35d4b9f-3fe4-48b9-b826-74286b2da5b9" providerId="AD" clId="Web-{6155DB71-302D-A5D8-6F7E-5FCC7C97FD71}" dt="2025-10-11T02:26:57.942" v="185"/>
          <ac:spMkLst>
            <pc:docMk/>
            <pc:sldMk cId="1823600198" sldId="306"/>
            <ac:spMk id="8" creationId="{442BEC97-F727-C0EC-3E38-0573BFE6D00D}"/>
          </ac:spMkLst>
        </pc:spChg>
        <pc:spChg chg="mod">
          <ac:chgData name="IT Department" userId="S::it@tiu.edu.iq::c35d4b9f-3fe4-48b9-b826-74286b2da5b9" providerId="AD" clId="Web-{6155DB71-302D-A5D8-6F7E-5FCC7C97FD71}" dt="2025-10-11T02:26:57.958" v="186"/>
          <ac:spMkLst>
            <pc:docMk/>
            <pc:sldMk cId="1823600198" sldId="306"/>
            <ac:spMk id="9" creationId="{02A33B0A-AAD3-1504-AA83-65E71FB0A761}"/>
          </ac:spMkLst>
        </pc:spChg>
      </pc:sldChg>
      <pc:sldChg chg="addSp delSp modSp new">
        <pc:chgData name="IT Department" userId="S::it@tiu.edu.iq::c35d4b9f-3fe4-48b9-b826-74286b2da5b9" providerId="AD" clId="Web-{6155DB71-302D-A5D8-6F7E-5FCC7C97FD71}" dt="2025-10-11T02:27:08.786" v="221"/>
        <pc:sldMkLst>
          <pc:docMk/>
          <pc:sldMk cId="2936688012" sldId="307"/>
        </pc:sldMkLst>
        <pc:spChg chg="mod">
          <ac:chgData name="IT Department" userId="S::it@tiu.edu.iq::c35d4b9f-3fe4-48b9-b826-74286b2da5b9" providerId="AD" clId="Web-{6155DB71-302D-A5D8-6F7E-5FCC7C97FD71}" dt="2025-10-11T02:26:56.817" v="169"/>
          <ac:spMkLst>
            <pc:docMk/>
            <pc:sldMk cId="2936688012" sldId="307"/>
            <ac:spMk id="2" creationId="{50D56CC8-3BA8-E787-FB5C-781BF8140637}"/>
          </ac:spMkLst>
        </pc:spChg>
        <pc:spChg chg="mod">
          <ac:chgData name="IT Department" userId="S::it@tiu.edu.iq::c35d4b9f-3fe4-48b9-b826-74286b2da5b9" providerId="AD" clId="Web-{6155DB71-302D-A5D8-6F7E-5FCC7C97FD71}" dt="2025-10-11T02:26:56.817" v="168"/>
          <ac:spMkLst>
            <pc:docMk/>
            <pc:sldMk cId="2936688012" sldId="307"/>
            <ac:spMk id="3" creationId="{B760DCA7-12B7-D0E1-4DB4-BCB9869E5E66}"/>
          </ac:spMkLst>
        </pc:spChg>
        <pc:spChg chg="mod">
          <ac:chgData name="IT Department" userId="S::it@tiu.edu.iq::c35d4b9f-3fe4-48b9-b826-74286b2da5b9" providerId="AD" clId="Web-{6155DB71-302D-A5D8-6F7E-5FCC7C97FD71}" dt="2025-10-11T02:26:56.833" v="170"/>
          <ac:spMkLst>
            <pc:docMk/>
            <pc:sldMk cId="2936688012" sldId="307"/>
            <ac:spMk id="4" creationId="{BA684500-66EC-D2CB-BA16-82D82850072C}"/>
          </ac:spMkLst>
        </pc:spChg>
        <pc:spChg chg="mod">
          <ac:chgData name="IT Department" userId="S::it@tiu.edu.iq::c35d4b9f-3fe4-48b9-b826-74286b2da5b9" providerId="AD" clId="Web-{6155DB71-302D-A5D8-6F7E-5FCC7C97FD71}" dt="2025-10-11T02:26:56.833" v="171"/>
          <ac:spMkLst>
            <pc:docMk/>
            <pc:sldMk cId="2936688012" sldId="307"/>
            <ac:spMk id="5" creationId="{DFCD3A7B-FBCF-E2A0-C96E-1275DC8D1BB5}"/>
          </ac:spMkLst>
        </pc:spChg>
        <pc:spChg chg="del">
          <ac:chgData name="IT Department" userId="S::it@tiu.edu.iq::c35d4b9f-3fe4-48b9-b826-74286b2da5b9" providerId="AD" clId="Web-{6155DB71-302D-A5D8-6F7E-5FCC7C97FD71}" dt="2025-10-11T02:27:08.786" v="221"/>
          <ac:spMkLst>
            <pc:docMk/>
            <pc:sldMk cId="2936688012" sldId="307"/>
            <ac:spMk id="6" creationId="{AF0D3DC4-7F95-3D9C-32C3-6692F915A23B}"/>
          </ac:spMkLst>
        </pc:spChg>
        <pc:picChg chg="add mod ord">
          <ac:chgData name="IT Department" userId="S::it@tiu.edu.iq::c35d4b9f-3fe4-48b9-b826-74286b2da5b9" providerId="AD" clId="Web-{6155DB71-302D-A5D8-6F7E-5FCC7C97FD71}" dt="2025-10-11T02:27:08.786" v="221"/>
          <ac:picMkLst>
            <pc:docMk/>
            <pc:sldMk cId="2936688012" sldId="307"/>
            <ac:picMk id="7" creationId="{3EC16AAD-B14D-B520-C6A1-529EB93BDC60}"/>
          </ac:picMkLst>
        </pc:picChg>
      </pc:sldChg>
      <pc:sldChg chg="modSp new">
        <pc:chgData name="IT Department" userId="S::it@tiu.edu.iq::c35d4b9f-3fe4-48b9-b826-74286b2da5b9" providerId="AD" clId="Web-{6155DB71-302D-A5D8-6F7E-5FCC7C97FD71}" dt="2025-10-11T02:26:55.536" v="163"/>
        <pc:sldMkLst>
          <pc:docMk/>
          <pc:sldMk cId="4108827621" sldId="308"/>
        </pc:sldMkLst>
        <pc:spChg chg="mod">
          <ac:chgData name="IT Department" userId="S::it@tiu.edu.iq::c35d4b9f-3fe4-48b9-b826-74286b2da5b9" providerId="AD" clId="Web-{6155DB71-302D-A5D8-6F7E-5FCC7C97FD71}" dt="2025-10-11T02:26:55.411" v="154"/>
          <ac:spMkLst>
            <pc:docMk/>
            <pc:sldMk cId="4108827621" sldId="308"/>
            <ac:spMk id="2" creationId="{A457C960-1487-1A7B-4680-7812E112D61A}"/>
          </ac:spMkLst>
        </pc:spChg>
        <pc:spChg chg="mod">
          <ac:chgData name="IT Department" userId="S::it@tiu.edu.iq::c35d4b9f-3fe4-48b9-b826-74286b2da5b9" providerId="AD" clId="Web-{6155DB71-302D-A5D8-6F7E-5FCC7C97FD71}" dt="2025-10-11T02:26:55.536" v="163"/>
          <ac:spMkLst>
            <pc:docMk/>
            <pc:sldMk cId="4108827621" sldId="308"/>
            <ac:spMk id="3" creationId="{0F1184F8-7111-6B63-593A-F87E87ED5A68}"/>
          </ac:spMkLst>
        </pc:spChg>
        <pc:spChg chg="mod">
          <ac:chgData name="IT Department" userId="S::it@tiu.edu.iq::c35d4b9f-3fe4-48b9-b826-74286b2da5b9" providerId="AD" clId="Web-{6155DB71-302D-A5D8-6F7E-5FCC7C97FD71}" dt="2025-10-11T02:26:55.411" v="155"/>
          <ac:spMkLst>
            <pc:docMk/>
            <pc:sldMk cId="4108827621" sldId="308"/>
            <ac:spMk id="4" creationId="{EC1CFED4-BDF9-3376-D4B3-37BF5E980F04}"/>
          </ac:spMkLst>
        </pc:spChg>
        <pc:spChg chg="mod">
          <ac:chgData name="IT Department" userId="S::it@tiu.edu.iq::c35d4b9f-3fe4-48b9-b826-74286b2da5b9" providerId="AD" clId="Web-{6155DB71-302D-A5D8-6F7E-5FCC7C97FD71}" dt="2025-10-11T02:26:55.427" v="156"/>
          <ac:spMkLst>
            <pc:docMk/>
            <pc:sldMk cId="4108827621" sldId="308"/>
            <ac:spMk id="5" creationId="{B8EA34CC-90DE-8861-B236-F53E1D94A6E1}"/>
          </ac:spMkLst>
        </pc:spChg>
        <pc:spChg chg="mod">
          <ac:chgData name="IT Department" userId="S::it@tiu.edu.iq::c35d4b9f-3fe4-48b9-b826-74286b2da5b9" providerId="AD" clId="Web-{6155DB71-302D-A5D8-6F7E-5FCC7C97FD71}" dt="2025-10-11T02:26:55.442" v="157"/>
          <ac:spMkLst>
            <pc:docMk/>
            <pc:sldMk cId="4108827621" sldId="308"/>
            <ac:spMk id="6" creationId="{6BEBF709-E013-5AC3-8D71-B84EC9AF3434}"/>
          </ac:spMkLst>
        </pc:spChg>
        <pc:spChg chg="mod">
          <ac:chgData name="IT Department" userId="S::it@tiu.edu.iq::c35d4b9f-3fe4-48b9-b826-74286b2da5b9" providerId="AD" clId="Web-{6155DB71-302D-A5D8-6F7E-5FCC7C97FD71}" dt="2025-10-11T02:26:55.458" v="158"/>
          <ac:spMkLst>
            <pc:docMk/>
            <pc:sldMk cId="4108827621" sldId="308"/>
            <ac:spMk id="7" creationId="{BE33C2ED-7508-577B-ED7E-F1B57729C15E}"/>
          </ac:spMkLst>
        </pc:spChg>
        <pc:spChg chg="mod">
          <ac:chgData name="IT Department" userId="S::it@tiu.edu.iq::c35d4b9f-3fe4-48b9-b826-74286b2da5b9" providerId="AD" clId="Web-{6155DB71-302D-A5D8-6F7E-5FCC7C97FD71}" dt="2025-10-11T02:26:55.474" v="159"/>
          <ac:spMkLst>
            <pc:docMk/>
            <pc:sldMk cId="4108827621" sldId="308"/>
            <ac:spMk id="8" creationId="{1A9948BC-7C0C-F637-B530-DC53BACD92AF}"/>
          </ac:spMkLst>
        </pc:spChg>
        <pc:spChg chg="mod">
          <ac:chgData name="IT Department" userId="S::it@tiu.edu.iq::c35d4b9f-3fe4-48b9-b826-74286b2da5b9" providerId="AD" clId="Web-{6155DB71-302D-A5D8-6F7E-5FCC7C97FD71}" dt="2025-10-11T02:26:55.489" v="160"/>
          <ac:spMkLst>
            <pc:docMk/>
            <pc:sldMk cId="4108827621" sldId="308"/>
            <ac:spMk id="9" creationId="{40D5F0C7-738E-2CD2-1A4C-924E02830898}"/>
          </ac:spMkLst>
        </pc:spChg>
        <pc:spChg chg="mod">
          <ac:chgData name="IT Department" userId="S::it@tiu.edu.iq::c35d4b9f-3fe4-48b9-b826-74286b2da5b9" providerId="AD" clId="Web-{6155DB71-302D-A5D8-6F7E-5FCC7C97FD71}" dt="2025-10-11T02:26:55.505" v="161"/>
          <ac:spMkLst>
            <pc:docMk/>
            <pc:sldMk cId="4108827621" sldId="308"/>
            <ac:spMk id="10" creationId="{AF8E76CF-BCD4-5945-24DC-524DBDD97DC9}"/>
          </ac:spMkLst>
        </pc:spChg>
        <pc:spChg chg="mod">
          <ac:chgData name="IT Department" userId="S::it@tiu.edu.iq::c35d4b9f-3fe4-48b9-b826-74286b2da5b9" providerId="AD" clId="Web-{6155DB71-302D-A5D8-6F7E-5FCC7C97FD71}" dt="2025-10-11T02:26:55.521" v="162"/>
          <ac:spMkLst>
            <pc:docMk/>
            <pc:sldMk cId="4108827621" sldId="308"/>
            <ac:spMk id="11" creationId="{480DF91F-16C7-3773-F672-A5109FB6E39C}"/>
          </ac:spMkLst>
        </pc:spChg>
      </pc:sldChg>
      <pc:sldChg chg="addSp modSp add">
        <pc:chgData name="IT Department" userId="S::it@tiu.edu.iq::c35d4b9f-3fe4-48b9-b826-74286b2da5b9" providerId="AD" clId="Web-{6155DB71-302D-A5D8-6F7E-5FCC7C97FD71}" dt="2025-10-11T02:26:53.005" v="153"/>
        <pc:sldMkLst>
          <pc:docMk/>
          <pc:sldMk cId="2740392593" sldId="309"/>
        </pc:sldMkLst>
        <pc:spChg chg="add mod">
          <ac:chgData name="IT Department" userId="S::it@tiu.edu.iq::c35d4b9f-3fe4-48b9-b826-74286b2da5b9" providerId="AD" clId="Web-{6155DB71-302D-A5D8-6F7E-5FCC7C97FD71}" dt="2025-10-11T02:26:53.005" v="153"/>
          <ac:spMkLst>
            <pc:docMk/>
            <pc:sldMk cId="2740392593" sldId="309"/>
            <ac:spMk id="2" creationId="{B90AE5E9-7B23-41B2-82AA-E873D95ECFF5}"/>
          </ac:spMkLst>
        </pc:spChg>
      </pc:sldChg>
      <pc:sldMasterChg chg="add addSldLayout">
        <pc:chgData name="IT Department" userId="S::it@tiu.edu.iq::c35d4b9f-3fe4-48b9-b826-74286b2da5b9" providerId="AD" clId="Web-{6155DB71-302D-A5D8-6F7E-5FCC7C97FD71}" dt="2025-10-11T02:26:52.130" v="151"/>
        <pc:sldMasterMkLst>
          <pc:docMk/>
          <pc:sldMasterMk cId="2145507585" sldId="2147483660"/>
        </pc:sldMasterMkLst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294085008" sldId="2147483932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07000742" sldId="2147483991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546023814" sldId="2147483992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2766612530" sldId="2147483994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563874283" sldId="2147483996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231365764" sldId="2147483997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510252026" sldId="2147483998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4119057375" sldId="2147483999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867712813" sldId="2147484000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292695610" sldId="2147484001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843423996" sldId="2147484002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147624406" sldId="2147484003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520150689" sldId="2147484004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663851286" sldId="2147484005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257647072" sldId="2147484006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537265245" sldId="2147484007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2809394906" sldId="2147484009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2228850662" sldId="2147484011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145904495" sldId="2147484012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970470435" sldId="2147484013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2476456383" sldId="2147484014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936858283" sldId="2147484016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587570288" sldId="2147484017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4077955750" sldId="2147484018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2066069111" sldId="2147484019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771839967" sldId="2147484021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783208082" sldId="2147484022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196517128" sldId="2147484023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2456460349" sldId="2147484025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172408689" sldId="2147484026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61708659" sldId="2147484027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880484552" sldId="2147484028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426765676" sldId="2147484029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71472087" sldId="2147484031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4204683160" sldId="2147484033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2657239916" sldId="2147484034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639906434" sldId="2147484035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092722074" sldId="2147484036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4152828334" sldId="2147484038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225675880" sldId="2147484040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803218580" sldId="2147484041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264163673" sldId="2147484042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790091687" sldId="2147484043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687494199" sldId="2147484045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457022474" sldId="2147484046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94050121" sldId="2147484047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484933466" sldId="2147484048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548651927" sldId="2147484050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1999533190" sldId="2147484051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079402024" sldId="2147484052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4179514776" sldId="2147484053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37.567" v="142"/>
          <pc:sldLayoutMkLst>
            <pc:docMk/>
            <pc:sldMasterMk cId="2145507585" sldId="2147483660"/>
            <pc:sldLayoutMk cId="3416784050" sldId="2147484054"/>
          </pc:sldLayoutMkLst>
        </pc:sldLayoutChg>
        <pc:sldLayoutChg chg="add">
          <pc:chgData name="IT Department" userId="S::it@tiu.edu.iq::c35d4b9f-3fe4-48b9-b826-74286b2da5b9" providerId="AD" clId="Web-{6155DB71-302D-A5D8-6F7E-5FCC7C97FD71}" dt="2025-10-11T02:26:52.130" v="151"/>
          <pc:sldLayoutMkLst>
            <pc:docMk/>
            <pc:sldMasterMk cId="2145507585" sldId="2147483660"/>
            <pc:sldLayoutMk cId="1417600620" sldId="2147484055"/>
          </pc:sldLayoutMkLst>
        </pc:sldLayoutChg>
      </pc:sldMasterChg>
      <pc:sldMasterChg chg="del delSldLayout">
        <pc:chgData name="IT Department" userId="S::it@tiu.edu.iq::c35d4b9f-3fe4-48b9-b826-74286b2da5b9" providerId="AD" clId="Web-{6155DB71-302D-A5D8-6F7E-5FCC7C97FD71}" dt="2025-10-11T01:45:34.237" v="0"/>
        <pc:sldMasterMkLst>
          <pc:docMk/>
          <pc:sldMasterMk cId="2460954070" sldId="2147483660"/>
        </pc:sldMasterMkLst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IT Department" userId="S::it@tiu.edu.iq::c35d4b9f-3fe4-48b9-b826-74286b2da5b9" providerId="AD" clId="Web-{6155DB71-302D-A5D8-6F7E-5FCC7C97FD71}" dt="2025-10-11T01:45:34.237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IT Department" userId="S::it@tiu.edu.iq::c35d4b9f-3fe4-48b9-b826-74286b2da5b9" providerId="AD" clId="Web-{6155DB71-302D-A5D8-6F7E-5FCC7C97FD71}" dt="2025-10-11T01:45:44.457" v="2"/>
        <pc:sldMasterMkLst>
          <pc:docMk/>
          <pc:sldMasterMk cId="2804971607" sldId="2147483672"/>
        </pc:sldMasterMkLst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2488107679" sldId="2147483673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53703602" sldId="2147483674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1905803291" sldId="214748367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622944534" sldId="214748367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2234106441" sldId="214748367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444373130" sldId="214748367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903904227" sldId="2147483679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1581907170" sldId="2147483680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2538447416" sldId="2147483681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4286539408" sldId="2147483682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44.457" v="2"/>
          <pc:sldLayoutMkLst>
            <pc:docMk/>
            <pc:sldMasterMk cId="2804971607" sldId="2147483672"/>
            <pc:sldLayoutMk cId="2284365654" sldId="2147483683"/>
          </pc:sldLayoutMkLst>
        </pc:sldLayoutChg>
      </pc:sldMasterChg>
      <pc:sldMasterChg chg="add del addSldLayout delSldLayout modSldLayout">
        <pc:chgData name="IT Department" userId="S::it@tiu.edu.iq::c35d4b9f-3fe4-48b9-b826-74286b2da5b9" providerId="AD" clId="Web-{6155DB71-302D-A5D8-6F7E-5FCC7C97FD71}" dt="2025-10-11T01:45:59.551" v="3"/>
        <pc:sldMasterMkLst>
          <pc:docMk/>
          <pc:sldMasterMk cId="1196710086" sldId="2147483684"/>
        </pc:sldMasterMkLst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2701633167" sldId="214748368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4057731849" sldId="214748368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2316791936" sldId="214748368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259636405" sldId="214748368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824695475" sldId="2147483689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1335782441" sldId="2147483690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1189020617" sldId="2147483691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1151253938" sldId="2147483692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2055502358" sldId="2147483693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3332931927" sldId="2147483694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2738403773" sldId="214748369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1059065732" sldId="214748369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3255419957" sldId="214748369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1630575171" sldId="214748369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1630287892" sldId="2147483699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3328654899" sldId="2147483700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5:59.551" v="3"/>
          <pc:sldLayoutMkLst>
            <pc:docMk/>
            <pc:sldMasterMk cId="1196710086" sldId="2147483684"/>
            <pc:sldLayoutMk cId="2045984282" sldId="2147483701"/>
          </pc:sldLayoutMkLst>
        </pc:sldLayoutChg>
      </pc:sldMasterChg>
      <pc:sldMasterChg chg="add del addSldLayout delSldLayout modSldLayout">
        <pc:chgData name="IT Department" userId="S::it@tiu.edu.iq::c35d4b9f-3fe4-48b9-b826-74286b2da5b9" providerId="AD" clId="Web-{6155DB71-302D-A5D8-6F7E-5FCC7C97FD71}" dt="2025-10-11T01:46:26.146" v="4"/>
        <pc:sldMasterMkLst>
          <pc:docMk/>
          <pc:sldMasterMk cId="1847559386" sldId="2147483702"/>
        </pc:sldMasterMkLst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3702522136" sldId="2147483703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2880983506" sldId="2147483704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1558323791" sldId="214748370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546850191" sldId="214748370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3337393402" sldId="214748370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3341338380" sldId="214748370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3476858645" sldId="2147483709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2296675271" sldId="2147483710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1715787627" sldId="2147483711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191527863" sldId="2147483712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2341141570" sldId="2147483713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33997954" sldId="2147483714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3914615231" sldId="214748371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1313571864" sldId="214748371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2716714135" sldId="214748371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3645045254" sldId="214748371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26.146" v="4"/>
          <pc:sldLayoutMkLst>
            <pc:docMk/>
            <pc:sldMasterMk cId="1847559386" sldId="2147483702"/>
            <pc:sldLayoutMk cId="2824568809" sldId="2147483719"/>
          </pc:sldLayoutMkLst>
        </pc:sldLayoutChg>
      </pc:sldMasterChg>
      <pc:sldMasterChg chg="add del addSldLayout delSldLayout modSldLayout">
        <pc:chgData name="IT Department" userId="S::it@tiu.edu.iq::c35d4b9f-3fe4-48b9-b826-74286b2da5b9" providerId="AD" clId="Web-{6155DB71-302D-A5D8-6F7E-5FCC7C97FD71}" dt="2025-10-11T01:46:39.397" v="5"/>
        <pc:sldMasterMkLst>
          <pc:docMk/>
          <pc:sldMasterMk cId="373990188" sldId="2147483720"/>
        </pc:sldMasterMkLst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1816593549" sldId="2147483721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2940863425" sldId="2147483722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1027766953" sldId="2147483723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3716042208" sldId="2147483724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849425171" sldId="214748372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4243274623" sldId="214748372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3520247173" sldId="214748372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1437046927" sldId="214748372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3704050605" sldId="2147483729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2552883526" sldId="2147483730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39.397" v="5"/>
          <pc:sldLayoutMkLst>
            <pc:docMk/>
            <pc:sldMasterMk cId="373990188" sldId="2147483720"/>
            <pc:sldLayoutMk cId="737796122" sldId="2147483731"/>
          </pc:sldLayoutMkLst>
        </pc:sldLayoutChg>
      </pc:sldMasterChg>
      <pc:sldMasterChg chg="add del addSldLayout delSldLayout modSldLayout">
        <pc:chgData name="IT Department" userId="S::it@tiu.edu.iq::c35d4b9f-3fe4-48b9-b826-74286b2da5b9" providerId="AD" clId="Web-{6155DB71-302D-A5D8-6F7E-5FCC7C97FD71}" dt="2025-10-11T01:46:54.804" v="6"/>
        <pc:sldMasterMkLst>
          <pc:docMk/>
          <pc:sldMasterMk cId="2748359282" sldId="2147483732"/>
        </pc:sldMasterMkLst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4024088437" sldId="2147483733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1860186691" sldId="2147483734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3666097188" sldId="214748373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2012341621" sldId="214748373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3732754104" sldId="214748373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496711607" sldId="214748373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2540520331" sldId="2147483739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2760452301" sldId="2147483740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2740331104" sldId="2147483741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475703786" sldId="2147483742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6:54.804" v="6"/>
          <pc:sldLayoutMkLst>
            <pc:docMk/>
            <pc:sldMasterMk cId="2748359282" sldId="2147483732"/>
            <pc:sldLayoutMk cId="282869944" sldId="2147483743"/>
          </pc:sldLayoutMkLst>
        </pc:sldLayoutChg>
      </pc:sldMasterChg>
      <pc:sldMasterChg chg="add del addSldLayout delSldLayout modSldLayout">
        <pc:chgData name="IT Department" userId="S::it@tiu.edu.iq::c35d4b9f-3fe4-48b9-b826-74286b2da5b9" providerId="AD" clId="Web-{6155DB71-302D-A5D8-6F7E-5FCC7C97FD71}" dt="2025-10-11T01:47:03.601" v="7"/>
        <pc:sldMasterMkLst>
          <pc:docMk/>
          <pc:sldMasterMk cId="3620525460" sldId="2147483744"/>
        </pc:sldMasterMkLst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3991885004" sldId="214748374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1305831230" sldId="214748374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910552807" sldId="214748374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2933383340" sldId="214748374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3661591278" sldId="2147483749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2495157053" sldId="2147483750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2295095721" sldId="2147483751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2523764359" sldId="2147483752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2552702641" sldId="2147483753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462043330" sldId="2147483754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3.601" v="7"/>
          <pc:sldLayoutMkLst>
            <pc:docMk/>
            <pc:sldMasterMk cId="3620525460" sldId="2147483744"/>
            <pc:sldLayoutMk cId="2420686734" sldId="2147483755"/>
          </pc:sldLayoutMkLst>
        </pc:sldLayoutChg>
      </pc:sldMasterChg>
      <pc:sldMasterChg chg="add del addSldLayout delSldLayout modSldLayout">
        <pc:chgData name="IT Department" userId="S::it@tiu.edu.iq::c35d4b9f-3fe4-48b9-b826-74286b2da5b9" providerId="AD" clId="Web-{6155DB71-302D-A5D8-6F7E-5FCC7C97FD71}" dt="2025-10-11T01:47:09.586" v="8"/>
        <pc:sldMasterMkLst>
          <pc:docMk/>
          <pc:sldMasterMk cId="2230920085" sldId="2147483756"/>
        </pc:sldMasterMkLst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950831016" sldId="2147483757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1202884722" sldId="2147483758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3844269475" sldId="2147483759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836903392" sldId="2147483760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978638631" sldId="2147483761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2613430394" sldId="2147483762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1851190637" sldId="2147483763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209238067" sldId="2147483764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3437817843" sldId="2147483765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2941693364" sldId="2147483766"/>
          </pc:sldLayoutMkLst>
        </pc:sldLayoutChg>
        <pc:sldLayoutChg chg="add del mod replId">
          <pc:chgData name="IT Department" userId="S::it@tiu.edu.iq::c35d4b9f-3fe4-48b9-b826-74286b2da5b9" providerId="AD" clId="Web-{6155DB71-302D-A5D8-6F7E-5FCC7C97FD71}" dt="2025-10-11T01:47:09.586" v="8"/>
          <pc:sldLayoutMkLst>
            <pc:docMk/>
            <pc:sldMasterMk cId="2230920085" sldId="2147483756"/>
            <pc:sldLayoutMk cId="3026753039" sldId="2147483767"/>
          </pc:sldLayoutMkLst>
        </pc:sldLayoutChg>
      </pc:sldMasterChg>
      <pc:sldMasterChg chg="modSp add mod addSldLayout modSldLayout">
        <pc:chgData name="IT Department" userId="S::it@tiu.edu.iq::c35d4b9f-3fe4-48b9-b826-74286b2da5b9" providerId="AD" clId="Web-{6155DB71-302D-A5D8-6F7E-5FCC7C97FD71}" dt="2025-10-11T01:54:52.696" v="73"/>
        <pc:sldMasterMkLst>
          <pc:docMk/>
          <pc:sldMasterMk cId="2498368118" sldId="2147483768"/>
        </pc:sldMasterMkLst>
        <pc:spChg chg="mod">
          <ac:chgData name="IT Department" userId="S::it@tiu.edu.iq::c35d4b9f-3fe4-48b9-b826-74286b2da5b9" providerId="AD" clId="Web-{6155DB71-302D-A5D8-6F7E-5FCC7C97FD71}" dt="2025-10-11T01:53:04.862" v="55"/>
          <ac:spMkLst>
            <pc:docMk/>
            <pc:sldMasterMk cId="2498368118" sldId="2147483768"/>
            <ac:spMk id="5" creationId="{00000000-0000-0000-0000-000000000000}"/>
          </ac:spMkLst>
        </pc:sp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773909938" sldId="2147483769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773909938" sldId="2147483769"/>
              <ac:spMk id="5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3511099347" sldId="2147483770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3511099347" sldId="2147483770"/>
              <ac:spMk id="5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1605516677" sldId="2147483771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1605516677" sldId="2147483771"/>
              <ac:spMk id="5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2451315650" sldId="2147483772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2451315650" sldId="2147483772"/>
              <ac:spMk id="6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2611927216" sldId="2147483773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2611927216" sldId="2147483773"/>
              <ac:spMk id="8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4233185053" sldId="2147483774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4233185053" sldId="2147483774"/>
              <ac:spMk id="4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2471725218" sldId="2147483775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2471725218" sldId="2147483775"/>
              <ac:spMk id="8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1823728788" sldId="2147483776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1823728788" sldId="2147483776"/>
              <ac:spMk id="6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1649958054" sldId="2147483777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1649958054" sldId="2147483777"/>
              <ac:spMk id="6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1066234762" sldId="2147483778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1066234762" sldId="2147483778"/>
              <ac:spMk id="5" creationId="{00000000-0000-0000-0000-000000000000}"/>
            </ac:spMkLst>
          </pc:spChg>
        </pc:sldLayoutChg>
        <pc:sldLayoutChg chg="modSp add mod replId">
          <pc:chgData name="IT Department" userId="S::it@tiu.edu.iq::c35d4b9f-3fe4-48b9-b826-74286b2da5b9" providerId="AD" clId="Web-{6155DB71-302D-A5D8-6F7E-5FCC7C97FD71}" dt="2025-10-11T01:54:52.696" v="73"/>
          <pc:sldLayoutMkLst>
            <pc:docMk/>
            <pc:sldMasterMk cId="2498368118" sldId="2147483768"/>
            <pc:sldLayoutMk cId="2178409385" sldId="2147483779"/>
          </pc:sldLayoutMkLst>
          <pc:spChg chg="mod">
            <ac:chgData name="IT Department" userId="S::it@tiu.edu.iq::c35d4b9f-3fe4-48b9-b826-74286b2da5b9" providerId="AD" clId="Web-{6155DB71-302D-A5D8-6F7E-5FCC7C97FD71}" dt="2025-10-11T01:53:04.862" v="55"/>
            <ac:spMkLst>
              <pc:docMk/>
              <pc:sldMasterMk cId="2498368118" sldId="2147483768"/>
              <pc:sldLayoutMk cId="2178409385" sldId="2147483779"/>
              <ac:spMk id="5" creationId="{00000000-0000-0000-0000-000000000000}"/>
            </ac:spMkLst>
          </pc:spChg>
        </pc:sldLayoutChg>
      </pc:sldMasterChg>
    </pc:docChg>
  </pc:docChgLst>
  <pc:docChgLst>
    <pc:chgData name="IT Department" userId="S::it@tiu.edu.iq::c35d4b9f-3fe4-48b9-b826-74286b2da5b9" providerId="AD" clId="Web-{48CBA9DC-98FF-E450-5B32-F9C8C7F3632C}"/>
    <pc:docChg chg="addSld delSld modSld sldOrd addMainMaster modMainMaster">
      <pc:chgData name="IT Department" userId="S::it@tiu.edu.iq::c35d4b9f-3fe4-48b9-b826-74286b2da5b9" providerId="AD" clId="Web-{48CBA9DC-98FF-E450-5B32-F9C8C7F3632C}" dt="2025-10-11T09:04:32.218" v="2339"/>
      <pc:docMkLst>
        <pc:docMk/>
      </pc:docMkLst>
      <pc:sldChg chg="delSp modSp">
        <pc:chgData name="IT Department" userId="S::it@tiu.edu.iq::c35d4b9f-3fe4-48b9-b826-74286b2da5b9" providerId="AD" clId="Web-{48CBA9DC-98FF-E450-5B32-F9C8C7F3632C}" dt="2025-10-11T08:29:43.293" v="631" actId="20577"/>
        <pc:sldMkLst>
          <pc:docMk/>
          <pc:sldMk cId="109857222" sldId="256"/>
        </pc:sldMkLst>
        <pc:spChg chg="mod">
          <ac:chgData name="IT Department" userId="S::it@tiu.edu.iq::c35d4b9f-3fe4-48b9-b826-74286b2da5b9" providerId="AD" clId="Web-{48CBA9DC-98FF-E450-5B32-F9C8C7F3632C}" dt="2025-10-11T07:14:35.216" v="1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T Department" userId="S::it@tiu.edu.iq::c35d4b9f-3fe4-48b9-b826-74286b2da5b9" providerId="AD" clId="Web-{48CBA9DC-98FF-E450-5B32-F9C8C7F3632C}" dt="2025-10-11T07:21:03.208" v="141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IT Department" userId="S::it@tiu.edu.iq::c35d4b9f-3fe4-48b9-b826-74286b2da5b9" providerId="AD" clId="Web-{48CBA9DC-98FF-E450-5B32-F9C8C7F3632C}" dt="2025-10-11T08:29:43.293" v="631" actId="20577"/>
          <ac:spMkLst>
            <pc:docMk/>
            <pc:sldMk cId="109857222" sldId="256"/>
            <ac:spMk id="6" creationId="{8807971F-61B9-A881-80FF-DAD16999C0D2}"/>
          </ac:spMkLst>
        </pc:spChg>
        <pc:spChg chg="del">
          <ac:chgData name="IT Department" userId="S::it@tiu.edu.iq::c35d4b9f-3fe4-48b9-b826-74286b2da5b9" providerId="AD" clId="Web-{48CBA9DC-98FF-E450-5B32-F9C8C7F3632C}" dt="2025-10-11T07:16:28.515" v="82"/>
          <ac:spMkLst>
            <pc:docMk/>
            <pc:sldMk cId="109857222" sldId="256"/>
            <ac:spMk id="9" creationId="{F0713776-E13C-6F52-1750-04A1C6F71021}"/>
          </ac:spMkLst>
        </pc:spChg>
        <pc:picChg chg="mod">
          <ac:chgData name="IT Department" userId="S::it@tiu.edu.iq::c35d4b9f-3fe4-48b9-b826-74286b2da5b9" providerId="AD" clId="Web-{48CBA9DC-98FF-E450-5B32-F9C8C7F3632C}" dt="2025-10-11T07:14:32.607" v="16" actId="1076"/>
          <ac:picMkLst>
            <pc:docMk/>
            <pc:sldMk cId="109857222" sldId="256"/>
            <ac:picMk id="8" creationId="{DA229A9F-67B2-4CFB-4F25-FB6E39AFCDB0}"/>
          </ac:picMkLst>
        </pc:picChg>
      </pc:sldChg>
      <pc:sldChg chg="addSp delSp modSp">
        <pc:chgData name="IT Department" userId="S::it@tiu.edu.iq::c35d4b9f-3fe4-48b9-b826-74286b2da5b9" providerId="AD" clId="Web-{48CBA9DC-98FF-E450-5B32-F9C8C7F3632C}" dt="2025-10-11T07:51:39.925" v="446" actId="20577"/>
        <pc:sldMkLst>
          <pc:docMk/>
          <pc:sldMk cId="1921516157" sldId="258"/>
        </pc:sldMkLst>
        <pc:spChg chg="mod">
          <ac:chgData name="IT Department" userId="S::it@tiu.edu.iq::c35d4b9f-3fe4-48b9-b826-74286b2da5b9" providerId="AD" clId="Web-{48CBA9DC-98FF-E450-5B32-F9C8C7F3632C}" dt="2025-10-11T07:03:11.645" v="0" actId="20577"/>
          <ac:spMkLst>
            <pc:docMk/>
            <pc:sldMk cId="1921516157" sldId="258"/>
            <ac:spMk id="2" creationId="{DD0AE819-070D-FD0E-7AF6-7E2B31B227F8}"/>
          </ac:spMkLst>
        </pc:spChg>
        <pc:spChg chg="mod">
          <ac:chgData name="IT Department" userId="S::it@tiu.edu.iq::c35d4b9f-3fe4-48b9-b826-74286b2da5b9" providerId="AD" clId="Web-{48CBA9DC-98FF-E450-5B32-F9C8C7F3632C}" dt="2025-10-11T07:11:10.835" v="5" actId="20577"/>
          <ac:spMkLst>
            <pc:docMk/>
            <pc:sldMk cId="1921516157" sldId="258"/>
            <ac:spMk id="3" creationId="{1D71E239-20AE-F7F6-B3AE-564624DC25E3}"/>
          </ac:spMkLst>
        </pc:spChg>
        <pc:spChg chg="del mod">
          <ac:chgData name="IT Department" userId="S::it@tiu.edu.iq::c35d4b9f-3fe4-48b9-b826-74286b2da5b9" providerId="AD" clId="Web-{48CBA9DC-98FF-E450-5B32-F9C8C7F3632C}" dt="2025-10-11T07:23:24.627" v="160"/>
          <ac:spMkLst>
            <pc:docMk/>
            <pc:sldMk cId="1921516157" sldId="258"/>
            <ac:spMk id="4" creationId="{7379E846-A9C3-8492-ADC6-EEB82E1A9722}"/>
          </ac:spMkLst>
        </pc:spChg>
        <pc:spChg chg="add mod">
          <ac:chgData name="IT Department" userId="S::it@tiu.edu.iq::c35d4b9f-3fe4-48b9-b826-74286b2da5b9" providerId="AD" clId="Web-{48CBA9DC-98FF-E450-5B32-F9C8C7F3632C}" dt="2025-10-11T07:51:39.925" v="446" actId="20577"/>
          <ac:spMkLst>
            <pc:docMk/>
            <pc:sldMk cId="1921516157" sldId="258"/>
            <ac:spMk id="8" creationId="{18D5DBEA-BC48-7AE4-AE8C-D0DD45A1F0D9}"/>
          </ac:spMkLst>
        </pc:spChg>
        <pc:picChg chg="add mod">
          <ac:chgData name="IT Department" userId="S::it@tiu.edu.iq::c35d4b9f-3fe4-48b9-b826-74286b2da5b9" providerId="AD" clId="Web-{48CBA9DC-98FF-E450-5B32-F9C8C7F3632C}" dt="2025-10-11T07:11:50.602" v="8" actId="14100"/>
          <ac:picMkLst>
            <pc:docMk/>
            <pc:sldMk cId="1921516157" sldId="258"/>
            <ac:picMk id="6" creationId="{A3542C62-C7B2-6530-FFB7-FD645A4A0245}"/>
          </ac:picMkLst>
        </pc:picChg>
      </pc:sldChg>
      <pc:sldChg chg="addSp delSp modSp">
        <pc:chgData name="IT Department" userId="S::it@tiu.edu.iq::c35d4b9f-3fe4-48b9-b826-74286b2da5b9" providerId="AD" clId="Web-{48CBA9DC-98FF-E450-5B32-F9C8C7F3632C}" dt="2025-10-11T08:01:19.077" v="513" actId="1076"/>
        <pc:sldMkLst>
          <pc:docMk/>
          <pc:sldMk cId="4225130084" sldId="259"/>
        </pc:sldMkLst>
        <pc:spChg chg="mod">
          <ac:chgData name="IT Department" userId="S::it@tiu.edu.iq::c35d4b9f-3fe4-48b9-b826-74286b2da5b9" providerId="AD" clId="Web-{48CBA9DC-98FF-E450-5B32-F9C8C7F3632C}" dt="2025-10-11T07:37:41.275" v="367"/>
          <ac:spMkLst>
            <pc:docMk/>
            <pc:sldMk cId="4225130084" sldId="259"/>
            <ac:spMk id="2" creationId="{5312CE37-AC84-4D2E-EE83-08865D841DA2}"/>
          </ac:spMkLst>
        </pc:spChg>
        <pc:spChg chg="mod">
          <ac:chgData name="IT Department" userId="S::it@tiu.edu.iq::c35d4b9f-3fe4-48b9-b826-74286b2da5b9" providerId="AD" clId="Web-{48CBA9DC-98FF-E450-5B32-F9C8C7F3632C}" dt="2025-10-11T07:35:38.350" v="357" actId="20577"/>
          <ac:spMkLst>
            <pc:docMk/>
            <pc:sldMk cId="4225130084" sldId="259"/>
            <ac:spMk id="3" creationId="{460061F9-F04D-CCC5-7FBC-8CA27F39431E}"/>
          </ac:spMkLst>
        </pc:spChg>
        <pc:spChg chg="del mod">
          <ac:chgData name="IT Department" userId="S::it@tiu.edu.iq::c35d4b9f-3fe4-48b9-b826-74286b2da5b9" providerId="AD" clId="Web-{48CBA9DC-98FF-E450-5B32-F9C8C7F3632C}" dt="2025-10-11T07:23:44.894" v="164"/>
          <ac:spMkLst>
            <pc:docMk/>
            <pc:sldMk cId="4225130084" sldId="259"/>
            <ac:spMk id="4" creationId="{1597530B-F4FB-8246-50DF-96C76C61E18F}"/>
          </ac:spMkLst>
        </pc:spChg>
        <pc:spChg chg="add del">
          <ac:chgData name="IT Department" userId="S::it@tiu.edu.iq::c35d4b9f-3fe4-48b9-b826-74286b2da5b9" providerId="AD" clId="Web-{48CBA9DC-98FF-E450-5B32-F9C8C7F3632C}" dt="2025-10-11T07:23:36.190" v="163"/>
          <ac:spMkLst>
            <pc:docMk/>
            <pc:sldMk cId="4225130084" sldId="259"/>
            <ac:spMk id="8" creationId="{1D98BC2A-F5E9-E6F3-31E0-795899C15A84}"/>
          </ac:spMkLst>
        </pc:spChg>
        <pc:spChg chg="add mod">
          <ac:chgData name="IT Department" userId="S::it@tiu.edu.iq::c35d4b9f-3fe4-48b9-b826-74286b2da5b9" providerId="AD" clId="Web-{48CBA9DC-98FF-E450-5B32-F9C8C7F3632C}" dt="2025-10-11T07:52:26.011" v="453" actId="20577"/>
          <ac:spMkLst>
            <pc:docMk/>
            <pc:sldMk cId="4225130084" sldId="259"/>
            <ac:spMk id="10" creationId="{71578FD4-25CF-8DA5-C5DE-AF2E9241E06F}"/>
          </ac:spMkLst>
        </pc:spChg>
        <pc:graphicFrameChg chg="add mod modGraphic">
          <ac:chgData name="IT Department" userId="S::it@tiu.edu.iq::c35d4b9f-3fe4-48b9-b826-74286b2da5b9" providerId="AD" clId="Web-{48CBA9DC-98FF-E450-5B32-F9C8C7F3632C}" dt="2025-10-11T08:01:09.999" v="511" actId="1076"/>
          <ac:graphicFrameMkLst>
            <pc:docMk/>
            <pc:sldMk cId="4225130084" sldId="259"/>
            <ac:graphicFrameMk id="11" creationId="{843A0F74-6ADF-4EEF-099D-FAB3B4A764A6}"/>
          </ac:graphicFrameMkLst>
        </pc:graphicFrameChg>
        <pc:graphicFrameChg chg="add mod modGraphic">
          <ac:chgData name="IT Department" userId="S::it@tiu.edu.iq::c35d4b9f-3fe4-48b9-b826-74286b2da5b9" providerId="AD" clId="Web-{48CBA9DC-98FF-E450-5B32-F9C8C7F3632C}" dt="2025-10-11T08:01:19.077" v="513" actId="1076"/>
          <ac:graphicFrameMkLst>
            <pc:docMk/>
            <pc:sldMk cId="4225130084" sldId="259"/>
            <ac:graphicFrameMk id="2081" creationId="{3D6EDD47-D36B-09CA-8FE7-B96807F93CB6}"/>
          </ac:graphicFrameMkLst>
        </pc:graphicFrameChg>
        <pc:picChg chg="add">
          <ac:chgData name="IT Department" userId="S::it@tiu.edu.iq::c35d4b9f-3fe4-48b9-b826-74286b2da5b9" providerId="AD" clId="Web-{48CBA9DC-98FF-E450-5B32-F9C8C7F3632C}" dt="2025-10-11T07:21:11.615" v="142"/>
          <ac:picMkLst>
            <pc:docMk/>
            <pc:sldMk cId="4225130084" sldId="259"/>
            <ac:picMk id="6" creationId="{B95B8163-ED7F-4078-1645-4722FF0B7BC4}"/>
          </ac:picMkLst>
        </pc:picChg>
      </pc:sldChg>
      <pc:sldChg chg="del">
        <pc:chgData name="IT Department" userId="S::it@tiu.edu.iq::c35d4b9f-3fe4-48b9-b826-74286b2da5b9" providerId="AD" clId="Web-{48CBA9DC-98FF-E450-5B32-F9C8C7F3632C}" dt="2025-10-11T09:03:40.713" v="2331"/>
        <pc:sldMkLst>
          <pc:docMk/>
          <pc:sldMk cId="258924450" sldId="303"/>
        </pc:sldMkLst>
      </pc:sldChg>
      <pc:sldChg chg="del">
        <pc:chgData name="IT Department" userId="S::it@tiu.edu.iq::c35d4b9f-3fe4-48b9-b826-74286b2da5b9" providerId="AD" clId="Web-{48CBA9DC-98FF-E450-5B32-F9C8C7F3632C}" dt="2025-10-11T09:03:40.713" v="2326"/>
        <pc:sldMkLst>
          <pc:docMk/>
          <pc:sldMk cId="2389272367" sldId="304"/>
        </pc:sldMkLst>
      </pc:sldChg>
      <pc:sldChg chg="del">
        <pc:chgData name="IT Department" userId="S::it@tiu.edu.iq::c35d4b9f-3fe4-48b9-b826-74286b2da5b9" providerId="AD" clId="Web-{48CBA9DC-98FF-E450-5B32-F9C8C7F3632C}" dt="2025-10-11T09:03:40.713" v="2327"/>
        <pc:sldMkLst>
          <pc:docMk/>
          <pc:sldMk cId="1512367598" sldId="305"/>
        </pc:sldMkLst>
      </pc:sldChg>
      <pc:sldChg chg="del">
        <pc:chgData name="IT Department" userId="S::it@tiu.edu.iq::c35d4b9f-3fe4-48b9-b826-74286b2da5b9" providerId="AD" clId="Web-{48CBA9DC-98FF-E450-5B32-F9C8C7F3632C}" dt="2025-10-11T09:03:40.713" v="2328"/>
        <pc:sldMkLst>
          <pc:docMk/>
          <pc:sldMk cId="1823600198" sldId="306"/>
        </pc:sldMkLst>
      </pc:sldChg>
      <pc:sldChg chg="del">
        <pc:chgData name="IT Department" userId="S::it@tiu.edu.iq::c35d4b9f-3fe4-48b9-b826-74286b2da5b9" providerId="AD" clId="Web-{48CBA9DC-98FF-E450-5B32-F9C8C7F3632C}" dt="2025-10-11T09:03:40.713" v="2329"/>
        <pc:sldMkLst>
          <pc:docMk/>
          <pc:sldMk cId="2936688012" sldId="307"/>
        </pc:sldMkLst>
      </pc:sldChg>
      <pc:sldChg chg="del">
        <pc:chgData name="IT Department" userId="S::it@tiu.edu.iq::c35d4b9f-3fe4-48b9-b826-74286b2da5b9" providerId="AD" clId="Web-{48CBA9DC-98FF-E450-5B32-F9C8C7F3632C}" dt="2025-10-11T09:03:40.713" v="2330"/>
        <pc:sldMkLst>
          <pc:docMk/>
          <pc:sldMk cId="4108827621" sldId="308"/>
        </pc:sldMkLst>
      </pc:sldChg>
      <pc:sldChg chg="del">
        <pc:chgData name="IT Department" userId="S::it@tiu.edu.iq::c35d4b9f-3fe4-48b9-b826-74286b2da5b9" providerId="AD" clId="Web-{48CBA9DC-98FF-E450-5B32-F9C8C7F3632C}" dt="2025-10-11T07:49:07.141" v="437"/>
        <pc:sldMkLst>
          <pc:docMk/>
          <pc:sldMk cId="2740392593" sldId="309"/>
        </pc:sldMkLst>
      </pc:sldChg>
      <pc:sldChg chg="addSp delSp modSp new">
        <pc:chgData name="IT Department" userId="S::it@tiu.edu.iq::c35d4b9f-3fe4-48b9-b826-74286b2da5b9" providerId="AD" clId="Web-{48CBA9DC-98FF-E450-5B32-F9C8C7F3632C}" dt="2025-10-11T08:37:13.773" v="770" actId="20577"/>
        <pc:sldMkLst>
          <pc:docMk/>
          <pc:sldMk cId="789942752" sldId="310"/>
        </pc:sldMkLst>
        <pc:spChg chg="mod">
          <ac:chgData name="IT Department" userId="S::it@tiu.edu.iq::c35d4b9f-3fe4-48b9-b826-74286b2da5b9" providerId="AD" clId="Web-{48CBA9DC-98FF-E450-5B32-F9C8C7F3632C}" dt="2025-10-11T08:37:13.773" v="770" actId="20577"/>
          <ac:spMkLst>
            <pc:docMk/>
            <pc:sldMk cId="789942752" sldId="310"/>
            <ac:spMk id="2" creationId="{CBB09287-87C8-C546-4C9C-50D9149FC7C7}"/>
          </ac:spMkLst>
        </pc:spChg>
        <pc:spChg chg="mod">
          <ac:chgData name="IT Department" userId="S::it@tiu.edu.iq::c35d4b9f-3fe4-48b9-b826-74286b2da5b9" providerId="AD" clId="Web-{48CBA9DC-98FF-E450-5B32-F9C8C7F3632C}" dt="2025-10-11T08:28:59.147" v="623" actId="20577"/>
          <ac:spMkLst>
            <pc:docMk/>
            <pc:sldMk cId="789942752" sldId="310"/>
            <ac:spMk id="3" creationId="{8778FA54-B246-AE80-4A69-CD01A0106B65}"/>
          </ac:spMkLst>
        </pc:spChg>
        <pc:spChg chg="del mod">
          <ac:chgData name="IT Department" userId="S::it@tiu.edu.iq::c35d4b9f-3fe4-48b9-b826-74286b2da5b9" providerId="AD" clId="Web-{48CBA9DC-98FF-E450-5B32-F9C8C7F3632C}" dt="2025-10-11T07:23:53.473" v="166"/>
          <ac:spMkLst>
            <pc:docMk/>
            <pc:sldMk cId="789942752" sldId="310"/>
            <ac:spMk id="4" creationId="{60902405-6470-8AFE-073D-67A9DBCA9460}"/>
          </ac:spMkLst>
        </pc:spChg>
        <pc:spChg chg="add mod">
          <ac:chgData name="IT Department" userId="S::it@tiu.edu.iq::c35d4b9f-3fe4-48b9-b826-74286b2da5b9" providerId="AD" clId="Web-{48CBA9DC-98FF-E450-5B32-F9C8C7F3632C}" dt="2025-10-11T07:52:16.228" v="450" actId="20577"/>
          <ac:spMkLst>
            <pc:docMk/>
            <pc:sldMk cId="789942752" sldId="310"/>
            <ac:spMk id="8" creationId="{5B461B1D-7255-5663-0D68-5A6FFEAB5A4E}"/>
          </ac:spMkLst>
        </pc:spChg>
        <pc:picChg chg="add">
          <ac:chgData name="IT Department" userId="S::it@tiu.edu.iq::c35d4b9f-3fe4-48b9-b826-74286b2da5b9" providerId="AD" clId="Web-{48CBA9DC-98FF-E450-5B32-F9C8C7F3632C}" dt="2025-10-11T07:21:17.053" v="143"/>
          <ac:picMkLst>
            <pc:docMk/>
            <pc:sldMk cId="789942752" sldId="310"/>
            <ac:picMk id="6" creationId="{29D1D9FC-C476-B074-3C14-2948AC821B29}"/>
          </ac:picMkLst>
        </pc:picChg>
      </pc:sldChg>
      <pc:sldChg chg="addSp delSp modSp new del ord">
        <pc:chgData name="IT Department" userId="S::it@tiu.edu.iq::c35d4b9f-3fe4-48b9-b826-74286b2da5b9" providerId="AD" clId="Web-{48CBA9DC-98FF-E450-5B32-F9C8C7F3632C}" dt="2025-10-11T08:33:57.390" v="754"/>
        <pc:sldMkLst>
          <pc:docMk/>
          <pc:sldMk cId="1102106036" sldId="311"/>
        </pc:sldMkLst>
        <pc:spChg chg="del mod">
          <ac:chgData name="IT Department" userId="S::it@tiu.edu.iq::c35d4b9f-3fe4-48b9-b826-74286b2da5b9" providerId="AD" clId="Web-{48CBA9DC-98FF-E450-5B32-F9C8C7F3632C}" dt="2025-10-11T07:23:13.564" v="158"/>
          <ac:spMkLst>
            <pc:docMk/>
            <pc:sldMk cId="1102106036" sldId="311"/>
            <ac:spMk id="4" creationId="{636B3BD4-0609-464B-0657-9FDC70435B08}"/>
          </ac:spMkLst>
        </pc:spChg>
        <pc:spChg chg="add del">
          <ac:chgData name="IT Department" userId="S::it@tiu.edu.iq::c35d4b9f-3fe4-48b9-b826-74286b2da5b9" providerId="AD" clId="Web-{48CBA9DC-98FF-E450-5B32-F9C8C7F3632C}" dt="2025-10-11T07:23:05.173" v="157"/>
          <ac:spMkLst>
            <pc:docMk/>
            <pc:sldMk cId="1102106036" sldId="311"/>
            <ac:spMk id="8" creationId="{0B98436E-B7A8-4B32-FB02-FD0830DBD386}"/>
          </ac:spMkLst>
        </pc:spChg>
        <pc:spChg chg="add mod">
          <ac:chgData name="IT Department" userId="S::it@tiu.edu.iq::c35d4b9f-3fe4-48b9-b826-74286b2da5b9" providerId="AD" clId="Web-{48CBA9DC-98FF-E450-5B32-F9C8C7F3632C}" dt="2025-10-11T07:51:35.456" v="445" actId="20577"/>
          <ac:spMkLst>
            <pc:docMk/>
            <pc:sldMk cId="1102106036" sldId="311"/>
            <ac:spMk id="10" creationId="{B0B92839-14CD-45A2-A53A-CC17DEF80EB5}"/>
          </ac:spMkLst>
        </pc:spChg>
        <pc:picChg chg="add">
          <ac:chgData name="IT Department" userId="S::it@tiu.edu.iq::c35d4b9f-3fe4-48b9-b826-74286b2da5b9" providerId="AD" clId="Web-{48CBA9DC-98FF-E450-5B32-F9C8C7F3632C}" dt="2025-10-11T07:21:43.525" v="145"/>
          <ac:picMkLst>
            <pc:docMk/>
            <pc:sldMk cId="1102106036" sldId="311"/>
            <ac:picMk id="6" creationId="{B4202DBD-7E4E-F388-3BC9-A524D98AA4F4}"/>
          </ac:picMkLst>
        </pc:picChg>
      </pc:sldChg>
      <pc:sldChg chg="addSp delSp modSp new">
        <pc:chgData name="IT Department" userId="S::it@tiu.edu.iq::c35d4b9f-3fe4-48b9-b826-74286b2da5b9" providerId="AD" clId="Web-{48CBA9DC-98FF-E450-5B32-F9C8C7F3632C}" dt="2025-10-11T08:37:20.195" v="772" actId="20577"/>
        <pc:sldMkLst>
          <pc:docMk/>
          <pc:sldMk cId="3827871273" sldId="312"/>
        </pc:sldMkLst>
        <pc:spChg chg="mod">
          <ac:chgData name="IT Department" userId="S::it@tiu.edu.iq::c35d4b9f-3fe4-48b9-b826-74286b2da5b9" providerId="AD" clId="Web-{48CBA9DC-98FF-E450-5B32-F9C8C7F3632C}" dt="2025-10-11T08:37:20.195" v="772" actId="20577"/>
          <ac:spMkLst>
            <pc:docMk/>
            <pc:sldMk cId="3827871273" sldId="312"/>
            <ac:spMk id="2" creationId="{E5D66DC3-2023-E82A-CDF0-5644218D215A}"/>
          </ac:spMkLst>
        </pc:spChg>
        <pc:spChg chg="mod">
          <ac:chgData name="IT Department" userId="S::it@tiu.edu.iq::c35d4b9f-3fe4-48b9-b826-74286b2da5b9" providerId="AD" clId="Web-{48CBA9DC-98FF-E450-5B32-F9C8C7F3632C}" dt="2025-10-11T08:25:04.019" v="611" actId="14100"/>
          <ac:spMkLst>
            <pc:docMk/>
            <pc:sldMk cId="3827871273" sldId="312"/>
            <ac:spMk id="3" creationId="{C5435845-1BD2-7E82-770D-7E4120A2C4D5}"/>
          </ac:spMkLst>
        </pc:spChg>
        <pc:spChg chg="del mod">
          <ac:chgData name="IT Department" userId="S::it@tiu.edu.iq::c35d4b9f-3fe4-48b9-b826-74286b2da5b9" providerId="AD" clId="Web-{48CBA9DC-98FF-E450-5B32-F9C8C7F3632C}" dt="2025-10-11T07:24:02.005" v="168"/>
          <ac:spMkLst>
            <pc:docMk/>
            <pc:sldMk cId="3827871273" sldId="312"/>
            <ac:spMk id="4" creationId="{6B55A6C9-DBF8-7286-5A36-C8007F84A794}"/>
          </ac:spMkLst>
        </pc:spChg>
        <pc:spChg chg="add mod">
          <ac:chgData name="IT Department" userId="S::it@tiu.edu.iq::c35d4b9f-3fe4-48b9-b826-74286b2da5b9" providerId="AD" clId="Web-{48CBA9DC-98FF-E450-5B32-F9C8C7F3632C}" dt="2025-10-11T07:52:35.185" v="455" actId="20577"/>
          <ac:spMkLst>
            <pc:docMk/>
            <pc:sldMk cId="3827871273" sldId="312"/>
            <ac:spMk id="8" creationId="{5FB10BD5-D364-2D71-D015-20D654DE68F2}"/>
          </ac:spMkLst>
        </pc:spChg>
        <pc:picChg chg="add">
          <ac:chgData name="IT Department" userId="S::it@tiu.edu.iq::c35d4b9f-3fe4-48b9-b826-74286b2da5b9" providerId="AD" clId="Web-{48CBA9DC-98FF-E450-5B32-F9C8C7F3632C}" dt="2025-10-11T07:22:12.903" v="150"/>
          <ac:picMkLst>
            <pc:docMk/>
            <pc:sldMk cId="3827871273" sldId="312"/>
            <ac:picMk id="6" creationId="{16B98E5C-ACB4-F2D6-3702-4D844F8D25D5}"/>
          </ac:picMkLst>
        </pc:picChg>
      </pc:sldChg>
      <pc:sldChg chg="addSp delSp modSp new">
        <pc:chgData name="IT Department" userId="S::it@tiu.edu.iq::c35d4b9f-3fe4-48b9-b826-74286b2da5b9" providerId="AD" clId="Web-{48CBA9DC-98FF-E450-5B32-F9C8C7F3632C}" dt="2025-10-11T09:03:28.118" v="2322"/>
        <pc:sldMkLst>
          <pc:docMk/>
          <pc:sldMk cId="672724430" sldId="313"/>
        </pc:sldMkLst>
        <pc:spChg chg="mod">
          <ac:chgData name="IT Department" userId="S::it@tiu.edu.iq::c35d4b9f-3fe4-48b9-b826-74286b2da5b9" providerId="AD" clId="Web-{48CBA9DC-98FF-E450-5B32-F9C8C7F3632C}" dt="2025-10-11T08:37:36.836" v="775" actId="20577"/>
          <ac:spMkLst>
            <pc:docMk/>
            <pc:sldMk cId="672724430" sldId="313"/>
            <ac:spMk id="2" creationId="{804DA345-DB71-6C15-4C33-4E799AD32E9B}"/>
          </ac:spMkLst>
        </pc:spChg>
        <pc:spChg chg="mod">
          <ac:chgData name="IT Department" userId="S::it@tiu.edu.iq::c35d4b9f-3fe4-48b9-b826-74286b2da5b9" providerId="AD" clId="Web-{48CBA9DC-98FF-E450-5B32-F9C8C7F3632C}" dt="2025-10-11T08:22:21.531" v="596" actId="20577"/>
          <ac:spMkLst>
            <pc:docMk/>
            <pc:sldMk cId="672724430" sldId="313"/>
            <ac:spMk id="3" creationId="{15799FC7-BA52-2D43-82DB-DF2C5D2B6183}"/>
          </ac:spMkLst>
        </pc:spChg>
        <pc:spChg chg="del mod">
          <ac:chgData name="IT Department" userId="S::it@tiu.edu.iq::c35d4b9f-3fe4-48b9-b826-74286b2da5b9" providerId="AD" clId="Web-{48CBA9DC-98FF-E450-5B32-F9C8C7F3632C}" dt="2025-10-11T07:53:04.471" v="459"/>
          <ac:spMkLst>
            <pc:docMk/>
            <pc:sldMk cId="672724430" sldId="313"/>
            <ac:spMk id="4" creationId="{3F2C25FE-4970-6BEE-35CA-B56088531237}"/>
          </ac:spMkLst>
        </pc:spChg>
        <pc:spChg chg="add mod">
          <ac:chgData name="IT Department" userId="S::it@tiu.edu.iq::c35d4b9f-3fe4-48b9-b826-74286b2da5b9" providerId="AD" clId="Web-{48CBA9DC-98FF-E450-5B32-F9C8C7F3632C}" dt="2025-10-11T07:53:05.596" v="460"/>
          <ac:spMkLst>
            <pc:docMk/>
            <pc:sldMk cId="672724430" sldId="313"/>
            <ac:spMk id="6" creationId="{8A4FC0E4-3F90-E345-C89D-E34EE0250075}"/>
          </ac:spMkLst>
        </pc:spChg>
        <pc:picChg chg="add">
          <ac:chgData name="IT Department" userId="S::it@tiu.edu.iq::c35d4b9f-3fe4-48b9-b826-74286b2da5b9" providerId="AD" clId="Web-{48CBA9DC-98FF-E450-5B32-F9C8C7F3632C}" dt="2025-10-11T09:03:28.118" v="2322"/>
          <ac:picMkLst>
            <pc:docMk/>
            <pc:sldMk cId="672724430" sldId="313"/>
            <ac:picMk id="8" creationId="{76F2C71D-3764-2B53-A436-9E18CC9755BD}"/>
          </ac:picMkLst>
        </pc:picChg>
      </pc:sldChg>
      <pc:sldChg chg="addSp modSp new del">
        <pc:chgData name="IT Department" userId="S::it@tiu.edu.iq::c35d4b9f-3fe4-48b9-b826-74286b2da5b9" providerId="AD" clId="Web-{48CBA9DC-98FF-E450-5B32-F9C8C7F3632C}" dt="2025-10-11T07:24:10.099" v="170"/>
        <pc:sldMkLst>
          <pc:docMk/>
          <pc:sldMk cId="1874241095" sldId="313"/>
        </pc:sldMkLst>
        <pc:spChg chg="mod">
          <ac:chgData name="IT Department" userId="S::it@tiu.edu.iq::c35d4b9f-3fe4-48b9-b826-74286b2da5b9" providerId="AD" clId="Web-{48CBA9DC-98FF-E450-5B32-F9C8C7F3632C}" dt="2025-10-11T07:22:40.952" v="155"/>
          <ac:spMkLst>
            <pc:docMk/>
            <pc:sldMk cId="1874241095" sldId="313"/>
            <ac:spMk id="4" creationId="{C873FF19-0BE4-5D73-2C02-94A3713C06C3}"/>
          </ac:spMkLst>
        </pc:spChg>
        <pc:picChg chg="add">
          <ac:chgData name="IT Department" userId="S::it@tiu.edu.iq::c35d4b9f-3fe4-48b9-b826-74286b2da5b9" providerId="AD" clId="Web-{48CBA9DC-98FF-E450-5B32-F9C8C7F3632C}" dt="2025-10-11T07:22:10.277" v="149"/>
          <ac:picMkLst>
            <pc:docMk/>
            <pc:sldMk cId="1874241095" sldId="313"/>
            <ac:picMk id="6" creationId="{FAFFB237-CC3B-37E4-5EA3-DE7B18F81745}"/>
          </ac:picMkLst>
        </pc:picChg>
      </pc:sldChg>
      <pc:sldChg chg="modSp add replId">
        <pc:chgData name="IT Department" userId="S::it@tiu.edu.iq::c35d4b9f-3fe4-48b9-b826-74286b2da5b9" providerId="AD" clId="Web-{48CBA9DC-98FF-E450-5B32-F9C8C7F3632C}" dt="2025-10-11T08:33:48.671" v="753" actId="20577"/>
        <pc:sldMkLst>
          <pc:docMk/>
          <pc:sldMk cId="2582458814" sldId="314"/>
        </pc:sldMkLst>
        <pc:spChg chg="mod">
          <ac:chgData name="IT Department" userId="S::it@tiu.edu.iq::c35d4b9f-3fe4-48b9-b826-74286b2da5b9" providerId="AD" clId="Web-{48CBA9DC-98FF-E450-5B32-F9C8C7F3632C}" dt="2025-10-11T08:33:39.998" v="752"/>
          <ac:spMkLst>
            <pc:docMk/>
            <pc:sldMk cId="2582458814" sldId="314"/>
            <ac:spMk id="2" creationId="{BEC79B4B-BA3F-BBC6-083B-81AA3650446D}"/>
          </ac:spMkLst>
        </pc:spChg>
        <pc:spChg chg="mod">
          <ac:chgData name="IT Department" userId="S::it@tiu.edu.iq::c35d4b9f-3fe4-48b9-b826-74286b2da5b9" providerId="AD" clId="Web-{48CBA9DC-98FF-E450-5B32-F9C8C7F3632C}" dt="2025-10-11T08:33:48.671" v="753" actId="20577"/>
          <ac:spMkLst>
            <pc:docMk/>
            <pc:sldMk cId="2582458814" sldId="314"/>
            <ac:spMk id="3" creationId="{371CB877-24D3-6988-EAE9-76849EFAE5BC}"/>
          </ac:spMkLst>
        </pc:spChg>
      </pc:sldChg>
      <pc:sldChg chg="addSp modSp new del">
        <pc:chgData name="IT Department" userId="S::it@tiu.edu.iq::c35d4b9f-3fe4-48b9-b826-74286b2da5b9" providerId="AD" clId="Web-{48CBA9DC-98FF-E450-5B32-F9C8C7F3632C}" dt="2025-10-11T07:24:12.599" v="171"/>
        <pc:sldMkLst>
          <pc:docMk/>
          <pc:sldMk cId="4103079467" sldId="314"/>
        </pc:sldMkLst>
        <pc:spChg chg="mod">
          <ac:chgData name="IT Department" userId="S::it@tiu.edu.iq::c35d4b9f-3fe4-48b9-b826-74286b2da5b9" providerId="AD" clId="Web-{48CBA9DC-98FF-E450-5B32-F9C8C7F3632C}" dt="2025-10-11T07:22:40.952" v="155"/>
          <ac:spMkLst>
            <pc:docMk/>
            <pc:sldMk cId="4103079467" sldId="314"/>
            <ac:spMk id="4" creationId="{F5F7B7F7-9EDA-57A0-959F-2F6BF2EC4273}"/>
          </ac:spMkLst>
        </pc:spChg>
        <pc:picChg chg="add">
          <ac:chgData name="IT Department" userId="S::it@tiu.edu.iq::c35d4b9f-3fe4-48b9-b826-74286b2da5b9" providerId="AD" clId="Web-{48CBA9DC-98FF-E450-5B32-F9C8C7F3632C}" dt="2025-10-11T07:22:26.935" v="153"/>
          <ac:picMkLst>
            <pc:docMk/>
            <pc:sldMk cId="4103079467" sldId="314"/>
            <ac:picMk id="6" creationId="{FF39426C-E6BF-8397-933A-17CEA31FBD9E}"/>
          </ac:picMkLst>
        </pc:picChg>
      </pc:sldChg>
      <pc:sldChg chg="modSp new del">
        <pc:chgData name="IT Department" userId="S::it@tiu.edu.iq::c35d4b9f-3fe4-48b9-b826-74286b2da5b9" providerId="AD" clId="Web-{48CBA9DC-98FF-E450-5B32-F9C8C7F3632C}" dt="2025-10-11T07:52:08.789" v="449"/>
        <pc:sldMkLst>
          <pc:docMk/>
          <pc:sldMk cId="518398319" sldId="315"/>
        </pc:sldMkLst>
        <pc:spChg chg="mod">
          <ac:chgData name="IT Department" userId="S::it@tiu.edu.iq::c35d4b9f-3fe4-48b9-b826-74286b2da5b9" providerId="AD" clId="Web-{48CBA9DC-98FF-E450-5B32-F9C8C7F3632C}" dt="2025-10-11T07:51:52.973" v="448" actId="20577"/>
          <ac:spMkLst>
            <pc:docMk/>
            <pc:sldMk cId="518398319" sldId="315"/>
            <ac:spMk id="4" creationId="{C89B2145-CE12-780A-0D82-D5685C3E5093}"/>
          </ac:spMkLst>
        </pc:spChg>
      </pc:sldChg>
      <pc:sldChg chg="addSp modSp add del replId">
        <pc:chgData name="IT Department" userId="S::it@tiu.edu.iq::c35d4b9f-3fe4-48b9-b826-74286b2da5b9" providerId="AD" clId="Web-{48CBA9DC-98FF-E450-5B32-F9C8C7F3632C}" dt="2025-10-11T07:24:15.396" v="172"/>
        <pc:sldMkLst>
          <pc:docMk/>
          <pc:sldMk cId="697646219" sldId="315"/>
        </pc:sldMkLst>
        <pc:spChg chg="mod">
          <ac:chgData name="IT Department" userId="S::it@tiu.edu.iq::c35d4b9f-3fe4-48b9-b826-74286b2da5b9" providerId="AD" clId="Web-{48CBA9DC-98FF-E450-5B32-F9C8C7F3632C}" dt="2025-10-11T07:22:40.952" v="155"/>
          <ac:spMkLst>
            <pc:docMk/>
            <pc:sldMk cId="697646219" sldId="315"/>
            <ac:spMk id="4" creationId="{0A081F12-6C3C-0D58-4881-48B7DDBD1A39}"/>
          </ac:spMkLst>
        </pc:spChg>
        <pc:picChg chg="add">
          <ac:chgData name="IT Department" userId="S::it@tiu.edu.iq::c35d4b9f-3fe4-48b9-b826-74286b2da5b9" providerId="AD" clId="Web-{48CBA9DC-98FF-E450-5B32-F9C8C7F3632C}" dt="2025-10-11T07:22:28.560" v="154"/>
          <ac:picMkLst>
            <pc:docMk/>
            <pc:sldMk cId="697646219" sldId="315"/>
            <ac:picMk id="6" creationId="{A9A4C69C-B8D5-C417-B557-653A429C71AE}"/>
          </ac:picMkLst>
        </pc:picChg>
      </pc:sldChg>
      <pc:sldChg chg="addSp delSp modSp add del">
        <pc:chgData name="IT Department" userId="S::it@tiu.edu.iq::c35d4b9f-3fe4-48b9-b826-74286b2da5b9" providerId="AD" clId="Web-{48CBA9DC-98FF-E450-5B32-F9C8C7F3632C}" dt="2025-10-11T09:03:40.713" v="2325"/>
        <pc:sldMkLst>
          <pc:docMk/>
          <pc:sldMk cId="3757477700" sldId="315"/>
        </pc:sldMkLst>
        <pc:spChg chg="mod">
          <ac:chgData name="IT Department" userId="S::it@tiu.edu.iq::c35d4b9f-3fe4-48b9-b826-74286b2da5b9" providerId="AD" clId="Web-{48CBA9DC-98FF-E450-5B32-F9C8C7F3632C}" dt="2025-10-11T07:54:57.112" v="465"/>
          <ac:spMkLst>
            <pc:docMk/>
            <pc:sldMk cId="3757477700" sldId="315"/>
            <ac:spMk id="3" creationId="{161E14DD-4C51-EC60-95AF-C991B47CF263}"/>
          </ac:spMkLst>
        </pc:spChg>
        <pc:spChg chg="mod">
          <ac:chgData name="IT Department" userId="S::it@tiu.edu.iq::c35d4b9f-3fe4-48b9-b826-74286b2da5b9" providerId="AD" clId="Web-{48CBA9DC-98FF-E450-5B32-F9C8C7F3632C}" dt="2025-10-11T07:54:57.112" v="464"/>
          <ac:spMkLst>
            <pc:docMk/>
            <pc:sldMk cId="3757477700" sldId="315"/>
            <ac:spMk id="5" creationId="{FE7021E1-08CD-802B-A18F-AAC65FA2EBDF}"/>
          </ac:spMkLst>
        </pc:spChg>
        <pc:spChg chg="del">
          <ac:chgData name="IT Department" userId="S::it@tiu.edu.iq::c35d4b9f-3fe4-48b9-b826-74286b2da5b9" providerId="AD" clId="Web-{48CBA9DC-98FF-E450-5B32-F9C8C7F3632C}" dt="2025-10-11T07:55:04.910" v="466"/>
          <ac:spMkLst>
            <pc:docMk/>
            <pc:sldMk cId="3757477700" sldId="315"/>
            <ac:spMk id="6" creationId="{CB1CDBE7-7BC8-05D8-337D-D273C7CAA29B}"/>
          </ac:spMkLst>
        </pc:spChg>
        <pc:spChg chg="mod">
          <ac:chgData name="IT Department" userId="S::it@tiu.edu.iq::c35d4b9f-3fe4-48b9-b826-74286b2da5b9" providerId="AD" clId="Web-{48CBA9DC-98FF-E450-5B32-F9C8C7F3632C}" dt="2025-10-11T07:54:57.097" v="463"/>
          <ac:spMkLst>
            <pc:docMk/>
            <pc:sldMk cId="3757477700" sldId="315"/>
            <ac:spMk id="7" creationId="{330E03D0-55B0-B7D6-C0B3-F507E4582AAB}"/>
          </ac:spMkLst>
        </pc:spChg>
        <pc:picChg chg="add mod ord">
          <ac:chgData name="IT Department" userId="S::it@tiu.edu.iq::c35d4b9f-3fe4-48b9-b826-74286b2da5b9" providerId="AD" clId="Web-{48CBA9DC-98FF-E450-5B32-F9C8C7F3632C}" dt="2025-10-11T07:55:04.910" v="466"/>
          <ac:picMkLst>
            <pc:docMk/>
            <pc:sldMk cId="3757477700" sldId="315"/>
            <ac:picMk id="2" creationId="{4BA881CE-5006-13EC-2EA9-447CEE3C9BFC}"/>
          </ac:picMkLst>
        </pc:picChg>
      </pc:sldChg>
      <pc:sldChg chg="modSp new del">
        <pc:chgData name="IT Department" userId="S::it@tiu.edu.iq::c35d4b9f-3fe4-48b9-b826-74286b2da5b9" providerId="AD" clId="Web-{48CBA9DC-98FF-E450-5B32-F9C8C7F3632C}" dt="2025-10-11T09:03:40.697" v="2324"/>
        <pc:sldMkLst>
          <pc:docMk/>
          <pc:sldMk cId="497523275" sldId="316"/>
        </pc:sldMkLst>
        <pc:spChg chg="mod">
          <ac:chgData name="IT Department" userId="S::it@tiu.edu.iq::c35d4b9f-3fe4-48b9-b826-74286b2da5b9" providerId="AD" clId="Web-{48CBA9DC-98FF-E450-5B32-F9C8C7F3632C}" dt="2025-10-11T07:55:09.020" v="475"/>
          <ac:spMkLst>
            <pc:docMk/>
            <pc:sldMk cId="497523275" sldId="316"/>
            <ac:spMk id="2" creationId="{736DC2FB-BA4B-586C-DE8C-FDB91507DF4A}"/>
          </ac:spMkLst>
        </pc:spChg>
        <pc:spChg chg="mod">
          <ac:chgData name="IT Department" userId="S::it@tiu.edu.iq::c35d4b9f-3fe4-48b9-b826-74286b2da5b9" providerId="AD" clId="Web-{48CBA9DC-98FF-E450-5B32-F9C8C7F3632C}" dt="2025-10-11T07:55:09.004" v="474"/>
          <ac:spMkLst>
            <pc:docMk/>
            <pc:sldMk cId="497523275" sldId="316"/>
            <ac:spMk id="3" creationId="{59528112-9EED-E038-11EE-4B970B1A3DAC}"/>
          </ac:spMkLst>
        </pc:spChg>
        <pc:spChg chg="mod">
          <ac:chgData name="IT Department" userId="S::it@tiu.edu.iq::c35d4b9f-3fe4-48b9-b826-74286b2da5b9" providerId="AD" clId="Web-{48CBA9DC-98FF-E450-5B32-F9C8C7F3632C}" dt="2025-10-11T07:55:09.020" v="476"/>
          <ac:spMkLst>
            <pc:docMk/>
            <pc:sldMk cId="497523275" sldId="316"/>
            <ac:spMk id="4" creationId="{5E0D761F-EF5A-4F48-788E-D6BE0B6C91D1}"/>
          </ac:spMkLst>
        </pc:spChg>
        <pc:spChg chg="mod">
          <ac:chgData name="IT Department" userId="S::it@tiu.edu.iq::c35d4b9f-3fe4-48b9-b826-74286b2da5b9" providerId="AD" clId="Web-{48CBA9DC-98FF-E450-5B32-F9C8C7F3632C}" dt="2025-10-11T07:55:09.004" v="473"/>
          <ac:spMkLst>
            <pc:docMk/>
            <pc:sldMk cId="497523275" sldId="316"/>
            <ac:spMk id="5" creationId="{66589D04-6AFE-4A08-D334-34DA50D14339}"/>
          </ac:spMkLst>
        </pc:spChg>
        <pc:spChg chg="mod">
          <ac:chgData name="IT Department" userId="S::it@tiu.edu.iq::c35d4b9f-3fe4-48b9-b826-74286b2da5b9" providerId="AD" clId="Web-{48CBA9DC-98FF-E450-5B32-F9C8C7F3632C}" dt="2025-10-11T07:55:09.036" v="477"/>
          <ac:spMkLst>
            <pc:docMk/>
            <pc:sldMk cId="497523275" sldId="316"/>
            <ac:spMk id="6" creationId="{BAD51A61-AC93-69CA-E173-707BA79E5F75}"/>
          </ac:spMkLst>
        </pc:spChg>
        <pc:spChg chg="mod">
          <ac:chgData name="IT Department" userId="S::it@tiu.edu.iq::c35d4b9f-3fe4-48b9-b826-74286b2da5b9" providerId="AD" clId="Web-{48CBA9DC-98FF-E450-5B32-F9C8C7F3632C}" dt="2025-10-11T07:55:09.036" v="478"/>
          <ac:spMkLst>
            <pc:docMk/>
            <pc:sldMk cId="497523275" sldId="316"/>
            <ac:spMk id="7" creationId="{8C3DD64E-2197-6D53-5037-C04CA1592F5E}"/>
          </ac:spMkLst>
        </pc:spChg>
      </pc:sldChg>
      <pc:sldChg chg="add del">
        <pc:chgData name="IT Department" userId="S::it@tiu.edu.iq::c35d4b9f-3fe4-48b9-b826-74286b2da5b9" providerId="AD" clId="Web-{48CBA9DC-98FF-E450-5B32-F9C8C7F3632C}" dt="2025-10-11T09:03:40.697" v="2323"/>
        <pc:sldMkLst>
          <pc:docMk/>
          <pc:sldMk cId="202638788" sldId="317"/>
        </pc:sldMkLst>
      </pc:sldChg>
      <pc:sldChg chg="new del">
        <pc:chgData name="IT Department" userId="S::it@tiu.edu.iq::c35d4b9f-3fe4-48b9-b826-74286b2da5b9" providerId="AD" clId="Web-{48CBA9DC-98FF-E450-5B32-F9C8C7F3632C}" dt="2025-10-11T09:03:40.713" v="2332"/>
        <pc:sldMkLst>
          <pc:docMk/>
          <pc:sldMk cId="1265316170" sldId="318"/>
        </pc:sldMkLst>
      </pc:sldChg>
      <pc:sldChg chg="add del replId">
        <pc:chgData name="IT Department" userId="S::it@tiu.edu.iq::c35d4b9f-3fe4-48b9-b826-74286b2da5b9" providerId="AD" clId="Web-{48CBA9DC-98FF-E450-5B32-F9C8C7F3632C}" dt="2025-10-11T09:03:40.713" v="2334"/>
        <pc:sldMkLst>
          <pc:docMk/>
          <pc:sldMk cId="1380140854" sldId="319"/>
        </pc:sldMkLst>
      </pc:sldChg>
      <pc:sldChg chg="add del replId">
        <pc:chgData name="IT Department" userId="S::it@tiu.edu.iq::c35d4b9f-3fe4-48b9-b826-74286b2da5b9" providerId="AD" clId="Web-{48CBA9DC-98FF-E450-5B32-F9C8C7F3632C}" dt="2025-10-11T09:03:40.713" v="2333"/>
        <pc:sldMkLst>
          <pc:docMk/>
          <pc:sldMk cId="4046600594" sldId="320"/>
        </pc:sldMkLst>
      </pc:sldChg>
      <pc:sldChg chg="addSp delSp modSp new">
        <pc:chgData name="IT Department" userId="S::it@tiu.edu.iq::c35d4b9f-3fe4-48b9-b826-74286b2da5b9" providerId="AD" clId="Web-{48CBA9DC-98FF-E450-5B32-F9C8C7F3632C}" dt="2025-10-11T09:04:32.218" v="2339"/>
        <pc:sldMkLst>
          <pc:docMk/>
          <pc:sldMk cId="4235441013" sldId="321"/>
        </pc:sldMkLst>
        <pc:spChg chg="mod">
          <ac:chgData name="IT Department" userId="S::it@tiu.edu.iq::c35d4b9f-3fe4-48b9-b826-74286b2da5b9" providerId="AD" clId="Web-{48CBA9DC-98FF-E450-5B32-F9C8C7F3632C}" dt="2025-10-11T09:03:16.476" v="2321" actId="1076"/>
          <ac:spMkLst>
            <pc:docMk/>
            <pc:sldMk cId="4235441013" sldId="321"/>
            <ac:spMk id="2" creationId="{4C1F1E6D-E80E-CA54-3694-A719761ADD5F}"/>
          </ac:spMkLst>
        </pc:spChg>
        <pc:spChg chg="del mod">
          <ac:chgData name="IT Department" userId="S::it@tiu.edu.iq::c35d4b9f-3fe4-48b9-b826-74286b2da5b9" providerId="AD" clId="Web-{48CBA9DC-98FF-E450-5B32-F9C8C7F3632C}" dt="2025-10-11T08:38:23.869" v="790"/>
          <ac:spMkLst>
            <pc:docMk/>
            <pc:sldMk cId="4235441013" sldId="321"/>
            <ac:spMk id="3" creationId="{09CAE1C4-5D1A-FF8C-F7AE-653CF720861B}"/>
          </ac:spMkLst>
        </pc:spChg>
        <pc:spChg chg="del">
          <ac:chgData name="IT Department" userId="S::it@tiu.edu.iq::c35d4b9f-3fe4-48b9-b826-74286b2da5b9" providerId="AD" clId="Web-{48CBA9DC-98FF-E450-5B32-F9C8C7F3632C}" dt="2025-10-11T09:04:30.765" v="2338"/>
          <ac:spMkLst>
            <pc:docMk/>
            <pc:sldMk cId="4235441013" sldId="321"/>
            <ac:spMk id="4" creationId="{9DC7BE20-78CC-37D1-BA0C-1EB6E5D764BF}"/>
          </ac:spMkLst>
        </pc:spChg>
        <pc:spChg chg="add del">
          <ac:chgData name="IT Department" userId="S::it@tiu.edu.iq::c35d4b9f-3fe4-48b9-b826-74286b2da5b9" providerId="AD" clId="Web-{48CBA9DC-98FF-E450-5B32-F9C8C7F3632C}" dt="2025-10-11T09:04:25.358" v="2337"/>
          <ac:spMkLst>
            <pc:docMk/>
            <pc:sldMk cId="4235441013" sldId="321"/>
            <ac:spMk id="7" creationId="{3AF7A93C-0EA8-4A24-1FB9-3F820EDC40D8}"/>
          </ac:spMkLst>
        </pc:spChg>
        <pc:spChg chg="add mod">
          <ac:chgData name="IT Department" userId="S::it@tiu.edu.iq::c35d4b9f-3fe4-48b9-b826-74286b2da5b9" providerId="AD" clId="Web-{48CBA9DC-98FF-E450-5B32-F9C8C7F3632C}" dt="2025-10-11T09:04:32.218" v="2339"/>
          <ac:spMkLst>
            <pc:docMk/>
            <pc:sldMk cId="4235441013" sldId="321"/>
            <ac:spMk id="9" creationId="{B18574D0-A4B5-438D-239D-83329B261CEC}"/>
          </ac:spMkLst>
        </pc:spChg>
        <pc:graphicFrameChg chg="add mod ord modGraphic">
          <ac:chgData name="IT Department" userId="S::it@tiu.edu.iq::c35d4b9f-3fe4-48b9-b826-74286b2da5b9" providerId="AD" clId="Web-{48CBA9DC-98FF-E450-5B32-F9C8C7F3632C}" dt="2025-10-11T09:03:59.527" v="2335" actId="1076"/>
          <ac:graphicFrameMkLst>
            <pc:docMk/>
            <pc:sldMk cId="4235441013" sldId="321"/>
            <ac:graphicFrameMk id="5" creationId="{8A3C61CB-A100-D389-98A3-EF48107F5C67}"/>
          </ac:graphicFrameMkLst>
        </pc:graphicFrameChg>
      </pc:sldChg>
      <pc:sldMasterChg chg="mod modSldLayout">
        <pc:chgData name="IT Department" userId="S::it@tiu.edu.iq::c35d4b9f-3fe4-48b9-b826-74286b2da5b9" providerId="AD" clId="Web-{48CBA9DC-98FF-E450-5B32-F9C8C7F3632C}" dt="2025-10-11T07:22:40.952" v="155"/>
        <pc:sldMasterMkLst>
          <pc:docMk/>
          <pc:sldMasterMk cId="2145507585" sldId="2147483660"/>
        </pc:sldMasterMkLst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294085008" sldId="2147483932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07000742" sldId="2147483991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546023814" sldId="2147483992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2766612530" sldId="2147483994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563874283" sldId="2147483996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231365764" sldId="2147483997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510252026" sldId="2147483998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4119057375" sldId="2147483999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867712813" sldId="2147484000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292695610" sldId="2147484001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843423996" sldId="2147484002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147624406" sldId="2147484003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520150689" sldId="2147484004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663851286" sldId="2147484005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257647072" sldId="2147484006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537265245" sldId="2147484007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2809394906" sldId="2147484009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2228850662" sldId="2147484011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145904495" sldId="2147484012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970470435" sldId="2147484013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2476456383" sldId="2147484014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936858283" sldId="2147484016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587570288" sldId="2147484017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4077955750" sldId="2147484018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2066069111" sldId="2147484019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771839967" sldId="2147484021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783208082" sldId="2147484022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196517128" sldId="2147484023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2456460349" sldId="2147484025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172408689" sldId="2147484026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61708659" sldId="2147484027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880484552" sldId="2147484028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426765676" sldId="2147484029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71472087" sldId="2147484031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4204683160" sldId="2147484033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2657239916" sldId="2147484034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639906434" sldId="2147484035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092722074" sldId="2147484036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4152828334" sldId="2147484038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225675880" sldId="2147484040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803218580" sldId="2147484041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264163673" sldId="2147484042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790091687" sldId="2147484043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687494199" sldId="2147484045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457022474" sldId="2147484046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94050121" sldId="2147484047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484933466" sldId="2147484048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548651927" sldId="2147484050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999533190" sldId="2147484051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079402024" sldId="2147484052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4179514776" sldId="2147484053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3416784050" sldId="2147484054"/>
          </pc:sldLayoutMkLst>
        </pc:sldLayoutChg>
        <pc:sldLayoutChg chg="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145507585" sldId="2147483660"/>
            <pc:sldLayoutMk cId="1417600620" sldId="2147484055"/>
          </pc:sldLayoutMkLst>
        </pc:sldLayoutChg>
      </pc:sldMasterChg>
      <pc:sldMasterChg chg="modSp mod modSldLayout">
        <pc:chgData name="IT Department" userId="S::it@tiu.edu.iq::c35d4b9f-3fe4-48b9-b826-74286b2da5b9" providerId="AD" clId="Web-{48CBA9DC-98FF-E450-5B32-F9C8C7F3632C}" dt="2025-10-11T07:22:40.952" v="155"/>
        <pc:sldMasterMkLst>
          <pc:docMk/>
          <pc:sldMasterMk cId="2498368118" sldId="2147483768"/>
        </pc:sldMasterMkLst>
        <pc:spChg chg="mod">
          <ac:chgData name="IT Department" userId="S::it@tiu.edu.iq::c35d4b9f-3fe4-48b9-b826-74286b2da5b9" providerId="AD" clId="Web-{48CBA9DC-98FF-E450-5B32-F9C8C7F3632C}" dt="2025-10-11T07:22:40.952" v="155"/>
          <ac:spMkLst>
            <pc:docMk/>
            <pc:sldMasterMk cId="2498368118" sldId="2147483768"/>
            <ac:spMk id="5" creationId="{00000000-0000-0000-0000-000000000000}"/>
          </ac:spMkLst>
        </pc:sp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773909938" sldId="2147483769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773909938" sldId="2147483769"/>
              <ac:spMk id="5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3511099347" sldId="2147483770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3511099347" sldId="2147483770"/>
              <ac:spMk id="5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1605516677" sldId="2147483771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1605516677" sldId="2147483771"/>
              <ac:spMk id="5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2451315650" sldId="2147483772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2451315650" sldId="2147483772"/>
              <ac:spMk id="6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2611927216" sldId="2147483773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2611927216" sldId="2147483773"/>
              <ac:spMk id="8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4233185053" sldId="2147483774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4233185053" sldId="2147483774"/>
              <ac:spMk id="4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2471725218" sldId="2147483775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2471725218" sldId="2147483775"/>
              <ac:spMk id="8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1823728788" sldId="2147483776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1823728788" sldId="2147483776"/>
              <ac:spMk id="6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1649958054" sldId="2147483777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1649958054" sldId="2147483777"/>
              <ac:spMk id="6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1066234762" sldId="2147483778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1066234762" sldId="2147483778"/>
              <ac:spMk id="5" creationId="{00000000-0000-0000-0000-000000000000}"/>
            </ac:spMkLst>
          </pc:spChg>
        </pc:sldLayoutChg>
        <pc:sldLayoutChg chg="modSp mod">
          <pc:chgData name="IT Department" userId="S::it@tiu.edu.iq::c35d4b9f-3fe4-48b9-b826-74286b2da5b9" providerId="AD" clId="Web-{48CBA9DC-98FF-E450-5B32-F9C8C7F3632C}" dt="2025-10-11T07:22:40.952" v="155"/>
          <pc:sldLayoutMkLst>
            <pc:docMk/>
            <pc:sldMasterMk cId="2498368118" sldId="2147483768"/>
            <pc:sldLayoutMk cId="2178409385" sldId="2147483779"/>
          </pc:sldLayoutMkLst>
          <pc:spChg chg="mod">
            <ac:chgData name="IT Department" userId="S::it@tiu.edu.iq::c35d4b9f-3fe4-48b9-b826-74286b2da5b9" providerId="AD" clId="Web-{48CBA9DC-98FF-E450-5B32-F9C8C7F3632C}" dt="2025-10-11T07:22:40.952" v="155"/>
            <ac:spMkLst>
              <pc:docMk/>
              <pc:sldMasterMk cId="2498368118" sldId="2147483768"/>
              <pc:sldLayoutMk cId="2178409385" sldId="2147483779"/>
              <ac:spMk id="5" creationId="{00000000-0000-0000-0000-000000000000}"/>
            </ac:spMkLst>
          </pc:spChg>
        </pc:sldLayoutChg>
      </pc:sldMasterChg>
      <pc:sldMasterChg chg="add addSldLayout">
        <pc:chgData name="IT Department" userId="S::it@tiu.edu.iq::c35d4b9f-3fe4-48b9-b826-74286b2da5b9" providerId="AD" clId="Web-{48CBA9DC-98FF-E450-5B32-F9C8C7F3632C}" dt="2025-10-11T07:55:05.488" v="467"/>
        <pc:sldMasterMkLst>
          <pc:docMk/>
          <pc:sldMasterMk cId="2145507585" sldId="2147484056"/>
        </pc:sldMasterMkLst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471113748" sldId="2147483825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730495482" sldId="2147483826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691854668" sldId="2147483853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371401833" sldId="2147483854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962001180" sldId="2147483858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714010328" sldId="2147483860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4253497360" sldId="2147483862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56946420" sldId="2147483864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666748965" sldId="2147483865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919672553" sldId="2147483868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152219185" sldId="2147483870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4209657417" sldId="2147483871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428043606" sldId="2147483874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985080796" sldId="2147483875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101617210" sldId="2147483876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120867337" sldId="2147483877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232859596" sldId="2147483878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257854371" sldId="2147483879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835520004" sldId="2147483880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772278319" sldId="2147483881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793047031" sldId="2147483882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625263825" sldId="2147483883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4220872221" sldId="2147483886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4013515827" sldId="2147483887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030225151" sldId="2147483888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618524128" sldId="2147483890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477332239" sldId="2147483891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510485727" sldId="2147483892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693456899" sldId="2147483894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281476370" sldId="2147483896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424946006" sldId="2147483897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862436123" sldId="2147483901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958479073" sldId="2147483902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911118596" sldId="2147483903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348203788" sldId="2147483905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601336276" sldId="2147483906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178284564" sldId="2147483907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781547417" sldId="2147483908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901003996" sldId="2147483909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732913610" sldId="2147483910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4025835874" sldId="2147483911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729720743" sldId="2147483912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588267446" sldId="2147483913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037784604" sldId="2147483914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881112687" sldId="2147483915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042749857" sldId="2147483916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782843865" sldId="2147483917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014232439" sldId="2147483919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89947098" sldId="2147483920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456025385" sldId="2147483921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4077081923" sldId="2147483922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773084794" sldId="2147483923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2327096896" sldId="2147483924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3357653962" sldId="2147483925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1225855372" sldId="2147483926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4:51.877" v="461"/>
          <pc:sldLayoutMkLst>
            <pc:docMk/>
            <pc:sldMasterMk cId="2145507585" sldId="2147484056"/>
            <pc:sldLayoutMk cId="864531370" sldId="2147483927"/>
          </pc:sldLayoutMkLst>
        </pc:sldLayoutChg>
        <pc:sldLayoutChg chg="add">
          <pc:chgData name="IT Department" userId="S::it@tiu.edu.iq::c35d4b9f-3fe4-48b9-b826-74286b2da5b9" providerId="AD" clId="Web-{48CBA9DC-98FF-E450-5B32-F9C8C7F3632C}" dt="2025-10-11T07:55:05.488" v="467"/>
          <pc:sldLayoutMkLst>
            <pc:docMk/>
            <pc:sldMasterMk cId="2145507585" sldId="2147484056"/>
            <pc:sldLayoutMk cId="743227848" sldId="214748392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2D245-52FF-4C8A-9D79-6C4B59B6D2F5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D4DF3-92A0-4F75-B45A-440908E6AAFB}">
      <dgm:prSet phldrT="[Text]" phldr="0"/>
      <dgm:spPr/>
      <dgm:t>
        <a:bodyPr/>
        <a:lstStyle/>
        <a:p>
          <a:r>
            <a:rPr lang="en-US" dirty="0">
              <a:latin typeface="Aptos Mono"/>
            </a:rPr>
            <a:t>QUIZZES</a:t>
          </a:r>
        </a:p>
      </dgm:t>
    </dgm:pt>
    <dgm:pt modelId="{02D0D6B1-176C-44D7-A98C-1D2EA4A2AD06}" type="parTrans" cxnId="{3E403E85-1D24-4D83-9B67-7D30D5EFE105}">
      <dgm:prSet/>
      <dgm:spPr/>
      <dgm:t>
        <a:bodyPr/>
        <a:lstStyle/>
        <a:p>
          <a:endParaRPr lang="en-US"/>
        </a:p>
      </dgm:t>
    </dgm:pt>
    <dgm:pt modelId="{B787739D-D3E3-4962-BDD0-64DD356CFAC2}" type="sibTrans" cxnId="{3E403E85-1D24-4D83-9B67-7D30D5EFE105}">
      <dgm:prSet/>
      <dgm:spPr/>
      <dgm:t>
        <a:bodyPr/>
        <a:lstStyle/>
        <a:p>
          <a:endParaRPr lang="en-US"/>
        </a:p>
      </dgm:t>
    </dgm:pt>
    <dgm:pt modelId="{8E014C01-75A9-43FD-86C4-AF14929E3C8A}">
      <dgm:prSet phldrT="[Text]" phldr="0"/>
      <dgm:spPr/>
      <dgm:t>
        <a:bodyPr/>
        <a:lstStyle/>
        <a:p>
          <a:pPr rtl="0"/>
          <a:r>
            <a:rPr lang="en-US" dirty="0">
              <a:latin typeface="Aptos Mono"/>
            </a:rPr>
            <a:t>x 10</a:t>
          </a:r>
        </a:p>
      </dgm:t>
    </dgm:pt>
    <dgm:pt modelId="{F25DE8CF-FBF7-44EB-B32B-BEA8D9F311C5}" type="parTrans" cxnId="{E41BECE5-3544-41A8-9AB6-22656B0121D4}">
      <dgm:prSet/>
      <dgm:spPr/>
      <dgm:t>
        <a:bodyPr/>
        <a:lstStyle/>
        <a:p>
          <a:endParaRPr lang="en-US"/>
        </a:p>
      </dgm:t>
    </dgm:pt>
    <dgm:pt modelId="{FF85F1AD-8730-449E-9230-CA713A6C352D}" type="sibTrans" cxnId="{E41BECE5-3544-41A8-9AB6-22656B0121D4}">
      <dgm:prSet/>
      <dgm:spPr/>
      <dgm:t>
        <a:bodyPr/>
        <a:lstStyle/>
        <a:p>
          <a:endParaRPr lang="en-US"/>
        </a:p>
      </dgm:t>
    </dgm:pt>
    <dgm:pt modelId="{20AADF7F-E4EE-4B75-BA19-5489990A308F}">
      <dgm:prSet phldrT="[Text]" phldr="0"/>
      <dgm:spPr/>
      <dgm:t>
        <a:bodyPr/>
        <a:lstStyle/>
        <a:p>
          <a:pPr rtl="0"/>
          <a:r>
            <a:rPr lang="en-US" dirty="0">
              <a:latin typeface="Aptos Mono"/>
            </a:rPr>
            <a:t>10%</a:t>
          </a:r>
        </a:p>
      </dgm:t>
    </dgm:pt>
    <dgm:pt modelId="{C8067F6F-CFCF-466F-ADA2-7C5138BA586E}" type="parTrans" cxnId="{C785746E-BA0A-432F-9A35-E433136488DE}">
      <dgm:prSet/>
      <dgm:spPr/>
      <dgm:t>
        <a:bodyPr/>
        <a:lstStyle/>
        <a:p>
          <a:endParaRPr lang="en-US"/>
        </a:p>
      </dgm:t>
    </dgm:pt>
    <dgm:pt modelId="{7E8DA345-709E-40C4-9034-117D98B503D8}" type="sibTrans" cxnId="{C785746E-BA0A-432F-9A35-E433136488DE}">
      <dgm:prSet/>
      <dgm:spPr/>
      <dgm:t>
        <a:bodyPr/>
        <a:lstStyle/>
        <a:p>
          <a:endParaRPr lang="en-US"/>
        </a:p>
      </dgm:t>
    </dgm:pt>
    <dgm:pt modelId="{AB96965C-3B05-4DC6-94E0-D34C13B29D10}">
      <dgm:prSet phldrT="[Text]" phldr="0"/>
      <dgm:spPr/>
      <dgm:t>
        <a:bodyPr/>
        <a:lstStyle/>
        <a:p>
          <a:r>
            <a:rPr lang="en-US" dirty="0">
              <a:latin typeface="Aptos Mono"/>
            </a:rPr>
            <a:t>ASSIGNMENT</a:t>
          </a:r>
        </a:p>
      </dgm:t>
    </dgm:pt>
    <dgm:pt modelId="{F481C036-DB8E-4623-9771-E6410486EF5D}" type="parTrans" cxnId="{6C0BFCAE-C951-4BD1-89BB-493589BFAB22}">
      <dgm:prSet/>
      <dgm:spPr/>
      <dgm:t>
        <a:bodyPr/>
        <a:lstStyle/>
        <a:p>
          <a:endParaRPr lang="en-US"/>
        </a:p>
      </dgm:t>
    </dgm:pt>
    <dgm:pt modelId="{706F1818-C005-4314-9F99-B3B8FA7D42B0}" type="sibTrans" cxnId="{6C0BFCAE-C951-4BD1-89BB-493589BFAB22}">
      <dgm:prSet/>
      <dgm:spPr/>
      <dgm:t>
        <a:bodyPr/>
        <a:lstStyle/>
        <a:p>
          <a:endParaRPr lang="en-US"/>
        </a:p>
      </dgm:t>
    </dgm:pt>
    <dgm:pt modelId="{C02D8AA4-E9FD-4859-B155-A13E7FB195E0}">
      <dgm:prSet phldrT="[Text]" phldr="0"/>
      <dgm:spPr/>
      <dgm:t>
        <a:bodyPr/>
        <a:lstStyle/>
        <a:p>
          <a:pPr rtl="0"/>
          <a:r>
            <a:rPr lang="en-US" dirty="0">
              <a:latin typeface="Aptos Mono"/>
            </a:rPr>
            <a:t>x 4 </a:t>
          </a:r>
        </a:p>
      </dgm:t>
    </dgm:pt>
    <dgm:pt modelId="{034B9B36-0960-4A9D-8AC8-D95AE893FA27}" type="parTrans" cxnId="{FC24D0F7-E188-4143-9B58-F80D5DCB536B}">
      <dgm:prSet/>
      <dgm:spPr/>
      <dgm:t>
        <a:bodyPr/>
        <a:lstStyle/>
        <a:p>
          <a:endParaRPr lang="en-US"/>
        </a:p>
      </dgm:t>
    </dgm:pt>
    <dgm:pt modelId="{62E272E6-4CF2-41F7-8A10-3D5335260AAE}" type="sibTrans" cxnId="{FC24D0F7-E188-4143-9B58-F80D5DCB536B}">
      <dgm:prSet/>
      <dgm:spPr/>
      <dgm:t>
        <a:bodyPr/>
        <a:lstStyle/>
        <a:p>
          <a:endParaRPr lang="en-US"/>
        </a:p>
      </dgm:t>
    </dgm:pt>
    <dgm:pt modelId="{7EAC6E18-DCC9-47DA-B01B-2F6B2B88A270}">
      <dgm:prSet phldrT="[Text]" phldr="0"/>
      <dgm:spPr/>
      <dgm:t>
        <a:bodyPr/>
        <a:lstStyle/>
        <a:p>
          <a:r>
            <a:rPr lang="en-US" dirty="0">
              <a:latin typeface="Aptos Mono"/>
            </a:rPr>
            <a:t>15%</a:t>
          </a:r>
        </a:p>
      </dgm:t>
    </dgm:pt>
    <dgm:pt modelId="{2C4650E9-EF30-475A-A5B2-06252965C41F}" type="parTrans" cxnId="{16CA6C27-2308-429D-8CD0-D5B2F0024A35}">
      <dgm:prSet/>
      <dgm:spPr/>
      <dgm:t>
        <a:bodyPr/>
        <a:lstStyle/>
        <a:p>
          <a:endParaRPr lang="en-US"/>
        </a:p>
      </dgm:t>
    </dgm:pt>
    <dgm:pt modelId="{58BD13E3-D88B-4143-833E-C8F72FC52B4D}" type="sibTrans" cxnId="{16CA6C27-2308-429D-8CD0-D5B2F0024A35}">
      <dgm:prSet/>
      <dgm:spPr/>
      <dgm:t>
        <a:bodyPr/>
        <a:lstStyle/>
        <a:p>
          <a:endParaRPr lang="en-US"/>
        </a:p>
      </dgm:t>
    </dgm:pt>
    <dgm:pt modelId="{C61C13CF-7102-4CBB-A66A-FB39A66CBBBB}">
      <dgm:prSet phldrT="[Text]" phldr="0"/>
      <dgm:spPr/>
      <dgm:t>
        <a:bodyPr/>
        <a:lstStyle/>
        <a:p>
          <a:pPr rtl="0"/>
          <a:r>
            <a:rPr lang="en-US" dirty="0">
              <a:latin typeface="Aptos Mono"/>
            </a:rPr>
            <a:t>LAB EXAM</a:t>
          </a:r>
        </a:p>
      </dgm:t>
    </dgm:pt>
    <dgm:pt modelId="{74229B91-5C7D-48B4-B412-23673E3124A7}" type="parTrans" cxnId="{19F44B81-5553-4BF2-8354-64102AEA0BD5}">
      <dgm:prSet/>
      <dgm:spPr/>
      <dgm:t>
        <a:bodyPr/>
        <a:lstStyle/>
        <a:p>
          <a:endParaRPr lang="en-US"/>
        </a:p>
      </dgm:t>
    </dgm:pt>
    <dgm:pt modelId="{B6482041-0C34-4BEE-987F-4F5FF4E55FE2}" type="sibTrans" cxnId="{19F44B81-5553-4BF2-8354-64102AEA0BD5}">
      <dgm:prSet/>
      <dgm:spPr/>
      <dgm:t>
        <a:bodyPr/>
        <a:lstStyle/>
        <a:p>
          <a:endParaRPr lang="en-US"/>
        </a:p>
      </dgm:t>
    </dgm:pt>
    <dgm:pt modelId="{764CCDD0-1A1E-4C19-8CA3-DB22FB726997}">
      <dgm:prSet phldrT="[Text]" phldr="0"/>
      <dgm:spPr/>
      <dgm:t>
        <a:bodyPr/>
        <a:lstStyle/>
        <a:p>
          <a:pPr rtl="0"/>
          <a:r>
            <a:rPr lang="en-US" dirty="0">
              <a:latin typeface="Aptos Mono"/>
            </a:rPr>
            <a:t>x 2 </a:t>
          </a:r>
        </a:p>
      </dgm:t>
    </dgm:pt>
    <dgm:pt modelId="{C8F54D56-A6B5-4B70-A845-FEDBAD2CB0CE}" type="parTrans" cxnId="{42601C7D-4929-42DE-9693-16C1E49BCFA8}">
      <dgm:prSet/>
      <dgm:spPr/>
      <dgm:t>
        <a:bodyPr/>
        <a:lstStyle/>
        <a:p>
          <a:endParaRPr lang="en-US"/>
        </a:p>
      </dgm:t>
    </dgm:pt>
    <dgm:pt modelId="{A7D0EA92-C631-4143-8C25-C07028D57363}" type="sibTrans" cxnId="{42601C7D-4929-42DE-9693-16C1E49BCFA8}">
      <dgm:prSet/>
      <dgm:spPr/>
      <dgm:t>
        <a:bodyPr/>
        <a:lstStyle/>
        <a:p>
          <a:endParaRPr lang="en-US"/>
        </a:p>
      </dgm:t>
    </dgm:pt>
    <dgm:pt modelId="{68F0AAF0-05E7-40D9-9E62-EF2763EFF089}">
      <dgm:prSet phldrT="[Text]" phldr="0"/>
      <dgm:spPr/>
      <dgm:t>
        <a:bodyPr/>
        <a:lstStyle/>
        <a:p>
          <a:r>
            <a:rPr lang="en-US" dirty="0">
              <a:latin typeface="Aptos Mono"/>
            </a:rPr>
            <a:t>15%</a:t>
          </a:r>
        </a:p>
      </dgm:t>
    </dgm:pt>
    <dgm:pt modelId="{3D001569-2830-4722-9065-6202B594EF88}" type="parTrans" cxnId="{9760F4E8-D953-4CC7-90E6-67E7502032F1}">
      <dgm:prSet/>
      <dgm:spPr/>
      <dgm:t>
        <a:bodyPr/>
        <a:lstStyle/>
        <a:p>
          <a:endParaRPr lang="en-US"/>
        </a:p>
      </dgm:t>
    </dgm:pt>
    <dgm:pt modelId="{EB64D6F0-787D-4011-B1B7-9E012746FAFC}" type="sibTrans" cxnId="{9760F4E8-D953-4CC7-90E6-67E7502032F1}">
      <dgm:prSet/>
      <dgm:spPr/>
      <dgm:t>
        <a:bodyPr/>
        <a:lstStyle/>
        <a:p>
          <a:endParaRPr lang="en-US"/>
        </a:p>
      </dgm:t>
    </dgm:pt>
    <dgm:pt modelId="{6E9EE6AE-78B5-4964-AAEA-D2F9D257283D}">
      <dgm:prSet phldr="0"/>
      <dgm:spPr/>
      <dgm:t>
        <a:bodyPr/>
        <a:lstStyle/>
        <a:p>
          <a:r>
            <a:rPr lang="en-US" sz="2200" dirty="0">
              <a:latin typeface="Aptos Mono"/>
            </a:rPr>
            <a:t>MIDTERM</a:t>
          </a:r>
        </a:p>
      </dgm:t>
    </dgm:pt>
    <dgm:pt modelId="{D8B33BD1-6D38-4FC5-85A9-669ABC50B20A}" type="parTrans" cxnId="{FF74C65C-D104-462D-B402-ED8007ABD242}">
      <dgm:prSet/>
      <dgm:spPr/>
    </dgm:pt>
    <dgm:pt modelId="{80D34C16-0618-471C-86E9-3ED05C3055B8}" type="sibTrans" cxnId="{FF74C65C-D104-462D-B402-ED8007ABD242}">
      <dgm:prSet/>
      <dgm:spPr/>
    </dgm:pt>
    <dgm:pt modelId="{18A74D5A-7DC7-4C8B-B91E-BEA198299056}">
      <dgm:prSet phldr="0"/>
      <dgm:spPr/>
      <dgm:t>
        <a:bodyPr/>
        <a:lstStyle/>
        <a:p>
          <a:pPr rtl="0"/>
          <a:r>
            <a:rPr lang="en-US" sz="1800" dirty="0">
              <a:latin typeface="Aptos Mono"/>
            </a:rPr>
            <a:t>x 1</a:t>
          </a:r>
        </a:p>
      </dgm:t>
    </dgm:pt>
    <dgm:pt modelId="{EBC03864-1933-4A9F-839A-0B1DA43A796B}" type="parTrans" cxnId="{93CC258D-F534-4D17-86E7-C0EA606A096A}">
      <dgm:prSet/>
      <dgm:spPr/>
    </dgm:pt>
    <dgm:pt modelId="{10E55076-203D-4FD4-9535-D4602BB30412}" type="sibTrans" cxnId="{93CC258D-F534-4D17-86E7-C0EA606A096A}">
      <dgm:prSet/>
      <dgm:spPr/>
    </dgm:pt>
    <dgm:pt modelId="{D89EE41E-FF1F-4AF2-A480-03E14076D7DF}">
      <dgm:prSet phldr="0"/>
      <dgm:spPr/>
      <dgm:t>
        <a:bodyPr/>
        <a:lstStyle/>
        <a:p>
          <a:r>
            <a:rPr lang="en-US" sz="1800" dirty="0">
              <a:latin typeface="Aptos Mono"/>
            </a:rPr>
            <a:t>20%</a:t>
          </a:r>
        </a:p>
      </dgm:t>
    </dgm:pt>
    <dgm:pt modelId="{81CE5835-FD4F-45BA-A146-23BEFF649519}" type="parTrans" cxnId="{45748E1F-D272-4A0D-B486-5BCF776E89FE}">
      <dgm:prSet/>
      <dgm:spPr/>
    </dgm:pt>
    <dgm:pt modelId="{579643EE-3FE8-450C-8A0C-A22BDDBF205D}" type="sibTrans" cxnId="{45748E1F-D272-4A0D-B486-5BCF776E89FE}">
      <dgm:prSet/>
      <dgm:spPr/>
    </dgm:pt>
    <dgm:pt modelId="{FE33A4DD-A9F4-400B-BB5B-661905C7FF38}">
      <dgm:prSet phldr="0"/>
      <dgm:spPr/>
      <dgm:t>
        <a:bodyPr/>
        <a:lstStyle/>
        <a:p>
          <a:r>
            <a:rPr lang="en-US" sz="2200" dirty="0">
              <a:latin typeface="Aptos Mono"/>
            </a:rPr>
            <a:t>FINAL</a:t>
          </a:r>
        </a:p>
      </dgm:t>
    </dgm:pt>
    <dgm:pt modelId="{127C30D5-585A-4AA9-B251-651EAC450E84}" type="parTrans" cxnId="{D94E35EA-6135-49A7-B11D-FF2106ED5CA8}">
      <dgm:prSet/>
      <dgm:spPr/>
    </dgm:pt>
    <dgm:pt modelId="{166FAEF6-45CB-4008-B8BA-1EB74B68F98B}" type="sibTrans" cxnId="{D94E35EA-6135-49A7-B11D-FF2106ED5CA8}">
      <dgm:prSet/>
      <dgm:spPr/>
    </dgm:pt>
    <dgm:pt modelId="{845F7596-907B-4BBC-974B-8915FAE7B860}">
      <dgm:prSet phldr="0"/>
      <dgm:spPr/>
      <dgm:t>
        <a:bodyPr/>
        <a:lstStyle/>
        <a:p>
          <a:pPr rtl="0"/>
          <a:r>
            <a:rPr lang="en-US" sz="1800" dirty="0">
              <a:latin typeface="Aptos Mono"/>
            </a:rPr>
            <a:t>x 1</a:t>
          </a:r>
        </a:p>
      </dgm:t>
    </dgm:pt>
    <dgm:pt modelId="{86A7A259-988B-4CAE-B0C4-B1B2619DB8FB}" type="parTrans" cxnId="{9A36DEE9-B5E0-42E8-9542-BF94D5CDB1C2}">
      <dgm:prSet/>
      <dgm:spPr/>
    </dgm:pt>
    <dgm:pt modelId="{785C42AB-D3CB-49AF-9C12-F6668C2EE2D0}" type="sibTrans" cxnId="{9A36DEE9-B5E0-42E8-9542-BF94D5CDB1C2}">
      <dgm:prSet/>
      <dgm:spPr/>
    </dgm:pt>
    <dgm:pt modelId="{B2E78210-0245-4FC5-A916-BF4D3257FB59}">
      <dgm:prSet phldr="0"/>
      <dgm:spPr/>
      <dgm:t>
        <a:bodyPr/>
        <a:lstStyle/>
        <a:p>
          <a:r>
            <a:rPr lang="en-US" sz="1800" dirty="0">
              <a:latin typeface="Aptos Mono"/>
            </a:rPr>
            <a:t>40%</a:t>
          </a:r>
        </a:p>
      </dgm:t>
    </dgm:pt>
    <dgm:pt modelId="{FB26B15F-EB3C-4BDF-BF4B-FC966573A09C}" type="parTrans" cxnId="{00778167-681A-435F-BBC1-9E41285C3122}">
      <dgm:prSet/>
      <dgm:spPr/>
    </dgm:pt>
    <dgm:pt modelId="{66343453-C735-4494-B728-659461140365}" type="sibTrans" cxnId="{00778167-681A-435F-BBC1-9E41285C3122}">
      <dgm:prSet/>
      <dgm:spPr/>
    </dgm:pt>
    <dgm:pt modelId="{2CA891B2-7A8D-48AF-917E-961927E70B02}" type="pres">
      <dgm:prSet presAssocID="{C9B2D245-52FF-4C8A-9D79-6C4B59B6D2F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48CB372-3A02-4CB5-9C88-796BF7E64986}" type="pres">
      <dgm:prSet presAssocID="{0CFD4DF3-92A0-4F75-B45A-440908E6AAFB}" presName="horFlow" presStyleCnt="0"/>
      <dgm:spPr/>
    </dgm:pt>
    <dgm:pt modelId="{F40043DE-6E88-48DB-A729-4353510DA18A}" type="pres">
      <dgm:prSet presAssocID="{0CFD4DF3-92A0-4F75-B45A-440908E6AAFB}" presName="bigChev" presStyleLbl="node1" presStyleIdx="0" presStyleCnt="5"/>
      <dgm:spPr/>
    </dgm:pt>
    <dgm:pt modelId="{5630E93A-630C-4C35-AB8D-2FAA5A531FC1}" type="pres">
      <dgm:prSet presAssocID="{F25DE8CF-FBF7-44EB-B32B-BEA8D9F311C5}" presName="parTrans" presStyleCnt="0"/>
      <dgm:spPr/>
    </dgm:pt>
    <dgm:pt modelId="{9F1DFE16-EDD3-4189-8A8F-E22D611E526D}" type="pres">
      <dgm:prSet presAssocID="{8E014C01-75A9-43FD-86C4-AF14929E3C8A}" presName="node" presStyleLbl="alignAccFollowNode1" presStyleIdx="0" presStyleCnt="10">
        <dgm:presLayoutVars>
          <dgm:bulletEnabled val="1"/>
        </dgm:presLayoutVars>
      </dgm:prSet>
      <dgm:spPr/>
    </dgm:pt>
    <dgm:pt modelId="{62E0F764-9A8C-4912-B4FB-B299D49E5A75}" type="pres">
      <dgm:prSet presAssocID="{FF85F1AD-8730-449E-9230-CA713A6C352D}" presName="sibTrans" presStyleCnt="0"/>
      <dgm:spPr/>
    </dgm:pt>
    <dgm:pt modelId="{7CFE8D7F-0081-419F-A1CC-D8611784470D}" type="pres">
      <dgm:prSet presAssocID="{20AADF7F-E4EE-4B75-BA19-5489990A308F}" presName="node" presStyleLbl="alignAccFollowNode1" presStyleIdx="1" presStyleCnt="10">
        <dgm:presLayoutVars>
          <dgm:bulletEnabled val="1"/>
        </dgm:presLayoutVars>
      </dgm:prSet>
      <dgm:spPr/>
    </dgm:pt>
    <dgm:pt modelId="{DC29042A-05F8-4E6B-8F63-2970D43CA3AC}" type="pres">
      <dgm:prSet presAssocID="{0CFD4DF3-92A0-4F75-B45A-440908E6AAFB}" presName="vSp" presStyleCnt="0"/>
      <dgm:spPr/>
    </dgm:pt>
    <dgm:pt modelId="{3EACB674-9998-47F9-BC3F-DC071737E56C}" type="pres">
      <dgm:prSet presAssocID="{AB96965C-3B05-4DC6-94E0-D34C13B29D10}" presName="horFlow" presStyleCnt="0"/>
      <dgm:spPr/>
    </dgm:pt>
    <dgm:pt modelId="{04D8F30F-036C-4A75-8A94-643F1FA99EAD}" type="pres">
      <dgm:prSet presAssocID="{AB96965C-3B05-4DC6-94E0-D34C13B29D10}" presName="bigChev" presStyleLbl="node1" presStyleIdx="1" presStyleCnt="5"/>
      <dgm:spPr/>
    </dgm:pt>
    <dgm:pt modelId="{646C385B-FC24-42F9-B14F-B0024D7DD409}" type="pres">
      <dgm:prSet presAssocID="{034B9B36-0960-4A9D-8AC8-D95AE893FA27}" presName="parTrans" presStyleCnt="0"/>
      <dgm:spPr/>
    </dgm:pt>
    <dgm:pt modelId="{7AFC483A-951E-4149-9616-4F8D26225171}" type="pres">
      <dgm:prSet presAssocID="{C02D8AA4-E9FD-4859-B155-A13E7FB195E0}" presName="node" presStyleLbl="alignAccFollowNode1" presStyleIdx="2" presStyleCnt="10">
        <dgm:presLayoutVars>
          <dgm:bulletEnabled val="1"/>
        </dgm:presLayoutVars>
      </dgm:prSet>
      <dgm:spPr/>
    </dgm:pt>
    <dgm:pt modelId="{05290004-17D1-4AA7-B1D0-BEF8361A5CC1}" type="pres">
      <dgm:prSet presAssocID="{62E272E6-4CF2-41F7-8A10-3D5335260AAE}" presName="sibTrans" presStyleCnt="0"/>
      <dgm:spPr/>
    </dgm:pt>
    <dgm:pt modelId="{F049E357-B7C4-4F9A-92EA-13078239425B}" type="pres">
      <dgm:prSet presAssocID="{7EAC6E18-DCC9-47DA-B01B-2F6B2B88A270}" presName="node" presStyleLbl="alignAccFollowNode1" presStyleIdx="3" presStyleCnt="10">
        <dgm:presLayoutVars>
          <dgm:bulletEnabled val="1"/>
        </dgm:presLayoutVars>
      </dgm:prSet>
      <dgm:spPr/>
    </dgm:pt>
    <dgm:pt modelId="{CE40AE9F-4B17-4271-AF78-652333015BE0}" type="pres">
      <dgm:prSet presAssocID="{AB96965C-3B05-4DC6-94E0-D34C13B29D10}" presName="vSp" presStyleCnt="0"/>
      <dgm:spPr/>
    </dgm:pt>
    <dgm:pt modelId="{7C80CB5A-90C7-43F0-BE0D-8255D3035CA9}" type="pres">
      <dgm:prSet presAssocID="{C61C13CF-7102-4CBB-A66A-FB39A66CBBBB}" presName="horFlow" presStyleCnt="0"/>
      <dgm:spPr/>
    </dgm:pt>
    <dgm:pt modelId="{903892B8-18F6-4EAA-8673-0CD113E42C2B}" type="pres">
      <dgm:prSet presAssocID="{C61C13CF-7102-4CBB-A66A-FB39A66CBBBB}" presName="bigChev" presStyleLbl="node1" presStyleIdx="2" presStyleCnt="5"/>
      <dgm:spPr/>
    </dgm:pt>
    <dgm:pt modelId="{8D670DE5-A791-4602-96F3-195CFD289C7F}" type="pres">
      <dgm:prSet presAssocID="{C8F54D56-A6B5-4B70-A845-FEDBAD2CB0CE}" presName="parTrans" presStyleCnt="0"/>
      <dgm:spPr/>
    </dgm:pt>
    <dgm:pt modelId="{B3E182AF-0D3B-45A5-A641-26C2C7BE0C7D}" type="pres">
      <dgm:prSet presAssocID="{764CCDD0-1A1E-4C19-8CA3-DB22FB726997}" presName="node" presStyleLbl="alignAccFollowNode1" presStyleIdx="4" presStyleCnt="10">
        <dgm:presLayoutVars>
          <dgm:bulletEnabled val="1"/>
        </dgm:presLayoutVars>
      </dgm:prSet>
      <dgm:spPr/>
    </dgm:pt>
    <dgm:pt modelId="{592F45D9-50A4-4A1B-8B29-A6A888654E8A}" type="pres">
      <dgm:prSet presAssocID="{A7D0EA92-C631-4143-8C25-C07028D57363}" presName="sibTrans" presStyleCnt="0"/>
      <dgm:spPr/>
    </dgm:pt>
    <dgm:pt modelId="{51E3AFF8-16B7-4F39-8C5F-871FE771EDC1}" type="pres">
      <dgm:prSet presAssocID="{68F0AAF0-05E7-40D9-9E62-EF2763EFF089}" presName="node" presStyleLbl="alignAccFollowNode1" presStyleIdx="5" presStyleCnt="10">
        <dgm:presLayoutVars>
          <dgm:bulletEnabled val="1"/>
        </dgm:presLayoutVars>
      </dgm:prSet>
      <dgm:spPr/>
    </dgm:pt>
    <dgm:pt modelId="{343C0868-85FB-4A1B-BA1D-D6D1B0C2AECA}" type="pres">
      <dgm:prSet presAssocID="{C61C13CF-7102-4CBB-A66A-FB39A66CBBBB}" presName="vSp" presStyleCnt="0"/>
      <dgm:spPr/>
    </dgm:pt>
    <dgm:pt modelId="{F212922A-12C1-4202-9676-261FCAA6B2CA}" type="pres">
      <dgm:prSet presAssocID="{6E9EE6AE-78B5-4964-AAEA-D2F9D257283D}" presName="horFlow" presStyleCnt="0"/>
      <dgm:spPr/>
    </dgm:pt>
    <dgm:pt modelId="{05A10585-7EEC-4D84-94D6-AEC96CDFDF95}" type="pres">
      <dgm:prSet presAssocID="{6E9EE6AE-78B5-4964-AAEA-D2F9D257283D}" presName="bigChev" presStyleLbl="node1" presStyleIdx="3" presStyleCnt="5"/>
      <dgm:spPr/>
    </dgm:pt>
    <dgm:pt modelId="{E0575562-54C6-46B4-8E04-DEC36AFB1035}" type="pres">
      <dgm:prSet presAssocID="{EBC03864-1933-4A9F-839A-0B1DA43A796B}" presName="parTrans" presStyleCnt="0"/>
      <dgm:spPr/>
    </dgm:pt>
    <dgm:pt modelId="{2FE83DF1-DEC1-41EE-A3DC-339B3EB6A95A}" type="pres">
      <dgm:prSet presAssocID="{18A74D5A-7DC7-4C8B-B91E-BEA198299056}" presName="node" presStyleLbl="alignAccFollowNode1" presStyleIdx="6" presStyleCnt="10">
        <dgm:presLayoutVars>
          <dgm:bulletEnabled val="1"/>
        </dgm:presLayoutVars>
      </dgm:prSet>
      <dgm:spPr/>
    </dgm:pt>
    <dgm:pt modelId="{3BA1F528-D8B6-4EB8-9930-11EFBD838AEE}" type="pres">
      <dgm:prSet presAssocID="{10E55076-203D-4FD4-9535-D4602BB30412}" presName="sibTrans" presStyleCnt="0"/>
      <dgm:spPr/>
    </dgm:pt>
    <dgm:pt modelId="{4DE77366-F0D9-4284-8687-9577AD235A98}" type="pres">
      <dgm:prSet presAssocID="{D89EE41E-FF1F-4AF2-A480-03E14076D7DF}" presName="node" presStyleLbl="alignAccFollowNode1" presStyleIdx="7" presStyleCnt="10">
        <dgm:presLayoutVars>
          <dgm:bulletEnabled val="1"/>
        </dgm:presLayoutVars>
      </dgm:prSet>
      <dgm:spPr/>
    </dgm:pt>
    <dgm:pt modelId="{0A52C972-2FDA-46E3-AA7F-AFD20AB12626}" type="pres">
      <dgm:prSet presAssocID="{6E9EE6AE-78B5-4964-AAEA-D2F9D257283D}" presName="vSp" presStyleCnt="0"/>
      <dgm:spPr/>
    </dgm:pt>
    <dgm:pt modelId="{EE04774D-BB7B-44AA-85A6-07FF9772F722}" type="pres">
      <dgm:prSet presAssocID="{FE33A4DD-A9F4-400B-BB5B-661905C7FF38}" presName="horFlow" presStyleCnt="0"/>
      <dgm:spPr/>
    </dgm:pt>
    <dgm:pt modelId="{1A16AA9C-74F1-48F5-8EE5-4A94AD28AC17}" type="pres">
      <dgm:prSet presAssocID="{FE33A4DD-A9F4-400B-BB5B-661905C7FF38}" presName="bigChev" presStyleLbl="node1" presStyleIdx="4" presStyleCnt="5"/>
      <dgm:spPr/>
    </dgm:pt>
    <dgm:pt modelId="{B57E52F6-F12F-4BAF-B2E7-05D8D0377AA0}" type="pres">
      <dgm:prSet presAssocID="{86A7A259-988B-4CAE-B0C4-B1B2619DB8FB}" presName="parTrans" presStyleCnt="0"/>
      <dgm:spPr/>
    </dgm:pt>
    <dgm:pt modelId="{6DCC2266-B77D-43A1-845C-E322A8625857}" type="pres">
      <dgm:prSet presAssocID="{845F7596-907B-4BBC-974B-8915FAE7B860}" presName="node" presStyleLbl="alignAccFollowNode1" presStyleIdx="8" presStyleCnt="10">
        <dgm:presLayoutVars>
          <dgm:bulletEnabled val="1"/>
        </dgm:presLayoutVars>
      </dgm:prSet>
      <dgm:spPr/>
    </dgm:pt>
    <dgm:pt modelId="{4159F3EB-E96E-4970-ACC3-27B0EC6ADE1A}" type="pres">
      <dgm:prSet presAssocID="{785C42AB-D3CB-49AF-9C12-F6668C2EE2D0}" presName="sibTrans" presStyleCnt="0"/>
      <dgm:spPr/>
    </dgm:pt>
    <dgm:pt modelId="{43131B88-F492-403A-BF59-27720DFD2884}" type="pres">
      <dgm:prSet presAssocID="{B2E78210-0245-4FC5-A916-BF4D3257FB59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2DF49414-9EDF-4B8B-BC91-1C9909481408}" type="presOf" srcId="{AB96965C-3B05-4DC6-94E0-D34C13B29D10}" destId="{04D8F30F-036C-4A75-8A94-643F1FA99EAD}" srcOrd="0" destOrd="0" presId="urn:microsoft.com/office/officeart/2005/8/layout/lProcess3"/>
    <dgm:cxn modelId="{1B6B9819-92DC-461C-BFE3-50A56C4C96AB}" type="presOf" srcId="{68F0AAF0-05E7-40D9-9E62-EF2763EFF089}" destId="{51E3AFF8-16B7-4F39-8C5F-871FE771EDC1}" srcOrd="0" destOrd="0" presId="urn:microsoft.com/office/officeart/2005/8/layout/lProcess3"/>
    <dgm:cxn modelId="{81181F1C-3828-496C-BE4E-9F7330A021D3}" type="presOf" srcId="{C9B2D245-52FF-4C8A-9D79-6C4B59B6D2F5}" destId="{2CA891B2-7A8D-48AF-917E-961927E70B02}" srcOrd="0" destOrd="0" presId="urn:microsoft.com/office/officeart/2005/8/layout/lProcess3"/>
    <dgm:cxn modelId="{45748E1F-D272-4A0D-B486-5BCF776E89FE}" srcId="{6E9EE6AE-78B5-4964-AAEA-D2F9D257283D}" destId="{D89EE41E-FF1F-4AF2-A480-03E14076D7DF}" srcOrd="1" destOrd="0" parTransId="{81CE5835-FD4F-45BA-A146-23BEFF649519}" sibTransId="{579643EE-3FE8-450C-8A0C-A22BDDBF205D}"/>
    <dgm:cxn modelId="{16CA6C27-2308-429D-8CD0-D5B2F0024A35}" srcId="{AB96965C-3B05-4DC6-94E0-D34C13B29D10}" destId="{7EAC6E18-DCC9-47DA-B01B-2F6B2B88A270}" srcOrd="1" destOrd="0" parTransId="{2C4650E9-EF30-475A-A5B2-06252965C41F}" sibTransId="{58BD13E3-D88B-4143-833E-C8F72FC52B4D}"/>
    <dgm:cxn modelId="{F88A4236-3B9C-4DC6-A76C-DEC0F1C9B015}" type="presOf" srcId="{C61C13CF-7102-4CBB-A66A-FB39A66CBBBB}" destId="{903892B8-18F6-4EAA-8673-0CD113E42C2B}" srcOrd="0" destOrd="0" presId="urn:microsoft.com/office/officeart/2005/8/layout/lProcess3"/>
    <dgm:cxn modelId="{0CB5163C-8436-403F-A3DD-0C99FE73116D}" type="presOf" srcId="{20AADF7F-E4EE-4B75-BA19-5489990A308F}" destId="{7CFE8D7F-0081-419F-A1CC-D8611784470D}" srcOrd="0" destOrd="0" presId="urn:microsoft.com/office/officeart/2005/8/layout/lProcess3"/>
    <dgm:cxn modelId="{FF74C65C-D104-462D-B402-ED8007ABD242}" srcId="{C9B2D245-52FF-4C8A-9D79-6C4B59B6D2F5}" destId="{6E9EE6AE-78B5-4964-AAEA-D2F9D257283D}" srcOrd="3" destOrd="0" parTransId="{D8B33BD1-6D38-4FC5-85A9-669ABC50B20A}" sibTransId="{80D34C16-0618-471C-86E9-3ED05C3055B8}"/>
    <dgm:cxn modelId="{A5AE3F60-E8CE-4717-BC95-9237D7AFCABF}" type="presOf" srcId="{7EAC6E18-DCC9-47DA-B01B-2F6B2B88A270}" destId="{F049E357-B7C4-4F9A-92EA-13078239425B}" srcOrd="0" destOrd="0" presId="urn:microsoft.com/office/officeart/2005/8/layout/lProcess3"/>
    <dgm:cxn modelId="{00778167-681A-435F-BBC1-9E41285C3122}" srcId="{FE33A4DD-A9F4-400B-BB5B-661905C7FF38}" destId="{B2E78210-0245-4FC5-A916-BF4D3257FB59}" srcOrd="1" destOrd="0" parTransId="{FB26B15F-EB3C-4BDF-BF4B-FC966573A09C}" sibTransId="{66343453-C735-4494-B728-659461140365}"/>
    <dgm:cxn modelId="{C785746E-BA0A-432F-9A35-E433136488DE}" srcId="{0CFD4DF3-92A0-4F75-B45A-440908E6AAFB}" destId="{20AADF7F-E4EE-4B75-BA19-5489990A308F}" srcOrd="1" destOrd="0" parTransId="{C8067F6F-CFCF-466F-ADA2-7C5138BA586E}" sibTransId="{7E8DA345-709E-40C4-9034-117D98B503D8}"/>
    <dgm:cxn modelId="{CB207E7A-F1DB-4887-8563-D99C11EA9F32}" type="presOf" srcId="{C02D8AA4-E9FD-4859-B155-A13E7FB195E0}" destId="{7AFC483A-951E-4149-9616-4F8D26225171}" srcOrd="0" destOrd="0" presId="urn:microsoft.com/office/officeart/2005/8/layout/lProcess3"/>
    <dgm:cxn modelId="{42601C7D-4929-42DE-9693-16C1E49BCFA8}" srcId="{C61C13CF-7102-4CBB-A66A-FB39A66CBBBB}" destId="{764CCDD0-1A1E-4C19-8CA3-DB22FB726997}" srcOrd="0" destOrd="0" parTransId="{C8F54D56-A6B5-4B70-A845-FEDBAD2CB0CE}" sibTransId="{A7D0EA92-C631-4143-8C25-C07028D57363}"/>
    <dgm:cxn modelId="{19F44B81-5553-4BF2-8354-64102AEA0BD5}" srcId="{C9B2D245-52FF-4C8A-9D79-6C4B59B6D2F5}" destId="{C61C13CF-7102-4CBB-A66A-FB39A66CBBBB}" srcOrd="2" destOrd="0" parTransId="{74229B91-5C7D-48B4-B412-23673E3124A7}" sibTransId="{B6482041-0C34-4BEE-987F-4F5FF4E55FE2}"/>
    <dgm:cxn modelId="{3E403E85-1D24-4D83-9B67-7D30D5EFE105}" srcId="{C9B2D245-52FF-4C8A-9D79-6C4B59B6D2F5}" destId="{0CFD4DF3-92A0-4F75-B45A-440908E6AAFB}" srcOrd="0" destOrd="0" parTransId="{02D0D6B1-176C-44D7-A98C-1D2EA4A2AD06}" sibTransId="{B787739D-D3E3-4962-BDD0-64DD356CFAC2}"/>
    <dgm:cxn modelId="{93CC258D-F534-4D17-86E7-C0EA606A096A}" srcId="{6E9EE6AE-78B5-4964-AAEA-D2F9D257283D}" destId="{18A74D5A-7DC7-4C8B-B91E-BEA198299056}" srcOrd="0" destOrd="0" parTransId="{EBC03864-1933-4A9F-839A-0B1DA43A796B}" sibTransId="{10E55076-203D-4FD4-9535-D4602BB30412}"/>
    <dgm:cxn modelId="{A173658F-D88A-402B-B4D2-B1EF7140AB2C}" type="presOf" srcId="{0CFD4DF3-92A0-4F75-B45A-440908E6AAFB}" destId="{F40043DE-6E88-48DB-A729-4353510DA18A}" srcOrd="0" destOrd="0" presId="urn:microsoft.com/office/officeart/2005/8/layout/lProcess3"/>
    <dgm:cxn modelId="{AB089392-6216-478E-A4D6-E7FFC11B641A}" type="presOf" srcId="{FE33A4DD-A9F4-400B-BB5B-661905C7FF38}" destId="{1A16AA9C-74F1-48F5-8EE5-4A94AD28AC17}" srcOrd="0" destOrd="0" presId="urn:microsoft.com/office/officeart/2005/8/layout/lProcess3"/>
    <dgm:cxn modelId="{F9552395-85AD-4321-BE9B-9EAF74788ABD}" type="presOf" srcId="{18A74D5A-7DC7-4C8B-B91E-BEA198299056}" destId="{2FE83DF1-DEC1-41EE-A3DC-339B3EB6A95A}" srcOrd="0" destOrd="0" presId="urn:microsoft.com/office/officeart/2005/8/layout/lProcess3"/>
    <dgm:cxn modelId="{509D4697-A22F-4778-8E32-C3AEE12D12D4}" type="presOf" srcId="{6E9EE6AE-78B5-4964-AAEA-D2F9D257283D}" destId="{05A10585-7EEC-4D84-94D6-AEC96CDFDF95}" srcOrd="0" destOrd="0" presId="urn:microsoft.com/office/officeart/2005/8/layout/lProcess3"/>
    <dgm:cxn modelId="{0D6E7198-7107-4EAB-8124-6E0A0CBADFD6}" type="presOf" srcId="{D89EE41E-FF1F-4AF2-A480-03E14076D7DF}" destId="{4DE77366-F0D9-4284-8687-9577AD235A98}" srcOrd="0" destOrd="0" presId="urn:microsoft.com/office/officeart/2005/8/layout/lProcess3"/>
    <dgm:cxn modelId="{8CAAF09E-637F-4DB4-BDC1-E77416B5AA02}" type="presOf" srcId="{845F7596-907B-4BBC-974B-8915FAE7B860}" destId="{6DCC2266-B77D-43A1-845C-E322A8625857}" srcOrd="0" destOrd="0" presId="urn:microsoft.com/office/officeart/2005/8/layout/lProcess3"/>
    <dgm:cxn modelId="{5F2596A0-3518-459C-86A3-1DF09816FAEA}" type="presOf" srcId="{8E014C01-75A9-43FD-86C4-AF14929E3C8A}" destId="{9F1DFE16-EDD3-4189-8A8F-E22D611E526D}" srcOrd="0" destOrd="0" presId="urn:microsoft.com/office/officeart/2005/8/layout/lProcess3"/>
    <dgm:cxn modelId="{18926BA7-36E4-4824-BAF6-05ADADB98654}" type="presOf" srcId="{B2E78210-0245-4FC5-A916-BF4D3257FB59}" destId="{43131B88-F492-403A-BF59-27720DFD2884}" srcOrd="0" destOrd="0" presId="urn:microsoft.com/office/officeart/2005/8/layout/lProcess3"/>
    <dgm:cxn modelId="{6C0BFCAE-C951-4BD1-89BB-493589BFAB22}" srcId="{C9B2D245-52FF-4C8A-9D79-6C4B59B6D2F5}" destId="{AB96965C-3B05-4DC6-94E0-D34C13B29D10}" srcOrd="1" destOrd="0" parTransId="{F481C036-DB8E-4623-9771-E6410486EF5D}" sibTransId="{706F1818-C005-4314-9F99-B3B8FA7D42B0}"/>
    <dgm:cxn modelId="{4AEBC5E1-3E39-43B3-88FF-01B1705ECF33}" type="presOf" srcId="{764CCDD0-1A1E-4C19-8CA3-DB22FB726997}" destId="{B3E182AF-0D3B-45A5-A641-26C2C7BE0C7D}" srcOrd="0" destOrd="0" presId="urn:microsoft.com/office/officeart/2005/8/layout/lProcess3"/>
    <dgm:cxn modelId="{E41BECE5-3544-41A8-9AB6-22656B0121D4}" srcId="{0CFD4DF3-92A0-4F75-B45A-440908E6AAFB}" destId="{8E014C01-75A9-43FD-86C4-AF14929E3C8A}" srcOrd="0" destOrd="0" parTransId="{F25DE8CF-FBF7-44EB-B32B-BEA8D9F311C5}" sibTransId="{FF85F1AD-8730-449E-9230-CA713A6C352D}"/>
    <dgm:cxn modelId="{9760F4E8-D953-4CC7-90E6-67E7502032F1}" srcId="{C61C13CF-7102-4CBB-A66A-FB39A66CBBBB}" destId="{68F0AAF0-05E7-40D9-9E62-EF2763EFF089}" srcOrd="1" destOrd="0" parTransId="{3D001569-2830-4722-9065-6202B594EF88}" sibTransId="{EB64D6F0-787D-4011-B1B7-9E012746FAFC}"/>
    <dgm:cxn modelId="{9A36DEE9-B5E0-42E8-9542-BF94D5CDB1C2}" srcId="{FE33A4DD-A9F4-400B-BB5B-661905C7FF38}" destId="{845F7596-907B-4BBC-974B-8915FAE7B860}" srcOrd="0" destOrd="0" parTransId="{86A7A259-988B-4CAE-B0C4-B1B2619DB8FB}" sibTransId="{785C42AB-D3CB-49AF-9C12-F6668C2EE2D0}"/>
    <dgm:cxn modelId="{D94E35EA-6135-49A7-B11D-FF2106ED5CA8}" srcId="{C9B2D245-52FF-4C8A-9D79-6C4B59B6D2F5}" destId="{FE33A4DD-A9F4-400B-BB5B-661905C7FF38}" srcOrd="4" destOrd="0" parTransId="{127C30D5-585A-4AA9-B251-651EAC450E84}" sibTransId="{166FAEF6-45CB-4008-B8BA-1EB74B68F98B}"/>
    <dgm:cxn modelId="{FC24D0F7-E188-4143-9B58-F80D5DCB536B}" srcId="{AB96965C-3B05-4DC6-94E0-D34C13B29D10}" destId="{C02D8AA4-E9FD-4859-B155-A13E7FB195E0}" srcOrd="0" destOrd="0" parTransId="{034B9B36-0960-4A9D-8AC8-D95AE893FA27}" sibTransId="{62E272E6-4CF2-41F7-8A10-3D5335260AAE}"/>
    <dgm:cxn modelId="{9D36941E-ECAB-4E43-9B51-E90297FD3FAA}" type="presParOf" srcId="{2CA891B2-7A8D-48AF-917E-961927E70B02}" destId="{948CB372-3A02-4CB5-9C88-796BF7E64986}" srcOrd="0" destOrd="0" presId="urn:microsoft.com/office/officeart/2005/8/layout/lProcess3"/>
    <dgm:cxn modelId="{A56C8F8E-C8BC-49E0-883B-3C7BBD577062}" type="presParOf" srcId="{948CB372-3A02-4CB5-9C88-796BF7E64986}" destId="{F40043DE-6E88-48DB-A729-4353510DA18A}" srcOrd="0" destOrd="0" presId="urn:microsoft.com/office/officeart/2005/8/layout/lProcess3"/>
    <dgm:cxn modelId="{A1BE2E69-0816-487F-BA08-6A89FF0DBD1B}" type="presParOf" srcId="{948CB372-3A02-4CB5-9C88-796BF7E64986}" destId="{5630E93A-630C-4C35-AB8D-2FAA5A531FC1}" srcOrd="1" destOrd="0" presId="urn:microsoft.com/office/officeart/2005/8/layout/lProcess3"/>
    <dgm:cxn modelId="{3074E62A-3ECE-4613-A20D-5668480C89A5}" type="presParOf" srcId="{948CB372-3A02-4CB5-9C88-796BF7E64986}" destId="{9F1DFE16-EDD3-4189-8A8F-E22D611E526D}" srcOrd="2" destOrd="0" presId="urn:microsoft.com/office/officeart/2005/8/layout/lProcess3"/>
    <dgm:cxn modelId="{BF1B409A-2F87-4421-BF5A-418981D3131C}" type="presParOf" srcId="{948CB372-3A02-4CB5-9C88-796BF7E64986}" destId="{62E0F764-9A8C-4912-B4FB-B299D49E5A75}" srcOrd="3" destOrd="0" presId="urn:microsoft.com/office/officeart/2005/8/layout/lProcess3"/>
    <dgm:cxn modelId="{87D7D955-A1E6-486D-8098-3FBA21C8B889}" type="presParOf" srcId="{948CB372-3A02-4CB5-9C88-796BF7E64986}" destId="{7CFE8D7F-0081-419F-A1CC-D8611784470D}" srcOrd="4" destOrd="0" presId="urn:microsoft.com/office/officeart/2005/8/layout/lProcess3"/>
    <dgm:cxn modelId="{B5092951-CEAD-4246-A465-80051DF1A22D}" type="presParOf" srcId="{2CA891B2-7A8D-48AF-917E-961927E70B02}" destId="{DC29042A-05F8-4E6B-8F63-2970D43CA3AC}" srcOrd="1" destOrd="0" presId="urn:microsoft.com/office/officeart/2005/8/layout/lProcess3"/>
    <dgm:cxn modelId="{4220526D-0F34-4288-9E98-3341C4E94FEE}" type="presParOf" srcId="{2CA891B2-7A8D-48AF-917E-961927E70B02}" destId="{3EACB674-9998-47F9-BC3F-DC071737E56C}" srcOrd="2" destOrd="0" presId="urn:microsoft.com/office/officeart/2005/8/layout/lProcess3"/>
    <dgm:cxn modelId="{00EB0FF8-26B3-40FF-8EF8-4AD79517D81E}" type="presParOf" srcId="{3EACB674-9998-47F9-BC3F-DC071737E56C}" destId="{04D8F30F-036C-4A75-8A94-643F1FA99EAD}" srcOrd="0" destOrd="0" presId="urn:microsoft.com/office/officeart/2005/8/layout/lProcess3"/>
    <dgm:cxn modelId="{F3258153-5517-41C6-90BC-A6E78BFAD78B}" type="presParOf" srcId="{3EACB674-9998-47F9-BC3F-DC071737E56C}" destId="{646C385B-FC24-42F9-B14F-B0024D7DD409}" srcOrd="1" destOrd="0" presId="urn:microsoft.com/office/officeart/2005/8/layout/lProcess3"/>
    <dgm:cxn modelId="{BA5242A7-E00D-4A4D-9798-B6B56FB420A4}" type="presParOf" srcId="{3EACB674-9998-47F9-BC3F-DC071737E56C}" destId="{7AFC483A-951E-4149-9616-4F8D26225171}" srcOrd="2" destOrd="0" presId="urn:microsoft.com/office/officeart/2005/8/layout/lProcess3"/>
    <dgm:cxn modelId="{1C0F3F29-E42E-451C-9468-360235FC5675}" type="presParOf" srcId="{3EACB674-9998-47F9-BC3F-DC071737E56C}" destId="{05290004-17D1-4AA7-B1D0-BEF8361A5CC1}" srcOrd="3" destOrd="0" presId="urn:microsoft.com/office/officeart/2005/8/layout/lProcess3"/>
    <dgm:cxn modelId="{7E2B2EC7-ADF0-4321-A01B-A645CBC5DB49}" type="presParOf" srcId="{3EACB674-9998-47F9-BC3F-DC071737E56C}" destId="{F049E357-B7C4-4F9A-92EA-13078239425B}" srcOrd="4" destOrd="0" presId="urn:microsoft.com/office/officeart/2005/8/layout/lProcess3"/>
    <dgm:cxn modelId="{113B70FE-3C5C-462F-B0A7-57DAE0D112A8}" type="presParOf" srcId="{2CA891B2-7A8D-48AF-917E-961927E70B02}" destId="{CE40AE9F-4B17-4271-AF78-652333015BE0}" srcOrd="3" destOrd="0" presId="urn:microsoft.com/office/officeart/2005/8/layout/lProcess3"/>
    <dgm:cxn modelId="{F4445E1E-9F1D-4933-A395-D93A2D276F6D}" type="presParOf" srcId="{2CA891B2-7A8D-48AF-917E-961927E70B02}" destId="{7C80CB5A-90C7-43F0-BE0D-8255D3035CA9}" srcOrd="4" destOrd="0" presId="urn:microsoft.com/office/officeart/2005/8/layout/lProcess3"/>
    <dgm:cxn modelId="{AC488F49-4CB5-4B4E-AC20-EF5170AEB186}" type="presParOf" srcId="{7C80CB5A-90C7-43F0-BE0D-8255D3035CA9}" destId="{903892B8-18F6-4EAA-8673-0CD113E42C2B}" srcOrd="0" destOrd="0" presId="urn:microsoft.com/office/officeart/2005/8/layout/lProcess3"/>
    <dgm:cxn modelId="{114F2442-BA3F-420A-BBC0-860AE8746899}" type="presParOf" srcId="{7C80CB5A-90C7-43F0-BE0D-8255D3035CA9}" destId="{8D670DE5-A791-4602-96F3-195CFD289C7F}" srcOrd="1" destOrd="0" presId="urn:microsoft.com/office/officeart/2005/8/layout/lProcess3"/>
    <dgm:cxn modelId="{1912536C-25D5-402C-BA45-C3774F5BD3F7}" type="presParOf" srcId="{7C80CB5A-90C7-43F0-BE0D-8255D3035CA9}" destId="{B3E182AF-0D3B-45A5-A641-26C2C7BE0C7D}" srcOrd="2" destOrd="0" presId="urn:microsoft.com/office/officeart/2005/8/layout/lProcess3"/>
    <dgm:cxn modelId="{848AA20C-C4A7-4E47-8DEF-416D3CC364DC}" type="presParOf" srcId="{7C80CB5A-90C7-43F0-BE0D-8255D3035CA9}" destId="{592F45D9-50A4-4A1B-8B29-A6A888654E8A}" srcOrd="3" destOrd="0" presId="urn:microsoft.com/office/officeart/2005/8/layout/lProcess3"/>
    <dgm:cxn modelId="{23EE2803-6FC1-480E-9FA1-8831EB7B8C2B}" type="presParOf" srcId="{7C80CB5A-90C7-43F0-BE0D-8255D3035CA9}" destId="{51E3AFF8-16B7-4F39-8C5F-871FE771EDC1}" srcOrd="4" destOrd="0" presId="urn:microsoft.com/office/officeart/2005/8/layout/lProcess3"/>
    <dgm:cxn modelId="{FF533890-4F4B-490F-9D8B-B0C267263778}" type="presParOf" srcId="{2CA891B2-7A8D-48AF-917E-961927E70B02}" destId="{343C0868-85FB-4A1B-BA1D-D6D1B0C2AECA}" srcOrd="5" destOrd="0" presId="urn:microsoft.com/office/officeart/2005/8/layout/lProcess3"/>
    <dgm:cxn modelId="{4DDD377F-6421-4D4A-B2D5-E87F08C51FA4}" type="presParOf" srcId="{2CA891B2-7A8D-48AF-917E-961927E70B02}" destId="{F212922A-12C1-4202-9676-261FCAA6B2CA}" srcOrd="6" destOrd="0" presId="urn:microsoft.com/office/officeart/2005/8/layout/lProcess3"/>
    <dgm:cxn modelId="{4940B2BF-526A-4C16-A9A7-32F896CC5F83}" type="presParOf" srcId="{F212922A-12C1-4202-9676-261FCAA6B2CA}" destId="{05A10585-7EEC-4D84-94D6-AEC96CDFDF95}" srcOrd="0" destOrd="0" presId="urn:microsoft.com/office/officeart/2005/8/layout/lProcess3"/>
    <dgm:cxn modelId="{F41848C6-01F1-4F31-8A2A-88D8B829DD78}" type="presParOf" srcId="{F212922A-12C1-4202-9676-261FCAA6B2CA}" destId="{E0575562-54C6-46B4-8E04-DEC36AFB1035}" srcOrd="1" destOrd="0" presId="urn:microsoft.com/office/officeart/2005/8/layout/lProcess3"/>
    <dgm:cxn modelId="{B5A24664-D4F6-4A1E-8D32-995ED73D3693}" type="presParOf" srcId="{F212922A-12C1-4202-9676-261FCAA6B2CA}" destId="{2FE83DF1-DEC1-41EE-A3DC-339B3EB6A95A}" srcOrd="2" destOrd="0" presId="urn:microsoft.com/office/officeart/2005/8/layout/lProcess3"/>
    <dgm:cxn modelId="{B28E0415-B1F1-43E2-9C0F-8B7785D09407}" type="presParOf" srcId="{F212922A-12C1-4202-9676-261FCAA6B2CA}" destId="{3BA1F528-D8B6-4EB8-9930-11EFBD838AEE}" srcOrd="3" destOrd="0" presId="urn:microsoft.com/office/officeart/2005/8/layout/lProcess3"/>
    <dgm:cxn modelId="{6ACB76AB-72C7-49F4-94B0-BA79945D79B8}" type="presParOf" srcId="{F212922A-12C1-4202-9676-261FCAA6B2CA}" destId="{4DE77366-F0D9-4284-8687-9577AD235A98}" srcOrd="4" destOrd="0" presId="urn:microsoft.com/office/officeart/2005/8/layout/lProcess3"/>
    <dgm:cxn modelId="{2BA98F02-645B-4E4F-B8F2-5F106D6045C1}" type="presParOf" srcId="{2CA891B2-7A8D-48AF-917E-961927E70B02}" destId="{0A52C972-2FDA-46E3-AA7F-AFD20AB12626}" srcOrd="7" destOrd="0" presId="urn:microsoft.com/office/officeart/2005/8/layout/lProcess3"/>
    <dgm:cxn modelId="{1C5020A7-D1E9-42E3-927E-1BB0D1B47FF5}" type="presParOf" srcId="{2CA891B2-7A8D-48AF-917E-961927E70B02}" destId="{EE04774D-BB7B-44AA-85A6-07FF9772F722}" srcOrd="8" destOrd="0" presId="urn:microsoft.com/office/officeart/2005/8/layout/lProcess3"/>
    <dgm:cxn modelId="{14E47867-3367-4F8D-9B8A-5B326DEBE993}" type="presParOf" srcId="{EE04774D-BB7B-44AA-85A6-07FF9772F722}" destId="{1A16AA9C-74F1-48F5-8EE5-4A94AD28AC17}" srcOrd="0" destOrd="0" presId="urn:microsoft.com/office/officeart/2005/8/layout/lProcess3"/>
    <dgm:cxn modelId="{4689B53C-8B08-4BF5-9C27-EC5FE59645E2}" type="presParOf" srcId="{EE04774D-BB7B-44AA-85A6-07FF9772F722}" destId="{B57E52F6-F12F-4BAF-B2E7-05D8D0377AA0}" srcOrd="1" destOrd="0" presId="urn:microsoft.com/office/officeart/2005/8/layout/lProcess3"/>
    <dgm:cxn modelId="{59A26B0B-BA44-46FC-83BB-FF00180539E4}" type="presParOf" srcId="{EE04774D-BB7B-44AA-85A6-07FF9772F722}" destId="{6DCC2266-B77D-43A1-845C-E322A8625857}" srcOrd="2" destOrd="0" presId="urn:microsoft.com/office/officeart/2005/8/layout/lProcess3"/>
    <dgm:cxn modelId="{6966EF44-A955-471B-B044-CE79E202EA53}" type="presParOf" srcId="{EE04774D-BB7B-44AA-85A6-07FF9772F722}" destId="{4159F3EB-E96E-4970-ACC3-27B0EC6ADE1A}" srcOrd="3" destOrd="0" presId="urn:microsoft.com/office/officeart/2005/8/layout/lProcess3"/>
    <dgm:cxn modelId="{9D88F62D-3A9F-4B85-87D9-2F4428DCC0FF}" type="presParOf" srcId="{EE04774D-BB7B-44AA-85A6-07FF9772F722}" destId="{43131B88-F492-403A-BF59-27720DFD288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D639D-F8F8-4624-A905-338B5A7F77E8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</dgm:pt>
    <dgm:pt modelId="{F471CB78-80D9-4F99-AE95-8C5BE237973D}">
      <dgm:prSet phldrT="[Text]" phldr="0"/>
      <dgm:spPr/>
      <dgm:t>
        <a:bodyPr/>
        <a:lstStyle/>
        <a:p>
          <a:pPr rtl="0"/>
          <a:r>
            <a:rPr lang="en-US" dirty="0">
              <a:latin typeface="Aptos Mono"/>
            </a:rPr>
            <a:t>PRACTICAL</a:t>
          </a:r>
          <a:br>
            <a:rPr lang="en-US" dirty="0">
              <a:latin typeface="Aptos Mono"/>
            </a:rPr>
          </a:br>
          <a:r>
            <a:rPr lang="en-US" dirty="0">
              <a:latin typeface="Aptos Mono"/>
            </a:rPr>
            <a:t>30%</a:t>
          </a:r>
        </a:p>
      </dgm:t>
    </dgm:pt>
    <dgm:pt modelId="{CA0D41AA-8E7D-44E9-8CA0-0F8A92A578EA}" type="parTrans" cxnId="{49E97328-9623-4BEE-9A7D-341B6AA3EABB}">
      <dgm:prSet/>
      <dgm:spPr/>
    </dgm:pt>
    <dgm:pt modelId="{5B3BC63E-A383-4DE6-B5DD-163B2AC2494D}" type="sibTrans" cxnId="{49E97328-9623-4BEE-9A7D-341B6AA3EABB}">
      <dgm:prSet/>
      <dgm:spPr/>
      <dgm:t>
        <a:bodyPr/>
        <a:lstStyle/>
        <a:p>
          <a:endParaRPr lang="en-US"/>
        </a:p>
      </dgm:t>
    </dgm:pt>
    <dgm:pt modelId="{1A974A58-4CBC-4C03-B6E8-654C21BB2E8D}">
      <dgm:prSet phldrT="[Text]" phldr="0"/>
      <dgm:spPr/>
      <dgm:t>
        <a:bodyPr/>
        <a:lstStyle/>
        <a:p>
          <a:pPr rtl="0"/>
          <a:r>
            <a:rPr lang="en-US" dirty="0">
              <a:latin typeface="Aptos Mono"/>
            </a:rPr>
            <a:t>THEORETICAL</a:t>
          </a:r>
          <a:br>
            <a:rPr lang="en-US" dirty="0">
              <a:latin typeface="Aptos Mono"/>
            </a:rPr>
          </a:br>
          <a:r>
            <a:rPr lang="en-US" dirty="0">
              <a:latin typeface="Aptos Mono"/>
            </a:rPr>
            <a:t>70%</a:t>
          </a:r>
        </a:p>
      </dgm:t>
    </dgm:pt>
    <dgm:pt modelId="{F11A19B2-2E57-4685-B6ED-7CE84D75FA52}" type="parTrans" cxnId="{0279ADE0-2492-46CA-878A-3D6BD5575D20}">
      <dgm:prSet/>
      <dgm:spPr/>
    </dgm:pt>
    <dgm:pt modelId="{6E62BDB5-647F-410C-B4B8-1E2859CAA345}" type="sibTrans" cxnId="{0279ADE0-2492-46CA-878A-3D6BD5575D20}">
      <dgm:prSet/>
      <dgm:spPr/>
      <dgm:t>
        <a:bodyPr/>
        <a:lstStyle/>
        <a:p>
          <a:endParaRPr lang="en-US"/>
        </a:p>
      </dgm:t>
    </dgm:pt>
    <dgm:pt modelId="{79BD2627-A24B-47E9-BB9D-3BD28FFE5814}">
      <dgm:prSet phldrT="[Text]" phldr="0"/>
      <dgm:spPr/>
      <dgm:t>
        <a:bodyPr/>
        <a:lstStyle/>
        <a:p>
          <a:pPr rtl="0"/>
          <a:r>
            <a:rPr lang="en-US" dirty="0">
              <a:latin typeface="Aptos Mono"/>
            </a:rPr>
            <a:t>TOTAL</a:t>
          </a:r>
          <a:br>
            <a:rPr lang="en-US" dirty="0">
              <a:latin typeface="Aptos Mono"/>
            </a:rPr>
          </a:br>
          <a:r>
            <a:rPr lang="en-US" dirty="0">
              <a:latin typeface="Aptos Mono"/>
            </a:rPr>
            <a:t>100%</a:t>
          </a:r>
        </a:p>
      </dgm:t>
    </dgm:pt>
    <dgm:pt modelId="{7A264E15-A13B-473E-B48C-149AB0E52028}" type="parTrans" cxnId="{34FF1E1A-123D-4C85-903A-45CCEEE8E150}">
      <dgm:prSet/>
      <dgm:spPr/>
    </dgm:pt>
    <dgm:pt modelId="{E9B68F1A-E2CA-40B0-9A77-C946B1DA1DF2}" type="sibTrans" cxnId="{34FF1E1A-123D-4C85-903A-45CCEEE8E150}">
      <dgm:prSet/>
      <dgm:spPr/>
    </dgm:pt>
    <dgm:pt modelId="{826A7C91-45B6-4E85-94F8-228B3AF82D6B}" type="pres">
      <dgm:prSet presAssocID="{BB2D639D-F8F8-4624-A905-338B5A7F77E8}" presName="Name0" presStyleCnt="0">
        <dgm:presLayoutVars>
          <dgm:dir/>
          <dgm:resizeHandles val="exact"/>
        </dgm:presLayoutVars>
      </dgm:prSet>
      <dgm:spPr/>
    </dgm:pt>
    <dgm:pt modelId="{CC1852D6-706C-47C1-9D44-59BEF5B99D4A}" type="pres">
      <dgm:prSet presAssocID="{BB2D639D-F8F8-4624-A905-338B5A7F77E8}" presName="vNodes" presStyleCnt="0"/>
      <dgm:spPr/>
    </dgm:pt>
    <dgm:pt modelId="{FD892F60-CFDF-4FD6-A463-707718DD7335}" type="pres">
      <dgm:prSet presAssocID="{F471CB78-80D9-4F99-AE95-8C5BE237973D}" presName="node" presStyleLbl="node1" presStyleIdx="0" presStyleCnt="3">
        <dgm:presLayoutVars>
          <dgm:bulletEnabled val="1"/>
        </dgm:presLayoutVars>
      </dgm:prSet>
      <dgm:spPr/>
    </dgm:pt>
    <dgm:pt modelId="{0E95DCCF-ADFD-48F8-8E4B-C8218F91B806}" type="pres">
      <dgm:prSet presAssocID="{5B3BC63E-A383-4DE6-B5DD-163B2AC2494D}" presName="spacerT" presStyleCnt="0"/>
      <dgm:spPr/>
    </dgm:pt>
    <dgm:pt modelId="{62981C56-7EF0-4FDB-9212-FB45F4A678E8}" type="pres">
      <dgm:prSet presAssocID="{5B3BC63E-A383-4DE6-B5DD-163B2AC2494D}" presName="sibTrans" presStyleLbl="sibTrans2D1" presStyleIdx="0" presStyleCnt="2"/>
      <dgm:spPr/>
    </dgm:pt>
    <dgm:pt modelId="{2C0F1A8C-0F38-47AE-9CA3-D654D866E3D1}" type="pres">
      <dgm:prSet presAssocID="{5B3BC63E-A383-4DE6-B5DD-163B2AC2494D}" presName="spacerB" presStyleCnt="0"/>
      <dgm:spPr/>
    </dgm:pt>
    <dgm:pt modelId="{54E12D06-024C-4EF8-B6C6-E5FC918C2770}" type="pres">
      <dgm:prSet presAssocID="{1A974A58-4CBC-4C03-B6E8-654C21BB2E8D}" presName="node" presStyleLbl="node1" presStyleIdx="1" presStyleCnt="3">
        <dgm:presLayoutVars>
          <dgm:bulletEnabled val="1"/>
        </dgm:presLayoutVars>
      </dgm:prSet>
      <dgm:spPr/>
    </dgm:pt>
    <dgm:pt modelId="{696A9E15-F8FD-441D-A7FD-48629FAE6306}" type="pres">
      <dgm:prSet presAssocID="{BB2D639D-F8F8-4624-A905-338B5A7F77E8}" presName="sibTransLast" presStyleLbl="sibTrans2D1" presStyleIdx="1" presStyleCnt="2"/>
      <dgm:spPr/>
    </dgm:pt>
    <dgm:pt modelId="{8271E2DE-56AE-413B-A91C-0776C136CC70}" type="pres">
      <dgm:prSet presAssocID="{BB2D639D-F8F8-4624-A905-338B5A7F77E8}" presName="connectorText" presStyleLbl="sibTrans2D1" presStyleIdx="1" presStyleCnt="2"/>
      <dgm:spPr/>
    </dgm:pt>
    <dgm:pt modelId="{E1702020-0C2A-4392-BEE5-7D487B400B51}" type="pres">
      <dgm:prSet presAssocID="{BB2D639D-F8F8-4624-A905-338B5A7F77E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4FF1E1A-123D-4C85-903A-45CCEEE8E150}" srcId="{BB2D639D-F8F8-4624-A905-338B5A7F77E8}" destId="{79BD2627-A24B-47E9-BB9D-3BD28FFE5814}" srcOrd="2" destOrd="0" parTransId="{7A264E15-A13B-473E-B48C-149AB0E52028}" sibTransId="{E9B68F1A-E2CA-40B0-9A77-C946B1DA1DF2}"/>
    <dgm:cxn modelId="{5D814427-734D-44E6-8D8B-903B71131923}" type="presOf" srcId="{6E62BDB5-647F-410C-B4B8-1E2859CAA345}" destId="{8271E2DE-56AE-413B-A91C-0776C136CC70}" srcOrd="1" destOrd="0" presId="urn:microsoft.com/office/officeart/2005/8/layout/equation2"/>
    <dgm:cxn modelId="{49E97328-9623-4BEE-9A7D-341B6AA3EABB}" srcId="{BB2D639D-F8F8-4624-A905-338B5A7F77E8}" destId="{F471CB78-80D9-4F99-AE95-8C5BE237973D}" srcOrd="0" destOrd="0" parTransId="{CA0D41AA-8E7D-44E9-8CA0-0F8A92A578EA}" sibTransId="{5B3BC63E-A383-4DE6-B5DD-163B2AC2494D}"/>
    <dgm:cxn modelId="{CF0A5336-3309-4AB3-AB49-1310AE7E17DE}" type="presOf" srcId="{BB2D639D-F8F8-4624-A905-338B5A7F77E8}" destId="{826A7C91-45B6-4E85-94F8-228B3AF82D6B}" srcOrd="0" destOrd="0" presId="urn:microsoft.com/office/officeart/2005/8/layout/equation2"/>
    <dgm:cxn modelId="{6DB4286A-83BA-4DB1-B35C-C18BF8D4669B}" type="presOf" srcId="{1A974A58-4CBC-4C03-B6E8-654C21BB2E8D}" destId="{54E12D06-024C-4EF8-B6C6-E5FC918C2770}" srcOrd="0" destOrd="0" presId="urn:microsoft.com/office/officeart/2005/8/layout/equation2"/>
    <dgm:cxn modelId="{12290586-EDC9-41B6-8CCC-851839FDBAB3}" type="presOf" srcId="{79BD2627-A24B-47E9-BB9D-3BD28FFE5814}" destId="{E1702020-0C2A-4392-BEE5-7D487B400B51}" srcOrd="0" destOrd="0" presId="urn:microsoft.com/office/officeart/2005/8/layout/equation2"/>
    <dgm:cxn modelId="{AEE2ED8A-ADB9-42DA-A7B8-42C8BAD2F8C4}" type="presOf" srcId="{F471CB78-80D9-4F99-AE95-8C5BE237973D}" destId="{FD892F60-CFDF-4FD6-A463-707718DD7335}" srcOrd="0" destOrd="0" presId="urn:microsoft.com/office/officeart/2005/8/layout/equation2"/>
    <dgm:cxn modelId="{C3A80EDA-8E91-4237-8942-1C0F8F5C76DF}" type="presOf" srcId="{6E62BDB5-647F-410C-B4B8-1E2859CAA345}" destId="{696A9E15-F8FD-441D-A7FD-48629FAE6306}" srcOrd="0" destOrd="0" presId="urn:microsoft.com/office/officeart/2005/8/layout/equation2"/>
    <dgm:cxn modelId="{0279ADE0-2492-46CA-878A-3D6BD5575D20}" srcId="{BB2D639D-F8F8-4624-A905-338B5A7F77E8}" destId="{1A974A58-4CBC-4C03-B6E8-654C21BB2E8D}" srcOrd="1" destOrd="0" parTransId="{F11A19B2-2E57-4685-B6ED-7CE84D75FA52}" sibTransId="{6E62BDB5-647F-410C-B4B8-1E2859CAA345}"/>
    <dgm:cxn modelId="{1040A7EA-810C-406A-A840-8FEEF9A12140}" type="presOf" srcId="{5B3BC63E-A383-4DE6-B5DD-163B2AC2494D}" destId="{62981C56-7EF0-4FDB-9212-FB45F4A678E8}" srcOrd="0" destOrd="0" presId="urn:microsoft.com/office/officeart/2005/8/layout/equation2"/>
    <dgm:cxn modelId="{013FD21D-C1DA-49EB-9FF4-F622E8FBA19D}" type="presParOf" srcId="{826A7C91-45B6-4E85-94F8-228B3AF82D6B}" destId="{CC1852D6-706C-47C1-9D44-59BEF5B99D4A}" srcOrd="0" destOrd="0" presId="urn:microsoft.com/office/officeart/2005/8/layout/equation2"/>
    <dgm:cxn modelId="{4D9B6E7E-0255-47D8-8019-6666D08CF134}" type="presParOf" srcId="{CC1852D6-706C-47C1-9D44-59BEF5B99D4A}" destId="{FD892F60-CFDF-4FD6-A463-707718DD7335}" srcOrd="0" destOrd="0" presId="urn:microsoft.com/office/officeart/2005/8/layout/equation2"/>
    <dgm:cxn modelId="{365F4A57-0C30-4B1F-A1AA-F7D701C8398B}" type="presParOf" srcId="{CC1852D6-706C-47C1-9D44-59BEF5B99D4A}" destId="{0E95DCCF-ADFD-48F8-8E4B-C8218F91B806}" srcOrd="1" destOrd="0" presId="urn:microsoft.com/office/officeart/2005/8/layout/equation2"/>
    <dgm:cxn modelId="{152523D5-A5E6-442B-8D2B-0AA1B68AA969}" type="presParOf" srcId="{CC1852D6-706C-47C1-9D44-59BEF5B99D4A}" destId="{62981C56-7EF0-4FDB-9212-FB45F4A678E8}" srcOrd="2" destOrd="0" presId="urn:microsoft.com/office/officeart/2005/8/layout/equation2"/>
    <dgm:cxn modelId="{21AC9DC9-4B41-4BFF-B487-3FD7942E0D2A}" type="presParOf" srcId="{CC1852D6-706C-47C1-9D44-59BEF5B99D4A}" destId="{2C0F1A8C-0F38-47AE-9CA3-D654D866E3D1}" srcOrd="3" destOrd="0" presId="urn:microsoft.com/office/officeart/2005/8/layout/equation2"/>
    <dgm:cxn modelId="{4BD68D90-B694-4A60-AAE4-892048086FD9}" type="presParOf" srcId="{CC1852D6-706C-47C1-9D44-59BEF5B99D4A}" destId="{54E12D06-024C-4EF8-B6C6-E5FC918C2770}" srcOrd="4" destOrd="0" presId="urn:microsoft.com/office/officeart/2005/8/layout/equation2"/>
    <dgm:cxn modelId="{55EFD7A0-D334-49A3-BD9A-CFED2356CAA1}" type="presParOf" srcId="{826A7C91-45B6-4E85-94F8-228B3AF82D6B}" destId="{696A9E15-F8FD-441D-A7FD-48629FAE6306}" srcOrd="1" destOrd="0" presId="urn:microsoft.com/office/officeart/2005/8/layout/equation2"/>
    <dgm:cxn modelId="{EAB4C572-20EC-43FE-ADF5-09111B7E7F8F}" type="presParOf" srcId="{696A9E15-F8FD-441D-A7FD-48629FAE6306}" destId="{8271E2DE-56AE-413B-A91C-0776C136CC70}" srcOrd="0" destOrd="0" presId="urn:microsoft.com/office/officeart/2005/8/layout/equation2"/>
    <dgm:cxn modelId="{31701012-6A17-48EF-B055-DDA75118CFCD}" type="presParOf" srcId="{826A7C91-45B6-4E85-94F8-228B3AF82D6B}" destId="{E1702020-0C2A-4392-BEE5-7D487B400B5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043DE-6E88-48DB-A729-4353510DA18A}">
      <dsp:nvSpPr>
        <dsp:cNvPr id="0" name=""/>
        <dsp:cNvSpPr/>
      </dsp:nvSpPr>
      <dsp:spPr>
        <a:xfrm>
          <a:off x="933674" y="247"/>
          <a:ext cx="1644381" cy="657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Mono"/>
            </a:rPr>
            <a:t>QUIZZES</a:t>
          </a:r>
        </a:p>
      </dsp:txBody>
      <dsp:txXfrm>
        <a:off x="1262550" y="247"/>
        <a:ext cx="986629" cy="657752"/>
      </dsp:txXfrm>
    </dsp:sp>
    <dsp:sp modelId="{9F1DFE16-EDD3-4189-8A8F-E22D611E526D}">
      <dsp:nvSpPr>
        <dsp:cNvPr id="0" name=""/>
        <dsp:cNvSpPr/>
      </dsp:nvSpPr>
      <dsp:spPr>
        <a:xfrm>
          <a:off x="2364286" y="56156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x 10</a:t>
          </a:r>
        </a:p>
      </dsp:txBody>
      <dsp:txXfrm>
        <a:off x="2637253" y="56156"/>
        <a:ext cx="818902" cy="545934"/>
      </dsp:txXfrm>
    </dsp:sp>
    <dsp:sp modelId="{7CFE8D7F-0081-419F-A1CC-D8611784470D}">
      <dsp:nvSpPr>
        <dsp:cNvPr id="0" name=""/>
        <dsp:cNvSpPr/>
      </dsp:nvSpPr>
      <dsp:spPr>
        <a:xfrm>
          <a:off x="3538045" y="56156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10%</a:t>
          </a:r>
        </a:p>
      </dsp:txBody>
      <dsp:txXfrm>
        <a:off x="3811012" y="56156"/>
        <a:ext cx="818902" cy="545934"/>
      </dsp:txXfrm>
    </dsp:sp>
    <dsp:sp modelId="{04D8F30F-036C-4A75-8A94-643F1FA99EAD}">
      <dsp:nvSpPr>
        <dsp:cNvPr id="0" name=""/>
        <dsp:cNvSpPr/>
      </dsp:nvSpPr>
      <dsp:spPr>
        <a:xfrm>
          <a:off x="933674" y="750085"/>
          <a:ext cx="1644381" cy="657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Mono"/>
            </a:rPr>
            <a:t>ASSIGNMENT</a:t>
          </a:r>
        </a:p>
      </dsp:txBody>
      <dsp:txXfrm>
        <a:off x="1262550" y="750085"/>
        <a:ext cx="986629" cy="657752"/>
      </dsp:txXfrm>
    </dsp:sp>
    <dsp:sp modelId="{7AFC483A-951E-4149-9616-4F8D26225171}">
      <dsp:nvSpPr>
        <dsp:cNvPr id="0" name=""/>
        <dsp:cNvSpPr/>
      </dsp:nvSpPr>
      <dsp:spPr>
        <a:xfrm>
          <a:off x="2364286" y="805994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x 4 </a:t>
          </a:r>
        </a:p>
      </dsp:txBody>
      <dsp:txXfrm>
        <a:off x="2637253" y="805994"/>
        <a:ext cx="818902" cy="545934"/>
      </dsp:txXfrm>
    </dsp:sp>
    <dsp:sp modelId="{F049E357-B7C4-4F9A-92EA-13078239425B}">
      <dsp:nvSpPr>
        <dsp:cNvPr id="0" name=""/>
        <dsp:cNvSpPr/>
      </dsp:nvSpPr>
      <dsp:spPr>
        <a:xfrm>
          <a:off x="3538045" y="805994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15%</a:t>
          </a:r>
        </a:p>
      </dsp:txBody>
      <dsp:txXfrm>
        <a:off x="3811012" y="805994"/>
        <a:ext cx="818902" cy="545934"/>
      </dsp:txXfrm>
    </dsp:sp>
    <dsp:sp modelId="{903892B8-18F6-4EAA-8673-0CD113E42C2B}">
      <dsp:nvSpPr>
        <dsp:cNvPr id="0" name=""/>
        <dsp:cNvSpPr/>
      </dsp:nvSpPr>
      <dsp:spPr>
        <a:xfrm>
          <a:off x="933674" y="1499923"/>
          <a:ext cx="1644381" cy="657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Mono"/>
            </a:rPr>
            <a:t>LAB EXAM</a:t>
          </a:r>
        </a:p>
      </dsp:txBody>
      <dsp:txXfrm>
        <a:off x="1262550" y="1499923"/>
        <a:ext cx="986629" cy="657752"/>
      </dsp:txXfrm>
    </dsp:sp>
    <dsp:sp modelId="{B3E182AF-0D3B-45A5-A641-26C2C7BE0C7D}">
      <dsp:nvSpPr>
        <dsp:cNvPr id="0" name=""/>
        <dsp:cNvSpPr/>
      </dsp:nvSpPr>
      <dsp:spPr>
        <a:xfrm>
          <a:off x="2364286" y="1555832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x 2 </a:t>
          </a:r>
        </a:p>
      </dsp:txBody>
      <dsp:txXfrm>
        <a:off x="2637253" y="1555832"/>
        <a:ext cx="818902" cy="545934"/>
      </dsp:txXfrm>
    </dsp:sp>
    <dsp:sp modelId="{51E3AFF8-16B7-4F39-8C5F-871FE771EDC1}">
      <dsp:nvSpPr>
        <dsp:cNvPr id="0" name=""/>
        <dsp:cNvSpPr/>
      </dsp:nvSpPr>
      <dsp:spPr>
        <a:xfrm>
          <a:off x="3538045" y="1555832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15%</a:t>
          </a:r>
        </a:p>
      </dsp:txBody>
      <dsp:txXfrm>
        <a:off x="3811012" y="1555832"/>
        <a:ext cx="818902" cy="545934"/>
      </dsp:txXfrm>
    </dsp:sp>
    <dsp:sp modelId="{05A10585-7EEC-4D84-94D6-AEC96CDFDF95}">
      <dsp:nvSpPr>
        <dsp:cNvPr id="0" name=""/>
        <dsp:cNvSpPr/>
      </dsp:nvSpPr>
      <dsp:spPr>
        <a:xfrm>
          <a:off x="933674" y="2249761"/>
          <a:ext cx="1644381" cy="657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Mono"/>
            </a:rPr>
            <a:t>MIDTERM</a:t>
          </a:r>
        </a:p>
      </dsp:txBody>
      <dsp:txXfrm>
        <a:off x="1262550" y="2249761"/>
        <a:ext cx="986629" cy="657752"/>
      </dsp:txXfrm>
    </dsp:sp>
    <dsp:sp modelId="{2FE83DF1-DEC1-41EE-A3DC-339B3EB6A95A}">
      <dsp:nvSpPr>
        <dsp:cNvPr id="0" name=""/>
        <dsp:cNvSpPr/>
      </dsp:nvSpPr>
      <dsp:spPr>
        <a:xfrm>
          <a:off x="2364286" y="2305670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x 1</a:t>
          </a:r>
        </a:p>
      </dsp:txBody>
      <dsp:txXfrm>
        <a:off x="2637253" y="2305670"/>
        <a:ext cx="818902" cy="545934"/>
      </dsp:txXfrm>
    </dsp:sp>
    <dsp:sp modelId="{4DE77366-F0D9-4284-8687-9577AD235A98}">
      <dsp:nvSpPr>
        <dsp:cNvPr id="0" name=""/>
        <dsp:cNvSpPr/>
      </dsp:nvSpPr>
      <dsp:spPr>
        <a:xfrm>
          <a:off x="3538045" y="2305670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20%</a:t>
          </a:r>
        </a:p>
      </dsp:txBody>
      <dsp:txXfrm>
        <a:off x="3811012" y="2305670"/>
        <a:ext cx="818902" cy="545934"/>
      </dsp:txXfrm>
    </dsp:sp>
    <dsp:sp modelId="{1A16AA9C-74F1-48F5-8EE5-4A94AD28AC17}">
      <dsp:nvSpPr>
        <dsp:cNvPr id="0" name=""/>
        <dsp:cNvSpPr/>
      </dsp:nvSpPr>
      <dsp:spPr>
        <a:xfrm>
          <a:off x="933674" y="2999599"/>
          <a:ext cx="1644381" cy="657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Mono"/>
            </a:rPr>
            <a:t>FINAL</a:t>
          </a:r>
        </a:p>
      </dsp:txBody>
      <dsp:txXfrm>
        <a:off x="1262550" y="2999599"/>
        <a:ext cx="986629" cy="657752"/>
      </dsp:txXfrm>
    </dsp:sp>
    <dsp:sp modelId="{6DCC2266-B77D-43A1-845C-E322A8625857}">
      <dsp:nvSpPr>
        <dsp:cNvPr id="0" name=""/>
        <dsp:cNvSpPr/>
      </dsp:nvSpPr>
      <dsp:spPr>
        <a:xfrm>
          <a:off x="2364286" y="3055508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x 1</a:t>
          </a:r>
        </a:p>
      </dsp:txBody>
      <dsp:txXfrm>
        <a:off x="2637253" y="3055508"/>
        <a:ext cx="818902" cy="545934"/>
      </dsp:txXfrm>
    </dsp:sp>
    <dsp:sp modelId="{43131B88-F492-403A-BF59-27720DFD2884}">
      <dsp:nvSpPr>
        <dsp:cNvPr id="0" name=""/>
        <dsp:cNvSpPr/>
      </dsp:nvSpPr>
      <dsp:spPr>
        <a:xfrm>
          <a:off x="3538045" y="3055508"/>
          <a:ext cx="1364836" cy="545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Mono"/>
            </a:rPr>
            <a:t>40%</a:t>
          </a:r>
        </a:p>
      </dsp:txBody>
      <dsp:txXfrm>
        <a:off x="3811012" y="3055508"/>
        <a:ext cx="818902" cy="545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92F60-CFDF-4FD6-A463-707718DD7335}">
      <dsp:nvSpPr>
        <dsp:cNvPr id="0" name=""/>
        <dsp:cNvSpPr/>
      </dsp:nvSpPr>
      <dsp:spPr>
        <a:xfrm>
          <a:off x="4424" y="18777"/>
          <a:ext cx="1570762" cy="1570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Mono"/>
            </a:rPr>
            <a:t>PRACTICAL</a:t>
          </a:r>
          <a:br>
            <a:rPr lang="en-US" sz="1200" kern="1200" dirty="0">
              <a:latin typeface="Aptos Mono"/>
            </a:rPr>
          </a:br>
          <a:r>
            <a:rPr lang="en-US" sz="1200" kern="1200" dirty="0">
              <a:latin typeface="Aptos Mono"/>
            </a:rPr>
            <a:t>30%</a:t>
          </a:r>
        </a:p>
      </dsp:txBody>
      <dsp:txXfrm>
        <a:off x="234457" y="248810"/>
        <a:ext cx="1110696" cy="1110696"/>
      </dsp:txXfrm>
    </dsp:sp>
    <dsp:sp modelId="{62981C56-7EF0-4FDB-9212-FB45F4A678E8}">
      <dsp:nvSpPr>
        <dsp:cNvPr id="0" name=""/>
        <dsp:cNvSpPr/>
      </dsp:nvSpPr>
      <dsp:spPr>
        <a:xfrm>
          <a:off x="334284" y="1717086"/>
          <a:ext cx="911042" cy="91104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55043" y="2065468"/>
        <a:ext cx="669524" cy="214278"/>
      </dsp:txXfrm>
    </dsp:sp>
    <dsp:sp modelId="{54E12D06-024C-4EF8-B6C6-E5FC918C2770}">
      <dsp:nvSpPr>
        <dsp:cNvPr id="0" name=""/>
        <dsp:cNvSpPr/>
      </dsp:nvSpPr>
      <dsp:spPr>
        <a:xfrm>
          <a:off x="4424" y="2755674"/>
          <a:ext cx="1570762" cy="1570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Mono"/>
            </a:rPr>
            <a:t>THEORETICAL</a:t>
          </a:r>
          <a:br>
            <a:rPr lang="en-US" sz="1200" kern="1200" dirty="0">
              <a:latin typeface="Aptos Mono"/>
            </a:rPr>
          </a:br>
          <a:r>
            <a:rPr lang="en-US" sz="1200" kern="1200" dirty="0">
              <a:latin typeface="Aptos Mono"/>
            </a:rPr>
            <a:t>70%</a:t>
          </a:r>
        </a:p>
      </dsp:txBody>
      <dsp:txXfrm>
        <a:off x="234457" y="2985707"/>
        <a:ext cx="1110696" cy="1110696"/>
      </dsp:txXfrm>
    </dsp:sp>
    <dsp:sp modelId="{696A9E15-F8FD-441D-A7FD-48629FAE6306}">
      <dsp:nvSpPr>
        <dsp:cNvPr id="0" name=""/>
        <dsp:cNvSpPr/>
      </dsp:nvSpPr>
      <dsp:spPr>
        <a:xfrm>
          <a:off x="1810801" y="1880445"/>
          <a:ext cx="499502" cy="5843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10801" y="1997310"/>
        <a:ext cx="349651" cy="350593"/>
      </dsp:txXfrm>
    </dsp:sp>
    <dsp:sp modelId="{E1702020-0C2A-4392-BEE5-7D487B400B51}">
      <dsp:nvSpPr>
        <dsp:cNvPr id="0" name=""/>
        <dsp:cNvSpPr/>
      </dsp:nvSpPr>
      <dsp:spPr>
        <a:xfrm>
          <a:off x="2517644" y="601844"/>
          <a:ext cx="3141525" cy="31415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Aptos Mono"/>
            </a:rPr>
            <a:t>TOTAL</a:t>
          </a:r>
          <a:br>
            <a:rPr lang="en-US" sz="5400" kern="1200" dirty="0">
              <a:latin typeface="Aptos Mono"/>
            </a:rPr>
          </a:br>
          <a:r>
            <a:rPr lang="en-US" sz="5400" kern="1200" dirty="0">
              <a:latin typeface="Aptos Mono"/>
            </a:rPr>
            <a:t>100%</a:t>
          </a:r>
        </a:p>
      </dsp:txBody>
      <dsp:txXfrm>
        <a:off x="2977710" y="1061910"/>
        <a:ext cx="2221393" cy="2221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1547F-EE82-43CE-A86F-3A104299245C}" type="datetimeFigureOut"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62352-023D-446A-A793-15E982B90D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0993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34762"/>
      </p:ext>
    </p:extLst>
  </p:cSld>
  <p:clrMapOvr>
    <a:masterClrMapping/>
  </p:clrMapOvr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CA2F4-DDDA-B0A1-31F2-47C4968E0547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336045"/>
            <a:ext cx="2016000" cy="1105200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456871"/>
            <a:ext cx="2016000" cy="1828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840078" y="3336045"/>
            <a:ext cx="2016000" cy="1105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2840078" y="4456872"/>
            <a:ext cx="2016000" cy="1828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06123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5106123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2672625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335924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35924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B3770C39-5AAB-6801-1466-9BA8B4150BD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588625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0701F28-E7C8-7459-9DEF-0563975DDE97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9588625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B60F9F9-E27B-3EA1-23AC-A5C0F17EEAA8}"/>
              </a:ext>
            </a:extLst>
          </p:cNvPr>
          <p:cNvSpPr/>
          <p:nvPr userDrawn="1"/>
        </p:nvSpPr>
        <p:spPr>
          <a:xfrm>
            <a:off x="591649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051014AC-7F22-7641-1883-0D82EE224F63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91650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90976540-AE30-88FC-8414-CA50A550F0B5}"/>
              </a:ext>
            </a:extLst>
          </p:cNvPr>
          <p:cNvSpPr/>
          <p:nvPr userDrawn="1"/>
        </p:nvSpPr>
        <p:spPr>
          <a:xfrm>
            <a:off x="2840078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Milestone Placeholder">
            <a:extLst>
              <a:ext uri="{FF2B5EF4-FFF2-40B4-BE49-F238E27FC236}">
                <a16:creationId xmlns:a16="http://schemas.microsoft.com/office/drawing/2014/main" id="{D12F69EA-6B22-526D-6903-7519716EED4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40078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C40EED84-8D5B-0E76-35BA-E655C130DC93}"/>
              </a:ext>
            </a:extLst>
          </p:cNvPr>
          <p:cNvSpPr/>
          <p:nvPr userDrawn="1"/>
        </p:nvSpPr>
        <p:spPr>
          <a:xfrm>
            <a:off x="5106123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Milestone Placeholder">
            <a:extLst>
              <a:ext uri="{FF2B5EF4-FFF2-40B4-BE49-F238E27FC236}">
                <a16:creationId xmlns:a16="http://schemas.microsoft.com/office/drawing/2014/main" id="{AC363315-4735-25D0-B483-7E4E8820CCA6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06123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B3AD1FA5-85F1-7CB4-66A2-94AF7F3A0412}"/>
              </a:ext>
            </a:extLst>
          </p:cNvPr>
          <p:cNvSpPr/>
          <p:nvPr userDrawn="1"/>
        </p:nvSpPr>
        <p:spPr>
          <a:xfrm>
            <a:off x="7335924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E7D75203-5C9F-C24D-F3D6-599AB108A86A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335924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8FE1E665-37B3-56D4-E2D8-AEB6C3790D5D}"/>
              </a:ext>
            </a:extLst>
          </p:cNvPr>
          <p:cNvSpPr/>
          <p:nvPr userDrawn="1"/>
        </p:nvSpPr>
        <p:spPr>
          <a:xfrm>
            <a:off x="9588625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395DA238-AC4E-8BD1-F718-EF32E5336A14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9588625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111185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D74310-20BA-EC1E-5B61-14E9FFB3FB15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2809632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8C291B19-9C59-7A5E-6181-3B531E0F57C3}"/>
              </a:ext>
            </a:extLst>
          </p:cNvPr>
          <p:cNvSpPr/>
          <p:nvPr userDrawn="1"/>
        </p:nvSpPr>
        <p:spPr>
          <a:xfrm>
            <a:off x="58737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92B260A-E024-5FCF-2E6A-F3FF10A19CD1}"/>
              </a:ext>
            </a:extLst>
          </p:cNvPr>
          <p:cNvSpPr/>
          <p:nvPr userDrawn="1"/>
        </p:nvSpPr>
        <p:spPr>
          <a:xfrm>
            <a:off x="245890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D21F401-CD7E-C03D-5A75-DF617757E7B8}"/>
              </a:ext>
            </a:extLst>
          </p:cNvPr>
          <p:cNvSpPr/>
          <p:nvPr userDrawn="1"/>
        </p:nvSpPr>
        <p:spPr>
          <a:xfrm>
            <a:off x="433043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58EF337-E698-C1FA-B8B5-5F71005D3F26}"/>
              </a:ext>
            </a:extLst>
          </p:cNvPr>
          <p:cNvSpPr/>
          <p:nvPr userDrawn="1"/>
        </p:nvSpPr>
        <p:spPr>
          <a:xfrm>
            <a:off x="620196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1A30095-CCC5-3BB3-BF43-263DE41025E0}"/>
              </a:ext>
            </a:extLst>
          </p:cNvPr>
          <p:cNvSpPr/>
          <p:nvPr userDrawn="1"/>
        </p:nvSpPr>
        <p:spPr>
          <a:xfrm>
            <a:off x="807349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491B3F1-9639-DDDF-3D2F-04BBCA705939}"/>
              </a:ext>
            </a:extLst>
          </p:cNvPr>
          <p:cNvSpPr/>
          <p:nvPr userDrawn="1"/>
        </p:nvSpPr>
        <p:spPr>
          <a:xfrm>
            <a:off x="994502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B9AFFAFA-69AF-55F2-8E32-B03C8F3C312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45890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5247F7ED-968C-3DB8-DDE1-A95E6259418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7AA1281F-F625-B89B-41FB-756D58ADAB82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433043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41BAA233-2BA8-F90B-6629-D482A2C7C285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20196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Milestone Placeholder">
            <a:extLst>
              <a:ext uri="{FF2B5EF4-FFF2-40B4-BE49-F238E27FC236}">
                <a16:creationId xmlns:a16="http://schemas.microsoft.com/office/drawing/2014/main" id="{838B671B-3D24-9969-1528-74D3B54B56E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7349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Milestone Placeholder">
            <a:extLst>
              <a:ext uri="{FF2B5EF4-FFF2-40B4-BE49-F238E27FC236}">
                <a16:creationId xmlns:a16="http://schemas.microsoft.com/office/drawing/2014/main" id="{6E763B6F-4FD4-4C65-2A54-0D382031FCD1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994502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8CE9BD46-77D6-4B24-9A8C-B50842FDEB91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87374" y="4568627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Subtitle Placeholder">
            <a:extLst>
              <a:ext uri="{FF2B5EF4-FFF2-40B4-BE49-F238E27FC236}">
                <a16:creationId xmlns:a16="http://schemas.microsoft.com/office/drawing/2014/main" id="{71BA0F72-2603-FC1F-1D79-86C2B87BA51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8737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2116920B-34AC-D315-7398-7D1BDD0035A9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245890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53B8E7B8-14B8-0C2D-EAFD-4632BC254FDB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245890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45" name="Text Placeholder">
            <a:extLst>
              <a:ext uri="{FF2B5EF4-FFF2-40B4-BE49-F238E27FC236}">
                <a16:creationId xmlns:a16="http://schemas.microsoft.com/office/drawing/2014/main" id="{BD55F3F7-C06A-6CE5-6FCA-39AAC2225AE5}"/>
              </a:ext>
            </a:extLst>
          </p:cNvPr>
          <p:cNvSpPr>
            <a:spLocks noGrp="1"/>
          </p:cNvSpPr>
          <p:nvPr>
            <p:ph type="body" idx="55"/>
          </p:nvPr>
        </p:nvSpPr>
        <p:spPr>
          <a:xfrm>
            <a:off x="433043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6" name="Subtitle Placeholder">
            <a:extLst>
              <a:ext uri="{FF2B5EF4-FFF2-40B4-BE49-F238E27FC236}">
                <a16:creationId xmlns:a16="http://schemas.microsoft.com/office/drawing/2014/main" id="{CDE43EC7-3622-4D09-369E-10910A45814D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33043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EE4A2D3A-3DB2-6407-286C-0A11E29A1CB4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620196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8" name="Subtitle Placeholder">
            <a:extLst>
              <a:ext uri="{FF2B5EF4-FFF2-40B4-BE49-F238E27FC236}">
                <a16:creationId xmlns:a16="http://schemas.microsoft.com/office/drawing/2014/main" id="{8ADFC456-A305-D229-7570-2E1B8D70D6A8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620196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353A31-9904-D537-87C2-A0D1CF6EB50C}"/>
              </a:ext>
            </a:extLst>
          </p:cNvPr>
          <p:cNvSpPr>
            <a:spLocks noGrp="1"/>
          </p:cNvSpPr>
          <p:nvPr>
            <p:ph type="body" idx="59"/>
          </p:nvPr>
        </p:nvSpPr>
        <p:spPr>
          <a:xfrm>
            <a:off x="807349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50" name="Subtitle Placeholder">
            <a:extLst>
              <a:ext uri="{FF2B5EF4-FFF2-40B4-BE49-F238E27FC236}">
                <a16:creationId xmlns:a16="http://schemas.microsoft.com/office/drawing/2014/main" id="{3BF75091-53BB-8B28-15F1-832D7F7F3D82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807349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51" name="Text Placeholder">
            <a:extLst>
              <a:ext uri="{FF2B5EF4-FFF2-40B4-BE49-F238E27FC236}">
                <a16:creationId xmlns:a16="http://schemas.microsoft.com/office/drawing/2014/main" id="{953516F6-D3E1-A125-1D93-DBE6161FAE29}"/>
              </a:ext>
            </a:extLst>
          </p:cNvPr>
          <p:cNvSpPr>
            <a:spLocks noGrp="1"/>
          </p:cNvSpPr>
          <p:nvPr>
            <p:ph type="body" idx="61"/>
          </p:nvPr>
        </p:nvSpPr>
        <p:spPr>
          <a:xfrm>
            <a:off x="994502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52" name="Subtitle Placeholder">
            <a:extLst>
              <a:ext uri="{FF2B5EF4-FFF2-40B4-BE49-F238E27FC236}">
                <a16:creationId xmlns:a16="http://schemas.microsoft.com/office/drawing/2014/main" id="{9D832553-54E7-66EC-1BA3-DFB6D6C80A96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994502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037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407EAB9-C914-C8E0-07DE-CC586ED168E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E0A6E2-94E4-5023-9DAB-83851A28247B}"/>
              </a:ext>
            </a:extLst>
          </p:cNvPr>
          <p:cNvSpPr/>
          <p:nvPr userDrawn="1"/>
        </p:nvSpPr>
        <p:spPr>
          <a:xfrm>
            <a:off x="4352769" y="2804621"/>
            <a:ext cx="3506944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83832DE-E5C6-1A79-82D7-083CECBFF5F0}"/>
              </a:ext>
            </a:extLst>
          </p:cNvPr>
          <p:cNvSpPr/>
          <p:nvPr userDrawn="1"/>
        </p:nvSpPr>
        <p:spPr>
          <a:xfrm rot="5400000">
            <a:off x="7519018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B559FE-F868-5779-6C3E-033E43A07A3A}"/>
              </a:ext>
            </a:extLst>
          </p:cNvPr>
          <p:cNvSpPr/>
          <p:nvPr userDrawn="1"/>
        </p:nvSpPr>
        <p:spPr>
          <a:xfrm>
            <a:off x="8075614" y="2804621"/>
            <a:ext cx="3529012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6967777-B2F3-2EB3-094A-1A78B0997D51}"/>
              </a:ext>
            </a:extLst>
          </p:cNvPr>
          <p:cNvSpPr/>
          <p:nvPr userDrawn="1"/>
        </p:nvSpPr>
        <p:spPr>
          <a:xfrm rot="5400000">
            <a:off x="11263930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C3F7B2-19DC-8724-9EE6-90D903BFCE11}"/>
              </a:ext>
            </a:extLst>
          </p:cNvPr>
          <p:cNvSpPr/>
          <p:nvPr userDrawn="1"/>
        </p:nvSpPr>
        <p:spPr>
          <a:xfrm>
            <a:off x="591649" y="2804621"/>
            <a:ext cx="3524739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9C5167E-4384-6A94-852F-2CDB4F018DB2}"/>
              </a:ext>
            </a:extLst>
          </p:cNvPr>
          <p:cNvSpPr/>
          <p:nvPr userDrawn="1"/>
        </p:nvSpPr>
        <p:spPr>
          <a:xfrm rot="5400000">
            <a:off x="3775693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901893"/>
            <a:ext cx="3524738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708872"/>
            <a:ext cx="3524738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4352769" y="3901893"/>
            <a:ext cx="350694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4352769" y="4708872"/>
            <a:ext cx="350694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8097681" y="3901893"/>
            <a:ext cx="3506944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8097681" y="4708872"/>
            <a:ext cx="3506944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4352768" y="2805015"/>
            <a:ext cx="3201939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8097680" y="2805015"/>
            <a:ext cx="3201939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804621"/>
            <a:ext cx="3219734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1" name="Straight Connector">
            <a:extLst>
              <a:ext uri="{FF2B5EF4-FFF2-40B4-BE49-F238E27FC236}">
                <a16:creationId xmlns:a16="http://schemas.microsoft.com/office/drawing/2014/main" id="{81418EF6-4E15-FCF0-D169-B347892E552B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909672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">
            <a:extLst>
              <a:ext uri="{FF2B5EF4-FFF2-40B4-BE49-F238E27FC236}">
                <a16:creationId xmlns:a16="http://schemas.microsoft.com/office/drawing/2014/main" id="{7C887D68-6F40-78A4-FD3B-096FED1A54B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3909672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362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C3A608C-E42F-DB8F-AEBB-C0026E06E2CF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661785-C7F6-A804-FCB7-6D3C45B80C54}"/>
              </a:ext>
            </a:extLst>
          </p:cNvPr>
          <p:cNvSpPr/>
          <p:nvPr userDrawn="1"/>
        </p:nvSpPr>
        <p:spPr>
          <a:xfrm>
            <a:off x="587375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6AF7F01-1313-A1CC-5A13-6B2B5531CD6F}"/>
              </a:ext>
            </a:extLst>
          </p:cNvPr>
          <p:cNvSpPr/>
          <p:nvPr userDrawn="1"/>
        </p:nvSpPr>
        <p:spPr>
          <a:xfrm rot="5400000">
            <a:off x="2839068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A333F5-5377-ADF5-0D76-6555CEA802A7}"/>
              </a:ext>
            </a:extLst>
          </p:cNvPr>
          <p:cNvSpPr/>
          <p:nvPr userDrawn="1"/>
        </p:nvSpPr>
        <p:spPr>
          <a:xfrm>
            <a:off x="3391389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314BF19-7EFE-2A99-A1D2-E22605DBCA55}"/>
              </a:ext>
            </a:extLst>
          </p:cNvPr>
          <p:cNvSpPr/>
          <p:nvPr userDrawn="1"/>
        </p:nvSpPr>
        <p:spPr>
          <a:xfrm rot="5400000">
            <a:off x="5643082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E87863C-9E47-F875-ED22-2AEB67B304E2}"/>
              </a:ext>
            </a:extLst>
          </p:cNvPr>
          <p:cNvSpPr/>
          <p:nvPr userDrawn="1"/>
        </p:nvSpPr>
        <p:spPr>
          <a:xfrm>
            <a:off x="6203950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04420FD-83B4-CE8E-19B9-F7C6C38DDD3F}"/>
              </a:ext>
            </a:extLst>
          </p:cNvPr>
          <p:cNvSpPr/>
          <p:nvPr userDrawn="1"/>
        </p:nvSpPr>
        <p:spPr>
          <a:xfrm rot="5400000">
            <a:off x="8455643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87DC4D-C07C-9B1C-CB0C-6F54AC19F575}"/>
              </a:ext>
            </a:extLst>
          </p:cNvPr>
          <p:cNvSpPr/>
          <p:nvPr userDrawn="1"/>
        </p:nvSpPr>
        <p:spPr>
          <a:xfrm>
            <a:off x="9007962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59E5FB1-4CE6-A88D-3296-FBFEA5823B62}"/>
              </a:ext>
            </a:extLst>
          </p:cNvPr>
          <p:cNvSpPr/>
          <p:nvPr userDrawn="1"/>
        </p:nvSpPr>
        <p:spPr>
          <a:xfrm rot="5400000">
            <a:off x="11259655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901893"/>
            <a:ext cx="2588114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708872"/>
            <a:ext cx="2588114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3395663" y="3901893"/>
            <a:ext cx="258811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3395663" y="4708872"/>
            <a:ext cx="258811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6208225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6208225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801031"/>
            <a:ext cx="2279345" cy="875588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3395663" y="2801425"/>
            <a:ext cx="2279345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6208226" y="2801425"/>
            <a:ext cx="2283108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 userDrawn="1">
            <p:ph type="body" idx="45" hasCustomPrompt="1"/>
          </p:nvPr>
        </p:nvSpPr>
        <p:spPr>
          <a:xfrm>
            <a:off x="9012237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 userDrawn="1">
            <p:ph type="body" idx="46"/>
          </p:nvPr>
        </p:nvSpPr>
        <p:spPr>
          <a:xfrm>
            <a:off x="9012237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Milestone Placeholder">
            <a:extLst>
              <a:ext uri="{FF2B5EF4-FFF2-40B4-BE49-F238E27FC236}">
                <a16:creationId xmlns:a16="http://schemas.microsoft.com/office/drawing/2014/main" id="{490A4BC5-F030-5A2B-C5D2-782D266391AF}"/>
              </a:ext>
            </a:extLst>
          </p:cNvPr>
          <p:cNvSpPr>
            <a:spLocks noGrp="1"/>
          </p:cNvSpPr>
          <p:nvPr userDrawn="1">
            <p:ph type="body" idx="47" hasCustomPrompt="1"/>
          </p:nvPr>
        </p:nvSpPr>
        <p:spPr>
          <a:xfrm>
            <a:off x="9012238" y="2801425"/>
            <a:ext cx="2283108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5" name="Straight Connector">
            <a:extLst>
              <a:ext uri="{FF2B5EF4-FFF2-40B4-BE49-F238E27FC236}">
                <a16:creationId xmlns:a16="http://schemas.microsoft.com/office/drawing/2014/main" id="{792B7E05-EECF-F6C3-624B-7DDB8A0E824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474" y="3901893"/>
            <a:ext cx="0" cy="2374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">
            <a:extLst>
              <a:ext uri="{FF2B5EF4-FFF2-40B4-BE49-F238E27FC236}">
                <a16:creationId xmlns:a16="http://schemas.microsoft.com/office/drawing/2014/main" id="{04FB9B1B-5ADB-09E6-481D-34BAB46B84DC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7871" y="3901893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">
            <a:extLst>
              <a:ext uri="{FF2B5EF4-FFF2-40B4-BE49-F238E27FC236}">
                <a16:creationId xmlns:a16="http://schemas.microsoft.com/office/drawing/2014/main" id="{0CA14D6E-139D-A3AE-BA6E-34613C2FD1AF}"/>
              </a:ext>
            </a:extLst>
          </p:cNvPr>
          <p:cNvCxnSpPr>
            <a:cxnSpLocks/>
          </p:cNvCxnSpPr>
          <p:nvPr userDrawn="1"/>
        </p:nvCxnSpPr>
        <p:spPr>
          <a:xfrm flipV="1">
            <a:off x="8904603" y="3901893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845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4584C3C-4256-7CE0-100E-B1FF8A92D63C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3AE6BB-A198-008A-0898-475ED5885CD6}"/>
              </a:ext>
            </a:extLst>
          </p:cNvPr>
          <p:cNvSpPr/>
          <p:nvPr userDrawn="1"/>
        </p:nvSpPr>
        <p:spPr>
          <a:xfrm>
            <a:off x="587375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5DF0834-0A95-40C0-F058-63DC0FB088C3}"/>
              </a:ext>
            </a:extLst>
          </p:cNvPr>
          <p:cNvSpPr/>
          <p:nvPr userDrawn="1"/>
        </p:nvSpPr>
        <p:spPr>
          <a:xfrm rot="5400000">
            <a:off x="2266954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5044DB-BE3F-3142-D551-D0485FE09AF7}"/>
              </a:ext>
            </a:extLst>
          </p:cNvPr>
          <p:cNvSpPr/>
          <p:nvPr userDrawn="1"/>
        </p:nvSpPr>
        <p:spPr>
          <a:xfrm>
            <a:off x="2840078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5E8C068-73D2-F1F1-02A8-3EBACB5622C9}"/>
              </a:ext>
            </a:extLst>
          </p:cNvPr>
          <p:cNvSpPr/>
          <p:nvPr userDrawn="1"/>
        </p:nvSpPr>
        <p:spPr>
          <a:xfrm rot="5400000">
            <a:off x="4519657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9A7CBF7-6CB3-8752-663A-3CB44577A079}"/>
              </a:ext>
            </a:extLst>
          </p:cNvPr>
          <p:cNvSpPr/>
          <p:nvPr userDrawn="1"/>
        </p:nvSpPr>
        <p:spPr>
          <a:xfrm>
            <a:off x="5106123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4055EDA-6ADB-67F5-4FD6-AFA2A1FD7F09}"/>
              </a:ext>
            </a:extLst>
          </p:cNvPr>
          <p:cNvSpPr/>
          <p:nvPr userDrawn="1"/>
        </p:nvSpPr>
        <p:spPr>
          <a:xfrm rot="5400000">
            <a:off x="6785702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662155E-F7B1-4BA5-30A6-D024F0E37F42}"/>
              </a:ext>
            </a:extLst>
          </p:cNvPr>
          <p:cNvSpPr/>
          <p:nvPr userDrawn="1"/>
        </p:nvSpPr>
        <p:spPr>
          <a:xfrm>
            <a:off x="7335924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F52DD8F-F8AA-E539-EFAC-F39791BA41BF}"/>
              </a:ext>
            </a:extLst>
          </p:cNvPr>
          <p:cNvSpPr/>
          <p:nvPr userDrawn="1"/>
        </p:nvSpPr>
        <p:spPr>
          <a:xfrm rot="5400000">
            <a:off x="9015503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437F1FF-2C17-EAC0-A07E-BA3E00A11C7D}"/>
              </a:ext>
            </a:extLst>
          </p:cNvPr>
          <p:cNvSpPr/>
          <p:nvPr userDrawn="1"/>
        </p:nvSpPr>
        <p:spPr>
          <a:xfrm>
            <a:off x="9588625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F58DD2B-C27D-2FF9-5EDE-1678E2B63CB8}"/>
              </a:ext>
            </a:extLst>
          </p:cNvPr>
          <p:cNvSpPr/>
          <p:nvPr userDrawn="1"/>
        </p:nvSpPr>
        <p:spPr>
          <a:xfrm rot="5400000">
            <a:off x="11268204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336045"/>
            <a:ext cx="2016000" cy="1105200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456871"/>
            <a:ext cx="2016000" cy="1828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2840893" y="3336045"/>
            <a:ext cx="2016000" cy="1105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2840078" y="4456872"/>
            <a:ext cx="2016000" cy="1828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5090137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5106123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2840078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5106123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 userDrawn="1">
            <p:ph type="body" idx="45" hasCustomPrompt="1"/>
          </p:nvPr>
        </p:nvSpPr>
        <p:spPr>
          <a:xfrm>
            <a:off x="7339381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 userDrawn="1">
            <p:ph type="body" idx="46"/>
          </p:nvPr>
        </p:nvSpPr>
        <p:spPr>
          <a:xfrm>
            <a:off x="7335924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Milestone Placeholder">
            <a:extLst>
              <a:ext uri="{FF2B5EF4-FFF2-40B4-BE49-F238E27FC236}">
                <a16:creationId xmlns:a16="http://schemas.microsoft.com/office/drawing/2014/main" id="{490A4BC5-F030-5A2B-C5D2-782D266391AF}"/>
              </a:ext>
            </a:extLst>
          </p:cNvPr>
          <p:cNvSpPr>
            <a:spLocks noGrp="1"/>
          </p:cNvSpPr>
          <p:nvPr userDrawn="1">
            <p:ph type="body" idx="47" hasCustomPrompt="1"/>
          </p:nvPr>
        </p:nvSpPr>
        <p:spPr>
          <a:xfrm>
            <a:off x="7335924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B3770C39-5AAB-6801-1466-9BA8B4150BD4}"/>
              </a:ext>
            </a:extLst>
          </p:cNvPr>
          <p:cNvSpPr>
            <a:spLocks noGrp="1"/>
          </p:cNvSpPr>
          <p:nvPr userDrawn="1">
            <p:ph type="body" idx="48" hasCustomPrompt="1"/>
          </p:nvPr>
        </p:nvSpPr>
        <p:spPr>
          <a:xfrm>
            <a:off x="9588625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0701F28-E7C8-7459-9DEF-0563975DDE97}"/>
              </a:ext>
            </a:extLst>
          </p:cNvPr>
          <p:cNvSpPr>
            <a:spLocks noGrp="1"/>
          </p:cNvSpPr>
          <p:nvPr userDrawn="1">
            <p:ph type="body" idx="49"/>
          </p:nvPr>
        </p:nvSpPr>
        <p:spPr>
          <a:xfrm>
            <a:off x="9588625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Milestone Placeholder">
            <a:extLst>
              <a:ext uri="{FF2B5EF4-FFF2-40B4-BE49-F238E27FC236}">
                <a16:creationId xmlns:a16="http://schemas.microsoft.com/office/drawing/2014/main" id="{274890B7-3C33-EDA7-2F0D-DC5C26D3F207}"/>
              </a:ext>
            </a:extLst>
          </p:cNvPr>
          <p:cNvSpPr>
            <a:spLocks noGrp="1"/>
          </p:cNvSpPr>
          <p:nvPr userDrawn="1">
            <p:ph type="body" idx="50" hasCustomPrompt="1"/>
          </p:nvPr>
        </p:nvSpPr>
        <p:spPr>
          <a:xfrm>
            <a:off x="9588625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cxnSp>
        <p:nvCxnSpPr>
          <p:cNvPr id="43" name="Straight Connector">
            <a:extLst>
              <a:ext uri="{FF2B5EF4-FFF2-40B4-BE49-F238E27FC236}">
                <a16:creationId xmlns:a16="http://schemas.microsoft.com/office/drawing/2014/main" id="{2DB2948C-70FE-6D61-7E25-A6515892ABAB}"/>
              </a:ext>
            </a:extLst>
          </p:cNvPr>
          <p:cNvCxnSpPr>
            <a:cxnSpLocks/>
          </p:cNvCxnSpPr>
          <p:nvPr userDrawn="1"/>
        </p:nvCxnSpPr>
        <p:spPr>
          <a:xfrm flipV="1">
            <a:off x="2724271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">
            <a:extLst>
              <a:ext uri="{FF2B5EF4-FFF2-40B4-BE49-F238E27FC236}">
                <a16:creationId xmlns:a16="http://schemas.microsoft.com/office/drawing/2014/main" id="{BEE356B6-F428-CB0A-A4F8-1CCF3D7658AC}"/>
              </a:ext>
            </a:extLst>
          </p:cNvPr>
          <p:cNvCxnSpPr>
            <a:cxnSpLocks/>
          </p:cNvCxnSpPr>
          <p:nvPr userDrawn="1"/>
        </p:nvCxnSpPr>
        <p:spPr>
          <a:xfrm flipV="1">
            <a:off x="4973515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">
            <a:extLst>
              <a:ext uri="{FF2B5EF4-FFF2-40B4-BE49-F238E27FC236}">
                <a16:creationId xmlns:a16="http://schemas.microsoft.com/office/drawing/2014/main" id="{FC476EF4-09A4-BCD8-A7BD-2AA780BEC41C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2759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">
            <a:extLst>
              <a:ext uri="{FF2B5EF4-FFF2-40B4-BE49-F238E27FC236}">
                <a16:creationId xmlns:a16="http://schemas.microsoft.com/office/drawing/2014/main" id="{F96BABBF-3889-B9C8-5A54-DBAE7E9D1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2003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47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CB4238-0496-7E74-878E-B795C7B5D876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3A094A-EEF7-607F-EF14-C55152301A6B}"/>
              </a:ext>
            </a:extLst>
          </p:cNvPr>
          <p:cNvGrpSpPr/>
          <p:nvPr userDrawn="1"/>
        </p:nvGrpSpPr>
        <p:grpSpPr>
          <a:xfrm>
            <a:off x="587374" y="2371838"/>
            <a:ext cx="1659599" cy="875588"/>
            <a:chOff x="948049" y="1831721"/>
            <a:chExt cx="1659599" cy="8755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CDD169-48E3-2C99-4004-DD00FE98D825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63F9A6D-C2EA-9E16-6198-F5A5CDC3C7A1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180DC-D00E-A276-746E-12B8D120746F}"/>
              </a:ext>
            </a:extLst>
          </p:cNvPr>
          <p:cNvGrpSpPr/>
          <p:nvPr userDrawn="1"/>
        </p:nvGrpSpPr>
        <p:grpSpPr>
          <a:xfrm>
            <a:off x="2458904" y="2371838"/>
            <a:ext cx="1659599" cy="875588"/>
            <a:chOff x="948049" y="1831721"/>
            <a:chExt cx="1659599" cy="87558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10DCBC1-A993-C4FC-42D0-8BCD8AFAC729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747459-52F4-9053-244F-783D536C0D06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725A28-2D8A-9783-98FB-A56D97709619}"/>
              </a:ext>
            </a:extLst>
          </p:cNvPr>
          <p:cNvGrpSpPr/>
          <p:nvPr userDrawn="1"/>
        </p:nvGrpSpPr>
        <p:grpSpPr>
          <a:xfrm>
            <a:off x="4330434" y="2371838"/>
            <a:ext cx="1659599" cy="875588"/>
            <a:chOff x="948049" y="1831721"/>
            <a:chExt cx="1659599" cy="875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C978038-D33C-EB6B-968F-7964C78A70E9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D685892-B84D-6A93-05F2-80F2A81B5039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55A871-E435-E5DE-E5FF-359C6DFA3B8B}"/>
              </a:ext>
            </a:extLst>
          </p:cNvPr>
          <p:cNvGrpSpPr/>
          <p:nvPr userDrawn="1"/>
        </p:nvGrpSpPr>
        <p:grpSpPr>
          <a:xfrm>
            <a:off x="6201964" y="2371838"/>
            <a:ext cx="1659599" cy="875588"/>
            <a:chOff x="948049" y="1831721"/>
            <a:chExt cx="1659599" cy="8755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7F08527-4295-A875-0E61-B794A4B03D6C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57CD8EF-82F8-6455-8EFD-72E5BBD936F3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64AFF3-8E80-4766-C55F-E6633334E98A}"/>
              </a:ext>
            </a:extLst>
          </p:cNvPr>
          <p:cNvGrpSpPr/>
          <p:nvPr userDrawn="1"/>
        </p:nvGrpSpPr>
        <p:grpSpPr>
          <a:xfrm>
            <a:off x="8073494" y="2371838"/>
            <a:ext cx="1659599" cy="875588"/>
            <a:chOff x="948049" y="1831721"/>
            <a:chExt cx="1659599" cy="87558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CB72E8C-9BF8-6AE4-5453-D405439C9BEE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62424A6-7F75-98D1-2210-8FAA7B5C474F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FC4D06-01EA-43E2-C5C4-54AAF3266063}"/>
              </a:ext>
            </a:extLst>
          </p:cNvPr>
          <p:cNvGrpSpPr/>
          <p:nvPr userDrawn="1"/>
        </p:nvGrpSpPr>
        <p:grpSpPr>
          <a:xfrm>
            <a:off x="9945024" y="2371838"/>
            <a:ext cx="1659599" cy="875588"/>
            <a:chOff x="948049" y="1831721"/>
            <a:chExt cx="1659599" cy="87558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C0BC21-5124-F59C-A6ED-FABA12E8A32D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D29AA8C-ACBB-E552-4D2D-66E658F24390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B9AFFAFA-69AF-55F2-8E32-B03C8F3C312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45890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5247F7ED-968C-3DB8-DDE1-A95E6259418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7AA1281F-F625-B89B-41FB-756D58ADAB82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433043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41BAA233-2BA8-F90B-6629-D482A2C7C285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20196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Milestone Placeholder">
            <a:extLst>
              <a:ext uri="{FF2B5EF4-FFF2-40B4-BE49-F238E27FC236}">
                <a16:creationId xmlns:a16="http://schemas.microsoft.com/office/drawing/2014/main" id="{838B671B-3D24-9969-1528-74D3B54B56E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7349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Milestone Placeholder">
            <a:extLst>
              <a:ext uri="{FF2B5EF4-FFF2-40B4-BE49-F238E27FC236}">
                <a16:creationId xmlns:a16="http://schemas.microsoft.com/office/drawing/2014/main" id="{6E763B6F-4FD4-4C65-2A54-0D382031FCD1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994502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8CE9BD46-77D6-4B24-9A8C-B50842FDEB91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87374" y="4568627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Subtitle Placeholder">
            <a:extLst>
              <a:ext uri="{FF2B5EF4-FFF2-40B4-BE49-F238E27FC236}">
                <a16:creationId xmlns:a16="http://schemas.microsoft.com/office/drawing/2014/main" id="{71BA0F72-2603-FC1F-1D79-86C2B87BA51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8737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2116920B-34AC-D315-7398-7D1BDD0035A9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245890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4" name="Subtitle Placeholder2">
            <a:extLst>
              <a:ext uri="{FF2B5EF4-FFF2-40B4-BE49-F238E27FC236}">
                <a16:creationId xmlns:a16="http://schemas.microsoft.com/office/drawing/2014/main" id="{53B8E7B8-14B8-0C2D-EAFD-4632BC254FDB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245890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5" name="Text Placeholder">
            <a:extLst>
              <a:ext uri="{FF2B5EF4-FFF2-40B4-BE49-F238E27FC236}">
                <a16:creationId xmlns:a16="http://schemas.microsoft.com/office/drawing/2014/main" id="{BD55F3F7-C06A-6CE5-6FCA-39AAC2225AE5}"/>
              </a:ext>
            </a:extLst>
          </p:cNvPr>
          <p:cNvSpPr>
            <a:spLocks noGrp="1"/>
          </p:cNvSpPr>
          <p:nvPr>
            <p:ph type="body" idx="55"/>
          </p:nvPr>
        </p:nvSpPr>
        <p:spPr>
          <a:xfrm>
            <a:off x="433043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6" name="Subtitle Placeholder2">
            <a:extLst>
              <a:ext uri="{FF2B5EF4-FFF2-40B4-BE49-F238E27FC236}">
                <a16:creationId xmlns:a16="http://schemas.microsoft.com/office/drawing/2014/main" id="{CDE43EC7-3622-4D09-369E-10910A45814D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33043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EE4A2D3A-3DB2-6407-286C-0A11E29A1CB4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620196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8" name="Subtitle Placeholder">
            <a:extLst>
              <a:ext uri="{FF2B5EF4-FFF2-40B4-BE49-F238E27FC236}">
                <a16:creationId xmlns:a16="http://schemas.microsoft.com/office/drawing/2014/main" id="{8ADFC456-A305-D229-7570-2E1B8D70D6A8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620196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353A31-9904-D537-87C2-A0D1CF6EB50C}"/>
              </a:ext>
            </a:extLst>
          </p:cNvPr>
          <p:cNvSpPr>
            <a:spLocks noGrp="1"/>
          </p:cNvSpPr>
          <p:nvPr>
            <p:ph type="body" idx="59"/>
          </p:nvPr>
        </p:nvSpPr>
        <p:spPr>
          <a:xfrm>
            <a:off x="807349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50" name="Subtitle Placeholder">
            <a:extLst>
              <a:ext uri="{FF2B5EF4-FFF2-40B4-BE49-F238E27FC236}">
                <a16:creationId xmlns:a16="http://schemas.microsoft.com/office/drawing/2014/main" id="{3BF75091-53BB-8B28-15F1-832D7F7F3D82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807349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51" name="Text Placeholder">
            <a:extLst>
              <a:ext uri="{FF2B5EF4-FFF2-40B4-BE49-F238E27FC236}">
                <a16:creationId xmlns:a16="http://schemas.microsoft.com/office/drawing/2014/main" id="{953516F6-D3E1-A125-1D93-DBE6161FAE29}"/>
              </a:ext>
            </a:extLst>
          </p:cNvPr>
          <p:cNvSpPr>
            <a:spLocks noGrp="1"/>
          </p:cNvSpPr>
          <p:nvPr>
            <p:ph type="body" idx="61"/>
          </p:nvPr>
        </p:nvSpPr>
        <p:spPr>
          <a:xfrm>
            <a:off x="994502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52" name="Subtitle Placeholder">
            <a:extLst>
              <a:ext uri="{FF2B5EF4-FFF2-40B4-BE49-F238E27FC236}">
                <a16:creationId xmlns:a16="http://schemas.microsoft.com/office/drawing/2014/main" id="{9D832553-54E7-66EC-1BA3-DFB6D6C80A96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994502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0039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8AB8AAE-6784-58C1-38E7-5B751400C04E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2169419"/>
            <a:ext cx="5396400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3985BE-5375-7204-7A2F-D2708498B3A9}"/>
              </a:ext>
            </a:extLst>
          </p:cNvPr>
          <p:cNvGrpSpPr/>
          <p:nvPr userDrawn="1"/>
        </p:nvGrpSpPr>
        <p:grpSpPr>
          <a:xfrm>
            <a:off x="6203950" y="2109046"/>
            <a:ext cx="720000" cy="720000"/>
            <a:chOff x="1861702" y="3745269"/>
            <a:chExt cx="720000" cy="720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FAFA7A9-A5AB-C148-43BD-E12F27926A5F}"/>
                </a:ext>
              </a:extLst>
            </p:cNvPr>
            <p:cNvSpPr/>
            <p:nvPr userDrawn="1"/>
          </p:nvSpPr>
          <p:spPr>
            <a:xfrm>
              <a:off x="1861702" y="3745269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80" descr="Земля контур">
              <a:extLst>
                <a:ext uri="{FF2B5EF4-FFF2-40B4-BE49-F238E27FC236}">
                  <a16:creationId xmlns:a16="http://schemas.microsoft.com/office/drawing/2014/main" id="{4680335C-A9E0-C0E5-CFD1-6C00EE4CB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987702" y="3871269"/>
              <a:ext cx="468000" cy="468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8E73BD-F253-87DE-44B1-75926B0C6016}"/>
              </a:ext>
            </a:extLst>
          </p:cNvPr>
          <p:cNvGrpSpPr/>
          <p:nvPr userDrawn="1"/>
        </p:nvGrpSpPr>
        <p:grpSpPr>
          <a:xfrm>
            <a:off x="6203950" y="3249795"/>
            <a:ext cx="720000" cy="720000"/>
            <a:chOff x="2221702" y="5269296"/>
            <a:chExt cx="720000" cy="7200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4A831FB-1254-D99C-EFA2-2E56E0452876}"/>
                </a:ext>
              </a:extLst>
            </p:cNvPr>
            <p:cNvSpPr/>
            <p:nvPr userDrawn="1"/>
          </p:nvSpPr>
          <p:spPr>
            <a:xfrm>
              <a:off x="2221702" y="5269296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85" descr="Конверт контур">
              <a:extLst>
                <a:ext uri="{FF2B5EF4-FFF2-40B4-BE49-F238E27FC236}">
                  <a16:creationId xmlns:a16="http://schemas.microsoft.com/office/drawing/2014/main" id="{389CC9B3-5C3B-630F-3A8E-CDCC6C9B5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347702" y="5395296"/>
              <a:ext cx="468000" cy="468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5F0818-341B-C221-B21F-C1CF5175E22A}"/>
              </a:ext>
            </a:extLst>
          </p:cNvPr>
          <p:cNvGrpSpPr/>
          <p:nvPr userDrawn="1"/>
        </p:nvGrpSpPr>
        <p:grpSpPr>
          <a:xfrm>
            <a:off x="6203950" y="4401798"/>
            <a:ext cx="720000" cy="720000"/>
            <a:chOff x="4706502" y="4102304"/>
            <a:chExt cx="720000" cy="7200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82FCB72-2F08-510B-AD40-DD409F159711}"/>
                </a:ext>
              </a:extLst>
            </p:cNvPr>
            <p:cNvSpPr/>
            <p:nvPr userDrawn="1"/>
          </p:nvSpPr>
          <p:spPr>
            <a:xfrm>
              <a:off x="4706502" y="4102304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90" descr="Телефонная трубка контур">
              <a:extLst>
                <a:ext uri="{FF2B5EF4-FFF2-40B4-BE49-F238E27FC236}">
                  <a16:creationId xmlns:a16="http://schemas.microsoft.com/office/drawing/2014/main" id="{9F6376B7-24DB-19E4-0490-CDB692D6B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832502" y="4228304"/>
              <a:ext cx="468000" cy="468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E3A3E-9F10-0620-51BE-94FFEFFB6EAC}"/>
              </a:ext>
            </a:extLst>
          </p:cNvPr>
          <p:cNvGrpSpPr/>
          <p:nvPr userDrawn="1"/>
        </p:nvGrpSpPr>
        <p:grpSpPr>
          <a:xfrm>
            <a:off x="6203950" y="5553800"/>
            <a:ext cx="720000" cy="720000"/>
            <a:chOff x="5218982" y="5401760"/>
            <a:chExt cx="720000" cy="720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8FCC31D-79B2-AA86-1630-040F8801C078}"/>
                </a:ext>
              </a:extLst>
            </p:cNvPr>
            <p:cNvSpPr/>
            <p:nvPr userDrawn="1"/>
          </p:nvSpPr>
          <p:spPr>
            <a:xfrm>
              <a:off x="5218982" y="5401760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95" descr="Карта с кнопкой контур">
              <a:extLst>
                <a:ext uri="{FF2B5EF4-FFF2-40B4-BE49-F238E27FC236}">
                  <a16:creationId xmlns:a16="http://schemas.microsoft.com/office/drawing/2014/main" id="{847F80BA-5A0E-CDFE-BB11-AA4B8F5C4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344982" y="5527760"/>
              <a:ext cx="468000" cy="468000"/>
            </a:xfrm>
            <a:prstGeom prst="rect">
              <a:avLst/>
            </a:prstGeom>
          </p:spPr>
        </p:pic>
      </p:grpSp>
      <p:sp>
        <p:nvSpPr>
          <p:cNvPr id="49" name="Subtitle Placeholder">
            <a:extLst>
              <a:ext uri="{FF2B5EF4-FFF2-40B4-BE49-F238E27FC236}">
                <a16:creationId xmlns:a16="http://schemas.microsoft.com/office/drawing/2014/main" id="{82FA59B5-6C70-FA4E-5F9E-E1F0EDEEE6A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139850" y="2149472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8F08DE6-A5BF-A357-F8BD-11166E606BC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139850" y="2482225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Subtitle Placeholder">
            <a:extLst>
              <a:ext uri="{FF2B5EF4-FFF2-40B4-BE49-F238E27FC236}">
                <a16:creationId xmlns:a16="http://schemas.microsoft.com/office/drawing/2014/main" id="{5E4FECC3-B1D9-3023-B6DE-2E127BB391EE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139850" y="3290569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5CE7952-06CB-23C6-14E8-F4F3AB0935E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139849" y="3623322"/>
            <a:ext cx="4464776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84A01255-A873-B5D8-1ADC-9BE96D9912F4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139849" y="4443708"/>
            <a:ext cx="4464775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FCF65AD-3B0A-A48D-FAB8-CD725478058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139850" y="4776461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Subtitle Placeholder">
            <a:extLst>
              <a:ext uri="{FF2B5EF4-FFF2-40B4-BE49-F238E27FC236}">
                <a16:creationId xmlns:a16="http://schemas.microsoft.com/office/drawing/2014/main" id="{01A0AAF1-8BB2-0A33-BD71-7F0889116A3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139850" y="5596287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D01BBF-426C-5EAF-4E01-73EBD3B0225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139849" y="5929040"/>
            <a:ext cx="4464775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913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2169419"/>
            <a:ext cx="5396400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3985BE-5375-7204-7A2F-D2708498B3A9}"/>
              </a:ext>
            </a:extLst>
          </p:cNvPr>
          <p:cNvGrpSpPr/>
          <p:nvPr userDrawn="1"/>
        </p:nvGrpSpPr>
        <p:grpSpPr>
          <a:xfrm>
            <a:off x="591341" y="3452125"/>
            <a:ext cx="720000" cy="720000"/>
            <a:chOff x="1861702" y="3745269"/>
            <a:chExt cx="720000" cy="720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FAFA7A9-A5AB-C148-43BD-E12F27926A5F}"/>
                </a:ext>
              </a:extLst>
            </p:cNvPr>
            <p:cNvSpPr/>
            <p:nvPr userDrawn="1"/>
          </p:nvSpPr>
          <p:spPr>
            <a:xfrm>
              <a:off x="1861702" y="3745269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80" descr="Земля контур">
              <a:extLst>
                <a:ext uri="{FF2B5EF4-FFF2-40B4-BE49-F238E27FC236}">
                  <a16:creationId xmlns:a16="http://schemas.microsoft.com/office/drawing/2014/main" id="{4680335C-A9E0-C0E5-CFD1-6C00EE4CB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987702" y="3871269"/>
              <a:ext cx="468000" cy="468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8E73BD-F253-87DE-44B1-75926B0C6016}"/>
              </a:ext>
            </a:extLst>
          </p:cNvPr>
          <p:cNvGrpSpPr/>
          <p:nvPr userDrawn="1"/>
        </p:nvGrpSpPr>
        <p:grpSpPr>
          <a:xfrm>
            <a:off x="591341" y="4592874"/>
            <a:ext cx="720000" cy="720000"/>
            <a:chOff x="2221702" y="5269296"/>
            <a:chExt cx="720000" cy="7200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4A831FB-1254-D99C-EFA2-2E56E0452876}"/>
                </a:ext>
              </a:extLst>
            </p:cNvPr>
            <p:cNvSpPr/>
            <p:nvPr userDrawn="1"/>
          </p:nvSpPr>
          <p:spPr>
            <a:xfrm>
              <a:off x="2221702" y="5269296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6" name="Рисунок 85" descr="Конверт контур">
              <a:extLst>
                <a:ext uri="{FF2B5EF4-FFF2-40B4-BE49-F238E27FC236}">
                  <a16:creationId xmlns:a16="http://schemas.microsoft.com/office/drawing/2014/main" id="{389CC9B3-5C3B-630F-3A8E-CDCC6C9B5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347702" y="5395296"/>
              <a:ext cx="468000" cy="468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5F0818-341B-C221-B21F-C1CF5175E22A}"/>
              </a:ext>
            </a:extLst>
          </p:cNvPr>
          <p:cNvGrpSpPr/>
          <p:nvPr userDrawn="1"/>
        </p:nvGrpSpPr>
        <p:grpSpPr>
          <a:xfrm>
            <a:off x="6203950" y="3429000"/>
            <a:ext cx="720000" cy="720000"/>
            <a:chOff x="4706502" y="4102304"/>
            <a:chExt cx="720000" cy="7200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82FCB72-2F08-510B-AD40-DD409F159711}"/>
                </a:ext>
              </a:extLst>
            </p:cNvPr>
            <p:cNvSpPr/>
            <p:nvPr userDrawn="1"/>
          </p:nvSpPr>
          <p:spPr>
            <a:xfrm>
              <a:off x="4706502" y="4102304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90" descr="Телефонная трубка контур">
              <a:extLst>
                <a:ext uri="{FF2B5EF4-FFF2-40B4-BE49-F238E27FC236}">
                  <a16:creationId xmlns:a16="http://schemas.microsoft.com/office/drawing/2014/main" id="{9F6376B7-24DB-19E4-0490-CDB692D6B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832502" y="4228304"/>
              <a:ext cx="468000" cy="468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E3A3E-9F10-0620-51BE-94FFEFFB6EAC}"/>
              </a:ext>
            </a:extLst>
          </p:cNvPr>
          <p:cNvGrpSpPr/>
          <p:nvPr userDrawn="1"/>
        </p:nvGrpSpPr>
        <p:grpSpPr>
          <a:xfrm>
            <a:off x="6203950" y="4581002"/>
            <a:ext cx="720000" cy="720000"/>
            <a:chOff x="5218982" y="5401760"/>
            <a:chExt cx="720000" cy="720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8FCC31D-79B2-AA86-1630-040F8801C078}"/>
                </a:ext>
              </a:extLst>
            </p:cNvPr>
            <p:cNvSpPr/>
            <p:nvPr userDrawn="1"/>
          </p:nvSpPr>
          <p:spPr>
            <a:xfrm>
              <a:off x="5218982" y="5401760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95" descr="Карта с кнопкой контур">
              <a:extLst>
                <a:ext uri="{FF2B5EF4-FFF2-40B4-BE49-F238E27FC236}">
                  <a16:creationId xmlns:a16="http://schemas.microsoft.com/office/drawing/2014/main" id="{847F80BA-5A0E-CDFE-BB11-AA4B8F5C4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344982" y="5527760"/>
              <a:ext cx="468000" cy="468000"/>
            </a:xfrm>
            <a:prstGeom prst="rect">
              <a:avLst/>
            </a:prstGeom>
          </p:spPr>
        </p:pic>
      </p:grpSp>
      <p:sp>
        <p:nvSpPr>
          <p:cNvPr id="49" name="Subtitle Placeholder">
            <a:extLst>
              <a:ext uri="{FF2B5EF4-FFF2-40B4-BE49-F238E27FC236}">
                <a16:creationId xmlns:a16="http://schemas.microsoft.com/office/drawing/2014/main" id="{82FA59B5-6C70-FA4E-5F9E-E1F0EDEEE6A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527241" y="3492551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8F08DE6-A5BF-A357-F8BD-11166E606BC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527241" y="3825304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Subtitle Placeholder">
            <a:extLst>
              <a:ext uri="{FF2B5EF4-FFF2-40B4-BE49-F238E27FC236}">
                <a16:creationId xmlns:a16="http://schemas.microsoft.com/office/drawing/2014/main" id="{5E4FECC3-B1D9-3023-B6DE-2E127BB391EE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27241" y="4633648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5CE7952-06CB-23C6-14E8-F4F3AB0935E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527240" y="4966401"/>
            <a:ext cx="4464776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84A01255-A873-B5D8-1ADC-9BE96D9912F4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139849" y="3470910"/>
            <a:ext cx="4464775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FCF65AD-3B0A-A48D-FAB8-CD725478058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139850" y="3803663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Subtitle Placeholder">
            <a:extLst>
              <a:ext uri="{FF2B5EF4-FFF2-40B4-BE49-F238E27FC236}">
                <a16:creationId xmlns:a16="http://schemas.microsoft.com/office/drawing/2014/main" id="{01A0AAF1-8BB2-0A33-BD71-7F0889116A3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139850" y="4623489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D01BBF-426C-5EAF-4E01-73EBD3B0225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139849" y="4956242"/>
            <a:ext cx="4464775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3E0602-C359-321F-7CFB-373106C87937}"/>
              </a:ext>
            </a:extLst>
          </p:cNvPr>
          <p:cNvSpPr/>
          <p:nvPr userDrawn="1"/>
        </p:nvSpPr>
        <p:spPr>
          <a:xfrm rot="16200000">
            <a:off x="9494744" y="4045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358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2487204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4644415"/>
            <a:ext cx="5395759" cy="615553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591650" y="4644368"/>
            <a:ext cx="0" cy="61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8F00A8-1F1B-BC05-D96A-C6861F1D7E7A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207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0F993B-D3C1-E9B9-9221-B1202E9AABB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226" y="3501036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8866" y="5658247"/>
            <a:ext cx="5395759" cy="615553"/>
          </a:xfrm>
        </p:spPr>
        <p:txBody>
          <a:bodyPr wrap="square" lIns="0" tIns="0" rIns="144000" bIns="0" anchor="ctr" anchorCtr="0">
            <a:noAutofit/>
          </a:bodyPr>
          <a:lstStyle>
            <a:lvl1pPr marL="0" indent="0" algn="r">
              <a:spcBef>
                <a:spcPts val="600"/>
              </a:spcBef>
              <a:buNone/>
              <a:defRPr sz="2000" spc="0" baseline="0">
                <a:ln>
                  <a:noFill/>
                </a:ln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11604625" y="5658200"/>
            <a:ext cx="0" cy="61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F8C0DE90-7C6F-DC35-8428-DFC18013C3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09385"/>
      </p:ext>
    </p:extLst>
  </p:cSld>
  <p:clrMapOvr>
    <a:masterClrMapping/>
  </p:clrMapOvr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3E9ACA3-5F88-9493-CCBC-484295B6E4FC}"/>
              </a:ext>
            </a:extLst>
          </p:cNvPr>
          <p:cNvSpPr/>
          <p:nvPr userDrawn="1"/>
        </p:nvSpPr>
        <p:spPr>
          <a:xfrm rot="16200000">
            <a:off x="-21125" y="1465494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226" y="2487204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8866" y="4644415"/>
            <a:ext cx="5395759" cy="615553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6208225" y="4644368"/>
            <a:ext cx="0" cy="615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846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FB9293-E1F8-8E71-C731-C33262080C49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203950" y="2529095"/>
            <a:ext cx="5987409" cy="4328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2529096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627864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04591" y="3123875"/>
            <a:ext cx="5395759" cy="513438"/>
          </a:xfrm>
        </p:spPr>
        <p:txBody>
          <a:bodyPr lIns="216000" tIns="144000" rIns="0" bIns="144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127685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1FA25-44AC-A36C-DC93-5B238894BDE6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4591" y="3662078"/>
            <a:ext cx="5395759" cy="2611722"/>
          </a:xfrm>
        </p:spPr>
        <p:txBody>
          <a:bodyPr lIns="21600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styles!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91650" y="1304925"/>
            <a:ext cx="5395758" cy="4968874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126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8E9608-D02D-1C0B-E7BB-95FF17CB0BF2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990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349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825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4975" y="5310231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4975" y="5905010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4975" y="5908820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082913" y="5310231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082913" y="5905010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8082913" y="5908820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498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8E9608-D02D-1C0B-E7BB-95FF17CB0BF2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5" y="2164224"/>
            <a:ext cx="259238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409007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30639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409007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409007" y="5905010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3409007" y="5908820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230977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230977" y="5905010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230977" y="5908820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A3C813A8-5A44-CC94-FB22-4A605520C81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012625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41C1A8E-044A-C526-3CC4-DC286C56839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12963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Description Placeholder">
            <a:extLst>
              <a:ext uri="{FF2B5EF4-FFF2-40B4-BE49-F238E27FC236}">
                <a16:creationId xmlns:a16="http://schemas.microsoft.com/office/drawing/2014/main" id="{A0060A88-E886-7DFF-2671-90C665DB4E6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9012963" y="5905769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69D1795D-DCE4-59BE-DE0A-0B7EA262081A}"/>
              </a:ext>
            </a:extLst>
          </p:cNvPr>
          <p:cNvCxnSpPr>
            <a:cxnSpLocks/>
          </p:cNvCxnSpPr>
          <p:nvPr userDrawn="1"/>
        </p:nvCxnSpPr>
        <p:spPr>
          <a:xfrm>
            <a:off x="9012963" y="5909579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438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19CE631-CCF9-CBF0-C470-B0587AF1DB4E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231"/>
            <a:ext cx="3528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352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352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4" y="2164224"/>
            <a:ext cx="3529013" cy="2924432"/>
          </a:xfrm>
          <a:prstGeom prst="roundRect">
            <a:avLst>
              <a:gd name="adj" fmla="val 644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3524738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32288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34456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2288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2288" y="5905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2288" y="5908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834456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834456" y="5905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834456" y="5908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A3C813A8-5A44-CC94-FB22-4A605520C81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36625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41C1A8E-044A-C526-3CC4-DC286C56839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336625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Description Placeholder">
            <a:extLst>
              <a:ext uri="{FF2B5EF4-FFF2-40B4-BE49-F238E27FC236}">
                <a16:creationId xmlns:a16="http://schemas.microsoft.com/office/drawing/2014/main" id="{A0060A88-E886-7DFF-2671-90C665DB4E6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9336625" y="5905769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69D1795D-DCE4-59BE-DE0A-0B7EA262081A}"/>
              </a:ext>
            </a:extLst>
          </p:cNvPr>
          <p:cNvCxnSpPr>
            <a:cxnSpLocks/>
          </p:cNvCxnSpPr>
          <p:nvPr userDrawn="1"/>
        </p:nvCxnSpPr>
        <p:spPr>
          <a:xfrm>
            <a:off x="9336625" y="5909579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AE2C1252-883B-C644-20B7-AC107AADB3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32288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71E93CFA-36F6-7C79-E52C-A56A43D9AFF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34456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Subtitle Placeholder">
            <a:extLst>
              <a:ext uri="{FF2B5EF4-FFF2-40B4-BE49-F238E27FC236}">
                <a16:creationId xmlns:a16="http://schemas.microsoft.com/office/drawing/2014/main" id="{7EFE23E2-FE85-B0C7-0245-4A2FC440FFA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4332288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Description Placeholder">
            <a:extLst>
              <a:ext uri="{FF2B5EF4-FFF2-40B4-BE49-F238E27FC236}">
                <a16:creationId xmlns:a16="http://schemas.microsoft.com/office/drawing/2014/main" id="{52E647FD-5ADF-9734-F003-270139853F2D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4332288" y="3111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9" name="Straight Connector">
            <a:extLst>
              <a:ext uri="{FF2B5EF4-FFF2-40B4-BE49-F238E27FC236}">
                <a16:creationId xmlns:a16="http://schemas.microsoft.com/office/drawing/2014/main" id="{312548A5-DE94-4A3D-8C7F-324CF2A433EB}"/>
              </a:ext>
            </a:extLst>
          </p:cNvPr>
          <p:cNvCxnSpPr>
            <a:cxnSpLocks/>
          </p:cNvCxnSpPr>
          <p:nvPr userDrawn="1"/>
        </p:nvCxnSpPr>
        <p:spPr>
          <a:xfrm>
            <a:off x="4332288" y="3114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ubtitle Placeholder">
            <a:extLst>
              <a:ext uri="{FF2B5EF4-FFF2-40B4-BE49-F238E27FC236}">
                <a16:creationId xmlns:a16="http://schemas.microsoft.com/office/drawing/2014/main" id="{4EC76E1F-10C6-EB87-1789-3A6D1F7C316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834456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Description Placeholder">
            <a:extLst>
              <a:ext uri="{FF2B5EF4-FFF2-40B4-BE49-F238E27FC236}">
                <a16:creationId xmlns:a16="http://schemas.microsoft.com/office/drawing/2014/main" id="{1FF90B5F-0899-37CD-C5BF-7EA04ECAE7A3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6834456" y="3111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42" name="Straight Connector">
            <a:extLst>
              <a:ext uri="{FF2B5EF4-FFF2-40B4-BE49-F238E27FC236}">
                <a16:creationId xmlns:a16="http://schemas.microsoft.com/office/drawing/2014/main" id="{1FAB1A88-4048-E680-6D84-F76C447220B7}"/>
              </a:ext>
            </a:extLst>
          </p:cNvPr>
          <p:cNvCxnSpPr>
            <a:cxnSpLocks/>
          </p:cNvCxnSpPr>
          <p:nvPr userDrawn="1"/>
        </p:nvCxnSpPr>
        <p:spPr>
          <a:xfrm>
            <a:off x="6834456" y="3114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14">
            <a:extLst>
              <a:ext uri="{FF2B5EF4-FFF2-40B4-BE49-F238E27FC236}">
                <a16:creationId xmlns:a16="http://schemas.microsoft.com/office/drawing/2014/main" id="{ABCA63E7-675D-4115-FB80-069CACC217D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336625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B75FD523-EF15-DF39-FA15-A8A5EFD76ACD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336625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Description Placeholder">
            <a:extLst>
              <a:ext uri="{FF2B5EF4-FFF2-40B4-BE49-F238E27FC236}">
                <a16:creationId xmlns:a16="http://schemas.microsoft.com/office/drawing/2014/main" id="{E47F6469-D121-358B-A22B-69F8239BBB0F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336625" y="3111769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46" name="Straight Connector">
            <a:extLst>
              <a:ext uri="{FF2B5EF4-FFF2-40B4-BE49-F238E27FC236}">
                <a16:creationId xmlns:a16="http://schemas.microsoft.com/office/drawing/2014/main" id="{1C771BFB-F306-8D17-9E15-47E57931FA73}"/>
              </a:ext>
            </a:extLst>
          </p:cNvPr>
          <p:cNvCxnSpPr>
            <a:cxnSpLocks/>
          </p:cNvCxnSpPr>
          <p:nvPr userDrawn="1"/>
        </p:nvCxnSpPr>
        <p:spPr>
          <a:xfrm>
            <a:off x="9336625" y="3115579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324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08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7F1B061-678A-7A8E-4423-26E2BF399674}"/>
              </a:ext>
            </a:extLst>
          </p:cNvPr>
          <p:cNvSpPr/>
          <p:nvPr userDrawn="1"/>
        </p:nvSpPr>
        <p:spPr>
          <a:xfrm rot="5400000">
            <a:off x="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3524738" cy="31393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id="{0201EADE-ABF0-D899-6A5A-208D0B3F531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332287" y="1304925"/>
            <a:ext cx="7257097" cy="4968256"/>
          </a:xfr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buSzPct val="120000"/>
              <a:defRPr sz="1000"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  <a:p>
            <a:pPr lvl="1"/>
            <a:r>
              <a:rPr lang="en-US" dirty="0"/>
              <a:t>Click to edit Master text</a:t>
            </a:r>
            <a:endParaRPr lang="ru-RU" dirty="0"/>
          </a:p>
          <a:p>
            <a:pPr lvl="2"/>
            <a:r>
              <a:rPr lang="en-US" dirty="0"/>
              <a:t>Click to edit Master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47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09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931A4FE-CF2B-5A83-EDB7-1CB3FE750B81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4332288" y="2789469"/>
            <a:ext cx="7859712" cy="10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32287" y="2789469"/>
            <a:ext cx="7268061" cy="1051772"/>
          </a:xfrm>
        </p:spPr>
        <p:txBody>
          <a:bodyPr wrap="square" lIns="216000" tIns="216000" rIns="0" bIns="21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2789469"/>
            <a:ext cx="3524737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332287" y="3840669"/>
            <a:ext cx="7268060" cy="2435127"/>
          </a:xfrm>
        </p:spPr>
        <p:txBody>
          <a:bodyPr lIns="216000" tIns="216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025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S1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6F9CFD-DF1F-4F59-20F6-FBA0B3288A34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618F2-D425-FDEB-D6DD-E5FF2B4F305E}"/>
              </a:ext>
            </a:extLst>
          </p:cNvPr>
          <p:cNvSpPr/>
          <p:nvPr userDrawn="1"/>
        </p:nvSpPr>
        <p:spPr>
          <a:xfrm>
            <a:off x="5873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A5191-1DA4-77E3-0C28-2982E54C89F8}"/>
              </a:ext>
            </a:extLst>
          </p:cNvPr>
          <p:cNvSpPr/>
          <p:nvPr userDrawn="1"/>
        </p:nvSpPr>
        <p:spPr>
          <a:xfrm>
            <a:off x="43349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DF8965-2EC1-19FE-7CAD-33F73DA088E0}"/>
              </a:ext>
            </a:extLst>
          </p:cNvPr>
          <p:cNvSpPr/>
          <p:nvPr userDrawn="1"/>
        </p:nvSpPr>
        <p:spPr>
          <a:xfrm>
            <a:off x="80825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4325666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4920445"/>
            <a:ext cx="3524400" cy="1365227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4924255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4975" y="4324907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4975" y="4919685"/>
            <a:ext cx="3524400" cy="1364400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4975" y="4923496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082913" y="4324907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082913" y="4919685"/>
            <a:ext cx="3524400" cy="1364400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8082913" y="4923496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arge Number Placeholder">
            <a:extLst>
              <a:ext uri="{FF2B5EF4-FFF2-40B4-BE49-F238E27FC236}">
                <a16:creationId xmlns:a16="http://schemas.microsoft.com/office/drawing/2014/main" id="{99E0EB3B-3BF6-3770-F5EB-6078C3B024F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5" y="2888785"/>
            <a:ext cx="3524400" cy="769441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3" name="Medium Number Placeholder">
            <a:extLst>
              <a:ext uri="{FF2B5EF4-FFF2-40B4-BE49-F238E27FC236}">
                <a16:creationId xmlns:a16="http://schemas.microsoft.com/office/drawing/2014/main" id="{918D3A41-3573-1518-4FAA-B1B2C5D5EB78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34975" y="2965729"/>
            <a:ext cx="3524400" cy="615553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4" name="Small Number Placeholder">
            <a:extLst>
              <a:ext uri="{FF2B5EF4-FFF2-40B4-BE49-F238E27FC236}">
                <a16:creationId xmlns:a16="http://schemas.microsoft.com/office/drawing/2014/main" id="{352F0AF2-C993-0954-DD8D-A7557D50C80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082575" y="3042673"/>
            <a:ext cx="3524400" cy="461665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0770819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S1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6F9CFD-DF1F-4F59-20F6-FBA0B3288A34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04925"/>
            <a:ext cx="54006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203949" y="2185703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203950" y="2562371"/>
            <a:ext cx="5392800" cy="793926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203950" y="2566182"/>
            <a:ext cx="539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0868CE8C-10F8-DD47-5B4C-84E35DC53C4B}"/>
              </a:ext>
            </a:extLst>
          </p:cNvPr>
          <p:cNvSpPr/>
          <p:nvPr userDrawn="1"/>
        </p:nvSpPr>
        <p:spPr>
          <a:xfrm>
            <a:off x="595907" y="1309407"/>
            <a:ext cx="4961989" cy="4961989"/>
          </a:xfrm>
          <a:prstGeom prst="roundRect">
            <a:avLst>
              <a:gd name="adj" fmla="val 7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9F82789E-05C7-1952-E2FA-A2CF9C67B082}"/>
              </a:ext>
            </a:extLst>
          </p:cNvPr>
          <p:cNvSpPr/>
          <p:nvPr userDrawn="1"/>
        </p:nvSpPr>
        <p:spPr>
          <a:xfrm>
            <a:off x="1424501" y="2966596"/>
            <a:ext cx="3304800" cy="3304800"/>
          </a:xfrm>
          <a:prstGeom prst="roundRect">
            <a:avLst>
              <a:gd name="adj" fmla="val 105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F096B134-8B93-4825-FAFB-7FBFCADEFDB4}"/>
              </a:ext>
            </a:extLst>
          </p:cNvPr>
          <p:cNvSpPr/>
          <p:nvPr userDrawn="1"/>
        </p:nvSpPr>
        <p:spPr>
          <a:xfrm>
            <a:off x="1975301" y="4068196"/>
            <a:ext cx="2203200" cy="2203200"/>
          </a:xfrm>
          <a:prstGeom prst="roundRect">
            <a:avLst>
              <a:gd name="adj" fmla="val 148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arge Number Placeholder">
            <a:extLst>
              <a:ext uri="{FF2B5EF4-FFF2-40B4-BE49-F238E27FC236}">
                <a16:creationId xmlns:a16="http://schemas.microsoft.com/office/drawing/2014/main" id="{D169FCED-13DC-C3B7-4500-1C52EDD88EC6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744597" y="1751513"/>
            <a:ext cx="2664608" cy="769441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5" name="Medium Number Placeholder">
            <a:extLst>
              <a:ext uri="{FF2B5EF4-FFF2-40B4-BE49-F238E27FC236}">
                <a16:creationId xmlns:a16="http://schemas.microsoft.com/office/drawing/2014/main" id="{104AA7E8-A585-DBCD-FD26-5747A69665EE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744597" y="3230052"/>
            <a:ext cx="2664608" cy="615553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Small Number Placeholder">
            <a:extLst>
              <a:ext uri="{FF2B5EF4-FFF2-40B4-BE49-F238E27FC236}">
                <a16:creationId xmlns:a16="http://schemas.microsoft.com/office/drawing/2014/main" id="{1A0256E8-88AB-A5C8-25D7-D10F7E78C09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975301" y="4938964"/>
            <a:ext cx="2203200" cy="461665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DBF26ABA-6FC6-8690-FA9E-1C92D2C3FDF7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237898" y="3644725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7E49C60-7C5E-B59B-AA85-5EDA668A9415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6237899" y="4021393"/>
            <a:ext cx="5392800" cy="7956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">
            <a:extLst>
              <a:ext uri="{FF2B5EF4-FFF2-40B4-BE49-F238E27FC236}">
                <a16:creationId xmlns:a16="http://schemas.microsoft.com/office/drawing/2014/main" id="{28A0EBC9-4983-D7C2-1064-E073785D0AED}"/>
              </a:ext>
            </a:extLst>
          </p:cNvPr>
          <p:cNvCxnSpPr>
            <a:cxnSpLocks/>
          </p:cNvCxnSpPr>
          <p:nvPr userDrawn="1"/>
        </p:nvCxnSpPr>
        <p:spPr>
          <a:xfrm>
            <a:off x="6237899" y="4025204"/>
            <a:ext cx="5392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ubtitle Placeholder">
            <a:extLst>
              <a:ext uri="{FF2B5EF4-FFF2-40B4-BE49-F238E27FC236}">
                <a16:creationId xmlns:a16="http://schemas.microsoft.com/office/drawing/2014/main" id="{12781F3B-E748-93F5-7C9E-83FE1FE0B75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37898" y="5105422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AB5ED40-4199-35CC-CA87-092668E9DD40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237899" y="5482090"/>
            <a:ext cx="5392800" cy="7956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7" name="Straight Connector">
            <a:extLst>
              <a:ext uri="{FF2B5EF4-FFF2-40B4-BE49-F238E27FC236}">
                <a16:creationId xmlns:a16="http://schemas.microsoft.com/office/drawing/2014/main" id="{A9370B20-CDE4-6524-899D-56CD3EA6DC6A}"/>
              </a:ext>
            </a:extLst>
          </p:cNvPr>
          <p:cNvCxnSpPr>
            <a:cxnSpLocks/>
          </p:cNvCxnSpPr>
          <p:nvPr userDrawn="1"/>
        </p:nvCxnSpPr>
        <p:spPr>
          <a:xfrm>
            <a:off x="6237899" y="5485901"/>
            <a:ext cx="53928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847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 descr="Портфель со сплошной заливкой">
            <a:extLst>
              <a:ext uri="{FF2B5EF4-FFF2-40B4-BE49-F238E27FC236}">
                <a16:creationId xmlns:a16="http://schemas.microsoft.com/office/drawing/2014/main" id="{881BE5A8-3084-DAF6-419E-8188E2784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839E024-FBF6-D9B7-75E7-FD5D4C2AA1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D9706D-CD18-29CC-50F3-9F4BC8ADF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1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3361"/>
            <a:ext cx="5385598" cy="26591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1F0424E-6C00-6364-1E12-2DA7211AA7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084" y="584200"/>
            <a:ext cx="5385600" cy="5689600"/>
          </a:xfrm>
          <a:prstGeom prst="roundRect">
            <a:avLst>
              <a:gd name="adj" fmla="val 75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Subtitle Placeholder">
            <a:extLst>
              <a:ext uri="{FF2B5EF4-FFF2-40B4-BE49-F238E27FC236}">
                <a16:creationId xmlns:a16="http://schemas.microsoft.com/office/drawing/2014/main" id="{8D9FEA22-AFCB-A310-E897-7095E020ED0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86860" y="4931244"/>
            <a:ext cx="3521831" cy="1339919"/>
          </a:xfrm>
        </p:spPr>
        <p:txBody>
          <a:bodyPr wrap="square" lIns="252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C2E3ACB-5B95-3488-B989-697B0FC5B473}"/>
              </a:ext>
            </a:extLst>
          </p:cNvPr>
          <p:cNvSpPr/>
          <p:nvPr userDrawn="1"/>
        </p:nvSpPr>
        <p:spPr>
          <a:xfrm>
            <a:off x="587375" y="4944601"/>
            <a:ext cx="3520800" cy="13392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A60B7B-49CC-2FB1-EFBE-F5CF323A8D5E}"/>
              </a:ext>
            </a:extLst>
          </p:cNvPr>
          <p:cNvGrpSpPr/>
          <p:nvPr userDrawn="1"/>
        </p:nvGrpSpPr>
        <p:grpSpPr>
          <a:xfrm>
            <a:off x="4340888" y="4944601"/>
            <a:ext cx="1013927" cy="1339200"/>
            <a:chOff x="4340888" y="4944601"/>
            <a:chExt cx="1013927" cy="1339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7B781BC-2609-7C35-9313-DC0D02C51D59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CB76FDE-B8C3-E358-5C8A-A3A2A3F8CEB9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8F1AAE3-3954-A7B4-2B86-04CEFC55CBB3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8AAEE1-95C9-46BD-5F6A-10CD00BC33B0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E8E6C1D-988D-A36A-9002-C365D7CB086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71A85CB-44FA-6767-3D75-CF65D4AD9A41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2D9E895-8F8B-0A08-1E59-4F13A0117BD0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5008"/>
      </p:ext>
    </p:extLst>
  </p:cSld>
  <p:clrMapOvr>
    <a:masterClrMapping/>
  </p:clrMapOvr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C78C3DDD-916D-70F6-DE6F-D75DED624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82C0452-B86B-DF88-DCEB-6364450FC6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495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5A6002-1CF9-C760-C08D-5B1573C02E74}"/>
              </a:ext>
            </a:extLst>
          </p:cNvPr>
          <p:cNvSpPr/>
          <p:nvPr userDrawn="1"/>
        </p:nvSpPr>
        <p:spPr>
          <a:xfrm>
            <a:off x="587375" y="1304925"/>
            <a:ext cx="7272338" cy="4968875"/>
          </a:xfrm>
          <a:prstGeom prst="roundRect">
            <a:avLst>
              <a:gd name="adj" fmla="val 71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7C061A-66D3-3947-C5F7-52C4B70D5E02}"/>
              </a:ext>
            </a:extLst>
          </p:cNvPr>
          <p:cNvSpPr/>
          <p:nvPr userDrawn="1"/>
        </p:nvSpPr>
        <p:spPr>
          <a:xfrm>
            <a:off x="8076128" y="1309508"/>
            <a:ext cx="3520800" cy="16164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27797"/>
            <a:ext cx="7257261" cy="1994392"/>
          </a:xfrm>
          <a:prstGeom prst="rect">
            <a:avLst/>
          </a:prstGeom>
        </p:spPr>
        <p:txBody>
          <a:bodyPr vert="horz" wrap="square" lIns="432000" tIns="432000" rIns="432000" bIns="43200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br>
              <a:rPr lang="ru-RU" dirty="0"/>
            </a:b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A1E8A89B-645C-8AB1-3B52-88BB68EB59D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75613" y="1309509"/>
            <a:ext cx="3521831" cy="1616918"/>
          </a:xfrm>
          <a:ln w="12700">
            <a:noFill/>
          </a:ln>
        </p:spPr>
        <p:txBody>
          <a:bodyPr wrap="square" lIns="252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Graphic 12" descr="Arrow Right outline">
            <a:extLst>
              <a:ext uri="{FF2B5EF4-FFF2-40B4-BE49-F238E27FC236}">
                <a16:creationId xmlns:a16="http://schemas.microsoft.com/office/drawing/2014/main" id="{237C27AC-5AEE-7FBC-9750-5C36C9609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803" y="335662"/>
            <a:ext cx="720000" cy="72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CB9BAC-4A2B-0079-F3FD-591319CE1348}"/>
              </a:ext>
            </a:extLst>
          </p:cNvPr>
          <p:cNvGrpSpPr/>
          <p:nvPr userDrawn="1"/>
        </p:nvGrpSpPr>
        <p:grpSpPr>
          <a:xfrm>
            <a:off x="6822173" y="5251975"/>
            <a:ext cx="792108" cy="748491"/>
            <a:chOff x="9654208" y="2360582"/>
            <a:chExt cx="735123" cy="6946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8AD51A-4D4A-955B-A305-F52A6F5E69CD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DD1712-4C50-D09B-5736-6770BAA89A5A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CD8C89-4481-4EA3-A04B-B1D5EE53E726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9A268A-1E71-328F-C990-10D5867EA71B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8D897B23-7EF6-46A6-D718-72B07A47B8A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90853" y="3141908"/>
            <a:ext cx="3521831" cy="3131893"/>
          </a:xfrm>
          <a:prstGeom prst="roundRect">
            <a:avLst>
              <a:gd name="adj" fmla="val 9082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5192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90CDEA1-643F-7449-D47A-A086F920DAF9}"/>
              </a:ext>
            </a:extLst>
          </p:cNvPr>
          <p:cNvSpPr/>
          <p:nvPr userDrawn="1"/>
        </p:nvSpPr>
        <p:spPr>
          <a:xfrm>
            <a:off x="8076128" y="1309508"/>
            <a:ext cx="3520800" cy="2012679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8"/>
            <a:ext cx="7257261" cy="199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1F0424E-6C00-6364-1E12-2DA7211AA7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3535200"/>
            <a:ext cx="11025309" cy="2738600"/>
          </a:xfrm>
          <a:prstGeom prst="roundRect">
            <a:avLst>
              <a:gd name="adj" fmla="val 1059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E3D44292-3D47-B184-C3CC-72CE9CE49A3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75613" y="1309509"/>
            <a:ext cx="3521831" cy="1362457"/>
          </a:xfrm>
        </p:spPr>
        <p:txBody>
          <a:bodyPr wrap="square" lIns="252000" tIns="252000" rIns="25200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pic>
        <p:nvPicPr>
          <p:cNvPr id="22" name="Graphic 21" descr="Arrow Right outline">
            <a:extLst>
              <a:ext uri="{FF2B5EF4-FFF2-40B4-BE49-F238E27FC236}">
                <a16:creationId xmlns:a16="http://schemas.microsoft.com/office/drawing/2014/main" id="{BD191905-13B6-EDBA-EC5A-EDE886034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601" y="26167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1253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02452" y="1309508"/>
            <a:ext cx="11002173" cy="2865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09508"/>
            <a:ext cx="7257261" cy="2866830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1" y="5440166"/>
            <a:ext cx="5385599" cy="830997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5C47E5-DDDB-A50B-7C73-61E3864E06A7}"/>
              </a:ext>
            </a:extLst>
          </p:cNvPr>
          <p:cNvGrpSpPr/>
          <p:nvPr userDrawn="1"/>
        </p:nvGrpSpPr>
        <p:grpSpPr>
          <a:xfrm>
            <a:off x="10950821" y="5440165"/>
            <a:ext cx="638728" cy="843635"/>
            <a:chOff x="4340888" y="4944601"/>
            <a:chExt cx="1013927" cy="13392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B17C4E-7854-5546-3DB2-64EC8BAD5F1B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A29A18-6DAD-B824-75A9-A2C2CF4BA2F5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ECA7E4-4EB7-6756-519D-3606A4E5EDAE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637FD2-EFB1-E5AC-31CF-38C359D5D04B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387428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V2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02452" y="1309508"/>
            <a:ext cx="11002173" cy="2865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09508"/>
            <a:ext cx="7257261" cy="2866830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1" y="5440166"/>
            <a:ext cx="5385599" cy="830997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4B23B-6A2E-9567-C7E6-1D1EB2577793}"/>
              </a:ext>
            </a:extLst>
          </p:cNvPr>
          <p:cNvGrpSpPr/>
          <p:nvPr userDrawn="1"/>
        </p:nvGrpSpPr>
        <p:grpSpPr>
          <a:xfrm>
            <a:off x="10534472" y="5478013"/>
            <a:ext cx="1055077" cy="748491"/>
            <a:chOff x="10542177" y="5080630"/>
            <a:chExt cx="1055077" cy="748491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DC8A248-C0EF-E342-B544-2727772E417D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FA9BF7CB-93DC-F716-55C1-F7D3E385C78A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997AC21B-21AF-512E-0844-779995308BDD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C3050B21-1A5B-CA67-6A67-924E98F84CF3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136576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V3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02452" y="1309508"/>
            <a:ext cx="7257261" cy="2865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09508"/>
            <a:ext cx="7257261" cy="2866830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1" y="5440166"/>
            <a:ext cx="5385599" cy="830997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E090B635-8D1E-DBFF-309E-3A7BD8B7270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90689" y="584200"/>
            <a:ext cx="3513936" cy="5689600"/>
          </a:xfrm>
          <a:prstGeom prst="roundRect">
            <a:avLst>
              <a:gd name="adj" fmla="val 14361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6" name="Graphic 5" descr="Arrow Right outline">
            <a:extLst>
              <a:ext uri="{FF2B5EF4-FFF2-40B4-BE49-F238E27FC236}">
                <a16:creationId xmlns:a16="http://schemas.microsoft.com/office/drawing/2014/main" id="{B0C91EA1-F6F4-EB7E-62DA-76AB1E470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8230" y="549566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5202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1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582872" y="3438789"/>
            <a:ext cx="5400000" cy="2845012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3" y="1332959"/>
            <a:ext cx="5380418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82871" y="3438789"/>
            <a:ext cx="5400000" cy="604163"/>
          </a:xfrm>
        </p:spPr>
        <p:txBody>
          <a:bodyPr wrap="square" lIns="252000" tIns="252000" rIns="252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50B1CF2E-A0FA-C716-2C95-6D6459336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2" name="Text Placeholder">
            <a:extLst>
              <a:ext uri="{FF2B5EF4-FFF2-40B4-BE49-F238E27FC236}">
                <a16:creationId xmlns:a16="http://schemas.microsoft.com/office/drawing/2014/main" id="{40E9A428-9101-6354-908A-16BF1D93CC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4089182"/>
            <a:ext cx="5400674" cy="2066688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8FFEE3BD-EB27-3BA3-F0AF-ABA126C8FAC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084" y="1304925"/>
            <a:ext cx="5385600" cy="4978877"/>
          </a:xfrm>
          <a:prstGeom prst="roundRect">
            <a:avLst>
              <a:gd name="adj" fmla="val 8744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57375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1V2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196328" y="3438789"/>
            <a:ext cx="5400000" cy="2845012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909" y="1332959"/>
            <a:ext cx="5380418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96327" y="3438789"/>
            <a:ext cx="5400000" cy="604163"/>
          </a:xfrm>
        </p:spPr>
        <p:txBody>
          <a:bodyPr wrap="square" lIns="252000" tIns="252000" rIns="252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50B1CF2E-A0FA-C716-2C95-6D6459336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2" name="Text Placeholder">
            <a:extLst>
              <a:ext uri="{FF2B5EF4-FFF2-40B4-BE49-F238E27FC236}">
                <a16:creationId xmlns:a16="http://schemas.microsoft.com/office/drawing/2014/main" id="{40E9A428-9101-6354-908A-16BF1D93CC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196327" y="4089182"/>
            <a:ext cx="5400674" cy="2066688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8FFEE3BD-EB27-3BA3-F0AF-ABA126C8FAC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94830" y="1304925"/>
            <a:ext cx="5385600" cy="4978877"/>
          </a:xfrm>
          <a:prstGeom prst="roundRect">
            <a:avLst>
              <a:gd name="adj" fmla="val 8744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1281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99347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1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BA084-72D5-7329-26B7-285DCA937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7264883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8075611" y="598412"/>
            <a:ext cx="3529013" cy="5675388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75611" y="598412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075611" y="2629575"/>
            <a:ext cx="3528000" cy="348861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4B23B-6A2E-9567-C7E6-1D1EB2577793}"/>
              </a:ext>
            </a:extLst>
          </p:cNvPr>
          <p:cNvGrpSpPr/>
          <p:nvPr userDrawn="1"/>
        </p:nvGrpSpPr>
        <p:grpSpPr>
          <a:xfrm>
            <a:off x="8354322" y="1648895"/>
            <a:ext cx="1055077" cy="748491"/>
            <a:chOff x="10542177" y="5080630"/>
            <a:chExt cx="1055077" cy="748491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DC8A248-C0EF-E342-B544-2727772E417D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FA9BF7CB-93DC-F716-55C1-F7D3E385C78A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997AC21B-21AF-512E-0844-779995308BDD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C3050B21-1A5B-CA67-6A67-924E98F84CF3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756B18F3-45D7-7973-321F-F62AB1E5477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94829" y="3429000"/>
            <a:ext cx="7264883" cy="2842163"/>
          </a:xfrm>
          <a:prstGeom prst="roundRect">
            <a:avLst>
              <a:gd name="adj" fmla="val 8744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9561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2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BA084-72D5-7329-26B7-285DCA937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3" y="1304925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4339032" y="2170229"/>
            <a:ext cx="3529013" cy="4096580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39032" y="2170228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4339032" y="4201391"/>
            <a:ext cx="3528000" cy="20664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602453" y="2168959"/>
            <a:ext cx="3529013" cy="4096580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02453" y="2168958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02453" y="4200121"/>
            <a:ext cx="3528000" cy="2066688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81164" y="3219441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4617743" y="3219441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6173C39E-1113-25A8-B428-8D9A883BFD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90689" y="2168958"/>
            <a:ext cx="3513936" cy="4104842"/>
          </a:xfrm>
          <a:prstGeom prst="roundRect">
            <a:avLst>
              <a:gd name="adj" fmla="val 7497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2440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2V2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BA084-72D5-7329-26B7-285DCA937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363" y="1332959"/>
            <a:ext cx="8209976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6203950" y="2895723"/>
            <a:ext cx="5400675" cy="3378077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3949" y="2895723"/>
            <a:ext cx="5400675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03950" y="4926886"/>
            <a:ext cx="5400674" cy="1252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5" y="2894453"/>
            <a:ext cx="5400675" cy="3378077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4" y="2894453"/>
            <a:ext cx="5400675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925616"/>
            <a:ext cx="5400674" cy="1254158"/>
          </a:xfrm>
        </p:spPr>
        <p:txBody>
          <a:bodyPr wrap="square"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944936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6482661" y="3944936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Graphic 28" descr="Arrow Right outline">
            <a:extLst>
              <a:ext uri="{FF2B5EF4-FFF2-40B4-BE49-F238E27FC236}">
                <a16:creationId xmlns:a16="http://schemas.microsoft.com/office/drawing/2014/main" id="{C195E12C-8A13-CF42-954E-EDECD068C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2399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2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6203950" y="2579446"/>
            <a:ext cx="5402226" cy="3689492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3949" y="2579445"/>
            <a:ext cx="5400675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03949" y="4610608"/>
            <a:ext cx="5400675" cy="16596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8390" y="2578176"/>
            <a:ext cx="5402226" cy="3689492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8389" y="2578175"/>
            <a:ext cx="5400675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8389" y="4609338"/>
            <a:ext cx="5400675" cy="16596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7101" y="3628658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6482661" y="3628658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636211E-1531-3F84-81D3-B0252D300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462EFF89-4942-3BD9-3532-556CDC16E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50689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3V1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4323954" y="2383760"/>
            <a:ext cx="3529013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23954" y="2383760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4323954" y="4414923"/>
            <a:ext cx="3528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5" y="2382490"/>
            <a:ext cx="3529013" cy="389471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5" y="2382490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413653"/>
            <a:ext cx="3528000" cy="186355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432973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4602665" y="3432973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9090CC06-13DE-DCEB-0B63-84486B80B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276" y="348751"/>
            <a:ext cx="72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3DBD42-6CC1-5D07-AD4B-8BD754BD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E0B2C-39CC-20BC-4FA1-A033AA12AC5F}"/>
              </a:ext>
            </a:extLst>
          </p:cNvPr>
          <p:cNvSpPr/>
          <p:nvPr userDrawn="1"/>
        </p:nvSpPr>
        <p:spPr>
          <a:xfrm>
            <a:off x="8076625" y="2377837"/>
            <a:ext cx="3529013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503D7EFD-C48E-330E-2CFD-F957ACE1ED6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076625" y="2377837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C7A2E5DE-4DDE-0A98-638D-22BBFD3A05CE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076625" y="4409000"/>
            <a:ext cx="3528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44C0A-54F3-A692-A665-091C3B13AACF}"/>
              </a:ext>
            </a:extLst>
          </p:cNvPr>
          <p:cNvGrpSpPr/>
          <p:nvPr userDrawn="1"/>
        </p:nvGrpSpPr>
        <p:grpSpPr>
          <a:xfrm>
            <a:off x="8215592" y="3293648"/>
            <a:ext cx="1008000" cy="1008000"/>
            <a:chOff x="9086096" y="3306842"/>
            <a:chExt cx="1008000" cy="1008000"/>
          </a:xfrm>
        </p:grpSpPr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E1EC7DC-DC7A-FF4D-99DF-45605B715AEC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2377444-37D6-221F-5280-1098FF64C61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3851286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3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4323954" y="2383760"/>
            <a:ext cx="3529013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23954" y="2383760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4323954" y="4414923"/>
            <a:ext cx="3528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5" y="2382490"/>
            <a:ext cx="3529013" cy="3894719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5" y="2382490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413653"/>
            <a:ext cx="3528000" cy="186355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432973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4602665" y="3432973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9090CC06-13DE-DCEB-0B63-84486B80B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276" y="348751"/>
            <a:ext cx="72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3DBD42-6CC1-5D07-AD4B-8BD754BD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E0B2C-39CC-20BC-4FA1-A033AA12AC5F}"/>
              </a:ext>
            </a:extLst>
          </p:cNvPr>
          <p:cNvSpPr/>
          <p:nvPr userDrawn="1"/>
        </p:nvSpPr>
        <p:spPr>
          <a:xfrm>
            <a:off x="8076625" y="2377837"/>
            <a:ext cx="3529013" cy="3893449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503D7EFD-C48E-330E-2CFD-F957ACE1ED6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076625" y="2377837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C7A2E5DE-4DDE-0A98-638D-22BBFD3A05CE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076625" y="4409000"/>
            <a:ext cx="3528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44C0A-54F3-A692-A665-091C3B13AACF}"/>
              </a:ext>
            </a:extLst>
          </p:cNvPr>
          <p:cNvGrpSpPr/>
          <p:nvPr userDrawn="1"/>
        </p:nvGrpSpPr>
        <p:grpSpPr>
          <a:xfrm>
            <a:off x="8215592" y="3293648"/>
            <a:ext cx="1008000" cy="1008000"/>
            <a:chOff x="9086096" y="3306842"/>
            <a:chExt cx="1008000" cy="1008000"/>
          </a:xfrm>
        </p:grpSpPr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E1EC7DC-DC7A-FF4D-99DF-45605B715AEC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2377444-37D6-221F-5280-1098FF64C61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57647072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4V1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3402165" y="2383760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402165" y="2383760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402165" y="4414923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6" y="2382490"/>
            <a:ext cx="2592388" cy="389471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5" y="2382490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413653"/>
            <a:ext cx="2592000" cy="186355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432973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3680876" y="3432973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9090CC06-13DE-DCEB-0B63-84486B80B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276" y="348751"/>
            <a:ext cx="72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3DBD42-6CC1-5D07-AD4B-8BD754BD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E0B2C-39CC-20BC-4FA1-A033AA12AC5F}"/>
              </a:ext>
            </a:extLst>
          </p:cNvPr>
          <p:cNvSpPr/>
          <p:nvPr userDrawn="1"/>
        </p:nvSpPr>
        <p:spPr>
          <a:xfrm>
            <a:off x="6211916" y="2377837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503D7EFD-C48E-330E-2CFD-F957ACE1ED6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11916" y="2377837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C7A2E5DE-4DDE-0A98-638D-22BBFD3A05CE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11916" y="4409000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44C0A-54F3-A692-A665-091C3B13AACF}"/>
              </a:ext>
            </a:extLst>
          </p:cNvPr>
          <p:cNvGrpSpPr/>
          <p:nvPr userDrawn="1"/>
        </p:nvGrpSpPr>
        <p:grpSpPr>
          <a:xfrm>
            <a:off x="6350883" y="3293648"/>
            <a:ext cx="1008000" cy="1008000"/>
            <a:chOff x="9086096" y="3306842"/>
            <a:chExt cx="1008000" cy="1008000"/>
          </a:xfrm>
        </p:grpSpPr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E1EC7DC-DC7A-FF4D-99DF-45605B715AEC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2377444-37D6-221F-5280-1098FF64C61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D23FCD-493B-EF68-4B92-9C4AEBB81F2A}"/>
              </a:ext>
            </a:extLst>
          </p:cNvPr>
          <p:cNvSpPr/>
          <p:nvPr userDrawn="1"/>
        </p:nvSpPr>
        <p:spPr>
          <a:xfrm>
            <a:off x="9021667" y="2381419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B7539EF9-2B28-0D71-20F9-FF5B78BEAB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21667" y="2381419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">
            <a:extLst>
              <a:ext uri="{FF2B5EF4-FFF2-40B4-BE49-F238E27FC236}">
                <a16:creationId xmlns:a16="http://schemas.microsoft.com/office/drawing/2014/main" id="{7F673860-A1F0-DA62-B19D-EA3675EF6F2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021667" y="4412582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980714-502D-DE29-836B-6E147763CE59}"/>
              </a:ext>
            </a:extLst>
          </p:cNvPr>
          <p:cNvGrpSpPr/>
          <p:nvPr userDrawn="1"/>
        </p:nvGrpSpPr>
        <p:grpSpPr>
          <a:xfrm>
            <a:off x="9288643" y="3433171"/>
            <a:ext cx="866277" cy="748491"/>
            <a:chOff x="4340888" y="4944601"/>
            <a:chExt cx="1013927" cy="13392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C1DFF50-D312-087F-A17B-33C0B352AB24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56C127-EE81-08AB-5C74-37B6BF51F067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28AE6C-1661-B5A6-5332-049A18AB5CD5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CB5F1BB-45CE-1B15-F484-3D8F44C888A7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37265245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4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3402165" y="2383760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402165" y="2383760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402165" y="4414923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6" y="2382490"/>
            <a:ext cx="2592388" cy="3894719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5" y="2382490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413653"/>
            <a:ext cx="2592000" cy="186355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432973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3680876" y="3432973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9090CC06-13DE-DCEB-0B63-84486B80B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276" y="348751"/>
            <a:ext cx="72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3DBD42-6CC1-5D07-AD4B-8BD754BD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E0B2C-39CC-20BC-4FA1-A033AA12AC5F}"/>
              </a:ext>
            </a:extLst>
          </p:cNvPr>
          <p:cNvSpPr/>
          <p:nvPr userDrawn="1"/>
        </p:nvSpPr>
        <p:spPr>
          <a:xfrm>
            <a:off x="6211916" y="2377837"/>
            <a:ext cx="2592000" cy="3893449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503D7EFD-C48E-330E-2CFD-F957ACE1ED6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11916" y="2377837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C7A2E5DE-4DDE-0A98-638D-22BBFD3A05CE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11916" y="4409000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44C0A-54F3-A692-A665-091C3B13AACF}"/>
              </a:ext>
            </a:extLst>
          </p:cNvPr>
          <p:cNvGrpSpPr/>
          <p:nvPr userDrawn="1"/>
        </p:nvGrpSpPr>
        <p:grpSpPr>
          <a:xfrm>
            <a:off x="6350883" y="3293648"/>
            <a:ext cx="1008000" cy="1008000"/>
            <a:chOff x="9086096" y="3306842"/>
            <a:chExt cx="1008000" cy="1008000"/>
          </a:xfrm>
        </p:grpSpPr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E1EC7DC-DC7A-FF4D-99DF-45605B715AEC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2377444-37D6-221F-5280-1098FF64C61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D23FCD-493B-EF68-4B92-9C4AEBB81F2A}"/>
              </a:ext>
            </a:extLst>
          </p:cNvPr>
          <p:cNvSpPr/>
          <p:nvPr userDrawn="1"/>
        </p:nvSpPr>
        <p:spPr>
          <a:xfrm>
            <a:off x="9021667" y="2381419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B7539EF9-2B28-0D71-20F9-FF5B78BEAB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21667" y="2381419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">
            <a:extLst>
              <a:ext uri="{FF2B5EF4-FFF2-40B4-BE49-F238E27FC236}">
                <a16:creationId xmlns:a16="http://schemas.microsoft.com/office/drawing/2014/main" id="{7F673860-A1F0-DA62-B19D-EA3675EF6F2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021667" y="4412582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980714-502D-DE29-836B-6E147763CE59}"/>
              </a:ext>
            </a:extLst>
          </p:cNvPr>
          <p:cNvGrpSpPr/>
          <p:nvPr userDrawn="1"/>
        </p:nvGrpSpPr>
        <p:grpSpPr>
          <a:xfrm>
            <a:off x="9288643" y="3433171"/>
            <a:ext cx="866277" cy="748491"/>
            <a:chOff x="4340888" y="4944601"/>
            <a:chExt cx="1013927" cy="13392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C1DFF50-D312-087F-A17B-33C0B352AB24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56C127-EE81-08AB-5C74-37B6BF51F067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28AE6C-1661-B5A6-5332-049A18AB5CD5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CB5F1BB-45CE-1B15-F484-3D8F44C888A7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84933466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587375" y="2454251"/>
            <a:ext cx="5384021" cy="78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83468" y="2454251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50B1CF2E-A0FA-C716-2C95-6D6459336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2B87D0-C5EE-D39A-B940-BDEE4EDAB439}"/>
              </a:ext>
            </a:extLst>
          </p:cNvPr>
          <p:cNvSpPr/>
          <p:nvPr userDrawn="1"/>
        </p:nvSpPr>
        <p:spPr>
          <a:xfrm>
            <a:off x="587375" y="3463178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43928F6F-B293-1F3A-E3B0-D589410CBF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283468" y="3462618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B1362-B06A-8F5A-CC01-C3E5B0D64AF2}"/>
              </a:ext>
            </a:extLst>
          </p:cNvPr>
          <p:cNvSpPr/>
          <p:nvPr userDrawn="1"/>
        </p:nvSpPr>
        <p:spPr>
          <a:xfrm>
            <a:off x="587375" y="4470984"/>
            <a:ext cx="5384021" cy="78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D8EF84B-B1F6-9266-1214-9C94B62EC1B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283468" y="4470424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DFDE9F-1082-1F28-D4D6-F29EA89F29D0}"/>
              </a:ext>
            </a:extLst>
          </p:cNvPr>
          <p:cNvSpPr/>
          <p:nvPr userDrawn="1"/>
        </p:nvSpPr>
        <p:spPr>
          <a:xfrm>
            <a:off x="587375" y="5477669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48867962-584B-CE86-01E7-52ABCF7CA0D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283468" y="5477109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E133C-F13A-2FA6-EB29-B5F77CA4A42B}"/>
              </a:ext>
            </a:extLst>
          </p:cNvPr>
          <p:cNvSpPr/>
          <p:nvPr userDrawn="1"/>
        </p:nvSpPr>
        <p:spPr>
          <a:xfrm>
            <a:off x="6226741" y="2453130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517A29C9-CECF-E06F-84D5-56E4FD74716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922834" y="2453130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57B996-CDB0-3C37-29CB-7FB915C2C68B}"/>
              </a:ext>
            </a:extLst>
          </p:cNvPr>
          <p:cNvSpPr/>
          <p:nvPr userDrawn="1"/>
        </p:nvSpPr>
        <p:spPr>
          <a:xfrm>
            <a:off x="6226741" y="3463178"/>
            <a:ext cx="5384021" cy="78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3" name="Subtitle Placeholder">
            <a:extLst>
              <a:ext uri="{FF2B5EF4-FFF2-40B4-BE49-F238E27FC236}">
                <a16:creationId xmlns:a16="http://schemas.microsoft.com/office/drawing/2014/main" id="{0A636BC8-1E8C-E842-99A4-B42AE39189B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922834" y="3462618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915F21-D500-29AF-CFDC-5F69AEE5EBA0}"/>
              </a:ext>
            </a:extLst>
          </p:cNvPr>
          <p:cNvSpPr/>
          <p:nvPr userDrawn="1"/>
        </p:nvSpPr>
        <p:spPr>
          <a:xfrm>
            <a:off x="6226741" y="4470984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5090E423-2850-2AE5-5A5F-F632E5B17AB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922834" y="4470424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49D9FE-D92C-0FE7-B319-098FC7BB76AD}"/>
              </a:ext>
            </a:extLst>
          </p:cNvPr>
          <p:cNvSpPr/>
          <p:nvPr userDrawn="1"/>
        </p:nvSpPr>
        <p:spPr>
          <a:xfrm>
            <a:off x="6226741" y="5477669"/>
            <a:ext cx="5384021" cy="78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56012E73-24DB-F9E6-3558-3CADB9EF405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922834" y="5477109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EAEEE-160F-561A-17FF-EEB3BDE340A5}"/>
              </a:ext>
            </a:extLst>
          </p:cNvPr>
          <p:cNvSpPr txBox="1"/>
          <p:nvPr userDrawn="1"/>
        </p:nvSpPr>
        <p:spPr>
          <a:xfrm>
            <a:off x="865377" y="26492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E9A73E-790E-9E01-6879-5BE6F14133A2}"/>
              </a:ext>
            </a:extLst>
          </p:cNvPr>
          <p:cNvSpPr txBox="1"/>
          <p:nvPr userDrawn="1"/>
        </p:nvSpPr>
        <p:spPr>
          <a:xfrm>
            <a:off x="865377" y="3657578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B4ECD-059F-1C8B-785C-A8D8107E4618}"/>
              </a:ext>
            </a:extLst>
          </p:cNvPr>
          <p:cNvSpPr txBox="1"/>
          <p:nvPr userDrawn="1"/>
        </p:nvSpPr>
        <p:spPr>
          <a:xfrm>
            <a:off x="865377" y="4665384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9FD9F4-06A9-E2FC-A8A5-A86FE2911C32}"/>
              </a:ext>
            </a:extLst>
          </p:cNvPr>
          <p:cNvSpPr txBox="1"/>
          <p:nvPr userDrawn="1"/>
        </p:nvSpPr>
        <p:spPr>
          <a:xfrm>
            <a:off x="865377" y="5672069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3ECFA8-6B02-9C12-6899-457EA7913323}"/>
              </a:ext>
            </a:extLst>
          </p:cNvPr>
          <p:cNvSpPr txBox="1"/>
          <p:nvPr userDrawn="1"/>
        </p:nvSpPr>
        <p:spPr>
          <a:xfrm>
            <a:off x="6510537" y="26492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D9E963-6B86-1637-6D34-6D59A94D0224}"/>
              </a:ext>
            </a:extLst>
          </p:cNvPr>
          <p:cNvSpPr txBox="1"/>
          <p:nvPr userDrawn="1"/>
        </p:nvSpPr>
        <p:spPr>
          <a:xfrm>
            <a:off x="6510537" y="3657578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036342-8CAB-7AC2-FFAF-6BBFCB9BD3F2}"/>
              </a:ext>
            </a:extLst>
          </p:cNvPr>
          <p:cNvSpPr txBox="1"/>
          <p:nvPr userDrawn="1"/>
        </p:nvSpPr>
        <p:spPr>
          <a:xfrm>
            <a:off x="6510537" y="4665384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3BCD5F-0542-621B-303A-3FAC66C43CE9}"/>
              </a:ext>
            </a:extLst>
          </p:cNvPr>
          <p:cNvSpPr txBox="1"/>
          <p:nvPr userDrawn="1"/>
        </p:nvSpPr>
        <p:spPr>
          <a:xfrm>
            <a:off x="6510537" y="5672069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0939490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V2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204727" y="2454251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3513936" cy="19943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900820" y="2454251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50B1CF2E-A0FA-C716-2C95-6D6459336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2B87D0-C5EE-D39A-B940-BDEE4EDAB439}"/>
              </a:ext>
            </a:extLst>
          </p:cNvPr>
          <p:cNvSpPr/>
          <p:nvPr userDrawn="1"/>
        </p:nvSpPr>
        <p:spPr>
          <a:xfrm>
            <a:off x="6204727" y="3463178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43928F6F-B293-1F3A-E3B0-D589410CBF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900820" y="3462618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B1362-B06A-8F5A-CC01-C3E5B0D64AF2}"/>
              </a:ext>
            </a:extLst>
          </p:cNvPr>
          <p:cNvSpPr/>
          <p:nvPr userDrawn="1"/>
        </p:nvSpPr>
        <p:spPr>
          <a:xfrm>
            <a:off x="6204727" y="4470984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D8EF84B-B1F6-9266-1214-9C94B62EC1B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900820" y="4470424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DFDE9F-1082-1F28-D4D6-F29EA89F29D0}"/>
              </a:ext>
            </a:extLst>
          </p:cNvPr>
          <p:cNvSpPr/>
          <p:nvPr userDrawn="1"/>
        </p:nvSpPr>
        <p:spPr>
          <a:xfrm>
            <a:off x="6204727" y="5477669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48867962-584B-CE86-01E7-52ABCF7CA0D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900820" y="5477109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EAEEE-160F-561A-17FF-EEB3BDE340A5}"/>
              </a:ext>
            </a:extLst>
          </p:cNvPr>
          <p:cNvSpPr txBox="1"/>
          <p:nvPr userDrawn="1"/>
        </p:nvSpPr>
        <p:spPr>
          <a:xfrm>
            <a:off x="6482729" y="26492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E9A73E-790E-9E01-6879-5BE6F14133A2}"/>
              </a:ext>
            </a:extLst>
          </p:cNvPr>
          <p:cNvSpPr txBox="1"/>
          <p:nvPr userDrawn="1"/>
        </p:nvSpPr>
        <p:spPr>
          <a:xfrm>
            <a:off x="6482729" y="3657578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B4ECD-059F-1C8B-785C-A8D8107E4618}"/>
              </a:ext>
            </a:extLst>
          </p:cNvPr>
          <p:cNvSpPr txBox="1"/>
          <p:nvPr userDrawn="1"/>
        </p:nvSpPr>
        <p:spPr>
          <a:xfrm>
            <a:off x="6482729" y="4665384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9FD9F4-06A9-E2FC-A8A5-A86FE2911C32}"/>
              </a:ext>
            </a:extLst>
          </p:cNvPr>
          <p:cNvSpPr txBox="1"/>
          <p:nvPr userDrawn="1"/>
        </p:nvSpPr>
        <p:spPr>
          <a:xfrm>
            <a:off x="6482729" y="5672069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92433E-C8CF-2228-1CF5-9EFE4E6A8085}"/>
              </a:ext>
            </a:extLst>
          </p:cNvPr>
          <p:cNvGrpSpPr/>
          <p:nvPr userDrawn="1"/>
        </p:nvGrpSpPr>
        <p:grpSpPr>
          <a:xfrm>
            <a:off x="602675" y="5440165"/>
            <a:ext cx="638728" cy="843635"/>
            <a:chOff x="4340888" y="4944601"/>
            <a:chExt cx="1013927" cy="13392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E75AAE-E804-1DD5-7958-FB3DEAA80E7E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7812B2-798C-82A4-9F6D-1E5EEA2EF09B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FA00C6-E792-8DE7-1DC8-A74A9BCD9179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27F5681-B8D6-9219-88CE-03928ED71B77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288506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51667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V1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1FB2D4-9274-D35B-9428-C9C0059969F2}"/>
              </a:ext>
            </a:extLst>
          </p:cNvPr>
          <p:cNvGrpSpPr/>
          <p:nvPr userDrawn="1"/>
        </p:nvGrpSpPr>
        <p:grpSpPr>
          <a:xfrm>
            <a:off x="10534472" y="5478013"/>
            <a:ext cx="1055077" cy="748491"/>
            <a:chOff x="10542177" y="5080630"/>
            <a:chExt cx="1055077" cy="748491"/>
          </a:xfrm>
        </p:grpSpPr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9349AEB6-2443-49BB-CFFC-93D32A8BF491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772219D3-E777-0A94-E027-50DD04C75FA3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3F6615B2-648A-F658-609F-8C285F1EE0BC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FEABB13B-31E9-2AF7-F1BA-325AF40E6E44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D643D2C-838C-A6B0-75B0-83DD3A2FDBA6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1215113" y="4485563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6" name="Прямоугольник: скругленные углы 1">
            <a:extLst>
              <a:ext uri="{FF2B5EF4-FFF2-40B4-BE49-F238E27FC236}">
                <a16:creationId xmlns:a16="http://schemas.microsoft.com/office/drawing/2014/main" id="{816BEB44-3AD1-45A4-DCF3-60093B8E4616}"/>
              </a:ext>
            </a:extLst>
          </p:cNvPr>
          <p:cNvSpPr/>
          <p:nvPr userDrawn="1"/>
        </p:nvSpPr>
        <p:spPr>
          <a:xfrm>
            <a:off x="585787" y="4485563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022179-8639-5D75-12A6-4C2CD31C6D31}"/>
              </a:ext>
            </a:extLst>
          </p:cNvPr>
          <p:cNvSpPr txBox="1"/>
          <p:nvPr userDrawn="1"/>
        </p:nvSpPr>
        <p:spPr>
          <a:xfrm>
            <a:off x="819113" y="4717556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CD2E204-D249-C209-3F80-8F0E2BB6867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1213525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0" name="Прямоугольник: скругленные углы 1">
            <a:extLst>
              <a:ext uri="{FF2B5EF4-FFF2-40B4-BE49-F238E27FC236}">
                <a16:creationId xmlns:a16="http://schemas.microsoft.com/office/drawing/2014/main" id="{EF0635F0-5160-CCE4-1F0A-65A81090A4DE}"/>
              </a:ext>
            </a:extLst>
          </p:cNvPr>
          <p:cNvSpPr/>
          <p:nvPr userDrawn="1"/>
        </p:nvSpPr>
        <p:spPr>
          <a:xfrm>
            <a:off x="584199" y="245303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56D5B6-2789-0746-8859-41762E219D89}"/>
              </a:ext>
            </a:extLst>
          </p:cNvPr>
          <p:cNvSpPr txBox="1"/>
          <p:nvPr userDrawn="1"/>
        </p:nvSpPr>
        <p:spPr>
          <a:xfrm>
            <a:off x="817525" y="268732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AC25A54-EAFC-233A-BF93-29C2E9E54A51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977451" y="448441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id="{5AC052FA-41C5-E4FA-FDEB-A62D2FC00209}"/>
              </a:ext>
            </a:extLst>
          </p:cNvPr>
          <p:cNvSpPr/>
          <p:nvPr userDrawn="1"/>
        </p:nvSpPr>
        <p:spPr>
          <a:xfrm>
            <a:off x="4348125" y="448441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2FB8A4-9FE4-A9A8-0CDD-9D0E4E700B8A}"/>
              </a:ext>
            </a:extLst>
          </p:cNvPr>
          <p:cNvSpPr txBox="1"/>
          <p:nvPr userDrawn="1"/>
        </p:nvSpPr>
        <p:spPr>
          <a:xfrm>
            <a:off x="4581451" y="47164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6BB1087-158D-B29C-F3C2-BF41D705EEC1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4975863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6" name="Прямоугольник: скругленные углы 1">
            <a:extLst>
              <a:ext uri="{FF2B5EF4-FFF2-40B4-BE49-F238E27FC236}">
                <a16:creationId xmlns:a16="http://schemas.microsoft.com/office/drawing/2014/main" id="{8F61DF13-7862-04A9-4FAD-925A8A2A9660}"/>
              </a:ext>
            </a:extLst>
          </p:cNvPr>
          <p:cNvSpPr/>
          <p:nvPr userDrawn="1"/>
        </p:nvSpPr>
        <p:spPr>
          <a:xfrm>
            <a:off x="4346537" y="245303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7604C4-0229-5FB3-4E0A-46FA84328225}"/>
              </a:ext>
            </a:extLst>
          </p:cNvPr>
          <p:cNvSpPr txBox="1"/>
          <p:nvPr userDrawn="1"/>
        </p:nvSpPr>
        <p:spPr>
          <a:xfrm>
            <a:off x="4579863" y="2686176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1FDCC5E-49FA-5ADC-5F1D-BD719BB04D68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708117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9" name="Прямоугольник: скругленные углы 1">
            <a:extLst>
              <a:ext uri="{FF2B5EF4-FFF2-40B4-BE49-F238E27FC236}">
                <a16:creationId xmlns:a16="http://schemas.microsoft.com/office/drawing/2014/main" id="{F8FD015E-7758-F78C-487A-1992136750C9}"/>
              </a:ext>
            </a:extLst>
          </p:cNvPr>
          <p:cNvSpPr/>
          <p:nvPr userDrawn="1"/>
        </p:nvSpPr>
        <p:spPr>
          <a:xfrm>
            <a:off x="8078791" y="245303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E56686-7D90-82C8-89DF-53ED00194C97}"/>
              </a:ext>
            </a:extLst>
          </p:cNvPr>
          <p:cNvSpPr txBox="1"/>
          <p:nvPr userDrawn="1"/>
        </p:nvSpPr>
        <p:spPr>
          <a:xfrm>
            <a:off x="8312117" y="268503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5904495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: скругленные углы 1">
            <a:extLst>
              <a:ext uri="{FF2B5EF4-FFF2-40B4-BE49-F238E27FC236}">
                <a16:creationId xmlns:a16="http://schemas.microsoft.com/office/drawing/2014/main" id="{EF0635F0-5160-CCE4-1F0A-65A81090A4DE}"/>
              </a:ext>
            </a:extLst>
          </p:cNvPr>
          <p:cNvSpPr/>
          <p:nvPr userDrawn="1"/>
        </p:nvSpPr>
        <p:spPr>
          <a:xfrm>
            <a:off x="584199" y="2453038"/>
            <a:ext cx="3529012" cy="1785600"/>
          </a:xfrm>
          <a:prstGeom prst="roundRect">
            <a:avLst>
              <a:gd name="adj" fmla="val 12252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id="{5AC052FA-41C5-E4FA-FDEB-A62D2FC00209}"/>
              </a:ext>
            </a:extLst>
          </p:cNvPr>
          <p:cNvSpPr/>
          <p:nvPr userDrawn="1"/>
        </p:nvSpPr>
        <p:spPr>
          <a:xfrm>
            <a:off x="4348125" y="4484418"/>
            <a:ext cx="3529012" cy="1785600"/>
          </a:xfrm>
          <a:prstGeom prst="roundRect">
            <a:avLst>
              <a:gd name="adj" fmla="val 12252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: скругленные углы 1">
            <a:extLst>
              <a:ext uri="{FF2B5EF4-FFF2-40B4-BE49-F238E27FC236}">
                <a16:creationId xmlns:a16="http://schemas.microsoft.com/office/drawing/2014/main" id="{F8FD015E-7758-F78C-487A-1992136750C9}"/>
              </a:ext>
            </a:extLst>
          </p:cNvPr>
          <p:cNvSpPr/>
          <p:nvPr userDrawn="1"/>
        </p:nvSpPr>
        <p:spPr>
          <a:xfrm>
            <a:off x="8078791" y="2453038"/>
            <a:ext cx="3529012" cy="1785600"/>
          </a:xfrm>
          <a:prstGeom prst="roundRect">
            <a:avLst>
              <a:gd name="adj" fmla="val 12252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1FB2D4-9274-D35B-9428-C9C0059969F2}"/>
              </a:ext>
            </a:extLst>
          </p:cNvPr>
          <p:cNvGrpSpPr/>
          <p:nvPr userDrawn="1"/>
        </p:nvGrpSpPr>
        <p:grpSpPr>
          <a:xfrm>
            <a:off x="10534472" y="5478013"/>
            <a:ext cx="1055077" cy="748491"/>
            <a:chOff x="10542177" y="5080630"/>
            <a:chExt cx="1055077" cy="748491"/>
          </a:xfrm>
        </p:grpSpPr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9349AEB6-2443-49BB-CFFC-93D32A8BF491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772219D3-E777-0A94-E027-50DD04C75FA3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3F6615B2-648A-F658-609F-8C285F1EE0BC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FEABB13B-31E9-2AF7-F1BA-325AF40E6E44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D643D2C-838C-A6B0-75B0-83DD3A2FDBA6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1215113" y="4485563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6" name="Прямоугольник: скругленные углы 1">
            <a:extLst>
              <a:ext uri="{FF2B5EF4-FFF2-40B4-BE49-F238E27FC236}">
                <a16:creationId xmlns:a16="http://schemas.microsoft.com/office/drawing/2014/main" id="{816BEB44-3AD1-45A4-DCF3-60093B8E4616}"/>
              </a:ext>
            </a:extLst>
          </p:cNvPr>
          <p:cNvSpPr/>
          <p:nvPr userDrawn="1"/>
        </p:nvSpPr>
        <p:spPr>
          <a:xfrm>
            <a:off x="585787" y="4485563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022179-8639-5D75-12A6-4C2CD31C6D31}"/>
              </a:ext>
            </a:extLst>
          </p:cNvPr>
          <p:cNvSpPr txBox="1"/>
          <p:nvPr userDrawn="1"/>
        </p:nvSpPr>
        <p:spPr>
          <a:xfrm>
            <a:off x="819113" y="4717556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CD2E204-D249-C209-3F80-8F0E2BB6867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1213525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56D5B6-2789-0746-8859-41762E219D89}"/>
              </a:ext>
            </a:extLst>
          </p:cNvPr>
          <p:cNvSpPr txBox="1"/>
          <p:nvPr userDrawn="1"/>
        </p:nvSpPr>
        <p:spPr>
          <a:xfrm>
            <a:off x="817525" y="268732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AC25A54-EAFC-233A-BF93-29C2E9E54A51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977451" y="448441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2FB8A4-9FE4-A9A8-0CDD-9D0E4E700B8A}"/>
              </a:ext>
            </a:extLst>
          </p:cNvPr>
          <p:cNvSpPr txBox="1"/>
          <p:nvPr userDrawn="1"/>
        </p:nvSpPr>
        <p:spPr>
          <a:xfrm>
            <a:off x="4581451" y="47164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6BB1087-158D-B29C-F3C2-BF41D705EEC1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4975863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6" name="Прямоугольник: скругленные углы 1">
            <a:extLst>
              <a:ext uri="{FF2B5EF4-FFF2-40B4-BE49-F238E27FC236}">
                <a16:creationId xmlns:a16="http://schemas.microsoft.com/office/drawing/2014/main" id="{8F61DF13-7862-04A9-4FAD-925A8A2A9660}"/>
              </a:ext>
            </a:extLst>
          </p:cNvPr>
          <p:cNvSpPr/>
          <p:nvPr userDrawn="1"/>
        </p:nvSpPr>
        <p:spPr>
          <a:xfrm>
            <a:off x="4346537" y="245303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7604C4-0229-5FB3-4E0A-46FA84328225}"/>
              </a:ext>
            </a:extLst>
          </p:cNvPr>
          <p:cNvSpPr txBox="1"/>
          <p:nvPr userDrawn="1"/>
        </p:nvSpPr>
        <p:spPr>
          <a:xfrm>
            <a:off x="4579863" y="2686176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1FDCC5E-49FA-5ADC-5F1D-BD719BB04D68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708117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E56686-7D90-82C8-89DF-53ED00194C97}"/>
              </a:ext>
            </a:extLst>
          </p:cNvPr>
          <p:cNvSpPr txBox="1"/>
          <p:nvPr userDrawn="1"/>
        </p:nvSpPr>
        <p:spPr>
          <a:xfrm>
            <a:off x="8312117" y="268503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0470435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84BB284-E9DF-45A4-C668-B77E69D9D835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>
          <a:xfrm>
            <a:off x="582871" y="3429000"/>
            <a:ext cx="11021753" cy="284162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24FF49D2-A345-98B1-4020-9AB7F7EA89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2210628"/>
            <a:ext cx="8213466" cy="999697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3504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6383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V2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84BB284-E9DF-45A4-C668-B77E69D9D835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>
          <a:xfrm>
            <a:off x="582871" y="3429000"/>
            <a:ext cx="11021753" cy="284162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24FF49D2-A345-98B1-4020-9AB7F7EA89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2210628"/>
            <a:ext cx="8213466" cy="999697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3504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58283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AA7368-759D-E787-EE05-555A50591CB7}"/>
              </a:ext>
            </a:extLst>
          </p:cNvPr>
          <p:cNvSpPr/>
          <p:nvPr userDrawn="1"/>
        </p:nvSpPr>
        <p:spPr>
          <a:xfrm>
            <a:off x="4387319" y="2754783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9418B73-D2F6-3439-095C-398557BB51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87319" y="2754783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4" name="Percent Placeholder">
            <a:extLst>
              <a:ext uri="{FF2B5EF4-FFF2-40B4-BE49-F238E27FC236}">
                <a16:creationId xmlns:a16="http://schemas.microsoft.com/office/drawing/2014/main" id="{1AC66EDD-9E2F-3728-E0B8-3812054C24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706" y="3189096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EB0B8-CEA8-BC71-BB39-22C1F1182987}"/>
              </a:ext>
            </a:extLst>
          </p:cNvPr>
          <p:cNvSpPr/>
          <p:nvPr userDrawn="1"/>
        </p:nvSpPr>
        <p:spPr>
          <a:xfrm>
            <a:off x="8148438" y="2754783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B03726E-E5D7-127E-4D2A-A5A3CD9C0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8438" y="2754783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Percent Placeholder">
            <a:extLst>
              <a:ext uri="{FF2B5EF4-FFF2-40B4-BE49-F238E27FC236}">
                <a16:creationId xmlns:a16="http://schemas.microsoft.com/office/drawing/2014/main" id="{E5EDD35C-CC4F-16D8-84E6-FBDD3EDC33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8825" y="3189096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DC5525B2-C4B4-FB3A-01D0-E2B0726117D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640519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3AA83E-E967-2597-656A-0E04C039D38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349219" y="5361302"/>
            <a:ext cx="3504100" cy="905619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129E94-14E4-1518-9340-77F51C329E3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361303"/>
            <a:ext cx="3524767" cy="9072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028CB1A2-D73B-E993-2CBE-3E773837880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640519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2FD35A7D-E84B-3C58-DDCB-11DD254EC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6512287-65BA-2386-BF4F-3BB401D4CF4E}"/>
              </a:ext>
            </a:extLst>
          </p:cNvPr>
          <p:cNvGrpSpPr/>
          <p:nvPr userDrawn="1"/>
        </p:nvGrpSpPr>
        <p:grpSpPr>
          <a:xfrm>
            <a:off x="602451" y="5440165"/>
            <a:ext cx="638728" cy="843635"/>
            <a:chOff x="4340888" y="4944601"/>
            <a:chExt cx="1013927" cy="1339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B6D2B7-E4AC-A879-16E8-228372B813B3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225B78-324F-55AA-F37F-F02EDEEA287E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DDFB1A-EF49-EDB1-159F-1E452B330724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DF10B8F-B16D-860F-7E62-252502E53989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87570288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AA7368-759D-E787-EE05-555A50591CB7}"/>
              </a:ext>
            </a:extLst>
          </p:cNvPr>
          <p:cNvSpPr/>
          <p:nvPr userDrawn="1"/>
        </p:nvSpPr>
        <p:spPr>
          <a:xfrm>
            <a:off x="4387319" y="2754781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9418B73-D2F6-3439-095C-398557BB51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87319" y="2754781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4" name="Percent Placeholder">
            <a:extLst>
              <a:ext uri="{FF2B5EF4-FFF2-40B4-BE49-F238E27FC236}">
                <a16:creationId xmlns:a16="http://schemas.microsoft.com/office/drawing/2014/main" id="{1AC66EDD-9E2F-3728-E0B8-3812054C24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706" y="3189094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EB0B8-CEA8-BC71-BB39-22C1F1182987}"/>
              </a:ext>
            </a:extLst>
          </p:cNvPr>
          <p:cNvSpPr/>
          <p:nvPr userDrawn="1"/>
        </p:nvSpPr>
        <p:spPr>
          <a:xfrm>
            <a:off x="8148438" y="2754781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B03726E-E5D7-127E-4D2A-A5A3CD9C0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8438" y="2754781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Percent Placeholder">
            <a:extLst>
              <a:ext uri="{FF2B5EF4-FFF2-40B4-BE49-F238E27FC236}">
                <a16:creationId xmlns:a16="http://schemas.microsoft.com/office/drawing/2014/main" id="{E5EDD35C-CC4F-16D8-84E6-FBDD3EDC33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8825" y="3189094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DC5525B2-C4B4-FB3A-01D0-E2B0726117D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640517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3AA83E-E967-2597-656A-0E04C039D38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361349"/>
            <a:ext cx="3504100" cy="9072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129E94-14E4-1518-9340-77F51C329E3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361301"/>
            <a:ext cx="3524767" cy="9072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028CB1A2-D73B-E993-2CBE-3E773837880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640517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2FD35A7D-E84B-3C58-DDCB-11DD254EC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BFC222-19E4-DA8D-2AD2-20AFAB31BDA4}"/>
              </a:ext>
            </a:extLst>
          </p:cNvPr>
          <p:cNvSpPr/>
          <p:nvPr userDrawn="1"/>
        </p:nvSpPr>
        <p:spPr>
          <a:xfrm>
            <a:off x="646647" y="2754781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17E9AC6-6F7B-1E13-3890-3B82D18A36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6647" y="2754781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Percent Placeholder">
            <a:extLst>
              <a:ext uri="{FF2B5EF4-FFF2-40B4-BE49-F238E27FC236}">
                <a16:creationId xmlns:a16="http://schemas.microsoft.com/office/drawing/2014/main" id="{67BF21C0-0EFE-D13F-2631-7EF824651E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7034" y="3189094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07F179CA-CEC9-8970-E8D1-6D8FAC5C56A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640517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591C7D4-FA02-259B-A048-26F7D5D0AC26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08547" y="5361349"/>
            <a:ext cx="3504100" cy="907200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55750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AA7368-759D-E787-EE05-555A50591CB7}"/>
              </a:ext>
            </a:extLst>
          </p:cNvPr>
          <p:cNvSpPr/>
          <p:nvPr userDrawn="1"/>
        </p:nvSpPr>
        <p:spPr>
          <a:xfrm>
            <a:off x="3449003" y="2558009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9418B73-D2F6-3439-095C-398557BB51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9003" y="2558009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4" name="Percent Placeholder">
            <a:extLst>
              <a:ext uri="{FF2B5EF4-FFF2-40B4-BE49-F238E27FC236}">
                <a16:creationId xmlns:a16="http://schemas.microsoft.com/office/drawing/2014/main" id="{1AC66EDD-9E2F-3728-E0B8-3812054C24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19390" y="2992322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EB0B8-CEA8-BC71-BB39-22C1F1182987}"/>
              </a:ext>
            </a:extLst>
          </p:cNvPr>
          <p:cNvSpPr/>
          <p:nvPr userDrawn="1"/>
        </p:nvSpPr>
        <p:spPr>
          <a:xfrm>
            <a:off x="6283090" y="2558009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B03726E-E5D7-127E-4D2A-A5A3CD9C0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2558009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Percent Placeholder">
            <a:extLst>
              <a:ext uri="{FF2B5EF4-FFF2-40B4-BE49-F238E27FC236}">
                <a16:creationId xmlns:a16="http://schemas.microsoft.com/office/drawing/2014/main" id="{E5EDD35C-CC4F-16D8-84E6-FBDD3EDC33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53477" y="2992322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DC5525B2-C4B4-FB3A-01D0-E2B0726117D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10903" y="4443745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3AA83E-E967-2597-656A-0E04C039D38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410903" y="5164577"/>
            <a:ext cx="2570400" cy="1108752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129E94-14E4-1518-9340-77F51C329E3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214509" y="5164529"/>
            <a:ext cx="2570400" cy="11088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028CB1A2-D73B-E993-2CBE-3E773837880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14510" y="4443745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2FD35A7D-E84B-3C58-DDCB-11DD254EC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BFC222-19E4-DA8D-2AD2-20AFAB31BDA4}"/>
              </a:ext>
            </a:extLst>
          </p:cNvPr>
          <p:cNvSpPr/>
          <p:nvPr userDrawn="1"/>
        </p:nvSpPr>
        <p:spPr>
          <a:xfrm>
            <a:off x="646647" y="2558009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17E9AC6-6F7B-1E13-3890-3B82D18A36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6647" y="2558009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Percent Placeholder">
            <a:extLst>
              <a:ext uri="{FF2B5EF4-FFF2-40B4-BE49-F238E27FC236}">
                <a16:creationId xmlns:a16="http://schemas.microsoft.com/office/drawing/2014/main" id="{67BF21C0-0EFE-D13F-2631-7EF824651E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7034" y="2992322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07F179CA-CEC9-8970-E8D1-6D8FAC5C56A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443745"/>
            <a:ext cx="2571216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591C7D4-FA02-259B-A048-26F7D5D0AC26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08547" y="5164577"/>
            <a:ext cx="2571216" cy="1108752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1A1DFE-C7AB-A3DC-021B-19C4F5B6E3C7}"/>
              </a:ext>
            </a:extLst>
          </p:cNvPr>
          <p:cNvSpPr/>
          <p:nvPr userDrawn="1"/>
        </p:nvSpPr>
        <p:spPr>
          <a:xfrm>
            <a:off x="9091376" y="2558009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4BDC02A-7923-AE1D-EC4D-FA6FA812A03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91376" y="2558009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Percent Placeholder">
            <a:extLst>
              <a:ext uri="{FF2B5EF4-FFF2-40B4-BE49-F238E27FC236}">
                <a16:creationId xmlns:a16="http://schemas.microsoft.com/office/drawing/2014/main" id="{72D50A36-1E18-5F28-3484-887EA8CEF64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61763" y="2992322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925FE9D-D131-4908-36E9-9B74FD4F021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9022795" y="5164529"/>
            <a:ext cx="2570400" cy="11088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70A567FB-F20F-FB6D-6F3D-7166EC369EA8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022796" y="4443745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6606911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2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1BAB556-6110-BB10-0AF0-67AD3F255F9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203950" y="1333500"/>
            <a:ext cx="5405438" cy="49387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582872" y="3681859"/>
            <a:ext cx="5400000" cy="2587885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2871" y="3681859"/>
            <a:ext cx="5400000" cy="881162"/>
          </a:xfrm>
        </p:spPr>
        <p:txBody>
          <a:bodyPr wrap="square" lIns="252000" tIns="252000" rIns="252000" bIns="7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4609321"/>
            <a:ext cx="5400674" cy="1660423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30BE9D19-8AD1-5A44-0950-23F97F9F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33190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1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711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1BAB556-6110-BB10-0AF0-67AD3F255F9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581107" y="1333500"/>
            <a:ext cx="5405438" cy="49387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208712" y="3681859"/>
            <a:ext cx="5400000" cy="2587885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8711" y="3681859"/>
            <a:ext cx="5400000" cy="881162"/>
          </a:xfrm>
        </p:spPr>
        <p:txBody>
          <a:bodyPr wrap="square" lIns="252000" tIns="252000" rIns="252000" bIns="7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08711" y="4609321"/>
            <a:ext cx="5400674" cy="1660423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30BE9D19-8AD1-5A44-0950-23F97F9F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2024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1BAB556-6110-BB10-0AF0-67AD3F255F9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203950" y="1333500"/>
            <a:ext cx="5405438" cy="49387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582872" y="3681859"/>
            <a:ext cx="5400000" cy="2587885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2871" y="3681859"/>
            <a:ext cx="5400000" cy="881162"/>
          </a:xfrm>
        </p:spPr>
        <p:txBody>
          <a:bodyPr wrap="square" lIns="252000" tIns="252000" rIns="252000" bIns="7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4609321"/>
            <a:ext cx="5400674" cy="1660423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30BE9D19-8AD1-5A44-0950-23F97F9F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477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15650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287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1BAB556-6110-BB10-0AF0-67AD3F255F9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586896" y="1333500"/>
            <a:ext cx="5405438" cy="49387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207287" y="3681859"/>
            <a:ext cx="5400000" cy="2587885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7287" y="3681859"/>
            <a:ext cx="5400000" cy="881162"/>
          </a:xfrm>
        </p:spPr>
        <p:txBody>
          <a:bodyPr wrap="square" lIns="252000" tIns="252000" rIns="252000" bIns="7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07287" y="4609321"/>
            <a:ext cx="5400674" cy="1660423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30BE9D19-8AD1-5A44-0950-23F97F9F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84050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0" y="1332959"/>
            <a:ext cx="8193887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443745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164577"/>
            <a:ext cx="3504100" cy="1108752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164529"/>
            <a:ext cx="3524767" cy="11088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443745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443745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08547" y="5164577"/>
            <a:ext cx="3504100" cy="1108752"/>
          </a:xfrm>
        </p:spPr>
        <p:txBody>
          <a:bodyPr lIns="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587374" y="3340088"/>
            <a:ext cx="3524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587374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4338334" y="3340088"/>
            <a:ext cx="3524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30700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8075615" y="3340088"/>
            <a:ext cx="3524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8075615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2409" y="3417488"/>
            <a:ext cx="720000" cy="720000"/>
          </a:xfrm>
          <a:prstGeom prst="rect">
            <a:avLst/>
          </a:prstGeom>
        </p:spPr>
      </p:pic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3369" y="3417488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0650" y="341748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39967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8726" y="2373047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6899" y="4212969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406899" y="4933801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210594" y="4933753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10594" y="4212969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4212969"/>
            <a:ext cx="2571216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3801"/>
            <a:ext cx="2571216" cy="1348236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3107608"/>
            <a:ext cx="2586112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3107214"/>
            <a:ext cx="2589497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3406899" y="3107608"/>
            <a:ext cx="2570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3406899" y="3107214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6210594" y="3107608"/>
            <a:ext cx="2570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210594" y="3107214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299" y="2373047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0994" y="2373047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18985" y="4905466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018985" y="4184682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9018985" y="3079321"/>
            <a:ext cx="2570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018985" y="3078927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385" y="234476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8082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8614" y="2271500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849117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851157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095620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095620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4212969"/>
            <a:ext cx="20160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5565"/>
            <a:ext cx="2016000" cy="1348236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2851157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851157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5095620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5095620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157" y="2271500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1620" y="2271500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42123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342123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7342123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342123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8123" y="2243213"/>
            <a:ext cx="720000" cy="720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6EC4F7-AE45-AEEB-E1C6-E8B9A94030B1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9588625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ubtitle Placeholder">
            <a:extLst>
              <a:ext uri="{FF2B5EF4-FFF2-40B4-BE49-F238E27FC236}">
                <a16:creationId xmlns:a16="http://schemas.microsoft.com/office/drawing/2014/main" id="{B06F1B52-0380-2466-7E89-B5E352E12BB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588625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8B100D-B3FA-7608-E393-1295ABCBAC90}"/>
              </a:ext>
            </a:extLst>
          </p:cNvPr>
          <p:cNvSpPr/>
          <p:nvPr userDrawn="1"/>
        </p:nvSpPr>
        <p:spPr>
          <a:xfrm>
            <a:off x="9588625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Milestone Placeholder">
            <a:extLst>
              <a:ext uri="{FF2B5EF4-FFF2-40B4-BE49-F238E27FC236}">
                <a16:creationId xmlns:a16="http://schemas.microsoft.com/office/drawing/2014/main" id="{50B030E2-82B5-2656-88E8-23EAE5CA3A6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9588625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 descr="Arrow Right outline">
            <a:extLst>
              <a:ext uri="{FF2B5EF4-FFF2-40B4-BE49-F238E27FC236}">
                <a16:creationId xmlns:a16="http://schemas.microsoft.com/office/drawing/2014/main" id="{FB8CC120-5356-D56F-614B-309DEE745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625" y="22432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7128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14" y="2115138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468048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468048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33482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33482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3818716"/>
            <a:ext cx="1659600" cy="1107996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5565"/>
            <a:ext cx="1659600" cy="1348236"/>
          </a:xfrm>
        </p:spPr>
        <p:txBody>
          <a:bodyPr lIns="72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2468048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468048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4333482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333482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648" y="2115138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082" y="2115138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8964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6208964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6208964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208964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8564" y="2086851"/>
            <a:ext cx="720000" cy="720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6EC4F7-AE45-AEEB-E1C6-E8B9A94030B1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8084446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ubtitle Placeholder">
            <a:extLst>
              <a:ext uri="{FF2B5EF4-FFF2-40B4-BE49-F238E27FC236}">
                <a16:creationId xmlns:a16="http://schemas.microsoft.com/office/drawing/2014/main" id="{B06F1B52-0380-2466-7E89-B5E352E12BB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084446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8B100D-B3FA-7608-E393-1295ABCBAC90}"/>
              </a:ext>
            </a:extLst>
          </p:cNvPr>
          <p:cNvSpPr/>
          <p:nvPr userDrawn="1"/>
        </p:nvSpPr>
        <p:spPr>
          <a:xfrm>
            <a:off x="8084446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Milestone Placeholder">
            <a:extLst>
              <a:ext uri="{FF2B5EF4-FFF2-40B4-BE49-F238E27FC236}">
                <a16:creationId xmlns:a16="http://schemas.microsoft.com/office/drawing/2014/main" id="{50B030E2-82B5-2656-88E8-23EAE5CA3A6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84446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 descr="Arrow Right outline">
            <a:extLst>
              <a:ext uri="{FF2B5EF4-FFF2-40B4-BE49-F238E27FC236}">
                <a16:creationId xmlns:a16="http://schemas.microsoft.com/office/drawing/2014/main" id="{FB8CC120-5356-D56F-614B-309DEE745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4046" y="2086851"/>
            <a:ext cx="720000" cy="720000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146230-FFFE-3A56-C488-C60B5157D1A4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9937406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039F85EF-0BB0-B6F5-0A20-37A09C66771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9937406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293B6E-7BFA-3454-DB55-234BB441691E}"/>
              </a:ext>
            </a:extLst>
          </p:cNvPr>
          <p:cNvSpPr/>
          <p:nvPr userDrawn="1"/>
        </p:nvSpPr>
        <p:spPr>
          <a:xfrm>
            <a:off x="9937406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5623DAA1-302F-9881-9051-C1CE86CE351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9937406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6" name="Graphic 35" descr="Arrow Right outline">
            <a:extLst>
              <a:ext uri="{FF2B5EF4-FFF2-40B4-BE49-F238E27FC236}">
                <a16:creationId xmlns:a16="http://schemas.microsoft.com/office/drawing/2014/main" id="{A1DB5A02-5AB5-659E-F115-2CD7F88BB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006" y="205851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0349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5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0" y="1332959"/>
            <a:ext cx="8193887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443745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164577"/>
            <a:ext cx="3504100" cy="1108752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164529"/>
            <a:ext cx="3524767" cy="11088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443745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443745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08547" y="5164577"/>
            <a:ext cx="3504100" cy="1108752"/>
          </a:xfrm>
        </p:spPr>
        <p:txBody>
          <a:bodyPr lIns="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587374" y="3340088"/>
            <a:ext cx="3524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587374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4338334" y="3340088"/>
            <a:ext cx="3524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30700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8075615" y="3340088"/>
            <a:ext cx="3524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8075615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2409" y="3417488"/>
            <a:ext cx="720000" cy="720000"/>
          </a:xfrm>
          <a:prstGeom prst="rect">
            <a:avLst/>
          </a:prstGeom>
        </p:spPr>
      </p:pic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3369" y="3417488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0650" y="341748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8689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6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8726" y="2373047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6899" y="4212969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406899" y="4933801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210594" y="4933753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10594" y="4212969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4212969"/>
            <a:ext cx="2571216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3801"/>
            <a:ext cx="2571216" cy="1348236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3107608"/>
            <a:ext cx="2586112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3107214"/>
            <a:ext cx="2589497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3406899" y="3107608"/>
            <a:ext cx="2570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3406899" y="3107214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6210594" y="3107608"/>
            <a:ext cx="2570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210594" y="3107214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299" y="2373047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0994" y="2373047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18985" y="4905466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018985" y="4184682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9018985" y="3079321"/>
            <a:ext cx="2570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018985" y="3078927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385" y="234476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8659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7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8614" y="2271500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849117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851157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095620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095620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4212969"/>
            <a:ext cx="20160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5565"/>
            <a:ext cx="2016000" cy="1348236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2851157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851157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5095620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5095620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157" y="2271500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1620" y="2271500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42123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342123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7342123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342123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8123" y="2243213"/>
            <a:ext cx="720000" cy="720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6EC4F7-AE45-AEEB-E1C6-E8B9A94030B1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9588625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ubtitle Placeholder">
            <a:extLst>
              <a:ext uri="{FF2B5EF4-FFF2-40B4-BE49-F238E27FC236}">
                <a16:creationId xmlns:a16="http://schemas.microsoft.com/office/drawing/2014/main" id="{B06F1B52-0380-2466-7E89-B5E352E12BB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588625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8B100D-B3FA-7608-E393-1295ABCBAC90}"/>
              </a:ext>
            </a:extLst>
          </p:cNvPr>
          <p:cNvSpPr/>
          <p:nvPr userDrawn="1"/>
        </p:nvSpPr>
        <p:spPr>
          <a:xfrm>
            <a:off x="9588625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Milestone Placeholder">
            <a:extLst>
              <a:ext uri="{FF2B5EF4-FFF2-40B4-BE49-F238E27FC236}">
                <a16:creationId xmlns:a16="http://schemas.microsoft.com/office/drawing/2014/main" id="{50B030E2-82B5-2656-88E8-23EAE5CA3A6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9588625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 descr="Arrow Right outline">
            <a:extLst>
              <a:ext uri="{FF2B5EF4-FFF2-40B4-BE49-F238E27FC236}">
                <a16:creationId xmlns:a16="http://schemas.microsoft.com/office/drawing/2014/main" id="{FB8CC120-5356-D56F-614B-309DEE745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625" y="22432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4552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8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14" y="2115138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468048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468048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33482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33482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3818716"/>
            <a:ext cx="1659600" cy="1107996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5565"/>
            <a:ext cx="1659600" cy="1348236"/>
          </a:xfrm>
        </p:spPr>
        <p:txBody>
          <a:bodyPr lIns="72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2468048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468048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4333482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333482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648" y="2115138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082" y="2115138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8964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6208964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6208964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208964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8564" y="2086851"/>
            <a:ext cx="720000" cy="720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6EC4F7-AE45-AEEB-E1C6-E8B9A94030B1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8084446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ubtitle Placeholder">
            <a:extLst>
              <a:ext uri="{FF2B5EF4-FFF2-40B4-BE49-F238E27FC236}">
                <a16:creationId xmlns:a16="http://schemas.microsoft.com/office/drawing/2014/main" id="{B06F1B52-0380-2466-7E89-B5E352E12BB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084446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8B100D-B3FA-7608-E393-1295ABCBAC90}"/>
              </a:ext>
            </a:extLst>
          </p:cNvPr>
          <p:cNvSpPr/>
          <p:nvPr userDrawn="1"/>
        </p:nvSpPr>
        <p:spPr>
          <a:xfrm>
            <a:off x="8084446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Milestone Placeholder">
            <a:extLst>
              <a:ext uri="{FF2B5EF4-FFF2-40B4-BE49-F238E27FC236}">
                <a16:creationId xmlns:a16="http://schemas.microsoft.com/office/drawing/2014/main" id="{50B030E2-82B5-2656-88E8-23EAE5CA3A6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84446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 descr="Arrow Right outline">
            <a:extLst>
              <a:ext uri="{FF2B5EF4-FFF2-40B4-BE49-F238E27FC236}">
                <a16:creationId xmlns:a16="http://schemas.microsoft.com/office/drawing/2014/main" id="{FB8CC120-5356-D56F-614B-309DEE745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4046" y="2086851"/>
            <a:ext cx="720000" cy="720000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146230-FFFE-3A56-C488-C60B5157D1A4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9937406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039F85EF-0BB0-B6F5-0A20-37A09C66771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9937406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293B6E-7BFA-3454-DB55-234BB441691E}"/>
              </a:ext>
            </a:extLst>
          </p:cNvPr>
          <p:cNvSpPr/>
          <p:nvPr userDrawn="1"/>
        </p:nvSpPr>
        <p:spPr>
          <a:xfrm>
            <a:off x="9937406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5623DAA1-302F-9881-9051-C1CE86CE351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9937406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6" name="Graphic 35" descr="Arrow Right outline">
            <a:extLst>
              <a:ext uri="{FF2B5EF4-FFF2-40B4-BE49-F238E27FC236}">
                <a16:creationId xmlns:a16="http://schemas.microsoft.com/office/drawing/2014/main" id="{A1DB5A02-5AB5-659E-F115-2CD7F88BB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006" y="205851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5676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12639"/>
            <a:ext cx="8193887" cy="2056626"/>
          </a:xfrm>
          <a:prstGeom prst="rect">
            <a:avLst/>
          </a:prstGeom>
        </p:spPr>
        <p:txBody>
          <a:bodyPr vert="horz" wrap="square" lIns="360000" tIns="360000" rIns="360000" bIns="360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9ACD3F3-607C-86D1-8F5E-CE07816C97D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1699760" y="4590561"/>
            <a:ext cx="4284000" cy="273720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7AA8CC70-815B-8DDA-C266-93DFE2A2B1FD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699762" y="4295847"/>
            <a:ext cx="4284000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740FBF9-BCF8-5129-8C8F-E7FA171304B5}"/>
              </a:ext>
            </a:extLst>
          </p:cNvPr>
          <p:cNvSpPr/>
          <p:nvPr userDrawn="1"/>
        </p:nvSpPr>
        <p:spPr>
          <a:xfrm>
            <a:off x="586994" y="4164333"/>
            <a:ext cx="8748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BDBDBD3-CEC3-FD67-C2EB-18BE3290B081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1699760" y="5821315"/>
            <a:ext cx="4284000" cy="273720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Subtitle Placeholder">
            <a:extLst>
              <a:ext uri="{FF2B5EF4-FFF2-40B4-BE49-F238E27FC236}">
                <a16:creationId xmlns:a16="http://schemas.microsoft.com/office/drawing/2014/main" id="{BECC9C75-FBE1-2429-1F74-94FE79936D81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1699762" y="5535458"/>
            <a:ext cx="4284000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C48FA8-CEEA-7CA2-2F66-EB7FE51512E4}"/>
              </a:ext>
            </a:extLst>
          </p:cNvPr>
          <p:cNvSpPr/>
          <p:nvPr userDrawn="1"/>
        </p:nvSpPr>
        <p:spPr>
          <a:xfrm>
            <a:off x="586994" y="5403944"/>
            <a:ext cx="8748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D7CD925-F338-19B6-65A1-8627D47ED18F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14176" y="4568537"/>
            <a:ext cx="4284000" cy="273720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1543B118-D5A1-707B-4620-D54ABA3C9D84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314178" y="4282680"/>
            <a:ext cx="4284000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9EC49E-1361-8A04-36AF-92881D6F30F7}"/>
              </a:ext>
            </a:extLst>
          </p:cNvPr>
          <p:cNvSpPr/>
          <p:nvPr userDrawn="1"/>
        </p:nvSpPr>
        <p:spPr>
          <a:xfrm>
            <a:off x="6201410" y="4151166"/>
            <a:ext cx="8748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3630FD4-F1DA-FB2A-DA50-C8A6C729BFFB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7314176" y="5809451"/>
            <a:ext cx="4284000" cy="273720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Subtitle Placeholder">
            <a:extLst>
              <a:ext uri="{FF2B5EF4-FFF2-40B4-BE49-F238E27FC236}">
                <a16:creationId xmlns:a16="http://schemas.microsoft.com/office/drawing/2014/main" id="{4D0C7737-CCEB-FEB8-7CA8-F2A35FED8978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7314178" y="5522292"/>
            <a:ext cx="4284000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1F496BB-D305-00CC-C7C4-5453EEC56BA8}"/>
              </a:ext>
            </a:extLst>
          </p:cNvPr>
          <p:cNvSpPr/>
          <p:nvPr userDrawn="1"/>
        </p:nvSpPr>
        <p:spPr>
          <a:xfrm>
            <a:off x="6201410" y="5390778"/>
            <a:ext cx="8748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80" descr="Земля контур">
            <a:extLst>
              <a:ext uri="{FF2B5EF4-FFF2-40B4-BE49-F238E27FC236}">
                <a16:creationId xmlns:a16="http://schemas.microsoft.com/office/drawing/2014/main" id="{9EAEA803-52F1-845D-0EA4-4F9A17A3A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394" y="4367733"/>
            <a:ext cx="468000" cy="468000"/>
          </a:xfrm>
          <a:prstGeom prst="rect">
            <a:avLst/>
          </a:prstGeom>
        </p:spPr>
      </p:pic>
      <p:pic>
        <p:nvPicPr>
          <p:cNvPr id="50" name="Рисунок 85" descr="Конверт контур">
            <a:extLst>
              <a:ext uri="{FF2B5EF4-FFF2-40B4-BE49-F238E27FC236}">
                <a16:creationId xmlns:a16="http://schemas.microsoft.com/office/drawing/2014/main" id="{EA8AFFE7-FF76-F08D-4855-D63F7A5142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90394" y="5607344"/>
            <a:ext cx="468000" cy="468000"/>
          </a:xfrm>
          <a:prstGeom prst="rect">
            <a:avLst/>
          </a:prstGeom>
        </p:spPr>
      </p:pic>
      <p:pic>
        <p:nvPicPr>
          <p:cNvPr id="51" name="Рисунок 90" descr="Телефонная трубка контур">
            <a:extLst>
              <a:ext uri="{FF2B5EF4-FFF2-40B4-BE49-F238E27FC236}">
                <a16:creationId xmlns:a16="http://schemas.microsoft.com/office/drawing/2014/main" id="{C8C7C705-A74C-6CA8-FB1A-27979098D7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04810" y="4354566"/>
            <a:ext cx="468000" cy="468000"/>
          </a:xfrm>
          <a:prstGeom prst="rect">
            <a:avLst/>
          </a:prstGeom>
        </p:spPr>
      </p:pic>
      <p:pic>
        <p:nvPicPr>
          <p:cNvPr id="52" name="Рисунок 95" descr="Карта с кнопкой контур">
            <a:extLst>
              <a:ext uri="{FF2B5EF4-FFF2-40B4-BE49-F238E27FC236}">
                <a16:creationId xmlns:a16="http://schemas.microsoft.com/office/drawing/2014/main" id="{985A0130-C540-9E58-A88C-F1CC1E60D5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04810" y="5594178"/>
            <a:ext cx="468000" cy="46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1753C3-F2DF-76D2-1519-B841F618277A}"/>
              </a:ext>
            </a:extLst>
          </p:cNvPr>
          <p:cNvSpPr/>
          <p:nvPr userDrawn="1"/>
        </p:nvSpPr>
        <p:spPr>
          <a:xfrm>
            <a:off x="602450" y="1312639"/>
            <a:ext cx="10987097" cy="2055600"/>
          </a:xfrm>
          <a:prstGeom prst="roundRect">
            <a:avLst>
              <a:gd name="adj" fmla="val 1186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Graphic 2" descr="Arrow Right outline">
            <a:extLst>
              <a:ext uri="{FF2B5EF4-FFF2-40B4-BE49-F238E27FC236}">
                <a16:creationId xmlns:a16="http://schemas.microsoft.com/office/drawing/2014/main" id="{8BB9210F-BAB6-EA31-3E31-7D045BC996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6601" y="26167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316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27216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V2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3729837" cy="26591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br>
              <a:rPr lang="ru-RU" dirty="0"/>
            </a:b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9ACD3F3-607C-86D1-8F5E-CE07816C97D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097681" y="1732412"/>
            <a:ext cx="3506944" cy="273720"/>
          </a:xfrm>
        </p:spPr>
        <p:txBody>
          <a:bodyPr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7AA8CC70-815B-8DDA-C266-93DFE2A2B1FD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097681" y="1437698"/>
            <a:ext cx="3524738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740FBF9-BCF8-5129-8C8F-E7FA171304B5}"/>
              </a:ext>
            </a:extLst>
          </p:cNvPr>
          <p:cNvSpPr/>
          <p:nvPr userDrawn="1"/>
        </p:nvSpPr>
        <p:spPr>
          <a:xfrm>
            <a:off x="6984913" y="1306184"/>
            <a:ext cx="8748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BDBDBD3-CEC3-FD67-C2EB-18BE3290B081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8097681" y="3085086"/>
            <a:ext cx="3506944" cy="273720"/>
          </a:xfrm>
        </p:spPr>
        <p:txBody>
          <a:bodyPr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Subtitle Placeholder">
            <a:extLst>
              <a:ext uri="{FF2B5EF4-FFF2-40B4-BE49-F238E27FC236}">
                <a16:creationId xmlns:a16="http://schemas.microsoft.com/office/drawing/2014/main" id="{BECC9C75-FBE1-2429-1F74-94FE79936D81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8097681" y="2799229"/>
            <a:ext cx="3524738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C48FA8-CEEA-7CA2-2F66-EB7FE51512E4}"/>
              </a:ext>
            </a:extLst>
          </p:cNvPr>
          <p:cNvSpPr/>
          <p:nvPr userDrawn="1"/>
        </p:nvSpPr>
        <p:spPr>
          <a:xfrm>
            <a:off x="6984913" y="2667715"/>
            <a:ext cx="8748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D7CD925-F338-19B6-65A1-8627D47ED18F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8097681" y="4446617"/>
            <a:ext cx="3506944" cy="273720"/>
          </a:xfrm>
        </p:spPr>
        <p:txBody>
          <a:bodyPr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1543B118-D5A1-707B-4620-D54ABA3C9D84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8097681" y="4160760"/>
            <a:ext cx="3524738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9EC49E-1361-8A04-36AF-92881D6F30F7}"/>
              </a:ext>
            </a:extLst>
          </p:cNvPr>
          <p:cNvSpPr/>
          <p:nvPr userDrawn="1"/>
        </p:nvSpPr>
        <p:spPr>
          <a:xfrm>
            <a:off x="6984913" y="4029246"/>
            <a:ext cx="8748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3630FD4-F1DA-FB2A-DA50-C8A6C729BFFB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8097681" y="5809451"/>
            <a:ext cx="3506944" cy="273720"/>
          </a:xfrm>
        </p:spPr>
        <p:txBody>
          <a:bodyPr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Subtitle Placeholder">
            <a:extLst>
              <a:ext uri="{FF2B5EF4-FFF2-40B4-BE49-F238E27FC236}">
                <a16:creationId xmlns:a16="http://schemas.microsoft.com/office/drawing/2014/main" id="{4D0C7737-CCEB-FEB8-7CA8-F2A35FED8978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097681" y="5522292"/>
            <a:ext cx="3524738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1F496BB-D305-00CC-C7C4-5453EEC56BA8}"/>
              </a:ext>
            </a:extLst>
          </p:cNvPr>
          <p:cNvSpPr/>
          <p:nvPr userDrawn="1"/>
        </p:nvSpPr>
        <p:spPr>
          <a:xfrm>
            <a:off x="6984913" y="5390778"/>
            <a:ext cx="8748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80" descr="Земля контур">
            <a:extLst>
              <a:ext uri="{FF2B5EF4-FFF2-40B4-BE49-F238E27FC236}">
                <a16:creationId xmlns:a16="http://schemas.microsoft.com/office/drawing/2014/main" id="{9EAEA803-52F1-845D-0EA4-4F9A17A3A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8313" y="1509584"/>
            <a:ext cx="468000" cy="468000"/>
          </a:xfrm>
          <a:prstGeom prst="rect">
            <a:avLst/>
          </a:prstGeom>
        </p:spPr>
      </p:pic>
      <p:pic>
        <p:nvPicPr>
          <p:cNvPr id="50" name="Рисунок 85" descr="Конверт контур">
            <a:extLst>
              <a:ext uri="{FF2B5EF4-FFF2-40B4-BE49-F238E27FC236}">
                <a16:creationId xmlns:a16="http://schemas.microsoft.com/office/drawing/2014/main" id="{EA8AFFE7-FF76-F08D-4855-D63F7A5142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88313" y="2871115"/>
            <a:ext cx="468000" cy="468000"/>
          </a:xfrm>
          <a:prstGeom prst="rect">
            <a:avLst/>
          </a:prstGeom>
        </p:spPr>
      </p:pic>
      <p:pic>
        <p:nvPicPr>
          <p:cNvPr id="51" name="Рисунок 90" descr="Телефонная трубка контур">
            <a:extLst>
              <a:ext uri="{FF2B5EF4-FFF2-40B4-BE49-F238E27FC236}">
                <a16:creationId xmlns:a16="http://schemas.microsoft.com/office/drawing/2014/main" id="{C8C7C705-A74C-6CA8-FB1A-27979098D7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88313" y="4232646"/>
            <a:ext cx="468000" cy="468000"/>
          </a:xfrm>
          <a:prstGeom prst="rect">
            <a:avLst/>
          </a:prstGeom>
        </p:spPr>
      </p:pic>
      <p:pic>
        <p:nvPicPr>
          <p:cNvPr id="52" name="Рисунок 95" descr="Карта с кнопкой контур">
            <a:extLst>
              <a:ext uri="{FF2B5EF4-FFF2-40B4-BE49-F238E27FC236}">
                <a16:creationId xmlns:a16="http://schemas.microsoft.com/office/drawing/2014/main" id="{985A0130-C540-9E58-A88C-F1CC1E60D5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88313" y="5594178"/>
            <a:ext cx="468000" cy="46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5265293-A939-A092-43A3-80C9C01ABBBA}"/>
              </a:ext>
            </a:extLst>
          </p:cNvPr>
          <p:cNvGrpSpPr/>
          <p:nvPr userDrawn="1"/>
        </p:nvGrpSpPr>
        <p:grpSpPr>
          <a:xfrm>
            <a:off x="592723" y="5506126"/>
            <a:ext cx="792108" cy="748491"/>
            <a:chOff x="9654208" y="2360582"/>
            <a:chExt cx="735123" cy="69464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DA0E6A0-4FD4-F022-3DE7-7A42BD5428A2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1D8764-DAA9-5A87-7712-5DCC405EF8C1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C29C3F6-C5A4-D4F8-5F67-4AFF8C18D880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95E5AE6-F315-6270-3D9B-577AC03A5F62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1472087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FF1887-3462-3418-5A2F-59FAA09E8CD0}"/>
              </a:ext>
            </a:extLst>
          </p:cNvPr>
          <p:cNvSpPr/>
          <p:nvPr userDrawn="1"/>
        </p:nvSpPr>
        <p:spPr>
          <a:xfrm>
            <a:off x="602452" y="1309508"/>
            <a:ext cx="11002173" cy="22032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68D83-C006-4A1B-CC11-975313ED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764" y="1309508"/>
            <a:ext cx="8424862" cy="2202032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r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A926F68-B260-47BD-A751-C3CC990BB48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8866" y="4895526"/>
            <a:ext cx="5385599" cy="1384995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14239-FC42-D529-426A-31FC8E27F41E}"/>
              </a:ext>
            </a:extLst>
          </p:cNvPr>
          <p:cNvGrpSpPr/>
          <p:nvPr userDrawn="1"/>
        </p:nvGrpSpPr>
        <p:grpSpPr>
          <a:xfrm>
            <a:off x="467057" y="5392304"/>
            <a:ext cx="1008000" cy="1008000"/>
            <a:chOff x="9086096" y="3306842"/>
            <a:chExt cx="1008000" cy="1008000"/>
          </a:xfrm>
        </p:grpSpPr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0E9826A1-A9D0-8B6A-B506-9069384C4F00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D65AA006-F9CE-A406-D4ED-F9AFC399B59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57239916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V2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FF1887-3462-3418-5A2F-59FAA09E8CD0}"/>
              </a:ext>
            </a:extLst>
          </p:cNvPr>
          <p:cNvSpPr/>
          <p:nvPr userDrawn="1"/>
        </p:nvSpPr>
        <p:spPr>
          <a:xfrm>
            <a:off x="602452" y="1309507"/>
            <a:ext cx="7257259" cy="2865600"/>
          </a:xfrm>
          <a:prstGeom prst="roundRect">
            <a:avLst>
              <a:gd name="adj" fmla="val 8451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68D83-C006-4A1B-CC11-975313ED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3" y="1309508"/>
            <a:ext cx="7257260" cy="2866830"/>
          </a:xfrm>
          <a:prstGeom prst="rect">
            <a:avLst/>
          </a:prstGeom>
        </p:spPr>
        <p:txBody>
          <a:bodyPr vert="horz" wrap="square" lIns="432000" tIns="432000" rIns="432000" bIns="43200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br>
              <a:rPr lang="en-US" dirty="0"/>
            </a:br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A926F68-B260-47BD-A751-C3CC990BB48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3" y="4895526"/>
            <a:ext cx="5385599" cy="1384995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14239-FC42-D529-426A-31FC8E27F41E}"/>
              </a:ext>
            </a:extLst>
          </p:cNvPr>
          <p:cNvGrpSpPr/>
          <p:nvPr userDrawn="1"/>
        </p:nvGrpSpPr>
        <p:grpSpPr>
          <a:xfrm>
            <a:off x="10708385" y="5392304"/>
            <a:ext cx="1008000" cy="1008000"/>
            <a:chOff x="9086096" y="3306842"/>
            <a:chExt cx="1008000" cy="1008000"/>
          </a:xfrm>
        </p:grpSpPr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0E9826A1-A9D0-8B6A-B506-9069384C4F00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D65AA006-F9CE-A406-D4ED-F9AFC399B59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906434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FF1887-3462-3418-5A2F-59FAA09E8CD0}"/>
              </a:ext>
            </a:extLst>
          </p:cNvPr>
          <p:cNvSpPr/>
          <p:nvPr userDrawn="1"/>
        </p:nvSpPr>
        <p:spPr>
          <a:xfrm>
            <a:off x="602452" y="1309507"/>
            <a:ext cx="11002173" cy="2865600"/>
          </a:xfrm>
          <a:prstGeom prst="roundRect">
            <a:avLst>
              <a:gd name="adj" fmla="val 8451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68D83-C006-4A1B-CC11-975313ED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09508"/>
            <a:ext cx="10987095" cy="2866830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A926F68-B260-47BD-A751-C3CC990BB48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3" y="4895526"/>
            <a:ext cx="5385597" cy="1384995"/>
          </a:xfrm>
        </p:spPr>
        <p:txBody>
          <a:bodyPr wrap="square" lIns="252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14239-FC42-D529-426A-31FC8E27F41E}"/>
              </a:ext>
            </a:extLst>
          </p:cNvPr>
          <p:cNvGrpSpPr/>
          <p:nvPr userDrawn="1"/>
        </p:nvGrpSpPr>
        <p:grpSpPr>
          <a:xfrm>
            <a:off x="10708385" y="5392304"/>
            <a:ext cx="1008000" cy="1008000"/>
            <a:chOff x="9086096" y="3306842"/>
            <a:chExt cx="1008000" cy="1008000"/>
          </a:xfrm>
        </p:grpSpPr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0E9826A1-A9D0-8B6A-B506-9069384C4F00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D65AA006-F9CE-A406-D4ED-F9AFC399B59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C30561-FD7A-8860-B90A-A86FAE38071A}"/>
              </a:ext>
            </a:extLst>
          </p:cNvPr>
          <p:cNvSpPr/>
          <p:nvPr userDrawn="1"/>
        </p:nvSpPr>
        <p:spPr>
          <a:xfrm>
            <a:off x="602453" y="4894521"/>
            <a:ext cx="5385597" cy="138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22074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352" y="1332959"/>
            <a:ext cx="5400000" cy="664797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16352" y="2893052"/>
            <a:ext cx="5400000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6351" y="2893052"/>
            <a:ext cx="4462844" cy="604163"/>
          </a:xfrm>
        </p:spPr>
        <p:txBody>
          <a:bodyPr wrap="square" lIns="252000" tIns="252000" rIns="108000" bIns="7200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16351" y="3999218"/>
            <a:ext cx="5400674" cy="2269821"/>
          </a:xfrm>
        </p:spPr>
        <p:txBody>
          <a:bodyPr lIns="252000" tIns="25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3E1BFA-E7CB-0BA1-DBBD-DDC604706F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091362" y="584201"/>
            <a:ext cx="3513263" cy="5684838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BFBD9EE0-3F88-5016-ED00-379064460A48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16351" y="3507375"/>
            <a:ext cx="4462844" cy="455478"/>
          </a:xfrm>
        </p:spPr>
        <p:txBody>
          <a:bodyPr wrap="square" lIns="252000" tIns="0" rIns="108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Graphic 15" descr="Arrow Right outline">
            <a:extLst>
              <a:ext uri="{FF2B5EF4-FFF2-40B4-BE49-F238E27FC236}">
                <a16:creationId xmlns:a16="http://schemas.microsoft.com/office/drawing/2014/main" id="{CDD5E795-D0F1-4124-0D7F-0974FD2B8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9195" y="306795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28334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352" y="1332959"/>
            <a:ext cx="10973096" cy="664797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01543" y="5214001"/>
            <a:ext cx="3500036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01543" y="5250352"/>
            <a:ext cx="3010337" cy="531460"/>
          </a:xfrm>
        </p:spPr>
        <p:txBody>
          <a:bodyPr wrap="square" lIns="252000" tIns="25200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3E1BFA-E7CB-0BA1-DBBD-DDC604706F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1543" y="2246715"/>
            <a:ext cx="3498035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BFBD9EE0-3F88-5016-ED00-379064460A48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01543" y="5828323"/>
            <a:ext cx="3010337" cy="455478"/>
          </a:xfrm>
        </p:spPr>
        <p:txBody>
          <a:bodyPr wrap="square" lIns="252000" tIns="0" rIns="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83F1EB-EE1F-D349-BF85-43A8A918186B}"/>
              </a:ext>
            </a:extLst>
          </p:cNvPr>
          <p:cNvSpPr/>
          <p:nvPr userDrawn="1"/>
        </p:nvSpPr>
        <p:spPr>
          <a:xfrm>
            <a:off x="4349949" y="5214001"/>
            <a:ext cx="3500036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F96894E-E149-0618-5DDF-5293D5B83F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49948" y="5250352"/>
            <a:ext cx="3009600" cy="531460"/>
          </a:xfrm>
        </p:spPr>
        <p:txBody>
          <a:bodyPr wrap="square" lIns="252000" tIns="252000" rIns="252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A90612E-9891-0BEC-211C-E807AECD00C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349948" y="2246715"/>
            <a:ext cx="3513263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Description Placeholder">
            <a:extLst>
              <a:ext uri="{FF2B5EF4-FFF2-40B4-BE49-F238E27FC236}">
                <a16:creationId xmlns:a16="http://schemas.microsoft.com/office/drawing/2014/main" id="{E5951F52-41D2-7A0A-B1C6-D5765632BB89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4349948" y="5828323"/>
            <a:ext cx="3009600" cy="455478"/>
          </a:xfrm>
        </p:spPr>
        <p:txBody>
          <a:bodyPr wrap="square" lIns="252000" tIns="0" rIns="252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CE1CE9-4D33-F77E-9B4F-508B7FCB50E5}"/>
              </a:ext>
            </a:extLst>
          </p:cNvPr>
          <p:cNvSpPr/>
          <p:nvPr userDrawn="1"/>
        </p:nvSpPr>
        <p:spPr>
          <a:xfrm>
            <a:off x="8090249" y="5214001"/>
            <a:ext cx="3499200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E34E9C00-1A46-2E9E-767D-E1C4C8F6AB8A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090248" y="5250352"/>
            <a:ext cx="3009600" cy="531460"/>
          </a:xfrm>
        </p:spPr>
        <p:txBody>
          <a:bodyPr wrap="square" lIns="252000" tIns="252000" rIns="252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5C8AA1D-940A-CD7D-194A-961F7C20912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90248" y="2246715"/>
            <a:ext cx="3513263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" name="Description Placeholder">
            <a:extLst>
              <a:ext uri="{FF2B5EF4-FFF2-40B4-BE49-F238E27FC236}">
                <a16:creationId xmlns:a16="http://schemas.microsoft.com/office/drawing/2014/main" id="{0869BB72-8E37-96FC-CF27-FC9FCBF4E03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090248" y="5828323"/>
            <a:ext cx="3009600" cy="455478"/>
          </a:xfrm>
        </p:spPr>
        <p:txBody>
          <a:bodyPr wrap="square" lIns="252000" tIns="0" rIns="252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 descr="Arrow Right outline">
            <a:extLst>
              <a:ext uri="{FF2B5EF4-FFF2-40B4-BE49-F238E27FC236}">
                <a16:creationId xmlns:a16="http://schemas.microsoft.com/office/drawing/2014/main" id="{12AACD5F-6BAD-A1C5-55F9-1BA727A2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79578" y="5388902"/>
            <a:ext cx="720000" cy="720000"/>
          </a:xfrm>
          <a:prstGeom prst="rect">
            <a:avLst/>
          </a:prstGeom>
        </p:spPr>
      </p:pic>
      <p:pic>
        <p:nvPicPr>
          <p:cNvPr id="16" name="Graphic 15" descr="Arrow Right outline">
            <a:extLst>
              <a:ext uri="{FF2B5EF4-FFF2-40B4-BE49-F238E27FC236}">
                <a16:creationId xmlns:a16="http://schemas.microsoft.com/office/drawing/2014/main" id="{C0A5EAD6-9F81-401A-F01C-BE19C5426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154402" y="5388902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6A2E77C8-9342-959B-98BA-126D68B0E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892711" y="538890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75880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3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6A2E77C8-9342-959B-98BA-126D68B0E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445"/>
          <a:stretch>
            <a:fillRect/>
          </a:stretch>
        </p:blipFill>
        <p:spPr>
          <a:xfrm rot="16200000">
            <a:off x="1771133" y="4740129"/>
            <a:ext cx="227199" cy="720000"/>
          </a:xfrm>
          <a:prstGeom prst="rect">
            <a:avLst/>
          </a:prstGeom>
        </p:spPr>
      </p:pic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AA2C9CD9-B068-C90F-26BF-39AF696E5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445"/>
          <a:stretch>
            <a:fillRect/>
          </a:stretch>
        </p:blipFill>
        <p:spPr>
          <a:xfrm rot="16200000">
            <a:off x="4577882" y="4740129"/>
            <a:ext cx="227198" cy="720000"/>
          </a:xfrm>
          <a:prstGeom prst="rect">
            <a:avLst/>
          </a:prstGeom>
        </p:spPr>
      </p:pic>
      <p:pic>
        <p:nvPicPr>
          <p:cNvPr id="24" name="Graphic 23" descr="Arrow Right outline">
            <a:extLst>
              <a:ext uri="{FF2B5EF4-FFF2-40B4-BE49-F238E27FC236}">
                <a16:creationId xmlns:a16="http://schemas.microsoft.com/office/drawing/2014/main" id="{0776F447-6A2C-2C3F-5A26-E1504F2AA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445"/>
          <a:stretch>
            <a:fillRect/>
          </a:stretch>
        </p:blipFill>
        <p:spPr>
          <a:xfrm rot="16200000">
            <a:off x="7389644" y="4740129"/>
            <a:ext cx="227198" cy="720000"/>
          </a:xfrm>
          <a:prstGeom prst="rect">
            <a:avLst/>
          </a:prstGeom>
        </p:spPr>
      </p:pic>
      <p:pic>
        <p:nvPicPr>
          <p:cNvPr id="26" name="Graphic 25" descr="Arrow Right outline">
            <a:extLst>
              <a:ext uri="{FF2B5EF4-FFF2-40B4-BE49-F238E27FC236}">
                <a16:creationId xmlns:a16="http://schemas.microsoft.com/office/drawing/2014/main" id="{CA60574E-5AAA-FFF4-DBF5-2BED53E6B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445"/>
          <a:stretch>
            <a:fillRect/>
          </a:stretch>
        </p:blipFill>
        <p:spPr>
          <a:xfrm rot="16200000">
            <a:off x="10196405" y="4740129"/>
            <a:ext cx="227199" cy="72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352" y="1332959"/>
            <a:ext cx="10973096" cy="664797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597733" y="5214001"/>
            <a:ext cx="2574000" cy="1069800"/>
          </a:xfrm>
          <a:prstGeom prst="roundRect">
            <a:avLst>
              <a:gd name="adj" fmla="val 1971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7733" y="5250352"/>
            <a:ext cx="2574000" cy="531460"/>
          </a:xfrm>
        </p:spPr>
        <p:txBody>
          <a:bodyPr wrap="square" lIns="252000" tIns="25200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3E1BFA-E7CB-0BA1-DBBD-DDC604706F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97733" y="2246715"/>
            <a:ext cx="2574000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BFBD9EE0-3F88-5016-ED00-379064460A48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97733" y="5828323"/>
            <a:ext cx="2574000" cy="455478"/>
          </a:xfrm>
        </p:spPr>
        <p:txBody>
          <a:bodyPr wrap="square" lIns="216000" tIns="0" rIns="216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83F1EB-EE1F-D349-BF85-43A8A918186B}"/>
              </a:ext>
            </a:extLst>
          </p:cNvPr>
          <p:cNvSpPr/>
          <p:nvPr userDrawn="1"/>
        </p:nvSpPr>
        <p:spPr>
          <a:xfrm>
            <a:off x="3404481" y="5214001"/>
            <a:ext cx="2574000" cy="1069800"/>
          </a:xfrm>
          <a:prstGeom prst="roundRect">
            <a:avLst>
              <a:gd name="adj" fmla="val 1971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F96894E-E149-0618-5DDF-5293D5B83F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3404481" y="5250352"/>
            <a:ext cx="2574000" cy="531460"/>
          </a:xfrm>
        </p:spPr>
        <p:txBody>
          <a:bodyPr wrap="square" lIns="216000" tIns="252000" rIns="216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A90612E-9891-0BEC-211C-E807AECD00C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404481" y="2246715"/>
            <a:ext cx="2574000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Description Placeholder">
            <a:extLst>
              <a:ext uri="{FF2B5EF4-FFF2-40B4-BE49-F238E27FC236}">
                <a16:creationId xmlns:a16="http://schemas.microsoft.com/office/drawing/2014/main" id="{E5951F52-41D2-7A0A-B1C6-D5765632BB89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3404481" y="5828323"/>
            <a:ext cx="2574000" cy="455478"/>
          </a:xfrm>
        </p:spPr>
        <p:txBody>
          <a:bodyPr wrap="square" lIns="216000" tIns="0" rIns="216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CE1CE9-4D33-F77E-9B4F-508B7FCB50E5}"/>
              </a:ext>
            </a:extLst>
          </p:cNvPr>
          <p:cNvSpPr/>
          <p:nvPr userDrawn="1"/>
        </p:nvSpPr>
        <p:spPr>
          <a:xfrm>
            <a:off x="6216242" y="5214001"/>
            <a:ext cx="2574000" cy="1069800"/>
          </a:xfrm>
          <a:prstGeom prst="roundRect">
            <a:avLst>
              <a:gd name="adj" fmla="val 1971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E34E9C00-1A46-2E9E-767D-E1C4C8F6AB8A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16242" y="5250352"/>
            <a:ext cx="2574000" cy="531460"/>
          </a:xfrm>
        </p:spPr>
        <p:txBody>
          <a:bodyPr wrap="square" lIns="216000" tIns="252000" rIns="216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5C8AA1D-940A-CD7D-194A-961F7C20912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216242" y="2246715"/>
            <a:ext cx="2574000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" name="Description Placeholder">
            <a:extLst>
              <a:ext uri="{FF2B5EF4-FFF2-40B4-BE49-F238E27FC236}">
                <a16:creationId xmlns:a16="http://schemas.microsoft.com/office/drawing/2014/main" id="{0869BB72-8E37-96FC-CF27-FC9FCBF4E03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6216242" y="5828323"/>
            <a:ext cx="2574000" cy="455478"/>
          </a:xfrm>
        </p:spPr>
        <p:txBody>
          <a:bodyPr wrap="square" lIns="216000" tIns="0" rIns="216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61B01-4CDA-9443-39A7-F5CE2D83A002}"/>
              </a:ext>
            </a:extLst>
          </p:cNvPr>
          <p:cNvSpPr/>
          <p:nvPr userDrawn="1"/>
        </p:nvSpPr>
        <p:spPr>
          <a:xfrm>
            <a:off x="9023005" y="5213728"/>
            <a:ext cx="2574000" cy="1069800"/>
          </a:xfrm>
          <a:prstGeom prst="roundRect">
            <a:avLst>
              <a:gd name="adj" fmla="val 1971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8B22DBDD-37C5-E7DC-9624-A702761BBF99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023005" y="5250079"/>
            <a:ext cx="2574000" cy="531460"/>
          </a:xfrm>
        </p:spPr>
        <p:txBody>
          <a:bodyPr wrap="square" lIns="216000" tIns="252000" rIns="216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57EEA032-8682-DD33-03A6-7C42F947F04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023005" y="2246715"/>
            <a:ext cx="2574000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2" name="Description Placeholder">
            <a:extLst>
              <a:ext uri="{FF2B5EF4-FFF2-40B4-BE49-F238E27FC236}">
                <a16:creationId xmlns:a16="http://schemas.microsoft.com/office/drawing/2014/main" id="{F96DA0B2-67F7-2E6E-AC14-C180C7267E9A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23005" y="5828050"/>
            <a:ext cx="2574000" cy="455478"/>
          </a:xfrm>
        </p:spPr>
        <p:txBody>
          <a:bodyPr wrap="square" lIns="216000" tIns="0" rIns="216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218580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9" name="Picture 19">
            <a:extLst>
              <a:ext uri="{FF2B5EF4-FFF2-40B4-BE49-F238E27FC236}">
                <a16:creationId xmlns:a16="http://schemas.microsoft.com/office/drawing/2014/main" id="{EA1924E7-4C77-F7B8-9B4A-6E3E5D8BD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6" y="2837454"/>
            <a:ext cx="3529012" cy="2238000"/>
          </a:xfrm>
          <a:prstGeom prst="roundRect">
            <a:avLst>
              <a:gd name="adj" fmla="val 1085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Picture 19">
            <a:extLst>
              <a:ext uri="{FF2B5EF4-FFF2-40B4-BE49-F238E27FC236}">
                <a16:creationId xmlns:a16="http://schemas.microsoft.com/office/drawing/2014/main" id="{AE7B61C4-05C4-FFD8-7EDC-FC7C15AE47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40734" y="1304925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ubtitle Placeholder">
            <a:extLst>
              <a:ext uri="{FF2B5EF4-FFF2-40B4-BE49-F238E27FC236}">
                <a16:creationId xmlns:a16="http://schemas.microsoft.com/office/drawing/2014/main" id="{479A3678-D228-6376-D7BE-9BF8113201D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340734" y="2829811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Description Placeholder">
            <a:extLst>
              <a:ext uri="{FF2B5EF4-FFF2-40B4-BE49-F238E27FC236}">
                <a16:creationId xmlns:a16="http://schemas.microsoft.com/office/drawing/2014/main" id="{D9687438-E96D-5603-9DF4-024C71862DE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4340734" y="3132770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19">
            <a:extLst>
              <a:ext uri="{FF2B5EF4-FFF2-40B4-BE49-F238E27FC236}">
                <a16:creationId xmlns:a16="http://schemas.microsoft.com/office/drawing/2014/main" id="{0337A928-499D-C4B8-CDB0-496872C3429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839402" y="1304924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E970F1D3-CD9E-6F03-A7D7-66A3A671B0FC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6839402" y="2829811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Description Placeholder">
            <a:extLst>
              <a:ext uri="{FF2B5EF4-FFF2-40B4-BE49-F238E27FC236}">
                <a16:creationId xmlns:a16="http://schemas.microsoft.com/office/drawing/2014/main" id="{2F523993-20D2-D707-0CD8-CF3827A0E1C5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839403" y="3132770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19">
            <a:extLst>
              <a:ext uri="{FF2B5EF4-FFF2-40B4-BE49-F238E27FC236}">
                <a16:creationId xmlns:a16="http://schemas.microsoft.com/office/drawing/2014/main" id="{60686B13-981C-549B-51CE-70F661098E6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338070" y="1304924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6" name="Subtitle Placeholder">
            <a:extLst>
              <a:ext uri="{FF2B5EF4-FFF2-40B4-BE49-F238E27FC236}">
                <a16:creationId xmlns:a16="http://schemas.microsoft.com/office/drawing/2014/main" id="{ED3B4630-ABD6-6D18-8A84-530F4A4EFC3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338070" y="2829811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Description Placeholder">
            <a:extLst>
              <a:ext uri="{FF2B5EF4-FFF2-40B4-BE49-F238E27FC236}">
                <a16:creationId xmlns:a16="http://schemas.microsoft.com/office/drawing/2014/main" id="{A9881A9E-E71E-60C2-EFAA-80DB963DD483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338070" y="3132770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19">
            <a:extLst>
              <a:ext uri="{FF2B5EF4-FFF2-40B4-BE49-F238E27FC236}">
                <a16:creationId xmlns:a16="http://schemas.microsoft.com/office/drawing/2014/main" id="{B2A59CCC-62FB-0399-DD02-16BF5989410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340734" y="3985316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9" name="Subtitle Placeholder">
            <a:extLst>
              <a:ext uri="{FF2B5EF4-FFF2-40B4-BE49-F238E27FC236}">
                <a16:creationId xmlns:a16="http://schemas.microsoft.com/office/drawing/2014/main" id="{0B2B2356-75C8-4DEE-7442-CDF0A4206501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340734" y="5504813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Picture 19">
            <a:extLst>
              <a:ext uri="{FF2B5EF4-FFF2-40B4-BE49-F238E27FC236}">
                <a16:creationId xmlns:a16="http://schemas.microsoft.com/office/drawing/2014/main" id="{AADE9230-E049-6139-B450-C2840B56D9B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839402" y="3985315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2" name="Subtitle Placeholder">
            <a:extLst>
              <a:ext uri="{FF2B5EF4-FFF2-40B4-BE49-F238E27FC236}">
                <a16:creationId xmlns:a16="http://schemas.microsoft.com/office/drawing/2014/main" id="{0253C704-247B-7A52-FA5C-E4A03E4EE716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6839402" y="5504813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Picture 19">
            <a:extLst>
              <a:ext uri="{FF2B5EF4-FFF2-40B4-BE49-F238E27FC236}">
                <a16:creationId xmlns:a16="http://schemas.microsoft.com/office/drawing/2014/main" id="{1B44CA5E-BDE6-3C53-C59F-490A9DB670A5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338070" y="3985315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5" name="Subtitle Placeholder">
            <a:extLst>
              <a:ext uri="{FF2B5EF4-FFF2-40B4-BE49-F238E27FC236}">
                <a16:creationId xmlns:a16="http://schemas.microsoft.com/office/drawing/2014/main" id="{371ACEEC-2A9C-01B7-B0B4-72B1B86C0BDD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9338070" y="5504813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33A796C-FE5C-E64F-A287-C0F971282A98}"/>
              </a:ext>
            </a:extLst>
          </p:cNvPr>
          <p:cNvSpPr/>
          <p:nvPr userDrawn="1"/>
        </p:nvSpPr>
        <p:spPr>
          <a:xfrm>
            <a:off x="601543" y="5214001"/>
            <a:ext cx="3500036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8" name="Subtitle Placeholder">
            <a:extLst>
              <a:ext uri="{FF2B5EF4-FFF2-40B4-BE49-F238E27FC236}">
                <a16:creationId xmlns:a16="http://schemas.microsoft.com/office/drawing/2014/main" id="{53A8C147-19F1-F76D-E58A-E080A182DA3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01543" y="5250352"/>
            <a:ext cx="3010337" cy="531460"/>
          </a:xfrm>
        </p:spPr>
        <p:txBody>
          <a:bodyPr wrap="square" lIns="252000" tIns="25200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Description Placeholder">
            <a:extLst>
              <a:ext uri="{FF2B5EF4-FFF2-40B4-BE49-F238E27FC236}">
                <a16:creationId xmlns:a16="http://schemas.microsoft.com/office/drawing/2014/main" id="{49696BA1-33FE-912A-04AB-B1B84129FB16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01543" y="5828323"/>
            <a:ext cx="3010337" cy="455478"/>
          </a:xfrm>
        </p:spPr>
        <p:txBody>
          <a:bodyPr wrap="square" lIns="252000" tIns="0" rIns="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0" name="Graphic 49" descr="Arrow Right outline">
            <a:extLst>
              <a:ext uri="{FF2B5EF4-FFF2-40B4-BE49-F238E27FC236}">
                <a16:creationId xmlns:a16="http://schemas.microsoft.com/office/drawing/2014/main" id="{ECAA735E-7039-B46E-D226-0BFA09DD8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79578" y="5388902"/>
            <a:ext cx="720000" cy="720000"/>
          </a:xfrm>
          <a:prstGeom prst="rect">
            <a:avLst/>
          </a:prstGeom>
        </p:spPr>
      </p:pic>
      <p:sp>
        <p:nvSpPr>
          <p:cNvPr id="51" name="Description Placeholder">
            <a:extLst>
              <a:ext uri="{FF2B5EF4-FFF2-40B4-BE49-F238E27FC236}">
                <a16:creationId xmlns:a16="http://schemas.microsoft.com/office/drawing/2014/main" id="{8360021D-B014-5AF7-6017-87E8927D1A99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4340734" y="5828323"/>
            <a:ext cx="2268000" cy="42261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Description Placeholder">
            <a:extLst>
              <a:ext uri="{FF2B5EF4-FFF2-40B4-BE49-F238E27FC236}">
                <a16:creationId xmlns:a16="http://schemas.microsoft.com/office/drawing/2014/main" id="{6CE37205-1BF1-5AD7-14B0-AB8DF5736A36}"/>
              </a:ext>
            </a:extLst>
          </p:cNvPr>
          <p:cNvSpPr>
            <a:spLocks noGrp="1"/>
          </p:cNvSpPr>
          <p:nvPr>
            <p:ph type="body" idx="58"/>
          </p:nvPr>
        </p:nvSpPr>
        <p:spPr>
          <a:xfrm>
            <a:off x="6839402" y="5828322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Description Placeholder">
            <a:extLst>
              <a:ext uri="{FF2B5EF4-FFF2-40B4-BE49-F238E27FC236}">
                <a16:creationId xmlns:a16="http://schemas.microsoft.com/office/drawing/2014/main" id="{D0B7DB1F-5A34-8723-D530-1931B3EACF9D}"/>
              </a:ext>
            </a:extLst>
          </p:cNvPr>
          <p:cNvSpPr>
            <a:spLocks noGrp="1"/>
          </p:cNvSpPr>
          <p:nvPr>
            <p:ph type="body" idx="59"/>
          </p:nvPr>
        </p:nvSpPr>
        <p:spPr>
          <a:xfrm>
            <a:off x="9338070" y="5828322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030DA67-52E3-BBCD-6B7D-B9CF13E0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52" y="1332959"/>
            <a:ext cx="3483226" cy="1329595"/>
          </a:xfrm>
          <a:prstGeom prst="rect">
            <a:avLst/>
          </a:prstGeom>
        </p:spPr>
        <p:txBody>
          <a:bodyPr vert="horz" wrap="square" lIns="0" tIns="0" rIns="108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163673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352" y="1332959"/>
            <a:ext cx="10973096" cy="664797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60CB3C-4011-8FF3-AE91-ACC765848F8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87375" y="2246715"/>
            <a:ext cx="11017249" cy="4027085"/>
          </a:xfrm>
        </p:spPr>
        <p:txBody>
          <a:bodyPr lIns="216000" tIns="216000" rIns="216000" bIns="21600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90E3A8-A5F3-09C0-0021-6F1C56B31C37}"/>
              </a:ext>
            </a:extLst>
          </p:cNvPr>
          <p:cNvSpPr/>
          <p:nvPr userDrawn="1"/>
        </p:nvSpPr>
        <p:spPr>
          <a:xfrm>
            <a:off x="587375" y="2246715"/>
            <a:ext cx="11017249" cy="4033806"/>
          </a:xfrm>
          <a:prstGeom prst="roundRect">
            <a:avLst>
              <a:gd name="adj" fmla="val 583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Graphic 28" descr="Arrow Right outline">
            <a:extLst>
              <a:ext uri="{FF2B5EF4-FFF2-40B4-BE49-F238E27FC236}">
                <a16:creationId xmlns:a16="http://schemas.microsoft.com/office/drawing/2014/main" id="{40FA32AE-EEEF-BACF-F891-4A7DA2A1B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1687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214112" y="1305644"/>
            <a:ext cx="5400000" cy="1339200"/>
          </a:xfrm>
          <a:prstGeom prst="roundRect">
            <a:avLst>
              <a:gd name="adj" fmla="val 18001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152755" y="1304925"/>
            <a:ext cx="4444530" cy="1339919"/>
          </a:xfrm>
        </p:spPr>
        <p:txBody>
          <a:bodyPr wrap="square" lIns="108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14111" y="2827036"/>
            <a:ext cx="5400674" cy="3437288"/>
          </a:xfrm>
        </p:spPr>
        <p:txBody>
          <a:bodyPr lIns="252000" tIns="252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30084D-3EDF-5568-A64D-F454A90978BC}"/>
              </a:ext>
            </a:extLst>
          </p:cNvPr>
          <p:cNvSpPr/>
          <p:nvPr userDrawn="1"/>
        </p:nvSpPr>
        <p:spPr>
          <a:xfrm>
            <a:off x="6440104" y="1660244"/>
            <a:ext cx="630000" cy="63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 descr="Question Mark outline">
            <a:extLst>
              <a:ext uri="{FF2B5EF4-FFF2-40B4-BE49-F238E27FC236}">
                <a16:creationId xmlns:a16="http://schemas.microsoft.com/office/drawing/2014/main" id="{01602682-BE90-1A01-2585-A5F0F1D75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104" y="1705244"/>
            <a:ext cx="540000" cy="540000"/>
          </a:xfrm>
          <a:prstGeom prst="rect">
            <a:avLst/>
          </a:prstGeom>
        </p:spPr>
      </p:pic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id="{8312105C-86A3-7B19-7682-9013BC05EAB9}"/>
              </a:ext>
            </a:extLst>
          </p:cNvPr>
          <p:cNvSpPr/>
          <p:nvPr userDrawn="1"/>
        </p:nvSpPr>
        <p:spPr>
          <a:xfrm>
            <a:off x="6214785" y="2826324"/>
            <a:ext cx="5400000" cy="3438000"/>
          </a:xfrm>
          <a:prstGeom prst="roundRect">
            <a:avLst>
              <a:gd name="adj" fmla="val 7819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54DC1A-638E-DD51-FF70-7F1453CCE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09D369-DA59-DCAF-C759-88E455AA24F6}"/>
              </a:ext>
            </a:extLst>
          </p:cNvPr>
          <p:cNvGrpSpPr/>
          <p:nvPr userDrawn="1"/>
        </p:nvGrpSpPr>
        <p:grpSpPr>
          <a:xfrm>
            <a:off x="587375" y="5478013"/>
            <a:ext cx="1055077" cy="748491"/>
            <a:chOff x="10542177" y="5080630"/>
            <a:chExt cx="1055077" cy="748491"/>
          </a:xfrm>
        </p:grpSpPr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41BDBCEB-3BF6-17B7-312F-2480A4D80E8E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B985BA72-9796-F973-48C6-1B2B8EB6808F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E0F37922-29E4-E963-C76A-0E0E9BAC779F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3F796CBF-8B88-D603-3434-92B273FC2626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749419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85053"/>
      </p:ext>
    </p:extLst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NumbersV1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54DC1A-638E-DD51-FF70-7F1453CCE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8F3121-8053-2242-3608-0136C275BF2E}"/>
              </a:ext>
            </a:extLst>
          </p:cNvPr>
          <p:cNvSpPr/>
          <p:nvPr userDrawn="1"/>
        </p:nvSpPr>
        <p:spPr>
          <a:xfrm>
            <a:off x="587375" y="2832124"/>
            <a:ext cx="3524400" cy="126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425C9-3F8E-1612-9E98-B53A454E80B2}"/>
              </a:ext>
            </a:extLst>
          </p:cNvPr>
          <p:cNvSpPr/>
          <p:nvPr userDrawn="1"/>
        </p:nvSpPr>
        <p:spPr>
          <a:xfrm>
            <a:off x="4334975" y="2832124"/>
            <a:ext cx="3524400" cy="126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B98488-D2D4-B1C9-6592-C5DDF3CF0E63}"/>
              </a:ext>
            </a:extLst>
          </p:cNvPr>
          <p:cNvSpPr/>
          <p:nvPr userDrawn="1"/>
        </p:nvSpPr>
        <p:spPr>
          <a:xfrm>
            <a:off x="8082575" y="2832124"/>
            <a:ext cx="3524400" cy="126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arge Number Placeholder">
            <a:extLst>
              <a:ext uri="{FF2B5EF4-FFF2-40B4-BE49-F238E27FC236}">
                <a16:creationId xmlns:a16="http://schemas.microsoft.com/office/drawing/2014/main" id="{B793B943-FCA0-39DE-5D52-E050FCE030F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5" y="3077404"/>
            <a:ext cx="3524400" cy="769441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8" name="Medium Number Placeholder">
            <a:extLst>
              <a:ext uri="{FF2B5EF4-FFF2-40B4-BE49-F238E27FC236}">
                <a16:creationId xmlns:a16="http://schemas.microsoft.com/office/drawing/2014/main" id="{C9C6F188-D6CC-7668-3953-F383B22D77E6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34975" y="3154348"/>
            <a:ext cx="3524400" cy="615553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9" name="Small Number Placeholder">
            <a:extLst>
              <a:ext uri="{FF2B5EF4-FFF2-40B4-BE49-F238E27FC236}">
                <a16:creationId xmlns:a16="http://schemas.microsoft.com/office/drawing/2014/main" id="{6C4CADCE-5174-1E71-4397-C97BFE0AA1E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082575" y="3231292"/>
            <a:ext cx="3524400" cy="461665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9" name="Subtitle Placeholder">
            <a:extLst>
              <a:ext uri="{FF2B5EF4-FFF2-40B4-BE49-F238E27FC236}">
                <a16:creationId xmlns:a16="http://schemas.microsoft.com/office/drawing/2014/main" id="{BC6E6816-1A72-4C98-C879-81EA0A78B5A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287436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AF6032-EEFD-DD75-DE94-B19B68674A52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008268"/>
            <a:ext cx="3504100" cy="12744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6864F3E-C3B4-6F10-1F40-4CE35D4491E1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008220"/>
            <a:ext cx="3524767" cy="12744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34DCEFDE-1A95-44C3-6A47-9ECF3CAEEAF4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287436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Subtitle Placeholder">
            <a:extLst>
              <a:ext uri="{FF2B5EF4-FFF2-40B4-BE49-F238E27FC236}">
                <a16:creationId xmlns:a16="http://schemas.microsoft.com/office/drawing/2014/main" id="{F0C57143-A2D6-55F0-4B7D-AFAF23D7ED55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287436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D2F5F1-B4C4-00F3-FD07-874CBE1C1912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8547" y="5008268"/>
            <a:ext cx="3504100" cy="1275533"/>
          </a:xfrm>
        </p:spPr>
        <p:txBody>
          <a:bodyPr lIns="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6" name="Graphic 35" descr="Arrow Right outline">
            <a:extLst>
              <a:ext uri="{FF2B5EF4-FFF2-40B4-BE49-F238E27FC236}">
                <a16:creationId xmlns:a16="http://schemas.microsoft.com/office/drawing/2014/main" id="{0A7B3291-A456-1DB1-C583-0B31C4EA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2474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Numbers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54DC1A-638E-DD51-FF70-7F1453CCE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8F3121-8053-2242-3608-0136C275BF2E}"/>
              </a:ext>
            </a:extLst>
          </p:cNvPr>
          <p:cNvSpPr/>
          <p:nvPr userDrawn="1"/>
        </p:nvSpPr>
        <p:spPr>
          <a:xfrm>
            <a:off x="587375" y="2832124"/>
            <a:ext cx="3524400" cy="1260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425C9-3F8E-1612-9E98-B53A454E80B2}"/>
              </a:ext>
            </a:extLst>
          </p:cNvPr>
          <p:cNvSpPr/>
          <p:nvPr userDrawn="1"/>
        </p:nvSpPr>
        <p:spPr>
          <a:xfrm>
            <a:off x="4334975" y="2832124"/>
            <a:ext cx="3524400" cy="1260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B98488-D2D4-B1C9-6592-C5DDF3CF0E63}"/>
              </a:ext>
            </a:extLst>
          </p:cNvPr>
          <p:cNvSpPr/>
          <p:nvPr userDrawn="1"/>
        </p:nvSpPr>
        <p:spPr>
          <a:xfrm>
            <a:off x="8082575" y="2832124"/>
            <a:ext cx="3524400" cy="1260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arge Number Placeholder">
            <a:extLst>
              <a:ext uri="{FF2B5EF4-FFF2-40B4-BE49-F238E27FC236}">
                <a16:creationId xmlns:a16="http://schemas.microsoft.com/office/drawing/2014/main" id="{B793B943-FCA0-39DE-5D52-E050FCE030F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5" y="3077404"/>
            <a:ext cx="3524400" cy="769441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8" name="Medium Number Placeholder">
            <a:extLst>
              <a:ext uri="{FF2B5EF4-FFF2-40B4-BE49-F238E27FC236}">
                <a16:creationId xmlns:a16="http://schemas.microsoft.com/office/drawing/2014/main" id="{C9C6F188-D6CC-7668-3953-F383B22D77E6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34975" y="3154348"/>
            <a:ext cx="3524400" cy="615553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9" name="Small Number Placeholder">
            <a:extLst>
              <a:ext uri="{FF2B5EF4-FFF2-40B4-BE49-F238E27FC236}">
                <a16:creationId xmlns:a16="http://schemas.microsoft.com/office/drawing/2014/main" id="{6C4CADCE-5174-1E71-4397-C97BFE0AA1E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082575" y="3231292"/>
            <a:ext cx="3524400" cy="461665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9" name="Subtitle Placeholder">
            <a:extLst>
              <a:ext uri="{FF2B5EF4-FFF2-40B4-BE49-F238E27FC236}">
                <a16:creationId xmlns:a16="http://schemas.microsoft.com/office/drawing/2014/main" id="{BC6E6816-1A72-4C98-C879-81EA0A78B5A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287436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AF6032-EEFD-DD75-DE94-B19B68674A52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008268"/>
            <a:ext cx="3504100" cy="12744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6864F3E-C3B4-6F10-1F40-4CE35D4491E1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008220"/>
            <a:ext cx="3524767" cy="12744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34DCEFDE-1A95-44C3-6A47-9ECF3CAEEAF4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287436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Subtitle Placeholder">
            <a:extLst>
              <a:ext uri="{FF2B5EF4-FFF2-40B4-BE49-F238E27FC236}">
                <a16:creationId xmlns:a16="http://schemas.microsoft.com/office/drawing/2014/main" id="{F0C57143-A2D6-55F0-4B7D-AFAF23D7ED55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287436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D2F5F1-B4C4-00F3-FD07-874CBE1C1912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8547" y="5008268"/>
            <a:ext cx="3504100" cy="1275533"/>
          </a:xfrm>
        </p:spPr>
        <p:txBody>
          <a:bodyPr lIns="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6" name="Graphic 35" descr="Arrow Right outline">
            <a:extLst>
              <a:ext uri="{FF2B5EF4-FFF2-40B4-BE49-F238E27FC236}">
                <a16:creationId xmlns:a16="http://schemas.microsoft.com/office/drawing/2014/main" id="{0A7B3291-A456-1DB1-C583-0B31C4EA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121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EA25873-98BF-F12A-E4EE-1C378E4F8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05DDFC-8158-376D-BCC8-91CC4BEC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3364"/>
            <a:ext cx="1102274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00742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EA25873-98BF-F12A-E4EE-1C378E4F8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023814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00620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9AF0BE-EA0C-C2AF-FCBA-EAA6664E50DD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065937"/>
            <a:ext cx="11007418" cy="525886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Name Date Placeholder">
            <a:extLst>
              <a:ext uri="{FF2B5EF4-FFF2-40B4-BE49-F238E27FC236}">
                <a16:creationId xmlns:a16="http://schemas.microsoft.com/office/drawing/2014/main" id="{C28C2C46-CCA7-9BC1-5A92-7E912F07ED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572328"/>
            <a:ext cx="7708750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3133F166-DAE8-2B28-90E9-242BCBB409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077439"/>
            <a:ext cx="11017250" cy="378056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1312CE-2C3B-2F5A-EA24-F624616A4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1605712"/>
            <a:ext cx="11007418" cy="12557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57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79BE67-567B-E88E-133F-13F593DC6FD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065937"/>
            <a:ext cx="11007418" cy="525886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Name Date Placeholder">
            <a:extLst>
              <a:ext uri="{FF2B5EF4-FFF2-40B4-BE49-F238E27FC236}">
                <a16:creationId xmlns:a16="http://schemas.microsoft.com/office/drawing/2014/main" id="{2501E374-F1DA-2AD5-A054-82ED604C34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572328"/>
            <a:ext cx="7707600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8" name="Picture 19">
            <a:extLst>
              <a:ext uri="{FF2B5EF4-FFF2-40B4-BE49-F238E27FC236}">
                <a16:creationId xmlns:a16="http://schemas.microsoft.com/office/drawing/2014/main" id="{BAABBAB7-1942-DB88-A446-DA1DD5C447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077438"/>
            <a:ext cx="11017250" cy="3780561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E92216-3462-06F0-4D18-376C6118A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1605712"/>
            <a:ext cx="11007418" cy="12557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6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304925"/>
            <a:ext cx="3554577" cy="833663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FE4A27-B319-940F-EC8D-F396F3A975A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2288" y="0"/>
            <a:ext cx="7859712" cy="6858000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Name Date Placeholder">
            <a:extLst>
              <a:ext uri="{FF2B5EF4-FFF2-40B4-BE49-F238E27FC236}">
                <a16:creationId xmlns:a16="http://schemas.microsoft.com/office/drawing/2014/main" id="{EB890E5E-0BF5-2C53-0515-2FCFA1F6A7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475542"/>
            <a:ext cx="3028800" cy="400110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9" name="Freeform: Shape 2">
            <a:extLst>
              <a:ext uri="{FF2B5EF4-FFF2-40B4-BE49-F238E27FC236}">
                <a16:creationId xmlns:a16="http://schemas.microsoft.com/office/drawing/2014/main" id="{1A72CF3F-194B-2168-FB64-F19FDC181A46}"/>
              </a:ext>
            </a:extLst>
          </p:cNvPr>
          <p:cNvSpPr/>
          <p:nvPr userDrawn="1"/>
        </p:nvSpPr>
        <p:spPr>
          <a:xfrm flipH="1">
            <a:off x="2678814" y="5201516"/>
            <a:ext cx="1656485" cy="1656485"/>
          </a:xfrm>
          <a:custGeom>
            <a:avLst/>
            <a:gdLst>
              <a:gd name="connsiteX0" fmla="*/ 0 w 1656485"/>
              <a:gd name="connsiteY0" fmla="*/ 0 h 1656485"/>
              <a:gd name="connsiteX1" fmla="*/ 1656485 w 1656485"/>
              <a:gd name="connsiteY1" fmla="*/ 1656485 h 1656485"/>
              <a:gd name="connsiteX2" fmla="*/ 964671 w 1656485"/>
              <a:gd name="connsiteY2" fmla="*/ 1656485 h 1656485"/>
              <a:gd name="connsiteX3" fmla="*/ 0 w 1656485"/>
              <a:gd name="connsiteY3" fmla="*/ 691814 h 16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485" h="1656485">
                <a:moveTo>
                  <a:pt x="0" y="0"/>
                </a:moveTo>
                <a:cubicBezTo>
                  <a:pt x="914851" y="0"/>
                  <a:pt x="1656485" y="741634"/>
                  <a:pt x="1656485" y="1656485"/>
                </a:cubicBezTo>
                <a:lnTo>
                  <a:pt x="964671" y="1656485"/>
                </a:lnTo>
                <a:cubicBezTo>
                  <a:pt x="964671" y="1123712"/>
                  <a:pt x="532773" y="691814"/>
                  <a:pt x="0" y="691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B1C277-5C83-A8EA-A3BF-E2E345D43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2138588"/>
            <a:ext cx="3554577" cy="37671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8" y="1646424"/>
            <a:ext cx="3524097" cy="1231106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7268055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8079887" y="1646330"/>
            <a:ext cx="0" cy="1231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9A9C71F3-3653-5F93-98F0-79580F6C87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429000"/>
            <a:ext cx="11017250" cy="342900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C65060C-9F23-811A-DF0F-D4517BCA2CA8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48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1A3176-98E4-285D-410F-80643BA59375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20E06-4A57-EF61-67DE-8F0F1DC0CD18}"/>
              </a:ext>
            </a:extLst>
          </p:cNvPr>
          <p:cNvSpPr/>
          <p:nvPr userDrawn="1"/>
        </p:nvSpPr>
        <p:spPr>
          <a:xfrm>
            <a:off x="8075614" y="1582205"/>
            <a:ext cx="4116386" cy="136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8" y="1582205"/>
            <a:ext cx="3524097" cy="1359548"/>
          </a:xfrm>
        </p:spPr>
        <p:txBody>
          <a:bodyPr wrap="square" lIns="216000" tIns="216000" rIns="0" bIns="21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7268055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Picture 19">
            <a:extLst>
              <a:ext uri="{FF2B5EF4-FFF2-40B4-BE49-F238E27FC236}">
                <a16:creationId xmlns:a16="http://schemas.microsoft.com/office/drawing/2014/main" id="{8BC39D9E-7922-9CC3-19AA-E9F8E3601E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429000"/>
            <a:ext cx="11017250" cy="342900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1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5218"/>
      </p:ext>
    </p:extLst>
  </p:cSld>
  <p:clrMapOvr>
    <a:masterClrMapping/>
  </p:clrMapOvr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0487CD5-A145-7D73-43F4-21D4D67453A2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866176"/>
            <a:ext cx="3524097" cy="1231106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60717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91650" y="3866082"/>
            <a:ext cx="0" cy="1231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C009E7EB-E426-C637-3A35-333795CF3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1" y="0"/>
            <a:ext cx="5400674" cy="6273800"/>
          </a:xfrm>
          <a:prstGeom prst="round2SameRect">
            <a:avLst>
              <a:gd name="adj1" fmla="val 0"/>
              <a:gd name="adj2" fmla="val 10287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67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76A7684-1823-1A19-3901-C6F024E13AA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5931" y="2934222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0E8C43F5-D529-F741-2CD4-AF383222538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5931" y="3826610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066C7E35-D46F-C61E-602A-99B47A3CA56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05931" y="4718998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Subtitle Placeholder">
            <a:extLst>
              <a:ext uri="{FF2B5EF4-FFF2-40B4-BE49-F238E27FC236}">
                <a16:creationId xmlns:a16="http://schemas.microsoft.com/office/drawing/2014/main" id="{9C12FDE5-A699-1E3B-9623-92D28F89CDB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05931" y="5611385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Subtitle Placeholder">
            <a:extLst>
              <a:ext uri="{FF2B5EF4-FFF2-40B4-BE49-F238E27FC236}">
                <a16:creationId xmlns:a16="http://schemas.microsoft.com/office/drawing/2014/main" id="{E8BE6395-AA47-FFBE-D784-A51AB0BC8A1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22505" y="2934222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505971A1-D139-3590-4486-F56C273C963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522505" y="3826610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Subtitle Placeholder">
            <a:extLst>
              <a:ext uri="{FF2B5EF4-FFF2-40B4-BE49-F238E27FC236}">
                <a16:creationId xmlns:a16="http://schemas.microsoft.com/office/drawing/2014/main" id="{8E71B1AB-A720-3230-687D-4D40765D5D5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522505" y="4718998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43192281-10EA-2857-88D9-EF52E1DF752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522505" y="5611385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A98B7112-3D5F-6700-A7BF-88E030DB4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8924DA07-BE89-50EF-533E-2876D41C6386}"/>
              </a:ext>
            </a:extLst>
          </p:cNvPr>
          <p:cNvGrpSpPr/>
          <p:nvPr userDrawn="1"/>
        </p:nvGrpSpPr>
        <p:grpSpPr>
          <a:xfrm>
            <a:off x="591650" y="3104928"/>
            <a:ext cx="310492" cy="310492"/>
            <a:chOff x="990456" y="3391893"/>
            <a:chExt cx="360000" cy="360000"/>
          </a:xfrm>
        </p:grpSpPr>
        <p:sp>
          <p:nvSpPr>
            <p:cNvPr id="16" name="Rectangle: Rounded Corners">
              <a:extLst>
                <a:ext uri="{FF2B5EF4-FFF2-40B4-BE49-F238E27FC236}">
                  <a16:creationId xmlns:a16="http://schemas.microsoft.com/office/drawing/2014/main" id="{A38C795C-BCBA-4592-8940-00D8EC46726B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4D2BBA68-F457-B5A6-0D2D-D8FD8AD372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18" name="Group">
            <a:extLst>
              <a:ext uri="{FF2B5EF4-FFF2-40B4-BE49-F238E27FC236}">
                <a16:creationId xmlns:a16="http://schemas.microsoft.com/office/drawing/2014/main" id="{39873E42-DEC9-9C3D-08CF-12E75A81E104}"/>
              </a:ext>
            </a:extLst>
          </p:cNvPr>
          <p:cNvGrpSpPr/>
          <p:nvPr userDrawn="1"/>
        </p:nvGrpSpPr>
        <p:grpSpPr>
          <a:xfrm>
            <a:off x="591650" y="3997316"/>
            <a:ext cx="310492" cy="310492"/>
            <a:chOff x="990456" y="3391893"/>
            <a:chExt cx="360000" cy="360000"/>
          </a:xfrm>
        </p:grpSpPr>
        <p:sp>
          <p:nvSpPr>
            <p:cNvPr id="19" name="Rectangle: Rounded Corners">
              <a:extLst>
                <a:ext uri="{FF2B5EF4-FFF2-40B4-BE49-F238E27FC236}">
                  <a16:creationId xmlns:a16="http://schemas.microsoft.com/office/drawing/2014/main" id="{5F7F2012-151C-638D-39CE-1862BBB117E5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49935D05-8CD2-7465-03DF-DE39B30E93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21" name="Group">
            <a:extLst>
              <a:ext uri="{FF2B5EF4-FFF2-40B4-BE49-F238E27FC236}">
                <a16:creationId xmlns:a16="http://schemas.microsoft.com/office/drawing/2014/main" id="{BEFD107A-826D-1620-3C30-86166B72E268}"/>
              </a:ext>
            </a:extLst>
          </p:cNvPr>
          <p:cNvGrpSpPr/>
          <p:nvPr userDrawn="1"/>
        </p:nvGrpSpPr>
        <p:grpSpPr>
          <a:xfrm>
            <a:off x="591650" y="4889704"/>
            <a:ext cx="310492" cy="310492"/>
            <a:chOff x="990456" y="3391893"/>
            <a:chExt cx="360000" cy="360000"/>
          </a:xfrm>
        </p:grpSpPr>
        <p:sp>
          <p:nvSpPr>
            <p:cNvPr id="22" name="Rectangle: Rounded Corners">
              <a:extLst>
                <a:ext uri="{FF2B5EF4-FFF2-40B4-BE49-F238E27FC236}">
                  <a16:creationId xmlns:a16="http://schemas.microsoft.com/office/drawing/2014/main" id="{8EE85E0F-4B43-E9B7-A1CB-6F23CFBD2DFD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6037A203-8AF5-228C-252E-EC862F1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32" name="Group">
            <a:extLst>
              <a:ext uri="{FF2B5EF4-FFF2-40B4-BE49-F238E27FC236}">
                <a16:creationId xmlns:a16="http://schemas.microsoft.com/office/drawing/2014/main" id="{FD382E07-BF74-9D2E-A661-AD99065491A6}"/>
              </a:ext>
            </a:extLst>
          </p:cNvPr>
          <p:cNvGrpSpPr/>
          <p:nvPr userDrawn="1"/>
        </p:nvGrpSpPr>
        <p:grpSpPr>
          <a:xfrm>
            <a:off x="591650" y="5782091"/>
            <a:ext cx="310492" cy="310492"/>
            <a:chOff x="990456" y="3391893"/>
            <a:chExt cx="360000" cy="360000"/>
          </a:xfrm>
        </p:grpSpPr>
        <p:sp>
          <p:nvSpPr>
            <p:cNvPr id="33" name="Rectangle: Rounded Corners">
              <a:extLst>
                <a:ext uri="{FF2B5EF4-FFF2-40B4-BE49-F238E27FC236}">
                  <a16:creationId xmlns:a16="http://schemas.microsoft.com/office/drawing/2014/main" id="{A4827483-41EC-B87B-0585-920F6DD01EBD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EE1633B-8EF0-3D77-11C4-84D3C416B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35" name="Group">
            <a:extLst>
              <a:ext uri="{FF2B5EF4-FFF2-40B4-BE49-F238E27FC236}">
                <a16:creationId xmlns:a16="http://schemas.microsoft.com/office/drawing/2014/main" id="{690CA606-79C4-2886-0E5F-74B3C1F9F447}"/>
              </a:ext>
            </a:extLst>
          </p:cNvPr>
          <p:cNvGrpSpPr/>
          <p:nvPr userDrawn="1"/>
        </p:nvGrpSpPr>
        <p:grpSpPr>
          <a:xfrm>
            <a:off x="6208224" y="3104928"/>
            <a:ext cx="310492" cy="310492"/>
            <a:chOff x="990456" y="3391893"/>
            <a:chExt cx="360000" cy="360000"/>
          </a:xfrm>
        </p:grpSpPr>
        <p:sp>
          <p:nvSpPr>
            <p:cNvPr id="36" name="Rectangle: Rounded Corners">
              <a:extLst>
                <a:ext uri="{FF2B5EF4-FFF2-40B4-BE49-F238E27FC236}">
                  <a16:creationId xmlns:a16="http://schemas.microsoft.com/office/drawing/2014/main" id="{C6AA1E20-1B5D-DD7B-9745-5BFD6E5D80E2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BF992589-3556-E368-0B1C-E6443BC9CB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57" name="Group">
            <a:extLst>
              <a:ext uri="{FF2B5EF4-FFF2-40B4-BE49-F238E27FC236}">
                <a16:creationId xmlns:a16="http://schemas.microsoft.com/office/drawing/2014/main" id="{CDFDC920-56EB-0D1E-9BEA-AF7AD2C41B58}"/>
              </a:ext>
            </a:extLst>
          </p:cNvPr>
          <p:cNvGrpSpPr/>
          <p:nvPr userDrawn="1"/>
        </p:nvGrpSpPr>
        <p:grpSpPr>
          <a:xfrm>
            <a:off x="6208224" y="3997316"/>
            <a:ext cx="310492" cy="310492"/>
            <a:chOff x="990456" y="3391893"/>
            <a:chExt cx="360000" cy="360000"/>
          </a:xfrm>
        </p:grpSpPr>
        <p:sp>
          <p:nvSpPr>
            <p:cNvPr id="58" name="Rectangle: Rounded Corners">
              <a:extLst>
                <a:ext uri="{FF2B5EF4-FFF2-40B4-BE49-F238E27FC236}">
                  <a16:creationId xmlns:a16="http://schemas.microsoft.com/office/drawing/2014/main" id="{8CFB35BA-2A40-5650-D270-2ED508138AA6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6BE5C6E-E3AC-CCBD-4A5D-DCA041FEB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60" name="Group">
            <a:extLst>
              <a:ext uri="{FF2B5EF4-FFF2-40B4-BE49-F238E27FC236}">
                <a16:creationId xmlns:a16="http://schemas.microsoft.com/office/drawing/2014/main" id="{D95B7472-FB62-92D4-B60B-08F7A9285245}"/>
              </a:ext>
            </a:extLst>
          </p:cNvPr>
          <p:cNvGrpSpPr/>
          <p:nvPr userDrawn="1"/>
        </p:nvGrpSpPr>
        <p:grpSpPr>
          <a:xfrm>
            <a:off x="6208224" y="4889704"/>
            <a:ext cx="310492" cy="310492"/>
            <a:chOff x="990456" y="3391893"/>
            <a:chExt cx="360000" cy="360000"/>
          </a:xfrm>
        </p:grpSpPr>
        <p:sp>
          <p:nvSpPr>
            <p:cNvPr id="61" name="Rectangle: Rounded Corners">
              <a:extLst>
                <a:ext uri="{FF2B5EF4-FFF2-40B4-BE49-F238E27FC236}">
                  <a16:creationId xmlns:a16="http://schemas.microsoft.com/office/drawing/2014/main" id="{107C8028-1106-84A9-4018-288A39E046B7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BA22113-699C-8954-7AFE-A95E970102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63" name="Group">
            <a:extLst>
              <a:ext uri="{FF2B5EF4-FFF2-40B4-BE49-F238E27FC236}">
                <a16:creationId xmlns:a16="http://schemas.microsoft.com/office/drawing/2014/main" id="{0C3871D7-D20E-E1D6-951B-71415AF49E59}"/>
              </a:ext>
            </a:extLst>
          </p:cNvPr>
          <p:cNvGrpSpPr/>
          <p:nvPr userDrawn="1"/>
        </p:nvGrpSpPr>
        <p:grpSpPr>
          <a:xfrm>
            <a:off x="6208224" y="5782091"/>
            <a:ext cx="310492" cy="310492"/>
            <a:chOff x="990456" y="3391893"/>
            <a:chExt cx="360000" cy="360000"/>
          </a:xfrm>
        </p:grpSpPr>
        <p:sp>
          <p:nvSpPr>
            <p:cNvPr id="64" name="Rectangle: Rounded Corners">
              <a:extLst>
                <a:ext uri="{FF2B5EF4-FFF2-40B4-BE49-F238E27FC236}">
                  <a16:creationId xmlns:a16="http://schemas.microsoft.com/office/drawing/2014/main" id="{E2897212-0F36-A43F-D7CD-EB9253587348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5C38AEC-1D3A-A731-D46C-446BCFF19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2191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84F482-2134-F524-1DE6-F9B9D55FF83F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5930" y="3407440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5BD44302-B412-8B8C-F85A-AA1C2A256424}"/>
              </a:ext>
            </a:extLst>
          </p:cNvPr>
          <p:cNvGrpSpPr/>
          <p:nvPr userDrawn="1"/>
        </p:nvGrpSpPr>
        <p:grpSpPr>
          <a:xfrm>
            <a:off x="591650" y="3424258"/>
            <a:ext cx="310492" cy="310492"/>
            <a:chOff x="990456" y="3391893"/>
            <a:chExt cx="360000" cy="360000"/>
          </a:xfrm>
        </p:grpSpPr>
        <p:sp>
          <p:nvSpPr>
            <p:cNvPr id="2" name="Rectangle: Rounded Corners">
              <a:extLst>
                <a:ext uri="{FF2B5EF4-FFF2-40B4-BE49-F238E27FC236}">
                  <a16:creationId xmlns:a16="http://schemas.microsoft.com/office/drawing/2014/main" id="{193B250D-F778-C153-5B09-6093E6FCFC91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85D1908-94AA-27EF-4A25-FA8BD7674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0E8C43F5-D529-F741-2CD4-AF383222538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5930" y="4148292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B4012B79-26B4-5CA4-8BAC-7922606024B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05930" y="4889144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C3AC72D-025C-3A11-EA5D-E3AFA80D6FEF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05930" y="5637992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8220C018-0222-066D-AD0C-DDDA51B52E65}"/>
              </a:ext>
            </a:extLst>
          </p:cNvPr>
          <p:cNvGrpSpPr/>
          <p:nvPr userDrawn="1"/>
        </p:nvGrpSpPr>
        <p:grpSpPr>
          <a:xfrm>
            <a:off x="591650" y="4167627"/>
            <a:ext cx="310492" cy="310492"/>
            <a:chOff x="990456" y="3391893"/>
            <a:chExt cx="360000" cy="360000"/>
          </a:xfrm>
        </p:grpSpPr>
        <p:sp>
          <p:nvSpPr>
            <p:cNvPr id="13" name="Rectangle: Rounded Corners">
              <a:extLst>
                <a:ext uri="{FF2B5EF4-FFF2-40B4-BE49-F238E27FC236}">
                  <a16:creationId xmlns:a16="http://schemas.microsoft.com/office/drawing/2014/main" id="{7262C8ED-9F09-9216-670A-63181019D609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0398581A-7794-AA0C-C51E-669C58F89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FA41952F-A81A-329B-7281-A86E79CADEC9}"/>
              </a:ext>
            </a:extLst>
          </p:cNvPr>
          <p:cNvGrpSpPr/>
          <p:nvPr userDrawn="1"/>
        </p:nvGrpSpPr>
        <p:grpSpPr>
          <a:xfrm>
            <a:off x="591650" y="4910996"/>
            <a:ext cx="310492" cy="310492"/>
            <a:chOff x="990456" y="3391893"/>
            <a:chExt cx="360000" cy="360000"/>
          </a:xfrm>
        </p:grpSpPr>
        <p:sp>
          <p:nvSpPr>
            <p:cNvPr id="17" name="Rectangle: Rounded Corners">
              <a:extLst>
                <a:ext uri="{FF2B5EF4-FFF2-40B4-BE49-F238E27FC236}">
                  <a16:creationId xmlns:a16="http://schemas.microsoft.com/office/drawing/2014/main" id="{CDFE8CAF-8CD1-1573-3787-4B79B3649F56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96ACCB7-3B11-183B-E76B-EE28AF954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20" name="Group">
            <a:extLst>
              <a:ext uri="{FF2B5EF4-FFF2-40B4-BE49-F238E27FC236}">
                <a16:creationId xmlns:a16="http://schemas.microsoft.com/office/drawing/2014/main" id="{16A53DB9-4D1C-5269-D773-E4A25F89F19E}"/>
              </a:ext>
            </a:extLst>
          </p:cNvPr>
          <p:cNvGrpSpPr/>
          <p:nvPr userDrawn="1"/>
        </p:nvGrpSpPr>
        <p:grpSpPr>
          <a:xfrm>
            <a:off x="591650" y="5654364"/>
            <a:ext cx="310492" cy="310492"/>
            <a:chOff x="990456" y="3391893"/>
            <a:chExt cx="360000" cy="360000"/>
          </a:xfrm>
        </p:grpSpPr>
        <p:sp>
          <p:nvSpPr>
            <p:cNvPr id="21" name="Rectangle: Rounded Corners">
              <a:extLst>
                <a:ext uri="{FF2B5EF4-FFF2-40B4-BE49-F238E27FC236}">
                  <a16:creationId xmlns:a16="http://schemas.microsoft.com/office/drawing/2014/main" id="{11D39A46-0017-F4C6-190A-126EBE02629B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6276E34A-66F5-F0DC-5854-5DEC0C0F7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6725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8DDA395-4B2E-5027-97BE-94CAC7710740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4239067"/>
            <a:ext cx="4116388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72960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3DBCC1-7D97-A46B-4B7B-B9E87907FEF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7468" y="4239067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C5BA3D6-84EA-8A79-61E1-996A3FBB43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71594" y="1772960"/>
            <a:ext cx="3488400" cy="165604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16033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98721-3AEE-04C2-5BDD-0203ADF41E3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116225" y="1772960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71594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1650" y="4251298"/>
            <a:ext cx="3488400" cy="1656000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0436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CAC9B30-99F5-EF5B-E4AB-626A8B317B0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4239066"/>
            <a:ext cx="4116388" cy="261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72960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3DBCC1-7D97-A46B-4B7B-B9E87907FEF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7468" y="4239067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C5BA3D6-84EA-8A79-61E1-996A3FBB43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71594" y="1772960"/>
            <a:ext cx="3488400" cy="165604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16033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98721-3AEE-04C2-5BDD-0203ADF41E3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116225" y="1772960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71594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91650" y="4251298"/>
            <a:ext cx="3488400" cy="1656000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859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F03EA96-511B-D4E1-07B4-42A629E7532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632472"/>
            <a:ext cx="2643153" cy="322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49973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971913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88001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2839825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91650" y="3632472"/>
            <a:ext cx="2016000" cy="2653236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000F21-D568-A32C-B35E-3F93A6F123C2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336177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C9694D-B068-942A-835F-28C9BB5A102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584350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5DC565D5-EF8A-2AEF-3EC6-E66F0F2827D5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0089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">
            <a:extLst>
              <a:ext uri="{FF2B5EF4-FFF2-40B4-BE49-F238E27FC236}">
                <a16:creationId xmlns:a16="http://schemas.microsoft.com/office/drawing/2014/main" id="{BA6AD9DB-245E-46D9-A88E-4F0C5D56A686}"/>
              </a:ext>
            </a:extLst>
          </p:cNvPr>
          <p:cNvCxnSpPr>
            <a:cxnSpLocks/>
          </p:cNvCxnSpPr>
          <p:nvPr userDrawn="1"/>
        </p:nvCxnSpPr>
        <p:spPr>
          <a:xfrm flipV="1">
            <a:off x="9468265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54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D7F35C0-A8EA-5309-30D4-7D326AA3723A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1883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3D079C1F-CAA3-F061-4AE8-BF8F8299F0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2" y="0"/>
            <a:ext cx="5400673" cy="6273799"/>
          </a:xfrm>
          <a:prstGeom prst="round2SameRect">
            <a:avLst>
              <a:gd name="adj1" fmla="val 0"/>
              <a:gd name="adj2" fmla="val 900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386773"/>
            <a:ext cx="5395759" cy="598589"/>
          </a:xfrm>
        </p:spPr>
        <p:txBody>
          <a:bodyPr wrap="square" lIns="0" tIns="216000" rIns="21600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061B049-C148-6A93-50DA-BF08383D2E9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81552"/>
            <a:ext cx="5395759" cy="2294882"/>
          </a:xfrm>
        </p:spPr>
        <p:txBody>
          <a:bodyPr lIns="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1C8CEB2B-733D-E677-EA35-EDB973B48694}"/>
              </a:ext>
            </a:extLst>
          </p:cNvPr>
          <p:cNvCxnSpPr>
            <a:cxnSpLocks/>
          </p:cNvCxnSpPr>
          <p:nvPr userDrawn="1"/>
        </p:nvCxnSpPr>
        <p:spPr>
          <a:xfrm>
            <a:off x="5916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54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2143EB-D278-C5C6-05D2-A56B3061D5CD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41" y="3386771"/>
            <a:ext cx="5987409" cy="3471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386773"/>
            <a:ext cx="5395759" cy="598589"/>
          </a:xfrm>
        </p:spPr>
        <p:txBody>
          <a:bodyPr wrap="square" lIns="0" tIns="216000" rIns="21600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1883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81552"/>
            <a:ext cx="5395759" cy="2294882"/>
          </a:xfrm>
        </p:spPr>
        <p:txBody>
          <a:bodyPr lIns="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916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E8B634EE-36E3-DBCC-6013-189D5761B7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2" y="0"/>
            <a:ext cx="5400673" cy="6273799"/>
          </a:xfrm>
          <a:prstGeom prst="round2SameRect">
            <a:avLst>
              <a:gd name="adj1" fmla="val 0"/>
              <a:gd name="adj2" fmla="val 9001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01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FB9293-E1F8-8E71-C731-C33262080C49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203950" y="3386771"/>
            <a:ext cx="5987409" cy="3471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3386773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1883593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04591" y="3981552"/>
            <a:ext cx="5395759" cy="2294882"/>
          </a:xfrm>
        </p:spPr>
        <p:txBody>
          <a:bodyPr lIns="216000" tIns="144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659061C0-FADB-8B8B-8469-188444F940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200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5B0940B-228F-F49A-EE37-2ADAF3C8A17C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3386773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1883593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04591" y="3981552"/>
            <a:ext cx="5395759" cy="2294882"/>
          </a:xfrm>
        </p:spPr>
        <p:txBody>
          <a:bodyPr lIns="216000" tIns="144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3D079C1F-CAA3-F061-4AE8-BF8F8299F0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9A0E6AB1-F354-2FD0-7FF2-68DC2E37EAE8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7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28788"/>
      </p:ext>
    </p:extLst>
  </p:cSld>
  <p:clrMapOvr>
    <a:masterClrMapping/>
  </p:clrMapOvr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232E94-DFCA-F9A6-BB11-601A6013CD28}"/>
              </a:ext>
            </a:extLst>
          </p:cNvPr>
          <p:cNvSpPr/>
          <p:nvPr userDrawn="1"/>
        </p:nvSpPr>
        <p:spPr>
          <a:xfrm>
            <a:off x="0" y="3017580"/>
            <a:ext cx="5988050" cy="3840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017580"/>
            <a:ext cx="5395759" cy="907200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7268063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44797"/>
            <a:ext cx="5395759" cy="23256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8866" y="3017580"/>
            <a:ext cx="5395759" cy="907200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08866" y="3944797"/>
            <a:ext cx="5395759" cy="2326072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397A1A-1ED0-E65E-6A35-6253C681858C}"/>
              </a:ext>
            </a:extLst>
          </p:cNvPr>
          <p:cNvSpPr/>
          <p:nvPr userDrawn="1"/>
        </p:nvSpPr>
        <p:spPr>
          <a:xfrm>
            <a:off x="9490699" y="0"/>
            <a:ext cx="2701301" cy="2693210"/>
          </a:xfrm>
          <a:custGeom>
            <a:avLst/>
            <a:gdLst>
              <a:gd name="connsiteX0" fmla="*/ 83772 w 2701301"/>
              <a:gd name="connsiteY0" fmla="*/ 0 h 2693210"/>
              <a:gd name="connsiteX1" fmla="*/ 900895 w 2701301"/>
              <a:gd name="connsiteY1" fmla="*/ 0 h 2693210"/>
              <a:gd name="connsiteX2" fmla="*/ 871339 w 2701301"/>
              <a:gd name="connsiteY2" fmla="*/ 61355 h 2693210"/>
              <a:gd name="connsiteX3" fmla="*/ 765781 w 2701301"/>
              <a:gd name="connsiteY3" fmla="*/ 584200 h 2693210"/>
              <a:gd name="connsiteX4" fmla="*/ 2109009 w 2701301"/>
              <a:gd name="connsiteY4" fmla="*/ 1927428 h 2693210"/>
              <a:gd name="connsiteX5" fmla="*/ 2631854 w 2701301"/>
              <a:gd name="connsiteY5" fmla="*/ 1821870 h 2693210"/>
              <a:gd name="connsiteX6" fmla="*/ 2701301 w 2701301"/>
              <a:gd name="connsiteY6" fmla="*/ 1788416 h 2693210"/>
              <a:gd name="connsiteX7" fmla="*/ 2701301 w 2701301"/>
              <a:gd name="connsiteY7" fmla="*/ 2607358 h 2693210"/>
              <a:gd name="connsiteX8" fmla="*/ 2534049 w 2701301"/>
              <a:gd name="connsiteY8" fmla="*/ 2650363 h 2693210"/>
              <a:gd name="connsiteX9" fmla="*/ 2109010 w 2701301"/>
              <a:gd name="connsiteY9" fmla="*/ 2693210 h 2693210"/>
              <a:gd name="connsiteX10" fmla="*/ 0 w 2701301"/>
              <a:gd name="connsiteY10" fmla="*/ 584200 h 2693210"/>
              <a:gd name="connsiteX11" fmla="*/ 42848 w 2701301"/>
              <a:gd name="connsiteY11" fmla="*/ 159161 h 269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1301" h="2693210">
                <a:moveTo>
                  <a:pt x="83772" y="0"/>
                </a:moveTo>
                <a:lnTo>
                  <a:pt x="900895" y="0"/>
                </a:lnTo>
                <a:lnTo>
                  <a:pt x="871339" y="61355"/>
                </a:lnTo>
                <a:cubicBezTo>
                  <a:pt x="803368" y="222057"/>
                  <a:pt x="765781" y="398739"/>
                  <a:pt x="765781" y="584200"/>
                </a:cubicBezTo>
                <a:cubicBezTo>
                  <a:pt x="765781" y="1326044"/>
                  <a:pt x="1367165" y="1927428"/>
                  <a:pt x="2109009" y="1927428"/>
                </a:cubicBezTo>
                <a:cubicBezTo>
                  <a:pt x="2294470" y="1927428"/>
                  <a:pt x="2471152" y="1889842"/>
                  <a:pt x="2631854" y="1821870"/>
                </a:cubicBezTo>
                <a:lnTo>
                  <a:pt x="2701301" y="1788416"/>
                </a:lnTo>
                <a:lnTo>
                  <a:pt x="2701301" y="2607358"/>
                </a:lnTo>
                <a:lnTo>
                  <a:pt x="2534049" y="2650363"/>
                </a:lnTo>
                <a:cubicBezTo>
                  <a:pt x="2396758" y="2678456"/>
                  <a:pt x="2254607" y="2693210"/>
                  <a:pt x="2109010" y="2693210"/>
                </a:cubicBezTo>
                <a:cubicBezTo>
                  <a:pt x="944236" y="2693210"/>
                  <a:pt x="0" y="1748974"/>
                  <a:pt x="0" y="584200"/>
                </a:cubicBezTo>
                <a:cubicBezTo>
                  <a:pt x="0" y="438603"/>
                  <a:pt x="14754" y="296452"/>
                  <a:pt x="42848" y="1591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01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B1C815-8DA1-CCED-FD10-D26E4CA9015B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7268063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6016D0-893B-92E8-9AA1-FD6381FF88E7}"/>
              </a:ext>
            </a:extLst>
          </p:cNvPr>
          <p:cNvSpPr/>
          <p:nvPr userDrawn="1"/>
        </p:nvSpPr>
        <p:spPr>
          <a:xfrm>
            <a:off x="587375" y="2729955"/>
            <a:ext cx="5400000" cy="355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FC47E551-1640-86A4-18AE-F72D1F74EA4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88016" y="2739786"/>
            <a:ext cx="5395759" cy="906366"/>
          </a:xfrm>
        </p:spPr>
        <p:txBody>
          <a:bodyPr wrap="square" lIns="21600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CA1BB8-199C-0E5D-3C89-52929563F6F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88016" y="3703758"/>
            <a:ext cx="5395759" cy="2580533"/>
          </a:xfrm>
        </p:spPr>
        <p:txBody>
          <a:bodyPr lIns="21600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AB4E527A-DAA8-CD4E-29C5-E53FF388CD0A}"/>
              </a:ext>
            </a:extLst>
          </p:cNvPr>
          <p:cNvCxnSpPr>
            <a:cxnSpLocks/>
          </p:cNvCxnSpPr>
          <p:nvPr userDrawn="1"/>
        </p:nvCxnSpPr>
        <p:spPr>
          <a:xfrm>
            <a:off x="803375" y="3673178"/>
            <a:ext cx="49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34BB9ED-034D-C6F9-C12E-EE6AFCBE8B63}"/>
              </a:ext>
            </a:extLst>
          </p:cNvPr>
          <p:cNvSpPr/>
          <p:nvPr userDrawn="1"/>
        </p:nvSpPr>
        <p:spPr>
          <a:xfrm>
            <a:off x="6204625" y="2727321"/>
            <a:ext cx="5400000" cy="355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FDC44773-9566-133D-C54F-DE817ADA78C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5266" y="2737152"/>
            <a:ext cx="5395759" cy="906366"/>
          </a:xfrm>
        </p:spPr>
        <p:txBody>
          <a:bodyPr wrap="square" lIns="21600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58BCE82-7643-6D49-671F-E8F6F4BF35C2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05266" y="3701124"/>
            <a:ext cx="5395759" cy="2581200"/>
          </a:xfrm>
        </p:spPr>
        <p:txBody>
          <a:bodyPr lIns="21600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96C92098-F7B2-B8BA-F3DD-11BC29FBC55B}"/>
              </a:ext>
            </a:extLst>
          </p:cNvPr>
          <p:cNvCxnSpPr>
            <a:cxnSpLocks/>
          </p:cNvCxnSpPr>
          <p:nvPr userDrawn="1"/>
        </p:nvCxnSpPr>
        <p:spPr>
          <a:xfrm>
            <a:off x="6420625" y="3670544"/>
            <a:ext cx="49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47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232E94-DFCA-F9A6-BB11-601A6013CD28}"/>
              </a:ext>
            </a:extLst>
          </p:cNvPr>
          <p:cNvSpPr/>
          <p:nvPr userDrawn="1"/>
        </p:nvSpPr>
        <p:spPr>
          <a:xfrm>
            <a:off x="0" y="1304925"/>
            <a:ext cx="5988050" cy="34713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1304925"/>
            <a:ext cx="5395759" cy="907200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5022310"/>
            <a:ext cx="7268062" cy="12557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2291" y="2232142"/>
            <a:ext cx="5395759" cy="2544181"/>
          </a:xfrm>
        </p:spPr>
        <p:txBody>
          <a:bodyPr lIns="0" tIns="108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8866" y="1304925"/>
            <a:ext cx="5395759" cy="907200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208866" y="2232142"/>
            <a:ext cx="5395759" cy="2545200"/>
          </a:xfrm>
        </p:spPr>
        <p:txBody>
          <a:bodyPr lIns="216000" tIns="108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C6DEEA-2581-F272-852C-04C1FF646F9C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638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2A12C68-EE2C-5DA9-5627-4F1AD2DEFF53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019851"/>
            <a:ext cx="4116388" cy="383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3031426"/>
            <a:ext cx="3524096" cy="906366"/>
          </a:xfrm>
        </p:spPr>
        <p:txBody>
          <a:bodyPr wrap="square" lIns="0" tIns="216000" rIns="216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1650" y="3947724"/>
            <a:ext cx="3524096" cy="2326072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71594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116033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020507"/>
            <a:ext cx="0" cy="328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103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123CC8-CEE8-6788-2928-2D633678456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019851"/>
            <a:ext cx="4116388" cy="3838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3031426"/>
            <a:ext cx="3524096" cy="906366"/>
          </a:xfrm>
        </p:spPr>
        <p:txBody>
          <a:bodyPr wrap="square" lIns="0" tIns="216000" rIns="216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1650" y="3947724"/>
            <a:ext cx="3524096" cy="2326072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71594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116033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019851"/>
            <a:ext cx="0" cy="328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973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C9FD5B4-DE4F-938F-CF2F-0D70E418249A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1313457"/>
            <a:ext cx="3524096" cy="688256"/>
          </a:xfrm>
        </p:spPr>
        <p:txBody>
          <a:bodyPr wrap="square" lIns="0" tIns="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5029944"/>
            <a:ext cx="11012974" cy="12557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2011645"/>
            <a:ext cx="3524096" cy="2544181"/>
          </a:xfrm>
        </p:spPr>
        <p:txBody>
          <a:bodyPr lIns="0" tIns="108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1314113"/>
            <a:ext cx="3488592" cy="688256"/>
          </a:xfrm>
        </p:spPr>
        <p:txBody>
          <a:bodyPr wrap="square" lIns="108000" tIns="0" rIns="108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371594" y="2011644"/>
            <a:ext cx="3488592" cy="2545200"/>
          </a:xfrm>
        </p:spPr>
        <p:txBody>
          <a:bodyPr lIns="108000" tIns="108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1314113"/>
            <a:ext cx="3488592" cy="688256"/>
          </a:xfrm>
        </p:spPr>
        <p:txBody>
          <a:bodyPr wrap="square" lIns="108000" tIns="0" rIns="108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116033" y="2011644"/>
            <a:ext cx="3488592" cy="2545200"/>
          </a:xfrm>
        </p:spPr>
        <p:txBody>
          <a:bodyPr lIns="108000" tIns="108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312226"/>
            <a:ext cx="0" cy="324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AA0775A6-C7F1-CDAC-41E2-55CCAA18FD1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313457"/>
            <a:ext cx="0" cy="324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72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C2E0A61-0234-702E-067F-C82A0A33075E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427425"/>
            <a:ext cx="5396400" cy="688256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125612"/>
            <a:ext cx="5396400" cy="1079577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87858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FAFEB25C-CFC1-8FEF-9A2F-36278018D8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427425"/>
            <a:ext cx="0" cy="3839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42742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312561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487858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22D31091-4126-3AF0-0E73-512ED84315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4347220"/>
            <a:ext cx="1101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158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7629C5-7E8A-94CF-735B-521E7711D3CF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2D126-165F-307A-B2CB-0EB7A59BC512}"/>
              </a:ext>
            </a:extLst>
          </p:cNvPr>
          <p:cNvSpPr/>
          <p:nvPr userDrawn="1"/>
        </p:nvSpPr>
        <p:spPr>
          <a:xfrm>
            <a:off x="1" y="4242624"/>
            <a:ext cx="5983776" cy="2615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2225296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2924453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22018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291837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269092"/>
            <a:ext cx="5396400" cy="906366"/>
          </a:xfrm>
        </p:spPr>
        <p:txBody>
          <a:bodyPr wrap="square" lIns="108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FCCEE109-5079-2C83-359F-17F9EA63E1A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1650" y="4269092"/>
            <a:ext cx="5396400" cy="906366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760D815-A1E8-136C-C020-88D9721F7C28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2251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2787FBB-B349-D934-0382-A63F3684880C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427425"/>
            <a:ext cx="5396400" cy="688256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125612"/>
            <a:ext cx="5396400" cy="1079577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87858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FAFEB25C-CFC1-8FEF-9A2F-36278018D8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427425"/>
            <a:ext cx="0" cy="3839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42742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312561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487858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22D31091-4126-3AF0-0E73-512ED84315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4347220"/>
            <a:ext cx="1101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241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40111D9-9615-C1EC-934E-C33457C00A1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3321-7687-C12B-4E46-34DDF65CDC7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1941571"/>
            <a:ext cx="7268063" cy="939332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07957D6-6FB7-7DCF-FD38-4B3347EE0D49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587375" y="3042785"/>
            <a:ext cx="11017250" cy="32310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58054"/>
      </p:ext>
    </p:extLst>
  </p:cSld>
  <p:clrMapOvr>
    <a:masterClrMapping/>
  </p:clrMapOvr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7049D2-BB3B-6064-384A-B54CEA26B140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3321-7687-C12B-4E46-34DDF65CDC7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1941571"/>
            <a:ext cx="7268063" cy="939332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07957D6-6FB7-7DCF-FD38-4B3347EE0D49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587375" y="3042785"/>
            <a:ext cx="11017250" cy="32310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85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35DD5-0C41-4AF4-E82A-A985B29A2F9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8032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3061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4592488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2488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07517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57594"/>
            <a:ext cx="3524738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956796"/>
            <a:ext cx="3524738" cy="1328876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4455705"/>
            <a:ext cx="3506944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956796"/>
            <a:ext cx="3506944" cy="13284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634CB3D6-AF8B-D045-366E-D77BCC389C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6095" y="2164074"/>
            <a:ext cx="3504256" cy="4693925"/>
          </a:xfrm>
          <a:prstGeom prst="round2SameRect">
            <a:avLst>
              <a:gd name="adj1" fmla="val 14058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F1B372DA-9935-3A17-75AC-847C7FD2E3DE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568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7B6D79-024A-ED7C-2024-28EBEAFFBCDC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8032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3061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4592488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2488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07517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57594"/>
            <a:ext cx="3524738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956796"/>
            <a:ext cx="3524738" cy="1328876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4455705"/>
            <a:ext cx="3506944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956796"/>
            <a:ext cx="3506944" cy="13284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13E020-6CF0-12D0-E6E2-05842B904C7C}"/>
              </a:ext>
            </a:extLst>
          </p:cNvPr>
          <p:cNvSpPr/>
          <p:nvPr userDrawn="1"/>
        </p:nvSpPr>
        <p:spPr>
          <a:xfrm>
            <a:off x="8337400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D9E0456-FE02-0B0D-6EE7-4808FC2B33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37400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ercent Placeholder">
            <a:extLst>
              <a:ext uri="{FF2B5EF4-FFF2-40B4-BE49-F238E27FC236}">
                <a16:creationId xmlns:a16="http://schemas.microsoft.com/office/drawing/2014/main" id="{F98A8A39-DAED-C1F2-BCFE-2C891638D1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52429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2B2AE8A7-3D4F-9644-1A58-5DED5406821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097681" y="4455705"/>
            <a:ext cx="3506944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9AA9EA4-8A91-563D-796A-023F4EC7B0D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097681" y="4956796"/>
            <a:ext cx="3506944" cy="13284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FDECF418-0325-22D8-85F8-0C1111EDE009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">
            <a:extLst>
              <a:ext uri="{FF2B5EF4-FFF2-40B4-BE49-F238E27FC236}">
                <a16:creationId xmlns:a16="http://schemas.microsoft.com/office/drawing/2014/main" id="{D9FA0CE7-F341-A13D-8046-54C5D70A1AEE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76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A70C86-A95D-41C9-E3F7-4C90E9FC543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6346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346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4638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3630675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30675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78967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190148"/>
            <a:ext cx="2588113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692614"/>
            <a:ext cx="2588113" cy="1576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395979" y="4190148"/>
            <a:ext cx="2592387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395979" y="4691239"/>
            <a:ext cx="2592387" cy="1578175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13E020-6CF0-12D0-E6E2-05842B904C7C}"/>
              </a:ext>
            </a:extLst>
          </p:cNvPr>
          <p:cNvSpPr/>
          <p:nvPr userDrawn="1"/>
        </p:nvSpPr>
        <p:spPr>
          <a:xfrm>
            <a:off x="6439278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D9E0456-FE02-0B0D-6EE7-4808FC2B33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39278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ercent Placeholder">
            <a:extLst>
              <a:ext uri="{FF2B5EF4-FFF2-40B4-BE49-F238E27FC236}">
                <a16:creationId xmlns:a16="http://schemas.microsoft.com/office/drawing/2014/main" id="{F98A8A39-DAED-C1F2-BCFE-2C891638D1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87570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2B2AE8A7-3D4F-9644-1A58-5DED5406821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04582" y="4190148"/>
            <a:ext cx="2591913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9AA9EA4-8A91-563D-796A-023F4EC7B0D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204582" y="4692614"/>
            <a:ext cx="2591913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FDECF418-0325-22D8-85F8-0C1111EDE009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474" y="4187170"/>
            <a:ext cx="0" cy="2088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">
            <a:extLst>
              <a:ext uri="{FF2B5EF4-FFF2-40B4-BE49-F238E27FC236}">
                <a16:creationId xmlns:a16="http://schemas.microsoft.com/office/drawing/2014/main" id="{D9FA0CE7-F341-A13D-8046-54C5D70A1A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7871" y="4188050"/>
            <a:ext cx="0" cy="208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A09F6F27-9F30-799E-367C-16817FD937C0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012712" y="4190148"/>
            <a:ext cx="2591913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FADA109-6263-C03F-1866-3F1F760BF347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12712" y="4692614"/>
            <a:ext cx="25919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375800F5-BEE8-1439-6390-996DAF17C8B6}"/>
              </a:ext>
            </a:extLst>
          </p:cNvPr>
          <p:cNvCxnSpPr>
            <a:cxnSpLocks/>
          </p:cNvCxnSpPr>
          <p:nvPr userDrawn="1"/>
        </p:nvCxnSpPr>
        <p:spPr>
          <a:xfrm flipV="1">
            <a:off x="8904603" y="4188050"/>
            <a:ext cx="0" cy="208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1F02CDE-C4FA-0860-88A2-D501429A83D6}"/>
              </a:ext>
            </a:extLst>
          </p:cNvPr>
          <p:cNvSpPr/>
          <p:nvPr userDrawn="1"/>
        </p:nvSpPr>
        <p:spPr>
          <a:xfrm>
            <a:off x="9247408" y="2375802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10C33DB2-873C-8451-424A-4F8DE02D9A8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47408" y="2375802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Percent Placeholder">
            <a:extLst>
              <a:ext uri="{FF2B5EF4-FFF2-40B4-BE49-F238E27FC236}">
                <a16:creationId xmlns:a16="http://schemas.microsoft.com/office/drawing/2014/main" id="{F2660B19-E5CF-03D7-C3FC-F91885EF07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95700" y="2753794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24946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99470-FC89-CB4A-F6A1-3DD78B94B6F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2236169"/>
            <a:ext cx="4116388" cy="462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236169"/>
            <a:ext cx="3524096" cy="1214142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460243"/>
            <a:ext cx="3524096" cy="282467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332288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968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99470-FC89-CB4A-F6A1-3DD78B94B6F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8075612" y="2236169"/>
            <a:ext cx="4116388" cy="462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9" y="2236169"/>
            <a:ext cx="3524096" cy="1214142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80529" y="3460243"/>
            <a:ext cx="3524096" cy="2824670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591651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539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36220A-2B47-8207-80E3-ED9AEF28C6D1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2236169"/>
            <a:ext cx="4116388" cy="4621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236169"/>
            <a:ext cx="3524096" cy="1214142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460243"/>
            <a:ext cx="3524096" cy="282467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332288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55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36220A-2B47-8207-80E3-ED9AEF28C6D1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8075612" y="2236169"/>
            <a:ext cx="4116388" cy="4621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9" y="2236169"/>
            <a:ext cx="3524096" cy="1214142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80529" y="3460243"/>
            <a:ext cx="3524096" cy="2824670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591651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31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B3D486-5A7A-B6E6-4CB8-E79CAD13705A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D0B66B6-05C1-C118-A185-F71B19D9D728}"/>
              </a:ext>
            </a:extLst>
          </p:cNvPr>
          <p:cNvSpPr/>
          <p:nvPr userDrawn="1"/>
        </p:nvSpPr>
        <p:spPr>
          <a:xfrm>
            <a:off x="8097681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51A8FEF-D06C-0A75-D126-5710089E484C}"/>
              </a:ext>
            </a:extLst>
          </p:cNvPr>
          <p:cNvSpPr/>
          <p:nvPr userDrawn="1"/>
        </p:nvSpPr>
        <p:spPr>
          <a:xfrm>
            <a:off x="4352769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901893"/>
            <a:ext cx="3524738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708872"/>
            <a:ext cx="3524738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3901893"/>
            <a:ext cx="350694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708872"/>
            <a:ext cx="350694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097681" y="3901893"/>
            <a:ext cx="3506944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097681" y="4708872"/>
            <a:ext cx="3506944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3243265"/>
            <a:ext cx="10896057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83ABD58-9311-5E0A-E133-45FB6D7FE59D}"/>
              </a:ext>
            </a:extLst>
          </p:cNvPr>
          <p:cNvSpPr/>
          <p:nvPr userDrawn="1"/>
        </p:nvSpPr>
        <p:spPr>
          <a:xfrm>
            <a:off x="591649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91649" y="2805471"/>
            <a:ext cx="28044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352769" y="2805865"/>
            <a:ext cx="2804400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097681" y="2805865"/>
            <a:ext cx="2804400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624361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882EC-4C61-D53A-2DF1-C2C530AC6C1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901893"/>
            <a:ext cx="2588114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708872"/>
            <a:ext cx="2588114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395663" y="3901893"/>
            <a:ext cx="258811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395663" y="4708872"/>
            <a:ext cx="258811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08225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208225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3243659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012237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12237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E4E8829-0031-5716-BC81-D3952FE30DB4}"/>
              </a:ext>
            </a:extLst>
          </p:cNvPr>
          <p:cNvSpPr/>
          <p:nvPr userDrawn="1"/>
        </p:nvSpPr>
        <p:spPr>
          <a:xfrm>
            <a:off x="591649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ilestone Placeholder">
            <a:extLst>
              <a:ext uri="{FF2B5EF4-FFF2-40B4-BE49-F238E27FC236}">
                <a16:creationId xmlns:a16="http://schemas.microsoft.com/office/drawing/2014/main" id="{08B428FB-6482-9C5A-35C7-01BD09EB6F4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91649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F88D9286-05CE-FD15-5C51-08AF5AB76E54}"/>
              </a:ext>
            </a:extLst>
          </p:cNvPr>
          <p:cNvSpPr/>
          <p:nvPr userDrawn="1"/>
        </p:nvSpPr>
        <p:spPr>
          <a:xfrm>
            <a:off x="3395663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Milestone Placeholder">
            <a:extLst>
              <a:ext uri="{FF2B5EF4-FFF2-40B4-BE49-F238E27FC236}">
                <a16:creationId xmlns:a16="http://schemas.microsoft.com/office/drawing/2014/main" id="{8E6D622D-C0BB-A2E5-3D5D-5C16D78C05D2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3395663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99C54EA3-73B0-F1F9-EE54-4A4A6C12D778}"/>
              </a:ext>
            </a:extLst>
          </p:cNvPr>
          <p:cNvSpPr/>
          <p:nvPr userDrawn="1"/>
        </p:nvSpPr>
        <p:spPr>
          <a:xfrm>
            <a:off x="6208225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Milestone Placeholder">
            <a:extLst>
              <a:ext uri="{FF2B5EF4-FFF2-40B4-BE49-F238E27FC236}">
                <a16:creationId xmlns:a16="http://schemas.microsoft.com/office/drawing/2014/main" id="{A6088B3A-B7C4-E400-13A1-30A990CA032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208225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D218F089-FAE1-871B-8094-397B6497E91D}"/>
              </a:ext>
            </a:extLst>
          </p:cNvPr>
          <p:cNvSpPr/>
          <p:nvPr userDrawn="1"/>
        </p:nvSpPr>
        <p:spPr>
          <a:xfrm>
            <a:off x="9012237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Milestone Placeholder">
            <a:extLst>
              <a:ext uri="{FF2B5EF4-FFF2-40B4-BE49-F238E27FC236}">
                <a16:creationId xmlns:a16="http://schemas.microsoft.com/office/drawing/2014/main" id="{38BCB0D6-F854-4F6C-15ED-092810FEB25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9012237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584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image" Target="../media/image2.jpe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53" Type="http://schemas.openxmlformats.org/officeDocument/2006/relationships/slideLayout" Target="../slideLayouts/slideLayout117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59" Type="http://schemas.openxmlformats.org/officeDocument/2006/relationships/image" Target="../media/image2.jpeg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6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BC626-9493-4173-4785-B4E4251F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07" y="566333"/>
            <a:ext cx="11007418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0C7E-C392-88D5-6F37-5427AF82E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207" y="1825625"/>
            <a:ext cx="11007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88FD4-43FA-F80D-DA99-3B57A0B99735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5" y="6377199"/>
            <a:ext cx="1772000" cy="4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4050" r:id="rId2"/>
    <p:sldLayoutId id="2147483994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3" r:id="rId10"/>
    <p:sldLayoutId id="2147484002" r:id="rId11"/>
    <p:sldLayoutId id="2147484004" r:id="rId12"/>
    <p:sldLayoutId id="2147484005" r:id="rId13"/>
    <p:sldLayoutId id="2147484006" r:id="rId14"/>
    <p:sldLayoutId id="2147484007" r:id="rId15"/>
    <p:sldLayoutId id="2147484048" r:id="rId16"/>
    <p:sldLayoutId id="2147484009" r:id="rId17"/>
    <p:sldLayoutId id="2147484011" r:id="rId18"/>
    <p:sldLayoutId id="2147484012" r:id="rId19"/>
    <p:sldLayoutId id="2147484013" r:id="rId20"/>
    <p:sldLayoutId id="2147484014" r:id="rId21"/>
    <p:sldLayoutId id="2147484016" r:id="rId22"/>
    <p:sldLayoutId id="2147484017" r:id="rId23"/>
    <p:sldLayoutId id="2147484018" r:id="rId24"/>
    <p:sldLayoutId id="2147484019" r:id="rId25"/>
    <p:sldLayoutId id="2147484051" r:id="rId26"/>
    <p:sldLayoutId id="2147484052" r:id="rId27"/>
    <p:sldLayoutId id="2147484053" r:id="rId28"/>
    <p:sldLayoutId id="2147484054" r:id="rId29"/>
    <p:sldLayoutId id="2147484021" r:id="rId30"/>
    <p:sldLayoutId id="2147484022" r:id="rId31"/>
    <p:sldLayoutId id="2147484023" r:id="rId32"/>
    <p:sldLayoutId id="2147484025" r:id="rId33"/>
    <p:sldLayoutId id="2147484026" r:id="rId34"/>
    <p:sldLayoutId id="2147484027" r:id="rId35"/>
    <p:sldLayoutId id="2147484028" r:id="rId36"/>
    <p:sldLayoutId id="2147484029" r:id="rId37"/>
    <p:sldLayoutId id="2147484033" r:id="rId38"/>
    <p:sldLayoutId id="2147484031" r:id="rId39"/>
    <p:sldLayoutId id="2147484034" r:id="rId40"/>
    <p:sldLayoutId id="2147484035" r:id="rId41"/>
    <p:sldLayoutId id="2147484036" r:id="rId42"/>
    <p:sldLayoutId id="2147484038" r:id="rId43"/>
    <p:sldLayoutId id="2147484040" r:id="rId44"/>
    <p:sldLayoutId id="2147484041" r:id="rId45"/>
    <p:sldLayoutId id="2147484042" r:id="rId46"/>
    <p:sldLayoutId id="2147484043" r:id="rId47"/>
    <p:sldLayoutId id="2147484045" r:id="rId48"/>
    <p:sldLayoutId id="2147484046" r:id="rId49"/>
    <p:sldLayoutId id="2147484047" r:id="rId50"/>
    <p:sldLayoutId id="2147483991" r:id="rId51"/>
    <p:sldLayoutId id="2147483992" r:id="rId52"/>
    <p:sldLayoutId id="2147484055" r:id="rId5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12" pos="2003" userDrawn="1">
          <p15:clr>
            <a:srgbClr val="A4A3A4"/>
          </p15:clr>
        </p15:guide>
        <p15:guide id="13" pos="2139" userDrawn="1">
          <p15:clr>
            <a:srgbClr val="A4A3A4"/>
          </p15:clr>
        </p15:guide>
        <p15:guide id="14" pos="5541" userDrawn="1">
          <p15:clr>
            <a:srgbClr val="A4A3A4"/>
          </p15:clr>
        </p15:guide>
        <p15:guide id="15" pos="5677" userDrawn="1">
          <p15:clr>
            <a:srgbClr val="A4A3A4"/>
          </p15:clr>
        </p15:guide>
        <p15:guide id="16" pos="3772" userDrawn="1">
          <p15:clr>
            <a:srgbClr val="A4A3A4"/>
          </p15:clr>
        </p15:guide>
        <p15:guide id="17" pos="3908" userDrawn="1">
          <p15:clr>
            <a:srgbClr val="A4A3A4"/>
          </p15:clr>
        </p15:guide>
        <p15:guide id="18" pos="2593" userDrawn="1">
          <p15:clr>
            <a:srgbClr val="9FCC3B"/>
          </p15:clr>
        </p15:guide>
        <p15:guide id="19" pos="2729" userDrawn="1">
          <p15:clr>
            <a:srgbClr val="9FCC3B"/>
          </p15:clr>
        </p15:guide>
        <p15:guide id="20" pos="4951" userDrawn="1">
          <p15:clr>
            <a:srgbClr val="9FCC3B"/>
          </p15:clr>
        </p15:guide>
        <p15:guide id="21" pos="5087" userDrawn="1">
          <p15:clr>
            <a:srgbClr val="9FCC3B"/>
          </p15:clr>
        </p15:guide>
        <p15:guide id="22" orient="horz" pos="82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BC626-9493-4173-4785-B4E4251F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07" y="566333"/>
            <a:ext cx="11007418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0C7E-C392-88D5-6F37-5427AF82E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207" y="1825625"/>
            <a:ext cx="11007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E09F05A8-3E39-B0B1-3CD9-3F55B5F2E712}"/>
              </a:ext>
            </a:extLst>
          </p:cNvPr>
          <p:cNvSpPr txBox="1">
            <a:spLocks/>
          </p:cNvSpPr>
          <p:nvPr userDrawn="1"/>
        </p:nvSpPr>
        <p:spPr>
          <a:xfrm>
            <a:off x="11000187" y="572328"/>
            <a:ext cx="594606" cy="2000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6F24BE-8BEB-403A-BDCC-38E201D0662D}" type="slidenum">
              <a:rPr lang="en-ID" smtClean="0">
                <a:solidFill>
                  <a:schemeClr val="tx1">
                    <a:alpha val="35000"/>
                  </a:schemeClr>
                </a:solidFill>
              </a:rPr>
              <a:pPr/>
              <a:t>‹#›</a:t>
            </a:fld>
            <a:endParaRPr lang="en-ID" dirty="0">
              <a:solidFill>
                <a:schemeClr val="tx1">
                  <a:alpha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88FD4-43FA-F80D-DA99-3B57A0B99735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5" y="6377199"/>
            <a:ext cx="1772000" cy="4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4" r:id="rId2"/>
    <p:sldLayoutId id="2147483875" r:id="rId3"/>
    <p:sldLayoutId id="2147483865" r:id="rId4"/>
    <p:sldLayoutId id="2147483876" r:id="rId5"/>
    <p:sldLayoutId id="2147483877" r:id="rId6"/>
    <p:sldLayoutId id="2147483870" r:id="rId7"/>
    <p:sldLayoutId id="2147483868" r:id="rId8"/>
    <p:sldLayoutId id="2147483874" r:id="rId9"/>
    <p:sldLayoutId id="2147483878" r:id="rId10"/>
    <p:sldLayoutId id="2147483879" r:id="rId11"/>
    <p:sldLayoutId id="2147483853" r:id="rId12"/>
    <p:sldLayoutId id="2147483854" r:id="rId13"/>
    <p:sldLayoutId id="2147483880" r:id="rId14"/>
    <p:sldLayoutId id="2147483881" r:id="rId15"/>
    <p:sldLayoutId id="2147483858" r:id="rId16"/>
    <p:sldLayoutId id="2147483882" r:id="rId17"/>
    <p:sldLayoutId id="2147483883" r:id="rId18"/>
    <p:sldLayoutId id="2147483860" r:id="rId19"/>
    <p:sldLayoutId id="2147483862" r:id="rId20"/>
    <p:sldLayoutId id="2147483886" r:id="rId21"/>
    <p:sldLayoutId id="2147483887" r:id="rId22"/>
    <p:sldLayoutId id="2147483888" r:id="rId23"/>
    <p:sldLayoutId id="2147483890" r:id="rId24"/>
    <p:sldLayoutId id="2147483891" r:id="rId25"/>
    <p:sldLayoutId id="2147483892" r:id="rId26"/>
    <p:sldLayoutId id="2147483894" r:id="rId27"/>
    <p:sldLayoutId id="2147483896" r:id="rId28"/>
    <p:sldLayoutId id="2147483897" r:id="rId29"/>
    <p:sldLayoutId id="2147483924" r:id="rId30"/>
    <p:sldLayoutId id="2147483925" r:id="rId31"/>
    <p:sldLayoutId id="2147483926" r:id="rId32"/>
    <p:sldLayoutId id="2147483927" r:id="rId33"/>
    <p:sldLayoutId id="2147483901" r:id="rId34"/>
    <p:sldLayoutId id="2147483902" r:id="rId35"/>
    <p:sldLayoutId id="2147483903" r:id="rId36"/>
    <p:sldLayoutId id="2147483905" r:id="rId37"/>
    <p:sldLayoutId id="214748390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  <p:sldLayoutId id="2147483917" r:id="rId49"/>
    <p:sldLayoutId id="2147483919" r:id="rId50"/>
    <p:sldLayoutId id="2147483920" r:id="rId51"/>
    <p:sldLayoutId id="2147483921" r:id="rId52"/>
    <p:sldLayoutId id="2147483922" r:id="rId53"/>
    <p:sldLayoutId id="2147483923" r:id="rId54"/>
    <p:sldLayoutId id="2147483825" r:id="rId55"/>
    <p:sldLayoutId id="2147483826" r:id="rId56"/>
    <p:sldLayoutId id="2147483928" r:id="rId5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8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12" pos="2003" userDrawn="1">
          <p15:clr>
            <a:srgbClr val="A4A3A4"/>
          </p15:clr>
        </p15:guide>
        <p15:guide id="13" pos="2139" userDrawn="1">
          <p15:clr>
            <a:srgbClr val="A4A3A4"/>
          </p15:clr>
        </p15:guide>
        <p15:guide id="14" pos="5541" userDrawn="1">
          <p15:clr>
            <a:srgbClr val="A4A3A4"/>
          </p15:clr>
        </p15:guide>
        <p15:guide id="15" pos="5677" userDrawn="1">
          <p15:clr>
            <a:srgbClr val="A4A3A4"/>
          </p15:clr>
        </p15:guide>
        <p15:guide id="16" pos="3772" userDrawn="1">
          <p15:clr>
            <a:srgbClr val="A4A3A4"/>
          </p15:clr>
        </p15:guide>
        <p15:guide id="17" pos="3908" userDrawn="1">
          <p15:clr>
            <a:srgbClr val="A4A3A4"/>
          </p15:clr>
        </p15:guide>
        <p15:guide id="18" pos="2593" userDrawn="1">
          <p15:clr>
            <a:srgbClr val="9FCC3B"/>
          </p15:clr>
        </p15:guide>
        <p15:guide id="19" pos="2729" userDrawn="1">
          <p15:clr>
            <a:srgbClr val="9FCC3B"/>
          </p15:clr>
        </p15:guide>
        <p15:guide id="20" pos="4951" userDrawn="1">
          <p15:clr>
            <a:srgbClr val="9FCC3B"/>
          </p15:clr>
        </p15:guide>
        <p15:guide id="21" pos="5087" userDrawn="1">
          <p15:clr>
            <a:srgbClr val="9FCC3B"/>
          </p15:clr>
        </p15:guide>
        <p15:guide id="22" orient="horz" pos="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x.org/" TargetMode="External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ocw.mit.edu/courses/6-0001-introduction-to-computer-science-and-programming-in-python-fall-201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python/python-programming-language-tutorial/" TargetMode="External"/><Relationship Id="rId2" Type="http://schemas.openxmlformats.org/officeDocument/2006/relationships/hyperlink" Target="https://runestone.academy/ns/books/published/py4e-int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developers.google.com/edu/pyth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0u5nwSA0w0" TargetMode="External"/><Relationship Id="rId2" Type="http://schemas.openxmlformats.org/officeDocument/2006/relationships/hyperlink" Target="https://www.youtube.com/watch?v=eWRfhZUzrA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@coreym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vriddin.halil@tiu.edu.iq" TargetMode="External"/><Relationship Id="rId2" Type="http://schemas.openxmlformats.org/officeDocument/2006/relationships/hyperlink" Target="http://SMShttps:/pis.edu.i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Data Structures &amp; Algorithms</a:t>
            </a:r>
            <a:endParaRPr lang="en-US">
              <a:solidFill>
                <a:srgbClr val="6E2043"/>
              </a:solidFill>
              <a:latin typeface="Biome"/>
              <a:cs typeface="Biom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>
                <a:latin typeface="Biome"/>
                <a:ea typeface="Calibri Light"/>
                <a:cs typeface="Calibri Light"/>
              </a:rPr>
              <a:t>Faculty of applied science</a:t>
            </a:r>
          </a:p>
          <a:p>
            <a:r>
              <a:rPr lang="en-US" dirty="0">
                <a:latin typeface="Biome"/>
                <a:ea typeface="Calibri Light"/>
                <a:cs typeface="Calibri Light"/>
              </a:rPr>
              <a:t>IT department</a:t>
            </a:r>
          </a:p>
          <a:p>
            <a:r>
              <a:rPr lang="en-US" dirty="0">
                <a:latin typeface="Biome"/>
                <a:ea typeface="Calibri Light"/>
                <a:cs typeface="Calibri Light"/>
              </a:rPr>
              <a:t>IT 211</a:t>
            </a:r>
          </a:p>
          <a:p>
            <a:r>
              <a:rPr lang="en-US" dirty="0">
                <a:latin typeface="Biome"/>
                <a:ea typeface="Calibri Light"/>
                <a:cs typeface="Calibri Light"/>
              </a:rPr>
              <a:t>Fall 2025-2026</a:t>
            </a:r>
          </a:p>
          <a:p>
            <a:endParaRPr lang="en-US" dirty="0">
              <a:latin typeface="Biome"/>
              <a:ea typeface="Calibri Light"/>
              <a:cs typeface="Calibri Ligh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7971F-61B9-A881-80FF-DAD16999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   IT department   fall 2025-2026   IT 211 Data Structures &amp; Algorithms ​</a:t>
            </a:r>
          </a:p>
        </p:txBody>
      </p:sp>
      <p:pic>
        <p:nvPicPr>
          <p:cNvPr id="8" name="Picture 7" descr="Tishk Logo.png">
            <a:extLst>
              <a:ext uri="{FF2B5EF4-FFF2-40B4-BE49-F238E27FC236}">
                <a16:creationId xmlns:a16="http://schemas.microsoft.com/office/drawing/2014/main" id="{DA229A9F-67B2-4CFB-4F25-FB6E39AF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2" r="-113" b="6916"/>
          <a:stretch>
            <a:fillRect/>
          </a:stretch>
        </p:blipFill>
        <p:spPr>
          <a:xfrm>
            <a:off x="4825782" y="21936"/>
            <a:ext cx="2541766" cy="21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E819-070D-FD0E-7AF6-7E2B31B2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The Art of Thinking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1E239-20AE-F7F6-B3AE-564624DC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168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 dirty="0">
                <a:latin typeface="Aptos Mono"/>
                <a:ea typeface="+mn-lt"/>
                <a:cs typeface="+mn-lt"/>
              </a:rPr>
              <a:t>Data Structures and Algorithms</a:t>
            </a:r>
            <a:r>
              <a:rPr lang="en-US" dirty="0">
                <a:latin typeface="Aptos Mono"/>
                <a:ea typeface="+mn-lt"/>
                <a:cs typeface="+mn-lt"/>
              </a:rPr>
              <a:t> is not just a course—it's a mental gymnasium where your logic gets sculpted, your creativity gets unleashed, and your problem-solving muscles grow stronger with every challenge. It’s the blueprint for building efficient, elegant, and scalable solutions in the digital world.</a:t>
            </a:r>
          </a:p>
          <a:p>
            <a:r>
              <a:rPr lang="en-US" dirty="0">
                <a:latin typeface="Aptos Mono"/>
                <a:ea typeface="+mn-lt"/>
                <a:cs typeface="+mn-lt"/>
              </a:rPr>
              <a:t>🧠 </a:t>
            </a:r>
            <a:r>
              <a:rPr lang="en-US" b="1" dirty="0">
                <a:latin typeface="Aptos Mono"/>
                <a:ea typeface="+mn-lt"/>
                <a:cs typeface="+mn-lt"/>
              </a:rPr>
              <a:t>Data Structures</a:t>
            </a:r>
            <a:r>
              <a:rPr lang="en-US" dirty="0">
                <a:latin typeface="Aptos Mono"/>
                <a:ea typeface="+mn-lt"/>
                <a:cs typeface="+mn-lt"/>
              </a:rPr>
              <a:t> are your tools—like magical containers that organize, store, and retrieve data with precision and speed.</a:t>
            </a:r>
          </a:p>
          <a:p>
            <a:r>
              <a:rPr lang="en-US" dirty="0">
                <a:latin typeface="Aptos Mono"/>
                <a:ea typeface="+mn-lt"/>
                <a:cs typeface="+mn-lt"/>
              </a:rPr>
              <a:t>⚙️ </a:t>
            </a:r>
            <a:r>
              <a:rPr lang="en-US" b="1" dirty="0">
                <a:latin typeface="Aptos Mono"/>
                <a:ea typeface="+mn-lt"/>
                <a:cs typeface="+mn-lt"/>
              </a:rPr>
              <a:t>Algorithms</a:t>
            </a:r>
            <a:r>
              <a:rPr lang="en-US" dirty="0">
                <a:latin typeface="Aptos Mono"/>
                <a:ea typeface="+mn-lt"/>
                <a:cs typeface="+mn-lt"/>
              </a:rPr>
              <a:t> are your strategies—step-by-step recipes that solve problems, optimize performance, and make machines think smarter.</a:t>
            </a:r>
          </a:p>
          <a:p>
            <a:r>
              <a:rPr lang="en-US" dirty="0">
                <a:latin typeface="Aptos Mono"/>
                <a:ea typeface="+mn-lt"/>
                <a:cs typeface="+mn-lt"/>
              </a:rPr>
              <a:t>Together, they form the </a:t>
            </a:r>
            <a:r>
              <a:rPr lang="en-US" b="1" dirty="0">
                <a:latin typeface="Aptos Mono"/>
                <a:ea typeface="+mn-lt"/>
                <a:cs typeface="+mn-lt"/>
              </a:rPr>
              <a:t>language of innovation</a:t>
            </a:r>
            <a:r>
              <a:rPr lang="en-US" dirty="0">
                <a:latin typeface="Aptos Mono"/>
                <a:ea typeface="+mn-lt"/>
                <a:cs typeface="+mn-lt"/>
              </a:rPr>
              <a:t>—used by software engineers, game developers, AI architects, and tech visionaries to turn ideas into reality.</a:t>
            </a:r>
            <a:endParaRPr lang="en-US">
              <a:latin typeface="Aptos Mono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Aptos Mono"/>
              <a:ea typeface="Calibri"/>
              <a:cs typeface="Calibri"/>
            </a:endParaRPr>
          </a:p>
        </p:txBody>
      </p:sp>
      <p:pic>
        <p:nvPicPr>
          <p:cNvPr id="6" name="Picture 5" descr="Tishk Logo.png">
            <a:extLst>
              <a:ext uri="{FF2B5EF4-FFF2-40B4-BE49-F238E27FC236}">
                <a16:creationId xmlns:a16="http://schemas.microsoft.com/office/drawing/2014/main" id="{A3542C62-C7B2-6530-FFB7-FD645A4A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8D5DBEA-BC48-7AE4-AE8C-D0DD45A1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department fall 2025-2026 IT 211 Data Structures &amp; Algorithms ​</a:t>
            </a:r>
          </a:p>
        </p:txBody>
      </p:sp>
    </p:spTree>
    <p:extLst>
      <p:ext uri="{BB962C8B-B14F-4D97-AF65-F5344CB8AC3E}">
        <p14:creationId xmlns:p14="http://schemas.microsoft.com/office/powerpoint/2010/main" val="19215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CE37-AC84-4D2E-EE83-08865D84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061F9-F04D-CCC5-7FBC-8CA27F394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 </a:t>
            </a:r>
          </a:p>
        </p:txBody>
      </p:sp>
      <p:pic>
        <p:nvPicPr>
          <p:cNvPr id="6" name="Picture 5" descr="Tishk Logo.png">
            <a:extLst>
              <a:ext uri="{FF2B5EF4-FFF2-40B4-BE49-F238E27FC236}">
                <a16:creationId xmlns:a16="http://schemas.microsoft.com/office/drawing/2014/main" id="{B95B8163-ED7F-4078-1645-4722FF0B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1578FD4-25CF-8DA5-C5DE-AF2E9241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department fall 2025-2026 IT 211 Data Structures &amp; Algorithms ​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43A0F74-6ADF-4EEF-099D-FAB3B4A76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831425"/>
              </p:ext>
            </p:extLst>
          </p:nvPr>
        </p:nvGraphicFramePr>
        <p:xfrm>
          <a:off x="281819" y="2238224"/>
          <a:ext cx="583655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81" name="Diagram 2080">
            <a:extLst>
              <a:ext uri="{FF2B5EF4-FFF2-40B4-BE49-F238E27FC236}">
                <a16:creationId xmlns:a16="http://schemas.microsoft.com/office/drawing/2014/main" id="{3D6EDD47-D36B-09CA-8FE7-B96807F93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373421"/>
              </p:ext>
            </p:extLst>
          </p:nvPr>
        </p:nvGraphicFramePr>
        <p:xfrm>
          <a:off x="6312505" y="1866294"/>
          <a:ext cx="5663595" cy="434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2513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287-87C8-C546-4C9C-50D9149F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Free Sources and References</a:t>
            </a:r>
            <a:b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</a:br>
            <a:r>
              <a:rPr lang="en-US" sz="3000" b="1" dirty="0">
                <a:latin typeface="Aptos Mono"/>
                <a:ea typeface="Calibri"/>
                <a:cs typeface="Calibri"/>
              </a:rPr>
              <a:t>University Courses and Structured Programs</a:t>
            </a:r>
            <a:endParaRPr lang="en-US" sz="3000" b="1" dirty="0">
              <a:solidFill>
                <a:srgbClr val="404040"/>
              </a:solidFill>
              <a:latin typeface="Aptos Mono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FA54-B246-AE80-4A69-CD01A010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3640"/>
            <a:ext cx="10058400" cy="4301548"/>
          </a:xfrm>
        </p:spPr>
        <p:txBody>
          <a:bodyPr vert="horz" lIns="0" tIns="45720" rIns="0" bIns="45720" rtlCol="0" anchor="t">
            <a:normAutofit fontScale="40000" lnSpcReduction="20000"/>
          </a:bodyPr>
          <a:lstStyle/>
          <a:p>
            <a:br>
              <a:rPr lang="en-US" sz="4800" dirty="0">
                <a:latin typeface="Aptos Mono"/>
                <a:ea typeface="+mn-lt"/>
                <a:cs typeface="+mn-lt"/>
              </a:rPr>
            </a:br>
            <a:r>
              <a:rPr lang="en-US" sz="4800" b="1" dirty="0">
                <a:latin typeface="Aptos Mono"/>
                <a:ea typeface="+mn-lt"/>
                <a:cs typeface="+mn-lt"/>
                <a:hlinkClick r:id="rId2"/>
              </a:rPr>
              <a:t>Coursera</a:t>
            </a:r>
            <a:r>
              <a:rPr lang="en-US" sz="4800" b="1" dirty="0">
                <a:latin typeface="Aptos Mono"/>
                <a:ea typeface="+mn-lt"/>
                <a:cs typeface="+mn-lt"/>
              </a:rPr>
              <a:t> (Audit Mode):</a:t>
            </a:r>
            <a:r>
              <a:rPr lang="en-US" sz="4800" dirty="0">
                <a:latin typeface="Aptos Mono"/>
                <a:ea typeface="+mn-lt"/>
                <a:cs typeface="+mn-lt"/>
              </a:rPr>
              <a:t> You can audit (view all lecture videos and readings) many top-tier courses for free, though a paid certificate is required for graded assignments.</a:t>
            </a:r>
            <a:endParaRPr lang="en-US" dirty="0">
              <a:latin typeface="Aptos Mono"/>
            </a:endParaRPr>
          </a:p>
          <a:p>
            <a:pPr marL="383540" lvl="1"/>
            <a:r>
              <a:rPr lang="en-US" sz="4800" b="1" dirty="0">
                <a:latin typeface="Aptos Mono"/>
                <a:ea typeface="+mn-lt"/>
                <a:cs typeface="+mn-lt"/>
              </a:rPr>
              <a:t>Python for Everybody Specialization (University of Michigan):</a:t>
            </a:r>
            <a:r>
              <a:rPr lang="en-US" sz="4800" dirty="0">
                <a:latin typeface="Aptos Mono"/>
                <a:ea typeface="+mn-lt"/>
                <a:cs typeface="+mn-lt"/>
              </a:rPr>
              <a:t> A foundational series that starts with Python basics and progresses to data structures, databases, and web data.</a:t>
            </a:r>
            <a:endParaRPr lang="en-US">
              <a:latin typeface="Aptos Mono"/>
            </a:endParaRPr>
          </a:p>
          <a:p>
            <a:pPr marL="383540" lvl="1"/>
            <a:r>
              <a:rPr lang="en-US" sz="4800" b="1" dirty="0">
                <a:latin typeface="Aptos Mono"/>
                <a:ea typeface="+mn-lt"/>
                <a:cs typeface="+mn-lt"/>
              </a:rPr>
              <a:t>Data Structures and Algorithms Specialization (University of California San Diego):</a:t>
            </a:r>
            <a:r>
              <a:rPr lang="en-US" sz="4800" dirty="0">
                <a:latin typeface="Aptos Mono"/>
                <a:ea typeface="+mn-lt"/>
                <a:cs typeface="+mn-lt"/>
              </a:rPr>
              <a:t> This specialization offers in-depth DSA concepts, and you can audit all its courses.</a:t>
            </a:r>
            <a:endParaRPr lang="en-US">
              <a:latin typeface="Aptos Mono"/>
            </a:endParaRPr>
          </a:p>
          <a:p>
            <a:r>
              <a:rPr lang="en-US" sz="4800" b="1" dirty="0">
                <a:latin typeface="Aptos Mono"/>
                <a:ea typeface="+mn-lt"/>
                <a:cs typeface="+mn-lt"/>
                <a:hlinkClick r:id="rId3"/>
              </a:rPr>
              <a:t>EdX</a:t>
            </a:r>
            <a:r>
              <a:rPr lang="en-US" sz="4800" b="1" dirty="0">
                <a:latin typeface="Aptos Mono"/>
                <a:ea typeface="+mn-lt"/>
                <a:cs typeface="+mn-lt"/>
              </a:rPr>
              <a:t> (Audit Mode):</a:t>
            </a:r>
            <a:r>
              <a:rPr lang="en-US" sz="4800" dirty="0">
                <a:latin typeface="Aptos Mono"/>
                <a:ea typeface="+mn-lt"/>
                <a:cs typeface="+mn-lt"/>
              </a:rPr>
              <a:t> Similar to Coursera, you can often audit university courses for free.</a:t>
            </a:r>
            <a:endParaRPr lang="en-US" dirty="0">
              <a:latin typeface="Aptos Mono"/>
            </a:endParaRPr>
          </a:p>
          <a:p>
            <a:pPr marL="383540" lvl="1"/>
            <a:r>
              <a:rPr lang="en-US" sz="4800" b="1" dirty="0">
                <a:latin typeface="Aptos Mono"/>
                <a:ea typeface="+mn-lt"/>
                <a:cs typeface="+mn-lt"/>
              </a:rPr>
              <a:t>CS50's Introduction to Computer Science (Harvard University)</a:t>
            </a:r>
            <a:r>
              <a:rPr lang="en-US" sz="4800" dirty="0">
                <a:latin typeface="Aptos Mono"/>
                <a:ea typeface="+mn-lt"/>
                <a:cs typeface="+mn-lt"/>
              </a:rPr>
              <a:t>.</a:t>
            </a:r>
            <a:endParaRPr lang="en-US">
              <a:latin typeface="Aptos Mono"/>
              <a:ea typeface="+mn-lt"/>
              <a:cs typeface="+mn-lt"/>
            </a:endParaRPr>
          </a:p>
          <a:p>
            <a:r>
              <a:rPr lang="en-US" sz="4800" b="1" dirty="0">
                <a:latin typeface="Aptos Mono"/>
                <a:ea typeface="+mn-lt"/>
                <a:cs typeface="+mn-lt"/>
                <a:hlinkClick r:id="rId4"/>
              </a:rPr>
              <a:t>MIT OpenCourseWare</a:t>
            </a:r>
            <a:r>
              <a:rPr lang="en-US" sz="4800" b="1" dirty="0">
                <a:latin typeface="Aptos Mono"/>
                <a:ea typeface="+mn-lt"/>
                <a:cs typeface="+mn-lt"/>
              </a:rPr>
              <a:t> (OCW):</a:t>
            </a:r>
            <a:r>
              <a:rPr lang="en-US" sz="4800" dirty="0">
                <a:latin typeface="Aptos Mono"/>
                <a:ea typeface="+mn-lt"/>
                <a:cs typeface="+mn-lt"/>
              </a:rPr>
              <a:t> MIT provides its course materials, including lecture videos and notes, for free. Look for courses like </a:t>
            </a:r>
            <a:r>
              <a:rPr lang="en-US" sz="4800" b="1" dirty="0">
                <a:latin typeface="Aptos Mono"/>
                <a:ea typeface="+mn-lt"/>
                <a:cs typeface="+mn-lt"/>
              </a:rPr>
              <a:t>"Introduction to Algorithms"</a:t>
            </a:r>
            <a:r>
              <a:rPr lang="en-US" sz="4800" dirty="0">
                <a:latin typeface="Aptos Mono"/>
                <a:ea typeface="+mn-lt"/>
                <a:cs typeface="+mn-lt"/>
              </a:rPr>
              <a:t> for world-class theoretical knowledge.</a:t>
            </a:r>
            <a:endParaRPr lang="en-US" dirty="0">
              <a:latin typeface="Aptos Mono"/>
              <a:ea typeface="Calibri" panose="020F0502020204030204"/>
              <a:cs typeface="Calibri" panose="020F0502020204030204"/>
            </a:endParaRPr>
          </a:p>
          <a:p>
            <a:endParaRPr lang="en-US" sz="4800" dirty="0">
              <a:latin typeface="Aptos Mono"/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6" name="Picture 5" descr="Tishk Logo.png">
            <a:extLst>
              <a:ext uri="{FF2B5EF4-FFF2-40B4-BE49-F238E27FC236}">
                <a16:creationId xmlns:a16="http://schemas.microsoft.com/office/drawing/2014/main" id="{29D1D9FC-C476-B074-3C14-2948AC821B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B461B1D-7255-5663-0D68-5A6FFEAB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department fall 2025-2026 IT 211 Data Structures &amp; Algorithms ​</a:t>
            </a:r>
          </a:p>
        </p:txBody>
      </p:sp>
    </p:spTree>
    <p:extLst>
      <p:ext uri="{BB962C8B-B14F-4D97-AF65-F5344CB8AC3E}">
        <p14:creationId xmlns:p14="http://schemas.microsoft.com/office/powerpoint/2010/main" val="78994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6DC3-2023-E82A-CDF0-5644218D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6E2043"/>
                </a:solidFill>
                <a:latin typeface="Biome"/>
                <a:ea typeface="Calibri Light"/>
                <a:cs typeface="Biome"/>
              </a:rPr>
              <a:t>Free Sources and References</a:t>
            </a:r>
            <a:br>
              <a:rPr lang="en-US" sz="4900" dirty="0">
                <a:solidFill>
                  <a:srgbClr val="6E2043"/>
                </a:solidFill>
                <a:latin typeface="Biome"/>
                <a:ea typeface="Calibri Light"/>
                <a:cs typeface="Biome"/>
              </a:rPr>
            </a:br>
            <a:r>
              <a:rPr lang="en-US" sz="3800" b="1" dirty="0">
                <a:latin typeface="Aptos Mono"/>
                <a:ea typeface="+mj-lt"/>
                <a:cs typeface="+mj-lt"/>
              </a:rPr>
              <a:t>Interactive and Text-Based Learning</a:t>
            </a:r>
            <a:endParaRPr lang="en-US" sz="3800" b="1" dirty="0">
              <a:solidFill>
                <a:srgbClr val="000000"/>
              </a:solidFill>
              <a:latin typeface="Aptos Mono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35845-1BD2-7E82-770D-7E4120A2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8973"/>
            <a:ext cx="10058400" cy="4664407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latin typeface="Aptos Mono"/>
                <a:ea typeface="+mn-lt"/>
                <a:cs typeface="+mn-lt"/>
                <a:hlinkClick r:id="rId2"/>
              </a:rPr>
              <a:t>Runestone Academy</a:t>
            </a:r>
            <a:r>
              <a:rPr lang="en-US" b="1" dirty="0">
                <a:latin typeface="Aptos Mono"/>
                <a:ea typeface="+mn-lt"/>
                <a:cs typeface="+mn-lt"/>
              </a:rPr>
              <a:t>: </a:t>
            </a:r>
            <a:r>
              <a:rPr lang="en-US" b="1" i="1" dirty="0">
                <a:latin typeface="Aptos Mono"/>
                <a:ea typeface="+mn-lt"/>
                <a:cs typeface="+mn-lt"/>
              </a:rPr>
              <a:t>Problem Solving with Algorithms and Data Structures using Python</a:t>
            </a:r>
            <a:r>
              <a:rPr lang="en-US" dirty="0">
                <a:latin typeface="Aptos Mono"/>
                <a:ea typeface="+mn-lt"/>
                <a:cs typeface="+mn-lt"/>
              </a:rPr>
              <a:t>: This is a </a:t>
            </a:r>
            <a:r>
              <a:rPr lang="en-US" b="1" dirty="0">
                <a:latin typeface="Aptos Mono"/>
                <a:ea typeface="+mn-lt"/>
                <a:cs typeface="+mn-lt"/>
              </a:rPr>
              <a:t>free, interactive online textbook</a:t>
            </a:r>
            <a:r>
              <a:rPr lang="en-US" dirty="0">
                <a:latin typeface="Aptos Mono"/>
                <a:ea typeface="+mn-lt"/>
                <a:cs typeface="+mn-lt"/>
              </a:rPr>
              <a:t> that uses Python for all examples, making it an excellent primary resource for a Python-focused DSA learner.</a:t>
            </a:r>
            <a:endParaRPr lang="en-US" dirty="0">
              <a:latin typeface="Aptos Mono"/>
              <a:ea typeface="Calibri" panose="020F0502020204030204"/>
              <a:cs typeface="Calibri" panose="020F0502020204030204"/>
            </a:endParaRPr>
          </a:p>
          <a:p>
            <a:r>
              <a:rPr lang="en-US" b="1" dirty="0">
                <a:latin typeface="Aptos Mono"/>
                <a:ea typeface="+mn-lt"/>
                <a:cs typeface="+mn-lt"/>
                <a:hlinkClick r:id="rId3"/>
              </a:rPr>
              <a:t>GeeksforGeeks (GFG)</a:t>
            </a:r>
            <a:r>
              <a:rPr lang="en-US" b="1" dirty="0">
                <a:latin typeface="Aptos Mono"/>
                <a:ea typeface="+mn-lt"/>
                <a:cs typeface="+mn-lt"/>
              </a:rPr>
              <a:t>:</a:t>
            </a:r>
            <a:r>
              <a:rPr lang="en-US" dirty="0">
                <a:latin typeface="Aptos Mono"/>
                <a:ea typeface="+mn-lt"/>
                <a:cs typeface="+mn-lt"/>
              </a:rPr>
              <a:t> An essential, free resource with vast amounts of articles, tutorials, and problems on every DSA topic. The articles offer excellent theoretical explanations and Python examples.</a:t>
            </a:r>
            <a:endParaRPr lang="en-US">
              <a:latin typeface="Aptos Mono"/>
            </a:endParaRPr>
          </a:p>
          <a:p>
            <a:r>
              <a:rPr lang="en-US" b="1" dirty="0">
                <a:latin typeface="Aptos Mono"/>
                <a:ea typeface="+mn-lt"/>
                <a:cs typeface="+mn-lt"/>
                <a:hlinkClick r:id="rId4"/>
              </a:rPr>
              <a:t>Google's Python Class:</a:t>
            </a:r>
            <a:r>
              <a:rPr lang="en-US" dirty="0">
                <a:latin typeface="Aptos Mono"/>
                <a:ea typeface="+mn-lt"/>
                <a:cs typeface="+mn-lt"/>
              </a:rPr>
              <a:t> A free class offered by Google Developers that includes written materials, lecture videos, and coding exercises to teach basic to intermediate Python.</a:t>
            </a:r>
            <a:endParaRPr lang="en-US">
              <a:latin typeface="Aptos Mono"/>
            </a:endParaRPr>
          </a:p>
          <a:p>
            <a:endParaRPr lang="en-US" dirty="0">
              <a:latin typeface="Aptos Mono"/>
              <a:ea typeface="Calibri"/>
              <a:cs typeface="Calibri"/>
            </a:endParaRPr>
          </a:p>
        </p:txBody>
      </p:sp>
      <p:pic>
        <p:nvPicPr>
          <p:cNvPr id="6" name="Picture 5" descr="Tishk Logo.png">
            <a:extLst>
              <a:ext uri="{FF2B5EF4-FFF2-40B4-BE49-F238E27FC236}">
                <a16:creationId xmlns:a16="http://schemas.microsoft.com/office/drawing/2014/main" id="{16B98E5C-ACB4-F2D6-3702-4D844F8D2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FB10BD5-D364-2D71-D015-20D654DE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department fall 2025-2026 IT 211 Data Structures &amp; Algorithms ​</a:t>
            </a:r>
          </a:p>
        </p:txBody>
      </p:sp>
    </p:spTree>
    <p:extLst>
      <p:ext uri="{BB962C8B-B14F-4D97-AF65-F5344CB8AC3E}">
        <p14:creationId xmlns:p14="http://schemas.microsoft.com/office/powerpoint/2010/main" val="382787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A345-DB71-6C15-4C33-4E799AD3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Biome"/>
              </a:rPr>
              <a:t>Free Sources and References</a:t>
            </a:r>
            <a:b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Biome"/>
              </a:rPr>
            </a:br>
            <a:r>
              <a:rPr lang="en-US" sz="3400" b="1" dirty="0">
                <a:latin typeface="Aptos Mono"/>
                <a:ea typeface="calibri light"/>
                <a:cs typeface="calibri light"/>
              </a:rPr>
              <a:t>Video Tutorials (</a:t>
            </a:r>
            <a:r>
              <a:rPr lang="en-US" sz="3400" b="1" dirty="0" err="1">
                <a:latin typeface="Aptos Mono"/>
                <a:ea typeface="calibri light"/>
                <a:cs typeface="calibri light"/>
              </a:rPr>
              <a:t>Youtube</a:t>
            </a:r>
            <a:r>
              <a:rPr lang="en-US" sz="3400" b="1" dirty="0">
                <a:latin typeface="Aptos Mono"/>
                <a:ea typeface="calibri light"/>
                <a:cs typeface="calibri light"/>
              </a:rPr>
              <a:t>)</a:t>
            </a:r>
            <a:endParaRPr lang="en-US" sz="3400" b="1">
              <a:solidFill>
                <a:srgbClr val="000000"/>
              </a:solidFill>
              <a:latin typeface="Aptos Mono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99FC7-BA52-2D43-82DB-DF2C5D2B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b="1" dirty="0">
              <a:latin typeface="Aptos Mono"/>
              <a:ea typeface="+mn-lt"/>
              <a:cs typeface="+mn-lt"/>
            </a:endParaRPr>
          </a:p>
          <a:p>
            <a:r>
              <a:rPr lang="en-US" b="1" dirty="0">
                <a:latin typeface="Aptos Mono"/>
                <a:ea typeface="+mn-lt"/>
                <a:cs typeface="+mn-lt"/>
                <a:hlinkClick r:id="rId2"/>
              </a:rPr>
              <a:t>freeCodeCamp</a:t>
            </a:r>
            <a:r>
              <a:rPr lang="en-US" b="1" dirty="0">
                <a:latin typeface="Aptos Mono"/>
                <a:ea typeface="+mn-lt"/>
                <a:cs typeface="+mn-lt"/>
              </a:rPr>
              <a:t>:</a:t>
            </a:r>
            <a:r>
              <a:rPr lang="en-US" dirty="0">
                <a:latin typeface="Aptos Mono"/>
                <a:ea typeface="+mn-lt"/>
                <a:cs typeface="+mn-lt"/>
              </a:rPr>
              <a:t> Offers complete, free, multi-hour video courses on both </a:t>
            </a:r>
            <a:r>
              <a:rPr lang="en-US" b="1" dirty="0">
                <a:latin typeface="Aptos Mono"/>
                <a:ea typeface="+mn-lt"/>
                <a:cs typeface="+mn-lt"/>
              </a:rPr>
              <a:t>Python for Beginners</a:t>
            </a:r>
            <a:r>
              <a:rPr lang="en-US" dirty="0">
                <a:latin typeface="Aptos Mono"/>
                <a:ea typeface="+mn-lt"/>
                <a:cs typeface="+mn-lt"/>
              </a:rPr>
              <a:t> and </a:t>
            </a:r>
            <a:r>
              <a:rPr lang="en-US" b="1" dirty="0">
                <a:latin typeface="Aptos Mono"/>
                <a:ea typeface="+mn-lt"/>
                <a:cs typeface="+mn-lt"/>
              </a:rPr>
              <a:t>Data Structures and Algorithms in Python</a:t>
            </a:r>
            <a:r>
              <a:rPr lang="en-US" dirty="0">
                <a:latin typeface="Aptos Mono"/>
                <a:ea typeface="+mn-lt"/>
                <a:cs typeface="+mn-lt"/>
              </a:rPr>
              <a:t>.</a:t>
            </a:r>
            <a:endParaRPr lang="en-US" dirty="0">
              <a:latin typeface="Aptos Mono"/>
              <a:ea typeface="Calibri" panose="020F0502020204030204"/>
              <a:cs typeface="Calibri" panose="020F0502020204030204"/>
            </a:endParaRPr>
          </a:p>
          <a:p>
            <a:r>
              <a:rPr lang="en-US" b="1" dirty="0">
                <a:latin typeface="Aptos Mono"/>
                <a:ea typeface="+mn-lt"/>
                <a:cs typeface="+mn-lt"/>
                <a:hlinkClick r:id="rId3"/>
              </a:rPr>
              <a:t>NeetCode</a:t>
            </a:r>
            <a:r>
              <a:rPr lang="en-US" b="1" dirty="0">
                <a:latin typeface="Aptos Mono"/>
                <a:ea typeface="+mn-lt"/>
                <a:cs typeface="+mn-lt"/>
              </a:rPr>
              <a:t>:</a:t>
            </a:r>
            <a:r>
              <a:rPr lang="en-US" dirty="0">
                <a:latin typeface="Aptos Mono"/>
                <a:ea typeface="+mn-lt"/>
                <a:cs typeface="+mn-lt"/>
              </a:rPr>
              <a:t> Features free video tutorials and explanations for common DSA problems (often </a:t>
            </a:r>
            <a:r>
              <a:rPr lang="en-US" err="1">
                <a:latin typeface="Aptos Mono"/>
                <a:ea typeface="+mn-lt"/>
                <a:cs typeface="+mn-lt"/>
              </a:rPr>
              <a:t>LeetCode</a:t>
            </a:r>
            <a:r>
              <a:rPr lang="en-US" dirty="0">
                <a:latin typeface="Aptos Mono"/>
                <a:ea typeface="+mn-lt"/>
                <a:cs typeface="+mn-lt"/>
              </a:rPr>
              <a:t>-style) implemented in Python. His website also organizes problems into logical roadmaps.</a:t>
            </a:r>
            <a:endParaRPr lang="en-US">
              <a:latin typeface="Aptos Mono"/>
            </a:endParaRPr>
          </a:p>
          <a:p>
            <a:r>
              <a:rPr lang="en-US" b="1" dirty="0">
                <a:latin typeface="Aptos Mono"/>
                <a:ea typeface="+mn-lt"/>
                <a:cs typeface="+mn-lt"/>
                <a:hlinkClick r:id="rId4"/>
              </a:rPr>
              <a:t>Corey Schafer</a:t>
            </a:r>
            <a:r>
              <a:rPr lang="en-US" b="1" dirty="0">
                <a:latin typeface="Aptos Mono"/>
                <a:ea typeface="+mn-lt"/>
                <a:cs typeface="+mn-lt"/>
              </a:rPr>
              <a:t>:</a:t>
            </a:r>
            <a:r>
              <a:rPr lang="en-US" dirty="0">
                <a:latin typeface="Aptos Mono"/>
                <a:ea typeface="+mn-lt"/>
                <a:cs typeface="+mn-lt"/>
              </a:rPr>
              <a:t> An excellent channel for structured, high-quality </a:t>
            </a:r>
            <a:r>
              <a:rPr lang="en-US" b="1" dirty="0">
                <a:latin typeface="Aptos Mono"/>
                <a:ea typeface="+mn-lt"/>
                <a:cs typeface="+mn-lt"/>
              </a:rPr>
              <a:t>Python tutorials</a:t>
            </a:r>
            <a:r>
              <a:rPr lang="en-US" dirty="0">
                <a:latin typeface="Aptos Mono"/>
                <a:ea typeface="+mn-lt"/>
                <a:cs typeface="+mn-lt"/>
              </a:rPr>
              <a:t> that cover fundamentals, data structures, and more advanced features.</a:t>
            </a:r>
            <a:endParaRPr lang="en-US">
              <a:latin typeface="Aptos Mono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FC0E4-3F90-E345-C89D-E34EE025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department fall 2025-2026 IT 211 Data Structures &amp; Algorithms ​</a:t>
            </a:r>
          </a:p>
        </p:txBody>
      </p:sp>
      <p:pic>
        <p:nvPicPr>
          <p:cNvPr id="8" name="Picture 7" descr="Tishk Logo.png">
            <a:extLst>
              <a:ext uri="{FF2B5EF4-FFF2-40B4-BE49-F238E27FC236}">
                <a16:creationId xmlns:a16="http://schemas.microsoft.com/office/drawing/2014/main" id="{76F2C71D-3764-2B53-A436-9E18CC9755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2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1E6D-E80E-CA54-3694-A719761A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4819"/>
            <a:ext cx="10058400" cy="740244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Biome"/>
              </a:rPr>
              <a:t>CLASSROOM RULES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A3C61CB-A100-D389-98A3-EF48107F5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43659"/>
              </p:ext>
            </p:extLst>
          </p:nvPr>
        </p:nvGraphicFramePr>
        <p:xfrm>
          <a:off x="381000" y="916459"/>
          <a:ext cx="11434232" cy="528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116">
                  <a:extLst>
                    <a:ext uri="{9D8B030D-6E8A-4147-A177-3AD203B41FA5}">
                      <a16:colId xmlns:a16="http://schemas.microsoft.com/office/drawing/2014/main" val="3211485090"/>
                    </a:ext>
                  </a:extLst>
                </a:gridCol>
                <a:gridCol w="5717116">
                  <a:extLst>
                    <a:ext uri="{9D8B030D-6E8A-4147-A177-3AD203B41FA5}">
                      <a16:colId xmlns:a16="http://schemas.microsoft.com/office/drawing/2014/main" val="2079695222"/>
                    </a:ext>
                  </a:extLst>
                </a:gridCol>
              </a:tblGrid>
              <a:tr h="3059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 Mono"/>
                        </a:rPr>
                        <a:t>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 Mono"/>
                        </a:rPr>
                        <a:t>DON'Ts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273101"/>
                  </a:ext>
                </a:extLst>
              </a:tr>
              <a:tr h="53216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Aptos Mono"/>
                        </a:rPr>
                        <a:t>You may sleep without 'noise'.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Mono"/>
                        </a:rPr>
                        <a:t>Do not be late to the class. If late stay 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06739"/>
                  </a:ext>
                </a:extLst>
              </a:tr>
              <a:tr h="9845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Aptos Mono"/>
                        </a:rPr>
                        <a:t>You may ask the same question at most 3 times. The question 'Would you please repeat everything?" is forbidden.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 Mono"/>
                        </a:rPr>
                        <a:t>Do not chew or pretend to chew.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 Mono"/>
                        </a:rPr>
                        <a:t>When you pretend, it means you are talking.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27777"/>
                  </a:ext>
                </a:extLst>
              </a:tr>
              <a:tr h="532168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Mono"/>
                        </a:rPr>
                        <a:t>You may request extra class for a person or a group.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Mono"/>
                        </a:rPr>
                        <a:t>Do not disturb anybody by any means.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549531"/>
                  </a:ext>
                </a:extLst>
              </a:tr>
              <a:tr h="1436852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Mono"/>
                        </a:rPr>
                        <a:t>You may request pre-exam revision for a person or a group. Revision will be regarding the questions. No questions - no revision! Again, 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 Mono"/>
                        </a:rPr>
                        <a:t>he question 'Would you please repeat everything?" is forbidden.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 Mono"/>
                        </a:rPr>
                        <a:t>Do not bring any food or beverage to class and lab. If you insist to bring them, then bring to everybody in the class, including me.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015752"/>
                  </a:ext>
                </a:extLst>
              </a:tr>
              <a:tr h="758339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Mono"/>
                        </a:rPr>
                        <a:t>You may nod your head up and down when you understand or left and right when you don't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 Mono"/>
                        </a:rPr>
                        <a:t>Do not hide behind your bag or your bigger friend as a soldier in the war pit.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61644"/>
                  </a:ext>
                </a:extLst>
              </a:tr>
            </a:tbl>
          </a:graphicData>
        </a:graphic>
      </p:graphicFrame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18574D0-A4B5-438D-239D-83329B26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department fall 2025-2026 IT 211 Data Structures &amp; Algorithms ​</a:t>
            </a:r>
          </a:p>
        </p:txBody>
      </p:sp>
    </p:spTree>
    <p:extLst>
      <p:ext uri="{BB962C8B-B14F-4D97-AF65-F5344CB8AC3E}">
        <p14:creationId xmlns:p14="http://schemas.microsoft.com/office/powerpoint/2010/main" val="423544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E5D9D-351D-9BD1-E819-72C3AF4A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9B4B-BA3F-BBC6-083B-81AA3650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Biome"/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B877-24D3-6988-EAE9-76849EFA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dirty="0">
              <a:latin typeface="Aptos Mono"/>
              <a:ea typeface="Calibri"/>
              <a:cs typeface="Calibri"/>
            </a:endParaRPr>
          </a:p>
          <a:p>
            <a:r>
              <a:rPr lang="en-US" dirty="0">
                <a:latin typeface="Aptos Mono"/>
                <a:ea typeface="Calibri"/>
                <a:cs typeface="Calibri"/>
              </a:rPr>
              <a:t>Education Management System: </a:t>
            </a:r>
            <a:r>
              <a:rPr lang="en-US" dirty="0">
                <a:latin typeface="Aptos Mono"/>
                <a:ea typeface="Calibri"/>
                <a:cs typeface="Calibri"/>
                <a:hlinkClick r:id="rId2"/>
              </a:rPr>
              <a:t>https://pis.edu.iq</a:t>
            </a:r>
            <a:r>
              <a:rPr lang="en-US" dirty="0">
                <a:latin typeface="Aptos Mono"/>
                <a:ea typeface="Calibri"/>
                <a:cs typeface="Calibri"/>
              </a:rPr>
              <a:t> </a:t>
            </a:r>
            <a:endParaRPr lang="en-US">
              <a:latin typeface="Aptos Mono"/>
              <a:ea typeface="Calibri"/>
              <a:cs typeface="Calibri"/>
            </a:endParaRPr>
          </a:p>
          <a:p>
            <a:endParaRPr lang="en-US" dirty="0">
              <a:latin typeface="Aptos Mono"/>
              <a:ea typeface="Calibri"/>
              <a:cs typeface="Calibri"/>
            </a:endParaRPr>
          </a:p>
          <a:p>
            <a:r>
              <a:rPr lang="en-US" dirty="0">
                <a:latin typeface="Aptos Mono"/>
                <a:ea typeface="Calibri"/>
                <a:cs typeface="Calibri"/>
              </a:rPr>
              <a:t>Email: </a:t>
            </a:r>
            <a:r>
              <a:rPr lang="en-US" dirty="0">
                <a:latin typeface="Aptos Mono"/>
                <a:ea typeface="Calibri"/>
                <a:cs typeface="Calibri"/>
                <a:hlinkClick r:id="rId3"/>
              </a:rPr>
              <a:t>savriddin.halil@tiu.edu.iq</a:t>
            </a:r>
            <a:endParaRPr lang="en-US">
              <a:latin typeface="Aptos Mono"/>
              <a:ea typeface="Calibri"/>
              <a:cs typeface="Calibri"/>
            </a:endParaRPr>
          </a:p>
          <a:p>
            <a:endParaRPr lang="en-US" dirty="0">
              <a:latin typeface="Aptos Mono"/>
              <a:ea typeface="Calibri"/>
              <a:cs typeface="Calibri"/>
            </a:endParaRPr>
          </a:p>
          <a:p>
            <a:r>
              <a:rPr lang="en-US" dirty="0">
                <a:latin typeface="Aptos Mono"/>
                <a:ea typeface="Calibri"/>
                <a:cs typeface="Calibri"/>
              </a:rPr>
              <a:t>Platform: Microsoft Teams</a:t>
            </a:r>
          </a:p>
          <a:p>
            <a:endParaRPr lang="en-US" dirty="0">
              <a:latin typeface="Aptos Mono"/>
              <a:ea typeface="Calibri"/>
              <a:cs typeface="Calibri"/>
            </a:endParaRPr>
          </a:p>
          <a:p>
            <a:r>
              <a:rPr lang="en-US" dirty="0">
                <a:latin typeface="Aptos Mono"/>
                <a:ea typeface="Calibri"/>
                <a:cs typeface="Calibri"/>
              </a:rPr>
              <a:t>Office: 218 Main Building</a:t>
            </a:r>
          </a:p>
        </p:txBody>
      </p:sp>
      <p:pic>
        <p:nvPicPr>
          <p:cNvPr id="6" name="Picture 5" descr="Tishk Logo.png">
            <a:extLst>
              <a:ext uri="{FF2B5EF4-FFF2-40B4-BE49-F238E27FC236}">
                <a16:creationId xmlns:a16="http://schemas.microsoft.com/office/drawing/2014/main" id="{13DA7562-CF21-2B78-51D3-F99E02F842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D15EE5B-755B-D734-E444-60C22E4C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</p:spTree>
    <p:extLst>
      <p:ext uri="{BB962C8B-B14F-4D97-AF65-F5344CB8AC3E}">
        <p14:creationId xmlns:p14="http://schemas.microsoft.com/office/powerpoint/2010/main" val="25824588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eoul">
  <a:themeElements>
    <a:clrScheme name="Seoul Violet">
      <a:dk1>
        <a:srgbClr val="080010"/>
      </a:dk1>
      <a:lt1>
        <a:sysClr val="window" lastClr="FFFFFF"/>
      </a:lt1>
      <a:dk2>
        <a:srgbClr val="080010"/>
      </a:dk2>
      <a:lt2>
        <a:srgbClr val="FFFFFF"/>
      </a:lt2>
      <a:accent1>
        <a:srgbClr val="5B1CE7"/>
      </a:accent1>
      <a:accent2>
        <a:srgbClr val="7E1DDD"/>
      </a:accent2>
      <a:accent3>
        <a:srgbClr val="9A1DD3"/>
      </a:accent3>
      <a:accent4>
        <a:srgbClr val="AF1ECC"/>
      </a:accent4>
      <a:accent5>
        <a:srgbClr val="232323"/>
      </a:accent5>
      <a:accent6>
        <a:srgbClr val="100428"/>
      </a:accent6>
      <a:hlink>
        <a:srgbClr val="FFFFFF"/>
      </a:hlink>
      <a:folHlink>
        <a:srgbClr val="BFBFBF"/>
      </a:folHlink>
    </a:clrScheme>
    <a:fontScheme name="Custom 1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New York">
  <a:themeElements>
    <a:clrScheme name="New York BLUE">
      <a:dk1>
        <a:srgbClr val="404040"/>
      </a:dk1>
      <a:lt1>
        <a:sysClr val="window" lastClr="FFFFFF"/>
      </a:lt1>
      <a:dk2>
        <a:srgbClr val="404040"/>
      </a:dk2>
      <a:lt2>
        <a:srgbClr val="FFFFFF"/>
      </a:lt2>
      <a:accent1>
        <a:srgbClr val="2468ED"/>
      </a:accent1>
      <a:accent2>
        <a:srgbClr val="8AACEF"/>
      </a:accent2>
      <a:accent3>
        <a:srgbClr val="C7D5EF"/>
      </a:accent3>
      <a:accent4>
        <a:srgbClr val="DCE3F0"/>
      </a:accent4>
      <a:accent5>
        <a:srgbClr val="E4EAF4"/>
      </a:accent5>
      <a:accent6>
        <a:srgbClr val="F0F3F8"/>
      </a:accent6>
      <a:hlink>
        <a:srgbClr val="2468ED"/>
      </a:hlink>
      <a:folHlink>
        <a:srgbClr val="404040"/>
      </a:folHlink>
    </a:clrScheme>
    <a:fontScheme name="Другая 6">
      <a:majorFont>
        <a:latin typeface="Bahnschrift"/>
        <a:ea typeface=""/>
        <a:cs typeface=""/>
      </a:majorFont>
      <a:minorFont>
        <a:latin typeface="Bahnschrif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B363848-340C-4D88-966B-6783CCBFC8B4}">
  <we:reference id="WA200005566" version="3.0.0.3" store="en-US" storeType="omex"/>
  <we:alternateReferences>
    <we:reference id="WA200005566" version="3.0.0.3" store="en-US" storeType="omex"/>
  </we:alternateReferences>
  <we:properties>
    <we:property name="theme" value="{&quot;name&quot;:&quot;New York&quot;,&quot;color&quot;:&quot;#2468ED&quot;,&quot;colorPalette&quot;:[&quot;404040&quot;,&quot;FFFFFF&quot;,&quot;404040&quot;,&quot;FFFFFF&quot;,&quot;2468ED&quot;,&quot;8AACEF&quot;,&quot;C7D5EF&quot;,&quot;DCE3F0&quot;,&quot;E4EAF4&quot;,&quot;F0F3F8&quot;,&quot;2468ED&quot;,&quot;404040&quot;],&quot;previewImages&quot;:[&quot;https://cpp.appsdowonders.com/assets/SlideTitle-new-york.webp&quot;,&quot;https://cpp.appsdowonders.com/assets/SlideAgenda-new-york.webp&quot;,&quot;https://cpp.appsdowonders.com/assets/SlideTextbox1V1-new-york.webp&quot;,&quot;https://cpp.appsdowonders.com/assets/SlideTextbox3V1-new-york.webp&quot;,&quot;https://cpp.appsdowonders.com/assets/SlideTable-new-york.webp&quot;,&quot;https://cpp.appsdowonders.com/assets/SlideTimelineV2-new-york.webp&quot;],&quot;isDefault&quot;:true,&quot;previewAnimation&quot;:&quot;https://cpp.appsdowonders.com/assets/new-york-preview.gif&quot;,&quot;index&quot;:0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Retrospect</vt:lpstr>
      <vt:lpstr>Seoul</vt:lpstr>
      <vt:lpstr>New York</vt:lpstr>
      <vt:lpstr>Data Structures &amp; Algorithms</vt:lpstr>
      <vt:lpstr>The Art of Thinking in Code</vt:lpstr>
      <vt:lpstr>Grading</vt:lpstr>
      <vt:lpstr>Free Sources and References University Courses and Structured Programs</vt:lpstr>
      <vt:lpstr>Free Sources and References Interactive and Text-Based Learning</vt:lpstr>
      <vt:lpstr>Free Sources and References Video Tutorials (Youtube)</vt:lpstr>
      <vt:lpstr>CLASSROOM RULES</vt:lpstr>
      <vt:lpstr>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591</cp:revision>
  <dcterms:created xsi:type="dcterms:W3CDTF">2025-10-11T01:29:08Z</dcterms:created>
  <dcterms:modified xsi:type="dcterms:W3CDTF">2025-10-11T09:04:33Z</dcterms:modified>
</cp:coreProperties>
</file>