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660" r:id="rId2"/>
    <p:sldMasterId id="2147484056" r:id="rId3"/>
  </p:sldMasterIdLst>
  <p:notesMasterIdLst>
    <p:notesMasterId r:id="rId9"/>
  </p:notesMasterIdLst>
  <p:sldIdLst>
    <p:sldId id="256" r:id="rId4"/>
    <p:sldId id="258" r:id="rId5"/>
    <p:sldId id="323" r:id="rId6"/>
    <p:sldId id="325" r:id="rId7"/>
    <p:sldId id="32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982"/>
    <a:srgbClr val="E8AF45"/>
    <a:srgbClr val="6E2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CBA9DC-98FF-E450-5B32-F9C8C7F3632C}" v="2118" dt="2025-10-11T09:04:32.218"/>
    <p1510:client id="{6155DB71-302D-A5D8-6F7E-5FCC7C97FD71}" v="247" dt="2025-10-11T03:07:11.560"/>
    <p1510:client id="{925363AC-A56F-44DD-E112-2614D90824FB}" v="692" dt="2025-10-11T10:54:31.0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T Department" userId="S::it@tiu.edu.iq::c35d4b9f-3fe4-48b9-b826-74286b2da5b9" providerId="AD" clId="Web-{925363AC-A56F-44DD-E112-2614D90824FB}"/>
    <pc:docChg chg="addSld delSld modSld">
      <pc:chgData name="IT Department" userId="S::it@tiu.edu.iq::c35d4b9f-3fe4-48b9-b826-74286b2da5b9" providerId="AD" clId="Web-{925363AC-A56F-44DD-E112-2614D90824FB}" dt="2025-10-11T10:54:31.091" v="638"/>
      <pc:docMkLst>
        <pc:docMk/>
      </pc:docMkLst>
      <pc:sldChg chg="modSp">
        <pc:chgData name="IT Department" userId="S::it@tiu.edu.iq::c35d4b9f-3fe4-48b9-b826-74286b2da5b9" providerId="AD" clId="Web-{925363AC-A56F-44DD-E112-2614D90824FB}" dt="2025-10-11T10:24:27.079" v="503" actId="20577"/>
        <pc:sldMkLst>
          <pc:docMk/>
          <pc:sldMk cId="109857222" sldId="256"/>
        </pc:sldMkLst>
        <pc:spChg chg="mod">
          <ac:chgData name="IT Department" userId="S::it@tiu.edu.iq::c35d4b9f-3fe4-48b9-b826-74286b2da5b9" providerId="AD" clId="Web-{925363AC-A56F-44DD-E112-2614D90824FB}" dt="2025-10-11T09:07:40.540" v="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T Department" userId="S::it@tiu.edu.iq::c35d4b9f-3fe4-48b9-b826-74286b2da5b9" providerId="AD" clId="Web-{925363AC-A56F-44DD-E112-2614D90824FB}" dt="2025-10-11T09:08:04.541" v="23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IT Department" userId="S::it@tiu.edu.iq::c35d4b9f-3fe4-48b9-b826-74286b2da5b9" providerId="AD" clId="Web-{925363AC-A56F-44DD-E112-2614D90824FB}" dt="2025-10-11T10:24:27.079" v="503" actId="20577"/>
          <ac:spMkLst>
            <pc:docMk/>
            <pc:sldMk cId="109857222" sldId="256"/>
            <ac:spMk id="6" creationId="{8807971F-61B9-A881-80FF-DAD16999C0D2}"/>
          </ac:spMkLst>
        </pc:spChg>
      </pc:sldChg>
      <pc:sldChg chg="addSp modSp">
        <pc:chgData name="IT Department" userId="S::it@tiu.edu.iq::c35d4b9f-3fe4-48b9-b826-74286b2da5b9" providerId="AD" clId="Web-{925363AC-A56F-44DD-E112-2614D90824FB}" dt="2025-10-11T10:54:31.091" v="638"/>
        <pc:sldMkLst>
          <pc:docMk/>
          <pc:sldMk cId="1921516157" sldId="258"/>
        </pc:sldMkLst>
        <pc:spChg chg="mod">
          <ac:chgData name="IT Department" userId="S::it@tiu.edu.iq::c35d4b9f-3fe4-48b9-b826-74286b2da5b9" providerId="AD" clId="Web-{925363AC-A56F-44DD-E112-2614D90824FB}" dt="2025-10-11T09:19:09.221" v="169" actId="20577"/>
          <ac:spMkLst>
            <pc:docMk/>
            <pc:sldMk cId="1921516157" sldId="258"/>
            <ac:spMk id="2" creationId="{DD0AE819-070D-FD0E-7AF6-7E2B31B227F8}"/>
          </ac:spMkLst>
        </pc:spChg>
        <pc:spChg chg="mod">
          <ac:chgData name="IT Department" userId="S::it@tiu.edu.iq::c35d4b9f-3fe4-48b9-b826-74286b2da5b9" providerId="AD" clId="Web-{925363AC-A56F-44DD-E112-2614D90824FB}" dt="2025-10-11T10:33:35.291" v="513" actId="14100"/>
          <ac:spMkLst>
            <pc:docMk/>
            <pc:sldMk cId="1921516157" sldId="258"/>
            <ac:spMk id="3" creationId="{1D71E239-20AE-F7F6-B3AE-564624DC25E3}"/>
          </ac:spMkLst>
        </pc:spChg>
        <pc:spChg chg="mod">
          <ac:chgData name="IT Department" userId="S::it@tiu.edu.iq::c35d4b9f-3fe4-48b9-b826-74286b2da5b9" providerId="AD" clId="Web-{925363AC-A56F-44DD-E112-2614D90824FB}" dt="2025-10-11T10:22:24.953" v="498" actId="20577"/>
          <ac:spMkLst>
            <pc:docMk/>
            <pc:sldMk cId="1921516157" sldId="258"/>
            <ac:spMk id="8" creationId="{18D5DBEA-BC48-7AE4-AE8C-D0DD45A1F0D9}"/>
          </ac:spMkLst>
        </pc:spChg>
        <pc:graphicFrameChg chg="add mod modGraphic">
          <ac:chgData name="IT Department" userId="S::it@tiu.edu.iq::c35d4b9f-3fe4-48b9-b826-74286b2da5b9" providerId="AD" clId="Web-{925363AC-A56F-44DD-E112-2614D90824FB}" dt="2025-10-11T10:54:31.091" v="638"/>
          <ac:graphicFrameMkLst>
            <pc:docMk/>
            <pc:sldMk cId="1921516157" sldId="258"/>
            <ac:graphicFrameMk id="4" creationId="{E0C96323-A7CC-4449-7F17-6740F56D7E10}"/>
          </ac:graphicFrameMkLst>
        </pc:graphicFrameChg>
        <pc:cxnChg chg="add mod">
          <ac:chgData name="IT Department" userId="S::it@tiu.edu.iq::c35d4b9f-3fe4-48b9-b826-74286b2da5b9" providerId="AD" clId="Web-{925363AC-A56F-44DD-E112-2614D90824FB}" dt="2025-10-11T10:53:08.309" v="630" actId="1076"/>
          <ac:cxnSpMkLst>
            <pc:docMk/>
            <pc:sldMk cId="1921516157" sldId="258"/>
            <ac:cxnSpMk id="5" creationId="{D8036437-6F76-3921-D9A3-D95E15FF8EB7}"/>
          </ac:cxnSpMkLst>
        </pc:cxnChg>
        <pc:cxnChg chg="add mod">
          <ac:chgData name="IT Department" userId="S::it@tiu.edu.iq::c35d4b9f-3fe4-48b9-b826-74286b2da5b9" providerId="AD" clId="Web-{925363AC-A56F-44DD-E112-2614D90824FB}" dt="2025-10-11T10:53:21.168" v="631" actId="1076"/>
          <ac:cxnSpMkLst>
            <pc:docMk/>
            <pc:sldMk cId="1921516157" sldId="258"/>
            <ac:cxnSpMk id="7" creationId="{AABDEE1C-E87E-600F-9F38-6CA61FE3E9D6}"/>
          </ac:cxnSpMkLst>
        </pc:cxnChg>
        <pc:cxnChg chg="add mod">
          <ac:chgData name="IT Department" userId="S::it@tiu.edu.iq::c35d4b9f-3fe4-48b9-b826-74286b2da5b9" providerId="AD" clId="Web-{925363AC-A56F-44DD-E112-2614D90824FB}" dt="2025-10-11T10:53:31.544" v="632" actId="1076"/>
          <ac:cxnSpMkLst>
            <pc:docMk/>
            <pc:sldMk cId="1921516157" sldId="258"/>
            <ac:cxnSpMk id="9" creationId="{955D1755-7CD7-54AA-DFC2-CAC1C8C1AF59}"/>
          </ac:cxnSpMkLst>
        </pc:cxnChg>
      </pc:sldChg>
      <pc:sldChg chg="del">
        <pc:chgData name="IT Department" userId="S::it@tiu.edu.iq::c35d4b9f-3fe4-48b9-b826-74286b2da5b9" providerId="AD" clId="Web-{925363AC-A56F-44DD-E112-2614D90824FB}" dt="2025-10-11T09:37:05.855" v="462"/>
        <pc:sldMkLst>
          <pc:docMk/>
          <pc:sldMk cId="4225130084" sldId="259"/>
        </pc:sldMkLst>
      </pc:sldChg>
      <pc:sldChg chg="del">
        <pc:chgData name="IT Department" userId="S::it@tiu.edu.iq::c35d4b9f-3fe4-48b9-b826-74286b2da5b9" providerId="AD" clId="Web-{925363AC-A56F-44DD-E112-2614D90824FB}" dt="2025-10-11T09:37:05.840" v="461"/>
        <pc:sldMkLst>
          <pc:docMk/>
          <pc:sldMk cId="789942752" sldId="310"/>
        </pc:sldMkLst>
      </pc:sldChg>
      <pc:sldChg chg="del">
        <pc:chgData name="IT Department" userId="S::it@tiu.edu.iq::c35d4b9f-3fe4-48b9-b826-74286b2da5b9" providerId="AD" clId="Web-{925363AC-A56F-44DD-E112-2614D90824FB}" dt="2025-10-11T09:37:05.840" v="460"/>
        <pc:sldMkLst>
          <pc:docMk/>
          <pc:sldMk cId="3827871273" sldId="312"/>
        </pc:sldMkLst>
      </pc:sldChg>
      <pc:sldChg chg="del">
        <pc:chgData name="IT Department" userId="S::it@tiu.edu.iq::c35d4b9f-3fe4-48b9-b826-74286b2da5b9" providerId="AD" clId="Web-{925363AC-A56F-44DD-E112-2614D90824FB}" dt="2025-10-11T09:37:05.840" v="459"/>
        <pc:sldMkLst>
          <pc:docMk/>
          <pc:sldMk cId="672724430" sldId="313"/>
        </pc:sldMkLst>
      </pc:sldChg>
      <pc:sldChg chg="del">
        <pc:chgData name="IT Department" userId="S::it@tiu.edu.iq::c35d4b9f-3fe4-48b9-b826-74286b2da5b9" providerId="AD" clId="Web-{925363AC-A56F-44DD-E112-2614D90824FB}" dt="2025-10-11T09:37:05.840" v="457"/>
        <pc:sldMkLst>
          <pc:docMk/>
          <pc:sldMk cId="2582458814" sldId="314"/>
        </pc:sldMkLst>
      </pc:sldChg>
      <pc:sldChg chg="del">
        <pc:chgData name="IT Department" userId="S::it@tiu.edu.iq::c35d4b9f-3fe4-48b9-b826-74286b2da5b9" providerId="AD" clId="Web-{925363AC-A56F-44DD-E112-2614D90824FB}" dt="2025-10-11T09:37:05.840" v="458"/>
        <pc:sldMkLst>
          <pc:docMk/>
          <pc:sldMk cId="4235441013" sldId="321"/>
        </pc:sldMkLst>
      </pc:sldChg>
      <pc:sldChg chg="addSp delSp modSp new del">
        <pc:chgData name="IT Department" userId="S::it@tiu.edu.iq::c35d4b9f-3fe4-48b9-b826-74286b2da5b9" providerId="AD" clId="Web-{925363AC-A56F-44DD-E112-2614D90824FB}" dt="2025-10-11T09:25:32.476" v="229"/>
        <pc:sldMkLst>
          <pc:docMk/>
          <pc:sldMk cId="3289625555" sldId="322"/>
        </pc:sldMkLst>
        <pc:spChg chg="mod">
          <ac:chgData name="IT Department" userId="S::it@tiu.edu.iq::c35d4b9f-3fe4-48b9-b826-74286b2da5b9" providerId="AD" clId="Web-{925363AC-A56F-44DD-E112-2614D90824FB}" dt="2025-10-11T09:19:25.426" v="171" actId="1076"/>
          <ac:spMkLst>
            <pc:docMk/>
            <pc:sldMk cId="3289625555" sldId="322"/>
            <ac:spMk id="3" creationId="{A863319C-651B-BD97-4BF2-A8386F56511D}"/>
          </ac:spMkLst>
        </pc:spChg>
        <pc:spChg chg="add del mod">
          <ac:chgData name="IT Department" userId="S::it@tiu.edu.iq::c35d4b9f-3fe4-48b9-b826-74286b2da5b9" providerId="AD" clId="Web-{925363AC-A56F-44DD-E112-2614D90824FB}" dt="2025-10-11T09:18:37.184" v="167"/>
          <ac:spMkLst>
            <pc:docMk/>
            <pc:sldMk cId="3289625555" sldId="322"/>
            <ac:spMk id="5" creationId="{7D355CCE-B915-BFC1-0D4F-9774B5DCF8A6}"/>
          </ac:spMkLst>
        </pc:spChg>
      </pc:sldChg>
      <pc:sldChg chg="addSp delSp modSp add replId">
        <pc:chgData name="IT Department" userId="S::it@tiu.edu.iq::c35d4b9f-3fe4-48b9-b826-74286b2da5b9" providerId="AD" clId="Web-{925363AC-A56F-44DD-E112-2614D90824FB}" dt="2025-10-11T10:22:14.187" v="489" actId="20577"/>
        <pc:sldMkLst>
          <pc:docMk/>
          <pc:sldMk cId="433592490" sldId="323"/>
        </pc:sldMkLst>
        <pc:spChg chg="mod">
          <ac:chgData name="IT Department" userId="S::it@tiu.edu.iq::c35d4b9f-3fe4-48b9-b826-74286b2da5b9" providerId="AD" clId="Web-{925363AC-A56F-44DD-E112-2614D90824FB}" dt="2025-10-11T09:28:29.568" v="260" actId="20577"/>
          <ac:spMkLst>
            <pc:docMk/>
            <pc:sldMk cId="433592490" sldId="323"/>
            <ac:spMk id="2" creationId="{36AF4A66-3DAC-2E71-5AFC-717DECAE5E1B}"/>
          </ac:spMkLst>
        </pc:spChg>
        <pc:spChg chg="mod">
          <ac:chgData name="IT Department" userId="S::it@tiu.edu.iq::c35d4b9f-3fe4-48b9-b826-74286b2da5b9" providerId="AD" clId="Web-{925363AC-A56F-44DD-E112-2614D90824FB}" dt="2025-10-11T09:25:55.352" v="232" actId="20577"/>
          <ac:spMkLst>
            <pc:docMk/>
            <pc:sldMk cId="433592490" sldId="323"/>
            <ac:spMk id="3" creationId="{7ABA0C64-1E5D-5301-D5C7-99BE294236A2}"/>
          </ac:spMkLst>
        </pc:spChg>
        <pc:spChg chg="mod">
          <ac:chgData name="IT Department" userId="S::it@tiu.edu.iq::c35d4b9f-3fe4-48b9-b826-74286b2da5b9" providerId="AD" clId="Web-{925363AC-A56F-44DD-E112-2614D90824FB}" dt="2025-10-11T10:22:14.187" v="489" actId="20577"/>
          <ac:spMkLst>
            <pc:docMk/>
            <pc:sldMk cId="433592490" sldId="323"/>
            <ac:spMk id="8" creationId="{59C8B689-77B9-4501-FBC4-F7BC752EE59E}"/>
          </ac:spMkLst>
        </pc:spChg>
        <pc:spChg chg="add del mod">
          <ac:chgData name="IT Department" userId="S::it@tiu.edu.iq::c35d4b9f-3fe4-48b9-b826-74286b2da5b9" providerId="AD" clId="Web-{925363AC-A56F-44DD-E112-2614D90824FB}" dt="2025-10-11T09:26:04.993" v="236"/>
          <ac:spMkLst>
            <pc:docMk/>
            <pc:sldMk cId="433592490" sldId="323"/>
            <ac:spMk id="9" creationId="{08FFA8F5-6A80-A3F5-6D9E-46CE07484BE1}"/>
          </ac:spMkLst>
        </pc:spChg>
        <pc:cxnChg chg="add del">
          <ac:chgData name="IT Department" userId="S::it@tiu.edu.iq::c35d4b9f-3fe4-48b9-b826-74286b2da5b9" providerId="AD" clId="Web-{925363AC-A56F-44DD-E112-2614D90824FB}" dt="2025-10-11T09:21:23.488" v="181"/>
          <ac:cxnSpMkLst>
            <pc:docMk/>
            <pc:sldMk cId="433592490" sldId="323"/>
            <ac:cxnSpMk id="4" creationId="{24F10E8C-3973-2B05-79E6-AE7065403CDA}"/>
          </ac:cxnSpMkLst>
        </pc:cxnChg>
        <pc:cxnChg chg="add del">
          <ac:chgData name="IT Department" userId="S::it@tiu.edu.iq::c35d4b9f-3fe4-48b9-b826-74286b2da5b9" providerId="AD" clId="Web-{925363AC-A56F-44DD-E112-2614D90824FB}" dt="2025-10-11T09:21:58.476" v="183"/>
          <ac:cxnSpMkLst>
            <pc:docMk/>
            <pc:sldMk cId="433592490" sldId="323"/>
            <ac:cxnSpMk id="5" creationId="{161ADE7C-F998-D20D-8118-6804DA2034CE}"/>
          </ac:cxnSpMkLst>
        </pc:cxnChg>
        <pc:cxnChg chg="add mod">
          <ac:chgData name="IT Department" userId="S::it@tiu.edu.iq::c35d4b9f-3fe4-48b9-b826-74286b2da5b9" providerId="AD" clId="Web-{925363AC-A56F-44DD-E112-2614D90824FB}" dt="2025-10-11T09:27:01.908" v="238" actId="14100"/>
          <ac:cxnSpMkLst>
            <pc:docMk/>
            <pc:sldMk cId="433592490" sldId="323"/>
            <ac:cxnSpMk id="7" creationId="{43E6C73A-7AF4-F51D-8646-3715406D8C5F}"/>
          </ac:cxnSpMkLst>
        </pc:cxnChg>
      </pc:sldChg>
      <pc:sldChg chg="addSp delSp modSp new">
        <pc:chgData name="IT Department" userId="S::it@tiu.edu.iq::c35d4b9f-3fe4-48b9-b826-74286b2da5b9" providerId="AD" clId="Web-{925363AC-A56F-44DD-E112-2614D90824FB}" dt="2025-10-11T10:27:37.442" v="506" actId="20577"/>
        <pc:sldMkLst>
          <pc:docMk/>
          <pc:sldMk cId="1194148629" sldId="324"/>
        </pc:sldMkLst>
        <pc:spChg chg="mod">
          <ac:chgData name="IT Department" userId="S::it@tiu.edu.iq::c35d4b9f-3fe4-48b9-b826-74286b2da5b9" providerId="AD" clId="Web-{925363AC-A56F-44DD-E112-2614D90824FB}" dt="2025-10-11T10:25:43.207" v="504" actId="20577"/>
          <ac:spMkLst>
            <pc:docMk/>
            <pc:sldMk cId="1194148629" sldId="324"/>
            <ac:spMk id="2" creationId="{BB618F9F-1435-6CEC-82A5-1BEBA3014CA5}"/>
          </ac:spMkLst>
        </pc:spChg>
        <pc:spChg chg="mod">
          <ac:chgData name="IT Department" userId="S::it@tiu.edu.iq::c35d4b9f-3fe4-48b9-b826-74286b2da5b9" providerId="AD" clId="Web-{925363AC-A56F-44DD-E112-2614D90824FB}" dt="2025-10-11T10:27:37.442" v="506" actId="20577"/>
          <ac:spMkLst>
            <pc:docMk/>
            <pc:sldMk cId="1194148629" sldId="324"/>
            <ac:spMk id="3" creationId="{D1CE2D05-7309-1925-5598-81399A4BA562}"/>
          </ac:spMkLst>
        </pc:spChg>
        <pc:spChg chg="del mod">
          <ac:chgData name="IT Department" userId="S::it@tiu.edu.iq::c35d4b9f-3fe4-48b9-b826-74286b2da5b9" providerId="AD" clId="Web-{925363AC-A56F-44DD-E112-2614D90824FB}" dt="2025-10-11T09:36:29.335" v="455"/>
          <ac:spMkLst>
            <pc:docMk/>
            <pc:sldMk cId="1194148629" sldId="324"/>
            <ac:spMk id="4" creationId="{A01BBE4E-74D1-3498-97AD-5B902FDA6B6F}"/>
          </ac:spMkLst>
        </pc:spChg>
        <pc:spChg chg="add mod">
          <ac:chgData name="IT Department" userId="S::it@tiu.edu.iq::c35d4b9f-3fe4-48b9-b826-74286b2da5b9" providerId="AD" clId="Web-{925363AC-A56F-44DD-E112-2614D90824FB}" dt="2025-10-11T10:21:59.890" v="485" actId="20577"/>
          <ac:spMkLst>
            <pc:docMk/>
            <pc:sldMk cId="1194148629" sldId="324"/>
            <ac:spMk id="6" creationId="{DF84E544-79CA-ADE1-3929-16C86101A3D5}"/>
          </ac:spMkLst>
        </pc:spChg>
        <pc:picChg chg="add">
          <ac:chgData name="IT Department" userId="S::it@tiu.edu.iq::c35d4b9f-3fe4-48b9-b826-74286b2da5b9" providerId="AD" clId="Web-{925363AC-A56F-44DD-E112-2614D90824FB}" dt="2025-10-11T10:16:36.605" v="468"/>
          <ac:picMkLst>
            <pc:docMk/>
            <pc:sldMk cId="1194148629" sldId="324"/>
            <ac:picMk id="5" creationId="{ED29B262-B6F4-79DE-9087-B86ACF8BDD91}"/>
          </ac:picMkLst>
        </pc:picChg>
      </pc:sldChg>
      <pc:sldChg chg="delSp modSp add replId">
        <pc:chgData name="IT Department" userId="S::it@tiu.edu.iq::c35d4b9f-3fe4-48b9-b826-74286b2da5b9" providerId="AD" clId="Web-{925363AC-A56F-44DD-E112-2614D90824FB}" dt="2025-10-11T10:22:05.609" v="487" actId="20577"/>
        <pc:sldMkLst>
          <pc:docMk/>
          <pc:sldMk cId="3659226629" sldId="325"/>
        </pc:sldMkLst>
        <pc:spChg chg="mod">
          <ac:chgData name="IT Department" userId="S::it@tiu.edu.iq::c35d4b9f-3fe4-48b9-b826-74286b2da5b9" providerId="AD" clId="Web-{925363AC-A56F-44DD-E112-2614D90824FB}" dt="2025-10-11T09:28:15.098" v="254" actId="20577"/>
          <ac:spMkLst>
            <pc:docMk/>
            <pc:sldMk cId="3659226629" sldId="325"/>
            <ac:spMk id="2" creationId="{F17840C2-BE20-5028-91D3-8FA862A371FF}"/>
          </ac:spMkLst>
        </pc:spChg>
        <pc:spChg chg="mod">
          <ac:chgData name="IT Department" userId="S::it@tiu.edu.iq::c35d4b9f-3fe4-48b9-b826-74286b2da5b9" providerId="AD" clId="Web-{925363AC-A56F-44DD-E112-2614D90824FB}" dt="2025-10-11T10:15:21.667" v="467" actId="20577"/>
          <ac:spMkLst>
            <pc:docMk/>
            <pc:sldMk cId="3659226629" sldId="325"/>
            <ac:spMk id="3" creationId="{2A706F74-92AD-FAAC-4D76-CB39BFAA5954}"/>
          </ac:spMkLst>
        </pc:spChg>
        <pc:spChg chg="mod">
          <ac:chgData name="IT Department" userId="S::it@tiu.edu.iq::c35d4b9f-3fe4-48b9-b826-74286b2da5b9" providerId="AD" clId="Web-{925363AC-A56F-44DD-E112-2614D90824FB}" dt="2025-10-11T10:22:05.609" v="487" actId="20577"/>
          <ac:spMkLst>
            <pc:docMk/>
            <pc:sldMk cId="3659226629" sldId="325"/>
            <ac:spMk id="8" creationId="{4CA003FA-5414-BD76-1A48-48480AA300E3}"/>
          </ac:spMkLst>
        </pc:spChg>
        <pc:cxnChg chg="del">
          <ac:chgData name="IT Department" userId="S::it@tiu.edu.iq::c35d4b9f-3fe4-48b9-b826-74286b2da5b9" providerId="AD" clId="Web-{925363AC-A56F-44DD-E112-2614D90824FB}" dt="2025-10-11T09:28:05.785" v="243"/>
          <ac:cxnSpMkLst>
            <pc:docMk/>
            <pc:sldMk cId="3659226629" sldId="325"/>
            <ac:cxnSpMk id="7" creationId="{A65D3042-657D-1434-339D-78A76F28763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1547F-EE82-43CE-A86F-3A104299245C}" type="datetimeFigureOut"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2352-023D-446A-A793-15E982B90D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5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6.svg"/><Relationship Id="rId7" Type="http://schemas.openxmlformats.org/officeDocument/2006/relationships/image" Target="../media/image32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4.svg"/><Relationship Id="rId5" Type="http://schemas.openxmlformats.org/officeDocument/2006/relationships/image" Target="../media/image8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909938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34762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48CA2F4-DDDA-B0A1-31F2-47C4968E0547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2840078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5106123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672625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7335924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7B60F9F9-E27B-3EA1-23AC-A5C0F17EEAA8}"/>
              </a:ext>
            </a:extLst>
          </p:cNvPr>
          <p:cNvSpPr/>
          <p:nvPr userDrawn="1"/>
        </p:nvSpPr>
        <p:spPr>
          <a:xfrm>
            <a:off x="591649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051014AC-7F22-7641-1883-0D82EE224F63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91650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0976540-AE30-88FC-8414-CA50A550F0B5}"/>
              </a:ext>
            </a:extLst>
          </p:cNvPr>
          <p:cNvSpPr/>
          <p:nvPr userDrawn="1"/>
        </p:nvSpPr>
        <p:spPr>
          <a:xfrm>
            <a:off x="2840078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D12F69EA-6B22-526D-6903-7519716EED4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840078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C40EED84-8D5B-0E76-35BA-E655C130DC93}"/>
              </a:ext>
            </a:extLst>
          </p:cNvPr>
          <p:cNvSpPr/>
          <p:nvPr userDrawn="1"/>
        </p:nvSpPr>
        <p:spPr>
          <a:xfrm>
            <a:off x="5106123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AC363315-4735-25D0-B483-7E4E8820CCA6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5106123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B3AD1FA5-85F1-7CB4-66A2-94AF7F3A0412}"/>
              </a:ext>
            </a:extLst>
          </p:cNvPr>
          <p:cNvSpPr/>
          <p:nvPr userDrawn="1"/>
        </p:nvSpPr>
        <p:spPr>
          <a:xfrm>
            <a:off x="7335924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E7D75203-5C9F-C24D-F3D6-599AB108A86A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335924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FE1E665-37B3-56D4-E2D8-AEB6C3790D5D}"/>
              </a:ext>
            </a:extLst>
          </p:cNvPr>
          <p:cNvSpPr/>
          <p:nvPr userDrawn="1"/>
        </p:nvSpPr>
        <p:spPr>
          <a:xfrm>
            <a:off x="9588625" y="2235225"/>
            <a:ext cx="2016000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395DA238-AC4E-8BD1-F718-EF32E5336A1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9588625" y="2234831"/>
            <a:ext cx="20160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11118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D74310-20BA-EC1E-5B61-14E9FFB3FB15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2809632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8C291B19-9C59-7A5E-6181-3B531E0F57C3}"/>
              </a:ext>
            </a:extLst>
          </p:cNvPr>
          <p:cNvSpPr/>
          <p:nvPr userDrawn="1"/>
        </p:nvSpPr>
        <p:spPr>
          <a:xfrm>
            <a:off x="58737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C92B260A-E024-5FCF-2E6A-F3FF10A19CD1}"/>
              </a:ext>
            </a:extLst>
          </p:cNvPr>
          <p:cNvSpPr/>
          <p:nvPr userDrawn="1"/>
        </p:nvSpPr>
        <p:spPr>
          <a:xfrm>
            <a:off x="245890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FD21F401-CD7E-C03D-5A75-DF617757E7B8}"/>
              </a:ext>
            </a:extLst>
          </p:cNvPr>
          <p:cNvSpPr/>
          <p:nvPr userDrawn="1"/>
        </p:nvSpPr>
        <p:spPr>
          <a:xfrm>
            <a:off x="433043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58EF337-E698-C1FA-B8B5-5F71005D3F26}"/>
              </a:ext>
            </a:extLst>
          </p:cNvPr>
          <p:cNvSpPr/>
          <p:nvPr userDrawn="1"/>
        </p:nvSpPr>
        <p:spPr>
          <a:xfrm>
            <a:off x="620196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1A30095-CCC5-3BB3-BF43-263DE41025E0}"/>
              </a:ext>
            </a:extLst>
          </p:cNvPr>
          <p:cNvSpPr/>
          <p:nvPr userDrawn="1"/>
        </p:nvSpPr>
        <p:spPr>
          <a:xfrm>
            <a:off x="807349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2491B3F1-9639-DDDF-3D2F-04BBCA705939}"/>
              </a:ext>
            </a:extLst>
          </p:cNvPr>
          <p:cNvSpPr/>
          <p:nvPr userDrawn="1"/>
        </p:nvSpPr>
        <p:spPr>
          <a:xfrm>
            <a:off x="9945024" y="2372626"/>
            <a:ext cx="1659600" cy="874800"/>
          </a:xfrm>
          <a:prstGeom prst="homePlate">
            <a:avLst>
              <a:gd name="adj" fmla="val 1692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659600" cy="875588"/>
          </a:xfrm>
        </p:spPr>
        <p:txBody>
          <a:bodyPr lIns="108000" tIns="144000" rIns="108000" bIns="144000" anchor="ctr" anchorCtr="0">
            <a:noAutofit/>
          </a:bodyPr>
          <a:lstStyle>
            <a:lvl1pPr marL="0" indent="0" algn="ctr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6" name="Subtitle Placeholder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03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407EAB9-C914-C8E0-07DE-CC586ED168E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E0A6E2-94E4-5023-9DAB-83851A28247B}"/>
              </a:ext>
            </a:extLst>
          </p:cNvPr>
          <p:cNvSpPr/>
          <p:nvPr userDrawn="1"/>
        </p:nvSpPr>
        <p:spPr>
          <a:xfrm>
            <a:off x="4352769" y="2804621"/>
            <a:ext cx="3506944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83832DE-E5C6-1A79-82D7-083CECBFF5F0}"/>
              </a:ext>
            </a:extLst>
          </p:cNvPr>
          <p:cNvSpPr/>
          <p:nvPr userDrawn="1"/>
        </p:nvSpPr>
        <p:spPr>
          <a:xfrm rot="5400000">
            <a:off x="7519018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9B559FE-F868-5779-6C3E-033E43A07A3A}"/>
              </a:ext>
            </a:extLst>
          </p:cNvPr>
          <p:cNvSpPr/>
          <p:nvPr userDrawn="1"/>
        </p:nvSpPr>
        <p:spPr>
          <a:xfrm>
            <a:off x="8075614" y="2804621"/>
            <a:ext cx="3529012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6967777-B2F3-2EB3-094A-1A78B0997D51}"/>
              </a:ext>
            </a:extLst>
          </p:cNvPr>
          <p:cNvSpPr/>
          <p:nvPr userDrawn="1"/>
        </p:nvSpPr>
        <p:spPr>
          <a:xfrm rot="5400000">
            <a:off x="11263930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C3F7B2-19DC-8724-9EE6-90D903BFCE11}"/>
              </a:ext>
            </a:extLst>
          </p:cNvPr>
          <p:cNvSpPr/>
          <p:nvPr userDrawn="1"/>
        </p:nvSpPr>
        <p:spPr>
          <a:xfrm>
            <a:off x="591649" y="2804621"/>
            <a:ext cx="3524739" cy="8755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89C5167E-4384-6A94-852F-2CDB4F018DB2}"/>
              </a:ext>
            </a:extLst>
          </p:cNvPr>
          <p:cNvSpPr/>
          <p:nvPr userDrawn="1"/>
        </p:nvSpPr>
        <p:spPr>
          <a:xfrm rot="5400000">
            <a:off x="3775693" y="314226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4352768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8097680" y="2805015"/>
            <a:ext cx="3201939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4621"/>
            <a:ext cx="3219734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1" name="Straight Connector">
            <a:extLst>
              <a:ext uri="{FF2B5EF4-FFF2-40B4-BE49-F238E27FC236}">
                <a16:creationId xmlns:a16="http://schemas.microsoft.com/office/drawing/2014/main" id="{81418EF6-4E15-FCF0-D169-B347892E552B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">
            <a:extLst>
              <a:ext uri="{FF2B5EF4-FFF2-40B4-BE49-F238E27FC236}">
                <a16:creationId xmlns:a16="http://schemas.microsoft.com/office/drawing/2014/main" id="{7C887D68-6F40-78A4-FD3B-096FED1A54B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3909672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36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C3A608C-E42F-DB8F-AEBB-C0026E06E2C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6661785-C7F6-A804-FCB7-6D3C45B80C54}"/>
              </a:ext>
            </a:extLst>
          </p:cNvPr>
          <p:cNvSpPr/>
          <p:nvPr userDrawn="1"/>
        </p:nvSpPr>
        <p:spPr>
          <a:xfrm>
            <a:off x="587375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C6AF7F01-1313-A1CC-5A13-6B2B5531CD6F}"/>
              </a:ext>
            </a:extLst>
          </p:cNvPr>
          <p:cNvSpPr/>
          <p:nvPr userDrawn="1"/>
        </p:nvSpPr>
        <p:spPr>
          <a:xfrm rot="5400000">
            <a:off x="2839068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A333F5-5377-ADF5-0D76-6555CEA802A7}"/>
              </a:ext>
            </a:extLst>
          </p:cNvPr>
          <p:cNvSpPr/>
          <p:nvPr userDrawn="1"/>
        </p:nvSpPr>
        <p:spPr>
          <a:xfrm>
            <a:off x="3391389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0314BF19-7EFE-2A99-A1D2-E22605DBCA55}"/>
              </a:ext>
            </a:extLst>
          </p:cNvPr>
          <p:cNvSpPr/>
          <p:nvPr userDrawn="1"/>
        </p:nvSpPr>
        <p:spPr>
          <a:xfrm rot="5400000">
            <a:off x="5643082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E87863C-9E47-F875-ED22-2AEB67B304E2}"/>
              </a:ext>
            </a:extLst>
          </p:cNvPr>
          <p:cNvSpPr/>
          <p:nvPr userDrawn="1"/>
        </p:nvSpPr>
        <p:spPr>
          <a:xfrm>
            <a:off x="6203950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A04420FD-83B4-CE8E-19B9-F7C6C38DDD3F}"/>
              </a:ext>
            </a:extLst>
          </p:cNvPr>
          <p:cNvSpPr/>
          <p:nvPr userDrawn="1"/>
        </p:nvSpPr>
        <p:spPr>
          <a:xfrm rot="5400000">
            <a:off x="8455643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987DC4D-C07C-9B1C-CB0C-6F54AC19F575}"/>
              </a:ext>
            </a:extLst>
          </p:cNvPr>
          <p:cNvSpPr/>
          <p:nvPr userDrawn="1"/>
        </p:nvSpPr>
        <p:spPr>
          <a:xfrm>
            <a:off x="9007962" y="2801425"/>
            <a:ext cx="2592388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59E5FB1-4CE6-A88D-3296-FBFEA5823B62}"/>
              </a:ext>
            </a:extLst>
          </p:cNvPr>
          <p:cNvSpPr/>
          <p:nvPr userDrawn="1"/>
        </p:nvSpPr>
        <p:spPr>
          <a:xfrm rot="5400000">
            <a:off x="11259655" y="313867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801031"/>
            <a:ext cx="2279345" cy="875588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3395663" y="2801425"/>
            <a:ext cx="2279345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6208226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9012238" y="2801425"/>
            <a:ext cx="2283108" cy="874800"/>
          </a:xfrm>
        </p:spPr>
        <p:txBody>
          <a:bodyPr wrap="square" lIns="216000" tIns="144000" rIns="72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5" name="Straight Connector">
            <a:extLst>
              <a:ext uri="{FF2B5EF4-FFF2-40B4-BE49-F238E27FC236}">
                <a16:creationId xmlns:a16="http://schemas.microsoft.com/office/drawing/2014/main" id="{792B7E05-EECF-F6C3-624B-7DDB8A0E8245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3901893"/>
            <a:ext cx="0" cy="2374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">
            <a:extLst>
              <a:ext uri="{FF2B5EF4-FFF2-40B4-BE49-F238E27FC236}">
                <a16:creationId xmlns:a16="http://schemas.microsoft.com/office/drawing/2014/main" id="{04FB9B1B-5ADB-09E6-481D-34BAB46B84DC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0CA14D6E-139D-A3AE-BA6E-34613C2FD1AF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3901893"/>
            <a:ext cx="0" cy="237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2845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4584C3C-4256-7CE0-100E-B1FF8A92D63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23AE6BB-A198-008A-0898-475ED5885CD6}"/>
              </a:ext>
            </a:extLst>
          </p:cNvPr>
          <p:cNvSpPr/>
          <p:nvPr userDrawn="1"/>
        </p:nvSpPr>
        <p:spPr>
          <a:xfrm>
            <a:off x="58737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45DF0834-0A95-40C0-F058-63DC0FB088C3}"/>
              </a:ext>
            </a:extLst>
          </p:cNvPr>
          <p:cNvSpPr/>
          <p:nvPr userDrawn="1"/>
        </p:nvSpPr>
        <p:spPr>
          <a:xfrm rot="5400000">
            <a:off x="226695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45044DB-BE3F-3142-D551-D0485FE09AF7}"/>
              </a:ext>
            </a:extLst>
          </p:cNvPr>
          <p:cNvSpPr/>
          <p:nvPr userDrawn="1"/>
        </p:nvSpPr>
        <p:spPr>
          <a:xfrm>
            <a:off x="2840078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5E8C068-73D2-F1F1-02A8-3EBACB5622C9}"/>
              </a:ext>
            </a:extLst>
          </p:cNvPr>
          <p:cNvSpPr/>
          <p:nvPr userDrawn="1"/>
        </p:nvSpPr>
        <p:spPr>
          <a:xfrm rot="5400000">
            <a:off x="4519657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A7CBF7-6CB3-8752-663A-3CB44577A079}"/>
              </a:ext>
            </a:extLst>
          </p:cNvPr>
          <p:cNvSpPr/>
          <p:nvPr userDrawn="1"/>
        </p:nvSpPr>
        <p:spPr>
          <a:xfrm>
            <a:off x="5106123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A4055EDA-6ADB-67F5-4FD6-AFA2A1FD7F09}"/>
              </a:ext>
            </a:extLst>
          </p:cNvPr>
          <p:cNvSpPr/>
          <p:nvPr userDrawn="1"/>
        </p:nvSpPr>
        <p:spPr>
          <a:xfrm rot="5400000">
            <a:off x="6785702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662155E-F7B1-4BA5-30A6-D024F0E37F42}"/>
              </a:ext>
            </a:extLst>
          </p:cNvPr>
          <p:cNvSpPr/>
          <p:nvPr userDrawn="1"/>
        </p:nvSpPr>
        <p:spPr>
          <a:xfrm>
            <a:off x="7335924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F52DD8F-F8AA-E539-EFAC-F39791BA41BF}"/>
              </a:ext>
            </a:extLst>
          </p:cNvPr>
          <p:cNvSpPr/>
          <p:nvPr userDrawn="1"/>
        </p:nvSpPr>
        <p:spPr>
          <a:xfrm rot="5400000">
            <a:off x="9015503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F437F1FF-2C17-EAC0-A07E-BA3E00A11C7D}"/>
              </a:ext>
            </a:extLst>
          </p:cNvPr>
          <p:cNvSpPr/>
          <p:nvPr userDrawn="1"/>
        </p:nvSpPr>
        <p:spPr>
          <a:xfrm>
            <a:off x="9588625" y="2245245"/>
            <a:ext cx="2020274" cy="8748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F58DD2B-C27D-2FF9-5EDE-1678E2B63CB8}"/>
              </a:ext>
            </a:extLst>
          </p:cNvPr>
          <p:cNvSpPr/>
          <p:nvPr userDrawn="1"/>
        </p:nvSpPr>
        <p:spPr>
          <a:xfrm rot="5400000">
            <a:off x="11268204" y="2582499"/>
            <a:ext cx="271673" cy="20029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591649" y="3336045"/>
            <a:ext cx="2016000" cy="1105200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 userDrawn="1">
            <p:ph type="body" idx="28"/>
          </p:nvPr>
        </p:nvSpPr>
        <p:spPr>
          <a:xfrm>
            <a:off x="591649" y="4456871"/>
            <a:ext cx="2016000" cy="1828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 userDrawn="1">
            <p:ph type="body" idx="36" hasCustomPrompt="1"/>
          </p:nvPr>
        </p:nvSpPr>
        <p:spPr>
          <a:xfrm>
            <a:off x="2840893" y="3336045"/>
            <a:ext cx="2016000" cy="1105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 userDrawn="1">
            <p:ph type="body" idx="37"/>
          </p:nvPr>
        </p:nvSpPr>
        <p:spPr>
          <a:xfrm>
            <a:off x="2840078" y="4456872"/>
            <a:ext cx="2016000" cy="1828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 userDrawn="1">
            <p:ph type="body" idx="40" hasCustomPrompt="1"/>
          </p:nvPr>
        </p:nvSpPr>
        <p:spPr>
          <a:xfrm>
            <a:off x="5090137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 userDrawn="1">
            <p:ph type="body" idx="41"/>
          </p:nvPr>
        </p:nvSpPr>
        <p:spPr>
          <a:xfrm>
            <a:off x="5106123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 userDrawn="1">
            <p:ph type="body" idx="42" hasCustomPrompt="1"/>
          </p:nvPr>
        </p:nvSpPr>
        <p:spPr>
          <a:xfrm>
            <a:off x="591649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 userDrawn="1">
            <p:ph type="body" idx="43" hasCustomPrompt="1"/>
          </p:nvPr>
        </p:nvSpPr>
        <p:spPr>
          <a:xfrm>
            <a:off x="2840078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 userDrawn="1">
            <p:ph type="body" idx="44" hasCustomPrompt="1"/>
          </p:nvPr>
        </p:nvSpPr>
        <p:spPr>
          <a:xfrm>
            <a:off x="5106123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 userDrawn="1">
            <p:ph type="body" idx="45" hasCustomPrompt="1"/>
          </p:nvPr>
        </p:nvSpPr>
        <p:spPr>
          <a:xfrm>
            <a:off x="7339381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 userDrawn="1">
            <p:ph type="body" idx="46"/>
          </p:nvPr>
        </p:nvSpPr>
        <p:spPr>
          <a:xfrm>
            <a:off x="7335924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Milestone Placeholder">
            <a:extLst>
              <a:ext uri="{FF2B5EF4-FFF2-40B4-BE49-F238E27FC236}">
                <a16:creationId xmlns:a16="http://schemas.microsoft.com/office/drawing/2014/main" id="{490A4BC5-F030-5A2B-C5D2-782D266391AF}"/>
              </a:ext>
            </a:extLst>
          </p:cNvPr>
          <p:cNvSpPr>
            <a:spLocks noGrp="1"/>
          </p:cNvSpPr>
          <p:nvPr userDrawn="1">
            <p:ph type="body" idx="47" hasCustomPrompt="1"/>
          </p:nvPr>
        </p:nvSpPr>
        <p:spPr>
          <a:xfrm>
            <a:off x="7335924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B3770C39-5AAB-6801-1466-9BA8B4150BD4}"/>
              </a:ext>
            </a:extLst>
          </p:cNvPr>
          <p:cNvSpPr>
            <a:spLocks noGrp="1"/>
          </p:cNvSpPr>
          <p:nvPr userDrawn="1">
            <p:ph type="body" idx="48" hasCustomPrompt="1"/>
          </p:nvPr>
        </p:nvSpPr>
        <p:spPr>
          <a:xfrm>
            <a:off x="9588625" y="3336045"/>
            <a:ext cx="2016000" cy="1105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0701F28-E7C8-7459-9DEF-0563975DDE97}"/>
              </a:ext>
            </a:extLst>
          </p:cNvPr>
          <p:cNvSpPr>
            <a:spLocks noGrp="1"/>
          </p:cNvSpPr>
          <p:nvPr userDrawn="1">
            <p:ph type="body" idx="49"/>
          </p:nvPr>
        </p:nvSpPr>
        <p:spPr>
          <a:xfrm>
            <a:off x="9588625" y="4456872"/>
            <a:ext cx="2016000" cy="1828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274890B7-3C33-EDA7-2F0D-DC5C26D3F207}"/>
              </a:ext>
            </a:extLst>
          </p:cNvPr>
          <p:cNvSpPr>
            <a:spLocks noGrp="1"/>
          </p:cNvSpPr>
          <p:nvPr userDrawn="1">
            <p:ph type="body" idx="50" hasCustomPrompt="1"/>
          </p:nvPr>
        </p:nvSpPr>
        <p:spPr>
          <a:xfrm>
            <a:off x="9588625" y="2245245"/>
            <a:ext cx="1715269" cy="874800"/>
          </a:xfrm>
        </p:spPr>
        <p:txBody>
          <a:bodyPr wrap="square" lIns="216000" tIns="144000" rIns="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</a:t>
            </a:r>
          </a:p>
        </p:txBody>
      </p:sp>
      <p:cxnSp>
        <p:nvCxnSpPr>
          <p:cNvPr id="43" name="Straight Connector">
            <a:extLst>
              <a:ext uri="{FF2B5EF4-FFF2-40B4-BE49-F238E27FC236}">
                <a16:creationId xmlns:a16="http://schemas.microsoft.com/office/drawing/2014/main" id="{2DB2948C-70FE-6D61-7E25-A6515892ABAB}"/>
              </a:ext>
            </a:extLst>
          </p:cNvPr>
          <p:cNvCxnSpPr>
            <a:cxnSpLocks/>
          </p:cNvCxnSpPr>
          <p:nvPr userDrawn="1"/>
        </p:nvCxnSpPr>
        <p:spPr>
          <a:xfrm flipV="1">
            <a:off x="2724271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">
            <a:extLst>
              <a:ext uri="{FF2B5EF4-FFF2-40B4-BE49-F238E27FC236}">
                <a16:creationId xmlns:a16="http://schemas.microsoft.com/office/drawing/2014/main" id="{BEE356B6-F428-CB0A-A4F8-1CCF3D7658AC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3515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FC476EF4-09A4-BCD8-A7BD-2AA780BEC41C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2759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">
            <a:extLst>
              <a:ext uri="{FF2B5EF4-FFF2-40B4-BE49-F238E27FC236}">
                <a16:creationId xmlns:a16="http://schemas.microsoft.com/office/drawing/2014/main" id="{F96BABBF-3889-B9C8-5A54-DBAE7E9D1320}"/>
              </a:ext>
            </a:extLst>
          </p:cNvPr>
          <p:cNvCxnSpPr>
            <a:cxnSpLocks/>
          </p:cNvCxnSpPr>
          <p:nvPr userDrawn="1"/>
        </p:nvCxnSpPr>
        <p:spPr>
          <a:xfrm flipV="1">
            <a:off x="9472003" y="3336045"/>
            <a:ext cx="0" cy="2941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47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8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CB4238-0496-7E74-878E-B795C7B5D876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3A094A-EEF7-607F-EF14-C55152301A6B}"/>
              </a:ext>
            </a:extLst>
          </p:cNvPr>
          <p:cNvGrpSpPr/>
          <p:nvPr userDrawn="1"/>
        </p:nvGrpSpPr>
        <p:grpSpPr>
          <a:xfrm>
            <a:off x="587374" y="2371838"/>
            <a:ext cx="1659599" cy="875588"/>
            <a:chOff x="948049" y="1831721"/>
            <a:chExt cx="1659599" cy="87558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3CDD169-48E3-2C99-4004-DD00FE98D825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763F9A6D-C2EA-9E16-6198-F5A5CDC3C7A1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B180DC-D00E-A276-746E-12B8D120746F}"/>
              </a:ext>
            </a:extLst>
          </p:cNvPr>
          <p:cNvGrpSpPr/>
          <p:nvPr userDrawn="1"/>
        </p:nvGrpSpPr>
        <p:grpSpPr>
          <a:xfrm>
            <a:off x="2458904" y="2371838"/>
            <a:ext cx="1659599" cy="875588"/>
            <a:chOff x="948049" y="1831721"/>
            <a:chExt cx="1659599" cy="87558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10DCBC1-A993-C4FC-42D0-8BCD8AFAC72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3747459-52F4-9053-244F-783D536C0D06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725A28-2D8A-9783-98FB-A56D97709619}"/>
              </a:ext>
            </a:extLst>
          </p:cNvPr>
          <p:cNvGrpSpPr/>
          <p:nvPr userDrawn="1"/>
        </p:nvGrpSpPr>
        <p:grpSpPr>
          <a:xfrm>
            <a:off x="4330434" y="2371838"/>
            <a:ext cx="1659599" cy="875588"/>
            <a:chOff x="948049" y="1831721"/>
            <a:chExt cx="1659599" cy="87558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978038-D33C-EB6B-968F-7964C78A70E9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685892-B84D-6A93-05F2-80F2A81B5039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55A871-E435-E5DE-E5FF-359C6DFA3B8B}"/>
              </a:ext>
            </a:extLst>
          </p:cNvPr>
          <p:cNvGrpSpPr/>
          <p:nvPr userDrawn="1"/>
        </p:nvGrpSpPr>
        <p:grpSpPr>
          <a:xfrm>
            <a:off x="6201964" y="2371838"/>
            <a:ext cx="1659599" cy="875588"/>
            <a:chOff x="948049" y="1831721"/>
            <a:chExt cx="1659599" cy="87558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F08527-4295-A875-0E61-B794A4B03D6C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657CD8EF-82F8-6455-8EFD-72E5BBD936F3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64AFF3-8E80-4766-C55F-E6633334E98A}"/>
              </a:ext>
            </a:extLst>
          </p:cNvPr>
          <p:cNvGrpSpPr/>
          <p:nvPr userDrawn="1"/>
        </p:nvGrpSpPr>
        <p:grpSpPr>
          <a:xfrm>
            <a:off x="8073494" y="2371838"/>
            <a:ext cx="1659599" cy="875588"/>
            <a:chOff x="948049" y="1831721"/>
            <a:chExt cx="1659599" cy="87558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CB72E8C-9BF8-6AE4-5453-D405439C9BEE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A62424A6-7F75-98D1-2210-8FAA7B5C474F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BFC4D06-01EA-43E2-C5C4-54AAF3266063}"/>
              </a:ext>
            </a:extLst>
          </p:cNvPr>
          <p:cNvGrpSpPr/>
          <p:nvPr userDrawn="1"/>
        </p:nvGrpSpPr>
        <p:grpSpPr>
          <a:xfrm>
            <a:off x="9945024" y="2371838"/>
            <a:ext cx="1659599" cy="875588"/>
            <a:chOff x="948049" y="1831721"/>
            <a:chExt cx="1659599" cy="87558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C0BC21-5124-F59C-A6ED-FABA12E8A32D}"/>
                </a:ext>
              </a:extLst>
            </p:cNvPr>
            <p:cNvSpPr/>
            <p:nvPr userDrawn="1"/>
          </p:nvSpPr>
          <p:spPr>
            <a:xfrm>
              <a:off x="948049" y="1831721"/>
              <a:ext cx="1659599" cy="87558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D29AA8C-ACBB-E552-4D2D-66E658F24390}"/>
                </a:ext>
              </a:extLst>
            </p:cNvPr>
            <p:cNvSpPr/>
            <p:nvPr userDrawn="1"/>
          </p:nvSpPr>
          <p:spPr>
            <a:xfrm rot="5400000">
              <a:off x="2266954" y="2169369"/>
              <a:ext cx="271673" cy="2002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4" name="Milestone Placeholder">
            <a:extLst>
              <a:ext uri="{FF2B5EF4-FFF2-40B4-BE49-F238E27FC236}">
                <a16:creationId xmlns:a16="http://schemas.microsoft.com/office/drawing/2014/main" id="{B9AFFAFA-69AF-55F2-8E32-B03C8F3C312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45890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5247F7ED-968C-3DB8-DDE1-A95E6259418A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7AA1281F-F625-B89B-41FB-756D58ADAB82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433043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Milestone Placeholder">
            <a:extLst>
              <a:ext uri="{FF2B5EF4-FFF2-40B4-BE49-F238E27FC236}">
                <a16:creationId xmlns:a16="http://schemas.microsoft.com/office/drawing/2014/main" id="{41BAA233-2BA8-F90B-6629-D482A2C7C285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620196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Milestone Placeholder">
            <a:extLst>
              <a:ext uri="{FF2B5EF4-FFF2-40B4-BE49-F238E27FC236}">
                <a16:creationId xmlns:a16="http://schemas.microsoft.com/office/drawing/2014/main" id="{838B671B-3D24-9969-1528-74D3B54B56E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7349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Milestone Placeholder">
            <a:extLst>
              <a:ext uri="{FF2B5EF4-FFF2-40B4-BE49-F238E27FC236}">
                <a16:creationId xmlns:a16="http://schemas.microsoft.com/office/drawing/2014/main" id="{6E763B6F-4FD4-4C65-2A54-0D382031FCD1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9945024" y="2371838"/>
            <a:ext cx="1354595" cy="875588"/>
          </a:xfrm>
        </p:spPr>
        <p:txBody>
          <a:bodyPr lIns="216000" tIns="144000" rIns="0" bIns="144000" anchor="ctr" anchorCtr="0">
            <a:noAutofit/>
          </a:bodyPr>
          <a:lstStyle>
            <a:lvl1pPr marL="0" indent="0" algn="l">
              <a:buNone/>
              <a:defRPr sz="19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">
            <a:extLst>
              <a:ext uri="{FF2B5EF4-FFF2-40B4-BE49-F238E27FC236}">
                <a16:creationId xmlns:a16="http://schemas.microsoft.com/office/drawing/2014/main" id="{8CE9BD46-77D6-4B24-9A8C-B50842FDEB91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87374" y="4568627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71BA0F72-2603-FC1F-1D79-86C2B87BA51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58737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3" name="Text Placeholder">
            <a:extLst>
              <a:ext uri="{FF2B5EF4-FFF2-40B4-BE49-F238E27FC236}">
                <a16:creationId xmlns:a16="http://schemas.microsoft.com/office/drawing/2014/main" id="{2116920B-34AC-D315-7398-7D1BDD0035A9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245890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4" name="Subtitle Placeholder2">
            <a:extLst>
              <a:ext uri="{FF2B5EF4-FFF2-40B4-BE49-F238E27FC236}">
                <a16:creationId xmlns:a16="http://schemas.microsoft.com/office/drawing/2014/main" id="{53B8E7B8-14B8-0C2D-EAFD-4632BC254FDB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245890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5" name="Text Placeholder">
            <a:extLst>
              <a:ext uri="{FF2B5EF4-FFF2-40B4-BE49-F238E27FC236}">
                <a16:creationId xmlns:a16="http://schemas.microsoft.com/office/drawing/2014/main" id="{BD55F3F7-C06A-6CE5-6FCA-39AAC2225AE5}"/>
              </a:ext>
            </a:extLst>
          </p:cNvPr>
          <p:cNvSpPr>
            <a:spLocks noGrp="1"/>
          </p:cNvSpPr>
          <p:nvPr>
            <p:ph type="body" idx="55"/>
          </p:nvPr>
        </p:nvSpPr>
        <p:spPr>
          <a:xfrm>
            <a:off x="433043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6" name="Subtitle Placeholder2">
            <a:extLst>
              <a:ext uri="{FF2B5EF4-FFF2-40B4-BE49-F238E27FC236}">
                <a16:creationId xmlns:a16="http://schemas.microsoft.com/office/drawing/2014/main" id="{CDE43EC7-3622-4D09-369E-10910A45814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433043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7" name="Text Placeholder">
            <a:extLst>
              <a:ext uri="{FF2B5EF4-FFF2-40B4-BE49-F238E27FC236}">
                <a16:creationId xmlns:a16="http://schemas.microsoft.com/office/drawing/2014/main" id="{EE4A2D3A-3DB2-6407-286C-0A11E29A1CB4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620196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8ADFC456-A305-D229-7570-2E1B8D70D6A8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20196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49" name="Text Placeholder">
            <a:extLst>
              <a:ext uri="{FF2B5EF4-FFF2-40B4-BE49-F238E27FC236}">
                <a16:creationId xmlns:a16="http://schemas.microsoft.com/office/drawing/2014/main" id="{BF353A31-9904-D537-87C2-A0D1CF6EB50C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807349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0" name="Subtitle Placeholder">
            <a:extLst>
              <a:ext uri="{FF2B5EF4-FFF2-40B4-BE49-F238E27FC236}">
                <a16:creationId xmlns:a16="http://schemas.microsoft.com/office/drawing/2014/main" id="{3BF75091-53BB-8B28-15F1-832D7F7F3D82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807349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1" name="Text Placeholder">
            <a:extLst>
              <a:ext uri="{FF2B5EF4-FFF2-40B4-BE49-F238E27FC236}">
                <a16:creationId xmlns:a16="http://schemas.microsoft.com/office/drawing/2014/main" id="{953516F6-D3E1-A125-1D93-DBE6161FAE29}"/>
              </a:ext>
            </a:extLst>
          </p:cNvPr>
          <p:cNvSpPr>
            <a:spLocks noGrp="1"/>
          </p:cNvSpPr>
          <p:nvPr>
            <p:ph type="body" idx="61"/>
          </p:nvPr>
        </p:nvSpPr>
        <p:spPr>
          <a:xfrm>
            <a:off x="9945024" y="4568626"/>
            <a:ext cx="1659600" cy="1717200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52" name="Subtitle Placeholder">
            <a:extLst>
              <a:ext uri="{FF2B5EF4-FFF2-40B4-BE49-F238E27FC236}">
                <a16:creationId xmlns:a16="http://schemas.microsoft.com/office/drawing/2014/main" id="{9D832553-54E7-66EC-1BA3-DFB6D6C80A96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9945024" y="3463427"/>
            <a:ext cx="1659600" cy="1105200"/>
          </a:xfrm>
        </p:spPr>
        <p:txBody>
          <a:bodyPr wrap="square" lIns="0" tIns="108000" rIns="0" bIns="7200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0039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8AB8AAE-6784-58C1-38E7-5B751400C04E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6203950" y="2109046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6203950" y="3249795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4401798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5553800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139850" y="2149472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139850" y="2482225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7139850" y="329056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139849" y="3623322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4443708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4776461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5596287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5929040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9136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S05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2169419"/>
            <a:ext cx="5396400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3985BE-5375-7204-7A2F-D2708498B3A9}"/>
              </a:ext>
            </a:extLst>
          </p:cNvPr>
          <p:cNvGrpSpPr/>
          <p:nvPr userDrawn="1"/>
        </p:nvGrpSpPr>
        <p:grpSpPr>
          <a:xfrm>
            <a:off x="591341" y="3452125"/>
            <a:ext cx="720000" cy="720000"/>
            <a:chOff x="1861702" y="3745269"/>
            <a:chExt cx="720000" cy="720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FAFA7A9-A5AB-C148-43BD-E12F27926A5F}"/>
                </a:ext>
              </a:extLst>
            </p:cNvPr>
            <p:cNvSpPr/>
            <p:nvPr userDrawn="1"/>
          </p:nvSpPr>
          <p:spPr>
            <a:xfrm>
              <a:off x="1861702" y="3745269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80" descr="Земля контур">
              <a:extLst>
                <a:ext uri="{FF2B5EF4-FFF2-40B4-BE49-F238E27FC236}">
                  <a16:creationId xmlns:a16="http://schemas.microsoft.com/office/drawing/2014/main" id="{4680335C-A9E0-C0E5-CFD1-6C00EE4CB1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987702" y="3871269"/>
              <a:ext cx="468000" cy="468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8E73BD-F253-87DE-44B1-75926B0C6016}"/>
              </a:ext>
            </a:extLst>
          </p:cNvPr>
          <p:cNvGrpSpPr/>
          <p:nvPr userDrawn="1"/>
        </p:nvGrpSpPr>
        <p:grpSpPr>
          <a:xfrm>
            <a:off x="591341" y="4592874"/>
            <a:ext cx="720000" cy="720000"/>
            <a:chOff x="2221702" y="5269296"/>
            <a:chExt cx="720000" cy="72000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4A831FB-1254-D99C-EFA2-2E56E0452876}"/>
                </a:ext>
              </a:extLst>
            </p:cNvPr>
            <p:cNvSpPr/>
            <p:nvPr userDrawn="1"/>
          </p:nvSpPr>
          <p:spPr>
            <a:xfrm>
              <a:off x="2221702" y="5269296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Рисунок 85" descr="Конверт контур">
              <a:extLst>
                <a:ext uri="{FF2B5EF4-FFF2-40B4-BE49-F238E27FC236}">
                  <a16:creationId xmlns:a16="http://schemas.microsoft.com/office/drawing/2014/main" id="{389CC9B3-5C3B-630F-3A8E-CDCC6C9B5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2347702" y="5395296"/>
              <a:ext cx="468000" cy="4680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C5F0818-341B-C221-B21F-C1CF5175E22A}"/>
              </a:ext>
            </a:extLst>
          </p:cNvPr>
          <p:cNvGrpSpPr/>
          <p:nvPr userDrawn="1"/>
        </p:nvGrpSpPr>
        <p:grpSpPr>
          <a:xfrm>
            <a:off x="6203950" y="3429000"/>
            <a:ext cx="720000" cy="720000"/>
            <a:chOff x="4706502" y="4102304"/>
            <a:chExt cx="720000" cy="72000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82FCB72-2F08-510B-AD40-DD409F159711}"/>
                </a:ext>
              </a:extLst>
            </p:cNvPr>
            <p:cNvSpPr/>
            <p:nvPr userDrawn="1"/>
          </p:nvSpPr>
          <p:spPr>
            <a:xfrm>
              <a:off x="4706502" y="4102304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90" descr="Телефонная трубка контур">
              <a:extLst>
                <a:ext uri="{FF2B5EF4-FFF2-40B4-BE49-F238E27FC236}">
                  <a16:creationId xmlns:a16="http://schemas.microsoft.com/office/drawing/2014/main" id="{9F6376B7-24DB-19E4-0490-CDB692D6B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832502" y="4228304"/>
              <a:ext cx="468000" cy="4680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E0E3A3E-9F10-0620-51BE-94FFEFFB6EAC}"/>
              </a:ext>
            </a:extLst>
          </p:cNvPr>
          <p:cNvGrpSpPr/>
          <p:nvPr userDrawn="1"/>
        </p:nvGrpSpPr>
        <p:grpSpPr>
          <a:xfrm>
            <a:off x="6203950" y="4581002"/>
            <a:ext cx="720000" cy="720000"/>
            <a:chOff x="5218982" y="5401760"/>
            <a:chExt cx="720000" cy="72000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08FCC31D-79B2-AA86-1630-040F8801C078}"/>
                </a:ext>
              </a:extLst>
            </p:cNvPr>
            <p:cNvSpPr/>
            <p:nvPr userDrawn="1"/>
          </p:nvSpPr>
          <p:spPr>
            <a:xfrm>
              <a:off x="5218982" y="5401760"/>
              <a:ext cx="720000" cy="72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95" descr="Карта с кнопкой контур">
              <a:extLst>
                <a:ext uri="{FF2B5EF4-FFF2-40B4-BE49-F238E27FC236}">
                  <a16:creationId xmlns:a16="http://schemas.microsoft.com/office/drawing/2014/main" id="{847F80BA-5A0E-CDFE-BB11-AA4B8F5C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344982" y="5527760"/>
              <a:ext cx="468000" cy="468000"/>
            </a:xfrm>
            <a:prstGeom prst="rect">
              <a:avLst/>
            </a:prstGeom>
          </p:spPr>
        </p:pic>
      </p:grpSp>
      <p:sp>
        <p:nvSpPr>
          <p:cNvPr id="49" name="Subtitle Placeholder">
            <a:extLst>
              <a:ext uri="{FF2B5EF4-FFF2-40B4-BE49-F238E27FC236}">
                <a16:creationId xmlns:a16="http://schemas.microsoft.com/office/drawing/2014/main" id="{82FA59B5-6C70-FA4E-5F9E-E1F0EDEEE6A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527241" y="3492551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8F08DE6-A5BF-A357-F8BD-11166E606BC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1527241" y="3825304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Subtitle Placeholder">
            <a:extLst>
              <a:ext uri="{FF2B5EF4-FFF2-40B4-BE49-F238E27FC236}">
                <a16:creationId xmlns:a16="http://schemas.microsoft.com/office/drawing/2014/main" id="{5E4FECC3-B1D9-3023-B6DE-2E127BB391EE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527241" y="4633648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B5CE7952-06CB-23C6-14E8-F4F3AB0935E5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1527240" y="4966401"/>
            <a:ext cx="4464776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84A01255-A873-B5D8-1ADC-9BE96D9912F4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7139849" y="3470910"/>
            <a:ext cx="4464775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FCF65AD-3B0A-A48D-FAB8-CD725478058E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139850" y="3803663"/>
            <a:ext cx="4460500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7" name="Subtitle Placeholder">
            <a:extLst>
              <a:ext uri="{FF2B5EF4-FFF2-40B4-BE49-F238E27FC236}">
                <a16:creationId xmlns:a16="http://schemas.microsoft.com/office/drawing/2014/main" id="{01A0AAF1-8BB2-0A33-BD71-7F0889116A37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139850" y="4623489"/>
            <a:ext cx="4460500" cy="307777"/>
          </a:xfrm>
        </p:spPr>
        <p:txBody>
          <a:bodyPr wrap="square" lIns="0" tIns="0" rIns="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26D01BBF-426C-5EAF-4E01-73EBD3B02255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7139849" y="4956242"/>
            <a:ext cx="4464775" cy="295328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3E0602-C359-321F-7CFB-373106C87937}"/>
              </a:ext>
            </a:extLst>
          </p:cNvPr>
          <p:cNvSpPr/>
          <p:nvPr userDrawn="1"/>
        </p:nvSpPr>
        <p:spPr>
          <a:xfrm rot="16200000">
            <a:off x="9494744" y="4045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8358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591650" y="4644368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8F00A8-1F1B-BC05-D96A-C6861F1D7E7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207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0F993B-D3C1-E9B9-9221-B1202E9AABB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3501036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5658247"/>
            <a:ext cx="5395759" cy="615553"/>
          </a:xfrm>
        </p:spPr>
        <p:txBody>
          <a:bodyPr wrap="square" lIns="0" tIns="0" rIns="144000" bIns="0" anchor="ctr" anchorCtr="0">
            <a:noAutofit/>
          </a:bodyPr>
          <a:lstStyle>
            <a:lvl1pPr marL="0" indent="0" algn="r">
              <a:spcBef>
                <a:spcPts val="600"/>
              </a:spcBef>
              <a:buNone/>
              <a:defRPr sz="2000" spc="0" baseline="0">
                <a:ln>
                  <a:noFill/>
                </a:ln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11604625" y="5658200"/>
            <a:ext cx="0" cy="615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F8C0DE90-7C6F-DC35-8428-DFC18013C3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09385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06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3E9ACA3-5F88-9493-CCBC-484295B6E4FC}"/>
              </a:ext>
            </a:extLst>
          </p:cNvPr>
          <p:cNvSpPr/>
          <p:nvPr userDrawn="1"/>
        </p:nvSpPr>
        <p:spPr>
          <a:xfrm rot="16200000">
            <a:off x="-21125" y="1465494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226" y="2487204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AB58AFB5-5E41-DB71-0A4D-118666170C1D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4644415"/>
            <a:ext cx="5395759" cy="615553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" name="Straight Connector">
            <a:extLst>
              <a:ext uri="{FF2B5EF4-FFF2-40B4-BE49-F238E27FC236}">
                <a16:creationId xmlns:a16="http://schemas.microsoft.com/office/drawing/2014/main" id="{27561E6F-5123-061B-5DF0-803A84B057E6}"/>
              </a:ext>
            </a:extLst>
          </p:cNvPr>
          <p:cNvCxnSpPr>
            <a:cxnSpLocks/>
          </p:cNvCxnSpPr>
          <p:nvPr userDrawn="1"/>
        </p:nvCxnSpPr>
        <p:spPr>
          <a:xfrm>
            <a:off x="6208225" y="4644368"/>
            <a:ext cx="0" cy="6156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846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2529095"/>
            <a:ext cx="5987409" cy="4328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2529096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627864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6204591" y="3123875"/>
            <a:ext cx="5395759" cy="513438"/>
          </a:xfrm>
        </p:spPr>
        <p:txBody>
          <a:bodyPr lIns="216000" tIns="144000" rIns="0" bIns="144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127685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1FA25-44AC-A36C-DC93-5B238894BDE6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4591" y="3662078"/>
            <a:ext cx="5395759" cy="2611722"/>
          </a:xfrm>
        </p:spPr>
        <p:txBody>
          <a:bodyPr lIns="21600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styles!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1650" y="1304925"/>
            <a:ext cx="5395758" cy="4968874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126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990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49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082575" y="2164224"/>
            <a:ext cx="352473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5310231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5905010"/>
            <a:ext cx="35244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5908820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498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A8E9608-D02D-1C0B-E7BB-95FF17CB0BF2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5" y="2164224"/>
            <a:ext cx="2592388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409007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230639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40900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340900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340900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30977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30977" y="5905010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30977" y="5908820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012625" y="2164224"/>
            <a:ext cx="2592000" cy="2924432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012963" y="5310231"/>
            <a:ext cx="2592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012963" y="5905769"/>
            <a:ext cx="2592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012963" y="5909579"/>
            <a:ext cx="2592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38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07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19CE631-CCF9-CBF0-C470-B0587AF1DB4E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5310231"/>
            <a:ext cx="35280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5905769"/>
            <a:ext cx="352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5909579"/>
            <a:ext cx="352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3CF2132-6B04-6D2A-3927-37A18589420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7374" y="2164224"/>
            <a:ext cx="3529013" cy="2924432"/>
          </a:xfrm>
          <a:prstGeom prst="roundRect">
            <a:avLst>
              <a:gd name="adj" fmla="val 644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4C618095-E81F-9F84-3F16-3DA746F77B1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32288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EAEF96D1-969A-6A5A-E731-FCAA5CE6972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834456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2288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Description Placeholder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2288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2288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834456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Description Placeholder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834456" y="5905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834456" y="5908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A3C813A8-5A44-CC94-FB22-4A605520C81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36625" y="3789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41C1A8E-044A-C526-3CC4-DC286C56839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336625" y="5382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Description Placeholder">
            <a:extLst>
              <a:ext uri="{FF2B5EF4-FFF2-40B4-BE49-F238E27FC236}">
                <a16:creationId xmlns:a16="http://schemas.microsoft.com/office/drawing/2014/main" id="{A0060A88-E886-7DFF-2671-90C665DB4E6B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9336625" y="5905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69D1795D-DCE4-59BE-DE0A-0B7EA262081A}"/>
              </a:ext>
            </a:extLst>
          </p:cNvPr>
          <p:cNvCxnSpPr>
            <a:cxnSpLocks/>
          </p:cNvCxnSpPr>
          <p:nvPr userDrawn="1"/>
        </p:nvCxnSpPr>
        <p:spPr>
          <a:xfrm>
            <a:off x="9336625" y="5909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14">
            <a:extLst>
              <a:ext uri="{FF2B5EF4-FFF2-40B4-BE49-F238E27FC236}">
                <a16:creationId xmlns:a16="http://schemas.microsoft.com/office/drawing/2014/main" id="{AE2C1252-883B-C644-20B7-AC107AADB34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332288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icture Placeholder 14">
            <a:extLst>
              <a:ext uri="{FF2B5EF4-FFF2-40B4-BE49-F238E27FC236}">
                <a16:creationId xmlns:a16="http://schemas.microsoft.com/office/drawing/2014/main" id="{71E93CFA-36F6-7C79-E52C-A56A43D9AFF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834456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Subtitle Placeholder">
            <a:extLst>
              <a:ext uri="{FF2B5EF4-FFF2-40B4-BE49-F238E27FC236}">
                <a16:creationId xmlns:a16="http://schemas.microsoft.com/office/drawing/2014/main" id="{7EFE23E2-FE85-B0C7-0245-4A2FC440FFA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4332288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Description Placeholder">
            <a:extLst>
              <a:ext uri="{FF2B5EF4-FFF2-40B4-BE49-F238E27FC236}">
                <a16:creationId xmlns:a16="http://schemas.microsoft.com/office/drawing/2014/main" id="{52E647FD-5ADF-9734-F003-270139853F2D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4332288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39" name="Straight Connector">
            <a:extLst>
              <a:ext uri="{FF2B5EF4-FFF2-40B4-BE49-F238E27FC236}">
                <a16:creationId xmlns:a16="http://schemas.microsoft.com/office/drawing/2014/main" id="{312548A5-DE94-4A3D-8C7F-324CF2A433EB}"/>
              </a:ext>
            </a:extLst>
          </p:cNvPr>
          <p:cNvCxnSpPr>
            <a:cxnSpLocks/>
          </p:cNvCxnSpPr>
          <p:nvPr userDrawn="1"/>
        </p:nvCxnSpPr>
        <p:spPr>
          <a:xfrm>
            <a:off x="4332288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4EC76E1F-10C6-EB87-1789-3A6D1F7C316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834456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Description Placeholder">
            <a:extLst>
              <a:ext uri="{FF2B5EF4-FFF2-40B4-BE49-F238E27FC236}">
                <a16:creationId xmlns:a16="http://schemas.microsoft.com/office/drawing/2014/main" id="{1FF90B5F-0899-37CD-C5BF-7EA04ECAE7A3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6834456" y="3111010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42" name="Straight Connector">
            <a:extLst>
              <a:ext uri="{FF2B5EF4-FFF2-40B4-BE49-F238E27FC236}">
                <a16:creationId xmlns:a16="http://schemas.microsoft.com/office/drawing/2014/main" id="{1FAB1A88-4048-E680-6D84-F76C447220B7}"/>
              </a:ext>
            </a:extLst>
          </p:cNvPr>
          <p:cNvCxnSpPr>
            <a:cxnSpLocks/>
          </p:cNvCxnSpPr>
          <p:nvPr userDrawn="1"/>
        </p:nvCxnSpPr>
        <p:spPr>
          <a:xfrm>
            <a:off x="6834456" y="3114820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14">
            <a:extLst>
              <a:ext uri="{FF2B5EF4-FFF2-40B4-BE49-F238E27FC236}">
                <a16:creationId xmlns:a16="http://schemas.microsoft.com/office/drawing/2014/main" id="{ABCA63E7-675D-4115-FB80-069CACC217D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336625" y="995680"/>
            <a:ext cx="2268000" cy="1563136"/>
          </a:xfrm>
          <a:prstGeom prst="roundRect">
            <a:avLst>
              <a:gd name="adj" fmla="val 827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B75FD523-EF15-DF39-FA15-A8A5EFD76AC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336625" y="2588935"/>
            <a:ext cx="2268000" cy="525886"/>
          </a:xfrm>
        </p:spPr>
        <p:txBody>
          <a:bodyPr wrap="square" lIns="0" tIns="144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Description Placeholder">
            <a:extLst>
              <a:ext uri="{FF2B5EF4-FFF2-40B4-BE49-F238E27FC236}">
                <a16:creationId xmlns:a16="http://schemas.microsoft.com/office/drawing/2014/main" id="{E47F6469-D121-358B-A22B-69F8239BBB0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336625" y="3111769"/>
            <a:ext cx="2268000" cy="368031"/>
          </a:xfrm>
        </p:spPr>
        <p:txBody>
          <a:bodyPr lIns="0" tIns="144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cxnSp>
        <p:nvCxnSpPr>
          <p:cNvPr id="46" name="Straight Connector">
            <a:extLst>
              <a:ext uri="{FF2B5EF4-FFF2-40B4-BE49-F238E27FC236}">
                <a16:creationId xmlns:a16="http://schemas.microsoft.com/office/drawing/2014/main" id="{1C771BFB-F306-8D17-9E15-47E57931FA73}"/>
              </a:ext>
            </a:extLst>
          </p:cNvPr>
          <p:cNvCxnSpPr>
            <a:cxnSpLocks/>
          </p:cNvCxnSpPr>
          <p:nvPr userDrawn="1"/>
        </p:nvCxnSpPr>
        <p:spPr>
          <a:xfrm>
            <a:off x="9336625" y="3115579"/>
            <a:ext cx="22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324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08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7F1B061-678A-7A8E-4423-26E2BF399674}"/>
              </a:ext>
            </a:extLst>
          </p:cNvPr>
          <p:cNvSpPr/>
          <p:nvPr userDrawn="1"/>
        </p:nvSpPr>
        <p:spPr>
          <a:xfrm rot="5400000">
            <a:off x="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3524738" cy="313932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3" name="Объект 11">
            <a:extLst>
              <a:ext uri="{FF2B5EF4-FFF2-40B4-BE49-F238E27FC236}">
                <a16:creationId xmlns:a16="http://schemas.microsoft.com/office/drawing/2014/main" id="{0201EADE-ABF0-D899-6A5A-208D0B3F531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4332287" y="1304925"/>
            <a:ext cx="7257097" cy="4968256"/>
          </a:xfrm>
        </p:spPr>
        <p:txBody>
          <a:bodyPr/>
          <a:lstStyle>
            <a:lvl1pPr marL="2286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+mn-lt"/>
              </a:defRPr>
            </a:lvl1pPr>
            <a:lvl2pPr marL="6858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Clr>
                <a:schemeClr val="accent1"/>
              </a:buClr>
              <a:buSzPct val="140000"/>
              <a:buFont typeface="Wingdings" panose="05000000000000000000" pitchFamily="2" charset="2"/>
              <a:buChar char="§"/>
              <a:defRPr sz="1000"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accent1"/>
              </a:buClr>
              <a:buSzPct val="120000"/>
              <a:defRPr sz="1000"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ru-RU" dirty="0"/>
          </a:p>
          <a:p>
            <a:pPr lvl="1"/>
            <a:r>
              <a:rPr lang="en-US" dirty="0"/>
              <a:t>Click to edit Master text</a:t>
            </a:r>
            <a:endParaRPr lang="ru-RU" dirty="0"/>
          </a:p>
          <a:p>
            <a:pPr lvl="2"/>
            <a:r>
              <a:rPr lang="en-US" dirty="0"/>
              <a:t>Click to edit Master text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7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09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931A4FE-CF2B-5A83-EDB7-1CB3FE750B81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4332288" y="2789469"/>
            <a:ext cx="7859712" cy="105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32287" y="2789469"/>
            <a:ext cx="7268061" cy="1051772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2789469"/>
            <a:ext cx="3524737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332287" y="3840669"/>
            <a:ext cx="7268060" cy="2435127"/>
          </a:xfrm>
        </p:spPr>
        <p:txBody>
          <a:bodyPr lIns="216000" tIns="216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0253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1618F2-D425-FDEB-D6DD-E5FF2B4F305E}"/>
              </a:ext>
            </a:extLst>
          </p:cNvPr>
          <p:cNvSpPr/>
          <p:nvPr userDrawn="1"/>
        </p:nvSpPr>
        <p:spPr>
          <a:xfrm>
            <a:off x="5873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A5191-1DA4-77E3-0C28-2982E54C89F8}"/>
              </a:ext>
            </a:extLst>
          </p:cNvPr>
          <p:cNvSpPr/>
          <p:nvPr userDrawn="1"/>
        </p:nvSpPr>
        <p:spPr>
          <a:xfrm>
            <a:off x="43349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F8965-2EC1-19FE-7CAD-33F73DA088E0}"/>
              </a:ext>
            </a:extLst>
          </p:cNvPr>
          <p:cNvSpPr/>
          <p:nvPr userDrawn="1"/>
        </p:nvSpPr>
        <p:spPr>
          <a:xfrm>
            <a:off x="8082575" y="2443677"/>
            <a:ext cx="3524400" cy="16596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4325666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4920445"/>
            <a:ext cx="3524400" cy="1365227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87375" y="4924255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AEA1C9B3-88C7-3B0F-390A-D0EEBDF90448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334975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5381815-43BD-3213-AD6F-739525E6C13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4334975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83D173-0551-EACB-AD0A-9833D7AB7A9E}"/>
              </a:ext>
            </a:extLst>
          </p:cNvPr>
          <p:cNvCxnSpPr>
            <a:cxnSpLocks/>
          </p:cNvCxnSpPr>
          <p:nvPr userDrawn="1"/>
        </p:nvCxnSpPr>
        <p:spPr>
          <a:xfrm>
            <a:off x="4334975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082913" y="4324907"/>
            <a:ext cx="3524400" cy="598589"/>
          </a:xfrm>
        </p:spPr>
        <p:txBody>
          <a:bodyPr wrap="square" lIns="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8082913" y="4919685"/>
            <a:ext cx="3524400" cy="1364400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8082913" y="4923496"/>
            <a:ext cx="3524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Large Number Placeholder">
            <a:extLst>
              <a:ext uri="{FF2B5EF4-FFF2-40B4-BE49-F238E27FC236}">
                <a16:creationId xmlns:a16="http://schemas.microsoft.com/office/drawing/2014/main" id="{99E0EB3B-3BF6-3770-F5EB-6078C3B024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2888785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3" name="Medium Number Placeholder">
            <a:extLst>
              <a:ext uri="{FF2B5EF4-FFF2-40B4-BE49-F238E27FC236}">
                <a16:creationId xmlns:a16="http://schemas.microsoft.com/office/drawing/2014/main" id="{918D3A41-3573-1518-4FAA-B1B2C5D5EB7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2965729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4" name="Small Number Placeholder">
            <a:extLst>
              <a:ext uri="{FF2B5EF4-FFF2-40B4-BE49-F238E27FC236}">
                <a16:creationId xmlns:a16="http://schemas.microsoft.com/office/drawing/2014/main" id="{352F0AF2-C993-0954-DD8D-A7557D50C80E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8082575" y="3042673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40770819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S1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6F9CFD-DF1F-4F59-20F6-FBA0B3288A34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CAEA69-6578-8D00-2821-DBC59AB8F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04925"/>
            <a:ext cx="54006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257A3E1-20C0-B3E9-A2F2-2A4ACBA9F1F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203949" y="2185703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3756E2A-537D-0E02-F161-37AC5C510DC6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6203950" y="2562371"/>
            <a:ext cx="5392800" cy="793926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">
            <a:extLst>
              <a:ext uri="{FF2B5EF4-FFF2-40B4-BE49-F238E27FC236}">
                <a16:creationId xmlns:a16="http://schemas.microsoft.com/office/drawing/2014/main" id="{F92E13FA-CACE-E780-DC8D-09B9DA9A94D0}"/>
              </a:ext>
            </a:extLst>
          </p:cNvPr>
          <p:cNvCxnSpPr>
            <a:cxnSpLocks/>
          </p:cNvCxnSpPr>
          <p:nvPr userDrawn="1"/>
        </p:nvCxnSpPr>
        <p:spPr>
          <a:xfrm>
            <a:off x="6203950" y="2566182"/>
            <a:ext cx="5392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0868CE8C-10F8-DD47-5B4C-84E35DC53C4B}"/>
              </a:ext>
            </a:extLst>
          </p:cNvPr>
          <p:cNvSpPr/>
          <p:nvPr userDrawn="1"/>
        </p:nvSpPr>
        <p:spPr>
          <a:xfrm>
            <a:off x="595907" y="1309407"/>
            <a:ext cx="4961989" cy="4961989"/>
          </a:xfrm>
          <a:prstGeom prst="roundRect">
            <a:avLst>
              <a:gd name="adj" fmla="val 74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9F82789E-05C7-1952-E2FA-A2CF9C67B082}"/>
              </a:ext>
            </a:extLst>
          </p:cNvPr>
          <p:cNvSpPr/>
          <p:nvPr userDrawn="1"/>
        </p:nvSpPr>
        <p:spPr>
          <a:xfrm>
            <a:off x="1424501" y="2966596"/>
            <a:ext cx="3304800" cy="3304800"/>
          </a:xfrm>
          <a:prstGeom prst="roundRect">
            <a:avLst>
              <a:gd name="adj" fmla="val 105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id="{F096B134-8B93-4825-FAFB-7FBFCADEFDB4}"/>
              </a:ext>
            </a:extLst>
          </p:cNvPr>
          <p:cNvSpPr/>
          <p:nvPr userDrawn="1"/>
        </p:nvSpPr>
        <p:spPr>
          <a:xfrm>
            <a:off x="1975301" y="4068196"/>
            <a:ext cx="2203200" cy="2203200"/>
          </a:xfrm>
          <a:prstGeom prst="roundRect">
            <a:avLst>
              <a:gd name="adj" fmla="val 148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Large Number Placeholder">
            <a:extLst>
              <a:ext uri="{FF2B5EF4-FFF2-40B4-BE49-F238E27FC236}">
                <a16:creationId xmlns:a16="http://schemas.microsoft.com/office/drawing/2014/main" id="{D169FCED-13DC-C3B7-4500-1C52EDD88EC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1744597" y="1751513"/>
            <a:ext cx="2664608" cy="769441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5" name="Medium Number Placeholder">
            <a:extLst>
              <a:ext uri="{FF2B5EF4-FFF2-40B4-BE49-F238E27FC236}">
                <a16:creationId xmlns:a16="http://schemas.microsoft.com/office/drawing/2014/main" id="{104AA7E8-A585-DBCD-FD26-5747A69665EE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1744597" y="3230052"/>
            <a:ext cx="2664608" cy="615553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6" name="Small Number Placeholder">
            <a:extLst>
              <a:ext uri="{FF2B5EF4-FFF2-40B4-BE49-F238E27FC236}">
                <a16:creationId xmlns:a16="http://schemas.microsoft.com/office/drawing/2014/main" id="{1A0256E8-88AB-A5C8-25D7-D10F7E78C096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1975301" y="4938964"/>
            <a:ext cx="2203200" cy="461665"/>
          </a:xfrm>
        </p:spPr>
        <p:txBody>
          <a:bodyPr wrap="square"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DBF26ABA-6FC6-8690-FA9E-1C92D2C3FDF7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237898" y="3644725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7E49C60-7C5E-B59B-AA85-5EDA668A9415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6237899" y="4021393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4" name="Straight Connector">
            <a:extLst>
              <a:ext uri="{FF2B5EF4-FFF2-40B4-BE49-F238E27FC236}">
                <a16:creationId xmlns:a16="http://schemas.microsoft.com/office/drawing/2014/main" id="{28A0EBC9-4983-D7C2-1064-E073785D0AED}"/>
              </a:ext>
            </a:extLst>
          </p:cNvPr>
          <p:cNvCxnSpPr>
            <a:cxnSpLocks/>
          </p:cNvCxnSpPr>
          <p:nvPr userDrawn="1"/>
        </p:nvCxnSpPr>
        <p:spPr>
          <a:xfrm>
            <a:off x="6237899" y="4025204"/>
            <a:ext cx="5392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Subtitle Placeholder">
            <a:extLst>
              <a:ext uri="{FF2B5EF4-FFF2-40B4-BE49-F238E27FC236}">
                <a16:creationId xmlns:a16="http://schemas.microsoft.com/office/drawing/2014/main" id="{12781F3B-E748-93F5-7C9E-83FE1FE0B758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37898" y="5105422"/>
            <a:ext cx="5392143" cy="380480"/>
          </a:xfrm>
        </p:spPr>
        <p:txBody>
          <a:bodyPr wrap="square" lIns="144000" tIns="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3AB5ED40-4199-35CC-CA87-092668E9DD40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237899" y="5482090"/>
            <a:ext cx="5392800" cy="7956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7" name="Straight Connector">
            <a:extLst>
              <a:ext uri="{FF2B5EF4-FFF2-40B4-BE49-F238E27FC236}">
                <a16:creationId xmlns:a16="http://schemas.microsoft.com/office/drawing/2014/main" id="{A9370B20-CDE4-6524-899D-56CD3EA6DC6A}"/>
              </a:ext>
            </a:extLst>
          </p:cNvPr>
          <p:cNvCxnSpPr>
            <a:cxnSpLocks/>
          </p:cNvCxnSpPr>
          <p:nvPr userDrawn="1"/>
        </p:nvCxnSpPr>
        <p:spPr>
          <a:xfrm>
            <a:off x="6237899" y="5485901"/>
            <a:ext cx="53928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8479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" descr="Портфель со сплошной заливкой">
            <a:extLst>
              <a:ext uri="{FF2B5EF4-FFF2-40B4-BE49-F238E27FC236}">
                <a16:creationId xmlns:a16="http://schemas.microsoft.com/office/drawing/2014/main" id="{881BE5A8-3084-DAF6-419E-8188E2784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F839E024-FBF6-D9B7-75E7-FD5D4C2AA1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D9706D-CD18-29CC-50F3-9F4BC8ADF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13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3361"/>
            <a:ext cx="5385598" cy="2659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F0424E-6C00-6364-1E12-2DA7211AA7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084" y="584200"/>
            <a:ext cx="5385600" cy="5689600"/>
          </a:xfrm>
          <a:prstGeom prst="roundRect">
            <a:avLst>
              <a:gd name="adj" fmla="val 7599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Subtitle Placeholder">
            <a:extLst>
              <a:ext uri="{FF2B5EF4-FFF2-40B4-BE49-F238E27FC236}">
                <a16:creationId xmlns:a16="http://schemas.microsoft.com/office/drawing/2014/main" id="{8D9FEA22-AFCB-A310-E897-7095E020ED09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6860" y="4931244"/>
            <a:ext cx="3521831" cy="1339919"/>
          </a:xfrm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C2E3ACB-5B95-3488-B989-697B0FC5B473}"/>
              </a:ext>
            </a:extLst>
          </p:cNvPr>
          <p:cNvSpPr/>
          <p:nvPr userDrawn="1"/>
        </p:nvSpPr>
        <p:spPr>
          <a:xfrm>
            <a:off x="587375" y="4944601"/>
            <a:ext cx="3520800" cy="13392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A60B7B-49CC-2FB1-EFBE-F5CF323A8D5E}"/>
              </a:ext>
            </a:extLst>
          </p:cNvPr>
          <p:cNvGrpSpPr/>
          <p:nvPr userDrawn="1"/>
        </p:nvGrpSpPr>
        <p:grpSpPr>
          <a:xfrm>
            <a:off x="4340888" y="4944601"/>
            <a:ext cx="1013927" cy="1339200"/>
            <a:chOff x="4340888" y="4944601"/>
            <a:chExt cx="1013927" cy="13392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7B781BC-2609-7C35-9313-DC0D02C51D59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CB76FDE-B8C3-E358-5C8A-A3A2A3F8CEB9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8F1AAE3-3954-A7B4-2B86-04CEFC55CBB3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8AAEE1-95C9-46BD-5F6A-10CD00BC33B0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E8E6C1D-988D-A36A-9002-C365D7CB086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71A85CB-44FA-6767-3D75-CF65D4AD9A41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2D9E895-8F8B-0A08-1E59-4F13A0117BD0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085008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C78C3DDD-916D-70F6-DE6F-D75DED624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82C0452-B86B-DF88-DCEB-6364450FC6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495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27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5A6002-1CF9-C760-C08D-5B1573C02E74}"/>
              </a:ext>
            </a:extLst>
          </p:cNvPr>
          <p:cNvSpPr/>
          <p:nvPr userDrawn="1"/>
        </p:nvSpPr>
        <p:spPr>
          <a:xfrm>
            <a:off x="587375" y="1304925"/>
            <a:ext cx="7272338" cy="4968875"/>
          </a:xfrm>
          <a:prstGeom prst="roundRect">
            <a:avLst>
              <a:gd name="adj" fmla="val 71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7C061A-66D3-3947-C5F7-52C4B70D5E02}"/>
              </a:ext>
            </a:extLst>
          </p:cNvPr>
          <p:cNvSpPr/>
          <p:nvPr userDrawn="1"/>
        </p:nvSpPr>
        <p:spPr>
          <a:xfrm>
            <a:off x="8076128" y="1309508"/>
            <a:ext cx="3520800" cy="16164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27797"/>
            <a:ext cx="7257261" cy="1994392"/>
          </a:xfrm>
          <a:prstGeom prst="rect">
            <a:avLst/>
          </a:prstGeom>
        </p:spPr>
        <p:txBody>
          <a:bodyPr vert="horz" wrap="square" lIns="432000" tIns="432000" rIns="432000" bIns="43200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ru-RU" dirty="0"/>
            </a:b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A1E8A89B-645C-8AB1-3B52-88BB68EB59DC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3" y="1309509"/>
            <a:ext cx="3521831" cy="1616918"/>
          </a:xfrm>
          <a:ln w="12700">
            <a:noFill/>
          </a:ln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Graphic 12" descr="Arrow Right outline">
            <a:extLst>
              <a:ext uri="{FF2B5EF4-FFF2-40B4-BE49-F238E27FC236}">
                <a16:creationId xmlns:a16="http://schemas.microsoft.com/office/drawing/2014/main" id="{237C27AC-5AEE-7FBC-9750-5C36C9609F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803" y="335662"/>
            <a:ext cx="720000" cy="720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CB9BAC-4A2B-0079-F3FD-591319CE1348}"/>
              </a:ext>
            </a:extLst>
          </p:cNvPr>
          <p:cNvGrpSpPr/>
          <p:nvPr userDrawn="1"/>
        </p:nvGrpSpPr>
        <p:grpSpPr>
          <a:xfrm>
            <a:off x="6822173" y="5251975"/>
            <a:ext cx="792108" cy="748491"/>
            <a:chOff x="9654208" y="2360582"/>
            <a:chExt cx="735123" cy="69464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B8AD51A-4D4A-955B-A305-F52A6F5E69CD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DD1712-4C50-D09B-5736-6770BAA89A5A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ECD8C89-4481-4EA3-A04B-B1D5EE53E726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9A268A-1E71-328F-C990-10D5867EA71B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8D897B23-7EF6-46A6-D718-72B07A47B8A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90853" y="3141908"/>
            <a:ext cx="3521831" cy="3131893"/>
          </a:xfrm>
          <a:prstGeom prst="roundRect">
            <a:avLst>
              <a:gd name="adj" fmla="val 9082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5192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90CDEA1-643F-7449-D47A-A086F920DAF9}"/>
              </a:ext>
            </a:extLst>
          </p:cNvPr>
          <p:cNvSpPr/>
          <p:nvPr userDrawn="1"/>
        </p:nvSpPr>
        <p:spPr>
          <a:xfrm>
            <a:off x="8076128" y="1309508"/>
            <a:ext cx="3520800" cy="2012679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8"/>
            <a:ext cx="7257261" cy="199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F0424E-6C00-6364-1E12-2DA7211AA75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87375" y="3535200"/>
            <a:ext cx="11025309" cy="2738600"/>
          </a:xfrm>
          <a:prstGeom prst="roundRect">
            <a:avLst>
              <a:gd name="adj" fmla="val 10596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E3D44292-3D47-B184-C3CC-72CE9CE49A3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3" y="1309509"/>
            <a:ext cx="3521831" cy="1362457"/>
          </a:xfrm>
        </p:spPr>
        <p:txBody>
          <a:bodyPr wrap="square" lIns="252000" tIns="252000" rIns="252000" bIns="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pic>
        <p:nvPicPr>
          <p:cNvPr id="22" name="Graphic 21" descr="Arrow Right outline">
            <a:extLst>
              <a:ext uri="{FF2B5EF4-FFF2-40B4-BE49-F238E27FC236}">
                <a16:creationId xmlns:a16="http://schemas.microsoft.com/office/drawing/2014/main" id="{BD191905-13B6-EDBA-EC5A-EDE886034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86601" y="26167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1253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11002173" cy="28656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5C47E5-DDDB-A50B-7C73-61E3864E06A7}"/>
              </a:ext>
            </a:extLst>
          </p:cNvPr>
          <p:cNvGrpSpPr/>
          <p:nvPr userDrawn="1"/>
        </p:nvGrpSpPr>
        <p:grpSpPr>
          <a:xfrm>
            <a:off x="10950821" y="5440165"/>
            <a:ext cx="638728" cy="843635"/>
            <a:chOff x="4340888" y="4944601"/>
            <a:chExt cx="1013927" cy="13392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EB17C4E-7854-5546-3DB2-64EC8BAD5F1B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4A29A18-6DAD-B824-75A9-A2C2CF4BA2F5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ECA7E4-4EB7-6756-519D-3606A4E5EDAE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1637FD2-EFB1-E5AC-31CF-38C359D5D04B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38742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11002173" cy="2865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4B23B-6A2E-9567-C7E6-1D1EB2577793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DC8A248-C0EF-E342-B544-2727772E417D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FA9BF7CB-93DC-F716-55C1-F7D3E385C78A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97AC21B-21AF-512E-0844-779995308BDD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3050B21-1A5B-CA67-6A67-924E98F84CF3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31365764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V3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02452" y="1309508"/>
            <a:ext cx="7257261" cy="28656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7257261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1" y="5440166"/>
            <a:ext cx="5385599" cy="830997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E090B635-8D1E-DBFF-309E-3A7BD8B7270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90689" y="584200"/>
            <a:ext cx="3513936" cy="5689600"/>
          </a:xfrm>
          <a:prstGeom prst="roundRect">
            <a:avLst>
              <a:gd name="adj" fmla="val 14361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6" name="Graphic 5" descr="Arrow Right outline">
            <a:extLst>
              <a:ext uri="{FF2B5EF4-FFF2-40B4-BE49-F238E27FC236}">
                <a16:creationId xmlns:a16="http://schemas.microsoft.com/office/drawing/2014/main" id="{B0C91EA1-F6F4-EB7E-62DA-76AB1E4704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8230" y="549566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2026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582872" y="3438789"/>
            <a:ext cx="5400000" cy="2845012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32959"/>
            <a:ext cx="5380418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2871" y="3438789"/>
            <a:ext cx="5400000" cy="604163"/>
          </a:xfrm>
        </p:spPr>
        <p:txBody>
          <a:bodyPr wrap="square" lIns="252000" tIns="252000" rIns="252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Text Placeholder">
            <a:extLst>
              <a:ext uri="{FF2B5EF4-FFF2-40B4-BE49-F238E27FC236}">
                <a16:creationId xmlns:a16="http://schemas.microsoft.com/office/drawing/2014/main" id="{40E9A428-9101-6354-908A-16BF1D93CC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089182"/>
            <a:ext cx="5400674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8FFEE3BD-EB27-3BA3-F0AF-ABA126C8FAC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7084" y="1304925"/>
            <a:ext cx="5385600" cy="4978877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57375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196328" y="3438789"/>
            <a:ext cx="5400000" cy="2845012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909" y="1332959"/>
            <a:ext cx="5380418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96327" y="3438789"/>
            <a:ext cx="5400000" cy="604163"/>
          </a:xfrm>
        </p:spPr>
        <p:txBody>
          <a:bodyPr wrap="square" lIns="252000" tIns="252000" rIns="252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Text Placeholder">
            <a:extLst>
              <a:ext uri="{FF2B5EF4-FFF2-40B4-BE49-F238E27FC236}">
                <a16:creationId xmlns:a16="http://schemas.microsoft.com/office/drawing/2014/main" id="{40E9A428-9101-6354-908A-16BF1D93CC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96327" y="4089182"/>
            <a:ext cx="5400674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8FFEE3BD-EB27-3BA3-F0AF-ABA126C8FAC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4830" y="1304925"/>
            <a:ext cx="5385600" cy="4978877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1281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99347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1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7264883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8075611" y="598412"/>
            <a:ext cx="3529013" cy="5675388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75611" y="598412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8075611" y="2629575"/>
            <a:ext cx="3528000" cy="348861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4B23B-6A2E-9567-C7E6-1D1EB2577793}"/>
              </a:ext>
            </a:extLst>
          </p:cNvPr>
          <p:cNvGrpSpPr/>
          <p:nvPr userDrawn="1"/>
        </p:nvGrpSpPr>
        <p:grpSpPr>
          <a:xfrm>
            <a:off x="8354322" y="1648895"/>
            <a:ext cx="1055077" cy="748491"/>
            <a:chOff x="10542177" y="5080630"/>
            <a:chExt cx="1055077" cy="748491"/>
          </a:xfrm>
        </p:grpSpPr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3DC8A248-C0EF-E342-B544-2727772E417D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Diamond 8">
              <a:extLst>
                <a:ext uri="{FF2B5EF4-FFF2-40B4-BE49-F238E27FC236}">
                  <a16:creationId xmlns:a16="http://schemas.microsoft.com/office/drawing/2014/main" id="{FA9BF7CB-93DC-F716-55C1-F7D3E385C78A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997AC21B-21AF-512E-0844-779995308BDD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C3050B21-1A5B-CA67-6A67-924E98F84CF3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Picture Placeholder 19">
            <a:extLst>
              <a:ext uri="{FF2B5EF4-FFF2-40B4-BE49-F238E27FC236}">
                <a16:creationId xmlns:a16="http://schemas.microsoft.com/office/drawing/2014/main" id="{756B18F3-45D7-7973-321F-F62AB1E5477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94829" y="3429000"/>
            <a:ext cx="7264883" cy="2842163"/>
          </a:xfrm>
          <a:prstGeom prst="roundRect">
            <a:avLst>
              <a:gd name="adj" fmla="val 8744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9561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04925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39032" y="2170229"/>
            <a:ext cx="3529013" cy="4096580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39032" y="2170228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39032" y="4201391"/>
            <a:ext cx="3528000" cy="20664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602453" y="2168959"/>
            <a:ext cx="3529013" cy="4096580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2453" y="2168958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02453" y="4200121"/>
            <a:ext cx="3528000" cy="2066688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81164" y="3219441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17743" y="3219441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6173C39E-1113-25A8-B428-8D9A883BFD5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90689" y="2168958"/>
            <a:ext cx="3513936" cy="4104842"/>
          </a:xfrm>
          <a:prstGeom prst="roundRect">
            <a:avLst>
              <a:gd name="adj" fmla="val 7497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2440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BA084-72D5-7329-26B7-285DCA9372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363" y="1332959"/>
            <a:ext cx="8209976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6203950" y="2895723"/>
            <a:ext cx="5400675" cy="3378077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3949" y="2895723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3950" y="4926886"/>
            <a:ext cx="5400674" cy="1252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894453"/>
            <a:ext cx="5400675" cy="3378077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4" y="2894453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925616"/>
            <a:ext cx="5400674" cy="1254158"/>
          </a:xfrm>
        </p:spPr>
        <p:txBody>
          <a:bodyPr wrap="square"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944936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6482661" y="3944936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Graphic 28" descr="Arrow Right outline">
            <a:extLst>
              <a:ext uri="{FF2B5EF4-FFF2-40B4-BE49-F238E27FC236}">
                <a16:creationId xmlns:a16="http://schemas.microsoft.com/office/drawing/2014/main" id="{C195E12C-8A13-CF42-954E-EDECD068C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399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2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6203950" y="2579446"/>
            <a:ext cx="5402226" cy="3689492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3949" y="2579445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3949" y="4610608"/>
            <a:ext cx="5400675" cy="16596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8390" y="2578176"/>
            <a:ext cx="5402226" cy="3689492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8389" y="2578175"/>
            <a:ext cx="5400675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8389" y="4609338"/>
            <a:ext cx="5400675" cy="16596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7101" y="3628658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6482661" y="3628658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636211E-1531-3F84-81D3-B0252D300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462EFF89-4942-3BD9-3532-556CDC16E7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50689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3V1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23954" y="2383760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23954" y="238376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23954" y="4414923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382490"/>
            <a:ext cx="3529013" cy="389471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3528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02665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8076625" y="2377837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076625" y="2377837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076625" y="4409000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8215592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3851286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3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4323954" y="2383760"/>
            <a:ext cx="3529013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4323954" y="238376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4323954" y="4414923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5" y="2382490"/>
            <a:ext cx="3529013" cy="389471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3528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4602665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8076625" y="2377837"/>
            <a:ext cx="3529013" cy="389344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076625" y="2377837"/>
            <a:ext cx="3528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076625" y="4409000"/>
            <a:ext cx="3528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8215592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57647072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4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3402165" y="2383760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02165" y="238376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402165" y="4414923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6" y="2382490"/>
            <a:ext cx="2592388" cy="389471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2592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3680876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6211916" y="2377837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11916" y="2377837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11916" y="4409000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6350883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D23FCD-493B-EF68-4B92-9C4AEBB81F2A}"/>
              </a:ext>
            </a:extLst>
          </p:cNvPr>
          <p:cNvSpPr/>
          <p:nvPr userDrawn="1"/>
        </p:nvSpPr>
        <p:spPr>
          <a:xfrm>
            <a:off x="9021667" y="2381419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B7539EF9-2B28-0D71-20F9-FF5B78BEAB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21667" y="2381419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7F673860-A1F0-DA62-B19D-EA3675EF6F2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021667" y="4412582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980714-502D-DE29-836B-6E147763CE59}"/>
              </a:ext>
            </a:extLst>
          </p:cNvPr>
          <p:cNvGrpSpPr/>
          <p:nvPr userDrawn="1"/>
        </p:nvGrpSpPr>
        <p:grpSpPr>
          <a:xfrm>
            <a:off x="9288643" y="3433171"/>
            <a:ext cx="866277" cy="748491"/>
            <a:chOff x="4340888" y="4944601"/>
            <a:chExt cx="1013927" cy="13392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1DFF50-D312-087F-A17B-33C0B352AB24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56C127-EE81-08AB-5C74-37B6BF51F067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28AE6C-1661-B5A6-5332-049A18AB5CD5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B5F1BB-45CE-1B15-F484-3D8F44C888A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37265245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4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D227AF0-FEF7-9C6D-1E36-2BD0C76B4B3A}"/>
              </a:ext>
            </a:extLst>
          </p:cNvPr>
          <p:cNvSpPr/>
          <p:nvPr userDrawn="1"/>
        </p:nvSpPr>
        <p:spPr>
          <a:xfrm>
            <a:off x="3402165" y="2383760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3F0071AA-9F27-9810-626B-431DBADFC37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402165" y="238376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871D4565-8AC6-B26D-3381-7A3C5FCB03E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3402165" y="4414923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079F0-D68C-BC16-79A0-CA2E3D5091C4}"/>
              </a:ext>
            </a:extLst>
          </p:cNvPr>
          <p:cNvSpPr/>
          <p:nvPr userDrawn="1"/>
        </p:nvSpPr>
        <p:spPr>
          <a:xfrm>
            <a:off x="587376" y="2382490"/>
            <a:ext cx="2592388" cy="389471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6C1BC5A9-5D61-DEFE-AB28-F34A233A85BC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7375" y="2382490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09E00F7A-B22A-0ABD-F866-31B664A2FCD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87375" y="4413653"/>
            <a:ext cx="2592000" cy="1863556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endParaRPr lang="ru-R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013035-E38E-A453-B310-E8D616DDEBDE}"/>
              </a:ext>
            </a:extLst>
          </p:cNvPr>
          <p:cNvGrpSpPr/>
          <p:nvPr userDrawn="1"/>
        </p:nvGrpSpPr>
        <p:grpSpPr>
          <a:xfrm>
            <a:off x="866086" y="3432973"/>
            <a:ext cx="1055077" cy="748491"/>
            <a:chOff x="10542177" y="5080630"/>
            <a:chExt cx="1055077" cy="748491"/>
          </a:xfrm>
        </p:grpSpPr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9FCD325F-2131-75F1-736A-9C331FCCC559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438CFE49-3629-BBCC-A0DA-B0FEDAA9AAE4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Diamond 18">
              <a:extLst>
                <a:ext uri="{FF2B5EF4-FFF2-40B4-BE49-F238E27FC236}">
                  <a16:creationId xmlns:a16="http://schemas.microsoft.com/office/drawing/2014/main" id="{38CC03A4-D04B-56AD-88C9-C025B47DAEEB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Diamond 19">
              <a:extLst>
                <a:ext uri="{FF2B5EF4-FFF2-40B4-BE49-F238E27FC236}">
                  <a16:creationId xmlns:a16="http://schemas.microsoft.com/office/drawing/2014/main" id="{D54EA956-FDA0-8930-E016-E1D88143D7FF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F4481B-A2D6-27DA-6D11-90319CA68B9B}"/>
              </a:ext>
            </a:extLst>
          </p:cNvPr>
          <p:cNvGrpSpPr/>
          <p:nvPr userDrawn="1"/>
        </p:nvGrpSpPr>
        <p:grpSpPr>
          <a:xfrm>
            <a:off x="3680876" y="3432973"/>
            <a:ext cx="792108" cy="748491"/>
            <a:chOff x="9654208" y="2360582"/>
            <a:chExt cx="735123" cy="69464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0DBF877-5AEE-329C-CCDF-322848314C5C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A82BE1A-0728-B5B6-AFB2-F1DDD8817AA4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05F314D-B8EB-5D0D-5B98-01382B926B1C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D8A86-9F1C-4FD3-A0BC-C270151F53D7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Graphic 27" descr="Arrow Right outline">
            <a:extLst>
              <a:ext uri="{FF2B5EF4-FFF2-40B4-BE49-F238E27FC236}">
                <a16:creationId xmlns:a16="http://schemas.microsoft.com/office/drawing/2014/main" id="{9090CC06-13DE-DCEB-0B63-84486B80B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1276" y="348751"/>
            <a:ext cx="720000" cy="720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63DBD42-6CC1-5D07-AD4B-8BD754BD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115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69E0B2C-39CC-20BC-4FA1-A033AA12AC5F}"/>
              </a:ext>
            </a:extLst>
          </p:cNvPr>
          <p:cNvSpPr/>
          <p:nvPr userDrawn="1"/>
        </p:nvSpPr>
        <p:spPr>
          <a:xfrm>
            <a:off x="6211916" y="2377837"/>
            <a:ext cx="2592000" cy="3893449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503D7EFD-C48E-330E-2CFD-F957ACE1ED69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11916" y="2377837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1" name="Text Placeholder">
            <a:extLst>
              <a:ext uri="{FF2B5EF4-FFF2-40B4-BE49-F238E27FC236}">
                <a16:creationId xmlns:a16="http://schemas.microsoft.com/office/drawing/2014/main" id="{C7A2E5DE-4DDE-0A98-638D-22BBFD3A05CE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11916" y="4409000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044C0A-54F3-A692-A665-091C3B13AACF}"/>
              </a:ext>
            </a:extLst>
          </p:cNvPr>
          <p:cNvGrpSpPr/>
          <p:nvPr userDrawn="1"/>
        </p:nvGrpSpPr>
        <p:grpSpPr>
          <a:xfrm>
            <a:off x="6350883" y="3293648"/>
            <a:ext cx="1008000" cy="1008000"/>
            <a:chOff x="9086096" y="3306842"/>
            <a:chExt cx="1008000" cy="1008000"/>
          </a:xfrm>
        </p:grpSpPr>
        <p:sp>
          <p:nvSpPr>
            <p:cNvPr id="37" name="Plus Sign 36">
              <a:extLst>
                <a:ext uri="{FF2B5EF4-FFF2-40B4-BE49-F238E27FC236}">
                  <a16:creationId xmlns:a16="http://schemas.microsoft.com/office/drawing/2014/main" id="{2E1EC7DC-DC7A-FF4D-99DF-45605B715AEC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Plus Sign 37">
              <a:extLst>
                <a:ext uri="{FF2B5EF4-FFF2-40B4-BE49-F238E27FC236}">
                  <a16:creationId xmlns:a16="http://schemas.microsoft.com/office/drawing/2014/main" id="{42377444-37D6-221F-5280-1098FF64C61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D23FCD-493B-EF68-4B92-9C4AEBB81F2A}"/>
              </a:ext>
            </a:extLst>
          </p:cNvPr>
          <p:cNvSpPr/>
          <p:nvPr userDrawn="1"/>
        </p:nvSpPr>
        <p:spPr>
          <a:xfrm>
            <a:off x="9021667" y="2381419"/>
            <a:ext cx="2592000" cy="3893449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B7539EF9-2B28-0D71-20F9-FF5B78BEABFB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21667" y="2381419"/>
            <a:ext cx="2592000" cy="808459"/>
          </a:xfrm>
        </p:spPr>
        <p:txBody>
          <a:bodyPr wrap="square" lIns="252000" tIns="252000" rIns="25200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Text Placeholder">
            <a:extLst>
              <a:ext uri="{FF2B5EF4-FFF2-40B4-BE49-F238E27FC236}">
                <a16:creationId xmlns:a16="http://schemas.microsoft.com/office/drawing/2014/main" id="{7F673860-A1F0-DA62-B19D-EA3675EF6F2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9021667" y="4412582"/>
            <a:ext cx="2592000" cy="1864800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980714-502D-DE29-836B-6E147763CE59}"/>
              </a:ext>
            </a:extLst>
          </p:cNvPr>
          <p:cNvGrpSpPr/>
          <p:nvPr userDrawn="1"/>
        </p:nvGrpSpPr>
        <p:grpSpPr>
          <a:xfrm>
            <a:off x="9288643" y="3433171"/>
            <a:ext cx="866277" cy="748491"/>
            <a:chOff x="4340888" y="4944601"/>
            <a:chExt cx="1013927" cy="133920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C1DFF50-D312-087F-A17B-33C0B352AB24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956C127-EE81-08AB-5C74-37B6BF51F067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728AE6C-1661-B5A6-5332-049A18AB5CD5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CB5F1BB-45CE-1B15-F484-3D8F44C888A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84933466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587375" y="2454251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83468" y="2454251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B87D0-C5EE-D39A-B940-BDEE4EDAB439}"/>
              </a:ext>
            </a:extLst>
          </p:cNvPr>
          <p:cNvSpPr/>
          <p:nvPr userDrawn="1"/>
        </p:nvSpPr>
        <p:spPr>
          <a:xfrm>
            <a:off x="587375" y="3463178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3928F6F-B293-1F3A-E3B0-D589410CBF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283468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B1362-B06A-8F5A-CC01-C3E5B0D64AF2}"/>
              </a:ext>
            </a:extLst>
          </p:cNvPr>
          <p:cNvSpPr/>
          <p:nvPr userDrawn="1"/>
        </p:nvSpPr>
        <p:spPr>
          <a:xfrm>
            <a:off x="587375" y="4470984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D8EF84B-B1F6-9266-1214-9C94B62EC1B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83468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FDE9F-1082-1F28-D4D6-F29EA89F29D0}"/>
              </a:ext>
            </a:extLst>
          </p:cNvPr>
          <p:cNvSpPr/>
          <p:nvPr userDrawn="1"/>
        </p:nvSpPr>
        <p:spPr>
          <a:xfrm>
            <a:off x="587375" y="5477669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48867962-584B-CE86-01E7-52ABCF7CA0D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283468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6E133C-F13A-2FA6-EB29-B5F77CA4A42B}"/>
              </a:ext>
            </a:extLst>
          </p:cNvPr>
          <p:cNvSpPr/>
          <p:nvPr userDrawn="1"/>
        </p:nvSpPr>
        <p:spPr>
          <a:xfrm>
            <a:off x="6226741" y="2453130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517A29C9-CECF-E06F-84D5-56E4FD74716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922834" y="2453130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B57B996-CDB0-3C37-29CB-7FB915C2C68B}"/>
              </a:ext>
            </a:extLst>
          </p:cNvPr>
          <p:cNvSpPr/>
          <p:nvPr userDrawn="1"/>
        </p:nvSpPr>
        <p:spPr>
          <a:xfrm>
            <a:off x="6226741" y="3463178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Subtitle Placeholder">
            <a:extLst>
              <a:ext uri="{FF2B5EF4-FFF2-40B4-BE49-F238E27FC236}">
                <a16:creationId xmlns:a16="http://schemas.microsoft.com/office/drawing/2014/main" id="{0A636BC8-1E8C-E842-99A4-B42AE39189B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922834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915F21-D500-29AF-CFDC-5F69AEE5EBA0}"/>
              </a:ext>
            </a:extLst>
          </p:cNvPr>
          <p:cNvSpPr/>
          <p:nvPr userDrawn="1"/>
        </p:nvSpPr>
        <p:spPr>
          <a:xfrm>
            <a:off x="6226741" y="4470984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5090E423-2850-2AE5-5A5F-F632E5B17AB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922834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49D9FE-D92C-0FE7-B319-098FC7BB76AD}"/>
              </a:ext>
            </a:extLst>
          </p:cNvPr>
          <p:cNvSpPr/>
          <p:nvPr userDrawn="1"/>
        </p:nvSpPr>
        <p:spPr>
          <a:xfrm>
            <a:off x="6226741" y="5477669"/>
            <a:ext cx="5384021" cy="78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56012E73-24DB-F9E6-3558-3CADB9EF405B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922834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EAEEE-160F-561A-17FF-EEB3BDE340A5}"/>
              </a:ext>
            </a:extLst>
          </p:cNvPr>
          <p:cNvSpPr txBox="1"/>
          <p:nvPr userDrawn="1"/>
        </p:nvSpPr>
        <p:spPr>
          <a:xfrm>
            <a:off x="865377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9A73E-790E-9E01-6879-5BE6F14133A2}"/>
              </a:ext>
            </a:extLst>
          </p:cNvPr>
          <p:cNvSpPr txBox="1"/>
          <p:nvPr userDrawn="1"/>
        </p:nvSpPr>
        <p:spPr>
          <a:xfrm>
            <a:off x="865377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ECD-059F-1C8B-785C-A8D8107E4618}"/>
              </a:ext>
            </a:extLst>
          </p:cNvPr>
          <p:cNvSpPr txBox="1"/>
          <p:nvPr userDrawn="1"/>
        </p:nvSpPr>
        <p:spPr>
          <a:xfrm>
            <a:off x="865377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FD9F4-06A9-E2FC-A8A5-A86FE2911C32}"/>
              </a:ext>
            </a:extLst>
          </p:cNvPr>
          <p:cNvSpPr txBox="1"/>
          <p:nvPr userDrawn="1"/>
        </p:nvSpPr>
        <p:spPr>
          <a:xfrm>
            <a:off x="865377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3ECFA8-6B02-9C12-6899-457EA7913323}"/>
              </a:ext>
            </a:extLst>
          </p:cNvPr>
          <p:cNvSpPr txBox="1"/>
          <p:nvPr userDrawn="1"/>
        </p:nvSpPr>
        <p:spPr>
          <a:xfrm>
            <a:off x="6510537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D9E963-6B86-1637-6D34-6D59A94D0224}"/>
              </a:ext>
            </a:extLst>
          </p:cNvPr>
          <p:cNvSpPr txBox="1"/>
          <p:nvPr userDrawn="1"/>
        </p:nvSpPr>
        <p:spPr>
          <a:xfrm>
            <a:off x="6510537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036342-8CAB-7AC2-FFAF-6BBFCB9BD3F2}"/>
              </a:ext>
            </a:extLst>
          </p:cNvPr>
          <p:cNvSpPr txBox="1"/>
          <p:nvPr userDrawn="1"/>
        </p:nvSpPr>
        <p:spPr>
          <a:xfrm>
            <a:off x="6510537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3BCD5F-0542-621B-303A-3FAC66C43CE9}"/>
              </a:ext>
            </a:extLst>
          </p:cNvPr>
          <p:cNvSpPr txBox="1"/>
          <p:nvPr userDrawn="1"/>
        </p:nvSpPr>
        <p:spPr>
          <a:xfrm>
            <a:off x="6510537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0939490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BBC4646-53B8-DECD-6E7B-394DD8752447}"/>
              </a:ext>
            </a:extLst>
          </p:cNvPr>
          <p:cNvSpPr/>
          <p:nvPr userDrawn="1"/>
        </p:nvSpPr>
        <p:spPr>
          <a:xfrm>
            <a:off x="6204727" y="2454251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32959"/>
            <a:ext cx="3513936" cy="19943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632AB7DF-BB0F-2124-FB94-B5D5F0C0D064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900820" y="2454251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8" name="Graphic 17" descr="Arrow Right outline">
            <a:extLst>
              <a:ext uri="{FF2B5EF4-FFF2-40B4-BE49-F238E27FC236}">
                <a16:creationId xmlns:a16="http://schemas.microsoft.com/office/drawing/2014/main" id="{50B1CF2E-A0FA-C716-2C95-6D6459336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2B87D0-C5EE-D39A-B940-BDEE4EDAB439}"/>
              </a:ext>
            </a:extLst>
          </p:cNvPr>
          <p:cNvSpPr/>
          <p:nvPr userDrawn="1"/>
        </p:nvSpPr>
        <p:spPr>
          <a:xfrm>
            <a:off x="6204727" y="3463178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3" name="Subtitle Placeholder">
            <a:extLst>
              <a:ext uri="{FF2B5EF4-FFF2-40B4-BE49-F238E27FC236}">
                <a16:creationId xmlns:a16="http://schemas.microsoft.com/office/drawing/2014/main" id="{43928F6F-B293-1F3A-E3B0-D589410CBF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900820" y="3462618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A2B1362-B06A-8F5A-CC01-C3E5B0D64AF2}"/>
              </a:ext>
            </a:extLst>
          </p:cNvPr>
          <p:cNvSpPr/>
          <p:nvPr userDrawn="1"/>
        </p:nvSpPr>
        <p:spPr>
          <a:xfrm>
            <a:off x="6204727" y="4470984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D8EF84B-B1F6-9266-1214-9C94B62EC1B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900820" y="4470424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DFDE9F-1082-1F28-D4D6-F29EA89F29D0}"/>
              </a:ext>
            </a:extLst>
          </p:cNvPr>
          <p:cNvSpPr/>
          <p:nvPr userDrawn="1"/>
        </p:nvSpPr>
        <p:spPr>
          <a:xfrm>
            <a:off x="6204727" y="5477669"/>
            <a:ext cx="5384021" cy="78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48867962-584B-CE86-01E7-52ABCF7CA0DC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900820" y="5477109"/>
            <a:ext cx="4681791" cy="785921"/>
          </a:xfrm>
        </p:spPr>
        <p:txBody>
          <a:bodyPr wrap="square" lIns="144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EAEEE-160F-561A-17FF-EEB3BDE340A5}"/>
              </a:ext>
            </a:extLst>
          </p:cNvPr>
          <p:cNvSpPr txBox="1"/>
          <p:nvPr userDrawn="1"/>
        </p:nvSpPr>
        <p:spPr>
          <a:xfrm>
            <a:off x="6482729" y="26492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9A73E-790E-9E01-6879-5BE6F14133A2}"/>
              </a:ext>
            </a:extLst>
          </p:cNvPr>
          <p:cNvSpPr txBox="1"/>
          <p:nvPr userDrawn="1"/>
        </p:nvSpPr>
        <p:spPr>
          <a:xfrm>
            <a:off x="6482729" y="3657578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8B4ECD-059F-1C8B-785C-A8D8107E4618}"/>
              </a:ext>
            </a:extLst>
          </p:cNvPr>
          <p:cNvSpPr txBox="1"/>
          <p:nvPr userDrawn="1"/>
        </p:nvSpPr>
        <p:spPr>
          <a:xfrm>
            <a:off x="6482729" y="4665384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9FD9F4-06A9-E2FC-A8A5-A86FE2911C32}"/>
              </a:ext>
            </a:extLst>
          </p:cNvPr>
          <p:cNvSpPr txBox="1"/>
          <p:nvPr userDrawn="1"/>
        </p:nvSpPr>
        <p:spPr>
          <a:xfrm>
            <a:off x="6482729" y="5672069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92433E-C8CF-2228-1CF5-9EFE4E6A8085}"/>
              </a:ext>
            </a:extLst>
          </p:cNvPr>
          <p:cNvGrpSpPr/>
          <p:nvPr userDrawn="1"/>
        </p:nvGrpSpPr>
        <p:grpSpPr>
          <a:xfrm>
            <a:off x="602675" y="5440165"/>
            <a:ext cx="638728" cy="843635"/>
            <a:chOff x="4340888" y="4944601"/>
            <a:chExt cx="1013927" cy="13392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0E75AAE-E804-1DD5-7958-FB3DEAA80E7E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37812B2-798C-82A4-9F6D-1E5EEA2EF09B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FA00C6-E792-8DE7-1DC8-A74A9BCD9179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27F5681-B8D6-9219-88CE-03928ED71B77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28850662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16677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FB2D4-9274-D35B-9428-C9C0059969F2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9349AEB6-2443-49BB-CFFC-93D32A8BF491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772219D3-E777-0A94-E027-50DD04C75FA3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3F6615B2-648A-F658-609F-8C285F1EE0BC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FEABB13B-31E9-2AF7-F1BA-325AF40E6E44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643D2C-838C-A6B0-75B0-83DD3A2FDBA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1215113" y="4485563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6" name="Прямоугольник: скругленные углы 1">
            <a:extLst>
              <a:ext uri="{FF2B5EF4-FFF2-40B4-BE49-F238E27FC236}">
                <a16:creationId xmlns:a16="http://schemas.microsoft.com/office/drawing/2014/main" id="{816BEB44-3AD1-45A4-DCF3-60093B8E4616}"/>
              </a:ext>
            </a:extLst>
          </p:cNvPr>
          <p:cNvSpPr/>
          <p:nvPr userDrawn="1"/>
        </p:nvSpPr>
        <p:spPr>
          <a:xfrm>
            <a:off x="585787" y="4485563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022179-8639-5D75-12A6-4C2CD31C6D31}"/>
              </a:ext>
            </a:extLst>
          </p:cNvPr>
          <p:cNvSpPr txBox="1"/>
          <p:nvPr userDrawn="1"/>
        </p:nvSpPr>
        <p:spPr>
          <a:xfrm>
            <a:off x="819113" y="471755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CD2E204-D249-C209-3F80-8F0E2BB6867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1213525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0" name="Прямоугольник: скругленные углы 1">
            <a:extLst>
              <a:ext uri="{FF2B5EF4-FFF2-40B4-BE49-F238E27FC236}">
                <a16:creationId xmlns:a16="http://schemas.microsoft.com/office/drawing/2014/main" id="{EF0635F0-5160-CCE4-1F0A-65A81090A4DE}"/>
              </a:ext>
            </a:extLst>
          </p:cNvPr>
          <p:cNvSpPr/>
          <p:nvPr userDrawn="1"/>
        </p:nvSpPr>
        <p:spPr>
          <a:xfrm>
            <a:off x="584199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56D5B6-2789-0746-8859-41762E219D89}"/>
              </a:ext>
            </a:extLst>
          </p:cNvPr>
          <p:cNvSpPr txBox="1"/>
          <p:nvPr userDrawn="1"/>
        </p:nvSpPr>
        <p:spPr>
          <a:xfrm>
            <a:off x="817525" y="268732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AC25A54-EAFC-233A-BF93-29C2E9E54A51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77451" y="448441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5AC052FA-41C5-E4FA-FDEB-A62D2FC00209}"/>
              </a:ext>
            </a:extLst>
          </p:cNvPr>
          <p:cNvSpPr/>
          <p:nvPr userDrawn="1"/>
        </p:nvSpPr>
        <p:spPr>
          <a:xfrm>
            <a:off x="4348125" y="448441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2FB8A4-9FE4-A9A8-0CDD-9D0E4E700B8A}"/>
              </a:ext>
            </a:extLst>
          </p:cNvPr>
          <p:cNvSpPr txBox="1"/>
          <p:nvPr userDrawn="1"/>
        </p:nvSpPr>
        <p:spPr>
          <a:xfrm>
            <a:off x="4581451" y="47164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6BB1087-158D-B29C-F3C2-BF41D705EEC1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975863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6" name="Прямоугольник: скругленные углы 1">
            <a:extLst>
              <a:ext uri="{FF2B5EF4-FFF2-40B4-BE49-F238E27FC236}">
                <a16:creationId xmlns:a16="http://schemas.microsoft.com/office/drawing/2014/main" id="{8F61DF13-7862-04A9-4FAD-925A8A2A9660}"/>
              </a:ext>
            </a:extLst>
          </p:cNvPr>
          <p:cNvSpPr/>
          <p:nvPr userDrawn="1"/>
        </p:nvSpPr>
        <p:spPr>
          <a:xfrm>
            <a:off x="4346537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7604C4-0229-5FB3-4E0A-46FA84328225}"/>
              </a:ext>
            </a:extLst>
          </p:cNvPr>
          <p:cNvSpPr txBox="1"/>
          <p:nvPr userDrawn="1"/>
        </p:nvSpPr>
        <p:spPr>
          <a:xfrm>
            <a:off x="4579863" y="268617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FDCC5E-49FA-5ADC-5F1D-BD719BB04D6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08117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9" name="Прямоугольник: скругленные углы 1">
            <a:extLst>
              <a:ext uri="{FF2B5EF4-FFF2-40B4-BE49-F238E27FC236}">
                <a16:creationId xmlns:a16="http://schemas.microsoft.com/office/drawing/2014/main" id="{F8FD015E-7758-F78C-487A-1992136750C9}"/>
              </a:ext>
            </a:extLst>
          </p:cNvPr>
          <p:cNvSpPr/>
          <p:nvPr userDrawn="1"/>
        </p:nvSpPr>
        <p:spPr>
          <a:xfrm>
            <a:off x="8078791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E56686-7D90-82C8-89DF-53ED00194C97}"/>
              </a:ext>
            </a:extLst>
          </p:cNvPr>
          <p:cNvSpPr txBox="1"/>
          <p:nvPr userDrawn="1"/>
        </p:nvSpPr>
        <p:spPr>
          <a:xfrm>
            <a:off x="8312117" y="268503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5904495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: скругленные углы 1">
            <a:extLst>
              <a:ext uri="{FF2B5EF4-FFF2-40B4-BE49-F238E27FC236}">
                <a16:creationId xmlns:a16="http://schemas.microsoft.com/office/drawing/2014/main" id="{EF0635F0-5160-CCE4-1F0A-65A81090A4DE}"/>
              </a:ext>
            </a:extLst>
          </p:cNvPr>
          <p:cNvSpPr/>
          <p:nvPr userDrawn="1"/>
        </p:nvSpPr>
        <p:spPr>
          <a:xfrm>
            <a:off x="584199" y="245303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: скругленные углы 1">
            <a:extLst>
              <a:ext uri="{FF2B5EF4-FFF2-40B4-BE49-F238E27FC236}">
                <a16:creationId xmlns:a16="http://schemas.microsoft.com/office/drawing/2014/main" id="{5AC052FA-41C5-E4FA-FDEB-A62D2FC00209}"/>
              </a:ext>
            </a:extLst>
          </p:cNvPr>
          <p:cNvSpPr/>
          <p:nvPr userDrawn="1"/>
        </p:nvSpPr>
        <p:spPr>
          <a:xfrm>
            <a:off x="4348125" y="448441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9" name="Прямоугольник: скругленные углы 1">
            <a:extLst>
              <a:ext uri="{FF2B5EF4-FFF2-40B4-BE49-F238E27FC236}">
                <a16:creationId xmlns:a16="http://schemas.microsoft.com/office/drawing/2014/main" id="{F8FD015E-7758-F78C-487A-1992136750C9}"/>
              </a:ext>
            </a:extLst>
          </p:cNvPr>
          <p:cNvSpPr/>
          <p:nvPr userDrawn="1"/>
        </p:nvSpPr>
        <p:spPr>
          <a:xfrm>
            <a:off x="8078791" y="2453038"/>
            <a:ext cx="3529012" cy="1785600"/>
          </a:xfrm>
          <a:prstGeom prst="roundRect">
            <a:avLst>
              <a:gd name="adj" fmla="val 12252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1FB2D4-9274-D35B-9428-C9C0059969F2}"/>
              </a:ext>
            </a:extLst>
          </p:cNvPr>
          <p:cNvGrpSpPr/>
          <p:nvPr userDrawn="1"/>
        </p:nvGrpSpPr>
        <p:grpSpPr>
          <a:xfrm>
            <a:off x="10534472" y="5478013"/>
            <a:ext cx="1055077" cy="748491"/>
            <a:chOff x="10542177" y="5080630"/>
            <a:chExt cx="1055077" cy="748491"/>
          </a:xfrm>
        </p:grpSpPr>
        <p:sp>
          <p:nvSpPr>
            <p:cNvPr id="38" name="Diamond 37">
              <a:extLst>
                <a:ext uri="{FF2B5EF4-FFF2-40B4-BE49-F238E27FC236}">
                  <a16:creationId xmlns:a16="http://schemas.microsoft.com/office/drawing/2014/main" id="{9349AEB6-2443-49BB-CFFC-93D32A8BF491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772219D3-E777-0A94-E027-50DD04C75FA3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3F6615B2-648A-F658-609F-8C285F1EE0BC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Diamond 40">
              <a:extLst>
                <a:ext uri="{FF2B5EF4-FFF2-40B4-BE49-F238E27FC236}">
                  <a16:creationId xmlns:a16="http://schemas.microsoft.com/office/drawing/2014/main" id="{FEABB13B-31E9-2AF7-F1BA-325AF40E6E44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D643D2C-838C-A6B0-75B0-83DD3A2FDBA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1215113" y="4485563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6" name="Прямоугольник: скругленные углы 1">
            <a:extLst>
              <a:ext uri="{FF2B5EF4-FFF2-40B4-BE49-F238E27FC236}">
                <a16:creationId xmlns:a16="http://schemas.microsoft.com/office/drawing/2014/main" id="{816BEB44-3AD1-45A4-DCF3-60093B8E4616}"/>
              </a:ext>
            </a:extLst>
          </p:cNvPr>
          <p:cNvSpPr/>
          <p:nvPr userDrawn="1"/>
        </p:nvSpPr>
        <p:spPr>
          <a:xfrm>
            <a:off x="585787" y="4485563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C022179-8639-5D75-12A6-4C2CD31C6D31}"/>
              </a:ext>
            </a:extLst>
          </p:cNvPr>
          <p:cNvSpPr txBox="1"/>
          <p:nvPr userDrawn="1"/>
        </p:nvSpPr>
        <p:spPr>
          <a:xfrm>
            <a:off x="819113" y="471755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CD2E204-D249-C209-3F80-8F0E2BB68671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1213525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56D5B6-2789-0746-8859-41762E219D89}"/>
              </a:ext>
            </a:extLst>
          </p:cNvPr>
          <p:cNvSpPr txBox="1"/>
          <p:nvPr userDrawn="1"/>
        </p:nvSpPr>
        <p:spPr>
          <a:xfrm>
            <a:off x="817525" y="268732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AC25A54-EAFC-233A-BF93-29C2E9E54A51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977451" y="448441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E2FB8A4-9FE4-A9A8-0CDD-9D0E4E700B8A}"/>
              </a:ext>
            </a:extLst>
          </p:cNvPr>
          <p:cNvSpPr txBox="1"/>
          <p:nvPr userDrawn="1"/>
        </p:nvSpPr>
        <p:spPr>
          <a:xfrm>
            <a:off x="4581451" y="471641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6BB1087-158D-B29C-F3C2-BF41D705EEC1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975863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6" name="Прямоугольник: скругленные углы 1">
            <a:extLst>
              <a:ext uri="{FF2B5EF4-FFF2-40B4-BE49-F238E27FC236}">
                <a16:creationId xmlns:a16="http://schemas.microsoft.com/office/drawing/2014/main" id="{8F61DF13-7862-04A9-4FAD-925A8A2A9660}"/>
              </a:ext>
            </a:extLst>
          </p:cNvPr>
          <p:cNvSpPr/>
          <p:nvPr userDrawn="1"/>
        </p:nvSpPr>
        <p:spPr>
          <a:xfrm>
            <a:off x="4346537" y="2453038"/>
            <a:ext cx="3529012" cy="1785600"/>
          </a:xfrm>
          <a:prstGeom prst="roundRect">
            <a:avLst>
              <a:gd name="adj" fmla="val 12252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7604C4-0229-5FB3-4E0A-46FA84328225}"/>
              </a:ext>
            </a:extLst>
          </p:cNvPr>
          <p:cNvSpPr txBox="1"/>
          <p:nvPr userDrawn="1"/>
        </p:nvSpPr>
        <p:spPr>
          <a:xfrm>
            <a:off x="4579863" y="2686176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61FDCC5E-49FA-5ADC-5F1D-BD719BB04D68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708117" y="2453038"/>
            <a:ext cx="2898098" cy="1784455"/>
          </a:xfrm>
        </p:spPr>
        <p:txBody>
          <a:bodyPr wrap="square" lIns="180000" tIns="324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E56686-7D90-82C8-89DF-53ED00194C97}"/>
              </a:ext>
            </a:extLst>
          </p:cNvPr>
          <p:cNvSpPr txBox="1"/>
          <p:nvPr userDrawn="1"/>
        </p:nvSpPr>
        <p:spPr>
          <a:xfrm>
            <a:off x="8312117" y="2685031"/>
            <a:ext cx="396000" cy="39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470435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4BB284-E9DF-45A4-C668-B77E69D9D835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>
          <a:xfrm>
            <a:off x="582871" y="3429000"/>
            <a:ext cx="11021753" cy="284162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4FF49D2-A345-98B1-4020-9AB7F7EA8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2210628"/>
            <a:ext cx="8213466" cy="999697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3504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6383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584BB284-E9DF-45A4-C668-B77E69D9D835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>
          <a:xfrm>
            <a:off x="582871" y="3429000"/>
            <a:ext cx="11021753" cy="284162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Text Placeholder">
            <a:extLst>
              <a:ext uri="{FF2B5EF4-FFF2-40B4-BE49-F238E27FC236}">
                <a16:creationId xmlns:a16="http://schemas.microsoft.com/office/drawing/2014/main" id="{24FF49D2-A345-98B1-4020-9AB7F7EA89F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2210628"/>
            <a:ext cx="8213466" cy="999697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35047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58283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4387319" y="2754783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7319" y="2754783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706" y="3189096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8148438" y="2754783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8438" y="2754783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8825" y="3189096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640519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349219" y="5361302"/>
            <a:ext cx="3504100" cy="905619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361303"/>
            <a:ext cx="3524767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640519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6512287-65BA-2386-BF4F-3BB401D4CF4E}"/>
              </a:ext>
            </a:extLst>
          </p:cNvPr>
          <p:cNvGrpSpPr/>
          <p:nvPr userDrawn="1"/>
        </p:nvGrpSpPr>
        <p:grpSpPr>
          <a:xfrm>
            <a:off x="602451" y="5440165"/>
            <a:ext cx="638728" cy="843635"/>
            <a:chOff x="4340888" y="4944601"/>
            <a:chExt cx="1013927" cy="13392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FB6D2B7-E4AC-A879-16E8-228372B813B3}"/>
                </a:ext>
              </a:extLst>
            </p:cNvPr>
            <p:cNvSpPr/>
            <p:nvPr userDrawn="1"/>
          </p:nvSpPr>
          <p:spPr>
            <a:xfrm>
              <a:off x="4340888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9225B78-324F-55AA-F37F-F02EDEEA287E}"/>
                </a:ext>
              </a:extLst>
            </p:cNvPr>
            <p:cNvSpPr/>
            <p:nvPr userDrawn="1"/>
          </p:nvSpPr>
          <p:spPr>
            <a:xfrm>
              <a:off x="4544886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DDFB1A-EF49-EDB1-159F-1E452B330724}"/>
                </a:ext>
              </a:extLst>
            </p:cNvPr>
            <p:cNvSpPr/>
            <p:nvPr userDrawn="1"/>
          </p:nvSpPr>
          <p:spPr>
            <a:xfrm>
              <a:off x="4748884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F10B8F-B16D-860F-7E62-252502E53989}"/>
                </a:ext>
              </a:extLst>
            </p:cNvPr>
            <p:cNvSpPr/>
            <p:nvPr userDrawn="1"/>
          </p:nvSpPr>
          <p:spPr>
            <a:xfrm>
              <a:off x="4952881" y="4944601"/>
              <a:ext cx="401934" cy="13392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87570288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4387319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87319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57706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8148438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8438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8825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640517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361349"/>
            <a:ext cx="3504100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361301"/>
            <a:ext cx="3524767" cy="9072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640517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FC222-19E4-DA8D-2AD2-20AFAB31BDA4}"/>
              </a:ext>
            </a:extLst>
          </p:cNvPr>
          <p:cNvSpPr/>
          <p:nvPr userDrawn="1"/>
        </p:nvSpPr>
        <p:spPr>
          <a:xfrm>
            <a:off x="646647" y="2754781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7E9AC6-6F7B-1E13-3890-3B82D18A36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6647" y="2754781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Percent Placeholder">
            <a:extLst>
              <a:ext uri="{FF2B5EF4-FFF2-40B4-BE49-F238E27FC236}">
                <a16:creationId xmlns:a16="http://schemas.microsoft.com/office/drawing/2014/main" id="{67BF21C0-0EFE-D13F-2631-7EF824651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7034" y="3189094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07F179CA-CEC9-8970-E8D1-6D8FAC5C56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640517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91C7D4-FA02-259B-A048-26F7D5D0AC26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361349"/>
            <a:ext cx="3504100" cy="907200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5575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3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AA7368-759D-E787-EE05-555A50591CB7}"/>
              </a:ext>
            </a:extLst>
          </p:cNvPr>
          <p:cNvSpPr/>
          <p:nvPr userDrawn="1"/>
        </p:nvSpPr>
        <p:spPr>
          <a:xfrm>
            <a:off x="3449003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89418B73-D2F6-3439-095C-398557BB51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49003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4" name="Percent Placeholder">
            <a:extLst>
              <a:ext uri="{FF2B5EF4-FFF2-40B4-BE49-F238E27FC236}">
                <a16:creationId xmlns:a16="http://schemas.microsoft.com/office/drawing/2014/main" id="{1AC66EDD-9E2F-3728-E0B8-3812054C24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19390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8EB0B8-CEA8-BC71-BB39-22C1F1182987}"/>
              </a:ext>
            </a:extLst>
          </p:cNvPr>
          <p:cNvSpPr/>
          <p:nvPr userDrawn="1"/>
        </p:nvSpPr>
        <p:spPr>
          <a:xfrm>
            <a:off x="6283090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7B03726E-E5D7-127E-4D2A-A5A3CD9C099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1" name="Percent Placeholder">
            <a:extLst>
              <a:ext uri="{FF2B5EF4-FFF2-40B4-BE49-F238E27FC236}">
                <a16:creationId xmlns:a16="http://schemas.microsoft.com/office/drawing/2014/main" id="{E5EDD35C-CC4F-16D8-84E6-FBDD3EDC33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53477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DC5525B2-C4B4-FB3A-01D0-E2B0726117D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10903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63AA83E-E967-2597-656A-0E04C039D381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10903" y="5164577"/>
            <a:ext cx="2570400" cy="1108752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2129E94-14E4-1518-9340-77F51C329E3E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4509" y="5164529"/>
            <a:ext cx="2570400" cy="11088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028CB1A2-D73B-E993-2CBE-3E7738378807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4510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2FD35A7D-E84B-3C58-DDCB-11DD254EC9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BFC222-19E4-DA8D-2AD2-20AFAB31BDA4}"/>
              </a:ext>
            </a:extLst>
          </p:cNvPr>
          <p:cNvSpPr/>
          <p:nvPr userDrawn="1"/>
        </p:nvSpPr>
        <p:spPr>
          <a:xfrm>
            <a:off x="646647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217E9AC6-6F7B-1E13-3890-3B82D18A36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6647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0" name="Percent Placeholder">
            <a:extLst>
              <a:ext uri="{FF2B5EF4-FFF2-40B4-BE49-F238E27FC236}">
                <a16:creationId xmlns:a16="http://schemas.microsoft.com/office/drawing/2014/main" id="{67BF21C0-0EFE-D13F-2631-7EF824651E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17034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07F179CA-CEC9-8970-E8D1-6D8FAC5C56A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591C7D4-FA02-259B-A048-26F7D5D0AC26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2571216" cy="1108752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1A1DFE-C7AB-A3DC-021B-19C4F5B6E3C7}"/>
              </a:ext>
            </a:extLst>
          </p:cNvPr>
          <p:cNvSpPr/>
          <p:nvPr userDrawn="1"/>
        </p:nvSpPr>
        <p:spPr>
          <a:xfrm>
            <a:off x="9091376" y="2558009"/>
            <a:ext cx="1672805" cy="1672805"/>
          </a:xfrm>
          <a:prstGeom prst="ellipse">
            <a:avLst/>
          </a:prstGeom>
          <a:noFill/>
          <a:ln w="127000"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44BDC02A-7923-AE1D-EC4D-FA6FA812A03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091376" y="2558009"/>
            <a:ext cx="1672805" cy="1672805"/>
          </a:xfrm>
          <a:prstGeom prst="arc">
            <a:avLst>
              <a:gd name="adj1" fmla="val 16200000"/>
              <a:gd name="adj2" fmla="val 13391445"/>
            </a:avLst>
          </a:prstGeom>
          <a:noFill/>
          <a:ln w="1270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22" name="Percent Placeholder">
            <a:extLst>
              <a:ext uri="{FF2B5EF4-FFF2-40B4-BE49-F238E27FC236}">
                <a16:creationId xmlns:a16="http://schemas.microsoft.com/office/drawing/2014/main" id="{72D50A36-1E18-5F28-3484-887EA8CEF64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61763" y="2992322"/>
            <a:ext cx="1332031" cy="80417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925FE9D-D131-4908-36E9-9B74FD4F021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9022795" y="5164529"/>
            <a:ext cx="2570400" cy="1108800"/>
          </a:xfrm>
        </p:spPr>
        <p:txBody>
          <a:bodyPr lIns="144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70A567FB-F20F-FB6D-6F3D-7166EC369EA8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9022796" y="4443745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06606911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2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03950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82872" y="3681859"/>
            <a:ext cx="5400000" cy="2587885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287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33190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71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81107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08712" y="3681859"/>
            <a:ext cx="5400000" cy="2587885"/>
          </a:xfrm>
          <a:prstGeom prst="roundRect">
            <a:avLst>
              <a:gd name="adj" fmla="val 889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71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871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02024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6203950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82872" y="3681859"/>
            <a:ext cx="5400000" cy="2587885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82871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82871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1477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15650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287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1BAB556-6110-BB10-0AF0-67AD3F255F94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586896" y="1333500"/>
            <a:ext cx="5405438" cy="493871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07287" y="3681859"/>
            <a:ext cx="5400000" cy="2587885"/>
          </a:xfrm>
          <a:prstGeom prst="roundRect">
            <a:avLst>
              <a:gd name="adj" fmla="val 8897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7287" y="3681859"/>
            <a:ext cx="5400000" cy="881162"/>
          </a:xfrm>
        </p:spPr>
        <p:txBody>
          <a:bodyPr wrap="square" lIns="252000" tIns="252000" rIns="252000" bIns="7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07287" y="4609321"/>
            <a:ext cx="5400674" cy="1660423"/>
          </a:xfrm>
        </p:spPr>
        <p:txBody>
          <a:bodyPr lIns="252000" tIns="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pic>
        <p:nvPicPr>
          <p:cNvPr id="14" name="Graphic 13" descr="Arrow Right outline">
            <a:extLst>
              <a:ext uri="{FF2B5EF4-FFF2-40B4-BE49-F238E27FC236}">
                <a16:creationId xmlns:a16="http://schemas.microsoft.com/office/drawing/2014/main" id="{30BE9D19-8AD1-5A44-0950-23F97F9FA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4050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0" y="1332959"/>
            <a:ext cx="8193887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443745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164577"/>
            <a:ext cx="3504100" cy="1108752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164529"/>
            <a:ext cx="3524767" cy="11088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443745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3504100" cy="1108752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587374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587374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4338334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30700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8075615" y="3340088"/>
            <a:ext cx="3524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75615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409" y="3417488"/>
            <a:ext cx="720000" cy="720000"/>
          </a:xfrm>
          <a:prstGeom prst="rect">
            <a:avLst/>
          </a:prstGeom>
        </p:spPr>
      </p:pic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369" y="341748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650" y="341748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839967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726" y="2373047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6899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06899" y="4933801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0594" y="4933753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0594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3801"/>
            <a:ext cx="2571216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107608"/>
            <a:ext cx="2586112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107214"/>
            <a:ext cx="2589497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3406899" y="3107608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3406899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6210594" y="3107608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10594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299" y="2373047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994" y="2373047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8985" y="4905466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018985" y="4184682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9018985" y="3079321"/>
            <a:ext cx="25704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018985" y="3078927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385" y="23447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08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614" y="2271500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849117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851157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095620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095620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0160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2016000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851157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851157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5095620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5095620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157" y="2271500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620" y="2271500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42123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42123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7342123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342123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8123" y="2243213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588625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9588625" y="3006455"/>
            <a:ext cx="20160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9588625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25" y="22432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17128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14" y="2115138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468048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68048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33482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33482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3818716"/>
            <a:ext cx="1659600" cy="1107996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1659600" cy="1348236"/>
          </a:xfrm>
        </p:spPr>
        <p:txBody>
          <a:bodyPr lIns="72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468048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468048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4333482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333482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648" y="211513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082" y="2115138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8964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208964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6208964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96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564" y="2086851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808444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08444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8084446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8444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046" y="2086851"/>
            <a:ext cx="720000" cy="720000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146230-FFFE-3A56-C488-C60B5157D1A4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993740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039F85EF-0BB0-B6F5-0A20-37A09C66771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993740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293B6E-7BFA-3454-DB55-234BB441691E}"/>
              </a:ext>
            </a:extLst>
          </p:cNvPr>
          <p:cNvSpPr/>
          <p:nvPr userDrawn="1"/>
        </p:nvSpPr>
        <p:spPr>
          <a:xfrm>
            <a:off x="9937406" y="2819951"/>
            <a:ext cx="16596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5623DAA1-302F-9881-9051-C1CE86CE351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993740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A1DB5A02-5AB5-659E-F115-2CD7F88B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006" y="20585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034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5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0" y="1332959"/>
            <a:ext cx="8193887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443745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164577"/>
            <a:ext cx="3504100" cy="1108752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164529"/>
            <a:ext cx="3524767" cy="11088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443745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443745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608547" y="5164577"/>
            <a:ext cx="3504100" cy="1108752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587374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587374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4338334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4330700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8075615" y="3340088"/>
            <a:ext cx="3524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75615" y="3339694"/>
            <a:ext cx="2545493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2409" y="3417488"/>
            <a:ext cx="720000" cy="720000"/>
          </a:xfrm>
          <a:prstGeom prst="rect">
            <a:avLst/>
          </a:prstGeom>
        </p:spPr>
      </p:pic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3369" y="341748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0650" y="341748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8689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6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8726" y="2373047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6899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406899" y="4933801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210594" y="4933753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210594" y="4212969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571216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3801"/>
            <a:ext cx="2571216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107608"/>
            <a:ext cx="2586112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107214"/>
            <a:ext cx="2589497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3406899" y="3107608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3406899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6210594" y="3107608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210594" y="3107214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299" y="2373047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994" y="2373047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8985" y="4905466"/>
            <a:ext cx="25704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018985" y="4184682"/>
            <a:ext cx="25704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9018985" y="3079321"/>
            <a:ext cx="25704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018985" y="3078927"/>
            <a:ext cx="25704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385" y="234476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8659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7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8614" y="2271500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849117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851157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095620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5095620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4212969"/>
            <a:ext cx="20160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2016000" cy="1348236"/>
          </a:xfrm>
        </p:spPr>
        <p:txBody>
          <a:bodyPr lIns="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851157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851157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5095620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5095620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7157" y="2271500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1620" y="2271500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42123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42123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7342123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7342123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8123" y="2243213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9588625" y="4933801"/>
            <a:ext cx="2016000" cy="13500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9588625" y="4212969"/>
            <a:ext cx="20160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9588625" y="3006455"/>
            <a:ext cx="20160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9588625" y="3005667"/>
            <a:ext cx="2016000" cy="875588"/>
          </a:xfrm>
        </p:spPr>
        <p:txBody>
          <a:bodyPr wrap="square" lIns="216000" tIns="144000" rIns="216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25" y="224321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552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V8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10" name="Graphic 9" descr="Arrow Right outline">
            <a:extLst>
              <a:ext uri="{FF2B5EF4-FFF2-40B4-BE49-F238E27FC236}">
                <a16:creationId xmlns:a16="http://schemas.microsoft.com/office/drawing/2014/main" id="{5187303F-84A8-5483-66D7-86E83CDDE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42214" y="2115138"/>
            <a:ext cx="720000" cy="720000"/>
          </a:xfrm>
          <a:prstGeom prst="rect">
            <a:avLst/>
          </a:prstGeom>
        </p:spPr>
      </p:pic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3BF0F899-1426-E4CA-27D3-FABA007782C5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468048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ACA20-DDE7-D36B-94B0-97C52EBC473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68048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A78EB6-7B08-4162-0ADC-E89603285E9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33482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ubtitle Placeholder">
            <a:extLst>
              <a:ext uri="{FF2B5EF4-FFF2-40B4-BE49-F238E27FC236}">
                <a16:creationId xmlns:a16="http://schemas.microsoft.com/office/drawing/2014/main" id="{29C4238D-A9B9-E917-F112-0B305510F115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33482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11C7D7DD-801B-F29D-6C76-570F8427E314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2614" y="3818716"/>
            <a:ext cx="1659600" cy="1107996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48957F2-6E66-7636-E7F8-AD9EB61D2C0E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2614" y="4935565"/>
            <a:ext cx="1659600" cy="1348236"/>
          </a:xfrm>
        </p:spPr>
        <p:txBody>
          <a:bodyPr lIns="72000" tIns="108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1FE293-55E0-5004-72E8-AD8923789782}"/>
              </a:ext>
            </a:extLst>
          </p:cNvPr>
          <p:cNvSpPr/>
          <p:nvPr userDrawn="1"/>
        </p:nvSpPr>
        <p:spPr>
          <a:xfrm>
            <a:off x="602614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lestone Placeholder">
            <a:extLst>
              <a:ext uri="{FF2B5EF4-FFF2-40B4-BE49-F238E27FC236}">
                <a16:creationId xmlns:a16="http://schemas.microsoft.com/office/drawing/2014/main" id="{FE466DDD-7B39-FB35-DC0D-F65EB276191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60261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3B8797-AEC0-1D44-42CF-23F88DE85203}"/>
              </a:ext>
            </a:extLst>
          </p:cNvPr>
          <p:cNvSpPr/>
          <p:nvPr userDrawn="1"/>
        </p:nvSpPr>
        <p:spPr>
          <a:xfrm>
            <a:off x="2468048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Milestone Placeholder">
            <a:extLst>
              <a:ext uri="{FF2B5EF4-FFF2-40B4-BE49-F238E27FC236}">
                <a16:creationId xmlns:a16="http://schemas.microsoft.com/office/drawing/2014/main" id="{428A077E-DB0F-4494-3452-F9C104DB1C64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2468048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36E8F3-7CD7-394C-F58A-D675A95CC1CC}"/>
              </a:ext>
            </a:extLst>
          </p:cNvPr>
          <p:cNvSpPr/>
          <p:nvPr userDrawn="1"/>
        </p:nvSpPr>
        <p:spPr>
          <a:xfrm>
            <a:off x="4333482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Milestone Placeholder">
            <a:extLst>
              <a:ext uri="{FF2B5EF4-FFF2-40B4-BE49-F238E27FC236}">
                <a16:creationId xmlns:a16="http://schemas.microsoft.com/office/drawing/2014/main" id="{F8EF8F20-1BC2-F049-5B3E-62ABB837E4C3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333482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19" name="Graphic 18" descr="Arrow Right outline">
            <a:extLst>
              <a:ext uri="{FF2B5EF4-FFF2-40B4-BE49-F238E27FC236}">
                <a16:creationId xmlns:a16="http://schemas.microsoft.com/office/drawing/2014/main" id="{A062C165-F81B-0BEF-4A3B-8010BDEB57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7648" y="2115138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130ADA81-1789-8909-046C-1C17265826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082" y="2115138"/>
            <a:ext cx="720000" cy="72000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743D77-844C-7032-2250-6F19444D5BF7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8964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46383955-4DB4-9AD7-E00D-71270E9647D5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6208964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6EF4B99-AF54-EE03-48D6-7B89F31E09D5}"/>
              </a:ext>
            </a:extLst>
          </p:cNvPr>
          <p:cNvSpPr/>
          <p:nvPr userDrawn="1"/>
        </p:nvSpPr>
        <p:spPr>
          <a:xfrm>
            <a:off x="6208964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Milestone Placeholder">
            <a:extLst>
              <a:ext uri="{FF2B5EF4-FFF2-40B4-BE49-F238E27FC236}">
                <a16:creationId xmlns:a16="http://schemas.microsoft.com/office/drawing/2014/main" id="{CB8146E3-5A8E-47DB-7FE5-512923FCDD4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964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ED7A2E70-72AF-9404-37B9-680EDA456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8564" y="2086851"/>
            <a:ext cx="720000" cy="720000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A6EC4F7-AE45-AEEB-E1C6-E8B9A94030B1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808444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Subtitle Placeholder">
            <a:extLst>
              <a:ext uri="{FF2B5EF4-FFF2-40B4-BE49-F238E27FC236}">
                <a16:creationId xmlns:a16="http://schemas.microsoft.com/office/drawing/2014/main" id="{B06F1B52-0380-2466-7E89-B5E352E12BB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08444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8B100D-B3FA-7608-E393-1295ABCBAC90}"/>
              </a:ext>
            </a:extLst>
          </p:cNvPr>
          <p:cNvSpPr/>
          <p:nvPr userDrawn="1"/>
        </p:nvSpPr>
        <p:spPr>
          <a:xfrm>
            <a:off x="8084446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Milestone Placeholder">
            <a:extLst>
              <a:ext uri="{FF2B5EF4-FFF2-40B4-BE49-F238E27FC236}">
                <a16:creationId xmlns:a16="http://schemas.microsoft.com/office/drawing/2014/main" id="{50B030E2-82B5-2656-88E8-23EAE5CA3A6C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08444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0" name="Graphic 29" descr="Arrow Right outline">
            <a:extLst>
              <a:ext uri="{FF2B5EF4-FFF2-40B4-BE49-F238E27FC236}">
                <a16:creationId xmlns:a16="http://schemas.microsoft.com/office/drawing/2014/main" id="{FB8CC120-5356-D56F-614B-309DEE745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4046" y="2086851"/>
            <a:ext cx="720000" cy="720000"/>
          </a:xfrm>
          <a:prstGeom prst="rect">
            <a:avLst/>
          </a:prstGeom>
        </p:spPr>
      </p:pic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85146230-FFFE-3A56-C488-C60B5157D1A4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9937406" y="4933801"/>
            <a:ext cx="1659600" cy="1350000"/>
          </a:xfrm>
        </p:spPr>
        <p:txBody>
          <a:bodyPr lIns="72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039F85EF-0BB0-B6F5-0A20-37A09C66771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9937406" y="3818716"/>
            <a:ext cx="1659600" cy="1108800"/>
          </a:xfrm>
        </p:spPr>
        <p:txBody>
          <a:bodyPr wrap="square" lIns="72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293B6E-7BFA-3454-DB55-234BB441691E}"/>
              </a:ext>
            </a:extLst>
          </p:cNvPr>
          <p:cNvSpPr/>
          <p:nvPr userDrawn="1"/>
        </p:nvSpPr>
        <p:spPr>
          <a:xfrm>
            <a:off x="9937406" y="2819951"/>
            <a:ext cx="16596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Milestone Placeholder">
            <a:extLst>
              <a:ext uri="{FF2B5EF4-FFF2-40B4-BE49-F238E27FC236}">
                <a16:creationId xmlns:a16="http://schemas.microsoft.com/office/drawing/2014/main" id="{5623DAA1-302F-9881-9051-C1CE86CE351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9937406" y="2819163"/>
            <a:ext cx="1659600" cy="875588"/>
          </a:xfrm>
        </p:spPr>
        <p:txBody>
          <a:bodyPr wrap="square" lIns="144000" tIns="144000" rIns="144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lang="en-US" sz="14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A1DB5A02-5AB5-659E-F115-2CD7F88BB4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77006" y="205851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5676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12639"/>
            <a:ext cx="8193887" cy="2056626"/>
          </a:xfrm>
          <a:prstGeom prst="rect">
            <a:avLst/>
          </a:prstGeom>
        </p:spPr>
        <p:txBody>
          <a:bodyPr vert="horz" wrap="square" lIns="360000" tIns="360000" rIns="360000" bIns="360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9ACD3F3-607C-86D1-8F5E-CE07816C9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1699760" y="4590561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7AA8CC70-815B-8DDA-C266-93DFE2A2B1F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699762" y="4295847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740FBF9-BCF8-5129-8C8F-E7FA171304B5}"/>
              </a:ext>
            </a:extLst>
          </p:cNvPr>
          <p:cNvSpPr/>
          <p:nvPr userDrawn="1"/>
        </p:nvSpPr>
        <p:spPr>
          <a:xfrm>
            <a:off x="586994" y="4164333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BDBDBD3-CEC3-FD67-C2EB-18BE3290B081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1699760" y="5821315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ubtitle Placeholder">
            <a:extLst>
              <a:ext uri="{FF2B5EF4-FFF2-40B4-BE49-F238E27FC236}">
                <a16:creationId xmlns:a16="http://schemas.microsoft.com/office/drawing/2014/main" id="{BECC9C75-FBE1-2429-1F74-94FE79936D81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1699762" y="5535458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48FA8-CEEA-7CA2-2F66-EB7FE51512E4}"/>
              </a:ext>
            </a:extLst>
          </p:cNvPr>
          <p:cNvSpPr/>
          <p:nvPr userDrawn="1"/>
        </p:nvSpPr>
        <p:spPr>
          <a:xfrm>
            <a:off x="586994" y="5403944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7CD925-F338-19B6-65A1-8627D47ED18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7314176" y="4568537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1543B118-D5A1-707B-4620-D54ABA3C9D84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7314178" y="4282680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9EC49E-1361-8A04-36AF-92881D6F30F7}"/>
              </a:ext>
            </a:extLst>
          </p:cNvPr>
          <p:cNvSpPr/>
          <p:nvPr userDrawn="1"/>
        </p:nvSpPr>
        <p:spPr>
          <a:xfrm>
            <a:off x="6201410" y="4151166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3630FD4-F1DA-FB2A-DA50-C8A6C729BFFB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7314176" y="5809451"/>
            <a:ext cx="4284000" cy="273720"/>
          </a:xfrm>
        </p:spPr>
        <p:txBody>
          <a:bodyPr wrap="square"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Subtitle Placeholder">
            <a:extLst>
              <a:ext uri="{FF2B5EF4-FFF2-40B4-BE49-F238E27FC236}">
                <a16:creationId xmlns:a16="http://schemas.microsoft.com/office/drawing/2014/main" id="{4D0C7737-CCEB-FEB8-7CA8-F2A35FED8978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7314178" y="5522292"/>
            <a:ext cx="4284000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1F496BB-D305-00CC-C7C4-5453EEC56BA8}"/>
              </a:ext>
            </a:extLst>
          </p:cNvPr>
          <p:cNvSpPr/>
          <p:nvPr userDrawn="1"/>
        </p:nvSpPr>
        <p:spPr>
          <a:xfrm>
            <a:off x="6201410" y="5390778"/>
            <a:ext cx="874800" cy="8748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80" descr="Земля контур">
            <a:extLst>
              <a:ext uri="{FF2B5EF4-FFF2-40B4-BE49-F238E27FC236}">
                <a16:creationId xmlns:a16="http://schemas.microsoft.com/office/drawing/2014/main" id="{9EAEA803-52F1-845D-0EA4-4F9A17A3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90394" y="4367733"/>
            <a:ext cx="468000" cy="468000"/>
          </a:xfrm>
          <a:prstGeom prst="rect">
            <a:avLst/>
          </a:prstGeom>
        </p:spPr>
      </p:pic>
      <p:pic>
        <p:nvPicPr>
          <p:cNvPr id="50" name="Рисунок 85" descr="Конверт контур">
            <a:extLst>
              <a:ext uri="{FF2B5EF4-FFF2-40B4-BE49-F238E27FC236}">
                <a16:creationId xmlns:a16="http://schemas.microsoft.com/office/drawing/2014/main" id="{EA8AFFE7-FF76-F08D-4855-D63F7A5142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90394" y="5607344"/>
            <a:ext cx="468000" cy="468000"/>
          </a:xfrm>
          <a:prstGeom prst="rect">
            <a:avLst/>
          </a:prstGeom>
        </p:spPr>
      </p:pic>
      <p:pic>
        <p:nvPicPr>
          <p:cNvPr id="51" name="Рисунок 90" descr="Телефонная трубка контур">
            <a:extLst>
              <a:ext uri="{FF2B5EF4-FFF2-40B4-BE49-F238E27FC236}">
                <a16:creationId xmlns:a16="http://schemas.microsoft.com/office/drawing/2014/main" id="{C8C7C705-A74C-6CA8-FB1A-27979098D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404810" y="4354566"/>
            <a:ext cx="468000" cy="468000"/>
          </a:xfrm>
          <a:prstGeom prst="rect">
            <a:avLst/>
          </a:prstGeom>
        </p:spPr>
      </p:pic>
      <p:pic>
        <p:nvPicPr>
          <p:cNvPr id="52" name="Рисунок 95" descr="Карта с кнопкой контур">
            <a:extLst>
              <a:ext uri="{FF2B5EF4-FFF2-40B4-BE49-F238E27FC236}">
                <a16:creationId xmlns:a16="http://schemas.microsoft.com/office/drawing/2014/main" id="{985A0130-C540-9E58-A88C-F1CC1E60D5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404810" y="5594178"/>
            <a:ext cx="468000" cy="46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1753C3-F2DF-76D2-1519-B841F618277A}"/>
              </a:ext>
            </a:extLst>
          </p:cNvPr>
          <p:cNvSpPr/>
          <p:nvPr userDrawn="1"/>
        </p:nvSpPr>
        <p:spPr>
          <a:xfrm>
            <a:off x="602450" y="1312639"/>
            <a:ext cx="10987097" cy="2055600"/>
          </a:xfrm>
          <a:prstGeom prst="roundRect">
            <a:avLst>
              <a:gd name="adj" fmla="val 11868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Graphic 2" descr="Arrow Right outline">
            <a:extLst>
              <a:ext uri="{FF2B5EF4-FFF2-40B4-BE49-F238E27FC236}">
                <a16:creationId xmlns:a16="http://schemas.microsoft.com/office/drawing/2014/main" id="{8BB9210F-BAB6-EA31-3E31-7D045BC996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86601" y="261675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3160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27216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3729837" cy="2659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ru-RU" dirty="0"/>
            </a:b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9ACD3F3-607C-86D1-8F5E-CE07816C97DC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1732412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7AA8CC70-815B-8DDA-C266-93DFE2A2B1FD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097681" y="1437698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740FBF9-BCF8-5129-8C8F-E7FA171304B5}"/>
              </a:ext>
            </a:extLst>
          </p:cNvPr>
          <p:cNvSpPr/>
          <p:nvPr userDrawn="1"/>
        </p:nvSpPr>
        <p:spPr>
          <a:xfrm>
            <a:off x="6984913" y="1306184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BDBDBD3-CEC3-FD67-C2EB-18BE3290B081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8097681" y="3085086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Subtitle Placeholder">
            <a:extLst>
              <a:ext uri="{FF2B5EF4-FFF2-40B4-BE49-F238E27FC236}">
                <a16:creationId xmlns:a16="http://schemas.microsoft.com/office/drawing/2014/main" id="{BECC9C75-FBE1-2429-1F74-94FE79936D81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097681" y="2799229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4C48FA8-CEEA-7CA2-2F66-EB7FE51512E4}"/>
              </a:ext>
            </a:extLst>
          </p:cNvPr>
          <p:cNvSpPr/>
          <p:nvPr userDrawn="1"/>
        </p:nvSpPr>
        <p:spPr>
          <a:xfrm>
            <a:off x="6984913" y="2667715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D7CD925-F338-19B6-65A1-8627D47ED18F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8097681" y="4446617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1543B118-D5A1-707B-4620-D54ABA3C9D84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8097681" y="4160760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C9EC49E-1361-8A04-36AF-92881D6F30F7}"/>
              </a:ext>
            </a:extLst>
          </p:cNvPr>
          <p:cNvSpPr/>
          <p:nvPr userDrawn="1"/>
        </p:nvSpPr>
        <p:spPr>
          <a:xfrm>
            <a:off x="6984913" y="4029246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3630FD4-F1DA-FB2A-DA50-C8A6C729BFFB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8097681" y="5809451"/>
            <a:ext cx="3506944" cy="273720"/>
          </a:xfrm>
        </p:spPr>
        <p:txBody>
          <a:bodyPr lIns="0" tIns="72000" rIns="0" bIns="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Subtitle Placeholder">
            <a:extLst>
              <a:ext uri="{FF2B5EF4-FFF2-40B4-BE49-F238E27FC236}">
                <a16:creationId xmlns:a16="http://schemas.microsoft.com/office/drawing/2014/main" id="{4D0C7737-CCEB-FEB8-7CA8-F2A35FED8978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097681" y="5522292"/>
            <a:ext cx="3524738" cy="276999"/>
          </a:xfrm>
        </p:spPr>
        <p:txBody>
          <a:bodyPr wrap="square" lIns="0" tIns="0" rIns="0" bIns="0"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1F496BB-D305-00CC-C7C4-5453EEC56BA8}"/>
              </a:ext>
            </a:extLst>
          </p:cNvPr>
          <p:cNvSpPr/>
          <p:nvPr userDrawn="1"/>
        </p:nvSpPr>
        <p:spPr>
          <a:xfrm>
            <a:off x="6984913" y="5390778"/>
            <a:ext cx="874800" cy="8748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80" descr="Земля контур">
            <a:extLst>
              <a:ext uri="{FF2B5EF4-FFF2-40B4-BE49-F238E27FC236}">
                <a16:creationId xmlns:a16="http://schemas.microsoft.com/office/drawing/2014/main" id="{9EAEA803-52F1-845D-0EA4-4F9A17A3A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8313" y="1509584"/>
            <a:ext cx="468000" cy="468000"/>
          </a:xfrm>
          <a:prstGeom prst="rect">
            <a:avLst/>
          </a:prstGeom>
        </p:spPr>
      </p:pic>
      <p:pic>
        <p:nvPicPr>
          <p:cNvPr id="50" name="Рисунок 85" descr="Конверт контур">
            <a:extLst>
              <a:ext uri="{FF2B5EF4-FFF2-40B4-BE49-F238E27FC236}">
                <a16:creationId xmlns:a16="http://schemas.microsoft.com/office/drawing/2014/main" id="{EA8AFFE7-FF76-F08D-4855-D63F7A5142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188313" y="2871115"/>
            <a:ext cx="468000" cy="468000"/>
          </a:xfrm>
          <a:prstGeom prst="rect">
            <a:avLst/>
          </a:prstGeom>
        </p:spPr>
      </p:pic>
      <p:pic>
        <p:nvPicPr>
          <p:cNvPr id="51" name="Рисунок 90" descr="Телефонная трубка контур">
            <a:extLst>
              <a:ext uri="{FF2B5EF4-FFF2-40B4-BE49-F238E27FC236}">
                <a16:creationId xmlns:a16="http://schemas.microsoft.com/office/drawing/2014/main" id="{C8C7C705-A74C-6CA8-FB1A-27979098D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188313" y="4232646"/>
            <a:ext cx="468000" cy="468000"/>
          </a:xfrm>
          <a:prstGeom prst="rect">
            <a:avLst/>
          </a:prstGeom>
        </p:spPr>
      </p:pic>
      <p:pic>
        <p:nvPicPr>
          <p:cNvPr id="52" name="Рисунок 95" descr="Карта с кнопкой контур">
            <a:extLst>
              <a:ext uri="{FF2B5EF4-FFF2-40B4-BE49-F238E27FC236}">
                <a16:creationId xmlns:a16="http://schemas.microsoft.com/office/drawing/2014/main" id="{985A0130-C540-9E58-A88C-F1CC1E60D5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188313" y="5594178"/>
            <a:ext cx="468000" cy="46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35265293-A939-A092-43A3-80C9C01ABBBA}"/>
              </a:ext>
            </a:extLst>
          </p:cNvPr>
          <p:cNvGrpSpPr/>
          <p:nvPr userDrawn="1"/>
        </p:nvGrpSpPr>
        <p:grpSpPr>
          <a:xfrm>
            <a:off x="592723" y="5506126"/>
            <a:ext cx="792108" cy="748491"/>
            <a:chOff x="9654208" y="2360582"/>
            <a:chExt cx="735123" cy="69464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DA0E6A0-4FD4-F022-3DE7-7A42BD5428A2}"/>
                </a:ext>
              </a:extLst>
            </p:cNvPr>
            <p:cNvSpPr/>
            <p:nvPr userDrawn="1"/>
          </p:nvSpPr>
          <p:spPr>
            <a:xfrm>
              <a:off x="9654208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51D8764-DAA9-5A87-7712-5DCC405EF8C1}"/>
                </a:ext>
              </a:extLst>
            </p:cNvPr>
            <p:cNvSpPr/>
            <p:nvPr userDrawn="1"/>
          </p:nvSpPr>
          <p:spPr>
            <a:xfrm>
              <a:off x="9969803" y="2360582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5C29C3F6-C5A4-D4F8-5F67-4AFF8C18D880}"/>
                </a:ext>
              </a:extLst>
            </p:cNvPr>
            <p:cNvSpPr/>
            <p:nvPr userDrawn="1"/>
          </p:nvSpPr>
          <p:spPr>
            <a:xfrm>
              <a:off x="9654208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95E5AE6-F315-6270-3D9B-577AC03A5F62}"/>
                </a:ext>
              </a:extLst>
            </p:cNvPr>
            <p:cNvSpPr/>
            <p:nvPr userDrawn="1"/>
          </p:nvSpPr>
          <p:spPr>
            <a:xfrm>
              <a:off x="9969803" y="2635698"/>
              <a:ext cx="419528" cy="41952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472087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8"/>
            <a:ext cx="11002173" cy="22032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79764" y="1309508"/>
            <a:ext cx="8424862" cy="2202032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r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8866" y="4895526"/>
            <a:ext cx="5385599" cy="1384995"/>
          </a:xfrm>
        </p:spPr>
        <p:txBody>
          <a:bodyPr wrap="square" lIns="0" tIns="0" rIns="0" bIns="0" anchor="b" anchorCtr="0">
            <a:noAutofit/>
          </a:bodyPr>
          <a:lstStyle>
            <a:lvl1pPr marL="0" indent="0" algn="r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467057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57239916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2">
    <p:bg>
      <p:bgPr>
        <a:gradFill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7"/>
            <a:ext cx="7257259" cy="2865600"/>
          </a:xfrm>
          <a:prstGeom prst="roundRect">
            <a:avLst>
              <a:gd name="adj" fmla="val 8451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3" y="1309508"/>
            <a:ext cx="7257260" cy="2866830"/>
          </a:xfrm>
          <a:prstGeom prst="rect">
            <a:avLst/>
          </a:prstGeom>
        </p:spPr>
        <p:txBody>
          <a:bodyPr vert="horz" wrap="square" lIns="432000" tIns="432000" rIns="432000" bIns="43200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en-US" dirty="0"/>
            </a:b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3" y="4895526"/>
            <a:ext cx="5385599" cy="1384995"/>
          </a:xfrm>
        </p:spPr>
        <p:txBody>
          <a:bodyPr wrap="square" lIns="0" tIns="0" rIns="0" bIns="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10708385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39906434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V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F1887-3462-3418-5A2F-59FAA09E8CD0}"/>
              </a:ext>
            </a:extLst>
          </p:cNvPr>
          <p:cNvSpPr/>
          <p:nvPr userDrawn="1"/>
        </p:nvSpPr>
        <p:spPr>
          <a:xfrm>
            <a:off x="602452" y="1309507"/>
            <a:ext cx="11002173" cy="2865600"/>
          </a:xfrm>
          <a:prstGeom prst="roundRect">
            <a:avLst>
              <a:gd name="adj" fmla="val 8451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B68D83-C006-4A1B-CC11-975313ED1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2" y="1309508"/>
            <a:ext cx="10987095" cy="2866830"/>
          </a:xfrm>
          <a:prstGeom prst="rect">
            <a:avLst/>
          </a:prstGeom>
        </p:spPr>
        <p:txBody>
          <a:bodyPr vert="horz" wrap="square" lIns="432000" tIns="432000" rIns="432000" bIns="432000" rtlCol="0" anchor="ctr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3A926F68-B260-47BD-A751-C3CC990BB48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02453" y="4895526"/>
            <a:ext cx="5385597" cy="1384995"/>
          </a:xfrm>
        </p:spPr>
        <p:txBody>
          <a:bodyPr wrap="square" lIns="252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B14239-FC42-D529-426A-31FC8E27F41E}"/>
              </a:ext>
            </a:extLst>
          </p:cNvPr>
          <p:cNvGrpSpPr/>
          <p:nvPr userDrawn="1"/>
        </p:nvGrpSpPr>
        <p:grpSpPr>
          <a:xfrm>
            <a:off x="10708385" y="5392304"/>
            <a:ext cx="1008000" cy="1008000"/>
            <a:chOff x="9086096" y="3306842"/>
            <a:chExt cx="1008000" cy="1008000"/>
          </a:xfrm>
        </p:grpSpPr>
        <p:sp>
          <p:nvSpPr>
            <p:cNvPr id="14" name="Plus Sign 13">
              <a:extLst>
                <a:ext uri="{FF2B5EF4-FFF2-40B4-BE49-F238E27FC236}">
                  <a16:creationId xmlns:a16="http://schemas.microsoft.com/office/drawing/2014/main" id="{0E9826A1-A9D0-8B6A-B506-9069384C4F00}"/>
                </a:ext>
              </a:extLst>
            </p:cNvPr>
            <p:cNvSpPr/>
            <p:nvPr userDrawn="1"/>
          </p:nvSpPr>
          <p:spPr>
            <a:xfrm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D65AA006-F9CE-A406-D4ED-F9AFC399B598}"/>
                </a:ext>
              </a:extLst>
            </p:cNvPr>
            <p:cNvSpPr/>
            <p:nvPr userDrawn="1"/>
          </p:nvSpPr>
          <p:spPr>
            <a:xfrm rot="18900000">
              <a:off x="9086096" y="3306842"/>
              <a:ext cx="1008000" cy="1008000"/>
            </a:xfrm>
            <a:prstGeom prst="mathPlus">
              <a:avLst>
                <a:gd name="adj1" fmla="val 8968"/>
              </a:avLst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C30561-FD7A-8860-B90A-A86FAE38071A}"/>
              </a:ext>
            </a:extLst>
          </p:cNvPr>
          <p:cNvSpPr/>
          <p:nvPr userDrawn="1"/>
        </p:nvSpPr>
        <p:spPr>
          <a:xfrm>
            <a:off x="602453" y="4894521"/>
            <a:ext cx="5385597" cy="1386000"/>
          </a:xfrm>
          <a:prstGeom prst="round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22074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5400000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16352" y="2893052"/>
            <a:ext cx="5400000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16351" y="2893052"/>
            <a:ext cx="4462844" cy="604163"/>
          </a:xfrm>
        </p:spPr>
        <p:txBody>
          <a:bodyPr wrap="square" lIns="252000" tIns="252000" rIns="108000" bIns="7200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16351" y="3999218"/>
            <a:ext cx="5400674" cy="2269821"/>
          </a:xfrm>
        </p:spPr>
        <p:txBody>
          <a:bodyPr lIns="252000" tIns="25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091362" y="584201"/>
            <a:ext cx="3513263" cy="5684838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16351" y="3507375"/>
            <a:ext cx="4462844" cy="455478"/>
          </a:xfrm>
        </p:spPr>
        <p:txBody>
          <a:bodyPr wrap="square" lIns="252000" tIns="0" rIns="108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Graphic 15" descr="Arrow Right outline">
            <a:extLst>
              <a:ext uri="{FF2B5EF4-FFF2-40B4-BE49-F238E27FC236}">
                <a16:creationId xmlns:a16="http://schemas.microsoft.com/office/drawing/2014/main" id="{CDD5E795-D0F1-4124-0D7F-0974FD2B8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79195" y="306795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28334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01543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1543" y="5250352"/>
            <a:ext cx="3010337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01543" y="2246715"/>
            <a:ext cx="3498035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01543" y="5828323"/>
            <a:ext cx="3010337" cy="455478"/>
          </a:xfrm>
        </p:spPr>
        <p:txBody>
          <a:bodyPr wrap="square" lIns="252000" tIns="0" rIns="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83F1EB-EE1F-D349-BF85-43A8A918186B}"/>
              </a:ext>
            </a:extLst>
          </p:cNvPr>
          <p:cNvSpPr/>
          <p:nvPr userDrawn="1"/>
        </p:nvSpPr>
        <p:spPr>
          <a:xfrm>
            <a:off x="4349949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F96894E-E149-0618-5DDF-5293D5B83F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4349948" y="5250352"/>
            <a:ext cx="3009600" cy="531460"/>
          </a:xfrm>
        </p:spPr>
        <p:txBody>
          <a:bodyPr wrap="square" lIns="252000" tIns="252000" rIns="252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0612E-9891-0BEC-211C-E807AECD00C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349948" y="2246715"/>
            <a:ext cx="3513263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Description Placeholder">
            <a:extLst>
              <a:ext uri="{FF2B5EF4-FFF2-40B4-BE49-F238E27FC236}">
                <a16:creationId xmlns:a16="http://schemas.microsoft.com/office/drawing/2014/main" id="{E5951F52-41D2-7A0A-B1C6-D5765632BB89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4349948" y="5828323"/>
            <a:ext cx="3009600" cy="455478"/>
          </a:xfrm>
        </p:spPr>
        <p:txBody>
          <a:bodyPr wrap="square" lIns="252000" tIns="0" rIns="252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E1CE9-4D33-F77E-9B4F-508B7FCB50E5}"/>
              </a:ext>
            </a:extLst>
          </p:cNvPr>
          <p:cNvSpPr/>
          <p:nvPr userDrawn="1"/>
        </p:nvSpPr>
        <p:spPr>
          <a:xfrm>
            <a:off x="8090249" y="5214001"/>
            <a:ext cx="3499200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E34E9C00-1A46-2E9E-767D-E1C4C8F6AB8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090248" y="5250352"/>
            <a:ext cx="3009600" cy="531460"/>
          </a:xfrm>
        </p:spPr>
        <p:txBody>
          <a:bodyPr wrap="square" lIns="252000" tIns="252000" rIns="252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5C8AA1D-940A-CD7D-194A-961F7C20912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090248" y="2246715"/>
            <a:ext cx="3513263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" name="Description Placeholder">
            <a:extLst>
              <a:ext uri="{FF2B5EF4-FFF2-40B4-BE49-F238E27FC236}">
                <a16:creationId xmlns:a16="http://schemas.microsoft.com/office/drawing/2014/main" id="{0869BB72-8E37-96FC-CF27-FC9FCBF4E03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090248" y="5828323"/>
            <a:ext cx="3009600" cy="455478"/>
          </a:xfrm>
        </p:spPr>
        <p:txBody>
          <a:bodyPr wrap="square" lIns="252000" tIns="0" rIns="252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Graphic 1" descr="Arrow Right outline">
            <a:extLst>
              <a:ext uri="{FF2B5EF4-FFF2-40B4-BE49-F238E27FC236}">
                <a16:creationId xmlns:a16="http://schemas.microsoft.com/office/drawing/2014/main" id="{12AACD5F-6BAD-A1C5-55F9-1BA727A2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79578" y="5388902"/>
            <a:ext cx="720000" cy="720000"/>
          </a:xfrm>
          <a:prstGeom prst="rect">
            <a:avLst/>
          </a:prstGeom>
        </p:spPr>
      </p:pic>
      <p:pic>
        <p:nvPicPr>
          <p:cNvPr id="16" name="Graphic 15" descr="Arrow Right outline">
            <a:extLst>
              <a:ext uri="{FF2B5EF4-FFF2-40B4-BE49-F238E27FC236}">
                <a16:creationId xmlns:a16="http://schemas.microsoft.com/office/drawing/2014/main" id="{C0A5EAD6-9F81-401A-F01C-BE19C54261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154402" y="5388902"/>
            <a:ext cx="720000" cy="720000"/>
          </a:xfrm>
          <a:prstGeom prst="rect">
            <a:avLst/>
          </a:prstGeom>
        </p:spPr>
      </p:pic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6A2E77C8-9342-959B-98BA-126D68B0E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892711" y="538890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75880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3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 descr="Arrow Right outline">
            <a:extLst>
              <a:ext uri="{FF2B5EF4-FFF2-40B4-BE49-F238E27FC236}">
                <a16:creationId xmlns:a16="http://schemas.microsoft.com/office/drawing/2014/main" id="{6A2E77C8-9342-959B-98BA-126D68B0E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1771133" y="4740129"/>
            <a:ext cx="227199" cy="720000"/>
          </a:xfrm>
          <a:prstGeom prst="rect">
            <a:avLst/>
          </a:prstGeom>
        </p:spPr>
      </p:pic>
      <p:pic>
        <p:nvPicPr>
          <p:cNvPr id="23" name="Graphic 22" descr="Arrow Right outline">
            <a:extLst>
              <a:ext uri="{FF2B5EF4-FFF2-40B4-BE49-F238E27FC236}">
                <a16:creationId xmlns:a16="http://schemas.microsoft.com/office/drawing/2014/main" id="{AA2C9CD9-B068-C90F-26BF-39AF696E5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4577882" y="4740129"/>
            <a:ext cx="227198" cy="720000"/>
          </a:xfrm>
          <a:prstGeom prst="rect">
            <a:avLst/>
          </a:prstGeom>
        </p:spPr>
      </p:pic>
      <p:pic>
        <p:nvPicPr>
          <p:cNvPr id="24" name="Graphic 23" descr="Arrow Right outline">
            <a:extLst>
              <a:ext uri="{FF2B5EF4-FFF2-40B4-BE49-F238E27FC236}">
                <a16:creationId xmlns:a16="http://schemas.microsoft.com/office/drawing/2014/main" id="{0776F447-6A2C-2C3F-5A26-E1504F2AA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7389644" y="4740129"/>
            <a:ext cx="227198" cy="720000"/>
          </a:xfrm>
          <a:prstGeom prst="rect">
            <a:avLst/>
          </a:prstGeom>
        </p:spPr>
      </p:pic>
      <p:pic>
        <p:nvPicPr>
          <p:cNvPr id="26" name="Graphic 25" descr="Arrow Right outline">
            <a:extLst>
              <a:ext uri="{FF2B5EF4-FFF2-40B4-BE49-F238E27FC236}">
                <a16:creationId xmlns:a16="http://schemas.microsoft.com/office/drawing/2014/main" id="{CA60574E-5AAA-FFF4-DBF5-2BED53E6B0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445"/>
          <a:stretch>
            <a:fillRect/>
          </a:stretch>
        </p:blipFill>
        <p:spPr>
          <a:xfrm rot="16200000">
            <a:off x="10196405" y="4740129"/>
            <a:ext cx="227199" cy="72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597733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16000"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7733" y="5250352"/>
            <a:ext cx="2574000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3E1BFA-E7CB-0BA1-DBBD-DDC604706FF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97733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5" name="Description Placeholder">
            <a:extLst>
              <a:ext uri="{FF2B5EF4-FFF2-40B4-BE49-F238E27FC236}">
                <a16:creationId xmlns:a16="http://schemas.microsoft.com/office/drawing/2014/main" id="{BFBD9EE0-3F88-5016-ED00-379064460A48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97733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83F1EB-EE1F-D349-BF85-43A8A918186B}"/>
              </a:ext>
            </a:extLst>
          </p:cNvPr>
          <p:cNvSpPr/>
          <p:nvPr userDrawn="1"/>
        </p:nvSpPr>
        <p:spPr>
          <a:xfrm>
            <a:off x="3404481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6" name="Subtitle Placeholder">
            <a:extLst>
              <a:ext uri="{FF2B5EF4-FFF2-40B4-BE49-F238E27FC236}">
                <a16:creationId xmlns:a16="http://schemas.microsoft.com/office/drawing/2014/main" id="{DF96894E-E149-0618-5DDF-5293D5B83F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3404481" y="5250352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A90612E-9891-0BEC-211C-E807AECD00C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404481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9" name="Description Placeholder">
            <a:extLst>
              <a:ext uri="{FF2B5EF4-FFF2-40B4-BE49-F238E27FC236}">
                <a16:creationId xmlns:a16="http://schemas.microsoft.com/office/drawing/2014/main" id="{E5951F52-41D2-7A0A-B1C6-D5765632BB89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3404481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E1CE9-4D33-F77E-9B4F-508B7FCB50E5}"/>
              </a:ext>
            </a:extLst>
          </p:cNvPr>
          <p:cNvSpPr/>
          <p:nvPr userDrawn="1"/>
        </p:nvSpPr>
        <p:spPr>
          <a:xfrm>
            <a:off x="6216242" y="5214001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E34E9C00-1A46-2E9E-767D-E1C4C8F6AB8A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216242" y="5250352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5C8AA1D-940A-CD7D-194A-961F7C20912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216242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8" name="Description Placeholder">
            <a:extLst>
              <a:ext uri="{FF2B5EF4-FFF2-40B4-BE49-F238E27FC236}">
                <a16:creationId xmlns:a16="http://schemas.microsoft.com/office/drawing/2014/main" id="{0869BB72-8E37-96FC-CF27-FC9FCBF4E03A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6216242" y="5828323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A61B01-4CDA-9443-39A7-F5CE2D83A002}"/>
              </a:ext>
            </a:extLst>
          </p:cNvPr>
          <p:cNvSpPr/>
          <p:nvPr userDrawn="1"/>
        </p:nvSpPr>
        <p:spPr>
          <a:xfrm>
            <a:off x="9023005" y="5213728"/>
            <a:ext cx="2574000" cy="1069800"/>
          </a:xfrm>
          <a:prstGeom prst="roundRect">
            <a:avLst>
              <a:gd name="adj" fmla="val 19716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8B22DBDD-37C5-E7DC-9624-A702761BBF99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9023005" y="5250079"/>
            <a:ext cx="2574000" cy="531460"/>
          </a:xfrm>
        </p:spPr>
        <p:txBody>
          <a:bodyPr wrap="square" lIns="216000" tIns="252000" rIns="21600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57EEA032-8682-DD33-03A6-7C42F947F04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023005" y="2246715"/>
            <a:ext cx="2574000" cy="2730966"/>
          </a:xfrm>
          <a:prstGeom prst="roundRect">
            <a:avLst>
              <a:gd name="adj" fmla="val 12732"/>
            </a:avLst>
          </a:prstGeom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2" name="Description Placeholder">
            <a:extLst>
              <a:ext uri="{FF2B5EF4-FFF2-40B4-BE49-F238E27FC236}">
                <a16:creationId xmlns:a16="http://schemas.microsoft.com/office/drawing/2014/main" id="{F96DA0B2-67F7-2E6E-AC14-C180C7267E9A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23005" y="5828050"/>
            <a:ext cx="2574000" cy="455478"/>
          </a:xfrm>
        </p:spPr>
        <p:txBody>
          <a:bodyPr wrap="square" lIns="216000" tIns="0" rIns="21600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218580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V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Picture 19">
            <a:extLst>
              <a:ext uri="{FF2B5EF4-FFF2-40B4-BE49-F238E27FC236}">
                <a16:creationId xmlns:a16="http://schemas.microsoft.com/office/drawing/2014/main" id="{EA1924E7-4C77-F7B8-9B4A-6E3E5D8BDEB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6" y="2837454"/>
            <a:ext cx="3529012" cy="2238000"/>
          </a:xfrm>
          <a:prstGeom prst="roundRect">
            <a:avLst>
              <a:gd name="adj" fmla="val 1085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Picture 19">
            <a:extLst>
              <a:ext uri="{FF2B5EF4-FFF2-40B4-BE49-F238E27FC236}">
                <a16:creationId xmlns:a16="http://schemas.microsoft.com/office/drawing/2014/main" id="{AE7B61C4-05C4-FFD8-7EDC-FC7C15AE470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340734" y="130492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479A3678-D228-6376-D7BE-9BF8113201DE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4340734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Description Placeholder">
            <a:extLst>
              <a:ext uri="{FF2B5EF4-FFF2-40B4-BE49-F238E27FC236}">
                <a16:creationId xmlns:a16="http://schemas.microsoft.com/office/drawing/2014/main" id="{D9687438-E96D-5603-9DF4-024C71862DE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4340734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19">
            <a:extLst>
              <a:ext uri="{FF2B5EF4-FFF2-40B4-BE49-F238E27FC236}">
                <a16:creationId xmlns:a16="http://schemas.microsoft.com/office/drawing/2014/main" id="{0337A928-499D-C4B8-CDB0-496872C3429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839402" y="1304924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E970F1D3-CD9E-6F03-A7D7-66A3A671B0FC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6839402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Description Placeholder">
            <a:extLst>
              <a:ext uri="{FF2B5EF4-FFF2-40B4-BE49-F238E27FC236}">
                <a16:creationId xmlns:a16="http://schemas.microsoft.com/office/drawing/2014/main" id="{2F523993-20D2-D707-0CD8-CF3827A0E1C5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6839403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Picture 19">
            <a:extLst>
              <a:ext uri="{FF2B5EF4-FFF2-40B4-BE49-F238E27FC236}">
                <a16:creationId xmlns:a16="http://schemas.microsoft.com/office/drawing/2014/main" id="{60686B13-981C-549B-51CE-70F661098E6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338070" y="1304924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6" name="Subtitle Placeholder">
            <a:extLst>
              <a:ext uri="{FF2B5EF4-FFF2-40B4-BE49-F238E27FC236}">
                <a16:creationId xmlns:a16="http://schemas.microsoft.com/office/drawing/2014/main" id="{ED3B4630-ABD6-6D18-8A84-530F4A4EFC37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9338070" y="2829811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Description Placeholder">
            <a:extLst>
              <a:ext uri="{FF2B5EF4-FFF2-40B4-BE49-F238E27FC236}">
                <a16:creationId xmlns:a16="http://schemas.microsoft.com/office/drawing/2014/main" id="{A9881A9E-E71E-60C2-EFAA-80DB963DD483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338070" y="3132770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Picture 19">
            <a:extLst>
              <a:ext uri="{FF2B5EF4-FFF2-40B4-BE49-F238E27FC236}">
                <a16:creationId xmlns:a16="http://schemas.microsoft.com/office/drawing/2014/main" id="{B2A59CCC-62FB-0399-DD02-16BF59894105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340734" y="3985316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39" name="Subtitle Placeholder">
            <a:extLst>
              <a:ext uri="{FF2B5EF4-FFF2-40B4-BE49-F238E27FC236}">
                <a16:creationId xmlns:a16="http://schemas.microsoft.com/office/drawing/2014/main" id="{0B2B2356-75C8-4DEE-7442-CDF0A4206501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4340734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Picture 19">
            <a:extLst>
              <a:ext uri="{FF2B5EF4-FFF2-40B4-BE49-F238E27FC236}">
                <a16:creationId xmlns:a16="http://schemas.microsoft.com/office/drawing/2014/main" id="{AADE9230-E049-6139-B450-C2840B56D9B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839402" y="398531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2" name="Subtitle Placeholder">
            <a:extLst>
              <a:ext uri="{FF2B5EF4-FFF2-40B4-BE49-F238E27FC236}">
                <a16:creationId xmlns:a16="http://schemas.microsoft.com/office/drawing/2014/main" id="{0253C704-247B-7A52-FA5C-E4A03E4EE716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6839402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4" name="Picture 19">
            <a:extLst>
              <a:ext uri="{FF2B5EF4-FFF2-40B4-BE49-F238E27FC236}">
                <a16:creationId xmlns:a16="http://schemas.microsoft.com/office/drawing/2014/main" id="{1B44CA5E-BDE6-3C53-C59F-490A9DB670A5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338070" y="3985315"/>
            <a:ext cx="2268000" cy="1368000"/>
          </a:xfrm>
          <a:prstGeom prst="round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45" name="Subtitle Placeholder">
            <a:extLst>
              <a:ext uri="{FF2B5EF4-FFF2-40B4-BE49-F238E27FC236}">
                <a16:creationId xmlns:a16="http://schemas.microsoft.com/office/drawing/2014/main" id="{371ACEEC-2A9C-01B7-B0B4-72B1B86C0BDD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9338070" y="5504813"/>
            <a:ext cx="2268000" cy="27699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33A796C-FE5C-E64F-A287-C0F971282A98}"/>
              </a:ext>
            </a:extLst>
          </p:cNvPr>
          <p:cNvSpPr/>
          <p:nvPr userDrawn="1"/>
        </p:nvSpPr>
        <p:spPr>
          <a:xfrm>
            <a:off x="601543" y="5214001"/>
            <a:ext cx="3500036" cy="1069800"/>
          </a:xfrm>
          <a:prstGeom prst="roundRect">
            <a:avLst>
              <a:gd name="adj" fmla="val 19716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48" name="Subtitle Placeholder">
            <a:extLst>
              <a:ext uri="{FF2B5EF4-FFF2-40B4-BE49-F238E27FC236}">
                <a16:creationId xmlns:a16="http://schemas.microsoft.com/office/drawing/2014/main" id="{53A8C147-19F1-F76D-E58A-E080A182DA3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01543" y="5250352"/>
            <a:ext cx="3010337" cy="531460"/>
          </a:xfrm>
        </p:spPr>
        <p:txBody>
          <a:bodyPr wrap="square" lIns="252000" tIns="252000" rIns="0" bIns="0" anchor="ctr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9" name="Description Placeholder">
            <a:extLst>
              <a:ext uri="{FF2B5EF4-FFF2-40B4-BE49-F238E27FC236}">
                <a16:creationId xmlns:a16="http://schemas.microsoft.com/office/drawing/2014/main" id="{49696BA1-33FE-912A-04AB-B1B84129FB16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601543" y="5828323"/>
            <a:ext cx="3010337" cy="455478"/>
          </a:xfrm>
        </p:spPr>
        <p:txBody>
          <a:bodyPr wrap="square" lIns="252000" tIns="0" rIns="0" bIns="252000" anchor="t" anchorCtr="0">
            <a:sp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0" name="Graphic 49" descr="Arrow Right outline">
            <a:extLst>
              <a:ext uri="{FF2B5EF4-FFF2-40B4-BE49-F238E27FC236}">
                <a16:creationId xmlns:a16="http://schemas.microsoft.com/office/drawing/2014/main" id="{ECAA735E-7039-B46E-D226-0BFA09DD8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379578" y="5388902"/>
            <a:ext cx="720000" cy="720000"/>
          </a:xfrm>
          <a:prstGeom prst="rect">
            <a:avLst/>
          </a:prstGeom>
        </p:spPr>
      </p:pic>
      <p:sp>
        <p:nvSpPr>
          <p:cNvPr id="51" name="Description Placeholder">
            <a:extLst>
              <a:ext uri="{FF2B5EF4-FFF2-40B4-BE49-F238E27FC236}">
                <a16:creationId xmlns:a16="http://schemas.microsoft.com/office/drawing/2014/main" id="{8360021D-B014-5AF7-6017-87E8927D1A99}"/>
              </a:ext>
            </a:extLst>
          </p:cNvPr>
          <p:cNvSpPr>
            <a:spLocks noGrp="1"/>
          </p:cNvSpPr>
          <p:nvPr>
            <p:ph type="body" idx="57"/>
          </p:nvPr>
        </p:nvSpPr>
        <p:spPr>
          <a:xfrm>
            <a:off x="4340734" y="5828323"/>
            <a:ext cx="2268000" cy="422616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Description Placeholder">
            <a:extLst>
              <a:ext uri="{FF2B5EF4-FFF2-40B4-BE49-F238E27FC236}">
                <a16:creationId xmlns:a16="http://schemas.microsoft.com/office/drawing/2014/main" id="{6CE37205-1BF1-5AD7-14B0-AB8DF5736A36}"/>
              </a:ext>
            </a:extLst>
          </p:cNvPr>
          <p:cNvSpPr>
            <a:spLocks noGrp="1"/>
          </p:cNvSpPr>
          <p:nvPr>
            <p:ph type="body" idx="58"/>
          </p:nvPr>
        </p:nvSpPr>
        <p:spPr>
          <a:xfrm>
            <a:off x="6839402" y="5828322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Description Placeholder">
            <a:extLst>
              <a:ext uri="{FF2B5EF4-FFF2-40B4-BE49-F238E27FC236}">
                <a16:creationId xmlns:a16="http://schemas.microsoft.com/office/drawing/2014/main" id="{D0B7DB1F-5A34-8723-D530-1931B3EACF9D}"/>
              </a:ext>
            </a:extLst>
          </p:cNvPr>
          <p:cNvSpPr>
            <a:spLocks noGrp="1"/>
          </p:cNvSpPr>
          <p:nvPr>
            <p:ph type="body" idx="59"/>
          </p:nvPr>
        </p:nvSpPr>
        <p:spPr>
          <a:xfrm>
            <a:off x="9338070" y="5828322"/>
            <a:ext cx="2268000" cy="421200"/>
          </a:xfrm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8030DA67-52E3-BBCD-6B7D-B9CF13E0D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52" y="1332959"/>
            <a:ext cx="3483226" cy="1329595"/>
          </a:xfrm>
          <a:prstGeom prst="rect">
            <a:avLst/>
          </a:prstGeom>
        </p:spPr>
        <p:txBody>
          <a:bodyPr vert="horz" wrap="square" lIns="0" tIns="0" rIns="108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4163673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352" y="1332959"/>
            <a:ext cx="10973096" cy="664797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D60CB3C-4011-8FF3-AE91-ACC765848F8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587375" y="2246715"/>
            <a:ext cx="11017249" cy="4027085"/>
          </a:xfrm>
        </p:spPr>
        <p:txBody>
          <a:bodyPr lIns="216000" tIns="216000" rIns="216000" bIns="216000">
            <a:normAutofit/>
          </a:bodyPr>
          <a:lstStyle>
            <a:lvl1pPr marL="2286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90E3A8-A5F3-09C0-0021-6F1C56B31C37}"/>
              </a:ext>
            </a:extLst>
          </p:cNvPr>
          <p:cNvSpPr/>
          <p:nvPr userDrawn="1"/>
        </p:nvSpPr>
        <p:spPr>
          <a:xfrm>
            <a:off x="587375" y="2246715"/>
            <a:ext cx="11017249" cy="4033806"/>
          </a:xfrm>
          <a:prstGeom prst="roundRect">
            <a:avLst>
              <a:gd name="adj" fmla="val 5837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Graphic 28" descr="Arrow Right outline">
            <a:extLst>
              <a:ext uri="{FF2B5EF4-FFF2-40B4-BE49-F238E27FC236}">
                <a16:creationId xmlns:a16="http://schemas.microsoft.com/office/drawing/2014/main" id="{40FA32AE-EEEF-BACF-F891-4A7DA2A1B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91687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755182-3037-3AF0-9AA1-146D8A57ACF0}"/>
              </a:ext>
            </a:extLst>
          </p:cNvPr>
          <p:cNvSpPr/>
          <p:nvPr userDrawn="1"/>
        </p:nvSpPr>
        <p:spPr>
          <a:xfrm>
            <a:off x="6214112" y="1305644"/>
            <a:ext cx="5400000" cy="1339200"/>
          </a:xfrm>
          <a:prstGeom prst="roundRect">
            <a:avLst>
              <a:gd name="adj" fmla="val 18001"/>
            </a:avLst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t="100000"/>
            </a:path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347E400-FC8D-B7C2-5D82-2571F3A4E13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152755" y="1304925"/>
            <a:ext cx="4444530" cy="1339919"/>
          </a:xfrm>
        </p:spPr>
        <p:txBody>
          <a:bodyPr wrap="square" lIns="108000" tIns="252000" rIns="252000" bIns="252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3" name="Text Placeholder">
            <a:extLst>
              <a:ext uri="{FF2B5EF4-FFF2-40B4-BE49-F238E27FC236}">
                <a16:creationId xmlns:a16="http://schemas.microsoft.com/office/drawing/2014/main" id="{53FEBF4D-1650-E7EC-C3B9-BEF6DF9CD8DC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6214111" y="2827036"/>
            <a:ext cx="5400674" cy="3437288"/>
          </a:xfrm>
        </p:spPr>
        <p:txBody>
          <a:bodyPr lIns="252000" tIns="252000" rIns="252000" bIns="25200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C30084D-3EDF-5568-A64D-F454A90978BC}"/>
              </a:ext>
            </a:extLst>
          </p:cNvPr>
          <p:cNvSpPr/>
          <p:nvPr userDrawn="1"/>
        </p:nvSpPr>
        <p:spPr>
          <a:xfrm>
            <a:off x="6440104" y="1660244"/>
            <a:ext cx="630000" cy="63000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 5" descr="Question Mark outline">
            <a:extLst>
              <a:ext uri="{FF2B5EF4-FFF2-40B4-BE49-F238E27FC236}">
                <a16:creationId xmlns:a16="http://schemas.microsoft.com/office/drawing/2014/main" id="{01602682-BE90-1A01-2585-A5F0F1D75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5104" y="1705244"/>
            <a:ext cx="540000" cy="540000"/>
          </a:xfrm>
          <a:prstGeom prst="rect">
            <a:avLst/>
          </a:prstGeom>
        </p:spPr>
      </p:pic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8312105C-86A3-7B19-7682-9013BC05EAB9}"/>
              </a:ext>
            </a:extLst>
          </p:cNvPr>
          <p:cNvSpPr/>
          <p:nvPr userDrawn="1"/>
        </p:nvSpPr>
        <p:spPr>
          <a:xfrm>
            <a:off x="6214785" y="2826324"/>
            <a:ext cx="5400000" cy="3438000"/>
          </a:xfrm>
          <a:prstGeom prst="roundRect">
            <a:avLst>
              <a:gd name="adj" fmla="val 7819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5380420" cy="1994392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09D369-DA59-DCAF-C759-88E455AA24F6}"/>
              </a:ext>
            </a:extLst>
          </p:cNvPr>
          <p:cNvGrpSpPr/>
          <p:nvPr userDrawn="1"/>
        </p:nvGrpSpPr>
        <p:grpSpPr>
          <a:xfrm>
            <a:off x="587375" y="5478013"/>
            <a:ext cx="1055077" cy="748491"/>
            <a:chOff x="10542177" y="5080630"/>
            <a:chExt cx="1055077" cy="748491"/>
          </a:xfrm>
        </p:grpSpPr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41BDBCEB-3BF6-17B7-312F-2480A4D80E8E}"/>
                </a:ext>
              </a:extLst>
            </p:cNvPr>
            <p:cNvSpPr/>
            <p:nvPr userDrawn="1"/>
          </p:nvSpPr>
          <p:spPr>
            <a:xfrm>
              <a:off x="10542177" y="5080630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B985BA72-9796-F973-48C6-1B2B8EB6808F}"/>
                </a:ext>
              </a:extLst>
            </p:cNvPr>
            <p:cNvSpPr/>
            <p:nvPr userDrawn="1"/>
          </p:nvSpPr>
          <p:spPr>
            <a:xfrm>
              <a:off x="10542177" y="5245112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E0F37922-29E4-E963-C76A-0E0E9BAC779F}"/>
                </a:ext>
              </a:extLst>
            </p:cNvPr>
            <p:cNvSpPr/>
            <p:nvPr userDrawn="1"/>
          </p:nvSpPr>
          <p:spPr>
            <a:xfrm>
              <a:off x="10542177" y="5409594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Diamond 23">
              <a:extLst>
                <a:ext uri="{FF2B5EF4-FFF2-40B4-BE49-F238E27FC236}">
                  <a16:creationId xmlns:a16="http://schemas.microsoft.com/office/drawing/2014/main" id="{3F796CBF-8B88-D603-3434-92B273FC2626}"/>
                </a:ext>
              </a:extLst>
            </p:cNvPr>
            <p:cNvSpPr/>
            <p:nvPr userDrawn="1"/>
          </p:nvSpPr>
          <p:spPr>
            <a:xfrm>
              <a:off x="10542177" y="5574075"/>
              <a:ext cx="1055077" cy="255046"/>
            </a:xfrm>
            <a:prstGeom prst="diamond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749419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85053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NumbersV1">
    <p:bg>
      <p:bgPr>
        <a:gradFill flip="none" rotWithShape="1">
          <a:gsLst>
            <a:gs pos="0">
              <a:schemeClr val="accent1"/>
            </a:gs>
            <a:gs pos="75000">
              <a:schemeClr val="accent6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F3121-8053-2242-3608-0136C275BF2E}"/>
              </a:ext>
            </a:extLst>
          </p:cNvPr>
          <p:cNvSpPr/>
          <p:nvPr userDrawn="1"/>
        </p:nvSpPr>
        <p:spPr>
          <a:xfrm>
            <a:off x="5873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425C9-3F8E-1612-9E98-B53A454E80B2}"/>
              </a:ext>
            </a:extLst>
          </p:cNvPr>
          <p:cNvSpPr/>
          <p:nvPr userDrawn="1"/>
        </p:nvSpPr>
        <p:spPr>
          <a:xfrm>
            <a:off x="43349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98488-D2D4-B1C9-6592-C5DDF3CF0E63}"/>
              </a:ext>
            </a:extLst>
          </p:cNvPr>
          <p:cNvSpPr/>
          <p:nvPr userDrawn="1"/>
        </p:nvSpPr>
        <p:spPr>
          <a:xfrm>
            <a:off x="8082575" y="2832124"/>
            <a:ext cx="3524400" cy="12600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arge Number Placeholder">
            <a:extLst>
              <a:ext uri="{FF2B5EF4-FFF2-40B4-BE49-F238E27FC236}">
                <a16:creationId xmlns:a16="http://schemas.microsoft.com/office/drawing/2014/main" id="{B793B943-FCA0-39DE-5D52-E050FCE030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3077404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8" name="Medium Number Placeholder">
            <a:extLst>
              <a:ext uri="{FF2B5EF4-FFF2-40B4-BE49-F238E27FC236}">
                <a16:creationId xmlns:a16="http://schemas.microsoft.com/office/drawing/2014/main" id="{C9C6F188-D6CC-7668-3953-F383B22D77E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3154348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Small Number Placeholder">
            <a:extLst>
              <a:ext uri="{FF2B5EF4-FFF2-40B4-BE49-F238E27FC236}">
                <a16:creationId xmlns:a16="http://schemas.microsoft.com/office/drawing/2014/main" id="{6C4CADCE-5174-1E71-4397-C97BFE0AA1E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082575" y="3231292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BC6E6816-1A72-4C98-C879-81EA0A78B5A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287436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AF6032-EEFD-DD75-DE94-B19B68674A5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008268"/>
            <a:ext cx="3504100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6864F3E-C3B4-6F10-1F40-4CE35D4491E1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008220"/>
            <a:ext cx="3524767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34DCEFDE-1A95-44C3-6A47-9ECF3CAEEAF4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287436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Subtitle Placeholder">
            <a:extLst>
              <a:ext uri="{FF2B5EF4-FFF2-40B4-BE49-F238E27FC236}">
                <a16:creationId xmlns:a16="http://schemas.microsoft.com/office/drawing/2014/main" id="{F0C57143-A2D6-55F0-4B7D-AFAF23D7ED5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287436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D2F5F1-B4C4-00F3-FD07-874CBE1C1912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8547" y="5008268"/>
            <a:ext cx="3504100" cy="1275533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0A7B3291-A456-1DB1-C583-0B31C4EA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2474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Numbers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8F20F9D-26E8-4530-23E1-535FBC7173A3}"/>
              </a:ext>
            </a:extLst>
          </p:cNvPr>
          <p:cNvSpPr/>
          <p:nvPr userDrawn="1"/>
        </p:nvSpPr>
        <p:spPr>
          <a:xfrm rot="5400000">
            <a:off x="587375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E9E4250-E040-7450-7743-3A5DD67C0D0A}"/>
              </a:ext>
            </a:extLst>
          </p:cNvPr>
          <p:cNvSpPr/>
          <p:nvPr userDrawn="1"/>
        </p:nvSpPr>
        <p:spPr>
          <a:xfrm rot="5400000">
            <a:off x="991377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981C62F-2221-47C5-74FD-5AB93605822D}"/>
              </a:ext>
            </a:extLst>
          </p:cNvPr>
          <p:cNvSpPr/>
          <p:nvPr userDrawn="1"/>
        </p:nvSpPr>
        <p:spPr>
          <a:xfrm rot="5400000">
            <a:off x="789376" y="586837"/>
            <a:ext cx="144000" cy="144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Footer Placeholder">
            <a:extLst>
              <a:ext uri="{FF2B5EF4-FFF2-40B4-BE49-F238E27FC236}">
                <a16:creationId xmlns:a16="http://schemas.microsoft.com/office/drawing/2014/main" id="{E7C0CAE7-6D23-65FF-79E6-47C313079D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83468" y="574199"/>
            <a:ext cx="4733557" cy="169277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54DC1A-638E-DD51-FF70-7F1453CCE6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51" y="1332959"/>
            <a:ext cx="11002174" cy="132959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08F3121-8053-2242-3608-0136C275BF2E}"/>
              </a:ext>
            </a:extLst>
          </p:cNvPr>
          <p:cNvSpPr/>
          <p:nvPr userDrawn="1"/>
        </p:nvSpPr>
        <p:spPr>
          <a:xfrm>
            <a:off x="5873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B425C9-3F8E-1612-9E98-B53A454E80B2}"/>
              </a:ext>
            </a:extLst>
          </p:cNvPr>
          <p:cNvSpPr/>
          <p:nvPr userDrawn="1"/>
        </p:nvSpPr>
        <p:spPr>
          <a:xfrm>
            <a:off x="43349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B98488-D2D4-B1C9-6592-C5DDF3CF0E63}"/>
              </a:ext>
            </a:extLst>
          </p:cNvPr>
          <p:cNvSpPr/>
          <p:nvPr userDrawn="1"/>
        </p:nvSpPr>
        <p:spPr>
          <a:xfrm>
            <a:off x="8082575" y="2832124"/>
            <a:ext cx="3524400" cy="1260000"/>
          </a:xfrm>
          <a:prstGeom prst="roundRect">
            <a:avLst/>
          </a:prstGeom>
          <a:gradFill>
            <a:gsLst>
              <a:gs pos="0">
                <a:schemeClr val="accent1"/>
              </a:gs>
              <a:gs pos="75000">
                <a:schemeClr val="accent6"/>
              </a:gs>
            </a:gsLst>
            <a:path path="circle">
              <a:fillToRect l="100000" b="10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arge Number Placeholder">
            <a:extLst>
              <a:ext uri="{FF2B5EF4-FFF2-40B4-BE49-F238E27FC236}">
                <a16:creationId xmlns:a16="http://schemas.microsoft.com/office/drawing/2014/main" id="{B793B943-FCA0-39DE-5D52-E050FCE030F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587375" y="3077404"/>
            <a:ext cx="3524400" cy="769441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5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8" name="Medium Number Placeholder">
            <a:extLst>
              <a:ext uri="{FF2B5EF4-FFF2-40B4-BE49-F238E27FC236}">
                <a16:creationId xmlns:a16="http://schemas.microsoft.com/office/drawing/2014/main" id="{C9C6F188-D6CC-7668-3953-F383B22D77E6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34975" y="3154348"/>
            <a:ext cx="3524400" cy="615553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9" name="Small Number Placeholder">
            <a:extLst>
              <a:ext uri="{FF2B5EF4-FFF2-40B4-BE49-F238E27FC236}">
                <a16:creationId xmlns:a16="http://schemas.microsoft.com/office/drawing/2014/main" id="{6C4CADCE-5174-1E71-4397-C97BFE0AA1E5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082575" y="3231292"/>
            <a:ext cx="3524400" cy="461665"/>
          </a:xfrm>
        </p:spPr>
        <p:txBody>
          <a:bodyPr lIns="216000" tIns="0" rIns="216000" bIns="0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XX</a:t>
            </a:r>
          </a:p>
        </p:txBody>
      </p:sp>
      <p:sp>
        <p:nvSpPr>
          <p:cNvPr id="29" name="Subtitle Placeholder">
            <a:extLst>
              <a:ext uri="{FF2B5EF4-FFF2-40B4-BE49-F238E27FC236}">
                <a16:creationId xmlns:a16="http://schemas.microsoft.com/office/drawing/2014/main" id="{BC6E6816-1A72-4C98-C879-81EA0A78B5A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49219" y="4287436"/>
            <a:ext cx="3504100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3AF6032-EEFD-DD75-DE94-B19B68674A5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49219" y="5008268"/>
            <a:ext cx="3504100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6864F3E-C3B4-6F10-1F40-4CE35D4491E1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8079857" y="5008220"/>
            <a:ext cx="3524767" cy="1274400"/>
          </a:xfrm>
        </p:spPr>
        <p:txBody>
          <a:bodyPr lIns="14400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Subtitle Placeholder">
            <a:extLst>
              <a:ext uri="{FF2B5EF4-FFF2-40B4-BE49-F238E27FC236}">
                <a16:creationId xmlns:a16="http://schemas.microsoft.com/office/drawing/2014/main" id="{34DCEFDE-1A95-44C3-6A47-9ECF3CAEEAF4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079858" y="4287436"/>
            <a:ext cx="3524768" cy="692497"/>
          </a:xfrm>
        </p:spPr>
        <p:txBody>
          <a:bodyPr wrap="square" lIns="14400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Subtitle Placeholder">
            <a:extLst>
              <a:ext uri="{FF2B5EF4-FFF2-40B4-BE49-F238E27FC236}">
                <a16:creationId xmlns:a16="http://schemas.microsoft.com/office/drawing/2014/main" id="{F0C57143-A2D6-55F0-4B7D-AFAF23D7ED5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08547" y="4287436"/>
            <a:ext cx="3504100" cy="692497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dirty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DFD2F5F1-B4C4-00F3-FD07-874CBE1C1912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608547" y="5008268"/>
            <a:ext cx="3504100" cy="1275533"/>
          </a:xfrm>
        </p:spPr>
        <p:txBody>
          <a:bodyPr lIns="0" tIns="72000" rIns="0" bIns="0" anchor="t" anchorCtr="0">
            <a:no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6" name="Graphic 35" descr="Arrow Right outline">
            <a:extLst>
              <a:ext uri="{FF2B5EF4-FFF2-40B4-BE49-F238E27FC236}">
                <a16:creationId xmlns:a16="http://schemas.microsoft.com/office/drawing/2014/main" id="{0A7B3291-A456-1DB1-C583-0B31C4EA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2095" y="29883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0121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EA25873-98BF-F12A-E4EE-1C378E4F8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05DDFC-8158-376D-BCC8-91CC4BEC7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3364"/>
            <a:ext cx="11022748" cy="66479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90000"/>
              </a:lnSpc>
              <a:defRPr sz="48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000742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EA25873-98BF-F12A-E4EE-1C378E4F84C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375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023814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00620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49AF0BE-EA0C-C2AF-FCBA-EAA6664E50DD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C28C2C46-CCA7-9BC1-5A92-7E912F07ED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875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3133F166-DAE8-2B28-90E9-242BCBB409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9"/>
            <a:ext cx="11017250" cy="378056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81312CE-2C3B-2F5A-EA24-F624616A4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574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79BE67-567B-E88E-133F-13F593DC6FD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065937"/>
            <a:ext cx="11007418" cy="525886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Name Date Placeholder">
            <a:extLst>
              <a:ext uri="{FF2B5EF4-FFF2-40B4-BE49-F238E27FC236}">
                <a16:creationId xmlns:a16="http://schemas.microsoft.com/office/drawing/2014/main" id="{2501E374-F1DA-2AD5-A054-82ED604C34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572328"/>
            <a:ext cx="7707600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8" name="Picture 19">
            <a:extLst>
              <a:ext uri="{FF2B5EF4-FFF2-40B4-BE49-F238E27FC236}">
                <a16:creationId xmlns:a16="http://schemas.microsoft.com/office/drawing/2014/main" id="{BAABBAB7-1942-DB88-A446-DA1DD5C447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077438"/>
            <a:ext cx="11017250" cy="3780561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E92216-3462-06F0-4D18-376C6118A8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1605712"/>
            <a:ext cx="11007418" cy="125572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464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01V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61811" y="1304925"/>
            <a:ext cx="3554577" cy="833663"/>
          </a:xfrm>
        </p:spPr>
        <p:txBody>
          <a:bodyPr wrap="square" lIns="36000" tIns="0" rIns="0" bIns="21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9FE4A27-B319-940F-EC8D-F396F3A975A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2288" y="0"/>
            <a:ext cx="7859712" cy="6858000"/>
          </a:xfrm>
          <a:prstGeom prst="round2SameRect">
            <a:avLst>
              <a:gd name="adj1" fmla="val 0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Name Date Placeholder">
            <a:extLst>
              <a:ext uri="{FF2B5EF4-FFF2-40B4-BE49-F238E27FC236}">
                <a16:creationId xmlns:a16="http://schemas.microsoft.com/office/drawing/2014/main" id="{EB890E5E-0BF5-2C53-0515-2FCFA1F6A7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87588" y="475542"/>
            <a:ext cx="3028800" cy="400110"/>
          </a:xfrm>
        </p:spPr>
        <p:txBody>
          <a:bodyPr wrap="square"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bg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Master text styles</a:t>
            </a:r>
            <a:endParaRPr lang="ru-RU" dirty="0"/>
          </a:p>
        </p:txBody>
      </p:sp>
      <p:sp>
        <p:nvSpPr>
          <p:cNvPr id="9" name="Freeform: Shape 2">
            <a:extLst>
              <a:ext uri="{FF2B5EF4-FFF2-40B4-BE49-F238E27FC236}">
                <a16:creationId xmlns:a16="http://schemas.microsoft.com/office/drawing/2014/main" id="{1A72CF3F-194B-2168-FB64-F19FDC181A46}"/>
              </a:ext>
            </a:extLst>
          </p:cNvPr>
          <p:cNvSpPr/>
          <p:nvPr userDrawn="1"/>
        </p:nvSpPr>
        <p:spPr>
          <a:xfrm flipH="1">
            <a:off x="2678814" y="5201516"/>
            <a:ext cx="1656485" cy="1656485"/>
          </a:xfrm>
          <a:custGeom>
            <a:avLst/>
            <a:gdLst>
              <a:gd name="connsiteX0" fmla="*/ 0 w 1656485"/>
              <a:gd name="connsiteY0" fmla="*/ 0 h 1656485"/>
              <a:gd name="connsiteX1" fmla="*/ 1656485 w 1656485"/>
              <a:gd name="connsiteY1" fmla="*/ 1656485 h 1656485"/>
              <a:gd name="connsiteX2" fmla="*/ 964671 w 1656485"/>
              <a:gd name="connsiteY2" fmla="*/ 1656485 h 1656485"/>
              <a:gd name="connsiteX3" fmla="*/ 0 w 1656485"/>
              <a:gd name="connsiteY3" fmla="*/ 691814 h 165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85" h="1656485">
                <a:moveTo>
                  <a:pt x="0" y="0"/>
                </a:moveTo>
                <a:cubicBezTo>
                  <a:pt x="914851" y="0"/>
                  <a:pt x="1656485" y="741634"/>
                  <a:pt x="1656485" y="1656485"/>
                </a:cubicBezTo>
                <a:lnTo>
                  <a:pt x="964671" y="1656485"/>
                </a:lnTo>
                <a:cubicBezTo>
                  <a:pt x="964671" y="1123712"/>
                  <a:pt x="532773" y="691814"/>
                  <a:pt x="0" y="6918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B1C277-5C83-A8EA-A3BF-E2E345D43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1811" y="2138588"/>
            <a:ext cx="3554577" cy="37671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0807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646424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8079887" y="1646330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9A9C71F3-3653-5F93-98F0-79580F6C87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C65060C-9F23-811A-DF0F-D4517BCA2CA8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48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1A3176-98E4-285D-410F-80643BA59375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920E06-4A57-EF61-67DE-8F0F1DC0CD18}"/>
              </a:ext>
            </a:extLst>
          </p:cNvPr>
          <p:cNvSpPr/>
          <p:nvPr userDrawn="1"/>
        </p:nvSpPr>
        <p:spPr>
          <a:xfrm>
            <a:off x="8075614" y="1582205"/>
            <a:ext cx="4116386" cy="136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8" y="1582205"/>
            <a:ext cx="3524097" cy="1359548"/>
          </a:xfrm>
        </p:spPr>
        <p:txBody>
          <a:bodyPr wrap="square" lIns="216000" tIns="216000" rIns="0" bIns="21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7268055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Picture 19">
            <a:extLst>
              <a:ext uri="{FF2B5EF4-FFF2-40B4-BE49-F238E27FC236}">
                <a16:creationId xmlns:a16="http://schemas.microsoft.com/office/drawing/2014/main" id="{8BC39D9E-7922-9CC3-19AA-E9F8E3601E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7375" y="3429000"/>
            <a:ext cx="11017250" cy="3429000"/>
          </a:xfrm>
          <a:prstGeom prst="round2SameRect">
            <a:avLst>
              <a:gd name="adj1" fmla="val 1357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61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25218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02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0487CD5-A145-7D73-43F4-21D4D67453A2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866176"/>
            <a:ext cx="3524097" cy="1231106"/>
          </a:xfrm>
        </p:spPr>
        <p:txBody>
          <a:bodyPr wrap="square" lIns="144000" tIns="0" rIns="0" bIns="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60717"/>
            <a:ext cx="5396400" cy="18835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866082"/>
            <a:ext cx="0" cy="1231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5" name="Picture 19">
            <a:extLst>
              <a:ext uri="{FF2B5EF4-FFF2-40B4-BE49-F238E27FC236}">
                <a16:creationId xmlns:a16="http://schemas.microsoft.com/office/drawing/2014/main" id="{C009E7EB-E426-C637-3A35-333795CF34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1" y="0"/>
            <a:ext cx="5400674" cy="6273800"/>
          </a:xfrm>
          <a:prstGeom prst="round2SameRect">
            <a:avLst>
              <a:gd name="adj1" fmla="val 0"/>
              <a:gd name="adj2" fmla="val 10287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673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76A7684-1823-1A19-3901-C6F024E13AA9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1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1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Subtitle Placeholder">
            <a:extLst>
              <a:ext uri="{FF2B5EF4-FFF2-40B4-BE49-F238E27FC236}">
                <a16:creationId xmlns:a16="http://schemas.microsoft.com/office/drawing/2014/main" id="{066C7E35-D46F-C61E-602A-99B47A3CA56F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1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Subtitle Placeholder">
            <a:extLst>
              <a:ext uri="{FF2B5EF4-FFF2-40B4-BE49-F238E27FC236}">
                <a16:creationId xmlns:a16="http://schemas.microsoft.com/office/drawing/2014/main" id="{9C12FDE5-A699-1E3B-9623-92D28F89CDB4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1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Subtitle Placeholder">
            <a:extLst>
              <a:ext uri="{FF2B5EF4-FFF2-40B4-BE49-F238E27FC236}">
                <a16:creationId xmlns:a16="http://schemas.microsoft.com/office/drawing/2014/main" id="{E8BE6395-AA47-FFBE-D784-A51AB0BC8A1F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6522505" y="2934222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Subtitle Placeholder">
            <a:extLst>
              <a:ext uri="{FF2B5EF4-FFF2-40B4-BE49-F238E27FC236}">
                <a16:creationId xmlns:a16="http://schemas.microsoft.com/office/drawing/2014/main" id="{505971A1-D139-3590-4486-F56C273C963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522505" y="3826610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Subtitle Placeholder">
            <a:extLst>
              <a:ext uri="{FF2B5EF4-FFF2-40B4-BE49-F238E27FC236}">
                <a16:creationId xmlns:a16="http://schemas.microsoft.com/office/drawing/2014/main" id="{8E71B1AB-A720-3230-687D-4D40765D5D5F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22505" y="4718998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Subtitle Placeholder">
            <a:extLst>
              <a:ext uri="{FF2B5EF4-FFF2-40B4-BE49-F238E27FC236}">
                <a16:creationId xmlns:a16="http://schemas.microsoft.com/office/drawing/2014/main" id="{43192281-10EA-2857-88D9-EF52E1DF752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6522505" y="5611385"/>
            <a:ext cx="5082120" cy="651905"/>
          </a:xfrm>
        </p:spPr>
        <p:txBody>
          <a:bodyPr wrap="square" lIns="144000" tIns="0" rIns="0" bIns="36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A98B7112-3D5F-6700-A7BF-88E030DB4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8924DA07-BE89-50EF-533E-2876D41C6386}"/>
              </a:ext>
            </a:extLst>
          </p:cNvPr>
          <p:cNvGrpSpPr/>
          <p:nvPr userDrawn="1"/>
        </p:nvGrpSpPr>
        <p:grpSpPr>
          <a:xfrm>
            <a:off x="591650" y="3104928"/>
            <a:ext cx="310492" cy="310492"/>
            <a:chOff x="990456" y="3391893"/>
            <a:chExt cx="360000" cy="360000"/>
          </a:xfrm>
        </p:grpSpPr>
        <p:sp>
          <p:nvSpPr>
            <p:cNvPr id="16" name="Rectangle: Rounded Corners">
              <a:extLst>
                <a:ext uri="{FF2B5EF4-FFF2-40B4-BE49-F238E27FC236}">
                  <a16:creationId xmlns:a16="http://schemas.microsoft.com/office/drawing/2014/main" id="{A38C795C-BCBA-4592-8940-00D8EC46726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D2BBA68-F457-B5A6-0D2D-D8FD8AD372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8" name="Group">
            <a:extLst>
              <a:ext uri="{FF2B5EF4-FFF2-40B4-BE49-F238E27FC236}">
                <a16:creationId xmlns:a16="http://schemas.microsoft.com/office/drawing/2014/main" id="{39873E42-DEC9-9C3D-08CF-12E75A81E104}"/>
              </a:ext>
            </a:extLst>
          </p:cNvPr>
          <p:cNvGrpSpPr/>
          <p:nvPr userDrawn="1"/>
        </p:nvGrpSpPr>
        <p:grpSpPr>
          <a:xfrm>
            <a:off x="591650" y="3997316"/>
            <a:ext cx="310492" cy="310492"/>
            <a:chOff x="990456" y="3391893"/>
            <a:chExt cx="360000" cy="360000"/>
          </a:xfrm>
        </p:grpSpPr>
        <p:sp>
          <p:nvSpPr>
            <p:cNvPr id="19" name="Rectangle: Rounded Corners">
              <a:extLst>
                <a:ext uri="{FF2B5EF4-FFF2-40B4-BE49-F238E27FC236}">
                  <a16:creationId xmlns:a16="http://schemas.microsoft.com/office/drawing/2014/main" id="{5F7F2012-151C-638D-39CE-1862BBB117E5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49935D05-8CD2-7465-03DF-DE39B30E93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1" name="Group">
            <a:extLst>
              <a:ext uri="{FF2B5EF4-FFF2-40B4-BE49-F238E27FC236}">
                <a16:creationId xmlns:a16="http://schemas.microsoft.com/office/drawing/2014/main" id="{BEFD107A-826D-1620-3C30-86166B72E268}"/>
              </a:ext>
            </a:extLst>
          </p:cNvPr>
          <p:cNvGrpSpPr/>
          <p:nvPr userDrawn="1"/>
        </p:nvGrpSpPr>
        <p:grpSpPr>
          <a:xfrm>
            <a:off x="591650" y="4889704"/>
            <a:ext cx="310492" cy="310492"/>
            <a:chOff x="990456" y="3391893"/>
            <a:chExt cx="360000" cy="360000"/>
          </a:xfrm>
        </p:grpSpPr>
        <p:sp>
          <p:nvSpPr>
            <p:cNvPr id="22" name="Rectangle: Rounded Corners">
              <a:extLst>
                <a:ext uri="{FF2B5EF4-FFF2-40B4-BE49-F238E27FC236}">
                  <a16:creationId xmlns:a16="http://schemas.microsoft.com/office/drawing/2014/main" id="{8EE85E0F-4B43-E9B7-A1CB-6F23CFBD2DF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037A203-8AF5-228C-252E-EC862F1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2" name="Group">
            <a:extLst>
              <a:ext uri="{FF2B5EF4-FFF2-40B4-BE49-F238E27FC236}">
                <a16:creationId xmlns:a16="http://schemas.microsoft.com/office/drawing/2014/main" id="{FD382E07-BF74-9D2E-A661-AD99065491A6}"/>
              </a:ext>
            </a:extLst>
          </p:cNvPr>
          <p:cNvGrpSpPr/>
          <p:nvPr userDrawn="1"/>
        </p:nvGrpSpPr>
        <p:grpSpPr>
          <a:xfrm>
            <a:off x="591650" y="5782091"/>
            <a:ext cx="310492" cy="310492"/>
            <a:chOff x="990456" y="3391893"/>
            <a:chExt cx="360000" cy="360000"/>
          </a:xfrm>
        </p:grpSpPr>
        <p:sp>
          <p:nvSpPr>
            <p:cNvPr id="33" name="Rectangle: Rounded Corners">
              <a:extLst>
                <a:ext uri="{FF2B5EF4-FFF2-40B4-BE49-F238E27FC236}">
                  <a16:creationId xmlns:a16="http://schemas.microsoft.com/office/drawing/2014/main" id="{A4827483-41EC-B87B-0585-920F6DD01EBD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EE1633B-8EF0-3D77-11C4-84D3C416B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35" name="Group">
            <a:extLst>
              <a:ext uri="{FF2B5EF4-FFF2-40B4-BE49-F238E27FC236}">
                <a16:creationId xmlns:a16="http://schemas.microsoft.com/office/drawing/2014/main" id="{690CA606-79C4-2886-0E5F-74B3C1F9F447}"/>
              </a:ext>
            </a:extLst>
          </p:cNvPr>
          <p:cNvGrpSpPr/>
          <p:nvPr userDrawn="1"/>
        </p:nvGrpSpPr>
        <p:grpSpPr>
          <a:xfrm>
            <a:off x="6208224" y="3104928"/>
            <a:ext cx="310492" cy="310492"/>
            <a:chOff x="990456" y="3391893"/>
            <a:chExt cx="360000" cy="360000"/>
          </a:xfrm>
        </p:grpSpPr>
        <p:sp>
          <p:nvSpPr>
            <p:cNvPr id="36" name="Rectangle: Rounded Corners">
              <a:extLst>
                <a:ext uri="{FF2B5EF4-FFF2-40B4-BE49-F238E27FC236}">
                  <a16:creationId xmlns:a16="http://schemas.microsoft.com/office/drawing/2014/main" id="{C6AA1E20-1B5D-DD7B-9745-5BFD6E5D80E2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BF992589-3556-E368-0B1C-E6443BC9CB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57" name="Group">
            <a:extLst>
              <a:ext uri="{FF2B5EF4-FFF2-40B4-BE49-F238E27FC236}">
                <a16:creationId xmlns:a16="http://schemas.microsoft.com/office/drawing/2014/main" id="{CDFDC920-56EB-0D1E-9BEA-AF7AD2C41B58}"/>
              </a:ext>
            </a:extLst>
          </p:cNvPr>
          <p:cNvGrpSpPr/>
          <p:nvPr userDrawn="1"/>
        </p:nvGrpSpPr>
        <p:grpSpPr>
          <a:xfrm>
            <a:off x="6208224" y="3997316"/>
            <a:ext cx="310492" cy="310492"/>
            <a:chOff x="990456" y="3391893"/>
            <a:chExt cx="360000" cy="360000"/>
          </a:xfrm>
        </p:grpSpPr>
        <p:sp>
          <p:nvSpPr>
            <p:cNvPr id="58" name="Rectangle: Rounded Corners">
              <a:extLst>
                <a:ext uri="{FF2B5EF4-FFF2-40B4-BE49-F238E27FC236}">
                  <a16:creationId xmlns:a16="http://schemas.microsoft.com/office/drawing/2014/main" id="{8CFB35BA-2A40-5650-D270-2ED508138AA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6BE5C6E-E3AC-CCBD-4A5D-DCA041FEB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0" name="Group">
            <a:extLst>
              <a:ext uri="{FF2B5EF4-FFF2-40B4-BE49-F238E27FC236}">
                <a16:creationId xmlns:a16="http://schemas.microsoft.com/office/drawing/2014/main" id="{D95B7472-FB62-92D4-B60B-08F7A9285245}"/>
              </a:ext>
            </a:extLst>
          </p:cNvPr>
          <p:cNvGrpSpPr/>
          <p:nvPr userDrawn="1"/>
        </p:nvGrpSpPr>
        <p:grpSpPr>
          <a:xfrm>
            <a:off x="6208224" y="4889704"/>
            <a:ext cx="310492" cy="310492"/>
            <a:chOff x="990456" y="3391893"/>
            <a:chExt cx="360000" cy="360000"/>
          </a:xfrm>
        </p:grpSpPr>
        <p:sp>
          <p:nvSpPr>
            <p:cNvPr id="61" name="Rectangle: Rounded Corners">
              <a:extLst>
                <a:ext uri="{FF2B5EF4-FFF2-40B4-BE49-F238E27FC236}">
                  <a16:creationId xmlns:a16="http://schemas.microsoft.com/office/drawing/2014/main" id="{107C8028-1106-84A9-4018-288A39E046B7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BA22113-699C-8954-7AFE-A95E970102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63" name="Group">
            <a:extLst>
              <a:ext uri="{FF2B5EF4-FFF2-40B4-BE49-F238E27FC236}">
                <a16:creationId xmlns:a16="http://schemas.microsoft.com/office/drawing/2014/main" id="{0C3871D7-D20E-E1D6-951B-71415AF49E59}"/>
              </a:ext>
            </a:extLst>
          </p:cNvPr>
          <p:cNvGrpSpPr/>
          <p:nvPr userDrawn="1"/>
        </p:nvGrpSpPr>
        <p:grpSpPr>
          <a:xfrm>
            <a:off x="6208224" y="5782091"/>
            <a:ext cx="310492" cy="310492"/>
            <a:chOff x="990456" y="3391893"/>
            <a:chExt cx="360000" cy="360000"/>
          </a:xfrm>
        </p:grpSpPr>
        <p:sp>
          <p:nvSpPr>
            <p:cNvPr id="64" name="Rectangle: Rounded Corners">
              <a:extLst>
                <a:ext uri="{FF2B5EF4-FFF2-40B4-BE49-F238E27FC236}">
                  <a16:creationId xmlns:a16="http://schemas.microsoft.com/office/drawing/2014/main" id="{E2897212-0F36-A43F-D7CD-EB9253587348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5C38AEC-1D3A-A731-D46C-446BCFF19A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2191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0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84F482-2134-F524-1DE6-F9B9D55FF83F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05930" y="3407440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">
            <a:extLst>
              <a:ext uri="{FF2B5EF4-FFF2-40B4-BE49-F238E27FC236}">
                <a16:creationId xmlns:a16="http://schemas.microsoft.com/office/drawing/2014/main" id="{5BD44302-B412-8B8C-F85A-AA1C2A256424}"/>
              </a:ext>
            </a:extLst>
          </p:cNvPr>
          <p:cNvGrpSpPr/>
          <p:nvPr userDrawn="1"/>
        </p:nvGrpSpPr>
        <p:grpSpPr>
          <a:xfrm>
            <a:off x="591650" y="3424258"/>
            <a:ext cx="310492" cy="310492"/>
            <a:chOff x="990456" y="3391893"/>
            <a:chExt cx="360000" cy="360000"/>
          </a:xfrm>
        </p:grpSpPr>
        <p:sp>
          <p:nvSpPr>
            <p:cNvPr id="2" name="Rectangle: Rounded Corners">
              <a:extLst>
                <a:ext uri="{FF2B5EF4-FFF2-40B4-BE49-F238E27FC236}">
                  <a16:creationId xmlns:a16="http://schemas.microsoft.com/office/drawing/2014/main" id="{193B250D-F778-C153-5B09-6093E6FCFC91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185D1908-94AA-27EF-4A25-FA8BD7674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0E8C43F5-D529-F741-2CD4-AF383222538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5930" y="41482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B4012B79-26B4-5CA4-8BAC-7922606024BE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905930" y="4889144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ubtitle Placeholder">
            <a:extLst>
              <a:ext uri="{FF2B5EF4-FFF2-40B4-BE49-F238E27FC236}">
                <a16:creationId xmlns:a16="http://schemas.microsoft.com/office/drawing/2014/main" id="{2C3AC72D-025C-3A11-EA5D-E3AFA80D6FEF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05930" y="5637992"/>
            <a:ext cx="6953783" cy="344128"/>
          </a:xfrm>
        </p:spPr>
        <p:txBody>
          <a:bodyPr wrap="square" lIns="144000" tIns="0" rIns="0" bIns="36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">
            <a:extLst>
              <a:ext uri="{FF2B5EF4-FFF2-40B4-BE49-F238E27FC236}">
                <a16:creationId xmlns:a16="http://schemas.microsoft.com/office/drawing/2014/main" id="{8220C018-0222-066D-AD0C-DDDA51B52E65}"/>
              </a:ext>
            </a:extLst>
          </p:cNvPr>
          <p:cNvGrpSpPr/>
          <p:nvPr userDrawn="1"/>
        </p:nvGrpSpPr>
        <p:grpSpPr>
          <a:xfrm>
            <a:off x="591650" y="4167627"/>
            <a:ext cx="310492" cy="310492"/>
            <a:chOff x="990456" y="3391893"/>
            <a:chExt cx="360000" cy="360000"/>
          </a:xfrm>
        </p:grpSpPr>
        <p:sp>
          <p:nvSpPr>
            <p:cNvPr id="13" name="Rectangle: Rounded Corners">
              <a:extLst>
                <a:ext uri="{FF2B5EF4-FFF2-40B4-BE49-F238E27FC236}">
                  <a16:creationId xmlns:a16="http://schemas.microsoft.com/office/drawing/2014/main" id="{7262C8ED-9F09-9216-670A-63181019D609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0398581A-7794-AA0C-C51E-669C58F89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16" name="Group">
            <a:extLst>
              <a:ext uri="{FF2B5EF4-FFF2-40B4-BE49-F238E27FC236}">
                <a16:creationId xmlns:a16="http://schemas.microsoft.com/office/drawing/2014/main" id="{FA41952F-A81A-329B-7281-A86E79CADEC9}"/>
              </a:ext>
            </a:extLst>
          </p:cNvPr>
          <p:cNvGrpSpPr/>
          <p:nvPr userDrawn="1"/>
        </p:nvGrpSpPr>
        <p:grpSpPr>
          <a:xfrm>
            <a:off x="591650" y="4910996"/>
            <a:ext cx="310492" cy="310492"/>
            <a:chOff x="990456" y="3391893"/>
            <a:chExt cx="360000" cy="360000"/>
          </a:xfrm>
        </p:grpSpPr>
        <p:sp>
          <p:nvSpPr>
            <p:cNvPr id="17" name="Rectangle: Rounded Corners">
              <a:extLst>
                <a:ext uri="{FF2B5EF4-FFF2-40B4-BE49-F238E27FC236}">
                  <a16:creationId xmlns:a16="http://schemas.microsoft.com/office/drawing/2014/main" id="{CDFE8CAF-8CD1-1573-3787-4B79B3649F56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E96ACCB7-3B11-183B-E76B-EE28AF954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  <p:grpSp>
        <p:nvGrpSpPr>
          <p:cNvPr id="20" name="Group">
            <a:extLst>
              <a:ext uri="{FF2B5EF4-FFF2-40B4-BE49-F238E27FC236}">
                <a16:creationId xmlns:a16="http://schemas.microsoft.com/office/drawing/2014/main" id="{16A53DB9-4D1C-5269-D773-E4A25F89F19E}"/>
              </a:ext>
            </a:extLst>
          </p:cNvPr>
          <p:cNvGrpSpPr/>
          <p:nvPr userDrawn="1"/>
        </p:nvGrpSpPr>
        <p:grpSpPr>
          <a:xfrm>
            <a:off x="591650" y="5654364"/>
            <a:ext cx="310492" cy="310492"/>
            <a:chOff x="990456" y="3391893"/>
            <a:chExt cx="360000" cy="360000"/>
          </a:xfrm>
        </p:grpSpPr>
        <p:sp>
          <p:nvSpPr>
            <p:cNvPr id="21" name="Rectangle: Rounded Corners">
              <a:extLst>
                <a:ext uri="{FF2B5EF4-FFF2-40B4-BE49-F238E27FC236}">
                  <a16:creationId xmlns:a16="http://schemas.microsoft.com/office/drawing/2014/main" id="{11D39A46-0017-F4C6-190A-126EBE02629B}"/>
                </a:ext>
              </a:extLst>
            </p:cNvPr>
            <p:cNvSpPr/>
            <p:nvPr userDrawn="1"/>
          </p:nvSpPr>
          <p:spPr>
            <a:xfrm>
              <a:off x="990456" y="3391893"/>
              <a:ext cx="360000" cy="360000"/>
            </a:xfrm>
            <a:prstGeom prst="roundRect">
              <a:avLst>
                <a:gd name="adj" fmla="val 1227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Graphic 2" descr="Воспроизвести со сплошной заливкой">
              <a:extLst>
                <a:ext uri="{FF2B5EF4-FFF2-40B4-BE49-F238E27FC236}">
                  <a16:creationId xmlns:a16="http://schemas.microsoft.com/office/drawing/2014/main" id="{6276E34A-66F5-F0DC-5854-5DEC0C0F77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2348" y="3457593"/>
              <a:ext cx="2286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96725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8DDA395-4B2E-5027-97BE-94CAC77107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7"/>
            <a:ext cx="4116388" cy="16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8043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CAC9B30-99F5-EF5B-E4AB-626A8B317B0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4239066"/>
            <a:ext cx="4116388" cy="2618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772960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553DBCC1-7D97-A46B-4B7B-B9E87907FEFF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7468" y="4239067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772960"/>
            <a:ext cx="0" cy="1656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C5BA3D6-84EA-8A79-61E1-996A3FBB431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71594" y="1772960"/>
            <a:ext cx="3488400" cy="165604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16033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1798721-3AEE-04C2-5BDD-0203ADF41E3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8116225" y="1772960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371594" y="4251298"/>
            <a:ext cx="3488400" cy="16560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4251298"/>
            <a:ext cx="3488400" cy="1656000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8595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04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F03EA96-511B-D4E1-07B4-42A629E7532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632472"/>
            <a:ext cx="2643153" cy="3225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49973"/>
            <a:ext cx="3524095" cy="845974"/>
          </a:xfrm>
          <a:prstGeom prst="rect">
            <a:avLst/>
          </a:prstGeom>
        </p:spPr>
        <p:txBody>
          <a:bodyPr vert="horz" wrap="square" lIns="0" tIns="216000" rIns="0" bIns="0" rtlCol="0" anchor="t" anchorCtr="0">
            <a:sp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cxnSp>
        <p:nvCxnSpPr>
          <p:cNvPr id="20" name="Straight Connector">
            <a:extLst>
              <a:ext uri="{FF2B5EF4-FFF2-40B4-BE49-F238E27FC236}">
                <a16:creationId xmlns:a16="http://schemas.microsoft.com/office/drawing/2014/main" id="{49611A14-897E-953D-B14C-510F23533FC2}"/>
              </a:ext>
            </a:extLst>
          </p:cNvPr>
          <p:cNvCxnSpPr>
            <a:cxnSpLocks/>
          </p:cNvCxnSpPr>
          <p:nvPr userDrawn="1"/>
        </p:nvCxnSpPr>
        <p:spPr>
          <a:xfrm flipV="1">
            <a:off x="4971913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90E4-029E-5ABD-15C8-3C62FA7250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88001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1FCB03E-54F7-18C2-716B-A636F0E8746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2839825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298074-1988-F979-E876-73B36E0D4DD5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591650" y="3632472"/>
            <a:ext cx="2016000" cy="2653236"/>
          </a:xfrm>
        </p:spPr>
        <p:txBody>
          <a:bodyPr lIns="0" tIns="216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4000F21-D568-A32C-B35E-3F93A6F123C2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336177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9694D-B068-942A-835F-28C9BB5A102B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9584350" y="3632472"/>
            <a:ext cx="2016000" cy="2653200"/>
          </a:xfrm>
        </p:spPr>
        <p:txBody>
          <a:bodyPr lIns="108000" tIns="216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5DC565D5-EF8A-2AEF-3EC6-E66F0F2827D5}"/>
              </a:ext>
            </a:extLst>
          </p:cNvPr>
          <p:cNvCxnSpPr>
            <a:cxnSpLocks/>
          </p:cNvCxnSpPr>
          <p:nvPr userDrawn="1"/>
        </p:nvCxnSpPr>
        <p:spPr>
          <a:xfrm flipV="1">
            <a:off x="7220089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">
            <a:extLst>
              <a:ext uri="{FF2B5EF4-FFF2-40B4-BE49-F238E27FC236}">
                <a16:creationId xmlns:a16="http://schemas.microsoft.com/office/drawing/2014/main" id="{BA6AD9DB-245E-46D9-A88E-4F0C5D56A686}"/>
              </a:ext>
            </a:extLst>
          </p:cNvPr>
          <p:cNvCxnSpPr>
            <a:cxnSpLocks/>
          </p:cNvCxnSpPr>
          <p:nvPr userDrawn="1"/>
        </p:nvCxnSpPr>
        <p:spPr>
          <a:xfrm flipV="1">
            <a:off x="9468265" y="3632472"/>
            <a:ext cx="0" cy="265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543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D7F35C0-A8EA-5309-30D4-7D326AA3723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99F6D80E-AC64-24F4-6D2C-93A2540EC55A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trike="noStrike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061B049-C148-6A93-50DA-BF08383D2E9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1C8CEB2B-733D-E677-EA35-EDB973B48694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546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92143EB-D278-C5C6-05D2-A56B3061D5CD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41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386773"/>
            <a:ext cx="5395759" cy="598589"/>
          </a:xfrm>
        </p:spPr>
        <p:txBody>
          <a:bodyPr wrap="square" lIns="0" tIns="216000" rIns="21600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35436"/>
            <a:ext cx="5395759" cy="1883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81552"/>
            <a:ext cx="5395759" cy="2294882"/>
          </a:xfrm>
        </p:spPr>
        <p:txBody>
          <a:bodyPr lIns="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5916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E8B634EE-36E3-DBCC-6013-189D5761B7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952" y="0"/>
            <a:ext cx="5400673" cy="6273799"/>
          </a:xfrm>
          <a:prstGeom prst="round2SameRect">
            <a:avLst>
              <a:gd name="adj1" fmla="val 0"/>
              <a:gd name="adj2" fmla="val 9001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401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6FB9293-E1F8-8E71-C731-C33262080C49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CB1DD3-4E9D-8D8E-5FF8-A478D182E4D5}"/>
              </a:ext>
            </a:extLst>
          </p:cNvPr>
          <p:cNvSpPr/>
          <p:nvPr userDrawn="1"/>
        </p:nvSpPr>
        <p:spPr>
          <a:xfrm>
            <a:off x="6203950" y="3386771"/>
            <a:ext cx="5987409" cy="3471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2" name="Straight Connector">
            <a:extLst>
              <a:ext uri="{FF2B5EF4-FFF2-40B4-BE49-F238E27FC236}">
                <a16:creationId xmlns:a16="http://schemas.microsoft.com/office/drawing/2014/main" id="{D1777AAF-73CE-C1C1-7928-7FBDA3E7B8AC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6" name="Picture Placeholder 19">
            <a:extLst>
              <a:ext uri="{FF2B5EF4-FFF2-40B4-BE49-F238E27FC236}">
                <a16:creationId xmlns:a16="http://schemas.microsoft.com/office/drawing/2014/main" id="{659061C0-FADB-8B8B-8469-188444F940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5200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 Box T20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B0940B-228F-F49A-EE37-2ADAF3C8A17C}"/>
              </a:ext>
            </a:extLst>
          </p:cNvPr>
          <p:cNvSpPr/>
          <p:nvPr userDrawn="1"/>
        </p:nvSpPr>
        <p:spPr>
          <a:xfrm>
            <a:off x="0" y="0"/>
            <a:ext cx="5413632" cy="5371380"/>
          </a:xfrm>
          <a:custGeom>
            <a:avLst/>
            <a:gdLst>
              <a:gd name="connsiteX0" fmla="*/ 3421546 w 5413632"/>
              <a:gd name="connsiteY0" fmla="*/ 0 h 5371380"/>
              <a:gd name="connsiteX1" fmla="*/ 5051386 w 5413632"/>
              <a:gd name="connsiteY1" fmla="*/ 0 h 5371380"/>
              <a:gd name="connsiteX2" fmla="*/ 5118144 w 5413632"/>
              <a:gd name="connsiteY2" fmla="*/ 147666 h 5371380"/>
              <a:gd name="connsiteX3" fmla="*/ 5413632 w 5413632"/>
              <a:gd name="connsiteY3" fmla="*/ 1611270 h 5371380"/>
              <a:gd name="connsiteX4" fmla="*/ 1653522 w 5413632"/>
              <a:gd name="connsiteY4" fmla="*/ 5371380 h 5371380"/>
              <a:gd name="connsiteX5" fmla="*/ 23359 w 5413632"/>
              <a:gd name="connsiteY5" fmla="*/ 5000592 h 5371380"/>
              <a:gd name="connsiteX6" fmla="*/ 0 w 5413632"/>
              <a:gd name="connsiteY6" fmla="*/ 4988629 h 5371380"/>
              <a:gd name="connsiteX7" fmla="*/ 0 w 5413632"/>
              <a:gd name="connsiteY7" fmla="*/ 3340893 h 5371380"/>
              <a:gd name="connsiteX8" fmla="*/ 130198 w 5413632"/>
              <a:gd name="connsiteY8" fmla="*/ 3459225 h 5371380"/>
              <a:gd name="connsiteX9" fmla="*/ 1653522 w 5413632"/>
              <a:gd name="connsiteY9" fmla="*/ 4006084 h 5371380"/>
              <a:gd name="connsiteX10" fmla="*/ 4048336 w 5413632"/>
              <a:gd name="connsiteY10" fmla="*/ 1611270 h 5371380"/>
              <a:gd name="connsiteX11" fmla="*/ 3501477 w 5413632"/>
              <a:gd name="connsiteY11" fmla="*/ 8794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13632" h="5371380">
                <a:moveTo>
                  <a:pt x="3421546" y="0"/>
                </a:moveTo>
                <a:lnTo>
                  <a:pt x="5051386" y="0"/>
                </a:lnTo>
                <a:lnTo>
                  <a:pt x="5118144" y="147666"/>
                </a:lnTo>
                <a:cubicBezTo>
                  <a:pt x="5308416" y="597519"/>
                  <a:pt x="5413632" y="1092107"/>
                  <a:pt x="5413632" y="1611270"/>
                </a:cubicBezTo>
                <a:cubicBezTo>
                  <a:pt x="5413632" y="3687921"/>
                  <a:pt x="3730173" y="5371380"/>
                  <a:pt x="1653522" y="5371380"/>
                </a:cubicBezTo>
                <a:cubicBezTo>
                  <a:pt x="1069464" y="5371380"/>
                  <a:pt x="516508" y="5238216"/>
                  <a:pt x="23359" y="5000592"/>
                </a:cubicBezTo>
                <a:lnTo>
                  <a:pt x="0" y="4988629"/>
                </a:lnTo>
                <a:lnTo>
                  <a:pt x="0" y="3340893"/>
                </a:lnTo>
                <a:lnTo>
                  <a:pt x="130198" y="3459225"/>
                </a:lnTo>
                <a:cubicBezTo>
                  <a:pt x="544163" y="3800859"/>
                  <a:pt x="1074876" y="4006084"/>
                  <a:pt x="1653522" y="4006084"/>
                </a:cubicBezTo>
                <a:cubicBezTo>
                  <a:pt x="2976141" y="4006084"/>
                  <a:pt x="4048336" y="2933889"/>
                  <a:pt x="4048336" y="1611270"/>
                </a:cubicBezTo>
                <a:cubicBezTo>
                  <a:pt x="4048336" y="1032624"/>
                  <a:pt x="3843111" y="501911"/>
                  <a:pt x="3501477" y="879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204591" y="3386773"/>
            <a:ext cx="5395759" cy="598589"/>
          </a:xfrm>
        </p:spPr>
        <p:txBody>
          <a:bodyPr wrap="square" lIns="216000" tIns="216000" rIns="0" bIns="72000" anchor="t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1335436"/>
            <a:ext cx="5395759" cy="1883593"/>
          </a:xfrm>
          <a:prstGeom prst="rect">
            <a:avLst/>
          </a:prstGeom>
        </p:spPr>
        <p:txBody>
          <a:bodyPr vert="horz" wrap="square" lIns="21600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04591" y="3981552"/>
            <a:ext cx="5395759" cy="2294882"/>
          </a:xfrm>
        </p:spPr>
        <p:txBody>
          <a:bodyPr lIns="216000" tIns="144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3D079C1F-CAA3-F061-4AE8-BF8F8299F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6737" y="1304924"/>
            <a:ext cx="5400673" cy="5553075"/>
          </a:xfrm>
          <a:prstGeom prst="round2SameRect">
            <a:avLst>
              <a:gd name="adj1" fmla="val 11453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pic>
        <p:nvPicPr>
          <p:cNvPr id="2" name="Graphic" descr="Портфель со сплошной заливкой">
            <a:extLst>
              <a:ext uri="{FF2B5EF4-FFF2-40B4-BE49-F238E27FC236}">
                <a16:creationId xmlns:a16="http://schemas.microsoft.com/office/drawing/2014/main" id="{ED212FCF-C631-863D-054D-7E79546BB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cxnSp>
        <p:nvCxnSpPr>
          <p:cNvPr id="6" name="Straight Connector">
            <a:extLst>
              <a:ext uri="{FF2B5EF4-FFF2-40B4-BE49-F238E27FC236}">
                <a16:creationId xmlns:a16="http://schemas.microsoft.com/office/drawing/2014/main" id="{9A0E6AB1-F354-2FD0-7FF2-68DC2E37EAE8}"/>
              </a:ext>
            </a:extLst>
          </p:cNvPr>
          <p:cNvCxnSpPr>
            <a:cxnSpLocks/>
          </p:cNvCxnSpPr>
          <p:nvPr userDrawn="1"/>
        </p:nvCxnSpPr>
        <p:spPr>
          <a:xfrm>
            <a:off x="6419950" y="3985362"/>
            <a:ext cx="5180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27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28788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3017580"/>
            <a:ext cx="5988050" cy="3840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3017580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2291" y="3944797"/>
            <a:ext cx="5395759" cy="23256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3017580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8866" y="3944797"/>
            <a:ext cx="5395759" cy="2326072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397A1A-1ED0-E65E-6A35-6253C681858C}"/>
              </a:ext>
            </a:extLst>
          </p:cNvPr>
          <p:cNvSpPr/>
          <p:nvPr userDrawn="1"/>
        </p:nvSpPr>
        <p:spPr>
          <a:xfrm>
            <a:off x="9490699" y="0"/>
            <a:ext cx="2701301" cy="2693210"/>
          </a:xfrm>
          <a:custGeom>
            <a:avLst/>
            <a:gdLst>
              <a:gd name="connsiteX0" fmla="*/ 83772 w 2701301"/>
              <a:gd name="connsiteY0" fmla="*/ 0 h 2693210"/>
              <a:gd name="connsiteX1" fmla="*/ 900895 w 2701301"/>
              <a:gd name="connsiteY1" fmla="*/ 0 h 2693210"/>
              <a:gd name="connsiteX2" fmla="*/ 871339 w 2701301"/>
              <a:gd name="connsiteY2" fmla="*/ 61355 h 2693210"/>
              <a:gd name="connsiteX3" fmla="*/ 765781 w 2701301"/>
              <a:gd name="connsiteY3" fmla="*/ 584200 h 2693210"/>
              <a:gd name="connsiteX4" fmla="*/ 2109009 w 2701301"/>
              <a:gd name="connsiteY4" fmla="*/ 1927428 h 2693210"/>
              <a:gd name="connsiteX5" fmla="*/ 2631854 w 2701301"/>
              <a:gd name="connsiteY5" fmla="*/ 1821870 h 2693210"/>
              <a:gd name="connsiteX6" fmla="*/ 2701301 w 2701301"/>
              <a:gd name="connsiteY6" fmla="*/ 1788416 h 2693210"/>
              <a:gd name="connsiteX7" fmla="*/ 2701301 w 2701301"/>
              <a:gd name="connsiteY7" fmla="*/ 2607358 h 2693210"/>
              <a:gd name="connsiteX8" fmla="*/ 2534049 w 2701301"/>
              <a:gd name="connsiteY8" fmla="*/ 2650363 h 2693210"/>
              <a:gd name="connsiteX9" fmla="*/ 2109010 w 2701301"/>
              <a:gd name="connsiteY9" fmla="*/ 2693210 h 2693210"/>
              <a:gd name="connsiteX10" fmla="*/ 0 w 2701301"/>
              <a:gd name="connsiteY10" fmla="*/ 584200 h 2693210"/>
              <a:gd name="connsiteX11" fmla="*/ 42848 w 2701301"/>
              <a:gd name="connsiteY11" fmla="*/ 159161 h 269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1301" h="2693210">
                <a:moveTo>
                  <a:pt x="83772" y="0"/>
                </a:moveTo>
                <a:lnTo>
                  <a:pt x="900895" y="0"/>
                </a:lnTo>
                <a:lnTo>
                  <a:pt x="871339" y="61355"/>
                </a:lnTo>
                <a:cubicBezTo>
                  <a:pt x="803368" y="222057"/>
                  <a:pt x="765781" y="398739"/>
                  <a:pt x="765781" y="584200"/>
                </a:cubicBezTo>
                <a:cubicBezTo>
                  <a:pt x="765781" y="1326044"/>
                  <a:pt x="1367165" y="1927428"/>
                  <a:pt x="2109009" y="1927428"/>
                </a:cubicBezTo>
                <a:cubicBezTo>
                  <a:pt x="2294470" y="1927428"/>
                  <a:pt x="2471152" y="1889842"/>
                  <a:pt x="2631854" y="1821870"/>
                </a:cubicBezTo>
                <a:lnTo>
                  <a:pt x="2701301" y="1788416"/>
                </a:lnTo>
                <a:lnTo>
                  <a:pt x="2701301" y="2607358"/>
                </a:lnTo>
                <a:lnTo>
                  <a:pt x="2534049" y="2650363"/>
                </a:lnTo>
                <a:cubicBezTo>
                  <a:pt x="2396758" y="2678456"/>
                  <a:pt x="2254607" y="2693210"/>
                  <a:pt x="2109010" y="2693210"/>
                </a:cubicBezTo>
                <a:cubicBezTo>
                  <a:pt x="944236" y="2693210"/>
                  <a:pt x="0" y="1748974"/>
                  <a:pt x="0" y="584200"/>
                </a:cubicBezTo>
                <a:cubicBezTo>
                  <a:pt x="0" y="438603"/>
                  <a:pt x="14754" y="296452"/>
                  <a:pt x="42848" y="1591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011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DB1C815-8DA1-CCED-FD10-D26E4CA9015B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7268063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6016D0-893B-92E8-9AA1-FD6381FF88E7}"/>
              </a:ext>
            </a:extLst>
          </p:cNvPr>
          <p:cNvSpPr/>
          <p:nvPr userDrawn="1"/>
        </p:nvSpPr>
        <p:spPr>
          <a:xfrm>
            <a:off x="587375" y="2729955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47E551-1640-86A4-18AE-F72D1F74EA4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88016" y="2739786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CA1BB8-199C-0E5D-3C89-52929563F6F1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88016" y="3703758"/>
            <a:ext cx="5395759" cy="2580533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AB4E527A-DAA8-CD4E-29C5-E53FF388CD0A}"/>
              </a:ext>
            </a:extLst>
          </p:cNvPr>
          <p:cNvCxnSpPr>
            <a:cxnSpLocks/>
          </p:cNvCxnSpPr>
          <p:nvPr userDrawn="1"/>
        </p:nvCxnSpPr>
        <p:spPr>
          <a:xfrm>
            <a:off x="803375" y="3673178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34BB9ED-034D-C6F9-C12E-EE6AFCBE8B63}"/>
              </a:ext>
            </a:extLst>
          </p:cNvPr>
          <p:cNvSpPr/>
          <p:nvPr userDrawn="1"/>
        </p:nvSpPr>
        <p:spPr>
          <a:xfrm>
            <a:off x="6204625" y="2727321"/>
            <a:ext cx="5400000" cy="3552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FDC44773-9566-133D-C54F-DE817ADA78C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5266" y="2737152"/>
            <a:ext cx="5395759" cy="906366"/>
          </a:xfrm>
        </p:spPr>
        <p:txBody>
          <a:bodyPr wrap="square" lIns="21600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58BCE82-7643-6D49-671F-E8F6F4BF35C2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205266" y="3701124"/>
            <a:ext cx="5395759" cy="2581200"/>
          </a:xfrm>
        </p:spPr>
        <p:txBody>
          <a:bodyPr lIns="216000" tIns="144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br>
              <a:rPr lang="ru-RU" dirty="0"/>
            </a:br>
            <a:br>
              <a:rPr lang="ru-RU" dirty="0"/>
            </a:br>
            <a:endParaRPr lang="en-US" dirty="0"/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96C92098-F7B2-B8BA-F3DD-11BC29FBC55B}"/>
              </a:ext>
            </a:extLst>
          </p:cNvPr>
          <p:cNvCxnSpPr>
            <a:cxnSpLocks/>
          </p:cNvCxnSpPr>
          <p:nvPr userDrawn="1"/>
        </p:nvCxnSpPr>
        <p:spPr>
          <a:xfrm>
            <a:off x="6420625" y="3670544"/>
            <a:ext cx="4968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047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 T21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232E94-DFCA-F9A6-BB11-601A6013CD28}"/>
              </a:ext>
            </a:extLst>
          </p:cNvPr>
          <p:cNvSpPr/>
          <p:nvPr userDrawn="1"/>
        </p:nvSpPr>
        <p:spPr>
          <a:xfrm>
            <a:off x="0" y="1304925"/>
            <a:ext cx="5988050" cy="347139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2291" y="1304925"/>
            <a:ext cx="5395759" cy="907200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2310"/>
            <a:ext cx="7268062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2291" y="2232142"/>
            <a:ext cx="5395759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208866" y="1304925"/>
            <a:ext cx="5395759" cy="907200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6208866" y="2232142"/>
            <a:ext cx="5395759" cy="2545200"/>
          </a:xfrm>
        </p:spPr>
        <p:txBody>
          <a:bodyPr lIns="216000" tIns="108000" rIns="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C6DEEA-2581-F272-852C-04C1FF646F9C}"/>
              </a:ext>
            </a:extLst>
          </p:cNvPr>
          <p:cNvSpPr/>
          <p:nvPr userDrawn="1"/>
        </p:nvSpPr>
        <p:spPr>
          <a:xfrm>
            <a:off x="10082990" y="4748990"/>
            <a:ext cx="2109010" cy="2109010"/>
          </a:xfrm>
          <a:custGeom>
            <a:avLst/>
            <a:gdLst>
              <a:gd name="connsiteX0" fmla="*/ 2109010 w 2109010"/>
              <a:gd name="connsiteY0" fmla="*/ 0 h 2109010"/>
              <a:gd name="connsiteX1" fmla="*/ 2109010 w 2109010"/>
              <a:gd name="connsiteY1" fmla="*/ 765782 h 2109010"/>
              <a:gd name="connsiteX2" fmla="*/ 2109009 w 2109010"/>
              <a:gd name="connsiteY2" fmla="*/ 765782 h 2109010"/>
              <a:gd name="connsiteX3" fmla="*/ 765781 w 2109010"/>
              <a:gd name="connsiteY3" fmla="*/ 2109010 h 2109010"/>
              <a:gd name="connsiteX4" fmla="*/ 0 w 2109010"/>
              <a:gd name="connsiteY4" fmla="*/ 2109010 h 2109010"/>
              <a:gd name="connsiteX5" fmla="*/ 210901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2109010" y="0"/>
                </a:moveTo>
                <a:lnTo>
                  <a:pt x="2109010" y="765782"/>
                </a:lnTo>
                <a:lnTo>
                  <a:pt x="2109009" y="765782"/>
                </a:lnTo>
                <a:cubicBezTo>
                  <a:pt x="1367165" y="765782"/>
                  <a:pt x="765781" y="1367166"/>
                  <a:pt x="765781" y="2109010"/>
                </a:cubicBezTo>
                <a:lnTo>
                  <a:pt x="0" y="2109010"/>
                </a:ln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38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2A12C68-EE2C-5DA9-5627-4F1AD2DEFF53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20507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103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3123CC8-CEE8-6788-2928-2D633678456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3019851"/>
            <a:ext cx="4116388" cy="3838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3031426"/>
            <a:ext cx="3524096" cy="906366"/>
          </a:xfrm>
        </p:spPr>
        <p:txBody>
          <a:bodyPr wrap="square" lIns="0" tIns="216000" rIns="216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12557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591650" y="3947724"/>
            <a:ext cx="3524096" cy="2326072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371594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3032082"/>
            <a:ext cx="3488592" cy="906366"/>
          </a:xfrm>
        </p:spPr>
        <p:txBody>
          <a:bodyPr wrap="square" lIns="108000" tIns="216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8116033" y="3947723"/>
            <a:ext cx="3488592" cy="23256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3019851"/>
            <a:ext cx="0" cy="32802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4973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Boxes T22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C9FD5B4-DE4F-938F-CF2F-0D70E418249A}"/>
              </a:ext>
            </a:extLst>
          </p:cNvPr>
          <p:cNvSpPr/>
          <p:nvPr userDrawn="1"/>
        </p:nvSpPr>
        <p:spPr>
          <a:xfrm>
            <a:off x="9490699" y="4164790"/>
            <a:ext cx="2701301" cy="2693211"/>
          </a:xfrm>
          <a:custGeom>
            <a:avLst/>
            <a:gdLst>
              <a:gd name="connsiteX0" fmla="*/ 2109010 w 2701301"/>
              <a:gd name="connsiteY0" fmla="*/ 0 h 2693211"/>
              <a:gd name="connsiteX1" fmla="*/ 2534049 w 2701301"/>
              <a:gd name="connsiteY1" fmla="*/ 42848 h 2693211"/>
              <a:gd name="connsiteX2" fmla="*/ 2701301 w 2701301"/>
              <a:gd name="connsiteY2" fmla="*/ 85853 h 2693211"/>
              <a:gd name="connsiteX3" fmla="*/ 2701301 w 2701301"/>
              <a:gd name="connsiteY3" fmla="*/ 904794 h 2693211"/>
              <a:gd name="connsiteX4" fmla="*/ 2631854 w 2701301"/>
              <a:gd name="connsiteY4" fmla="*/ 871340 h 2693211"/>
              <a:gd name="connsiteX5" fmla="*/ 2109009 w 2701301"/>
              <a:gd name="connsiteY5" fmla="*/ 765782 h 2693211"/>
              <a:gd name="connsiteX6" fmla="*/ 765781 w 2701301"/>
              <a:gd name="connsiteY6" fmla="*/ 2109010 h 2693211"/>
              <a:gd name="connsiteX7" fmla="*/ 871339 w 2701301"/>
              <a:gd name="connsiteY7" fmla="*/ 2631855 h 2693211"/>
              <a:gd name="connsiteX8" fmla="*/ 900895 w 2701301"/>
              <a:gd name="connsiteY8" fmla="*/ 2693211 h 2693211"/>
              <a:gd name="connsiteX9" fmla="*/ 83772 w 2701301"/>
              <a:gd name="connsiteY9" fmla="*/ 2693211 h 2693211"/>
              <a:gd name="connsiteX10" fmla="*/ 42848 w 2701301"/>
              <a:gd name="connsiteY10" fmla="*/ 2534049 h 2693211"/>
              <a:gd name="connsiteX11" fmla="*/ 0 w 2701301"/>
              <a:gd name="connsiteY11" fmla="*/ 2109010 h 2693211"/>
              <a:gd name="connsiteX12" fmla="*/ 2109010 w 2701301"/>
              <a:gd name="connsiteY12" fmla="*/ 0 h 2693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1301" h="2693211">
                <a:moveTo>
                  <a:pt x="2109010" y="0"/>
                </a:moveTo>
                <a:cubicBezTo>
                  <a:pt x="2254607" y="0"/>
                  <a:pt x="2396758" y="14754"/>
                  <a:pt x="2534049" y="42848"/>
                </a:cubicBezTo>
                <a:lnTo>
                  <a:pt x="2701301" y="85853"/>
                </a:lnTo>
                <a:lnTo>
                  <a:pt x="2701301" y="904794"/>
                </a:lnTo>
                <a:lnTo>
                  <a:pt x="2631854" y="871340"/>
                </a:lnTo>
                <a:cubicBezTo>
                  <a:pt x="2471152" y="803369"/>
                  <a:pt x="2294470" y="765782"/>
                  <a:pt x="2109009" y="765782"/>
                </a:cubicBezTo>
                <a:cubicBezTo>
                  <a:pt x="1367165" y="765782"/>
                  <a:pt x="765781" y="1367166"/>
                  <a:pt x="765781" y="2109010"/>
                </a:cubicBezTo>
                <a:cubicBezTo>
                  <a:pt x="765781" y="2294471"/>
                  <a:pt x="803368" y="2471153"/>
                  <a:pt x="871339" y="2631855"/>
                </a:cubicBezTo>
                <a:lnTo>
                  <a:pt x="900895" y="2693211"/>
                </a:lnTo>
                <a:lnTo>
                  <a:pt x="83772" y="2693211"/>
                </a:lnTo>
                <a:lnTo>
                  <a:pt x="42848" y="2534049"/>
                </a:lnTo>
                <a:cubicBezTo>
                  <a:pt x="14754" y="2396758"/>
                  <a:pt x="0" y="2254607"/>
                  <a:pt x="0" y="2109010"/>
                </a:cubicBezTo>
                <a:cubicBezTo>
                  <a:pt x="0" y="944236"/>
                  <a:pt x="944236" y="0"/>
                  <a:pt x="2109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1313457"/>
            <a:ext cx="3524096" cy="688256"/>
          </a:xfrm>
        </p:spPr>
        <p:txBody>
          <a:bodyPr wrap="square" lIns="0" tIns="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5029944"/>
            <a:ext cx="11012974" cy="12557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2011645"/>
            <a:ext cx="3524096" cy="2544181"/>
          </a:xfrm>
        </p:spPr>
        <p:txBody>
          <a:bodyPr lIns="0" tIns="108000" rIns="216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Subtitle Placeholder">
            <a:extLst>
              <a:ext uri="{FF2B5EF4-FFF2-40B4-BE49-F238E27FC236}">
                <a16:creationId xmlns:a16="http://schemas.microsoft.com/office/drawing/2014/main" id="{71A2FB20-7782-F983-F737-6BFDF6CE20E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4371594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9270-9D2C-CA4D-AA2C-E36B57CE9FD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371594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98B32B5B-9E81-4D7C-A7D1-9735ED46BDA1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8116033" y="1314113"/>
            <a:ext cx="3488592" cy="688256"/>
          </a:xfrm>
        </p:spPr>
        <p:txBody>
          <a:bodyPr wrap="square" lIns="108000" tIns="0" rIns="108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4C7094B-7237-4326-BCE3-90F82EB4975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116033" y="2011644"/>
            <a:ext cx="3488592" cy="2545200"/>
          </a:xfrm>
        </p:spPr>
        <p:txBody>
          <a:bodyPr lIns="108000" tIns="108000" rIns="108000" bIns="21600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">
            <a:extLst>
              <a:ext uri="{FF2B5EF4-FFF2-40B4-BE49-F238E27FC236}">
                <a16:creationId xmlns:a16="http://schemas.microsoft.com/office/drawing/2014/main" id="{7D9030DA-1E66-95D5-AC31-1AE95F954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1312226"/>
            <a:ext cx="0" cy="324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">
            <a:extLst>
              <a:ext uri="{FF2B5EF4-FFF2-40B4-BE49-F238E27FC236}">
                <a16:creationId xmlns:a16="http://schemas.microsoft.com/office/drawing/2014/main" id="{AA0775A6-C7F1-CDAC-41E2-55CCAA18FD11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1313457"/>
            <a:ext cx="0" cy="3242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8722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2E0A61-0234-702E-067F-C82A0A33075E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5158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B7629C5-7E8A-94CF-735B-521E7711D3CF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2D126-165F-307A-B2CB-0EB7A59BC512}"/>
              </a:ext>
            </a:extLst>
          </p:cNvPr>
          <p:cNvSpPr/>
          <p:nvPr userDrawn="1"/>
        </p:nvSpPr>
        <p:spPr>
          <a:xfrm>
            <a:off x="1" y="4242624"/>
            <a:ext cx="5983776" cy="26153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2225296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2924453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22018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291837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269092"/>
            <a:ext cx="5396400" cy="906366"/>
          </a:xfrm>
        </p:spPr>
        <p:txBody>
          <a:bodyPr wrap="square" lIns="108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ubtitle Placeholder">
            <a:extLst>
              <a:ext uri="{FF2B5EF4-FFF2-40B4-BE49-F238E27FC236}">
                <a16:creationId xmlns:a16="http://schemas.microsoft.com/office/drawing/2014/main" id="{FCCEE109-5079-2C83-359F-17F9EA63E1A0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91650" y="4269092"/>
            <a:ext cx="5396400" cy="906366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760D815-A1E8-136C-C020-88D9721F7C28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2251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 Boxes T23V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2787FBB-B349-D934-0382-A63F3684880C}"/>
              </a:ext>
            </a:extLst>
          </p:cNvPr>
          <p:cNvSpPr/>
          <p:nvPr userDrawn="1"/>
        </p:nvSpPr>
        <p:spPr>
          <a:xfrm>
            <a:off x="6686892" y="1555654"/>
            <a:ext cx="5505108" cy="5302347"/>
          </a:xfrm>
          <a:custGeom>
            <a:avLst/>
            <a:gdLst>
              <a:gd name="connsiteX0" fmla="*/ 3760110 w 5505108"/>
              <a:gd name="connsiteY0" fmla="*/ 0 h 5302347"/>
              <a:gd name="connsiteX1" fmla="*/ 5223714 w 5505108"/>
              <a:gd name="connsiteY1" fmla="*/ 295488 h 5302347"/>
              <a:gd name="connsiteX2" fmla="*/ 5505108 w 5505108"/>
              <a:gd name="connsiteY2" fmla="*/ 431043 h 5302347"/>
              <a:gd name="connsiteX3" fmla="*/ 5505108 w 5505108"/>
              <a:gd name="connsiteY3" fmla="*/ 2123505 h 5302347"/>
              <a:gd name="connsiteX4" fmla="*/ 5453499 w 5505108"/>
              <a:gd name="connsiteY4" fmla="*/ 2066721 h 5302347"/>
              <a:gd name="connsiteX5" fmla="*/ 3760110 w 5505108"/>
              <a:gd name="connsiteY5" fmla="*/ 1365296 h 5302347"/>
              <a:gd name="connsiteX6" fmla="*/ 1365296 w 5505108"/>
              <a:gd name="connsiteY6" fmla="*/ 3760110 h 5302347"/>
              <a:gd name="connsiteX7" fmla="*/ 1912155 w 5505108"/>
              <a:gd name="connsiteY7" fmla="*/ 5283434 h 5302347"/>
              <a:gd name="connsiteX8" fmla="*/ 1929345 w 5505108"/>
              <a:gd name="connsiteY8" fmla="*/ 5302347 h 5302347"/>
              <a:gd name="connsiteX9" fmla="*/ 331038 w 5505108"/>
              <a:gd name="connsiteY9" fmla="*/ 5302347 h 5302347"/>
              <a:gd name="connsiteX10" fmla="*/ 295488 w 5505108"/>
              <a:gd name="connsiteY10" fmla="*/ 5223715 h 5302347"/>
              <a:gd name="connsiteX11" fmla="*/ 0 w 5505108"/>
              <a:gd name="connsiteY11" fmla="*/ 3760110 h 5302347"/>
              <a:gd name="connsiteX12" fmla="*/ 3760110 w 5505108"/>
              <a:gd name="connsiteY12" fmla="*/ 0 h 530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05108" h="5302347">
                <a:moveTo>
                  <a:pt x="3760110" y="0"/>
                </a:moveTo>
                <a:cubicBezTo>
                  <a:pt x="4279273" y="0"/>
                  <a:pt x="4773861" y="105216"/>
                  <a:pt x="5223714" y="295488"/>
                </a:cubicBezTo>
                <a:lnTo>
                  <a:pt x="5505108" y="431043"/>
                </a:lnTo>
                <a:lnTo>
                  <a:pt x="5505108" y="2123505"/>
                </a:lnTo>
                <a:lnTo>
                  <a:pt x="5453499" y="2066721"/>
                </a:lnTo>
                <a:cubicBezTo>
                  <a:pt x="5020123" y="1633345"/>
                  <a:pt x="4421420" y="1365296"/>
                  <a:pt x="3760110" y="1365296"/>
                </a:cubicBezTo>
                <a:cubicBezTo>
                  <a:pt x="2437491" y="1365296"/>
                  <a:pt x="1365296" y="2437491"/>
                  <a:pt x="1365296" y="3760110"/>
                </a:cubicBezTo>
                <a:cubicBezTo>
                  <a:pt x="1365296" y="4338756"/>
                  <a:pt x="1570521" y="4869469"/>
                  <a:pt x="1912155" y="5283434"/>
                </a:cubicBezTo>
                <a:lnTo>
                  <a:pt x="1929345" y="5302347"/>
                </a:lnTo>
                <a:lnTo>
                  <a:pt x="331038" y="5302347"/>
                </a:lnTo>
                <a:lnTo>
                  <a:pt x="295488" y="5223715"/>
                </a:lnTo>
                <a:cubicBezTo>
                  <a:pt x="105217" y="4773861"/>
                  <a:pt x="0" y="4279273"/>
                  <a:pt x="0" y="3760110"/>
                </a:cubicBezTo>
                <a:cubicBezTo>
                  <a:pt x="0" y="1683459"/>
                  <a:pt x="1683459" y="0"/>
                  <a:pt x="37601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427425"/>
            <a:ext cx="5396400" cy="688256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125612"/>
            <a:ext cx="5396400" cy="1079577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Subtitle Placeholder">
            <a:extLst>
              <a:ext uri="{FF2B5EF4-FFF2-40B4-BE49-F238E27FC236}">
                <a16:creationId xmlns:a16="http://schemas.microsoft.com/office/drawing/2014/main" id="{8EC2B027-F9FD-0DB7-B983-5C47FB54A7A8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87858"/>
            <a:ext cx="5396400" cy="687600"/>
          </a:xfrm>
        </p:spPr>
        <p:txBody>
          <a:bodyPr wrap="square" lIns="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1F4FE25-7EC4-C5D4-64FF-20FE46EEE40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5187015"/>
            <a:ext cx="5396400" cy="108000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">
            <a:extLst>
              <a:ext uri="{FF2B5EF4-FFF2-40B4-BE49-F238E27FC236}">
                <a16:creationId xmlns:a16="http://schemas.microsoft.com/office/drawing/2014/main" id="{FAFEB25C-CFC1-8FEF-9A2F-36278018D8BB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427425"/>
            <a:ext cx="0" cy="38395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ubtitle Placeholder">
            <a:extLst>
              <a:ext uri="{FF2B5EF4-FFF2-40B4-BE49-F238E27FC236}">
                <a16:creationId xmlns:a16="http://schemas.microsoft.com/office/drawing/2014/main" id="{116CB51D-9534-F7D6-D61E-D69C3016D6A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08225" y="2427425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79D7D2C-E053-1822-95CA-8266A0169960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6208225" y="3125612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ubtitle Placeholder">
            <a:extLst>
              <a:ext uri="{FF2B5EF4-FFF2-40B4-BE49-F238E27FC236}">
                <a16:creationId xmlns:a16="http://schemas.microsoft.com/office/drawing/2014/main" id="{29BE7874-6F8A-D363-8E22-48FD9221A396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208225" y="4487858"/>
            <a:ext cx="5396400" cy="687600"/>
          </a:xfrm>
        </p:spPr>
        <p:txBody>
          <a:bodyPr wrap="square" lIns="108000" tIns="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4562F5-0E08-FDFC-2684-3AC168723BE6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6208225" y="5187015"/>
            <a:ext cx="5396400" cy="10800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22D31091-4126-3AF0-0E73-512ED8431592}"/>
              </a:ext>
            </a:extLst>
          </p:cNvPr>
          <p:cNvCxnSpPr>
            <a:cxnSpLocks/>
          </p:cNvCxnSpPr>
          <p:nvPr userDrawn="1"/>
        </p:nvCxnSpPr>
        <p:spPr>
          <a:xfrm flipH="1">
            <a:off x="587375" y="4347220"/>
            <a:ext cx="1101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5241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40111D9-9615-C1EC-934E-C33457C00A1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58054"/>
      </p:ext>
    </p:extLst>
  </p:cSld>
  <p:clrMapOvr>
    <a:masterClrMapping/>
  </p:clrMapOvr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s C4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F7049D2-BB3B-6064-384A-B54CEA26B140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93321-7687-C12B-4E46-34DDF65CDC72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1941571"/>
            <a:ext cx="7268063" cy="939332"/>
          </a:xfrm>
        </p:spPr>
        <p:txBody>
          <a:bodyPr lIns="0" tIns="144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407957D6-6FB7-7DCF-FD38-4B3347EE0D49}"/>
              </a:ext>
            </a:extLst>
          </p:cNvPr>
          <p:cNvSpPr>
            <a:spLocks noGrp="1"/>
          </p:cNvSpPr>
          <p:nvPr>
            <p:ph type="tbl" sz="quarter" idx="29"/>
          </p:nvPr>
        </p:nvSpPr>
        <p:spPr>
          <a:xfrm>
            <a:off x="587375" y="3042785"/>
            <a:ext cx="11017250" cy="32310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572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adial Bars C41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35DD5-0C41-4AF4-E82A-A985B29A2F9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634CB3D6-AF8B-D045-366E-D77BCC389C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6095" y="2164074"/>
            <a:ext cx="3504256" cy="4693925"/>
          </a:xfrm>
          <a:prstGeom prst="round2SameRect">
            <a:avLst>
              <a:gd name="adj1" fmla="val 14058"/>
              <a:gd name="adj2" fmla="val 0"/>
            </a:avLst>
          </a:prstGeom>
        </p:spPr>
        <p:txBody>
          <a:bodyPr/>
          <a:lstStyle/>
          <a:p>
            <a:endParaRPr lang="ru-RU"/>
          </a:p>
        </p:txBody>
      </p:sp>
      <p:cxnSp>
        <p:nvCxnSpPr>
          <p:cNvPr id="11" name="Straight Connector">
            <a:extLst>
              <a:ext uri="{FF2B5EF4-FFF2-40B4-BE49-F238E27FC236}">
                <a16:creationId xmlns:a16="http://schemas.microsoft.com/office/drawing/2014/main" id="{F1B372DA-9935-3A17-75AC-847C7FD2E3D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4568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adial Bars C42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7B6D79-024A-ED7C-2024-28EBEAFFBCDC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8032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32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43061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4592488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92488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807517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457594"/>
            <a:ext cx="3524738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956796"/>
            <a:ext cx="3524738" cy="1328876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4455705"/>
            <a:ext cx="3506944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956796"/>
            <a:ext cx="3506944" cy="13284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8337400" y="2364284"/>
            <a:ext cx="1854612" cy="1854612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37400" y="2364284"/>
            <a:ext cx="1854612" cy="1854612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52429" y="2845801"/>
            <a:ext cx="1476801" cy="891579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4455705"/>
            <a:ext cx="3506944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956796"/>
            <a:ext cx="3506944" cy="13284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798811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4243670" y="4455705"/>
            <a:ext cx="0" cy="1829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763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adial Bars C43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1A70C86-A95D-41C9-E3F7-4C90E9FC5432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2F10DCD-AE8F-29FA-2E4D-F56AD1B75DD3}"/>
              </a:ext>
            </a:extLst>
          </p:cNvPr>
          <p:cNvSpPr/>
          <p:nvPr userDrawn="1"/>
        </p:nvSpPr>
        <p:spPr>
          <a:xfrm>
            <a:off x="826346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4E988A8C-7BDF-9D2F-18F2-32E318AEE7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6346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ercent Placeholder">
            <a:extLst>
              <a:ext uri="{FF2B5EF4-FFF2-40B4-BE49-F238E27FC236}">
                <a16:creationId xmlns:a16="http://schemas.microsoft.com/office/drawing/2014/main" id="{D4FB04DF-CB16-C10F-9576-25A579CBE9F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74638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22B0B5-505C-A386-A4E5-4830E8F93DFC}"/>
              </a:ext>
            </a:extLst>
          </p:cNvPr>
          <p:cNvSpPr/>
          <p:nvPr userDrawn="1"/>
        </p:nvSpPr>
        <p:spPr>
          <a:xfrm>
            <a:off x="3630675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1E44D06-23CE-FC30-02D6-B63070691C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30675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3" name="Percent Placeholder">
            <a:extLst>
              <a:ext uri="{FF2B5EF4-FFF2-40B4-BE49-F238E27FC236}">
                <a16:creationId xmlns:a16="http://schemas.microsoft.com/office/drawing/2014/main" id="{DA362CCC-E569-50D2-8B2B-9B7D72D539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78967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Subtitle Placeholder">
            <a:extLst>
              <a:ext uri="{FF2B5EF4-FFF2-40B4-BE49-F238E27FC236}">
                <a16:creationId xmlns:a16="http://schemas.microsoft.com/office/drawing/2014/main" id="{5EC6FEAE-ECE3-69E4-4A60-F7A3476A383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50" y="4190148"/>
            <a:ext cx="2588113" cy="489534"/>
          </a:xfrm>
        </p:spPr>
        <p:txBody>
          <a:bodyPr wrap="square" lIns="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38A3C07-1001-0BC9-CBAB-333A5050BE61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50" y="4692614"/>
            <a:ext cx="2588113" cy="1576800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94CE2B53-4E70-BD9B-EF16-8955448FEA6C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979" y="4190148"/>
            <a:ext cx="2592387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0B5BA5C-6D81-EDFB-0156-67973B17CCC2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979" y="4691239"/>
            <a:ext cx="2592387" cy="1578175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813E020-6CF0-12D0-E6E2-05842B904C7C}"/>
              </a:ext>
            </a:extLst>
          </p:cNvPr>
          <p:cNvSpPr/>
          <p:nvPr userDrawn="1"/>
        </p:nvSpPr>
        <p:spPr>
          <a:xfrm>
            <a:off x="6439278" y="2429054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3D9E0456-FE02-0B0D-6EE7-4808FC2B33C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39278" y="2429054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14" name="Percent Placeholder">
            <a:extLst>
              <a:ext uri="{FF2B5EF4-FFF2-40B4-BE49-F238E27FC236}">
                <a16:creationId xmlns:a16="http://schemas.microsoft.com/office/drawing/2014/main" id="{F98A8A39-DAED-C1F2-BCFE-2C891638D1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87570" y="2807046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5" name="Subtitle Placeholder">
            <a:extLst>
              <a:ext uri="{FF2B5EF4-FFF2-40B4-BE49-F238E27FC236}">
                <a16:creationId xmlns:a16="http://schemas.microsoft.com/office/drawing/2014/main" id="{2B2AE8A7-3D4F-9644-1A58-5DED54068218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4582" y="4190148"/>
            <a:ext cx="2591913" cy="489534"/>
          </a:xfrm>
        </p:spPr>
        <p:txBody>
          <a:bodyPr wrap="square" lIns="108000" tIns="108000" rIns="10800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9AA9EA4-8A91-563D-796A-023F4EC7B0D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4582" y="4692614"/>
            <a:ext cx="2591913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2" name="Straight Connector">
            <a:extLst>
              <a:ext uri="{FF2B5EF4-FFF2-40B4-BE49-F238E27FC236}">
                <a16:creationId xmlns:a16="http://schemas.microsoft.com/office/drawing/2014/main" id="{FDECF418-0325-22D8-85F8-0C1111EDE009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474" y="4187170"/>
            <a:ext cx="0" cy="20888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">
            <a:extLst>
              <a:ext uri="{FF2B5EF4-FFF2-40B4-BE49-F238E27FC236}">
                <a16:creationId xmlns:a16="http://schemas.microsoft.com/office/drawing/2014/main" id="{D9FA0CE7-F341-A13D-8046-54C5D70A1AEE}"/>
              </a:ext>
            </a:extLst>
          </p:cNvPr>
          <p:cNvCxnSpPr>
            <a:cxnSpLocks/>
          </p:cNvCxnSpPr>
          <p:nvPr userDrawn="1"/>
        </p:nvCxnSpPr>
        <p:spPr>
          <a:xfrm flipV="1">
            <a:off x="3287871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A09F6F27-9F30-799E-367C-16817FD937C0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012712" y="4190148"/>
            <a:ext cx="2591913" cy="489534"/>
          </a:xfrm>
        </p:spPr>
        <p:txBody>
          <a:bodyPr wrap="square" lIns="108000" tIns="108000" rIns="0" bIns="72000" anchor="b" anchorCtr="0">
            <a:sp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FADA109-6263-C03F-1866-3F1F760BF347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12712" y="4692614"/>
            <a:ext cx="25919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">
            <a:extLst>
              <a:ext uri="{FF2B5EF4-FFF2-40B4-BE49-F238E27FC236}">
                <a16:creationId xmlns:a16="http://schemas.microsoft.com/office/drawing/2014/main" id="{375800F5-BEE8-1439-6390-996DAF17C8B6}"/>
              </a:ext>
            </a:extLst>
          </p:cNvPr>
          <p:cNvCxnSpPr>
            <a:cxnSpLocks/>
          </p:cNvCxnSpPr>
          <p:nvPr userDrawn="1"/>
        </p:nvCxnSpPr>
        <p:spPr>
          <a:xfrm flipV="1">
            <a:off x="8904603" y="4188050"/>
            <a:ext cx="0" cy="208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11F02CDE-C4FA-0860-88A2-D501429A83D6}"/>
              </a:ext>
            </a:extLst>
          </p:cNvPr>
          <p:cNvSpPr/>
          <p:nvPr userDrawn="1"/>
        </p:nvSpPr>
        <p:spPr>
          <a:xfrm>
            <a:off x="9247408" y="2375802"/>
            <a:ext cx="1455876" cy="1455876"/>
          </a:xfrm>
          <a:prstGeom prst="ellipse">
            <a:avLst/>
          </a:prstGeom>
          <a:noFill/>
          <a:ln w="190500">
            <a:solidFill>
              <a:schemeClr val="accent6">
                <a:alpha val="9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GB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10C33DB2-873C-8451-424A-4F8DE02D9A8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47408" y="2375802"/>
            <a:ext cx="1455876" cy="1455876"/>
          </a:xfrm>
          <a:prstGeom prst="arc">
            <a:avLst>
              <a:gd name="adj1" fmla="val 16200000"/>
              <a:gd name="adj2" fmla="val 13391445"/>
            </a:avLst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>
              <a:buNone/>
              <a:defRPr lang="en-GB" sz="1000" dirty="0">
                <a:solidFill>
                  <a:sysClr val="windowText" lastClr="000000"/>
                </a:solidFill>
              </a:defRPr>
            </a:lvl1pPr>
          </a:lstStyle>
          <a:p>
            <a:pPr lvl="0" algn="ctr" defTabSz="914400"/>
            <a:r>
              <a:rPr lang="en-US" dirty="0"/>
              <a:t> </a:t>
            </a:r>
            <a:endParaRPr lang="en-GB" dirty="0"/>
          </a:p>
        </p:txBody>
      </p:sp>
      <p:sp>
        <p:nvSpPr>
          <p:cNvPr id="32" name="Percent Placeholder">
            <a:extLst>
              <a:ext uri="{FF2B5EF4-FFF2-40B4-BE49-F238E27FC236}">
                <a16:creationId xmlns:a16="http://schemas.microsoft.com/office/drawing/2014/main" id="{F2660B19-E5CF-03D7-C3FC-F91885EF078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395700" y="2753794"/>
            <a:ext cx="1159293" cy="699892"/>
          </a:xfrm>
        </p:spPr>
        <p:txBody>
          <a:bodyPr lIns="0" tIns="108000" rIns="0" bIns="1440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24946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968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ChartV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6699470-FC89-CB4A-F6A1-3DD78B94B6F7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39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0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591650" y="2236169"/>
            <a:ext cx="3524096" cy="1214142"/>
          </a:xfrm>
        </p:spPr>
        <p:txBody>
          <a:bodyPr wrap="square" lIns="0" tIns="216000" rIns="21600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591650" y="3460243"/>
            <a:ext cx="3524096" cy="2824670"/>
          </a:xfrm>
        </p:spPr>
        <p:txBody>
          <a:bodyPr lIns="0" tIns="108000" rIns="216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4332288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55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Chart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E36220A-2B47-8207-80E3-ED9AEF28C6D1}"/>
              </a:ext>
            </a:extLst>
          </p:cNvPr>
          <p:cNvSpPr/>
          <p:nvPr userDrawn="1"/>
        </p:nvSpPr>
        <p:spPr>
          <a:xfrm>
            <a:off x="10082990" y="0"/>
            <a:ext cx="2109010" cy="2109010"/>
          </a:xfrm>
          <a:custGeom>
            <a:avLst/>
            <a:gdLst>
              <a:gd name="connsiteX0" fmla="*/ 0 w 2109010"/>
              <a:gd name="connsiteY0" fmla="*/ 0 h 2109010"/>
              <a:gd name="connsiteX1" fmla="*/ 765781 w 2109010"/>
              <a:gd name="connsiteY1" fmla="*/ 0 h 2109010"/>
              <a:gd name="connsiteX2" fmla="*/ 2109009 w 2109010"/>
              <a:gd name="connsiteY2" fmla="*/ 1343228 h 2109010"/>
              <a:gd name="connsiteX3" fmla="*/ 2109010 w 2109010"/>
              <a:gd name="connsiteY3" fmla="*/ 1343228 h 2109010"/>
              <a:gd name="connsiteX4" fmla="*/ 2109010 w 2109010"/>
              <a:gd name="connsiteY4" fmla="*/ 2109010 h 2109010"/>
              <a:gd name="connsiteX5" fmla="*/ 0 w 2109010"/>
              <a:gd name="connsiteY5" fmla="*/ 0 h 2109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010" h="2109010">
                <a:moveTo>
                  <a:pt x="0" y="0"/>
                </a:moveTo>
                <a:lnTo>
                  <a:pt x="765781" y="0"/>
                </a:lnTo>
                <a:cubicBezTo>
                  <a:pt x="765781" y="741844"/>
                  <a:pt x="1367165" y="1343228"/>
                  <a:pt x="2109009" y="1343228"/>
                </a:cubicBezTo>
                <a:lnTo>
                  <a:pt x="2109010" y="1343228"/>
                </a:lnTo>
                <a:lnTo>
                  <a:pt x="2109010" y="2109010"/>
                </a:lnTo>
                <a:cubicBezTo>
                  <a:pt x="944236" y="2109010"/>
                  <a:pt x="0" y="116477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D444F5-D595-F88E-BEA6-68D6A4E86C07}"/>
              </a:ext>
            </a:extLst>
          </p:cNvPr>
          <p:cNvSpPr/>
          <p:nvPr userDrawn="1"/>
        </p:nvSpPr>
        <p:spPr>
          <a:xfrm>
            <a:off x="8075612" y="2236169"/>
            <a:ext cx="4116388" cy="46218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4" name="Subtitle Placeholder">
            <a:extLst>
              <a:ext uri="{FF2B5EF4-FFF2-40B4-BE49-F238E27FC236}">
                <a16:creationId xmlns:a16="http://schemas.microsoft.com/office/drawing/2014/main" id="{4B9E17C6-8EFF-03D0-72BA-CAC2B146B71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80529" y="2236169"/>
            <a:ext cx="3524096" cy="1214142"/>
          </a:xfrm>
        </p:spPr>
        <p:txBody>
          <a:bodyPr wrap="square" lIns="216000" tIns="216000" rIns="0" bIns="72000" anchor="b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1" y="1313707"/>
            <a:ext cx="11012974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450D951-48B5-4B7A-39FC-A2A9495054A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080529" y="3460243"/>
            <a:ext cx="3524096" cy="2824670"/>
          </a:xfrm>
        </p:spPr>
        <p:txBody>
          <a:bodyPr lIns="216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66D05320-99B2-9216-B2B5-BF36B0DDA1A5}"/>
              </a:ext>
            </a:extLst>
          </p:cNvPr>
          <p:cNvSpPr>
            <a:spLocks noGrp="1"/>
          </p:cNvSpPr>
          <p:nvPr>
            <p:ph type="chart" sz="quarter" idx="27"/>
          </p:nvPr>
        </p:nvSpPr>
        <p:spPr>
          <a:xfrm>
            <a:off x="591651" y="2157571"/>
            <a:ext cx="7272337" cy="412734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13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B3D486-5A7A-B6E6-4CB8-E79CAD13705A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6D0B66B6-05C1-C118-A185-F71B19D9D728}"/>
              </a:ext>
            </a:extLst>
          </p:cNvPr>
          <p:cNvSpPr/>
          <p:nvPr userDrawn="1"/>
        </p:nvSpPr>
        <p:spPr>
          <a:xfrm>
            <a:off x="8097681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51A8FEF-D06C-0A75-D126-5710089E484C}"/>
              </a:ext>
            </a:extLst>
          </p:cNvPr>
          <p:cNvSpPr/>
          <p:nvPr userDrawn="1"/>
        </p:nvSpPr>
        <p:spPr>
          <a:xfrm>
            <a:off x="435276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3524738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3524738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4352769" y="3901893"/>
            <a:ext cx="350694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352769" y="4708872"/>
            <a:ext cx="350694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8097681" y="3901893"/>
            <a:ext cx="3506944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8097681" y="4708872"/>
            <a:ext cx="3506944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265"/>
            <a:ext cx="10896057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083ABD58-9311-5E0A-E133-45FB6D7FE59D}"/>
              </a:ext>
            </a:extLst>
          </p:cNvPr>
          <p:cNvSpPr/>
          <p:nvPr userDrawn="1"/>
        </p:nvSpPr>
        <p:spPr>
          <a:xfrm>
            <a:off x="591649" y="2805865"/>
            <a:ext cx="2804013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Milestone Placeholder">
            <a:extLst>
              <a:ext uri="{FF2B5EF4-FFF2-40B4-BE49-F238E27FC236}">
                <a16:creationId xmlns:a16="http://schemas.microsoft.com/office/drawing/2014/main" id="{4B86109D-16EA-BCC3-48F8-E061FFA431FB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471"/>
            <a:ext cx="2804400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Milestone Placeholder">
            <a:extLst>
              <a:ext uri="{FF2B5EF4-FFF2-40B4-BE49-F238E27FC236}">
                <a16:creationId xmlns:a16="http://schemas.microsoft.com/office/drawing/2014/main" id="{0A475C85-C51B-AE71-78B9-FE6B6862A7D6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4352769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" name="Milestone Placeholder">
            <a:extLst>
              <a:ext uri="{FF2B5EF4-FFF2-40B4-BE49-F238E27FC236}">
                <a16:creationId xmlns:a16="http://schemas.microsoft.com/office/drawing/2014/main" id="{9ED3C798-64D1-1AC4-5CD3-D4748C989071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097681" y="2805865"/>
            <a:ext cx="2804400" cy="874800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624361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I60V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E1882EC-4C61-D53A-2DF1-C2C530AC6C13}"/>
              </a:ext>
            </a:extLst>
          </p:cNvPr>
          <p:cNvSpPr/>
          <p:nvPr userDrawn="1"/>
        </p:nvSpPr>
        <p:spPr>
          <a:xfrm>
            <a:off x="6686892" y="0"/>
            <a:ext cx="5505108" cy="5371380"/>
          </a:xfrm>
          <a:custGeom>
            <a:avLst/>
            <a:gdLst>
              <a:gd name="connsiteX0" fmla="*/ 366623 w 5505108"/>
              <a:gd name="connsiteY0" fmla="*/ 0 h 5371380"/>
              <a:gd name="connsiteX1" fmla="*/ 1992086 w 5505108"/>
              <a:gd name="connsiteY1" fmla="*/ 0 h 5371380"/>
              <a:gd name="connsiteX2" fmla="*/ 1912155 w 5505108"/>
              <a:gd name="connsiteY2" fmla="*/ 87946 h 5371380"/>
              <a:gd name="connsiteX3" fmla="*/ 1365296 w 5505108"/>
              <a:gd name="connsiteY3" fmla="*/ 1611270 h 5371380"/>
              <a:gd name="connsiteX4" fmla="*/ 3760110 w 5505108"/>
              <a:gd name="connsiteY4" fmla="*/ 4006084 h 5371380"/>
              <a:gd name="connsiteX5" fmla="*/ 5453499 w 5505108"/>
              <a:gd name="connsiteY5" fmla="*/ 3304659 h 5371380"/>
              <a:gd name="connsiteX6" fmla="*/ 5505108 w 5505108"/>
              <a:gd name="connsiteY6" fmla="*/ 3247875 h 5371380"/>
              <a:gd name="connsiteX7" fmla="*/ 5505108 w 5505108"/>
              <a:gd name="connsiteY7" fmla="*/ 4941778 h 5371380"/>
              <a:gd name="connsiteX8" fmla="*/ 5390273 w 5505108"/>
              <a:gd name="connsiteY8" fmla="*/ 5000593 h 5371380"/>
              <a:gd name="connsiteX9" fmla="*/ 3760110 w 5505108"/>
              <a:gd name="connsiteY9" fmla="*/ 5371380 h 5371380"/>
              <a:gd name="connsiteX10" fmla="*/ 0 w 5505108"/>
              <a:gd name="connsiteY10" fmla="*/ 1611270 h 5371380"/>
              <a:gd name="connsiteX11" fmla="*/ 295489 w 5505108"/>
              <a:gd name="connsiteY11" fmla="*/ 147666 h 5371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05108" h="5371380">
                <a:moveTo>
                  <a:pt x="366623" y="0"/>
                </a:moveTo>
                <a:lnTo>
                  <a:pt x="1992086" y="0"/>
                </a:lnTo>
                <a:lnTo>
                  <a:pt x="1912155" y="87946"/>
                </a:lnTo>
                <a:cubicBezTo>
                  <a:pt x="1570521" y="501911"/>
                  <a:pt x="1365296" y="1032624"/>
                  <a:pt x="1365296" y="1611270"/>
                </a:cubicBezTo>
                <a:cubicBezTo>
                  <a:pt x="1365296" y="2933889"/>
                  <a:pt x="2437491" y="4006084"/>
                  <a:pt x="3760110" y="4006084"/>
                </a:cubicBezTo>
                <a:cubicBezTo>
                  <a:pt x="4421420" y="4006084"/>
                  <a:pt x="5020123" y="3738035"/>
                  <a:pt x="5453499" y="3304659"/>
                </a:cubicBezTo>
                <a:lnTo>
                  <a:pt x="5505108" y="3247875"/>
                </a:lnTo>
                <a:lnTo>
                  <a:pt x="5505108" y="4941778"/>
                </a:lnTo>
                <a:lnTo>
                  <a:pt x="5390273" y="5000593"/>
                </a:lnTo>
                <a:cubicBezTo>
                  <a:pt x="4897124" y="5238216"/>
                  <a:pt x="4344168" y="5371380"/>
                  <a:pt x="3760110" y="5371380"/>
                </a:cubicBezTo>
                <a:cubicBezTo>
                  <a:pt x="1683459" y="5371380"/>
                  <a:pt x="0" y="3687921"/>
                  <a:pt x="0" y="1611270"/>
                </a:cubicBezTo>
                <a:cubicBezTo>
                  <a:pt x="0" y="1092107"/>
                  <a:pt x="105217" y="597519"/>
                  <a:pt x="295489" y="147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pic>
        <p:nvPicPr>
          <p:cNvPr id="6" name="Graphic" descr="Портфель со сплошной заливкой">
            <a:extLst>
              <a:ext uri="{FF2B5EF4-FFF2-40B4-BE49-F238E27FC236}">
                <a16:creationId xmlns:a16="http://schemas.microsoft.com/office/drawing/2014/main" id="{1D2A880B-8363-6BB1-EDBC-9D9AC3A0FD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328" y="480357"/>
            <a:ext cx="360000" cy="3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5F4140-01A9-CA27-95B0-9995EFE832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650" y="1313707"/>
            <a:ext cx="11012975" cy="62786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>
              <a:lnSpc>
                <a:spcPct val="85000"/>
              </a:lnSpc>
              <a:defRPr sz="4800" b="1" spc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  <a:r>
              <a:rPr lang="ru-RU" dirty="0"/>
              <a:t> </a:t>
            </a:r>
            <a:r>
              <a:rPr lang="en-US" dirty="0"/>
              <a:t>STYLES</a:t>
            </a:r>
            <a:endParaRPr lang="ru-RU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8521E81F-5FA9-C43D-0F22-54ABF7247B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7588" y="572328"/>
            <a:ext cx="4900462" cy="207749"/>
          </a:xfrm>
        </p:spPr>
        <p:txBody>
          <a:bodyPr wrap="square" lIns="0" tIns="0" rIns="0" bIns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>
                <a:solidFill>
                  <a:schemeClr val="tx1">
                    <a:alpha val="3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Footer Placeholder</a:t>
            </a:r>
            <a:endParaRPr lang="ru-RU" dirty="0"/>
          </a:p>
        </p:txBody>
      </p:sp>
      <p:sp>
        <p:nvSpPr>
          <p:cNvPr id="10" name="Subtitle Placeholder">
            <a:extLst>
              <a:ext uri="{FF2B5EF4-FFF2-40B4-BE49-F238E27FC236}">
                <a16:creationId xmlns:a16="http://schemas.microsoft.com/office/drawing/2014/main" id="{3C578F54-0357-FC3C-57CF-6F8D05B6A53D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591649" y="3901893"/>
            <a:ext cx="2588114" cy="797311"/>
          </a:xfrm>
        </p:spPr>
        <p:txBody>
          <a:bodyPr wrap="square" lIns="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3EB2468-E245-2DED-D829-844CB93E6560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591649" y="4708872"/>
            <a:ext cx="2588114" cy="1578175"/>
          </a:xfrm>
        </p:spPr>
        <p:txBody>
          <a:bodyPr lIns="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ubtitle Placeholder">
            <a:extLst>
              <a:ext uri="{FF2B5EF4-FFF2-40B4-BE49-F238E27FC236}">
                <a16:creationId xmlns:a16="http://schemas.microsoft.com/office/drawing/2014/main" id="{A4608AC4-9633-432E-A00D-BAF47E7F6D3D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395663" y="3901893"/>
            <a:ext cx="2588114" cy="799200"/>
          </a:xfrm>
        </p:spPr>
        <p:txBody>
          <a:bodyPr wrap="square" lIns="108000" tIns="108000" rIns="10800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005961-BBE4-2C44-2DC1-E253F5E5634F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3395663" y="4708872"/>
            <a:ext cx="2588114" cy="1576800"/>
          </a:xfrm>
        </p:spPr>
        <p:txBody>
          <a:bodyPr lIns="108000" tIns="108000" rIns="10800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Subtitle Placeholder">
            <a:extLst>
              <a:ext uri="{FF2B5EF4-FFF2-40B4-BE49-F238E27FC236}">
                <a16:creationId xmlns:a16="http://schemas.microsoft.com/office/drawing/2014/main" id="{7A5974F5-D036-CC61-1995-C9375973527E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6208225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2869ED7-FBB0-93B7-7FCB-84D260F57455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6208225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">
            <a:extLst>
              <a:ext uri="{FF2B5EF4-FFF2-40B4-BE49-F238E27FC236}">
                <a16:creationId xmlns:a16="http://schemas.microsoft.com/office/drawing/2014/main" id="{F2F78907-9AB5-D108-C994-7C801A9AACCC}"/>
              </a:ext>
            </a:extLst>
          </p:cNvPr>
          <p:cNvCxnSpPr>
            <a:cxnSpLocks/>
          </p:cNvCxnSpPr>
          <p:nvPr userDrawn="1"/>
        </p:nvCxnSpPr>
        <p:spPr>
          <a:xfrm>
            <a:off x="708568" y="3243659"/>
            <a:ext cx="11236505" cy="0"/>
          </a:xfrm>
          <a:prstGeom prst="line">
            <a:avLst/>
          </a:pr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ubtitle Placeholder">
            <a:extLst>
              <a:ext uri="{FF2B5EF4-FFF2-40B4-BE49-F238E27FC236}">
                <a16:creationId xmlns:a16="http://schemas.microsoft.com/office/drawing/2014/main" id="{D93FE7CA-7C48-3B4E-5868-2DA68DC36D48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012237" y="3901893"/>
            <a:ext cx="2588113" cy="799200"/>
          </a:xfrm>
        </p:spPr>
        <p:txBody>
          <a:bodyPr wrap="square" lIns="108000" tIns="108000" rIns="0" bIns="72000" anchor="t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2000" spc="0" baseline="0">
                <a:solidFill>
                  <a:schemeClr val="tx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8A2745C-C681-FBB1-EDF5-0B4009BBA5C3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9012237" y="4708872"/>
            <a:ext cx="2588113" cy="1576800"/>
          </a:xfrm>
        </p:spPr>
        <p:txBody>
          <a:bodyPr lIns="108000" tIns="108000" rIns="0" bIns="0" anchor="t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BE4E8829-0031-5716-BC81-D3952FE30DB4}"/>
              </a:ext>
            </a:extLst>
          </p:cNvPr>
          <p:cNvSpPr/>
          <p:nvPr userDrawn="1"/>
        </p:nvSpPr>
        <p:spPr>
          <a:xfrm>
            <a:off x="591649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Milestone Placeholder">
            <a:extLst>
              <a:ext uri="{FF2B5EF4-FFF2-40B4-BE49-F238E27FC236}">
                <a16:creationId xmlns:a16="http://schemas.microsoft.com/office/drawing/2014/main" id="{08B428FB-6482-9C5A-35C7-01BD09EB6F49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91649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F88D9286-05CE-FD15-5C51-08AF5AB76E54}"/>
              </a:ext>
            </a:extLst>
          </p:cNvPr>
          <p:cNvSpPr/>
          <p:nvPr userDrawn="1"/>
        </p:nvSpPr>
        <p:spPr>
          <a:xfrm>
            <a:off x="3395663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Milestone Placeholder">
            <a:extLst>
              <a:ext uri="{FF2B5EF4-FFF2-40B4-BE49-F238E27FC236}">
                <a16:creationId xmlns:a16="http://schemas.microsoft.com/office/drawing/2014/main" id="{8E6D622D-C0BB-A2E5-3D5D-5C16D78C05D2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3395663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99C54EA3-73B0-F1F9-EE54-4A4A6C12D778}"/>
              </a:ext>
            </a:extLst>
          </p:cNvPr>
          <p:cNvSpPr/>
          <p:nvPr userDrawn="1"/>
        </p:nvSpPr>
        <p:spPr>
          <a:xfrm>
            <a:off x="6208225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lestone Placeholder">
            <a:extLst>
              <a:ext uri="{FF2B5EF4-FFF2-40B4-BE49-F238E27FC236}">
                <a16:creationId xmlns:a16="http://schemas.microsoft.com/office/drawing/2014/main" id="{A6088B3A-B7C4-E400-13A1-30A990CA0320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208225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D218F089-FAE1-871B-8094-397B6497E91D}"/>
              </a:ext>
            </a:extLst>
          </p:cNvPr>
          <p:cNvSpPr/>
          <p:nvPr userDrawn="1"/>
        </p:nvSpPr>
        <p:spPr>
          <a:xfrm>
            <a:off x="9012237" y="2806259"/>
            <a:ext cx="2583482" cy="874800"/>
          </a:xfrm>
          <a:prstGeom prst="homePlate">
            <a:avLst>
              <a:gd name="adj" fmla="val 25878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Milestone Placeholder">
            <a:extLst>
              <a:ext uri="{FF2B5EF4-FFF2-40B4-BE49-F238E27FC236}">
                <a16:creationId xmlns:a16="http://schemas.microsoft.com/office/drawing/2014/main" id="{38BCB0D6-F854-4F6C-15ED-092810FEB250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9012237" y="2805865"/>
            <a:ext cx="2583839" cy="875588"/>
          </a:xfrm>
        </p:spPr>
        <p:txBody>
          <a:bodyPr wrap="square" lIns="216000" tIns="144000" rIns="108000" bIns="144000" anchor="ctr" anchorCtr="0">
            <a:noAutofit/>
          </a:bodyPr>
          <a:lstStyle>
            <a:lvl1pPr marL="0" indent="0" algn="l">
              <a:spcBef>
                <a:spcPts val="600"/>
              </a:spcBef>
              <a:buNone/>
              <a:defRPr sz="1900" spc="0" baseline="0">
                <a:solidFill>
                  <a:schemeClr val="bg1"/>
                </a:solidFill>
                <a:latin typeface="Bahnschrif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584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image" Target="../media/image2.jpeg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8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image" Target="../media/image2.jpeg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Faculty applied science  IT department fall 2025-2026 IT 211 Data Structures &amp; Algorithms ​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36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BC626-9493-4173-4785-B4E4251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7" y="566333"/>
            <a:ext cx="110074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0C7E-C392-88D5-6F37-5427AF82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07" y="1825625"/>
            <a:ext cx="11007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6377199"/>
            <a:ext cx="1772000" cy="4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4050" r:id="rId2"/>
    <p:sldLayoutId id="2147483994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3" r:id="rId10"/>
    <p:sldLayoutId id="2147484002" r:id="rId11"/>
    <p:sldLayoutId id="2147484004" r:id="rId12"/>
    <p:sldLayoutId id="2147484005" r:id="rId13"/>
    <p:sldLayoutId id="2147484006" r:id="rId14"/>
    <p:sldLayoutId id="2147484007" r:id="rId15"/>
    <p:sldLayoutId id="2147484048" r:id="rId16"/>
    <p:sldLayoutId id="2147484009" r:id="rId17"/>
    <p:sldLayoutId id="2147484011" r:id="rId18"/>
    <p:sldLayoutId id="2147484012" r:id="rId19"/>
    <p:sldLayoutId id="2147484013" r:id="rId20"/>
    <p:sldLayoutId id="2147484014" r:id="rId21"/>
    <p:sldLayoutId id="2147484016" r:id="rId22"/>
    <p:sldLayoutId id="2147484017" r:id="rId23"/>
    <p:sldLayoutId id="2147484018" r:id="rId24"/>
    <p:sldLayoutId id="2147484019" r:id="rId25"/>
    <p:sldLayoutId id="2147484051" r:id="rId26"/>
    <p:sldLayoutId id="2147484052" r:id="rId27"/>
    <p:sldLayoutId id="2147484053" r:id="rId28"/>
    <p:sldLayoutId id="2147484054" r:id="rId29"/>
    <p:sldLayoutId id="2147484021" r:id="rId30"/>
    <p:sldLayoutId id="2147484022" r:id="rId31"/>
    <p:sldLayoutId id="2147484023" r:id="rId32"/>
    <p:sldLayoutId id="2147484025" r:id="rId33"/>
    <p:sldLayoutId id="2147484026" r:id="rId34"/>
    <p:sldLayoutId id="2147484027" r:id="rId35"/>
    <p:sldLayoutId id="2147484028" r:id="rId36"/>
    <p:sldLayoutId id="2147484029" r:id="rId37"/>
    <p:sldLayoutId id="2147484033" r:id="rId38"/>
    <p:sldLayoutId id="2147484031" r:id="rId39"/>
    <p:sldLayoutId id="2147484034" r:id="rId40"/>
    <p:sldLayoutId id="2147484035" r:id="rId41"/>
    <p:sldLayoutId id="2147484036" r:id="rId42"/>
    <p:sldLayoutId id="2147484038" r:id="rId43"/>
    <p:sldLayoutId id="2147484040" r:id="rId44"/>
    <p:sldLayoutId id="2147484041" r:id="rId45"/>
    <p:sldLayoutId id="2147484042" r:id="rId46"/>
    <p:sldLayoutId id="2147484043" r:id="rId47"/>
    <p:sldLayoutId id="2147484045" r:id="rId48"/>
    <p:sldLayoutId id="2147484046" r:id="rId49"/>
    <p:sldLayoutId id="2147484047" r:id="rId50"/>
    <p:sldLayoutId id="2147483991" r:id="rId51"/>
    <p:sldLayoutId id="2147483992" r:id="rId52"/>
    <p:sldLayoutId id="2147484055" r:id="rId5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12" pos="2003" userDrawn="1">
          <p15:clr>
            <a:srgbClr val="A4A3A4"/>
          </p15:clr>
        </p15:guide>
        <p15:guide id="13" pos="2139" userDrawn="1">
          <p15:clr>
            <a:srgbClr val="A4A3A4"/>
          </p15:clr>
        </p15:guide>
        <p15:guide id="14" pos="5541" userDrawn="1">
          <p15:clr>
            <a:srgbClr val="A4A3A4"/>
          </p15:clr>
        </p15:guide>
        <p15:guide id="15" pos="5677" userDrawn="1">
          <p15:clr>
            <a:srgbClr val="A4A3A4"/>
          </p15:clr>
        </p15:guide>
        <p15:guide id="16" pos="3772" userDrawn="1">
          <p15:clr>
            <a:srgbClr val="A4A3A4"/>
          </p15:clr>
        </p15:guide>
        <p15:guide id="17" pos="3908" userDrawn="1">
          <p15:clr>
            <a:srgbClr val="A4A3A4"/>
          </p15:clr>
        </p15:guide>
        <p15:guide id="18" pos="2593" userDrawn="1">
          <p15:clr>
            <a:srgbClr val="9FCC3B"/>
          </p15:clr>
        </p15:guide>
        <p15:guide id="19" pos="2729" userDrawn="1">
          <p15:clr>
            <a:srgbClr val="9FCC3B"/>
          </p15:clr>
        </p15:guide>
        <p15:guide id="20" pos="4951" userDrawn="1">
          <p15:clr>
            <a:srgbClr val="9FCC3B"/>
          </p15:clr>
        </p15:guide>
        <p15:guide id="21" pos="5087" userDrawn="1">
          <p15:clr>
            <a:srgbClr val="9FCC3B"/>
          </p15:clr>
        </p15:guide>
        <p15:guide id="22" orient="horz" pos="82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BC626-9493-4173-4785-B4E4251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207" y="566333"/>
            <a:ext cx="11007418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C0C7E-C392-88D5-6F37-5427AF82E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07" y="1825625"/>
            <a:ext cx="110074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E09F05A8-3E39-B0B1-3CD9-3F55B5F2E712}"/>
              </a:ext>
            </a:extLst>
          </p:cNvPr>
          <p:cNvSpPr txBox="1">
            <a:spLocks/>
          </p:cNvSpPr>
          <p:nvPr userDrawn="1"/>
        </p:nvSpPr>
        <p:spPr>
          <a:xfrm>
            <a:off x="11000187" y="572328"/>
            <a:ext cx="594606" cy="2000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6F24BE-8BEB-403A-BDCC-38E201D0662D}" type="slidenum">
              <a:rPr lang="en-ID" smtClean="0">
                <a:solidFill>
                  <a:schemeClr val="tx1">
                    <a:alpha val="35000"/>
                  </a:schemeClr>
                </a:solidFill>
              </a:rPr>
              <a:pPr/>
              <a:t>‹#›</a:t>
            </a:fld>
            <a:endParaRPr lang="en-ID" dirty="0">
              <a:solidFill>
                <a:schemeClr val="tx1">
                  <a:alpha val="3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88FD4-43FA-F80D-DA99-3B57A0B99735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25" y="6377199"/>
            <a:ext cx="1772000" cy="4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64" r:id="rId2"/>
    <p:sldLayoutId id="2147483875" r:id="rId3"/>
    <p:sldLayoutId id="2147483865" r:id="rId4"/>
    <p:sldLayoutId id="2147483876" r:id="rId5"/>
    <p:sldLayoutId id="2147483877" r:id="rId6"/>
    <p:sldLayoutId id="2147483870" r:id="rId7"/>
    <p:sldLayoutId id="2147483868" r:id="rId8"/>
    <p:sldLayoutId id="2147483874" r:id="rId9"/>
    <p:sldLayoutId id="2147483878" r:id="rId10"/>
    <p:sldLayoutId id="2147483879" r:id="rId11"/>
    <p:sldLayoutId id="2147483853" r:id="rId12"/>
    <p:sldLayoutId id="2147483854" r:id="rId13"/>
    <p:sldLayoutId id="2147483880" r:id="rId14"/>
    <p:sldLayoutId id="2147483881" r:id="rId15"/>
    <p:sldLayoutId id="2147483858" r:id="rId16"/>
    <p:sldLayoutId id="2147483882" r:id="rId17"/>
    <p:sldLayoutId id="2147483883" r:id="rId18"/>
    <p:sldLayoutId id="2147483860" r:id="rId19"/>
    <p:sldLayoutId id="2147483862" r:id="rId20"/>
    <p:sldLayoutId id="2147483886" r:id="rId21"/>
    <p:sldLayoutId id="2147483887" r:id="rId22"/>
    <p:sldLayoutId id="2147483888" r:id="rId23"/>
    <p:sldLayoutId id="2147483890" r:id="rId24"/>
    <p:sldLayoutId id="2147483891" r:id="rId25"/>
    <p:sldLayoutId id="2147483892" r:id="rId26"/>
    <p:sldLayoutId id="2147483894" r:id="rId27"/>
    <p:sldLayoutId id="2147483896" r:id="rId28"/>
    <p:sldLayoutId id="2147483897" r:id="rId29"/>
    <p:sldLayoutId id="2147483924" r:id="rId30"/>
    <p:sldLayoutId id="2147483925" r:id="rId31"/>
    <p:sldLayoutId id="2147483926" r:id="rId32"/>
    <p:sldLayoutId id="2147483927" r:id="rId33"/>
    <p:sldLayoutId id="2147483901" r:id="rId34"/>
    <p:sldLayoutId id="2147483902" r:id="rId35"/>
    <p:sldLayoutId id="2147483903" r:id="rId36"/>
    <p:sldLayoutId id="2147483905" r:id="rId37"/>
    <p:sldLayoutId id="2147483906" r:id="rId38"/>
    <p:sldLayoutId id="2147483907" r:id="rId39"/>
    <p:sldLayoutId id="2147483908" r:id="rId40"/>
    <p:sldLayoutId id="2147483909" r:id="rId41"/>
    <p:sldLayoutId id="2147483910" r:id="rId42"/>
    <p:sldLayoutId id="2147483911" r:id="rId43"/>
    <p:sldLayoutId id="2147483912" r:id="rId44"/>
    <p:sldLayoutId id="2147483913" r:id="rId45"/>
    <p:sldLayoutId id="2147483914" r:id="rId46"/>
    <p:sldLayoutId id="2147483915" r:id="rId47"/>
    <p:sldLayoutId id="2147483916" r:id="rId48"/>
    <p:sldLayoutId id="2147483917" r:id="rId49"/>
    <p:sldLayoutId id="2147483919" r:id="rId50"/>
    <p:sldLayoutId id="2147483920" r:id="rId51"/>
    <p:sldLayoutId id="2147483921" r:id="rId52"/>
    <p:sldLayoutId id="2147483922" r:id="rId53"/>
    <p:sldLayoutId id="2147483923" r:id="rId54"/>
    <p:sldLayoutId id="2147483825" r:id="rId55"/>
    <p:sldLayoutId id="2147483826" r:id="rId56"/>
    <p:sldLayoutId id="2147483928" r:id="rId5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8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7310" userDrawn="1">
          <p15:clr>
            <a:srgbClr val="F26B43"/>
          </p15:clr>
        </p15:guide>
        <p15:guide id="5" orient="horz" pos="368" userDrawn="1">
          <p15:clr>
            <a:srgbClr val="F26B43"/>
          </p15:clr>
        </p15:guide>
        <p15:guide id="6" orient="horz" pos="3952" userDrawn="1">
          <p15:clr>
            <a:srgbClr val="F26B43"/>
          </p15:clr>
        </p15:guide>
        <p15:guide id="12" pos="2003" userDrawn="1">
          <p15:clr>
            <a:srgbClr val="A4A3A4"/>
          </p15:clr>
        </p15:guide>
        <p15:guide id="13" pos="2139" userDrawn="1">
          <p15:clr>
            <a:srgbClr val="A4A3A4"/>
          </p15:clr>
        </p15:guide>
        <p15:guide id="14" pos="5541" userDrawn="1">
          <p15:clr>
            <a:srgbClr val="A4A3A4"/>
          </p15:clr>
        </p15:guide>
        <p15:guide id="15" pos="5677" userDrawn="1">
          <p15:clr>
            <a:srgbClr val="A4A3A4"/>
          </p15:clr>
        </p15:guide>
        <p15:guide id="16" pos="3772" userDrawn="1">
          <p15:clr>
            <a:srgbClr val="A4A3A4"/>
          </p15:clr>
        </p15:guide>
        <p15:guide id="17" pos="3908" userDrawn="1">
          <p15:clr>
            <a:srgbClr val="A4A3A4"/>
          </p15:clr>
        </p15:guide>
        <p15:guide id="18" pos="2593" userDrawn="1">
          <p15:clr>
            <a:srgbClr val="9FCC3B"/>
          </p15:clr>
        </p15:guide>
        <p15:guide id="19" pos="2729" userDrawn="1">
          <p15:clr>
            <a:srgbClr val="9FCC3B"/>
          </p15:clr>
        </p15:guide>
        <p15:guide id="20" pos="4951" userDrawn="1">
          <p15:clr>
            <a:srgbClr val="9FCC3B"/>
          </p15:clr>
        </p15:guide>
        <p15:guide id="21" pos="5087" userDrawn="1">
          <p15:clr>
            <a:srgbClr val="9FCC3B"/>
          </p15:clr>
        </p15:guide>
        <p15:guide id="22" orient="horz" pos="8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Pseudo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dirty="0">
                <a:latin typeface="Biome"/>
                <a:ea typeface="Calibri Light"/>
                <a:cs typeface="Calibri Light"/>
              </a:rPr>
              <a:t>Faculty of applied science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IT department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IT 211 Data structures &amp; algorithms</a:t>
            </a:r>
          </a:p>
          <a:p>
            <a:r>
              <a:rPr lang="en-US" dirty="0">
                <a:latin typeface="Biome"/>
                <a:ea typeface="Calibri Light"/>
                <a:cs typeface="Calibri Light"/>
              </a:rPr>
              <a:t>Fall 2025-2026</a:t>
            </a:r>
          </a:p>
          <a:p>
            <a:endParaRPr lang="en-US" dirty="0">
              <a:latin typeface="Biome"/>
              <a:ea typeface="Calibri Light"/>
              <a:cs typeface="Calibri Ligh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7971F-61B9-A881-80FF-DAD16999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   IT department   IT 211 Data Structures &amp; Algorithms ​</a:t>
            </a:r>
          </a:p>
        </p:txBody>
      </p:sp>
      <p:pic>
        <p:nvPicPr>
          <p:cNvPr id="8" name="Picture 7" descr="Tishk Logo.png">
            <a:extLst>
              <a:ext uri="{FF2B5EF4-FFF2-40B4-BE49-F238E27FC236}">
                <a16:creationId xmlns:a16="http://schemas.microsoft.com/office/drawing/2014/main" id="{DA229A9F-67B2-4CFB-4F25-FB6E39AFCD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4825782" y="21936"/>
            <a:ext cx="2541766" cy="215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AE819-070D-FD0E-7AF6-7E2B31B22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Definition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1E239-20AE-F7F6-B3AE-564624DC2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67" y="1845734"/>
            <a:ext cx="10975009" cy="4311684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A mixture of natural language and high-level programming concepts that describes the main ideas behind a generic implementation of a data structures or algorithms.</a:t>
            </a:r>
            <a:endParaRPr lang="en-US"/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ptos Mono"/>
                <a:ea typeface="+mn-lt"/>
                <a:cs typeface="+mn-lt"/>
              </a:rPr>
              <a:t>Example:</a:t>
            </a:r>
            <a:r>
              <a:rPr lang="en-US" sz="24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 </a:t>
            </a:r>
            <a:endParaRPr lang="en-US" sz="2400" dirty="0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  <a:p>
            <a:pPr marL="749300" lvl="4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0000"/>
              </a:solidFill>
              <a:latin typeface="Book Antiqua"/>
              <a:ea typeface="Calibri"/>
              <a:cs typeface="Calibri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A3542C62-C7B2-6530-FFB7-FD645A4A02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18D5DBEA-BC48-7AE4-AE8C-D0DD45A1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department IT 211 Data Structures &amp; Algorithms ​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C96323-A7CC-4449-7F17-6740F56D7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545850"/>
              </p:ext>
            </p:extLst>
          </p:nvPr>
        </p:nvGraphicFramePr>
        <p:xfrm>
          <a:off x="2044810" y="2869978"/>
          <a:ext cx="9476820" cy="345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410">
                  <a:extLst>
                    <a:ext uri="{9D8B030D-6E8A-4147-A177-3AD203B41FA5}">
                      <a16:colId xmlns:a16="http://schemas.microsoft.com/office/drawing/2014/main" val="3261885499"/>
                    </a:ext>
                  </a:extLst>
                </a:gridCol>
                <a:gridCol w="4738410">
                  <a:extLst>
                    <a:ext uri="{9D8B030D-6E8A-4147-A177-3AD203B41FA5}">
                      <a16:colId xmlns:a16="http://schemas.microsoft.com/office/drawing/2014/main" val="2720942628"/>
                    </a:ext>
                  </a:extLst>
                </a:gridCol>
              </a:tblGrid>
              <a:tr h="3451720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Algorithm: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r>
                        <a:rPr lang="en-US" sz="1800" b="0" i="0" u="none" strike="noStrike" noProof="0" dirty="0" err="1">
                          <a:solidFill>
                            <a:schemeClr val="tx1"/>
                          </a:solidFill>
                          <a:latin typeface="Consolas"/>
                        </a:rPr>
                        <a:t>ArrayMax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(A, n)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Input: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An array A storing n integers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800" b="1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Output:</a:t>
                      </a:r>
                      <a:r>
                        <a:rPr lang="en-US" sz="1800" b="0" i="0" u="none" strike="noStrike" noProof="0" dirty="0">
                          <a:solidFill>
                            <a:schemeClr val="tx1"/>
                          </a:solidFill>
                          <a:latin typeface="Consolas"/>
                        </a:rPr>
                        <a:t> The maximum element in A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200660" marR="0" lvl="1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70C0"/>
                          </a:solidFill>
                          <a:latin typeface="Consolas"/>
                        </a:rPr>
                        <a:t>CurrentMax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   A[0]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200660" marR="0" lvl="1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for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0070C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  1 </a:t>
                      </a: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 n-1 </a:t>
                      </a: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do</a:t>
                      </a:r>
                    </a:p>
                    <a:p>
                      <a:pPr marL="383540" marR="0" lvl="2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0070C0"/>
                          </a:solidFill>
                          <a:latin typeface="Consolas"/>
                        </a:rPr>
                        <a:t>currentMax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&lt; A[</a:t>
                      </a:r>
                      <a:r>
                        <a:rPr lang="en-US" sz="1800" b="0" i="0" u="none" strike="noStrike" noProof="0" err="1">
                          <a:solidFill>
                            <a:srgbClr val="0070C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] </a:t>
                      </a: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then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566420" marR="0" lvl="3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70C0"/>
                          </a:solidFill>
                          <a:latin typeface="Consolas"/>
                        </a:rPr>
                        <a:t>CurrentMax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   A[</a:t>
                      </a:r>
                      <a:r>
                        <a:rPr lang="en-US" sz="1800" b="0" i="0" u="none" strike="noStrike" noProof="0" dirty="0" err="1">
                          <a:solidFill>
                            <a:srgbClr val="0070C0"/>
                          </a:solidFill>
                          <a:latin typeface="Consolas"/>
                        </a:rPr>
                        <a:t>i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]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marL="200660" marR="0" lvl="1" indent="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kern="1200" noProof="0" dirty="0">
                          <a:solidFill>
                            <a:srgbClr val="AF00DB"/>
                          </a:solidFill>
                          <a:latin typeface="Consolas"/>
                          <a:ea typeface="+mn-ea"/>
                          <a:cs typeface="+mn-cs"/>
                        </a:rPr>
                        <a:t>return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r>
                        <a:rPr lang="en-US" sz="1800" b="0" i="0" u="none" strike="noStrike" noProof="0" err="1">
                          <a:solidFill>
                            <a:srgbClr val="0070C0"/>
                          </a:solidFill>
                          <a:latin typeface="Consolas"/>
                        </a:rPr>
                        <a:t>currentMax</a:t>
                      </a:r>
                      <a:r>
                        <a:rPr lang="en-US" sz="1800" b="0" i="0" u="none" strike="noStrike" noProof="0" dirty="0">
                          <a:solidFill>
                            <a:srgbClr val="0070C0"/>
                          </a:solidFill>
                          <a:latin typeface="Consolas"/>
                        </a:rPr>
                        <a:t> 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onsolas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F0C98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US" sz="1800" b="0" i="0" u="none" strike="noStrike" noProof="0" dirty="0">
                        <a:latin typeface="Calibri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1080"/>
                          </a:solidFill>
                          <a:latin typeface="Consolas"/>
                        </a:rPr>
                        <a:t>current_max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=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70C1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0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]</a:t>
                      </a:r>
                      <a:endParaRPr lang="en-US" sz="1800" dirty="0">
                        <a:solidFill>
                          <a:srgbClr val="3B3B3B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dirty="0"/>
                      </a:br>
                      <a:r>
                        <a:rPr lang="en-US" sz="1800" b="0" i="0" u="none" strike="noStrike" noProof="0" dirty="0">
                          <a:solidFill>
                            <a:srgbClr val="AF00DB"/>
                          </a:solidFill>
                          <a:latin typeface="Consolas"/>
                        </a:rPr>
                        <a:t>for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1080"/>
                          </a:solidFill>
                          <a:latin typeface="Consolas"/>
                        </a:rPr>
                        <a:t>element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AF00DB"/>
                          </a:solidFill>
                          <a:latin typeface="Consolas"/>
                        </a:rPr>
                        <a:t>in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70C1"/>
                          </a:solidFill>
                          <a:latin typeface="Consolas"/>
                        </a:rPr>
                        <a:t>A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[</a:t>
                      </a:r>
                      <a:r>
                        <a:rPr lang="en-US" sz="1800" b="0" i="0" u="none" strike="noStrike" noProof="0" dirty="0">
                          <a:solidFill>
                            <a:srgbClr val="098658"/>
                          </a:solidFill>
                          <a:latin typeface="Consolas"/>
                        </a:rPr>
                        <a:t>1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:]:</a:t>
                      </a:r>
                      <a:endParaRPr lang="en-US" sz="1800">
                        <a:solidFill>
                          <a:srgbClr val="3B3B3B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    </a:t>
                      </a:r>
                      <a:r>
                        <a:rPr lang="en-US" sz="1800" b="0" i="0" u="none" strike="noStrike" noProof="0" dirty="0">
                          <a:solidFill>
                            <a:srgbClr val="AF00DB"/>
                          </a:solidFill>
                          <a:latin typeface="Consolas"/>
                        </a:rPr>
                        <a:t>if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err="1">
                          <a:solidFill>
                            <a:srgbClr val="001080"/>
                          </a:solidFill>
                          <a:latin typeface="Consolas"/>
                        </a:rPr>
                        <a:t>current_max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&lt;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1080"/>
                          </a:solidFill>
                          <a:latin typeface="Consolas"/>
                        </a:rPr>
                        <a:t>element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:</a:t>
                      </a:r>
                      <a:endParaRPr lang="en-US" sz="1800" dirty="0">
                        <a:solidFill>
                          <a:srgbClr val="3B3B3B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        </a:t>
                      </a:r>
                      <a:r>
                        <a:rPr lang="en-US" sz="1800" b="0" i="0" u="none" strike="noStrike" noProof="0" err="1">
                          <a:solidFill>
                            <a:srgbClr val="001080"/>
                          </a:solidFill>
                          <a:latin typeface="Consolas"/>
                        </a:rPr>
                        <a:t>current_max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onsolas"/>
                        </a:rPr>
                        <a:t>=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 </a:t>
                      </a:r>
                      <a:r>
                        <a:rPr lang="en-US" sz="1800" b="0" i="0" u="none" strike="noStrike" noProof="0" dirty="0">
                          <a:solidFill>
                            <a:srgbClr val="001080"/>
                          </a:solidFill>
                          <a:latin typeface="Consolas"/>
                        </a:rPr>
                        <a:t>element</a:t>
                      </a:r>
                      <a:endParaRPr lang="en-US" sz="1800" dirty="0">
                        <a:solidFill>
                          <a:srgbClr val="001080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795E26"/>
                          </a:solidFill>
                          <a:latin typeface="Consolas"/>
                        </a:rPr>
                        <a:t>print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(</a:t>
                      </a:r>
                      <a:r>
                        <a:rPr lang="en-US" sz="1800" b="0" i="0" u="none" strike="noStrike" noProof="0" err="1">
                          <a:solidFill>
                            <a:srgbClr val="001080"/>
                          </a:solidFill>
                          <a:latin typeface="Consolas"/>
                        </a:rPr>
                        <a:t>current_max</a:t>
                      </a:r>
                      <a:r>
                        <a:rPr lang="en-US" sz="1800" b="0" i="0" u="none" strike="noStrike" noProof="0" dirty="0">
                          <a:solidFill>
                            <a:srgbClr val="3B3B3B"/>
                          </a:solidFill>
                          <a:latin typeface="Consolas"/>
                        </a:rPr>
                        <a:t>)</a:t>
                      </a:r>
                      <a:endParaRPr lang="en-US" sz="1800" dirty="0">
                        <a:solidFill>
                          <a:srgbClr val="3B3B3B"/>
                        </a:solidFill>
                        <a:latin typeface="Consolas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0" i="0" u="none" strike="noStrike" noProof="0" dirty="0">
                        <a:solidFill>
                          <a:schemeClr val="bg1">
                            <a:lumMod val="49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0C9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05024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8036437-6F76-3921-D9A3-D95E15FF8EB7}"/>
              </a:ext>
            </a:extLst>
          </p:cNvPr>
          <p:cNvCxnSpPr>
            <a:cxnSpLocks/>
          </p:cNvCxnSpPr>
          <p:nvPr/>
        </p:nvCxnSpPr>
        <p:spPr>
          <a:xfrm flipH="1" flipV="1">
            <a:off x="3022152" y="4631984"/>
            <a:ext cx="255499" cy="5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BDEE1C-E87E-600F-9F38-6CA61FE3E9D6}"/>
              </a:ext>
            </a:extLst>
          </p:cNvPr>
          <p:cNvCxnSpPr>
            <a:cxnSpLocks/>
          </p:cNvCxnSpPr>
          <p:nvPr/>
        </p:nvCxnSpPr>
        <p:spPr>
          <a:xfrm flipH="1" flipV="1">
            <a:off x="3674653" y="4303535"/>
            <a:ext cx="280483" cy="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55D1755-7CD7-54AA-DFC2-CAC1C8C1AF59}"/>
              </a:ext>
            </a:extLst>
          </p:cNvPr>
          <p:cNvCxnSpPr>
            <a:cxnSpLocks/>
          </p:cNvCxnSpPr>
          <p:nvPr/>
        </p:nvCxnSpPr>
        <p:spPr>
          <a:xfrm flipH="1" flipV="1">
            <a:off x="4004107" y="5300636"/>
            <a:ext cx="280483" cy="1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1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03F2C-EFD4-5DA7-3A4D-A56962913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4A66-3DAC-2E71-5AFC-717DECAE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Terminology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0C64-1E5D-5301-D5C7-99BE2942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168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Aptos Mono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It is more structured than usual prose but less formal than a programming language</a:t>
            </a:r>
            <a:endParaRPr lang="en-US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Expressions:</a:t>
            </a: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use standard mathematical symbols to describe numeric and </a:t>
            </a:r>
            <a:r>
              <a:rPr lang="en-US" sz="2000" dirty="0" err="1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boolean</a:t>
            </a: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 expressions</a:t>
            </a:r>
            <a:endParaRPr lang="en-US" sz="2000">
              <a:solidFill>
                <a:schemeClr val="tx1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use    for assignment </a:t>
            </a:r>
            <a:endParaRPr lang="en-US" sz="2000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use  </a:t>
            </a:r>
            <a:r>
              <a:rPr lang="en-US" sz="2000" dirty="0">
                <a:solidFill>
                  <a:schemeClr val="accent1"/>
                </a:solidFill>
                <a:latin typeface="Aptos Mono"/>
                <a:ea typeface="+mn-lt"/>
                <a:cs typeface="+mn-lt"/>
              </a:rPr>
              <a:t>=</a:t>
            </a: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  for the equality relationship </a:t>
            </a:r>
            <a:endParaRPr lang="en-US" sz="2000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Method/Function Declarations:</a:t>
            </a:r>
            <a:endParaRPr lang="en-US" sz="2000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latin typeface="Aptos Mono"/>
                <a:ea typeface="+mn-lt"/>
                <a:cs typeface="+mn-lt"/>
              </a:rPr>
              <a:t>Algorithm</a:t>
            </a:r>
            <a:r>
              <a:rPr lang="en-US" sz="20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 name (param1, param2)</a:t>
            </a:r>
            <a:endParaRPr lang="en-US" sz="2000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Aptos Mono"/>
              <a:ea typeface="Calibri"/>
              <a:cs typeface="Calibri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FC6ABE22-5F50-B4B5-CED6-60B287F27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9C8B689-77B9-4501-FBC4-F7BC752E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department IT 211 Data Structures &amp; Algorithms ​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3E6C73A-7AF4-F51D-8646-3715406D8C5F}"/>
              </a:ext>
            </a:extLst>
          </p:cNvPr>
          <p:cNvCxnSpPr>
            <a:cxnSpLocks/>
          </p:cNvCxnSpPr>
          <p:nvPr/>
        </p:nvCxnSpPr>
        <p:spPr>
          <a:xfrm flipH="1" flipV="1">
            <a:off x="2083166" y="4099205"/>
            <a:ext cx="592344" cy="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5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5DED8-A145-3D0B-F1E6-763067A99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40C2-BE20-5028-91D3-8FA862A3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Terminology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6F74-92AD-FAAC-4D76-CB39BFAA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1168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Aptos Mono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Programming constructs:</a:t>
            </a: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decision structures: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if … then … [else …]</a:t>
            </a:r>
            <a:endParaRPr lang="en-US" sz="2200">
              <a:solidFill>
                <a:srgbClr val="0070C0"/>
              </a:solidFill>
              <a:latin typeface="Consolas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while-loops: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while … do</a:t>
            </a:r>
            <a:endParaRPr lang="en-US" sz="2200" b="1">
              <a:solidFill>
                <a:srgbClr val="0070C0"/>
              </a:solidFill>
              <a:latin typeface="Consolas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repeat-loops: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repeat … until …</a:t>
            </a:r>
            <a:endParaRPr lang="en-US" sz="2200" b="1">
              <a:solidFill>
                <a:srgbClr val="0070C0"/>
              </a:solidFill>
              <a:latin typeface="Consolas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for-loop: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for ... do</a:t>
            </a: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array indexing: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A[</a:t>
            </a:r>
            <a:r>
              <a:rPr lang="en-US" sz="2200" b="1" err="1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i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], A[</a:t>
            </a:r>
            <a:r>
              <a:rPr lang="en-US" sz="2200" b="1" err="1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i,j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]</a:t>
            </a:r>
            <a:endParaRPr lang="en-US" sz="2200" b="1">
              <a:solidFill>
                <a:srgbClr val="0070C0"/>
              </a:solidFill>
              <a:latin typeface="Consolas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Methods:</a:t>
            </a:r>
            <a:endParaRPr lang="en-US" sz="2400" b="1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calls: </a:t>
            </a:r>
            <a:r>
              <a:rPr lang="en-US" sz="2200" dirty="0">
                <a:solidFill>
                  <a:srgbClr val="262626"/>
                </a:solidFill>
                <a:latin typeface="Consolas"/>
                <a:ea typeface="+mn-lt"/>
                <a:cs typeface="+mn-lt"/>
              </a:rPr>
              <a:t>object/method/function(</a:t>
            </a:r>
            <a:r>
              <a:rPr lang="en-US" sz="2200" err="1">
                <a:solidFill>
                  <a:srgbClr val="262626"/>
                </a:solidFill>
                <a:latin typeface="Consolas"/>
                <a:ea typeface="+mn-lt"/>
                <a:cs typeface="+mn-lt"/>
              </a:rPr>
              <a:t>args</a:t>
            </a:r>
            <a:r>
              <a:rPr lang="en-US" sz="2200" dirty="0">
                <a:solidFill>
                  <a:srgbClr val="262626"/>
                </a:solidFill>
                <a:latin typeface="Consolas"/>
                <a:ea typeface="+mn-lt"/>
                <a:cs typeface="+mn-lt"/>
              </a:rPr>
              <a:t>)</a:t>
            </a:r>
            <a:endParaRPr lang="en-US" sz="2200" dirty="0">
              <a:solidFill>
                <a:srgbClr val="000000"/>
              </a:solidFill>
              <a:latin typeface="Consolas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returns: </a:t>
            </a:r>
            <a:r>
              <a:rPr lang="en-US" sz="2200" b="1" dirty="0">
                <a:solidFill>
                  <a:srgbClr val="0070C0"/>
                </a:solidFill>
                <a:latin typeface="Consolas"/>
                <a:ea typeface="+mn-lt"/>
                <a:cs typeface="+mn-lt"/>
              </a:rPr>
              <a:t>return</a:t>
            </a:r>
            <a:r>
              <a:rPr lang="en-US" sz="2200" b="1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 </a:t>
            </a:r>
            <a:r>
              <a:rPr lang="en-US" sz="2200" dirty="0">
                <a:solidFill>
                  <a:srgbClr val="262626"/>
                </a:solidFill>
                <a:latin typeface="Aptos Mono"/>
                <a:ea typeface="+mn-lt"/>
                <a:cs typeface="+mn-lt"/>
              </a:rPr>
              <a:t>value</a:t>
            </a:r>
            <a:endParaRPr lang="en-US" sz="2200">
              <a:solidFill>
                <a:srgbClr val="000000"/>
              </a:solidFill>
              <a:latin typeface="Aptos Mono"/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sz="2000" dirty="0">
              <a:solidFill>
                <a:srgbClr val="262626"/>
              </a:solidFill>
              <a:latin typeface="Aptos Mono"/>
              <a:ea typeface="+mn-lt"/>
              <a:cs typeface="+mn-lt"/>
            </a:endParaRPr>
          </a:p>
          <a:p>
            <a:pPr marL="383540" lvl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</a:pPr>
            <a:endParaRPr lang="en-US" sz="2200" dirty="0">
              <a:solidFill>
                <a:srgbClr val="000000"/>
              </a:solidFill>
              <a:latin typeface="Book Antiqua"/>
              <a:ea typeface="+mn-lt"/>
              <a:cs typeface="+mn-lt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</a:pPr>
            <a:endParaRPr lang="en-US" dirty="0">
              <a:solidFill>
                <a:srgbClr val="262626"/>
              </a:solidFill>
              <a:latin typeface="Aptos Mono"/>
              <a:ea typeface="Calibri"/>
              <a:cs typeface="Calibri"/>
            </a:endParaRPr>
          </a:p>
          <a:p>
            <a:endParaRPr lang="en-US" dirty="0">
              <a:latin typeface="Aptos Mono"/>
              <a:ea typeface="Calibri"/>
              <a:cs typeface="Calibri"/>
            </a:endParaRPr>
          </a:p>
        </p:txBody>
      </p:sp>
      <p:pic>
        <p:nvPicPr>
          <p:cNvPr id="6" name="Picture 5" descr="Tishk Logo.png">
            <a:extLst>
              <a:ext uri="{FF2B5EF4-FFF2-40B4-BE49-F238E27FC236}">
                <a16:creationId xmlns:a16="http://schemas.microsoft.com/office/drawing/2014/main" id="{E99D5AD3-E3D4-59B6-5D95-4A2AE9B1A3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4CA003FA-5414-BD76-1A48-48480AA30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department IT 211 Data Structures &amp; Algorithms ​</a:t>
            </a:r>
          </a:p>
        </p:txBody>
      </p:sp>
    </p:spTree>
    <p:extLst>
      <p:ext uri="{BB962C8B-B14F-4D97-AF65-F5344CB8AC3E}">
        <p14:creationId xmlns:p14="http://schemas.microsoft.com/office/powerpoint/2010/main" val="365922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8F9F-1435-6CEC-82A5-1BEBA301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6E2043"/>
                </a:solidFill>
                <a:latin typeface="Biome"/>
                <a:ea typeface="Calibri Light"/>
                <a:cs typeface="Calibri Light"/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E2D05-7309-1925-5598-81399A4BA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US" dirty="0">
              <a:latin typeface="Aptos Mono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ptos Mono"/>
                <a:ea typeface="Calibri"/>
                <a:cs typeface="Calibri"/>
              </a:rPr>
              <a:t>Generate a pseudo-code of an algorithm to find minimum value of a set.</a:t>
            </a:r>
            <a:endParaRPr lang="en-US">
              <a:latin typeface="Aptos Mono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ptos Mono"/>
                <a:ea typeface="Calibri"/>
                <a:cs typeface="Calibri"/>
              </a:rPr>
              <a:t>Generate a pseudo-code of a linear search algorithm to find required value in a set.</a:t>
            </a:r>
          </a:p>
          <a:p>
            <a:pPr marL="457200" indent="-457200">
              <a:buAutoNum type="arabicPeriod"/>
            </a:pPr>
            <a:r>
              <a:rPr lang="en-US" dirty="0">
                <a:latin typeface="Aptos Mono"/>
                <a:ea typeface="Calibri"/>
                <a:cs typeface="Calibri"/>
              </a:rPr>
              <a:t>Generate a pseudo-code of an algorithm to list repeated elements of a set.</a:t>
            </a:r>
          </a:p>
          <a:p>
            <a:pPr marL="457200" indent="-457200">
              <a:buAutoNum type="arabicPeriod"/>
            </a:pPr>
            <a:r>
              <a:rPr lang="en-US" dirty="0">
                <a:latin typeface="Aptos Mono"/>
                <a:ea typeface="Calibri"/>
                <a:cs typeface="Calibri"/>
              </a:rPr>
              <a:t>Generate a pseudo-code of an algorithm to count repeated elements of a set.</a:t>
            </a:r>
            <a:endParaRPr lang="en-US" dirty="0">
              <a:solidFill>
                <a:srgbClr val="000000"/>
              </a:solidFill>
              <a:latin typeface="Aptos Mono"/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US" dirty="0">
              <a:latin typeface="Aptos Mono"/>
              <a:ea typeface="Calibri"/>
              <a:cs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4E544-79CA-ADE1-3929-16C86101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5" y="6408985"/>
            <a:ext cx="12188804" cy="454025"/>
          </a:xfrm>
        </p:spPr>
        <p:txBody>
          <a:bodyPr/>
          <a:lstStyle/>
          <a:p>
            <a:r>
              <a:rPr lang="en-US" dirty="0"/>
              <a:t>Faculty of applied science  IT department IT 211 Data Structures &amp; Algorithms ​</a:t>
            </a:r>
          </a:p>
        </p:txBody>
      </p:sp>
      <p:pic>
        <p:nvPicPr>
          <p:cNvPr id="5" name="Picture 4" descr="Tishk Logo.png">
            <a:extLst>
              <a:ext uri="{FF2B5EF4-FFF2-40B4-BE49-F238E27FC236}">
                <a16:creationId xmlns:a16="http://schemas.microsoft.com/office/drawing/2014/main" id="{ED29B262-B6F4-79DE-9087-B86ACF8B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542" r="-113" b="6916"/>
          <a:stretch>
            <a:fillRect/>
          </a:stretch>
        </p:blipFill>
        <p:spPr>
          <a:xfrm>
            <a:off x="10106578" y="-3464"/>
            <a:ext cx="2086970" cy="17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4862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eoul">
  <a:themeElements>
    <a:clrScheme name="Seoul Violet">
      <a:dk1>
        <a:srgbClr val="080010"/>
      </a:dk1>
      <a:lt1>
        <a:sysClr val="window" lastClr="FFFFFF"/>
      </a:lt1>
      <a:dk2>
        <a:srgbClr val="080010"/>
      </a:dk2>
      <a:lt2>
        <a:srgbClr val="FFFFFF"/>
      </a:lt2>
      <a:accent1>
        <a:srgbClr val="5B1CE7"/>
      </a:accent1>
      <a:accent2>
        <a:srgbClr val="7E1DDD"/>
      </a:accent2>
      <a:accent3>
        <a:srgbClr val="9A1DD3"/>
      </a:accent3>
      <a:accent4>
        <a:srgbClr val="AF1ECC"/>
      </a:accent4>
      <a:accent5>
        <a:srgbClr val="232323"/>
      </a:accent5>
      <a:accent6>
        <a:srgbClr val="100428"/>
      </a:accent6>
      <a:hlink>
        <a:srgbClr val="FFFFFF"/>
      </a:hlink>
      <a:folHlink>
        <a:srgbClr val="BFBFBF"/>
      </a:folHlink>
    </a:clrScheme>
    <a:fontScheme name="Custom 1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New York">
  <a:themeElements>
    <a:clrScheme name="New York BLUE">
      <a:dk1>
        <a:srgbClr val="404040"/>
      </a:dk1>
      <a:lt1>
        <a:sysClr val="window" lastClr="FFFFFF"/>
      </a:lt1>
      <a:dk2>
        <a:srgbClr val="404040"/>
      </a:dk2>
      <a:lt2>
        <a:srgbClr val="FFFFFF"/>
      </a:lt2>
      <a:accent1>
        <a:srgbClr val="2468ED"/>
      </a:accent1>
      <a:accent2>
        <a:srgbClr val="8AACEF"/>
      </a:accent2>
      <a:accent3>
        <a:srgbClr val="C7D5EF"/>
      </a:accent3>
      <a:accent4>
        <a:srgbClr val="DCE3F0"/>
      </a:accent4>
      <a:accent5>
        <a:srgbClr val="E4EAF4"/>
      </a:accent5>
      <a:accent6>
        <a:srgbClr val="F0F3F8"/>
      </a:accent6>
      <a:hlink>
        <a:srgbClr val="2468ED"/>
      </a:hlink>
      <a:folHlink>
        <a:srgbClr val="404040"/>
      </a:folHlink>
    </a:clrScheme>
    <a:fontScheme name="Другая 6">
      <a:majorFont>
        <a:latin typeface="Bahnschrift"/>
        <a:ea typeface=""/>
        <a:cs typeface=""/>
      </a:majorFont>
      <a:minorFont>
        <a:latin typeface="Bahnschrift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B363848-340C-4D88-966B-6783CCBFC8B4}">
  <we:reference id="WA200005566" version="3.0.0.3" store="en-US" storeType="omex"/>
  <we:alternateReferences>
    <we:reference id="WA200005566" version="3.0.0.3" store="en-US" storeType="omex"/>
  </we:alternateReferences>
  <we:properties>
    <we:property name="theme" value="{&quot;name&quot;:&quot;New York&quot;,&quot;color&quot;:&quot;#2468ED&quot;,&quot;colorPalette&quot;:[&quot;404040&quot;,&quot;FFFFFF&quot;,&quot;404040&quot;,&quot;FFFFFF&quot;,&quot;2468ED&quot;,&quot;8AACEF&quot;,&quot;C7D5EF&quot;,&quot;DCE3F0&quot;,&quot;E4EAF4&quot;,&quot;F0F3F8&quot;,&quot;2468ED&quot;,&quot;404040&quot;],&quot;previewImages&quot;:[&quot;https://cpp.appsdowonders.com/assets/SlideTitle-new-york.webp&quot;,&quot;https://cpp.appsdowonders.com/assets/SlideAgenda-new-york.webp&quot;,&quot;https://cpp.appsdowonders.com/assets/SlideTextbox1V1-new-york.webp&quot;,&quot;https://cpp.appsdowonders.com/assets/SlideTextbox3V1-new-york.webp&quot;,&quot;https://cpp.appsdowonders.com/assets/SlideTable-new-york.webp&quot;,&quot;https://cpp.appsdowonders.com/assets/SlideTimelineV2-new-york.webp&quot;],&quot;isDefault&quot;:true,&quot;previewAnimation&quot;:&quot;https://cpp.appsdowonders.com/assets/new-york-preview.gif&quot;,&quot;index&quot;:0}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Retrospect</vt:lpstr>
      <vt:lpstr>Seoul</vt:lpstr>
      <vt:lpstr>New York</vt:lpstr>
      <vt:lpstr>Pseudo Code</vt:lpstr>
      <vt:lpstr>Definition</vt:lpstr>
      <vt:lpstr>Terminology</vt:lpstr>
      <vt:lpstr>Terminology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828</cp:revision>
  <dcterms:created xsi:type="dcterms:W3CDTF">2025-10-11T01:29:08Z</dcterms:created>
  <dcterms:modified xsi:type="dcterms:W3CDTF">2025-10-11T10:54:35Z</dcterms:modified>
</cp:coreProperties>
</file>