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62" r:id="rId5"/>
    <p:sldId id="258" r:id="rId6"/>
    <p:sldId id="260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828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2E1AA-F219-6A73-815E-8DB5E083C3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C71B91-0979-C2AF-93F2-64256DB77A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61665-40E1-A56C-0F14-BA2C68556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459E39-337B-9BBF-8223-0263FD15C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C654E2-AC46-EA4A-8AE8-1A9DDD971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246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9D2ED-739E-0B4F-4D50-CF6D556853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1BCEA-1BE5-255C-4335-84D5A21CB0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A4CA5-5892-E475-CA0B-4837A86EB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A1750E-A952-D601-617C-0C3FC12E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3DEC0-0BA2-CB7E-5233-526236286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554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2465F56-43F5-41D2-367D-8B1D5FED8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69BCD35-20F0-551D-6158-BAC77AE55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31C9A8-31D4-DB5A-FDAB-6AEA0CF6F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D7D985-A5CA-D7E1-CB5B-B2A33299E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D5DC7-40AB-54F0-B76A-7B116DDBE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864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EAA8A-7FC0-A19C-874C-BECE33020F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F3268-2BAF-A7FA-ED35-9C0F9CEC5C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CF584B-3EC6-3618-4DF6-5E2F15A7C7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CCA3B-43E5-2412-445B-1E3799BDB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E0759F-8303-F396-B56B-B01F18C12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996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77027-A61B-42A2-CF3A-E7F5B1030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A485D0-0644-C607-8270-03D42E2600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30973-EC83-EC82-0EBC-000E62349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74B08B-69C9-9BF5-BE94-2CCF86228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50D5FA-CDD7-C50C-B2FA-6231179F0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618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8260-8E36-0923-6F56-D388F4EF3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E05247-88C1-5BAC-6959-BAB0924E28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2F5ACB4-50F9-5677-C8A4-0F866DC363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AC9EE3-6616-B714-3257-2114B277B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1C1CC0-B007-1186-C01B-C79FA8C09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71DFE1-28AF-ED53-D8B1-434CEA239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14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EDD19-E2CE-D58E-C650-3B87931F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6E768E-E96E-DC4A-4302-493912D979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E2B1FC-AAE0-A533-A2D4-058B7BCFD8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65ADE9-BA0F-9BDF-871F-DF1B47F1E8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07DAF-61D3-AE79-4227-AC531ABEF0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65BF21-A161-D794-E716-C8EE57338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8EB779-2B1A-67F5-5EC0-CC5D591E5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258BBB-222E-FE62-9EC8-0852CE0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61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FF02DE-7579-F66E-1BB0-2B2DFDE5F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514765-3B79-6D49-2053-D2EDF0145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280ACB6-6B23-C2DC-9048-20461A827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D286A0-FE39-7BE8-44FA-28128054D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11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970BD9-F4D5-BA43-7354-9F08D099E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29D606-710D-7DD9-4484-9FFCCD38A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7E3EC-2C56-ACCE-29F4-CD16F3788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2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146216-85F1-FB65-A03C-0C6314748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02F8F6-80BB-CCD8-0B17-D17E1700E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1DE716-9B15-B2F2-BB53-4B0A9A484D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CE50F9-C11C-657D-379F-0664866EF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30B2B9-6AA6-8837-0AA7-135D7EE690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5B29C73-D40A-5AEB-6283-FBDD2890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290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3408-2718-E5DF-1FDA-F64AF563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254ECC-AFDA-62ED-1B5F-B333A4841C9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5A3BA0-C4EC-9059-7C82-D6C4CECC66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A96F1A-8C2A-0D52-C798-B4FCA29CC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6B22B-45CB-83A0-0EEC-40C9BB9F1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0C3D4F-7443-0D3F-DB29-E4E4C9085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997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5FE5282-65D6-33B3-245C-81F7AB9D6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4457C-AFCA-3BB1-839B-CE26B5209F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E91DB2-00F5-06FC-6ED7-81255560AF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2A87753-9E16-4807-9C62-C6E455BF4651}" type="datetimeFigureOut">
              <a:rPr lang="en-US" smtClean="0"/>
              <a:t>10/8/2025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5577C-B8CC-285E-7E41-EEA234B879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794E68-F511-52DB-71D5-3D9DC45FB9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1B7CA6-DEB8-49AA-A447-F70127881A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818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7C1E5815-D54C-487F-A054-6D4930ADE3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D878565-EDAF-C08E-2D1B-83B4246F16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038141"/>
            <a:ext cx="9240039" cy="4781719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36F0DFD-0954-464F-BF12-DD2E6F6E03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208496" y="0"/>
            <a:ext cx="1983504" cy="6858000"/>
          </a:xfrm>
          <a:custGeom>
            <a:avLst/>
            <a:gdLst>
              <a:gd name="connsiteX0" fmla="*/ 0 w 1983504"/>
              <a:gd name="connsiteY0" fmla="*/ 0 h 6858000"/>
              <a:gd name="connsiteX1" fmla="*/ 1376658 w 1983504"/>
              <a:gd name="connsiteY1" fmla="*/ 0 h 6858000"/>
              <a:gd name="connsiteX2" fmla="*/ 1690650 w 1983504"/>
              <a:gd name="connsiteY2" fmla="*/ 110269 h 6858000"/>
              <a:gd name="connsiteX3" fmla="*/ 1645361 w 1983504"/>
              <a:gd name="connsiteY3" fmla="*/ 135168 h 6858000"/>
              <a:gd name="connsiteX4" fmla="*/ 1373640 w 1983504"/>
              <a:gd name="connsiteY4" fmla="*/ 71141 h 6858000"/>
              <a:gd name="connsiteX5" fmla="*/ 1319295 w 1983504"/>
              <a:gd name="connsiteY5" fmla="*/ 88927 h 6858000"/>
              <a:gd name="connsiteX6" fmla="*/ 1346468 w 1983504"/>
              <a:gd name="connsiteY6" fmla="*/ 163625 h 6858000"/>
              <a:gd name="connsiteX7" fmla="*/ 1464213 w 1983504"/>
              <a:gd name="connsiteY7" fmla="*/ 192082 h 6858000"/>
              <a:gd name="connsiteX8" fmla="*/ 1648381 w 1983504"/>
              <a:gd name="connsiteY8" fmla="*/ 373491 h 6858000"/>
              <a:gd name="connsiteX9" fmla="*/ 1370620 w 1983504"/>
              <a:gd name="connsiteY9" fmla="*/ 352148 h 6858000"/>
              <a:gd name="connsiteX10" fmla="*/ 1322314 w 1983504"/>
              <a:gd name="connsiteY10" fmla="*/ 394834 h 6858000"/>
              <a:gd name="connsiteX11" fmla="*/ 1304199 w 1983504"/>
              <a:gd name="connsiteY11" fmla="*/ 451747 h 6858000"/>
              <a:gd name="connsiteX12" fmla="*/ 1222682 w 1983504"/>
              <a:gd name="connsiteY12" fmla="*/ 359262 h 6858000"/>
              <a:gd name="connsiteX13" fmla="*/ 1153242 w 1983504"/>
              <a:gd name="connsiteY13" fmla="*/ 334364 h 6858000"/>
              <a:gd name="connsiteX14" fmla="*/ 1132108 w 1983504"/>
              <a:gd name="connsiteY14" fmla="*/ 416176 h 6858000"/>
              <a:gd name="connsiteX15" fmla="*/ 1195509 w 1983504"/>
              <a:gd name="connsiteY15" fmla="*/ 505101 h 6858000"/>
              <a:gd name="connsiteX16" fmla="*/ 1364582 w 1983504"/>
              <a:gd name="connsiteY16" fmla="*/ 558458 h 6858000"/>
              <a:gd name="connsiteX17" fmla="*/ 1183434 w 1983504"/>
              <a:gd name="connsiteY17" fmla="*/ 558458 h 6858000"/>
              <a:gd name="connsiteX18" fmla="*/ 975114 w 1983504"/>
              <a:gd name="connsiteY18" fmla="*/ 522887 h 6858000"/>
              <a:gd name="connsiteX19" fmla="*/ 754716 w 1983504"/>
              <a:gd name="connsiteY19" fmla="*/ 533558 h 6858000"/>
              <a:gd name="connsiteX20" fmla="*/ 546395 w 1983504"/>
              <a:gd name="connsiteY20" fmla="*/ 462417 h 6858000"/>
              <a:gd name="connsiteX21" fmla="*/ 335056 w 1983504"/>
              <a:gd name="connsiteY21" fmla="*/ 465975 h 6858000"/>
              <a:gd name="connsiteX22" fmla="*/ 1270988 w 1983504"/>
              <a:gd name="connsiteY22" fmla="*/ 910606 h 6858000"/>
              <a:gd name="connsiteX23" fmla="*/ 1225701 w 1983504"/>
              <a:gd name="connsiteY23" fmla="*/ 921277 h 6858000"/>
              <a:gd name="connsiteX24" fmla="*/ 1165318 w 1983504"/>
              <a:gd name="connsiteY24" fmla="*/ 949734 h 6858000"/>
              <a:gd name="connsiteX25" fmla="*/ 1210606 w 1983504"/>
              <a:gd name="connsiteY25" fmla="*/ 1006647 h 6858000"/>
              <a:gd name="connsiteX26" fmla="*/ 1455156 w 1983504"/>
              <a:gd name="connsiteY26" fmla="*/ 1113358 h 6858000"/>
              <a:gd name="connsiteX27" fmla="*/ 1515538 w 1983504"/>
              <a:gd name="connsiteY27" fmla="*/ 1220069 h 6858000"/>
              <a:gd name="connsiteX28" fmla="*/ 1440060 w 1983504"/>
              <a:gd name="connsiteY28" fmla="*/ 1209399 h 6858000"/>
              <a:gd name="connsiteX29" fmla="*/ 1373640 w 1983504"/>
              <a:gd name="connsiteY29" fmla="*/ 1230741 h 6858000"/>
              <a:gd name="connsiteX30" fmla="*/ 1400810 w 1983504"/>
              <a:gd name="connsiteY30" fmla="*/ 1365909 h 6858000"/>
              <a:gd name="connsiteX31" fmla="*/ 1748012 w 1983504"/>
              <a:gd name="connsiteY31" fmla="*/ 1540204 h 6858000"/>
              <a:gd name="connsiteX32" fmla="*/ 1778203 w 1983504"/>
              <a:gd name="connsiteY32" fmla="*/ 1597117 h 6858000"/>
              <a:gd name="connsiteX33" fmla="*/ 1735936 w 1983504"/>
              <a:gd name="connsiteY33" fmla="*/ 1636245 h 6858000"/>
              <a:gd name="connsiteX34" fmla="*/ 1624228 w 1983504"/>
              <a:gd name="connsiteY34" fmla="*/ 1657587 h 6858000"/>
              <a:gd name="connsiteX35" fmla="*/ 1781223 w 1983504"/>
              <a:gd name="connsiteY35" fmla="*/ 1849668 h 6858000"/>
              <a:gd name="connsiteX36" fmla="*/ 1838587 w 1983504"/>
              <a:gd name="connsiteY36" fmla="*/ 1903025 h 6858000"/>
              <a:gd name="connsiteX37" fmla="*/ 1938218 w 1983504"/>
              <a:gd name="connsiteY37" fmla="*/ 1984836 h 6858000"/>
              <a:gd name="connsiteX38" fmla="*/ 1938218 w 1983504"/>
              <a:gd name="connsiteY38" fmla="*/ 2013292 h 6858000"/>
              <a:gd name="connsiteX39" fmla="*/ 1805376 w 1983504"/>
              <a:gd name="connsiteY39" fmla="*/ 2102219 h 6858000"/>
              <a:gd name="connsiteX40" fmla="*/ 1563844 w 1983504"/>
              <a:gd name="connsiteY40" fmla="*/ 2077320 h 6858000"/>
              <a:gd name="connsiteX41" fmla="*/ 1920104 w 1983504"/>
              <a:gd name="connsiteY41" fmla="*/ 2208931 h 6858000"/>
              <a:gd name="connsiteX42" fmla="*/ 766792 w 1983504"/>
              <a:gd name="connsiteY42" fmla="*/ 1892353 h 6858000"/>
              <a:gd name="connsiteX43" fmla="*/ 839252 w 1983504"/>
              <a:gd name="connsiteY43" fmla="*/ 1974165 h 6858000"/>
              <a:gd name="connsiteX44" fmla="*/ 1243816 w 1983504"/>
              <a:gd name="connsiteY44" fmla="*/ 2191146 h 6858000"/>
              <a:gd name="connsiteX45" fmla="*/ 1358543 w 1983504"/>
              <a:gd name="connsiteY45" fmla="*/ 2326314 h 6858000"/>
              <a:gd name="connsiteX46" fmla="*/ 1479310 w 1983504"/>
              <a:gd name="connsiteY46" fmla="*/ 2401012 h 6858000"/>
              <a:gd name="connsiteX47" fmla="*/ 1648381 w 1983504"/>
              <a:gd name="connsiteY47" fmla="*/ 2401012 h 6858000"/>
              <a:gd name="connsiteX48" fmla="*/ 1769146 w 1983504"/>
              <a:gd name="connsiteY48" fmla="*/ 2518395 h 6858000"/>
              <a:gd name="connsiteX49" fmla="*/ 1645361 w 1983504"/>
              <a:gd name="connsiteY49" fmla="*/ 2543294 h 6858000"/>
              <a:gd name="connsiteX50" fmla="*/ 1500444 w 1983504"/>
              <a:gd name="connsiteY50" fmla="*/ 2525509 h 6858000"/>
              <a:gd name="connsiteX51" fmla="*/ 1337410 w 1983504"/>
              <a:gd name="connsiteY51" fmla="*/ 2564636 h 6858000"/>
              <a:gd name="connsiteX52" fmla="*/ 1186452 w 1983504"/>
              <a:gd name="connsiteY52" fmla="*/ 2532623 h 6858000"/>
              <a:gd name="connsiteX53" fmla="*/ 1005304 w 1983504"/>
              <a:gd name="connsiteY53" fmla="*/ 2553965 h 6858000"/>
              <a:gd name="connsiteX54" fmla="*/ 947940 w 1983504"/>
              <a:gd name="connsiteY54" fmla="*/ 2692689 h 6858000"/>
              <a:gd name="connsiteX55" fmla="*/ 929826 w 1983504"/>
              <a:gd name="connsiteY55" fmla="*/ 2703362 h 6858000"/>
              <a:gd name="connsiteX56" fmla="*/ 594701 w 1983504"/>
              <a:gd name="connsiteY56" fmla="*/ 2923898 h 6858000"/>
              <a:gd name="connsiteX57" fmla="*/ 501108 w 1983504"/>
              <a:gd name="connsiteY57" fmla="*/ 2941684 h 6858000"/>
              <a:gd name="connsiteX58" fmla="*/ 1053610 w 1983504"/>
              <a:gd name="connsiteY58" fmla="*/ 3329402 h 6858000"/>
              <a:gd name="connsiteX59" fmla="*/ 682256 w 1983504"/>
              <a:gd name="connsiteY59" fmla="*/ 3229805 h 6858000"/>
              <a:gd name="connsiteX60" fmla="*/ 630932 w 1983504"/>
              <a:gd name="connsiteY60" fmla="*/ 3393429 h 6858000"/>
              <a:gd name="connsiteX61" fmla="*/ 806041 w 1983504"/>
              <a:gd name="connsiteY61" fmla="*/ 3539269 h 6858000"/>
              <a:gd name="connsiteX62" fmla="*/ 869444 w 1983504"/>
              <a:gd name="connsiteY62" fmla="*/ 3827390 h 6858000"/>
              <a:gd name="connsiteX63" fmla="*/ 839252 w 1983504"/>
              <a:gd name="connsiteY63" fmla="*/ 4090612 h 6858000"/>
              <a:gd name="connsiteX64" fmla="*/ 763774 w 1983504"/>
              <a:gd name="connsiteY64" fmla="*/ 4172424 h 6858000"/>
              <a:gd name="connsiteX65" fmla="*/ 655085 w 1983504"/>
              <a:gd name="connsiteY65" fmla="*/ 4321821 h 6858000"/>
              <a:gd name="connsiteX66" fmla="*/ 588662 w 1983504"/>
              <a:gd name="connsiteY66" fmla="*/ 4414305 h 6858000"/>
              <a:gd name="connsiteX67" fmla="*/ 356189 w 1983504"/>
              <a:gd name="connsiteY67" fmla="*/ 4378734 h 6858000"/>
              <a:gd name="connsiteX68" fmla="*/ 667160 w 1983504"/>
              <a:gd name="connsiteY68" fmla="*/ 4613499 h 6858000"/>
              <a:gd name="connsiteX69" fmla="*/ 416573 w 1983504"/>
              <a:gd name="connsiteY69" fmla="*/ 4585042 h 6858000"/>
              <a:gd name="connsiteX70" fmla="*/ 335056 w 1983504"/>
              <a:gd name="connsiteY70" fmla="*/ 4602828 h 6858000"/>
              <a:gd name="connsiteX71" fmla="*/ 380342 w 1983504"/>
              <a:gd name="connsiteY71" fmla="*/ 4677526 h 6858000"/>
              <a:gd name="connsiteX72" fmla="*/ 564510 w 1983504"/>
              <a:gd name="connsiteY72" fmla="*/ 4805580 h 6858000"/>
              <a:gd name="connsiteX73" fmla="*/ 944922 w 1983504"/>
              <a:gd name="connsiteY73" fmla="*/ 5154171 h 6858000"/>
              <a:gd name="connsiteX74" fmla="*/ 576586 w 1983504"/>
              <a:gd name="connsiteY74" fmla="*/ 4994104 h 6858000"/>
              <a:gd name="connsiteX75" fmla="*/ 963036 w 1983504"/>
              <a:gd name="connsiteY75" fmla="*/ 5353367 h 6858000"/>
              <a:gd name="connsiteX76" fmla="*/ 1047572 w 1983504"/>
              <a:gd name="connsiteY76" fmla="*/ 5474306 h 6858000"/>
              <a:gd name="connsiteX77" fmla="*/ 1222682 w 1983504"/>
              <a:gd name="connsiteY77" fmla="*/ 5769542 h 6858000"/>
              <a:gd name="connsiteX78" fmla="*/ 1213626 w 1983504"/>
              <a:gd name="connsiteY78" fmla="*/ 5801555 h 6858000"/>
              <a:gd name="connsiteX79" fmla="*/ 1014361 w 1983504"/>
              <a:gd name="connsiteY79" fmla="*/ 5755314 h 6858000"/>
              <a:gd name="connsiteX80" fmla="*/ 1274008 w 1983504"/>
              <a:gd name="connsiteY80" fmla="*/ 6004307 h 6858000"/>
              <a:gd name="connsiteX81" fmla="*/ 1542711 w 1983504"/>
              <a:gd name="connsiteY81" fmla="*/ 6196388 h 6858000"/>
              <a:gd name="connsiteX82" fmla="*/ 1352504 w 1983504"/>
              <a:gd name="connsiteY82" fmla="*/ 6167932 h 6858000"/>
              <a:gd name="connsiteX83" fmla="*/ 1089840 w 1983504"/>
              <a:gd name="connsiteY83" fmla="*/ 6057663 h 6858000"/>
              <a:gd name="connsiteX84" fmla="*/ 999266 w 1983504"/>
              <a:gd name="connsiteY84" fmla="*/ 6100347 h 6858000"/>
              <a:gd name="connsiteX85" fmla="*/ 1246836 w 1983504"/>
              <a:gd name="connsiteY85" fmla="*/ 6281757 h 6858000"/>
              <a:gd name="connsiteX86" fmla="*/ 1388735 w 1983504"/>
              <a:gd name="connsiteY86" fmla="*/ 6367127 h 6858000"/>
              <a:gd name="connsiteX87" fmla="*/ 1446099 w 1983504"/>
              <a:gd name="connsiteY87" fmla="*/ 6431153 h 6858000"/>
              <a:gd name="connsiteX88" fmla="*/ 1609132 w 1983504"/>
              <a:gd name="connsiteY88" fmla="*/ 6658805 h 6858000"/>
              <a:gd name="connsiteX89" fmla="*/ 1983504 w 1983504"/>
              <a:gd name="connsiteY89" fmla="*/ 6858000 h 6858000"/>
              <a:gd name="connsiteX90" fmla="*/ 0 w 1983504"/>
              <a:gd name="connsiteY9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1983504" h="6858000">
                <a:moveTo>
                  <a:pt x="0" y="0"/>
                </a:moveTo>
                <a:lnTo>
                  <a:pt x="1376658" y="0"/>
                </a:lnTo>
                <a:cubicBezTo>
                  <a:pt x="1482328" y="35571"/>
                  <a:pt x="1584980" y="78255"/>
                  <a:pt x="1690650" y="110269"/>
                </a:cubicBezTo>
                <a:cubicBezTo>
                  <a:pt x="1675553" y="145839"/>
                  <a:pt x="1660458" y="138725"/>
                  <a:pt x="1645361" y="135168"/>
                </a:cubicBezTo>
                <a:cubicBezTo>
                  <a:pt x="1554788" y="120941"/>
                  <a:pt x="1461194" y="110269"/>
                  <a:pt x="1373640" y="71141"/>
                </a:cubicBezTo>
                <a:cubicBezTo>
                  <a:pt x="1352504" y="64027"/>
                  <a:pt x="1328352" y="64027"/>
                  <a:pt x="1319295" y="88927"/>
                </a:cubicBezTo>
                <a:cubicBezTo>
                  <a:pt x="1304199" y="124497"/>
                  <a:pt x="1325332" y="145839"/>
                  <a:pt x="1346468" y="163625"/>
                </a:cubicBezTo>
                <a:cubicBezTo>
                  <a:pt x="1382696" y="195638"/>
                  <a:pt x="1424964" y="188525"/>
                  <a:pt x="1464213" y="192082"/>
                </a:cubicBezTo>
                <a:cubicBezTo>
                  <a:pt x="1572902" y="209867"/>
                  <a:pt x="1624228" y="259665"/>
                  <a:pt x="1648381" y="373491"/>
                </a:cubicBezTo>
                <a:cubicBezTo>
                  <a:pt x="1554788" y="327250"/>
                  <a:pt x="1461194" y="384162"/>
                  <a:pt x="1370620" y="352148"/>
                </a:cubicBezTo>
                <a:cubicBezTo>
                  <a:pt x="1346468" y="345034"/>
                  <a:pt x="1310237" y="355706"/>
                  <a:pt x="1322314" y="394834"/>
                </a:cubicBezTo>
                <a:cubicBezTo>
                  <a:pt x="1334390" y="430405"/>
                  <a:pt x="1373640" y="458860"/>
                  <a:pt x="1304199" y="451747"/>
                </a:cubicBezTo>
                <a:cubicBezTo>
                  <a:pt x="1252873" y="448189"/>
                  <a:pt x="1237778" y="405504"/>
                  <a:pt x="1222682" y="359262"/>
                </a:cubicBezTo>
                <a:cubicBezTo>
                  <a:pt x="1210606" y="334364"/>
                  <a:pt x="1177395" y="320135"/>
                  <a:pt x="1153242" y="334364"/>
                </a:cubicBezTo>
                <a:cubicBezTo>
                  <a:pt x="1123051" y="348592"/>
                  <a:pt x="1132108" y="387720"/>
                  <a:pt x="1132108" y="416176"/>
                </a:cubicBezTo>
                <a:cubicBezTo>
                  <a:pt x="1129088" y="469532"/>
                  <a:pt x="1153242" y="494431"/>
                  <a:pt x="1195509" y="505101"/>
                </a:cubicBezTo>
                <a:cubicBezTo>
                  <a:pt x="1246836" y="519330"/>
                  <a:pt x="1298160" y="537116"/>
                  <a:pt x="1364582" y="558458"/>
                </a:cubicBezTo>
                <a:cubicBezTo>
                  <a:pt x="1292122" y="594028"/>
                  <a:pt x="1237778" y="586915"/>
                  <a:pt x="1183434" y="558458"/>
                </a:cubicBezTo>
                <a:cubicBezTo>
                  <a:pt x="1117012" y="526444"/>
                  <a:pt x="1029458" y="483759"/>
                  <a:pt x="975114" y="522887"/>
                </a:cubicBezTo>
                <a:cubicBezTo>
                  <a:pt x="893597" y="579800"/>
                  <a:pt x="827176" y="544229"/>
                  <a:pt x="754716" y="533558"/>
                </a:cubicBezTo>
                <a:cubicBezTo>
                  <a:pt x="603758" y="512216"/>
                  <a:pt x="697352" y="480203"/>
                  <a:pt x="546395" y="462417"/>
                </a:cubicBezTo>
                <a:cubicBezTo>
                  <a:pt x="486012" y="455303"/>
                  <a:pt x="422610" y="426847"/>
                  <a:pt x="335056" y="465975"/>
                </a:cubicBezTo>
                <a:cubicBezTo>
                  <a:pt x="730563" y="672284"/>
                  <a:pt x="917750" y="658055"/>
                  <a:pt x="1270988" y="910606"/>
                </a:cubicBezTo>
                <a:cubicBezTo>
                  <a:pt x="1255893" y="935506"/>
                  <a:pt x="1240798" y="924835"/>
                  <a:pt x="1225701" y="921277"/>
                </a:cubicBezTo>
                <a:cubicBezTo>
                  <a:pt x="1201548" y="917720"/>
                  <a:pt x="1171356" y="903491"/>
                  <a:pt x="1165318" y="949734"/>
                </a:cubicBezTo>
                <a:cubicBezTo>
                  <a:pt x="1162298" y="985305"/>
                  <a:pt x="1180415" y="1003089"/>
                  <a:pt x="1210606" y="1006647"/>
                </a:cubicBezTo>
                <a:cubicBezTo>
                  <a:pt x="1298160" y="1020875"/>
                  <a:pt x="1376658" y="1070674"/>
                  <a:pt x="1455156" y="1113358"/>
                </a:cubicBezTo>
                <a:cubicBezTo>
                  <a:pt x="1491385" y="1131144"/>
                  <a:pt x="1530634" y="1156043"/>
                  <a:pt x="1515538" y="1220069"/>
                </a:cubicBezTo>
                <a:cubicBezTo>
                  <a:pt x="1485348" y="1237855"/>
                  <a:pt x="1464213" y="1212955"/>
                  <a:pt x="1440060" y="1209399"/>
                </a:cubicBezTo>
                <a:cubicBezTo>
                  <a:pt x="1415907" y="1205842"/>
                  <a:pt x="1358543" y="1220069"/>
                  <a:pt x="1373640" y="1230741"/>
                </a:cubicBezTo>
                <a:cubicBezTo>
                  <a:pt x="1443080" y="1269868"/>
                  <a:pt x="1316276" y="1365909"/>
                  <a:pt x="1400810" y="1365909"/>
                </a:cubicBezTo>
                <a:cubicBezTo>
                  <a:pt x="1539691" y="1365909"/>
                  <a:pt x="1615170" y="1536647"/>
                  <a:pt x="1748012" y="1540204"/>
                </a:cubicBezTo>
                <a:cubicBezTo>
                  <a:pt x="1769146" y="1540204"/>
                  <a:pt x="1778203" y="1572219"/>
                  <a:pt x="1778203" y="1597117"/>
                </a:cubicBezTo>
                <a:cubicBezTo>
                  <a:pt x="1778203" y="1629132"/>
                  <a:pt x="1757070" y="1632688"/>
                  <a:pt x="1735936" y="1636245"/>
                </a:cubicBezTo>
                <a:cubicBezTo>
                  <a:pt x="1702725" y="1639802"/>
                  <a:pt x="1666496" y="1597117"/>
                  <a:pt x="1624228" y="1657587"/>
                </a:cubicBezTo>
                <a:cubicBezTo>
                  <a:pt x="1702725" y="1693158"/>
                  <a:pt x="1784242" y="1728729"/>
                  <a:pt x="1781223" y="1849668"/>
                </a:cubicBezTo>
                <a:cubicBezTo>
                  <a:pt x="1781223" y="1881683"/>
                  <a:pt x="1814434" y="1895910"/>
                  <a:pt x="1838587" y="1903025"/>
                </a:cubicBezTo>
                <a:cubicBezTo>
                  <a:pt x="1880854" y="1917252"/>
                  <a:pt x="1914065" y="1938595"/>
                  <a:pt x="1938218" y="1984836"/>
                </a:cubicBezTo>
                <a:cubicBezTo>
                  <a:pt x="1938218" y="1995507"/>
                  <a:pt x="1938218" y="2002622"/>
                  <a:pt x="1938218" y="2013292"/>
                </a:cubicBezTo>
                <a:cubicBezTo>
                  <a:pt x="1932180" y="2123562"/>
                  <a:pt x="1871798" y="2120004"/>
                  <a:pt x="1805376" y="2102219"/>
                </a:cubicBezTo>
                <a:cubicBezTo>
                  <a:pt x="1726878" y="2080877"/>
                  <a:pt x="1648381" y="2038192"/>
                  <a:pt x="1563844" y="2077320"/>
                </a:cubicBezTo>
                <a:cubicBezTo>
                  <a:pt x="1681592" y="2130676"/>
                  <a:pt x="1811414" y="2134233"/>
                  <a:pt x="1920104" y="2208931"/>
                </a:cubicBezTo>
                <a:cubicBezTo>
                  <a:pt x="1515538" y="2223159"/>
                  <a:pt x="1159280" y="1984836"/>
                  <a:pt x="766792" y="1892353"/>
                </a:cubicBezTo>
                <a:cubicBezTo>
                  <a:pt x="778869" y="1952823"/>
                  <a:pt x="812080" y="1967051"/>
                  <a:pt x="839252" y="1974165"/>
                </a:cubicBezTo>
                <a:cubicBezTo>
                  <a:pt x="984170" y="2020407"/>
                  <a:pt x="1110974" y="2112891"/>
                  <a:pt x="1243816" y="2191146"/>
                </a:cubicBezTo>
                <a:cubicBezTo>
                  <a:pt x="1298160" y="2223159"/>
                  <a:pt x="1337410" y="2258731"/>
                  <a:pt x="1358543" y="2326314"/>
                </a:cubicBezTo>
                <a:cubicBezTo>
                  <a:pt x="1376658" y="2390340"/>
                  <a:pt x="1412888" y="2418796"/>
                  <a:pt x="1479310" y="2401012"/>
                </a:cubicBezTo>
                <a:cubicBezTo>
                  <a:pt x="1533654" y="2386784"/>
                  <a:pt x="1591018" y="2393898"/>
                  <a:pt x="1648381" y="2401012"/>
                </a:cubicBezTo>
                <a:cubicBezTo>
                  <a:pt x="1711782" y="2408126"/>
                  <a:pt x="1784242" y="2479267"/>
                  <a:pt x="1769146" y="2518395"/>
                </a:cubicBezTo>
                <a:cubicBezTo>
                  <a:pt x="1738956" y="2582422"/>
                  <a:pt x="1687630" y="2550408"/>
                  <a:pt x="1645361" y="2543294"/>
                </a:cubicBezTo>
                <a:cubicBezTo>
                  <a:pt x="1594036" y="2536181"/>
                  <a:pt x="1500444" y="2518395"/>
                  <a:pt x="1500444" y="2525509"/>
                </a:cubicBezTo>
                <a:cubicBezTo>
                  <a:pt x="1467232" y="2685576"/>
                  <a:pt x="1391754" y="2564636"/>
                  <a:pt x="1337410" y="2564636"/>
                </a:cubicBezTo>
                <a:cubicBezTo>
                  <a:pt x="1286084" y="2564636"/>
                  <a:pt x="1234759" y="2546851"/>
                  <a:pt x="1186452" y="2532623"/>
                </a:cubicBezTo>
                <a:cubicBezTo>
                  <a:pt x="1123051" y="2514837"/>
                  <a:pt x="1065688" y="2546851"/>
                  <a:pt x="1005304" y="2553965"/>
                </a:cubicBezTo>
                <a:cubicBezTo>
                  <a:pt x="950960" y="2561080"/>
                  <a:pt x="981150" y="2653563"/>
                  <a:pt x="947940" y="2692689"/>
                </a:cubicBezTo>
                <a:cubicBezTo>
                  <a:pt x="941903" y="2703362"/>
                  <a:pt x="935864" y="2703362"/>
                  <a:pt x="929826" y="2703362"/>
                </a:cubicBezTo>
                <a:cubicBezTo>
                  <a:pt x="911711" y="2980812"/>
                  <a:pt x="594701" y="2913227"/>
                  <a:pt x="594701" y="2923898"/>
                </a:cubicBezTo>
                <a:cubicBezTo>
                  <a:pt x="567529" y="2941684"/>
                  <a:pt x="534318" y="2899000"/>
                  <a:pt x="501108" y="2941684"/>
                </a:cubicBezTo>
                <a:cubicBezTo>
                  <a:pt x="643007" y="3137322"/>
                  <a:pt x="860386" y="3183563"/>
                  <a:pt x="1053610" y="3329402"/>
                </a:cubicBezTo>
                <a:cubicBezTo>
                  <a:pt x="893597" y="3379202"/>
                  <a:pt x="800002" y="3208463"/>
                  <a:pt x="682256" y="3229805"/>
                </a:cubicBezTo>
                <a:cubicBezTo>
                  <a:pt x="624893" y="3283162"/>
                  <a:pt x="796984" y="3368530"/>
                  <a:pt x="630932" y="3393429"/>
                </a:cubicBezTo>
                <a:cubicBezTo>
                  <a:pt x="703390" y="3439672"/>
                  <a:pt x="754716" y="3485914"/>
                  <a:pt x="806041" y="3539269"/>
                </a:cubicBezTo>
                <a:cubicBezTo>
                  <a:pt x="893597" y="3635309"/>
                  <a:pt x="911711" y="3699337"/>
                  <a:pt x="869444" y="3827390"/>
                </a:cubicBezTo>
                <a:cubicBezTo>
                  <a:pt x="842270" y="3912759"/>
                  <a:pt x="803022" y="3991015"/>
                  <a:pt x="839252" y="4090612"/>
                </a:cubicBezTo>
                <a:cubicBezTo>
                  <a:pt x="863405" y="4158196"/>
                  <a:pt x="854347" y="4204438"/>
                  <a:pt x="763774" y="4172424"/>
                </a:cubicBezTo>
                <a:cubicBezTo>
                  <a:pt x="667160" y="4140411"/>
                  <a:pt x="630932" y="4200882"/>
                  <a:pt x="655085" y="4321821"/>
                </a:cubicBezTo>
                <a:cubicBezTo>
                  <a:pt x="670179" y="4400076"/>
                  <a:pt x="655085" y="4424975"/>
                  <a:pt x="588662" y="4414305"/>
                </a:cubicBezTo>
                <a:cubicBezTo>
                  <a:pt x="516204" y="4403633"/>
                  <a:pt x="446764" y="4353835"/>
                  <a:pt x="356189" y="4378734"/>
                </a:cubicBezTo>
                <a:cubicBezTo>
                  <a:pt x="428648" y="4521016"/>
                  <a:pt x="582626" y="4478331"/>
                  <a:pt x="667160" y="4613499"/>
                </a:cubicBezTo>
                <a:cubicBezTo>
                  <a:pt x="567529" y="4613499"/>
                  <a:pt x="489031" y="4613499"/>
                  <a:pt x="416573" y="4585042"/>
                </a:cubicBezTo>
                <a:cubicBezTo>
                  <a:pt x="386381" y="4574373"/>
                  <a:pt x="353170" y="4560144"/>
                  <a:pt x="335056" y="4602828"/>
                </a:cubicBezTo>
                <a:cubicBezTo>
                  <a:pt x="313920" y="4652628"/>
                  <a:pt x="356189" y="4670412"/>
                  <a:pt x="380342" y="4677526"/>
                </a:cubicBezTo>
                <a:cubicBezTo>
                  <a:pt x="449784" y="4702425"/>
                  <a:pt x="504126" y="4759339"/>
                  <a:pt x="564510" y="4805580"/>
                </a:cubicBezTo>
                <a:cubicBezTo>
                  <a:pt x="694332" y="4905177"/>
                  <a:pt x="836233" y="4990547"/>
                  <a:pt x="944922" y="5154171"/>
                </a:cubicBezTo>
                <a:cubicBezTo>
                  <a:pt x="809060" y="5111487"/>
                  <a:pt x="706410" y="5011889"/>
                  <a:pt x="576586" y="4994104"/>
                </a:cubicBezTo>
                <a:cubicBezTo>
                  <a:pt x="688296" y="5143500"/>
                  <a:pt x="830194" y="5243097"/>
                  <a:pt x="963036" y="5353367"/>
                </a:cubicBezTo>
                <a:cubicBezTo>
                  <a:pt x="1002286" y="5385379"/>
                  <a:pt x="1041534" y="5406721"/>
                  <a:pt x="1047572" y="5474306"/>
                </a:cubicBezTo>
                <a:cubicBezTo>
                  <a:pt x="1065688" y="5605917"/>
                  <a:pt x="1113992" y="5712629"/>
                  <a:pt x="1222682" y="5769542"/>
                </a:cubicBezTo>
                <a:cubicBezTo>
                  <a:pt x="1222682" y="5769542"/>
                  <a:pt x="1216644" y="5790884"/>
                  <a:pt x="1213626" y="5801555"/>
                </a:cubicBezTo>
                <a:cubicBezTo>
                  <a:pt x="1147203" y="5805112"/>
                  <a:pt x="1095878" y="5726858"/>
                  <a:pt x="1014361" y="5755314"/>
                </a:cubicBezTo>
                <a:cubicBezTo>
                  <a:pt x="1095878" y="5862025"/>
                  <a:pt x="1162298" y="5954508"/>
                  <a:pt x="1274008" y="6004307"/>
                </a:cubicBezTo>
                <a:cubicBezTo>
                  <a:pt x="1364582" y="6043434"/>
                  <a:pt x="1476290" y="6068335"/>
                  <a:pt x="1542711" y="6196388"/>
                </a:cubicBezTo>
                <a:cubicBezTo>
                  <a:pt x="1467232" y="6221287"/>
                  <a:pt x="1409868" y="6189274"/>
                  <a:pt x="1352504" y="6167932"/>
                </a:cubicBezTo>
                <a:cubicBezTo>
                  <a:pt x="1264950" y="6132361"/>
                  <a:pt x="1177395" y="6093234"/>
                  <a:pt x="1089840" y="6057663"/>
                </a:cubicBezTo>
                <a:cubicBezTo>
                  <a:pt x="1056628" y="6043434"/>
                  <a:pt x="1020400" y="6036320"/>
                  <a:pt x="999266" y="6100347"/>
                </a:cubicBezTo>
                <a:cubicBezTo>
                  <a:pt x="1110974" y="6114575"/>
                  <a:pt x="1177395" y="6199945"/>
                  <a:pt x="1246836" y="6281757"/>
                </a:cubicBezTo>
                <a:cubicBezTo>
                  <a:pt x="1286084" y="6327999"/>
                  <a:pt x="1319295" y="6388469"/>
                  <a:pt x="1388735" y="6367127"/>
                </a:cubicBezTo>
                <a:cubicBezTo>
                  <a:pt x="1424964" y="6356456"/>
                  <a:pt x="1449118" y="6388469"/>
                  <a:pt x="1446099" y="6431153"/>
                </a:cubicBezTo>
                <a:cubicBezTo>
                  <a:pt x="1431002" y="6580550"/>
                  <a:pt x="1518558" y="6630349"/>
                  <a:pt x="1609132" y="6658805"/>
                </a:cubicBezTo>
                <a:cubicBezTo>
                  <a:pt x="1741974" y="6701489"/>
                  <a:pt x="1859720" y="6786859"/>
                  <a:pt x="1983504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2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BA71AA-A96B-78AD-6AC2-9D2D879AEEE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D2F40AF-C587-4AA6-4466-FCC78221AB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diagram of a nursing process&#10;&#10;AI-generated content may be incorrect.">
            <a:extLst>
              <a:ext uri="{FF2B5EF4-FFF2-40B4-BE49-F238E27FC236}">
                <a16:creationId xmlns:a16="http://schemas.microsoft.com/office/drawing/2014/main" id="{96847BE2-3395-A837-79FC-9D7019F6B0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00" y="0"/>
            <a:ext cx="829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47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screenshot of a medical form&#10;&#10;AI-generated content may be incorrect.">
            <a:extLst>
              <a:ext uri="{FF2B5EF4-FFF2-40B4-BE49-F238E27FC236}">
                <a16:creationId xmlns:a16="http://schemas.microsoft.com/office/drawing/2014/main" id="{4DABBADA-5C60-78B0-F60C-6D874B5751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247" y="643466"/>
            <a:ext cx="8949505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6284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diagnostic statement&#10;&#10;AI-generated content may be incorrect.">
            <a:extLst>
              <a:ext uri="{FF2B5EF4-FFF2-40B4-BE49-F238E27FC236}">
                <a16:creationId xmlns:a16="http://schemas.microsoft.com/office/drawing/2014/main" id="{862CA9DC-3BD4-0C9A-722C-28EBC73E240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017" y="643466"/>
            <a:ext cx="8603966" cy="55710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07B6D-EF5C-9FA5-82A7-4688DF956837}"/>
              </a:ext>
            </a:extLst>
          </p:cNvPr>
          <p:cNvSpPr txBox="1"/>
          <p:nvPr/>
        </p:nvSpPr>
        <p:spPr>
          <a:xfrm>
            <a:off x="6144191" y="4772892"/>
            <a:ext cx="1292236" cy="1806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DD512DD-6F50-AE85-0503-88C25AB81A92}"/>
              </a:ext>
            </a:extLst>
          </p:cNvPr>
          <p:cNvSpPr txBox="1"/>
          <p:nvPr/>
        </p:nvSpPr>
        <p:spPr>
          <a:xfrm>
            <a:off x="7578436" y="5656116"/>
            <a:ext cx="741219" cy="15291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672145F-A82D-DEB7-92B8-25F9FA7A2AF6}"/>
              </a:ext>
            </a:extLst>
          </p:cNvPr>
          <p:cNvSpPr txBox="1"/>
          <p:nvPr/>
        </p:nvSpPr>
        <p:spPr>
          <a:xfrm>
            <a:off x="3595253" y="5656116"/>
            <a:ext cx="710046" cy="139057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FD0C35-1577-1C91-FBE6-791E66B5263F}"/>
              </a:ext>
            </a:extLst>
          </p:cNvPr>
          <p:cNvSpPr txBox="1"/>
          <p:nvPr/>
        </p:nvSpPr>
        <p:spPr>
          <a:xfrm>
            <a:off x="3533365" y="5587144"/>
            <a:ext cx="144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related to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F55AD3-D1AB-EEBC-7BE5-F709D6F92EFE}"/>
              </a:ext>
            </a:extLst>
          </p:cNvPr>
          <p:cNvSpPr txBox="1"/>
          <p:nvPr/>
        </p:nvSpPr>
        <p:spPr>
          <a:xfrm>
            <a:off x="7517229" y="5594073"/>
            <a:ext cx="144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related to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7761D5-E91A-95D6-2CCB-807C1C59151D}"/>
              </a:ext>
            </a:extLst>
          </p:cNvPr>
          <p:cNvSpPr txBox="1"/>
          <p:nvPr/>
        </p:nvSpPr>
        <p:spPr>
          <a:xfrm>
            <a:off x="6341669" y="4703237"/>
            <a:ext cx="14464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related to</a:t>
            </a:r>
          </a:p>
        </p:txBody>
      </p:sp>
    </p:spTree>
    <p:extLst>
      <p:ext uri="{BB962C8B-B14F-4D97-AF65-F5344CB8AC3E}">
        <p14:creationId xmlns:p14="http://schemas.microsoft.com/office/powerpoint/2010/main" val="2076326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diagram of a nursing diagnosis&#10;&#10;AI-generated content may be incorrect.">
            <a:extLst>
              <a:ext uri="{FF2B5EF4-FFF2-40B4-BE49-F238E27FC236}">
                <a16:creationId xmlns:a16="http://schemas.microsoft.com/office/drawing/2014/main" id="{022467C6-2238-B25E-CBD6-5E6C4856E7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65" y="643466"/>
            <a:ext cx="9482669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1957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white paper with black text&#10;&#10;AI-generated content may be incorrect.">
            <a:extLst>
              <a:ext uri="{FF2B5EF4-FFF2-40B4-BE49-F238E27FC236}">
                <a16:creationId xmlns:a16="http://schemas.microsoft.com/office/drawing/2014/main" id="{6D86FF4A-2EA4-076C-0F81-B5EC7B7072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540" y="643466"/>
            <a:ext cx="8670920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332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colorful flags with black text&#10;&#10;AI-generated content may be incorrect.">
            <a:extLst>
              <a:ext uri="{FF2B5EF4-FFF2-40B4-BE49-F238E27FC236}">
                <a16:creationId xmlns:a16="http://schemas.microsoft.com/office/drawing/2014/main" id="{45359988-947F-0E78-44D5-0968466542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6" y="643466"/>
            <a:ext cx="5571067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0633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</Words>
  <Application>Microsoft Office PowerPoint</Application>
  <PresentationFormat>Widescreen</PresentationFormat>
  <Paragraphs>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Hilal Farouq</dc:creator>
  <cp:lastModifiedBy>Hilal Farouq</cp:lastModifiedBy>
  <cp:revision>2</cp:revision>
  <dcterms:created xsi:type="dcterms:W3CDTF">2025-10-08T09:02:09Z</dcterms:created>
  <dcterms:modified xsi:type="dcterms:W3CDTF">2025-10-08T09:33:19Z</dcterms:modified>
</cp:coreProperties>
</file>