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7" r:id="rId2"/>
    <p:sldId id="283" r:id="rId3"/>
    <p:sldId id="284" r:id="rId4"/>
    <p:sldId id="261" r:id="rId5"/>
    <p:sldId id="262" r:id="rId6"/>
    <p:sldId id="302" r:id="rId7"/>
    <p:sldId id="263" r:id="rId8"/>
    <p:sldId id="264" r:id="rId9"/>
    <p:sldId id="285" r:id="rId10"/>
    <p:sldId id="279" r:id="rId11"/>
    <p:sldId id="286" r:id="rId12"/>
    <p:sldId id="287" r:id="rId13"/>
    <p:sldId id="265" r:id="rId14"/>
    <p:sldId id="266" r:id="rId15"/>
    <p:sldId id="303" r:id="rId16"/>
    <p:sldId id="288" r:id="rId17"/>
    <p:sldId id="277" r:id="rId18"/>
    <p:sldId id="289" r:id="rId19"/>
    <p:sldId id="280" r:id="rId20"/>
    <p:sldId id="290" r:id="rId21"/>
    <p:sldId id="267" r:id="rId22"/>
    <p:sldId id="268" r:id="rId23"/>
    <p:sldId id="291" r:id="rId24"/>
    <p:sldId id="270" r:id="rId25"/>
    <p:sldId id="278" r:id="rId26"/>
    <p:sldId id="271" r:id="rId27"/>
    <p:sldId id="281" r:id="rId28"/>
    <p:sldId id="299" r:id="rId29"/>
    <p:sldId id="292" r:id="rId30"/>
    <p:sldId id="300" r:id="rId31"/>
    <p:sldId id="272" r:id="rId32"/>
    <p:sldId id="293" r:id="rId33"/>
    <p:sldId id="294" r:id="rId34"/>
    <p:sldId id="304" r:id="rId35"/>
    <p:sldId id="282" r:id="rId36"/>
    <p:sldId id="301" r:id="rId37"/>
    <p:sldId id="295" r:id="rId38"/>
    <p:sldId id="296" r:id="rId39"/>
    <p:sldId id="297" r:id="rId40"/>
    <p:sldId id="298" r:id="rId41"/>
    <p:sldId id="305"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260"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2D9194-FC5C-4219-AEE8-8FB344E13B3C}" type="doc">
      <dgm:prSet loTypeId="urn:diagrams.loki3.com/VaryingWidthList" loCatId="list" qsTypeId="urn:microsoft.com/office/officeart/2005/8/quickstyle/simple1" qsCatId="simple" csTypeId="urn:microsoft.com/office/officeart/2005/8/colors/colorful1" csCatId="colorful" phldr="1"/>
      <dgm:spPr/>
    </dgm:pt>
    <dgm:pt modelId="{847C92FE-9014-41E1-97D1-009B8C1E41A8}">
      <dgm:prSet phldrT="[Text]"/>
      <dgm:spPr/>
      <dgm:t>
        <a:bodyPr/>
        <a:lstStyle/>
        <a:p>
          <a:pPr>
            <a:buNone/>
          </a:pPr>
          <a:r>
            <a:rPr lang="en-GB" dirty="0">
              <a:latin typeface="Times New Roman" panose="02020603050405020304" pitchFamily="18" charset="0"/>
              <a:cs typeface="Times New Roman" panose="02020603050405020304" pitchFamily="18" charset="0"/>
            </a:rPr>
            <a:t>High risk to cardiovascular diseases, particularly coronary heart</a:t>
          </a:r>
        </a:p>
        <a:p>
          <a:pPr>
            <a:buNone/>
          </a:pPr>
          <a:r>
            <a:rPr lang="en-GB" dirty="0">
              <a:latin typeface="Times New Roman" panose="02020603050405020304" pitchFamily="18" charset="0"/>
              <a:cs typeface="Times New Roman" panose="02020603050405020304" pitchFamily="18" charset="0"/>
            </a:rPr>
            <a:t>disease and heart failure.</a:t>
          </a:r>
        </a:p>
        <a:p>
          <a:pPr>
            <a:buNone/>
          </a:pPr>
          <a:endParaRPr lang="en-US" dirty="0"/>
        </a:p>
      </dgm:t>
    </dgm:pt>
    <dgm:pt modelId="{67D37F5F-3991-48B2-81AB-3606DC9410F6}" type="parTrans" cxnId="{6CD3119B-39C2-48AF-A7A5-04A72399E005}">
      <dgm:prSet/>
      <dgm:spPr/>
      <dgm:t>
        <a:bodyPr/>
        <a:lstStyle/>
        <a:p>
          <a:endParaRPr lang="en-US"/>
        </a:p>
      </dgm:t>
    </dgm:pt>
    <dgm:pt modelId="{B357FE66-7323-4CA5-8E53-4EDC70C6A323}" type="sibTrans" cxnId="{6CD3119B-39C2-48AF-A7A5-04A72399E005}">
      <dgm:prSet/>
      <dgm:spPr/>
      <dgm:t>
        <a:bodyPr/>
        <a:lstStyle/>
        <a:p>
          <a:endParaRPr lang="en-US"/>
        </a:p>
      </dgm:t>
    </dgm:pt>
    <dgm:pt modelId="{D1FA38F6-B479-40BD-AFFD-3D452788BD4D}">
      <dgm:prSet phldrT="[Text]"/>
      <dgm:spPr/>
      <dgm:t>
        <a:bodyPr/>
        <a:lstStyle/>
        <a:p>
          <a:pPr>
            <a:buNone/>
          </a:pPr>
          <a:r>
            <a:rPr lang="en-GB" dirty="0">
              <a:latin typeface="Times New Roman" panose="02020603050405020304" pitchFamily="18" charset="0"/>
              <a:cs typeface="Times New Roman" panose="02020603050405020304" pitchFamily="18" charset="0"/>
            </a:rPr>
            <a:t>High risk to hypertension and orthostatic hypotension.</a:t>
          </a:r>
        </a:p>
      </dgm:t>
    </dgm:pt>
    <dgm:pt modelId="{835C2395-FA07-426A-9A04-B63A86BA9CC9}" type="parTrans" cxnId="{E892FB01-04CD-4AB3-9446-B08AD2ED4C51}">
      <dgm:prSet/>
      <dgm:spPr/>
      <dgm:t>
        <a:bodyPr/>
        <a:lstStyle/>
        <a:p>
          <a:endParaRPr lang="en-US"/>
        </a:p>
      </dgm:t>
    </dgm:pt>
    <dgm:pt modelId="{704F9C22-E93A-4BE6-BAAA-EB3F443ECA52}" type="sibTrans" cxnId="{E892FB01-04CD-4AB3-9446-B08AD2ED4C51}">
      <dgm:prSet/>
      <dgm:spPr/>
      <dgm:t>
        <a:bodyPr/>
        <a:lstStyle/>
        <a:p>
          <a:endParaRPr lang="en-US"/>
        </a:p>
      </dgm:t>
    </dgm:pt>
    <dgm:pt modelId="{48DD6FD7-3A6E-491A-A01D-D6EF20FF6259}">
      <dgm:prSet phldrT="[Text]"/>
      <dgm:spPr/>
      <dgm:t>
        <a:bodyPr/>
        <a:lstStyle/>
        <a:p>
          <a:pPr>
            <a:buNone/>
          </a:pPr>
          <a:r>
            <a:rPr lang="en-GB" dirty="0">
              <a:latin typeface="Times New Roman" panose="02020603050405020304" pitchFamily="18" charset="0"/>
              <a:cs typeface="Times New Roman" panose="02020603050405020304" pitchFamily="18" charset="0"/>
            </a:rPr>
            <a:t>Atherosclerosis. </a:t>
          </a:r>
          <a:endParaRPr lang="en-US" dirty="0"/>
        </a:p>
      </dgm:t>
    </dgm:pt>
    <dgm:pt modelId="{BB52C39C-4669-49E6-8700-4F4593EEADD1}" type="parTrans" cxnId="{F19AAFC2-D041-444D-B49E-061D6D480587}">
      <dgm:prSet/>
      <dgm:spPr/>
      <dgm:t>
        <a:bodyPr/>
        <a:lstStyle/>
        <a:p>
          <a:endParaRPr lang="en-US"/>
        </a:p>
      </dgm:t>
    </dgm:pt>
    <dgm:pt modelId="{CD14627B-F6D2-4942-96AF-59457B6CAADD}" type="sibTrans" cxnId="{F19AAFC2-D041-444D-B49E-061D6D480587}">
      <dgm:prSet/>
      <dgm:spPr/>
      <dgm:t>
        <a:bodyPr/>
        <a:lstStyle/>
        <a:p>
          <a:endParaRPr lang="en-US"/>
        </a:p>
      </dgm:t>
    </dgm:pt>
    <dgm:pt modelId="{D0FADF93-CE85-4B51-824C-63DBEFAE12FE}" type="pres">
      <dgm:prSet presAssocID="{E02D9194-FC5C-4219-AEE8-8FB344E13B3C}" presName="Name0" presStyleCnt="0">
        <dgm:presLayoutVars>
          <dgm:resizeHandles/>
        </dgm:presLayoutVars>
      </dgm:prSet>
      <dgm:spPr/>
    </dgm:pt>
    <dgm:pt modelId="{387EE6F5-FB48-4C6A-9060-B46E3875D38E}" type="pres">
      <dgm:prSet presAssocID="{847C92FE-9014-41E1-97D1-009B8C1E41A8}" presName="text" presStyleLbl="node1" presStyleIdx="0" presStyleCnt="3" custScaleX="97500">
        <dgm:presLayoutVars>
          <dgm:bulletEnabled val="1"/>
        </dgm:presLayoutVars>
      </dgm:prSet>
      <dgm:spPr/>
    </dgm:pt>
    <dgm:pt modelId="{C4CA749F-2746-4DB8-924B-E6A0CFA719D8}" type="pres">
      <dgm:prSet presAssocID="{B357FE66-7323-4CA5-8E53-4EDC70C6A323}" presName="space" presStyleCnt="0"/>
      <dgm:spPr/>
    </dgm:pt>
    <dgm:pt modelId="{3F58F913-EEBB-4060-9D62-4506DD9BF1CB}" type="pres">
      <dgm:prSet presAssocID="{D1FA38F6-B479-40BD-AFFD-3D452788BD4D}" presName="text" presStyleLbl="node1" presStyleIdx="1" presStyleCnt="3" custScaleX="412939">
        <dgm:presLayoutVars>
          <dgm:bulletEnabled val="1"/>
        </dgm:presLayoutVars>
      </dgm:prSet>
      <dgm:spPr/>
    </dgm:pt>
    <dgm:pt modelId="{011C4FD4-5FF3-4CE3-89E7-B4380CBA2ABB}" type="pres">
      <dgm:prSet presAssocID="{704F9C22-E93A-4BE6-BAAA-EB3F443ECA52}" presName="space" presStyleCnt="0"/>
      <dgm:spPr/>
    </dgm:pt>
    <dgm:pt modelId="{994CBE3D-649E-43A6-B2F1-B471337FF9B8}" type="pres">
      <dgm:prSet presAssocID="{48DD6FD7-3A6E-491A-A01D-D6EF20FF6259}" presName="text" presStyleLbl="node1" presStyleIdx="2" presStyleCnt="3" custScaleX="381814">
        <dgm:presLayoutVars>
          <dgm:bulletEnabled val="1"/>
        </dgm:presLayoutVars>
      </dgm:prSet>
      <dgm:spPr/>
    </dgm:pt>
  </dgm:ptLst>
  <dgm:cxnLst>
    <dgm:cxn modelId="{E892FB01-04CD-4AB3-9446-B08AD2ED4C51}" srcId="{E02D9194-FC5C-4219-AEE8-8FB344E13B3C}" destId="{D1FA38F6-B479-40BD-AFFD-3D452788BD4D}" srcOrd="1" destOrd="0" parTransId="{835C2395-FA07-426A-9A04-B63A86BA9CC9}" sibTransId="{704F9C22-E93A-4BE6-BAAA-EB3F443ECA52}"/>
    <dgm:cxn modelId="{3327101A-09AB-4271-8D17-3ECC045A58B9}" type="presOf" srcId="{E02D9194-FC5C-4219-AEE8-8FB344E13B3C}" destId="{D0FADF93-CE85-4B51-824C-63DBEFAE12FE}" srcOrd="0" destOrd="0" presId="urn:diagrams.loki3.com/VaryingWidthList"/>
    <dgm:cxn modelId="{7BB60E6F-613F-4D0B-A80A-0B73379E7C68}" type="presOf" srcId="{D1FA38F6-B479-40BD-AFFD-3D452788BD4D}" destId="{3F58F913-EEBB-4060-9D62-4506DD9BF1CB}" srcOrd="0" destOrd="0" presId="urn:diagrams.loki3.com/VaryingWidthList"/>
    <dgm:cxn modelId="{06BD937B-2BB9-4C02-80AE-C41DF383C4A9}" type="presOf" srcId="{847C92FE-9014-41E1-97D1-009B8C1E41A8}" destId="{387EE6F5-FB48-4C6A-9060-B46E3875D38E}" srcOrd="0" destOrd="0" presId="urn:diagrams.loki3.com/VaryingWidthList"/>
    <dgm:cxn modelId="{6CD3119B-39C2-48AF-A7A5-04A72399E005}" srcId="{E02D9194-FC5C-4219-AEE8-8FB344E13B3C}" destId="{847C92FE-9014-41E1-97D1-009B8C1E41A8}" srcOrd="0" destOrd="0" parTransId="{67D37F5F-3991-48B2-81AB-3606DC9410F6}" sibTransId="{B357FE66-7323-4CA5-8E53-4EDC70C6A323}"/>
    <dgm:cxn modelId="{F19AAFC2-D041-444D-B49E-061D6D480587}" srcId="{E02D9194-FC5C-4219-AEE8-8FB344E13B3C}" destId="{48DD6FD7-3A6E-491A-A01D-D6EF20FF6259}" srcOrd="2" destOrd="0" parTransId="{BB52C39C-4669-49E6-8700-4F4593EEADD1}" sibTransId="{CD14627B-F6D2-4942-96AF-59457B6CAADD}"/>
    <dgm:cxn modelId="{33D19CE9-1A25-4300-8853-E9CB56368C60}" type="presOf" srcId="{48DD6FD7-3A6E-491A-A01D-D6EF20FF6259}" destId="{994CBE3D-649E-43A6-B2F1-B471337FF9B8}" srcOrd="0" destOrd="0" presId="urn:diagrams.loki3.com/VaryingWidthList"/>
    <dgm:cxn modelId="{0F41868E-0A5E-4AE9-990B-A4B7957C30A9}" type="presParOf" srcId="{D0FADF93-CE85-4B51-824C-63DBEFAE12FE}" destId="{387EE6F5-FB48-4C6A-9060-B46E3875D38E}" srcOrd="0" destOrd="0" presId="urn:diagrams.loki3.com/VaryingWidthList"/>
    <dgm:cxn modelId="{2EAC4C89-7060-4BED-B82E-AD55A9F28903}" type="presParOf" srcId="{D0FADF93-CE85-4B51-824C-63DBEFAE12FE}" destId="{C4CA749F-2746-4DB8-924B-E6A0CFA719D8}" srcOrd="1" destOrd="0" presId="urn:diagrams.loki3.com/VaryingWidthList"/>
    <dgm:cxn modelId="{FC8DB322-C325-4B35-91EC-BD41319D9F53}" type="presParOf" srcId="{D0FADF93-CE85-4B51-824C-63DBEFAE12FE}" destId="{3F58F913-EEBB-4060-9D62-4506DD9BF1CB}" srcOrd="2" destOrd="0" presId="urn:diagrams.loki3.com/VaryingWidthList"/>
    <dgm:cxn modelId="{C2C19674-BB80-4E34-ABBE-D95951249CE7}" type="presParOf" srcId="{D0FADF93-CE85-4B51-824C-63DBEFAE12FE}" destId="{011C4FD4-5FF3-4CE3-89E7-B4380CBA2ABB}" srcOrd="3" destOrd="0" presId="urn:diagrams.loki3.com/VaryingWidthList"/>
    <dgm:cxn modelId="{78F5ECDA-B844-445F-BDDF-BBE3237A5AB7}" type="presParOf" srcId="{D0FADF93-CE85-4B51-824C-63DBEFAE12FE}" destId="{994CBE3D-649E-43A6-B2F1-B471337FF9B8}" srcOrd="4"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44103A-F60B-4168-BD3E-082E6EE913E2}"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en-US"/>
        </a:p>
      </dgm:t>
    </dgm:pt>
    <dgm:pt modelId="{609C66C1-11DD-4B06-96CB-D8480059A0E6}">
      <dgm:prSet phldrT="[Text]"/>
      <dgm:spPr/>
      <dgm:t>
        <a:bodyPr/>
        <a:lstStyle/>
        <a:p>
          <a:pPr>
            <a:buNone/>
          </a:pPr>
          <a:r>
            <a:rPr lang="en-GB" dirty="0">
              <a:latin typeface="Times New Roman" panose="02020603050405020304" pitchFamily="18" charset="0"/>
              <a:cs typeface="Times New Roman" panose="02020603050405020304" pitchFamily="18" charset="0"/>
            </a:rPr>
            <a:t>- Decreased physical ability</a:t>
          </a:r>
          <a:endParaRPr lang="en-US" dirty="0"/>
        </a:p>
      </dgm:t>
    </dgm:pt>
    <dgm:pt modelId="{5773C90C-7C4F-48A7-9755-D1B5236563B3}" type="parTrans" cxnId="{3A45D203-2A03-44F3-BA2F-094448516AFD}">
      <dgm:prSet/>
      <dgm:spPr/>
      <dgm:t>
        <a:bodyPr/>
        <a:lstStyle/>
        <a:p>
          <a:endParaRPr lang="en-US"/>
        </a:p>
      </dgm:t>
    </dgm:pt>
    <dgm:pt modelId="{C0B6E7E8-12B6-4940-B24E-0D88645C2D82}" type="sibTrans" cxnId="{3A45D203-2A03-44F3-BA2F-094448516AFD}">
      <dgm:prSet/>
      <dgm:spPr/>
      <dgm:t>
        <a:bodyPr/>
        <a:lstStyle/>
        <a:p>
          <a:endParaRPr lang="en-US"/>
        </a:p>
      </dgm:t>
    </dgm:pt>
    <dgm:pt modelId="{0AF4F0AA-3D4C-46A0-AE97-E0D2A15EBC47}">
      <dgm:prSet phldrT="[Text]"/>
      <dgm:spPr/>
      <dgm:t>
        <a:bodyPr/>
        <a:lstStyle/>
        <a:p>
          <a:pPr>
            <a:buNone/>
          </a:pPr>
          <a:r>
            <a:rPr lang="en-GB" dirty="0">
              <a:latin typeface="Times New Roman" panose="02020603050405020304" pitchFamily="18" charset="0"/>
              <a:cs typeface="Times New Roman" panose="02020603050405020304" pitchFamily="18" charset="0"/>
            </a:rPr>
            <a:t>- Increased susceptibility to aspiration</a:t>
          </a:r>
          <a:endParaRPr lang="en-US" dirty="0"/>
        </a:p>
      </dgm:t>
    </dgm:pt>
    <dgm:pt modelId="{17FB1BA5-59B0-4847-88BA-49024D56E932}" type="parTrans" cxnId="{0C78B6D2-78C9-4565-8B56-439CEE260094}">
      <dgm:prSet/>
      <dgm:spPr/>
      <dgm:t>
        <a:bodyPr/>
        <a:lstStyle/>
        <a:p>
          <a:endParaRPr lang="en-US"/>
        </a:p>
      </dgm:t>
    </dgm:pt>
    <dgm:pt modelId="{972F7807-8BF5-4A0D-857F-C0B6D31E0AB3}" type="sibTrans" cxnId="{0C78B6D2-78C9-4565-8B56-439CEE260094}">
      <dgm:prSet/>
      <dgm:spPr/>
      <dgm:t>
        <a:bodyPr/>
        <a:lstStyle/>
        <a:p>
          <a:endParaRPr lang="en-US"/>
        </a:p>
      </dgm:t>
    </dgm:pt>
    <dgm:pt modelId="{02B69B82-4D07-4275-B485-A6AFEB618AC8}">
      <dgm:prSet phldrT="[Text]"/>
      <dgm:spPr/>
      <dgm:t>
        <a:bodyPr/>
        <a:lstStyle/>
        <a:p>
          <a:pPr>
            <a:buNone/>
          </a:pPr>
          <a:r>
            <a:rPr lang="en-GB" dirty="0">
              <a:latin typeface="Times New Roman" panose="02020603050405020304" pitchFamily="18" charset="0"/>
              <a:cs typeface="Times New Roman" panose="02020603050405020304" pitchFamily="18" charset="0"/>
            </a:rPr>
            <a:t>- Inadequate oxygenation</a:t>
          </a:r>
          <a:endParaRPr lang="en-US" dirty="0"/>
        </a:p>
      </dgm:t>
    </dgm:pt>
    <dgm:pt modelId="{FFEB26C6-846B-4A13-BCA0-089D9A1E006B}" type="parTrans" cxnId="{D911A9B3-A387-423C-9CF9-DB26823BEB2B}">
      <dgm:prSet/>
      <dgm:spPr/>
      <dgm:t>
        <a:bodyPr/>
        <a:lstStyle/>
        <a:p>
          <a:endParaRPr lang="en-US"/>
        </a:p>
      </dgm:t>
    </dgm:pt>
    <dgm:pt modelId="{9A4BF067-FE0C-42DC-93C8-F331BFF5858E}" type="sibTrans" cxnId="{D911A9B3-A387-423C-9CF9-DB26823BEB2B}">
      <dgm:prSet/>
      <dgm:spPr/>
      <dgm:t>
        <a:bodyPr/>
        <a:lstStyle/>
        <a:p>
          <a:endParaRPr lang="en-US"/>
        </a:p>
      </dgm:t>
    </dgm:pt>
    <dgm:pt modelId="{15A54555-E72D-4246-8629-6CB9F82FE1E5}">
      <dgm:prSet/>
      <dgm:spPr/>
      <dgm:t>
        <a:bodyPr/>
        <a:lstStyle/>
        <a:p>
          <a:r>
            <a:rPr lang="en-GB" dirty="0">
              <a:latin typeface="Times New Roman" panose="02020603050405020304" pitchFamily="18" charset="0"/>
              <a:cs typeface="Times New Roman" panose="02020603050405020304" pitchFamily="18" charset="0"/>
            </a:rPr>
            <a:t>- Increased susceptibility to infection</a:t>
          </a:r>
        </a:p>
      </dgm:t>
    </dgm:pt>
    <dgm:pt modelId="{68CA956F-8DB6-43B2-91A6-922434C1AE54}" type="parTrans" cxnId="{11366076-8452-4B5C-A04B-B5188C9385AF}">
      <dgm:prSet/>
      <dgm:spPr/>
      <dgm:t>
        <a:bodyPr/>
        <a:lstStyle/>
        <a:p>
          <a:endParaRPr lang="en-US"/>
        </a:p>
      </dgm:t>
    </dgm:pt>
    <dgm:pt modelId="{42C8BEC2-86BC-4A79-98B7-D4448A4F8438}" type="sibTrans" cxnId="{11366076-8452-4B5C-A04B-B5188C9385AF}">
      <dgm:prSet/>
      <dgm:spPr/>
      <dgm:t>
        <a:bodyPr/>
        <a:lstStyle/>
        <a:p>
          <a:endParaRPr lang="en-US"/>
        </a:p>
      </dgm:t>
    </dgm:pt>
    <dgm:pt modelId="{ACBAFD18-5621-43DA-8564-2E2871BDBA88}" type="pres">
      <dgm:prSet presAssocID="{9C44103A-F60B-4168-BD3E-082E6EE913E2}" presName="cycle" presStyleCnt="0">
        <dgm:presLayoutVars>
          <dgm:dir/>
          <dgm:resizeHandles val="exact"/>
        </dgm:presLayoutVars>
      </dgm:prSet>
      <dgm:spPr/>
    </dgm:pt>
    <dgm:pt modelId="{BEAFE982-47B1-448E-B76C-4C61B9C2E7B8}" type="pres">
      <dgm:prSet presAssocID="{609C66C1-11DD-4B06-96CB-D8480059A0E6}" presName="node" presStyleLbl="node1" presStyleIdx="0" presStyleCnt="4">
        <dgm:presLayoutVars>
          <dgm:bulletEnabled val="1"/>
        </dgm:presLayoutVars>
      </dgm:prSet>
      <dgm:spPr/>
    </dgm:pt>
    <dgm:pt modelId="{8A4C6956-DBEB-45CA-9372-AE2704257623}" type="pres">
      <dgm:prSet presAssocID="{609C66C1-11DD-4B06-96CB-D8480059A0E6}" presName="spNode" presStyleCnt="0"/>
      <dgm:spPr/>
    </dgm:pt>
    <dgm:pt modelId="{7BBA6B51-4F38-4853-903A-57920E93CD13}" type="pres">
      <dgm:prSet presAssocID="{C0B6E7E8-12B6-4940-B24E-0D88645C2D82}" presName="sibTrans" presStyleLbl="sibTrans1D1" presStyleIdx="0" presStyleCnt="4"/>
      <dgm:spPr/>
    </dgm:pt>
    <dgm:pt modelId="{50274AAC-8AF8-47A1-B8D8-C06F973D09D1}" type="pres">
      <dgm:prSet presAssocID="{0AF4F0AA-3D4C-46A0-AE97-E0D2A15EBC47}" presName="node" presStyleLbl="node1" presStyleIdx="1" presStyleCnt="4">
        <dgm:presLayoutVars>
          <dgm:bulletEnabled val="1"/>
        </dgm:presLayoutVars>
      </dgm:prSet>
      <dgm:spPr/>
    </dgm:pt>
    <dgm:pt modelId="{0158F2DA-482C-47A1-8262-44FFB4DE6DAF}" type="pres">
      <dgm:prSet presAssocID="{0AF4F0AA-3D4C-46A0-AE97-E0D2A15EBC47}" presName="spNode" presStyleCnt="0"/>
      <dgm:spPr/>
    </dgm:pt>
    <dgm:pt modelId="{03870664-58EC-4CFA-BA13-7F9A9FDC601E}" type="pres">
      <dgm:prSet presAssocID="{972F7807-8BF5-4A0D-857F-C0B6D31E0AB3}" presName="sibTrans" presStyleLbl="sibTrans1D1" presStyleIdx="1" presStyleCnt="4"/>
      <dgm:spPr/>
    </dgm:pt>
    <dgm:pt modelId="{ECF7FD04-3999-4EB1-AB22-8F6C8CFA98F8}" type="pres">
      <dgm:prSet presAssocID="{02B69B82-4D07-4275-B485-A6AFEB618AC8}" presName="node" presStyleLbl="node1" presStyleIdx="2" presStyleCnt="4">
        <dgm:presLayoutVars>
          <dgm:bulletEnabled val="1"/>
        </dgm:presLayoutVars>
      </dgm:prSet>
      <dgm:spPr/>
    </dgm:pt>
    <dgm:pt modelId="{81DD9099-188B-46AA-B3D7-77D403B4141B}" type="pres">
      <dgm:prSet presAssocID="{02B69B82-4D07-4275-B485-A6AFEB618AC8}" presName="spNode" presStyleCnt="0"/>
      <dgm:spPr/>
    </dgm:pt>
    <dgm:pt modelId="{A16078D2-2F59-47CA-B4B3-02E615769478}" type="pres">
      <dgm:prSet presAssocID="{9A4BF067-FE0C-42DC-93C8-F331BFF5858E}" presName="sibTrans" presStyleLbl="sibTrans1D1" presStyleIdx="2" presStyleCnt="4"/>
      <dgm:spPr/>
    </dgm:pt>
    <dgm:pt modelId="{BBED1141-FEF4-4D09-A6BD-26C8683C08E7}" type="pres">
      <dgm:prSet presAssocID="{15A54555-E72D-4246-8629-6CB9F82FE1E5}" presName="node" presStyleLbl="node1" presStyleIdx="3" presStyleCnt="4">
        <dgm:presLayoutVars>
          <dgm:bulletEnabled val="1"/>
        </dgm:presLayoutVars>
      </dgm:prSet>
      <dgm:spPr/>
    </dgm:pt>
    <dgm:pt modelId="{59C774FF-0CEF-41C9-BD40-A791F999A111}" type="pres">
      <dgm:prSet presAssocID="{15A54555-E72D-4246-8629-6CB9F82FE1E5}" presName="spNode" presStyleCnt="0"/>
      <dgm:spPr/>
    </dgm:pt>
    <dgm:pt modelId="{18BAB205-D6C0-4ADA-B729-311B678692AB}" type="pres">
      <dgm:prSet presAssocID="{42C8BEC2-86BC-4A79-98B7-D4448A4F8438}" presName="sibTrans" presStyleLbl="sibTrans1D1" presStyleIdx="3" presStyleCnt="4"/>
      <dgm:spPr/>
    </dgm:pt>
  </dgm:ptLst>
  <dgm:cxnLst>
    <dgm:cxn modelId="{3A45D203-2A03-44F3-BA2F-094448516AFD}" srcId="{9C44103A-F60B-4168-BD3E-082E6EE913E2}" destId="{609C66C1-11DD-4B06-96CB-D8480059A0E6}" srcOrd="0" destOrd="0" parTransId="{5773C90C-7C4F-48A7-9755-D1B5236563B3}" sibTransId="{C0B6E7E8-12B6-4940-B24E-0D88645C2D82}"/>
    <dgm:cxn modelId="{F9CA1E11-147F-4A22-97C3-1499185E4EA2}" type="presOf" srcId="{42C8BEC2-86BC-4A79-98B7-D4448A4F8438}" destId="{18BAB205-D6C0-4ADA-B729-311B678692AB}" srcOrd="0" destOrd="0" presId="urn:microsoft.com/office/officeart/2005/8/layout/cycle6"/>
    <dgm:cxn modelId="{6FFEF823-94A2-42AD-86F3-E778BBA75AC1}" type="presOf" srcId="{609C66C1-11DD-4B06-96CB-D8480059A0E6}" destId="{BEAFE982-47B1-448E-B76C-4C61B9C2E7B8}" srcOrd="0" destOrd="0" presId="urn:microsoft.com/office/officeart/2005/8/layout/cycle6"/>
    <dgm:cxn modelId="{0FA62434-F0ED-40F4-B7B6-FF766244FBF5}" type="presOf" srcId="{02B69B82-4D07-4275-B485-A6AFEB618AC8}" destId="{ECF7FD04-3999-4EB1-AB22-8F6C8CFA98F8}" srcOrd="0" destOrd="0" presId="urn:microsoft.com/office/officeart/2005/8/layout/cycle6"/>
    <dgm:cxn modelId="{74587B6B-8DA0-4E72-8ECC-E63BED76B167}" type="presOf" srcId="{9A4BF067-FE0C-42DC-93C8-F331BFF5858E}" destId="{A16078D2-2F59-47CA-B4B3-02E615769478}" srcOrd="0" destOrd="0" presId="urn:microsoft.com/office/officeart/2005/8/layout/cycle6"/>
    <dgm:cxn modelId="{11366076-8452-4B5C-A04B-B5188C9385AF}" srcId="{9C44103A-F60B-4168-BD3E-082E6EE913E2}" destId="{15A54555-E72D-4246-8629-6CB9F82FE1E5}" srcOrd="3" destOrd="0" parTransId="{68CA956F-8DB6-43B2-91A6-922434C1AE54}" sibTransId="{42C8BEC2-86BC-4A79-98B7-D4448A4F8438}"/>
    <dgm:cxn modelId="{341C838F-0607-4E69-A1D7-CFF0A5AAAD0E}" type="presOf" srcId="{0AF4F0AA-3D4C-46A0-AE97-E0D2A15EBC47}" destId="{50274AAC-8AF8-47A1-B8D8-C06F973D09D1}" srcOrd="0" destOrd="0" presId="urn:microsoft.com/office/officeart/2005/8/layout/cycle6"/>
    <dgm:cxn modelId="{4F6DA7A2-AD12-410E-B19D-86198E17BFD6}" type="presOf" srcId="{15A54555-E72D-4246-8629-6CB9F82FE1E5}" destId="{BBED1141-FEF4-4D09-A6BD-26C8683C08E7}" srcOrd="0" destOrd="0" presId="urn:microsoft.com/office/officeart/2005/8/layout/cycle6"/>
    <dgm:cxn modelId="{D911A9B3-A387-423C-9CF9-DB26823BEB2B}" srcId="{9C44103A-F60B-4168-BD3E-082E6EE913E2}" destId="{02B69B82-4D07-4275-B485-A6AFEB618AC8}" srcOrd="2" destOrd="0" parTransId="{FFEB26C6-846B-4A13-BCA0-089D9A1E006B}" sibTransId="{9A4BF067-FE0C-42DC-93C8-F331BFF5858E}"/>
    <dgm:cxn modelId="{4737ACB4-C053-4BE6-9DA9-330ABD20262C}" type="presOf" srcId="{972F7807-8BF5-4A0D-857F-C0B6D31E0AB3}" destId="{03870664-58EC-4CFA-BA13-7F9A9FDC601E}" srcOrd="0" destOrd="0" presId="urn:microsoft.com/office/officeart/2005/8/layout/cycle6"/>
    <dgm:cxn modelId="{05AE8BD1-ACD4-47E2-B432-F3A64818BF8B}" type="presOf" srcId="{C0B6E7E8-12B6-4940-B24E-0D88645C2D82}" destId="{7BBA6B51-4F38-4853-903A-57920E93CD13}" srcOrd="0" destOrd="0" presId="urn:microsoft.com/office/officeart/2005/8/layout/cycle6"/>
    <dgm:cxn modelId="{0C78B6D2-78C9-4565-8B56-439CEE260094}" srcId="{9C44103A-F60B-4168-BD3E-082E6EE913E2}" destId="{0AF4F0AA-3D4C-46A0-AE97-E0D2A15EBC47}" srcOrd="1" destOrd="0" parTransId="{17FB1BA5-59B0-4847-88BA-49024D56E932}" sibTransId="{972F7807-8BF5-4A0D-857F-C0B6D31E0AB3}"/>
    <dgm:cxn modelId="{4083B0F1-DF84-4CEF-83A7-E2D56B4D13AB}" type="presOf" srcId="{9C44103A-F60B-4168-BD3E-082E6EE913E2}" destId="{ACBAFD18-5621-43DA-8564-2E2871BDBA88}" srcOrd="0" destOrd="0" presId="urn:microsoft.com/office/officeart/2005/8/layout/cycle6"/>
    <dgm:cxn modelId="{ED7F8635-965A-4D98-B52C-3DD1B3D795A0}" type="presParOf" srcId="{ACBAFD18-5621-43DA-8564-2E2871BDBA88}" destId="{BEAFE982-47B1-448E-B76C-4C61B9C2E7B8}" srcOrd="0" destOrd="0" presId="urn:microsoft.com/office/officeart/2005/8/layout/cycle6"/>
    <dgm:cxn modelId="{7857EAEA-0FB4-497A-A7D2-C759D4CC4304}" type="presParOf" srcId="{ACBAFD18-5621-43DA-8564-2E2871BDBA88}" destId="{8A4C6956-DBEB-45CA-9372-AE2704257623}" srcOrd="1" destOrd="0" presId="urn:microsoft.com/office/officeart/2005/8/layout/cycle6"/>
    <dgm:cxn modelId="{A6D668E3-371E-4E63-BE06-A92EF3FC28E5}" type="presParOf" srcId="{ACBAFD18-5621-43DA-8564-2E2871BDBA88}" destId="{7BBA6B51-4F38-4853-903A-57920E93CD13}" srcOrd="2" destOrd="0" presId="urn:microsoft.com/office/officeart/2005/8/layout/cycle6"/>
    <dgm:cxn modelId="{3515C4D5-2964-4249-8FE1-21BD171C7DD7}" type="presParOf" srcId="{ACBAFD18-5621-43DA-8564-2E2871BDBA88}" destId="{50274AAC-8AF8-47A1-B8D8-C06F973D09D1}" srcOrd="3" destOrd="0" presId="urn:microsoft.com/office/officeart/2005/8/layout/cycle6"/>
    <dgm:cxn modelId="{F77C2477-E49C-41EF-BF73-6AE106B160C2}" type="presParOf" srcId="{ACBAFD18-5621-43DA-8564-2E2871BDBA88}" destId="{0158F2DA-482C-47A1-8262-44FFB4DE6DAF}" srcOrd="4" destOrd="0" presId="urn:microsoft.com/office/officeart/2005/8/layout/cycle6"/>
    <dgm:cxn modelId="{3D692CBC-16DE-4326-BC3F-87D151D74983}" type="presParOf" srcId="{ACBAFD18-5621-43DA-8564-2E2871BDBA88}" destId="{03870664-58EC-4CFA-BA13-7F9A9FDC601E}" srcOrd="5" destOrd="0" presId="urn:microsoft.com/office/officeart/2005/8/layout/cycle6"/>
    <dgm:cxn modelId="{B264B5F4-C062-4BAC-99E5-9FF2109810A9}" type="presParOf" srcId="{ACBAFD18-5621-43DA-8564-2E2871BDBA88}" destId="{ECF7FD04-3999-4EB1-AB22-8F6C8CFA98F8}" srcOrd="6" destOrd="0" presId="urn:microsoft.com/office/officeart/2005/8/layout/cycle6"/>
    <dgm:cxn modelId="{4660C934-2BCA-447C-BC86-86B972D1B534}" type="presParOf" srcId="{ACBAFD18-5621-43DA-8564-2E2871BDBA88}" destId="{81DD9099-188B-46AA-B3D7-77D403B4141B}" srcOrd="7" destOrd="0" presId="urn:microsoft.com/office/officeart/2005/8/layout/cycle6"/>
    <dgm:cxn modelId="{59E0B3A9-1F7D-426E-B97B-EFD7A253ACB5}" type="presParOf" srcId="{ACBAFD18-5621-43DA-8564-2E2871BDBA88}" destId="{A16078D2-2F59-47CA-B4B3-02E615769478}" srcOrd="8" destOrd="0" presId="urn:microsoft.com/office/officeart/2005/8/layout/cycle6"/>
    <dgm:cxn modelId="{622711C5-0068-4BBA-8511-E970864C3CB2}" type="presParOf" srcId="{ACBAFD18-5621-43DA-8564-2E2871BDBA88}" destId="{BBED1141-FEF4-4D09-A6BD-26C8683C08E7}" srcOrd="9" destOrd="0" presId="urn:microsoft.com/office/officeart/2005/8/layout/cycle6"/>
    <dgm:cxn modelId="{38A78EA1-356A-4002-AE6A-3ED8C534843D}" type="presParOf" srcId="{ACBAFD18-5621-43DA-8564-2E2871BDBA88}" destId="{59C774FF-0CEF-41C9-BD40-A791F999A111}" srcOrd="10" destOrd="0" presId="urn:microsoft.com/office/officeart/2005/8/layout/cycle6"/>
    <dgm:cxn modelId="{7A088D1A-B232-46BF-996E-9543E435A0DC}" type="presParOf" srcId="{ACBAFD18-5621-43DA-8564-2E2871BDBA88}" destId="{18BAB205-D6C0-4ADA-B729-311B678692AB}" srcOrd="11"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2588D9-EF57-41C0-B73C-2DC86AB65BE8}"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en-US"/>
        </a:p>
      </dgm:t>
    </dgm:pt>
    <dgm:pt modelId="{84F7985B-CDE5-4A2E-A4A9-481FDBE4A70E}">
      <dgm:prSet phldrT="[Text]" custT="1"/>
      <dgm:spPr/>
      <dgm:t>
        <a:bodyPr/>
        <a:lstStyle/>
        <a:p>
          <a:pPr>
            <a:buNone/>
          </a:pPr>
          <a:r>
            <a:rPr lang="en-GB" sz="2400" dirty="0">
              <a:latin typeface="Times New Roman" panose="02020603050405020304" pitchFamily="18" charset="0"/>
              <a:cs typeface="Times New Roman" panose="02020603050405020304" pitchFamily="18" charset="0"/>
            </a:rPr>
            <a:t>- Urgency, Nocturia and frequency of micturition.</a:t>
          </a:r>
          <a:endParaRPr lang="en-US" sz="2400" dirty="0"/>
        </a:p>
      </dgm:t>
    </dgm:pt>
    <dgm:pt modelId="{A94F2D34-D996-4E39-BC3E-C874976B7280}" type="parTrans" cxnId="{BDBAC69D-FD47-4A65-B898-617EE637EE80}">
      <dgm:prSet/>
      <dgm:spPr/>
      <dgm:t>
        <a:bodyPr/>
        <a:lstStyle/>
        <a:p>
          <a:endParaRPr lang="en-US"/>
        </a:p>
      </dgm:t>
    </dgm:pt>
    <dgm:pt modelId="{5453BD42-E43D-42A6-B415-4723E23AADD6}" type="sibTrans" cxnId="{BDBAC69D-FD47-4A65-B898-617EE637EE80}">
      <dgm:prSet/>
      <dgm:spPr/>
      <dgm:t>
        <a:bodyPr/>
        <a:lstStyle/>
        <a:p>
          <a:endParaRPr lang="en-US"/>
        </a:p>
      </dgm:t>
    </dgm:pt>
    <dgm:pt modelId="{07773782-B7A4-4614-8CD0-CE31E89507B3}">
      <dgm:prSet/>
      <dgm:spPr/>
      <dgm:t>
        <a:bodyPr/>
        <a:lstStyle/>
        <a:p>
          <a:r>
            <a:rPr lang="en-GB" dirty="0">
              <a:latin typeface="Times New Roman" panose="02020603050405020304" pitchFamily="18" charset="0"/>
              <a:cs typeface="Times New Roman" panose="02020603050405020304" pitchFamily="18" charset="0"/>
            </a:rPr>
            <a:t>Men, high risk to hesitancy, inability to maintain steady stream of urine and urinary retention</a:t>
          </a:r>
        </a:p>
      </dgm:t>
    </dgm:pt>
    <dgm:pt modelId="{E64F794C-212B-4A3E-8D03-189FACC2ACC0}" type="parTrans" cxnId="{D0822D5E-09A4-4CA9-BB79-B024358A6F71}">
      <dgm:prSet/>
      <dgm:spPr/>
      <dgm:t>
        <a:bodyPr/>
        <a:lstStyle/>
        <a:p>
          <a:endParaRPr lang="en-US"/>
        </a:p>
      </dgm:t>
    </dgm:pt>
    <dgm:pt modelId="{E2CB29EF-EAD0-4727-A454-1814F587006C}" type="sibTrans" cxnId="{D0822D5E-09A4-4CA9-BB79-B024358A6F71}">
      <dgm:prSet/>
      <dgm:spPr/>
      <dgm:t>
        <a:bodyPr/>
        <a:lstStyle/>
        <a:p>
          <a:endParaRPr lang="en-US"/>
        </a:p>
      </dgm:t>
    </dgm:pt>
    <dgm:pt modelId="{B0B02ADE-9372-4AB9-806D-C597D45085CE}">
      <dgm:prSet custT="1"/>
      <dgm:spPr/>
      <dgm:t>
        <a:bodyPr/>
        <a:lstStyle/>
        <a:p>
          <a:r>
            <a:rPr lang="en-GB" sz="2400" dirty="0">
              <a:latin typeface="Times New Roman" panose="02020603050405020304" pitchFamily="18" charset="0"/>
              <a:cs typeface="Times New Roman" panose="02020603050405020304" pitchFamily="18" charset="0"/>
            </a:rPr>
            <a:t>- Liable to stress incontinence.</a:t>
          </a:r>
        </a:p>
      </dgm:t>
    </dgm:pt>
    <dgm:pt modelId="{7D7D5D09-EED3-4C89-844E-371AD3FACD40}" type="parTrans" cxnId="{224B3A78-233C-49EC-BAA5-43A6DC77D571}">
      <dgm:prSet/>
      <dgm:spPr/>
      <dgm:t>
        <a:bodyPr/>
        <a:lstStyle/>
        <a:p>
          <a:endParaRPr lang="en-US"/>
        </a:p>
      </dgm:t>
    </dgm:pt>
    <dgm:pt modelId="{6F3A6CAC-364F-42F6-BBF5-9AB2E5FA7B5C}" type="sibTrans" cxnId="{224B3A78-233C-49EC-BAA5-43A6DC77D571}">
      <dgm:prSet/>
      <dgm:spPr/>
      <dgm:t>
        <a:bodyPr/>
        <a:lstStyle/>
        <a:p>
          <a:endParaRPr lang="en-US"/>
        </a:p>
      </dgm:t>
    </dgm:pt>
    <dgm:pt modelId="{61A09489-70C6-435D-AEEE-C3D68CDA6DAE}">
      <dgm:prSet custT="1"/>
      <dgm:spPr/>
      <dgm:t>
        <a:bodyPr/>
        <a:lstStyle/>
        <a:p>
          <a:r>
            <a:rPr lang="en-GB" sz="2400" dirty="0">
              <a:latin typeface="Times New Roman" panose="02020603050405020304" pitchFamily="18" charset="0"/>
              <a:cs typeface="Times New Roman" panose="02020603050405020304" pitchFamily="18" charset="0"/>
            </a:rPr>
            <a:t>Delayed excretion of body wastes and medication.</a:t>
          </a:r>
          <a:endParaRPr lang="en-US" sz="2400" dirty="0"/>
        </a:p>
      </dgm:t>
    </dgm:pt>
    <dgm:pt modelId="{1453F344-4C00-4094-9E12-5A7B5409157D}" type="parTrans" cxnId="{C94C42CC-0229-4F01-807F-E6447B12D72F}">
      <dgm:prSet/>
      <dgm:spPr/>
      <dgm:t>
        <a:bodyPr/>
        <a:lstStyle/>
        <a:p>
          <a:endParaRPr lang="en-US"/>
        </a:p>
      </dgm:t>
    </dgm:pt>
    <dgm:pt modelId="{0C6980E9-0208-4765-8878-0BC1169BB52F}" type="sibTrans" cxnId="{C94C42CC-0229-4F01-807F-E6447B12D72F}">
      <dgm:prSet/>
      <dgm:spPr/>
      <dgm:t>
        <a:bodyPr/>
        <a:lstStyle/>
        <a:p>
          <a:endParaRPr lang="en-US"/>
        </a:p>
      </dgm:t>
    </dgm:pt>
    <dgm:pt modelId="{7739801A-E497-45A4-AB8B-5F66BDA43D9C}">
      <dgm:prSet custT="1"/>
      <dgm:spPr/>
      <dgm:t>
        <a:bodyPr/>
        <a:lstStyle/>
        <a:p>
          <a:r>
            <a:rPr lang="en-GB" sz="2400" dirty="0">
              <a:latin typeface="Times New Roman" panose="02020603050405020304" pitchFamily="18" charset="0"/>
              <a:cs typeface="Times New Roman" panose="02020603050405020304" pitchFamily="18" charset="0"/>
            </a:rPr>
            <a:t>Increased risk of infection.</a:t>
          </a:r>
        </a:p>
      </dgm:t>
    </dgm:pt>
    <dgm:pt modelId="{66A0E51C-AC7D-42D2-94C4-A0CB0C14DCD8}" type="parTrans" cxnId="{4CD45917-4403-4BA5-B97B-5BF16BDD1946}">
      <dgm:prSet/>
      <dgm:spPr/>
      <dgm:t>
        <a:bodyPr/>
        <a:lstStyle/>
        <a:p>
          <a:endParaRPr lang="en-US"/>
        </a:p>
      </dgm:t>
    </dgm:pt>
    <dgm:pt modelId="{1DC20184-E503-4F26-9D12-B10A492FDBDE}" type="sibTrans" cxnId="{4CD45917-4403-4BA5-B97B-5BF16BDD1946}">
      <dgm:prSet/>
      <dgm:spPr/>
      <dgm:t>
        <a:bodyPr/>
        <a:lstStyle/>
        <a:p>
          <a:endParaRPr lang="en-US"/>
        </a:p>
      </dgm:t>
    </dgm:pt>
    <dgm:pt modelId="{8E1DE88D-642F-483A-BF5D-A6DC4DE8905F}">
      <dgm:prSet/>
      <dgm:spPr/>
      <dgm:t>
        <a:bodyPr/>
        <a:lstStyle/>
        <a:p>
          <a:r>
            <a:rPr lang="en-GB" dirty="0">
              <a:latin typeface="Times New Roman" panose="02020603050405020304" pitchFamily="18" charset="0"/>
              <a:cs typeface="Times New Roman" panose="02020603050405020304" pitchFamily="18" charset="0"/>
            </a:rPr>
            <a:t>Urinary problems can affect the elders' self-esteem, and them participation in social activities.</a:t>
          </a:r>
        </a:p>
      </dgm:t>
    </dgm:pt>
    <dgm:pt modelId="{EB7D89D9-A012-46B2-9B50-F39908A0DF59}" type="parTrans" cxnId="{D316EB64-A65C-4A88-BB79-070F042A30CA}">
      <dgm:prSet/>
      <dgm:spPr/>
      <dgm:t>
        <a:bodyPr/>
        <a:lstStyle/>
        <a:p>
          <a:endParaRPr lang="en-US"/>
        </a:p>
      </dgm:t>
    </dgm:pt>
    <dgm:pt modelId="{C7B3F1AB-1D75-4AEC-9DED-EFFD957C859F}" type="sibTrans" cxnId="{D316EB64-A65C-4A88-BB79-070F042A30CA}">
      <dgm:prSet/>
      <dgm:spPr/>
      <dgm:t>
        <a:bodyPr/>
        <a:lstStyle/>
        <a:p>
          <a:endParaRPr lang="en-US"/>
        </a:p>
      </dgm:t>
    </dgm:pt>
    <dgm:pt modelId="{CE951F6D-1810-400F-8E1F-C1B425901BF6}" type="pres">
      <dgm:prSet presAssocID="{9C2588D9-EF57-41C0-B73C-2DC86AB65BE8}" presName="cycle" presStyleCnt="0">
        <dgm:presLayoutVars>
          <dgm:dir/>
          <dgm:resizeHandles val="exact"/>
        </dgm:presLayoutVars>
      </dgm:prSet>
      <dgm:spPr/>
    </dgm:pt>
    <dgm:pt modelId="{E124E7C5-04BB-415F-9816-5E0FFB469A6A}" type="pres">
      <dgm:prSet presAssocID="{84F7985B-CDE5-4A2E-A4A9-481FDBE4A70E}" presName="node" presStyleLbl="node1" presStyleIdx="0" presStyleCnt="6" custScaleX="141614" custScaleY="128899">
        <dgm:presLayoutVars>
          <dgm:bulletEnabled val="1"/>
        </dgm:presLayoutVars>
      </dgm:prSet>
      <dgm:spPr/>
    </dgm:pt>
    <dgm:pt modelId="{D56774A3-ED4C-462D-8123-5EBDC601F40C}" type="pres">
      <dgm:prSet presAssocID="{84F7985B-CDE5-4A2E-A4A9-481FDBE4A70E}" presName="spNode" presStyleCnt="0"/>
      <dgm:spPr/>
    </dgm:pt>
    <dgm:pt modelId="{EC0614F4-EE0A-4AEC-9464-5FB980105357}" type="pres">
      <dgm:prSet presAssocID="{5453BD42-E43D-42A6-B415-4723E23AADD6}" presName="sibTrans" presStyleLbl="sibTrans1D1" presStyleIdx="0" presStyleCnt="6"/>
      <dgm:spPr/>
    </dgm:pt>
    <dgm:pt modelId="{76D4F710-1D42-4B77-A043-CEF5BB61CD8F}" type="pres">
      <dgm:prSet presAssocID="{07773782-B7A4-4614-8CD0-CE31E89507B3}" presName="node" presStyleLbl="node1" presStyleIdx="1" presStyleCnt="6" custScaleX="124035" custScaleY="124802" custRadScaleRad="108721" custRadScaleInc="1379">
        <dgm:presLayoutVars>
          <dgm:bulletEnabled val="1"/>
        </dgm:presLayoutVars>
      </dgm:prSet>
      <dgm:spPr/>
    </dgm:pt>
    <dgm:pt modelId="{283427E3-51A2-4E9C-8079-2A98A332B09B}" type="pres">
      <dgm:prSet presAssocID="{07773782-B7A4-4614-8CD0-CE31E89507B3}" presName="spNode" presStyleCnt="0"/>
      <dgm:spPr/>
    </dgm:pt>
    <dgm:pt modelId="{222FA4FC-55EF-42B9-AB73-91B30365084F}" type="pres">
      <dgm:prSet presAssocID="{E2CB29EF-EAD0-4727-A454-1814F587006C}" presName="sibTrans" presStyleLbl="sibTrans1D1" presStyleIdx="1" presStyleCnt="6"/>
      <dgm:spPr/>
    </dgm:pt>
    <dgm:pt modelId="{7D9E0400-D1F4-4326-819F-20A66725DEFC}" type="pres">
      <dgm:prSet presAssocID="{8E1DE88D-642F-483A-BF5D-A6DC4DE8905F}" presName="node" presStyleLbl="node1" presStyleIdx="2" presStyleCnt="6" custScaleX="131026" custScaleY="151530" custRadScaleRad="107709" custRadScaleInc="-34708">
        <dgm:presLayoutVars>
          <dgm:bulletEnabled val="1"/>
        </dgm:presLayoutVars>
      </dgm:prSet>
      <dgm:spPr/>
    </dgm:pt>
    <dgm:pt modelId="{2A226C3D-2727-428A-BC23-3C031F788D52}" type="pres">
      <dgm:prSet presAssocID="{8E1DE88D-642F-483A-BF5D-A6DC4DE8905F}" presName="spNode" presStyleCnt="0"/>
      <dgm:spPr/>
    </dgm:pt>
    <dgm:pt modelId="{80E7B51F-93F3-4C5A-91FE-7B86DB36F8A2}" type="pres">
      <dgm:prSet presAssocID="{C7B3F1AB-1D75-4AEC-9DED-EFFD957C859F}" presName="sibTrans" presStyleLbl="sibTrans1D1" presStyleIdx="2" presStyleCnt="6"/>
      <dgm:spPr/>
    </dgm:pt>
    <dgm:pt modelId="{427A0593-42DA-4630-BA1E-0291C972F382}" type="pres">
      <dgm:prSet presAssocID="{7739801A-E497-45A4-AB8B-5F66BDA43D9C}" presName="node" presStyleLbl="node1" presStyleIdx="3" presStyleCnt="6" custScaleX="135701" custScaleY="108247">
        <dgm:presLayoutVars>
          <dgm:bulletEnabled val="1"/>
        </dgm:presLayoutVars>
      </dgm:prSet>
      <dgm:spPr/>
    </dgm:pt>
    <dgm:pt modelId="{424A1AAF-A3A0-4EFE-AFFF-EC8FF2666B63}" type="pres">
      <dgm:prSet presAssocID="{7739801A-E497-45A4-AB8B-5F66BDA43D9C}" presName="spNode" presStyleCnt="0"/>
      <dgm:spPr/>
    </dgm:pt>
    <dgm:pt modelId="{44B667B2-78E4-436F-8E45-6788F8F9FA2A}" type="pres">
      <dgm:prSet presAssocID="{1DC20184-E503-4F26-9D12-B10A492FDBDE}" presName="sibTrans" presStyleLbl="sibTrans1D1" presStyleIdx="3" presStyleCnt="6"/>
      <dgm:spPr/>
    </dgm:pt>
    <dgm:pt modelId="{BA69B365-217E-4777-BFA0-00BA4E3A5AC5}" type="pres">
      <dgm:prSet presAssocID="{61A09489-70C6-435D-AEEE-C3D68CDA6DAE}" presName="node" presStyleLbl="node1" presStyleIdx="4" presStyleCnt="6" custScaleX="134289" custScaleY="165394" custRadScaleRad="107695" custRadScaleInc="12855">
        <dgm:presLayoutVars>
          <dgm:bulletEnabled val="1"/>
        </dgm:presLayoutVars>
      </dgm:prSet>
      <dgm:spPr/>
    </dgm:pt>
    <dgm:pt modelId="{AF5B9857-8D4C-45AE-8449-D3F71D110058}" type="pres">
      <dgm:prSet presAssocID="{61A09489-70C6-435D-AEEE-C3D68CDA6DAE}" presName="spNode" presStyleCnt="0"/>
      <dgm:spPr/>
    </dgm:pt>
    <dgm:pt modelId="{23B30C68-E8AD-4A40-B5D4-70D3733DBDD6}" type="pres">
      <dgm:prSet presAssocID="{0C6980E9-0208-4765-8878-0BC1169BB52F}" presName="sibTrans" presStyleLbl="sibTrans1D1" presStyleIdx="4" presStyleCnt="6"/>
      <dgm:spPr/>
    </dgm:pt>
    <dgm:pt modelId="{0AEEE16C-D69B-4570-BF25-417F97045E73}" type="pres">
      <dgm:prSet presAssocID="{B0B02ADE-9372-4AB9-806D-C597D45085CE}" presName="node" presStyleLbl="node1" presStyleIdx="5" presStyleCnt="6" custScaleX="132156" custScaleY="137705" custRadScaleRad="106844" custRadScaleInc="-24533">
        <dgm:presLayoutVars>
          <dgm:bulletEnabled val="1"/>
        </dgm:presLayoutVars>
      </dgm:prSet>
      <dgm:spPr/>
    </dgm:pt>
    <dgm:pt modelId="{9D294DDA-B141-4D36-B250-0719F27AEDF0}" type="pres">
      <dgm:prSet presAssocID="{B0B02ADE-9372-4AB9-806D-C597D45085CE}" presName="spNode" presStyleCnt="0"/>
      <dgm:spPr/>
    </dgm:pt>
    <dgm:pt modelId="{5A83B20D-6CD9-49B3-9FCF-039CE189DCEF}" type="pres">
      <dgm:prSet presAssocID="{6F3A6CAC-364F-42F6-BBF5-9AB2E5FA7B5C}" presName="sibTrans" presStyleLbl="sibTrans1D1" presStyleIdx="5" presStyleCnt="6"/>
      <dgm:spPr/>
    </dgm:pt>
  </dgm:ptLst>
  <dgm:cxnLst>
    <dgm:cxn modelId="{54068A06-BC98-447E-B83E-A1915BE590FD}" type="presOf" srcId="{C7B3F1AB-1D75-4AEC-9DED-EFFD957C859F}" destId="{80E7B51F-93F3-4C5A-91FE-7B86DB36F8A2}" srcOrd="0" destOrd="0" presId="urn:microsoft.com/office/officeart/2005/8/layout/cycle6"/>
    <dgm:cxn modelId="{3597CD14-4C54-4B8C-8348-4D1B9D56511D}" type="presOf" srcId="{61A09489-70C6-435D-AEEE-C3D68CDA6DAE}" destId="{BA69B365-217E-4777-BFA0-00BA4E3A5AC5}" srcOrd="0" destOrd="0" presId="urn:microsoft.com/office/officeart/2005/8/layout/cycle6"/>
    <dgm:cxn modelId="{4CD45917-4403-4BA5-B97B-5BF16BDD1946}" srcId="{9C2588D9-EF57-41C0-B73C-2DC86AB65BE8}" destId="{7739801A-E497-45A4-AB8B-5F66BDA43D9C}" srcOrd="3" destOrd="0" parTransId="{66A0E51C-AC7D-42D2-94C4-A0CB0C14DCD8}" sibTransId="{1DC20184-E503-4F26-9D12-B10A492FDBDE}"/>
    <dgm:cxn modelId="{FD292D28-D76F-4847-A38B-C6D564223FEB}" type="presOf" srcId="{7739801A-E497-45A4-AB8B-5F66BDA43D9C}" destId="{427A0593-42DA-4630-BA1E-0291C972F382}" srcOrd="0" destOrd="0" presId="urn:microsoft.com/office/officeart/2005/8/layout/cycle6"/>
    <dgm:cxn modelId="{D0822D5E-09A4-4CA9-BB79-B024358A6F71}" srcId="{9C2588D9-EF57-41C0-B73C-2DC86AB65BE8}" destId="{07773782-B7A4-4614-8CD0-CE31E89507B3}" srcOrd="1" destOrd="0" parTransId="{E64F794C-212B-4A3E-8D03-189FACC2ACC0}" sibTransId="{E2CB29EF-EAD0-4727-A454-1814F587006C}"/>
    <dgm:cxn modelId="{D316EB64-A65C-4A88-BB79-070F042A30CA}" srcId="{9C2588D9-EF57-41C0-B73C-2DC86AB65BE8}" destId="{8E1DE88D-642F-483A-BF5D-A6DC4DE8905F}" srcOrd="2" destOrd="0" parTransId="{EB7D89D9-A012-46B2-9B50-F39908A0DF59}" sibTransId="{C7B3F1AB-1D75-4AEC-9DED-EFFD957C859F}"/>
    <dgm:cxn modelId="{2EF8A56E-6247-446C-BFA5-71071C764E2F}" type="presOf" srcId="{E2CB29EF-EAD0-4727-A454-1814F587006C}" destId="{222FA4FC-55EF-42B9-AB73-91B30365084F}" srcOrd="0" destOrd="0" presId="urn:microsoft.com/office/officeart/2005/8/layout/cycle6"/>
    <dgm:cxn modelId="{038F1A70-EF83-445B-9E93-3E2809BE2323}" type="presOf" srcId="{0C6980E9-0208-4765-8878-0BC1169BB52F}" destId="{23B30C68-E8AD-4A40-B5D4-70D3733DBDD6}" srcOrd="0" destOrd="0" presId="urn:microsoft.com/office/officeart/2005/8/layout/cycle6"/>
    <dgm:cxn modelId="{224B3A78-233C-49EC-BAA5-43A6DC77D571}" srcId="{9C2588D9-EF57-41C0-B73C-2DC86AB65BE8}" destId="{B0B02ADE-9372-4AB9-806D-C597D45085CE}" srcOrd="5" destOrd="0" parTransId="{7D7D5D09-EED3-4C89-844E-371AD3FACD40}" sibTransId="{6F3A6CAC-364F-42F6-BBF5-9AB2E5FA7B5C}"/>
    <dgm:cxn modelId="{5389B187-0E6F-4391-B441-DCA0FDF46070}" type="presOf" srcId="{07773782-B7A4-4614-8CD0-CE31E89507B3}" destId="{76D4F710-1D42-4B77-A043-CEF5BB61CD8F}" srcOrd="0" destOrd="0" presId="urn:microsoft.com/office/officeart/2005/8/layout/cycle6"/>
    <dgm:cxn modelId="{4A83FF87-80C2-4FB1-8A25-132BE6E513F0}" type="presOf" srcId="{5453BD42-E43D-42A6-B415-4723E23AADD6}" destId="{EC0614F4-EE0A-4AEC-9464-5FB980105357}" srcOrd="0" destOrd="0" presId="urn:microsoft.com/office/officeart/2005/8/layout/cycle6"/>
    <dgm:cxn modelId="{BDBAC69D-FD47-4A65-B898-617EE637EE80}" srcId="{9C2588D9-EF57-41C0-B73C-2DC86AB65BE8}" destId="{84F7985B-CDE5-4A2E-A4A9-481FDBE4A70E}" srcOrd="0" destOrd="0" parTransId="{A94F2D34-D996-4E39-BC3E-C874976B7280}" sibTransId="{5453BD42-E43D-42A6-B415-4723E23AADD6}"/>
    <dgm:cxn modelId="{2ACD4BAF-6AB6-47ED-92A7-C0B4ABDF6923}" type="presOf" srcId="{9C2588D9-EF57-41C0-B73C-2DC86AB65BE8}" destId="{CE951F6D-1810-400F-8E1F-C1B425901BF6}" srcOrd="0" destOrd="0" presId="urn:microsoft.com/office/officeart/2005/8/layout/cycle6"/>
    <dgm:cxn modelId="{86DFC4B5-C539-47E8-9B15-E8BDCF666F59}" type="presOf" srcId="{84F7985B-CDE5-4A2E-A4A9-481FDBE4A70E}" destId="{E124E7C5-04BB-415F-9816-5E0FFB469A6A}" srcOrd="0" destOrd="0" presId="urn:microsoft.com/office/officeart/2005/8/layout/cycle6"/>
    <dgm:cxn modelId="{C94C42CC-0229-4F01-807F-E6447B12D72F}" srcId="{9C2588D9-EF57-41C0-B73C-2DC86AB65BE8}" destId="{61A09489-70C6-435D-AEEE-C3D68CDA6DAE}" srcOrd="4" destOrd="0" parTransId="{1453F344-4C00-4094-9E12-5A7B5409157D}" sibTransId="{0C6980E9-0208-4765-8878-0BC1169BB52F}"/>
    <dgm:cxn modelId="{EC83E2D0-FE56-4A64-9069-C74609CD6FC3}" type="presOf" srcId="{B0B02ADE-9372-4AB9-806D-C597D45085CE}" destId="{0AEEE16C-D69B-4570-BF25-417F97045E73}" srcOrd="0" destOrd="0" presId="urn:microsoft.com/office/officeart/2005/8/layout/cycle6"/>
    <dgm:cxn modelId="{20D860E8-A6E5-4269-B18B-B3896948029E}" type="presOf" srcId="{6F3A6CAC-364F-42F6-BBF5-9AB2E5FA7B5C}" destId="{5A83B20D-6CD9-49B3-9FCF-039CE189DCEF}" srcOrd="0" destOrd="0" presId="urn:microsoft.com/office/officeart/2005/8/layout/cycle6"/>
    <dgm:cxn modelId="{BAD7F5F6-10B6-4187-A99C-53D44B78BAB5}" type="presOf" srcId="{8E1DE88D-642F-483A-BF5D-A6DC4DE8905F}" destId="{7D9E0400-D1F4-4326-819F-20A66725DEFC}" srcOrd="0" destOrd="0" presId="urn:microsoft.com/office/officeart/2005/8/layout/cycle6"/>
    <dgm:cxn modelId="{E4DD20FC-E61A-4866-A573-417F0731FA76}" type="presOf" srcId="{1DC20184-E503-4F26-9D12-B10A492FDBDE}" destId="{44B667B2-78E4-436F-8E45-6788F8F9FA2A}" srcOrd="0" destOrd="0" presId="urn:microsoft.com/office/officeart/2005/8/layout/cycle6"/>
    <dgm:cxn modelId="{C55FCE9E-5190-4E01-A71B-3228716FEB5F}" type="presParOf" srcId="{CE951F6D-1810-400F-8E1F-C1B425901BF6}" destId="{E124E7C5-04BB-415F-9816-5E0FFB469A6A}" srcOrd="0" destOrd="0" presId="urn:microsoft.com/office/officeart/2005/8/layout/cycle6"/>
    <dgm:cxn modelId="{B00ED867-61C3-4D23-926D-D34FA69E32DB}" type="presParOf" srcId="{CE951F6D-1810-400F-8E1F-C1B425901BF6}" destId="{D56774A3-ED4C-462D-8123-5EBDC601F40C}" srcOrd="1" destOrd="0" presId="urn:microsoft.com/office/officeart/2005/8/layout/cycle6"/>
    <dgm:cxn modelId="{D09260B1-C021-466C-9802-A6EAB4DC6554}" type="presParOf" srcId="{CE951F6D-1810-400F-8E1F-C1B425901BF6}" destId="{EC0614F4-EE0A-4AEC-9464-5FB980105357}" srcOrd="2" destOrd="0" presId="urn:microsoft.com/office/officeart/2005/8/layout/cycle6"/>
    <dgm:cxn modelId="{5FB8D347-DBFD-4636-8D6C-2AE5812B4EEE}" type="presParOf" srcId="{CE951F6D-1810-400F-8E1F-C1B425901BF6}" destId="{76D4F710-1D42-4B77-A043-CEF5BB61CD8F}" srcOrd="3" destOrd="0" presId="urn:microsoft.com/office/officeart/2005/8/layout/cycle6"/>
    <dgm:cxn modelId="{F4ECF443-4EAB-4466-AD84-04895DEA49EC}" type="presParOf" srcId="{CE951F6D-1810-400F-8E1F-C1B425901BF6}" destId="{283427E3-51A2-4E9C-8079-2A98A332B09B}" srcOrd="4" destOrd="0" presId="urn:microsoft.com/office/officeart/2005/8/layout/cycle6"/>
    <dgm:cxn modelId="{3DB29956-FC6E-4464-9F39-55C06944D927}" type="presParOf" srcId="{CE951F6D-1810-400F-8E1F-C1B425901BF6}" destId="{222FA4FC-55EF-42B9-AB73-91B30365084F}" srcOrd="5" destOrd="0" presId="urn:microsoft.com/office/officeart/2005/8/layout/cycle6"/>
    <dgm:cxn modelId="{A48F18D5-B992-4DA3-947A-3B5919A05633}" type="presParOf" srcId="{CE951F6D-1810-400F-8E1F-C1B425901BF6}" destId="{7D9E0400-D1F4-4326-819F-20A66725DEFC}" srcOrd="6" destOrd="0" presId="urn:microsoft.com/office/officeart/2005/8/layout/cycle6"/>
    <dgm:cxn modelId="{74DC037C-DBA8-4E95-B6FC-2FB9A493D3B4}" type="presParOf" srcId="{CE951F6D-1810-400F-8E1F-C1B425901BF6}" destId="{2A226C3D-2727-428A-BC23-3C031F788D52}" srcOrd="7" destOrd="0" presId="urn:microsoft.com/office/officeart/2005/8/layout/cycle6"/>
    <dgm:cxn modelId="{DFA3F0C7-9031-49B3-BEC1-E1B618145917}" type="presParOf" srcId="{CE951F6D-1810-400F-8E1F-C1B425901BF6}" destId="{80E7B51F-93F3-4C5A-91FE-7B86DB36F8A2}" srcOrd="8" destOrd="0" presId="urn:microsoft.com/office/officeart/2005/8/layout/cycle6"/>
    <dgm:cxn modelId="{50A6AF77-6C7E-44A7-81EB-F935278CA231}" type="presParOf" srcId="{CE951F6D-1810-400F-8E1F-C1B425901BF6}" destId="{427A0593-42DA-4630-BA1E-0291C972F382}" srcOrd="9" destOrd="0" presId="urn:microsoft.com/office/officeart/2005/8/layout/cycle6"/>
    <dgm:cxn modelId="{9E07B5D6-865A-4740-9D98-5DE8A8EB38F1}" type="presParOf" srcId="{CE951F6D-1810-400F-8E1F-C1B425901BF6}" destId="{424A1AAF-A3A0-4EFE-AFFF-EC8FF2666B63}" srcOrd="10" destOrd="0" presId="urn:microsoft.com/office/officeart/2005/8/layout/cycle6"/>
    <dgm:cxn modelId="{B57E5003-6A36-4D7C-B1A6-56AF9281DA1F}" type="presParOf" srcId="{CE951F6D-1810-400F-8E1F-C1B425901BF6}" destId="{44B667B2-78E4-436F-8E45-6788F8F9FA2A}" srcOrd="11" destOrd="0" presId="urn:microsoft.com/office/officeart/2005/8/layout/cycle6"/>
    <dgm:cxn modelId="{85829A10-2CFA-41D7-A53B-D4C34B794591}" type="presParOf" srcId="{CE951F6D-1810-400F-8E1F-C1B425901BF6}" destId="{BA69B365-217E-4777-BFA0-00BA4E3A5AC5}" srcOrd="12" destOrd="0" presId="urn:microsoft.com/office/officeart/2005/8/layout/cycle6"/>
    <dgm:cxn modelId="{A2935D58-CD7C-4EE7-A5C7-F70A03F27363}" type="presParOf" srcId="{CE951F6D-1810-400F-8E1F-C1B425901BF6}" destId="{AF5B9857-8D4C-45AE-8449-D3F71D110058}" srcOrd="13" destOrd="0" presId="urn:microsoft.com/office/officeart/2005/8/layout/cycle6"/>
    <dgm:cxn modelId="{E9173A09-F28F-4B9C-B7CB-E7C405F83B26}" type="presParOf" srcId="{CE951F6D-1810-400F-8E1F-C1B425901BF6}" destId="{23B30C68-E8AD-4A40-B5D4-70D3733DBDD6}" srcOrd="14" destOrd="0" presId="urn:microsoft.com/office/officeart/2005/8/layout/cycle6"/>
    <dgm:cxn modelId="{FF2E04B5-B2EF-435F-B682-B548B9125148}" type="presParOf" srcId="{CE951F6D-1810-400F-8E1F-C1B425901BF6}" destId="{0AEEE16C-D69B-4570-BF25-417F97045E73}" srcOrd="15" destOrd="0" presId="urn:microsoft.com/office/officeart/2005/8/layout/cycle6"/>
    <dgm:cxn modelId="{3B8F6500-457E-40AD-B72B-5451E192907A}" type="presParOf" srcId="{CE951F6D-1810-400F-8E1F-C1B425901BF6}" destId="{9D294DDA-B141-4D36-B250-0719F27AEDF0}" srcOrd="16" destOrd="0" presId="urn:microsoft.com/office/officeart/2005/8/layout/cycle6"/>
    <dgm:cxn modelId="{0C24BAD2-27AC-44AD-9770-DA2C5F12BAD4}" type="presParOf" srcId="{CE951F6D-1810-400F-8E1F-C1B425901BF6}" destId="{5A83B20D-6CD9-49B3-9FCF-039CE189DCEF}" srcOrd="17"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3461910-A701-45D7-ADD4-B02022222D2B}"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2FE30765-4D72-440F-8069-5D613C91EBC8}">
      <dgm:prSet phldrT="[Text]" custT="1"/>
      <dgm:spPr/>
      <dgm:t>
        <a:bodyPr/>
        <a:lstStyle/>
        <a:p>
          <a:pPr>
            <a:buNone/>
          </a:pPr>
          <a:endParaRPr lang="en-GB" sz="3200" dirty="0">
            <a:latin typeface="Times New Roman" panose="02020603050405020304" pitchFamily="18" charset="0"/>
            <a:cs typeface="Times New Roman" panose="02020603050405020304" pitchFamily="18" charset="0"/>
          </a:endParaRPr>
        </a:p>
        <a:p>
          <a:pPr>
            <a:buNone/>
          </a:pPr>
          <a:r>
            <a:rPr lang="en-GB" sz="3200" dirty="0">
              <a:latin typeface="Times New Roman" panose="02020603050405020304" pitchFamily="18" charset="0"/>
              <a:cs typeface="Times New Roman" panose="02020603050405020304" pitchFamily="18" charset="0"/>
            </a:rPr>
            <a:t>- Increase risk of injury</a:t>
          </a:r>
        </a:p>
        <a:p>
          <a:pPr>
            <a:buNone/>
          </a:pPr>
          <a:endParaRPr lang="en-US" sz="4200" dirty="0"/>
        </a:p>
      </dgm:t>
    </dgm:pt>
    <dgm:pt modelId="{35322221-770D-4CDC-8291-424514DCAD14}" type="parTrans" cxnId="{AC2072CA-E348-450F-80D8-1E8E6ECCA68B}">
      <dgm:prSet/>
      <dgm:spPr/>
      <dgm:t>
        <a:bodyPr/>
        <a:lstStyle/>
        <a:p>
          <a:endParaRPr lang="en-US"/>
        </a:p>
      </dgm:t>
    </dgm:pt>
    <dgm:pt modelId="{9C86D236-2490-46ED-8585-DB1AA0BF3694}" type="sibTrans" cxnId="{AC2072CA-E348-450F-80D8-1E8E6ECCA68B}">
      <dgm:prSet/>
      <dgm:spPr/>
      <dgm:t>
        <a:bodyPr/>
        <a:lstStyle/>
        <a:p>
          <a:endParaRPr lang="en-US"/>
        </a:p>
      </dgm:t>
    </dgm:pt>
    <dgm:pt modelId="{9A3E5D2B-F204-4AEE-AD72-06605B3120E0}">
      <dgm:prSet phldrT="[Text]" custT="1"/>
      <dgm:spPr/>
      <dgm:t>
        <a:bodyPr/>
        <a:lstStyle/>
        <a:p>
          <a:pPr>
            <a:buNone/>
          </a:pPr>
          <a:r>
            <a:rPr lang="en-GB" sz="3200" dirty="0">
              <a:latin typeface="Times New Roman" panose="02020603050405020304" pitchFamily="18" charset="0"/>
              <a:cs typeface="Times New Roman" panose="02020603050405020304" pitchFamily="18" charset="0"/>
            </a:rPr>
            <a:t>- Decreased accommodation to heat</a:t>
          </a:r>
        </a:p>
      </dgm:t>
    </dgm:pt>
    <dgm:pt modelId="{0088951B-5700-47C7-AB64-7DB8AA3A50D7}" type="parTrans" cxnId="{E796D2AB-52E5-44DA-A86E-84DACF768CD5}">
      <dgm:prSet/>
      <dgm:spPr/>
      <dgm:t>
        <a:bodyPr/>
        <a:lstStyle/>
        <a:p>
          <a:endParaRPr lang="en-US"/>
        </a:p>
      </dgm:t>
    </dgm:pt>
    <dgm:pt modelId="{A4376593-A4E6-41B5-A4AB-901629892683}" type="sibTrans" cxnId="{E796D2AB-52E5-44DA-A86E-84DACF768CD5}">
      <dgm:prSet/>
      <dgm:spPr/>
      <dgm:t>
        <a:bodyPr/>
        <a:lstStyle/>
        <a:p>
          <a:endParaRPr lang="en-US"/>
        </a:p>
      </dgm:t>
    </dgm:pt>
    <dgm:pt modelId="{0834D08A-9C6A-4BB9-BE67-59D9978E9B92}">
      <dgm:prSet phldrT="[Text]" custT="1"/>
      <dgm:spPr/>
      <dgm:t>
        <a:bodyPr/>
        <a:lstStyle/>
        <a:p>
          <a:pPr>
            <a:buNone/>
          </a:pPr>
          <a:r>
            <a:rPr lang="en-GB" sz="3200" dirty="0">
              <a:latin typeface="Times New Roman" panose="02020603050405020304" pitchFamily="18" charset="0"/>
              <a:cs typeface="Times New Roman" panose="02020603050405020304" pitchFamily="18" charset="0"/>
            </a:rPr>
            <a:t>- Increase risk of fall</a:t>
          </a:r>
        </a:p>
        <a:p>
          <a:pPr>
            <a:buNone/>
          </a:pPr>
          <a:endParaRPr lang="en-US" sz="4300" dirty="0"/>
        </a:p>
      </dgm:t>
    </dgm:pt>
    <dgm:pt modelId="{68D5FF8F-7095-4B56-9FF8-7B901AB11068}" type="parTrans" cxnId="{9DE83F98-9E71-49CB-8A1C-1DEAF5CAFB9A}">
      <dgm:prSet/>
      <dgm:spPr/>
      <dgm:t>
        <a:bodyPr/>
        <a:lstStyle/>
        <a:p>
          <a:endParaRPr lang="en-US"/>
        </a:p>
      </dgm:t>
    </dgm:pt>
    <dgm:pt modelId="{5D7D0016-F37E-4E3D-AF76-2C274CCB595E}" type="sibTrans" cxnId="{9DE83F98-9E71-49CB-8A1C-1DEAF5CAFB9A}">
      <dgm:prSet/>
      <dgm:spPr/>
      <dgm:t>
        <a:bodyPr/>
        <a:lstStyle/>
        <a:p>
          <a:endParaRPr lang="en-US"/>
        </a:p>
      </dgm:t>
    </dgm:pt>
    <dgm:pt modelId="{F7723811-6629-4779-90FF-86BB32AFFFE3}">
      <dgm:prSet phldrT="[Text]" custT="1"/>
      <dgm:spPr/>
      <dgm:t>
        <a:bodyPr/>
        <a:lstStyle/>
        <a:p>
          <a:pPr>
            <a:buNone/>
          </a:pPr>
          <a:r>
            <a:rPr lang="en-GB" sz="3200" dirty="0">
              <a:latin typeface="Times New Roman" panose="02020603050405020304" pitchFamily="18" charset="0"/>
              <a:cs typeface="Times New Roman" panose="02020603050405020304" pitchFamily="18" charset="0"/>
            </a:rPr>
            <a:t>- Increase risk of accident</a:t>
          </a:r>
        </a:p>
      </dgm:t>
    </dgm:pt>
    <dgm:pt modelId="{2E771A7D-887C-4998-9F03-EFF0CB1DAB84}" type="parTrans" cxnId="{27BE07B8-53F8-4FF6-BA49-A4D9D547CDD7}">
      <dgm:prSet/>
      <dgm:spPr/>
      <dgm:t>
        <a:bodyPr/>
        <a:lstStyle/>
        <a:p>
          <a:endParaRPr lang="en-US"/>
        </a:p>
      </dgm:t>
    </dgm:pt>
    <dgm:pt modelId="{ADE1B54A-9E1D-4613-AC99-8A741CFADA91}" type="sibTrans" cxnId="{27BE07B8-53F8-4FF6-BA49-A4D9D547CDD7}">
      <dgm:prSet/>
      <dgm:spPr/>
      <dgm:t>
        <a:bodyPr/>
        <a:lstStyle/>
        <a:p>
          <a:endParaRPr lang="en-US"/>
        </a:p>
      </dgm:t>
    </dgm:pt>
    <dgm:pt modelId="{893B79D8-22BE-4FEC-94DD-EAE950E623B0}">
      <dgm:prSet phldrT="[Text]" custT="1"/>
      <dgm:spPr/>
      <dgm:t>
        <a:bodyPr/>
        <a:lstStyle/>
        <a:p>
          <a:pPr>
            <a:buNone/>
          </a:pPr>
          <a:r>
            <a:rPr lang="en-GB" sz="3200" dirty="0">
              <a:latin typeface="Times New Roman" panose="02020603050405020304" pitchFamily="18" charset="0"/>
              <a:cs typeface="Times New Roman" panose="02020603050405020304" pitchFamily="18" charset="0"/>
            </a:rPr>
            <a:t>- Decreased memory</a:t>
          </a:r>
          <a:endParaRPr lang="en-US" sz="3200" dirty="0"/>
        </a:p>
      </dgm:t>
    </dgm:pt>
    <dgm:pt modelId="{0E0ECED8-35EE-4A9B-8601-C78D8CAF6E58}" type="parTrans" cxnId="{9AEA444A-B714-4AF2-BC5E-169A655DCA76}">
      <dgm:prSet/>
      <dgm:spPr/>
      <dgm:t>
        <a:bodyPr/>
        <a:lstStyle/>
        <a:p>
          <a:endParaRPr lang="en-US"/>
        </a:p>
      </dgm:t>
    </dgm:pt>
    <dgm:pt modelId="{8DE547AD-9861-4B05-9467-1D5935017C9D}" type="sibTrans" cxnId="{9AEA444A-B714-4AF2-BC5E-169A655DCA76}">
      <dgm:prSet/>
      <dgm:spPr/>
      <dgm:t>
        <a:bodyPr/>
        <a:lstStyle/>
        <a:p>
          <a:endParaRPr lang="en-US"/>
        </a:p>
      </dgm:t>
    </dgm:pt>
    <dgm:pt modelId="{9856FFE1-EA9C-45E9-B51F-2A2FFB3EEA06}" type="pres">
      <dgm:prSet presAssocID="{F3461910-A701-45D7-ADD4-B02022222D2B}" presName="diagram" presStyleCnt="0">
        <dgm:presLayoutVars>
          <dgm:dir/>
          <dgm:resizeHandles val="exact"/>
        </dgm:presLayoutVars>
      </dgm:prSet>
      <dgm:spPr/>
    </dgm:pt>
    <dgm:pt modelId="{20026611-D235-40A9-B105-D0D2E9814934}" type="pres">
      <dgm:prSet presAssocID="{2FE30765-4D72-440F-8069-5D613C91EBC8}" presName="node" presStyleLbl="node1" presStyleIdx="0" presStyleCnt="5">
        <dgm:presLayoutVars>
          <dgm:bulletEnabled val="1"/>
        </dgm:presLayoutVars>
      </dgm:prSet>
      <dgm:spPr/>
    </dgm:pt>
    <dgm:pt modelId="{5B1E133A-B84A-4AAF-ADC6-0745D1E140CB}" type="pres">
      <dgm:prSet presAssocID="{9C86D236-2490-46ED-8585-DB1AA0BF3694}" presName="sibTrans" presStyleCnt="0"/>
      <dgm:spPr/>
    </dgm:pt>
    <dgm:pt modelId="{F9AB80F8-945D-49C8-B8FE-87BF6FCAB9A0}" type="pres">
      <dgm:prSet presAssocID="{9A3E5D2B-F204-4AEE-AD72-06605B3120E0}" presName="node" presStyleLbl="node1" presStyleIdx="1" presStyleCnt="5">
        <dgm:presLayoutVars>
          <dgm:bulletEnabled val="1"/>
        </dgm:presLayoutVars>
      </dgm:prSet>
      <dgm:spPr/>
    </dgm:pt>
    <dgm:pt modelId="{1A42BB28-5923-4AA8-B316-E3D2552382E3}" type="pres">
      <dgm:prSet presAssocID="{A4376593-A4E6-41B5-A4AB-901629892683}" presName="sibTrans" presStyleCnt="0"/>
      <dgm:spPr/>
    </dgm:pt>
    <dgm:pt modelId="{730851D3-7AFD-4332-B4D7-417D23C77723}" type="pres">
      <dgm:prSet presAssocID="{0834D08A-9C6A-4BB9-BE67-59D9978E9B92}" presName="node" presStyleLbl="node1" presStyleIdx="2" presStyleCnt="5">
        <dgm:presLayoutVars>
          <dgm:bulletEnabled val="1"/>
        </dgm:presLayoutVars>
      </dgm:prSet>
      <dgm:spPr/>
    </dgm:pt>
    <dgm:pt modelId="{265E3043-45EC-478F-8FD7-D5C4F38D0FCA}" type="pres">
      <dgm:prSet presAssocID="{5D7D0016-F37E-4E3D-AF76-2C274CCB595E}" presName="sibTrans" presStyleCnt="0"/>
      <dgm:spPr/>
    </dgm:pt>
    <dgm:pt modelId="{32BEF3B3-01EC-4DA0-AEF2-635B0C81D128}" type="pres">
      <dgm:prSet presAssocID="{F7723811-6629-4779-90FF-86BB32AFFFE3}" presName="node" presStyleLbl="node1" presStyleIdx="3" presStyleCnt="5">
        <dgm:presLayoutVars>
          <dgm:bulletEnabled val="1"/>
        </dgm:presLayoutVars>
      </dgm:prSet>
      <dgm:spPr/>
    </dgm:pt>
    <dgm:pt modelId="{C71FA0C4-6B6E-4796-9B5A-946C9108B784}" type="pres">
      <dgm:prSet presAssocID="{ADE1B54A-9E1D-4613-AC99-8A741CFADA91}" presName="sibTrans" presStyleCnt="0"/>
      <dgm:spPr/>
    </dgm:pt>
    <dgm:pt modelId="{27F99DF0-A7CF-42AF-B5F9-DE4D76528798}" type="pres">
      <dgm:prSet presAssocID="{893B79D8-22BE-4FEC-94DD-EAE950E623B0}" presName="node" presStyleLbl="node1" presStyleIdx="4" presStyleCnt="5">
        <dgm:presLayoutVars>
          <dgm:bulletEnabled val="1"/>
        </dgm:presLayoutVars>
      </dgm:prSet>
      <dgm:spPr/>
    </dgm:pt>
  </dgm:ptLst>
  <dgm:cxnLst>
    <dgm:cxn modelId="{BB2CE803-950C-4AD4-8103-FE8C036BE21B}" type="presOf" srcId="{F3461910-A701-45D7-ADD4-B02022222D2B}" destId="{9856FFE1-EA9C-45E9-B51F-2A2FFB3EEA06}" srcOrd="0" destOrd="0" presId="urn:microsoft.com/office/officeart/2005/8/layout/default"/>
    <dgm:cxn modelId="{4C2A8361-8BF7-4641-8324-4210AFC36306}" type="presOf" srcId="{0834D08A-9C6A-4BB9-BE67-59D9978E9B92}" destId="{730851D3-7AFD-4332-B4D7-417D23C77723}" srcOrd="0" destOrd="0" presId="urn:microsoft.com/office/officeart/2005/8/layout/default"/>
    <dgm:cxn modelId="{9AEA444A-B714-4AF2-BC5E-169A655DCA76}" srcId="{F3461910-A701-45D7-ADD4-B02022222D2B}" destId="{893B79D8-22BE-4FEC-94DD-EAE950E623B0}" srcOrd="4" destOrd="0" parTransId="{0E0ECED8-35EE-4A9B-8601-C78D8CAF6E58}" sibTransId="{8DE547AD-9861-4B05-9467-1D5935017C9D}"/>
    <dgm:cxn modelId="{72FC4681-9F56-40E2-BA49-1908767C0C68}" type="presOf" srcId="{893B79D8-22BE-4FEC-94DD-EAE950E623B0}" destId="{27F99DF0-A7CF-42AF-B5F9-DE4D76528798}" srcOrd="0" destOrd="0" presId="urn:microsoft.com/office/officeart/2005/8/layout/default"/>
    <dgm:cxn modelId="{9DE83F98-9E71-49CB-8A1C-1DEAF5CAFB9A}" srcId="{F3461910-A701-45D7-ADD4-B02022222D2B}" destId="{0834D08A-9C6A-4BB9-BE67-59D9978E9B92}" srcOrd="2" destOrd="0" parTransId="{68D5FF8F-7095-4B56-9FF8-7B901AB11068}" sibTransId="{5D7D0016-F37E-4E3D-AF76-2C274CCB595E}"/>
    <dgm:cxn modelId="{E796D2AB-52E5-44DA-A86E-84DACF768CD5}" srcId="{F3461910-A701-45D7-ADD4-B02022222D2B}" destId="{9A3E5D2B-F204-4AEE-AD72-06605B3120E0}" srcOrd="1" destOrd="0" parTransId="{0088951B-5700-47C7-AB64-7DB8AA3A50D7}" sibTransId="{A4376593-A4E6-41B5-A4AB-901629892683}"/>
    <dgm:cxn modelId="{27BE07B8-53F8-4FF6-BA49-A4D9D547CDD7}" srcId="{F3461910-A701-45D7-ADD4-B02022222D2B}" destId="{F7723811-6629-4779-90FF-86BB32AFFFE3}" srcOrd="3" destOrd="0" parTransId="{2E771A7D-887C-4998-9F03-EFF0CB1DAB84}" sibTransId="{ADE1B54A-9E1D-4613-AC99-8A741CFADA91}"/>
    <dgm:cxn modelId="{E609C0C6-D3A6-4603-97FF-1FD046013142}" type="presOf" srcId="{F7723811-6629-4779-90FF-86BB32AFFFE3}" destId="{32BEF3B3-01EC-4DA0-AEF2-635B0C81D128}" srcOrd="0" destOrd="0" presId="urn:microsoft.com/office/officeart/2005/8/layout/default"/>
    <dgm:cxn modelId="{AC2072CA-E348-450F-80D8-1E8E6ECCA68B}" srcId="{F3461910-A701-45D7-ADD4-B02022222D2B}" destId="{2FE30765-4D72-440F-8069-5D613C91EBC8}" srcOrd="0" destOrd="0" parTransId="{35322221-770D-4CDC-8291-424514DCAD14}" sibTransId="{9C86D236-2490-46ED-8585-DB1AA0BF3694}"/>
    <dgm:cxn modelId="{56C635DE-7326-4129-82E9-256E047AADB8}" type="presOf" srcId="{9A3E5D2B-F204-4AEE-AD72-06605B3120E0}" destId="{F9AB80F8-945D-49C8-B8FE-87BF6FCAB9A0}" srcOrd="0" destOrd="0" presId="urn:microsoft.com/office/officeart/2005/8/layout/default"/>
    <dgm:cxn modelId="{84F1F1F7-26C6-4759-A426-EAF1E8216A3E}" type="presOf" srcId="{2FE30765-4D72-440F-8069-5D613C91EBC8}" destId="{20026611-D235-40A9-B105-D0D2E9814934}" srcOrd="0" destOrd="0" presId="urn:microsoft.com/office/officeart/2005/8/layout/default"/>
    <dgm:cxn modelId="{F0DD52A5-7A40-4C4F-A558-5A7F087B6E91}" type="presParOf" srcId="{9856FFE1-EA9C-45E9-B51F-2A2FFB3EEA06}" destId="{20026611-D235-40A9-B105-D0D2E9814934}" srcOrd="0" destOrd="0" presId="urn:microsoft.com/office/officeart/2005/8/layout/default"/>
    <dgm:cxn modelId="{377E2AFB-27D8-4374-A811-80799BA5C44E}" type="presParOf" srcId="{9856FFE1-EA9C-45E9-B51F-2A2FFB3EEA06}" destId="{5B1E133A-B84A-4AAF-ADC6-0745D1E140CB}" srcOrd="1" destOrd="0" presId="urn:microsoft.com/office/officeart/2005/8/layout/default"/>
    <dgm:cxn modelId="{0EB39D3B-33EC-45F5-84E9-5DDD5109A0D0}" type="presParOf" srcId="{9856FFE1-EA9C-45E9-B51F-2A2FFB3EEA06}" destId="{F9AB80F8-945D-49C8-B8FE-87BF6FCAB9A0}" srcOrd="2" destOrd="0" presId="urn:microsoft.com/office/officeart/2005/8/layout/default"/>
    <dgm:cxn modelId="{B6D4B54A-27D7-4B29-9CE8-C19CBE4518C0}" type="presParOf" srcId="{9856FFE1-EA9C-45E9-B51F-2A2FFB3EEA06}" destId="{1A42BB28-5923-4AA8-B316-E3D2552382E3}" srcOrd="3" destOrd="0" presId="urn:microsoft.com/office/officeart/2005/8/layout/default"/>
    <dgm:cxn modelId="{1E098038-99E9-4EC9-BF08-F96A0AEC11D3}" type="presParOf" srcId="{9856FFE1-EA9C-45E9-B51F-2A2FFB3EEA06}" destId="{730851D3-7AFD-4332-B4D7-417D23C77723}" srcOrd="4" destOrd="0" presId="urn:microsoft.com/office/officeart/2005/8/layout/default"/>
    <dgm:cxn modelId="{56729138-CAFA-4128-A425-43100E02AD28}" type="presParOf" srcId="{9856FFE1-EA9C-45E9-B51F-2A2FFB3EEA06}" destId="{265E3043-45EC-478F-8FD7-D5C4F38D0FCA}" srcOrd="5" destOrd="0" presId="urn:microsoft.com/office/officeart/2005/8/layout/default"/>
    <dgm:cxn modelId="{BBCD3541-3B1A-4539-96EA-1DED5495CDD6}" type="presParOf" srcId="{9856FFE1-EA9C-45E9-B51F-2A2FFB3EEA06}" destId="{32BEF3B3-01EC-4DA0-AEF2-635B0C81D128}" srcOrd="6" destOrd="0" presId="urn:microsoft.com/office/officeart/2005/8/layout/default"/>
    <dgm:cxn modelId="{0B1DC9B8-A9DA-481B-BA6D-9777E9FCEAFE}" type="presParOf" srcId="{9856FFE1-EA9C-45E9-B51F-2A2FFB3EEA06}" destId="{C71FA0C4-6B6E-4796-9B5A-946C9108B784}" srcOrd="7" destOrd="0" presId="urn:microsoft.com/office/officeart/2005/8/layout/default"/>
    <dgm:cxn modelId="{3305F1AF-381E-40BA-A0DC-DB53DD524B9D}" type="presParOf" srcId="{9856FFE1-EA9C-45E9-B51F-2A2FFB3EEA06}" destId="{27F99DF0-A7CF-42AF-B5F9-DE4D76528798}"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9984CD9-185A-4723-A5D3-E6A59FE87B7F}"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en-US"/>
        </a:p>
      </dgm:t>
    </dgm:pt>
    <dgm:pt modelId="{D4A4850D-3B9C-454E-9F7A-5E19F5E631F7}">
      <dgm:prSet phldrT="[Text]" custT="1"/>
      <dgm:spPr/>
      <dgm:t>
        <a:bodyPr/>
        <a:lstStyle/>
        <a:p>
          <a:pPr>
            <a:buNone/>
          </a:pPr>
          <a:r>
            <a:rPr lang="en-GB" sz="2000" dirty="0">
              <a:latin typeface="Times New Roman" panose="02020603050405020304" pitchFamily="18" charset="0"/>
              <a:cs typeface="Times New Roman" panose="02020603050405020304" pitchFamily="18" charset="0"/>
            </a:rPr>
            <a:t>- Risk of infection, particularly, respiratory urinary tract infections.</a:t>
          </a:r>
          <a:endParaRPr lang="en-US" sz="2000" dirty="0"/>
        </a:p>
      </dgm:t>
    </dgm:pt>
    <dgm:pt modelId="{36F6CFB9-E37C-41A4-B810-286E73056E1F}" type="parTrans" cxnId="{197364D2-728B-44E5-A6E8-58B7C1078D48}">
      <dgm:prSet/>
      <dgm:spPr/>
      <dgm:t>
        <a:bodyPr/>
        <a:lstStyle/>
        <a:p>
          <a:endParaRPr lang="en-US"/>
        </a:p>
      </dgm:t>
    </dgm:pt>
    <dgm:pt modelId="{27F62020-37A9-43E9-A07F-AC4B85970F5F}" type="sibTrans" cxnId="{197364D2-728B-44E5-A6E8-58B7C1078D48}">
      <dgm:prSet/>
      <dgm:spPr/>
      <dgm:t>
        <a:bodyPr/>
        <a:lstStyle/>
        <a:p>
          <a:endParaRPr lang="en-US"/>
        </a:p>
      </dgm:t>
    </dgm:pt>
    <dgm:pt modelId="{3EFB71E0-3E01-4A75-AF27-8390230AE06D}">
      <dgm:prSet phldrT="[Text]" custT="1"/>
      <dgm:spPr/>
      <dgm:t>
        <a:bodyPr/>
        <a:lstStyle/>
        <a:p>
          <a:pPr>
            <a:buNone/>
          </a:pPr>
          <a:r>
            <a:rPr lang="en-GB" sz="2400" dirty="0">
              <a:latin typeface="Times New Roman" panose="02020603050405020304" pitchFamily="18" charset="0"/>
              <a:cs typeface="Times New Roman" panose="02020603050405020304" pitchFamily="18" charset="0"/>
            </a:rPr>
            <a:t>- Incidence of autoimmune disease increases.</a:t>
          </a:r>
        </a:p>
      </dgm:t>
    </dgm:pt>
    <dgm:pt modelId="{4EAF0F10-A1EE-4374-8554-623B32F87EEC}" type="parTrans" cxnId="{0465D8EA-B11B-4C3D-AE57-885357D29BA0}">
      <dgm:prSet/>
      <dgm:spPr/>
      <dgm:t>
        <a:bodyPr/>
        <a:lstStyle/>
        <a:p>
          <a:endParaRPr lang="en-US"/>
        </a:p>
      </dgm:t>
    </dgm:pt>
    <dgm:pt modelId="{761F5A72-2FDA-47B6-A5B0-384EDB464AB8}" type="sibTrans" cxnId="{0465D8EA-B11B-4C3D-AE57-885357D29BA0}">
      <dgm:prSet/>
      <dgm:spPr/>
      <dgm:t>
        <a:bodyPr/>
        <a:lstStyle/>
        <a:p>
          <a:endParaRPr lang="en-US"/>
        </a:p>
      </dgm:t>
    </dgm:pt>
    <dgm:pt modelId="{7B168F27-CA28-4A51-BF98-64D8DD74F49B}">
      <dgm:prSet phldrT="[Text]" custT="1"/>
      <dgm:spPr/>
      <dgm:t>
        <a:bodyPr/>
        <a:lstStyle/>
        <a:p>
          <a:pPr>
            <a:buNone/>
          </a:pPr>
          <a:r>
            <a:rPr lang="en-GB" sz="2400" dirty="0">
              <a:latin typeface="Times New Roman" panose="02020603050405020304" pitchFamily="18" charset="0"/>
              <a:cs typeface="Times New Roman" panose="02020603050405020304" pitchFamily="18" charset="0"/>
            </a:rPr>
            <a:t>- Decrease in total body fluid</a:t>
          </a:r>
          <a:r>
            <a:rPr lang="en-GB" sz="2600" dirty="0">
              <a:latin typeface="Times New Roman" panose="02020603050405020304" pitchFamily="18" charset="0"/>
              <a:cs typeface="Times New Roman" panose="02020603050405020304" pitchFamily="18" charset="0"/>
            </a:rPr>
            <a:t>.</a:t>
          </a:r>
        </a:p>
      </dgm:t>
    </dgm:pt>
    <dgm:pt modelId="{4435F4DF-0F94-4F7B-9BB5-F25437394075}" type="parTrans" cxnId="{7FBD33C3-0420-4A9C-8461-CB38BD1E9739}">
      <dgm:prSet/>
      <dgm:spPr/>
      <dgm:t>
        <a:bodyPr/>
        <a:lstStyle/>
        <a:p>
          <a:endParaRPr lang="en-US"/>
        </a:p>
      </dgm:t>
    </dgm:pt>
    <dgm:pt modelId="{C01CC8C9-761F-4E5B-9099-C31C740CDC36}" type="sibTrans" cxnId="{7FBD33C3-0420-4A9C-8461-CB38BD1E9739}">
      <dgm:prSet/>
      <dgm:spPr/>
      <dgm:t>
        <a:bodyPr/>
        <a:lstStyle/>
        <a:p>
          <a:endParaRPr lang="en-US"/>
        </a:p>
      </dgm:t>
    </dgm:pt>
    <dgm:pt modelId="{CE6EE89A-2D6D-47EA-81ED-602ACCDB6B62}">
      <dgm:prSet phldrT="[Text]" custT="1"/>
      <dgm:spPr/>
      <dgm:t>
        <a:bodyPr/>
        <a:lstStyle/>
        <a:p>
          <a:pPr>
            <a:buNone/>
          </a:pPr>
          <a:r>
            <a:rPr lang="en-GB" sz="2400" dirty="0">
              <a:latin typeface="Times New Roman" panose="02020603050405020304" pitchFamily="18" charset="0"/>
              <a:cs typeface="Times New Roman" panose="02020603050405020304" pitchFamily="18" charset="0"/>
            </a:rPr>
            <a:t>- Increase in cancer among older people</a:t>
          </a:r>
          <a:r>
            <a:rPr lang="en-GB" sz="1900" dirty="0">
              <a:latin typeface="Times New Roman" panose="02020603050405020304" pitchFamily="18" charset="0"/>
              <a:cs typeface="Times New Roman" panose="02020603050405020304" pitchFamily="18" charset="0"/>
            </a:rPr>
            <a:t>.</a:t>
          </a:r>
        </a:p>
      </dgm:t>
    </dgm:pt>
    <dgm:pt modelId="{4F79C5C0-B21D-4237-AB8F-A5F72BCBFCE1}" type="parTrans" cxnId="{0CB93F08-A60E-4CFC-9A87-4EC211B5FA77}">
      <dgm:prSet/>
      <dgm:spPr/>
      <dgm:t>
        <a:bodyPr/>
        <a:lstStyle/>
        <a:p>
          <a:endParaRPr lang="en-US"/>
        </a:p>
      </dgm:t>
    </dgm:pt>
    <dgm:pt modelId="{0A2117EE-744D-4E55-9DD5-BD14C5C1275B}" type="sibTrans" cxnId="{0CB93F08-A60E-4CFC-9A87-4EC211B5FA77}">
      <dgm:prSet/>
      <dgm:spPr/>
      <dgm:t>
        <a:bodyPr/>
        <a:lstStyle/>
        <a:p>
          <a:endParaRPr lang="en-US"/>
        </a:p>
      </dgm:t>
    </dgm:pt>
    <dgm:pt modelId="{9F1EE216-C9D8-44D3-AC67-C966EDC0676D}">
      <dgm:prSet phldrT="[Text]" custT="1"/>
      <dgm:spPr/>
      <dgm:t>
        <a:bodyPr/>
        <a:lstStyle/>
        <a:p>
          <a:pPr>
            <a:buNone/>
          </a:pPr>
          <a:r>
            <a:rPr lang="en-GB" sz="2400" dirty="0">
              <a:latin typeface="Times New Roman" panose="02020603050405020304" pitchFamily="18" charset="0"/>
              <a:cs typeface="Times New Roman" panose="02020603050405020304" pitchFamily="18" charset="0"/>
            </a:rPr>
            <a:t>Autoimmune disease increases</a:t>
          </a:r>
        </a:p>
        <a:p>
          <a:pPr>
            <a:buNone/>
          </a:pPr>
          <a:endParaRPr lang="en-US" sz="1000" dirty="0"/>
        </a:p>
      </dgm:t>
    </dgm:pt>
    <dgm:pt modelId="{EACC75BD-112A-46AA-B5D4-15C0DFB1B971}" type="parTrans" cxnId="{B1B8943B-FDC8-406F-B810-30AD0812CC7E}">
      <dgm:prSet/>
      <dgm:spPr/>
      <dgm:t>
        <a:bodyPr/>
        <a:lstStyle/>
        <a:p>
          <a:endParaRPr lang="en-US"/>
        </a:p>
      </dgm:t>
    </dgm:pt>
    <dgm:pt modelId="{D6F45A0D-A4AE-4279-806F-19A239451CF5}" type="sibTrans" cxnId="{B1B8943B-FDC8-406F-B810-30AD0812CC7E}">
      <dgm:prSet/>
      <dgm:spPr/>
      <dgm:t>
        <a:bodyPr/>
        <a:lstStyle/>
        <a:p>
          <a:endParaRPr lang="en-US"/>
        </a:p>
      </dgm:t>
    </dgm:pt>
    <dgm:pt modelId="{9E2451BF-F11E-45D3-B79D-0E75861520E9}">
      <dgm:prSet custT="1"/>
      <dgm:spPr/>
      <dgm:t>
        <a:bodyPr/>
        <a:lstStyle/>
        <a:p>
          <a:r>
            <a:rPr lang="en-GB" sz="2400" dirty="0">
              <a:latin typeface="Times New Roman" panose="02020603050405020304" pitchFamily="18" charset="0"/>
              <a:cs typeface="Times New Roman" panose="02020603050405020304" pitchFamily="18" charset="0"/>
            </a:rPr>
            <a:t>- Decrease in total white blood cells.</a:t>
          </a:r>
          <a:endParaRPr lang="en-US" sz="2400" dirty="0"/>
        </a:p>
      </dgm:t>
    </dgm:pt>
    <dgm:pt modelId="{77A883BB-6690-417C-8A1D-17E64E44EB78}" type="parTrans" cxnId="{570587BA-AACB-4231-97AF-30044212BA6B}">
      <dgm:prSet/>
      <dgm:spPr/>
      <dgm:t>
        <a:bodyPr/>
        <a:lstStyle/>
        <a:p>
          <a:endParaRPr lang="en-US"/>
        </a:p>
      </dgm:t>
    </dgm:pt>
    <dgm:pt modelId="{DBF14A1A-73B0-4C13-A31F-BED4BC00AC9A}" type="sibTrans" cxnId="{570587BA-AACB-4231-97AF-30044212BA6B}">
      <dgm:prSet/>
      <dgm:spPr/>
      <dgm:t>
        <a:bodyPr/>
        <a:lstStyle/>
        <a:p>
          <a:endParaRPr lang="en-US"/>
        </a:p>
      </dgm:t>
    </dgm:pt>
    <dgm:pt modelId="{AB9D8916-8861-4D0E-824C-F32E7FB07F10}" type="pres">
      <dgm:prSet presAssocID="{D9984CD9-185A-4723-A5D3-E6A59FE87B7F}" presName="cycle" presStyleCnt="0">
        <dgm:presLayoutVars>
          <dgm:dir/>
          <dgm:resizeHandles val="exact"/>
        </dgm:presLayoutVars>
      </dgm:prSet>
      <dgm:spPr/>
    </dgm:pt>
    <dgm:pt modelId="{64BF448A-A978-42CC-962D-735514DC347A}" type="pres">
      <dgm:prSet presAssocID="{D4A4850D-3B9C-454E-9F7A-5E19F5E631F7}" presName="node" presStyleLbl="node1" presStyleIdx="0" presStyleCnt="6" custScaleX="155636" custScaleY="141517" custRadScaleRad="87843" custRadScaleInc="10282">
        <dgm:presLayoutVars>
          <dgm:bulletEnabled val="1"/>
        </dgm:presLayoutVars>
      </dgm:prSet>
      <dgm:spPr/>
    </dgm:pt>
    <dgm:pt modelId="{79AD39C1-92C5-466C-902E-79C44727A838}" type="pres">
      <dgm:prSet presAssocID="{D4A4850D-3B9C-454E-9F7A-5E19F5E631F7}" presName="spNode" presStyleCnt="0"/>
      <dgm:spPr/>
    </dgm:pt>
    <dgm:pt modelId="{A572DBFF-A825-406B-B2AC-A572EBC91AEA}" type="pres">
      <dgm:prSet presAssocID="{27F62020-37A9-43E9-A07F-AC4B85970F5F}" presName="sibTrans" presStyleLbl="sibTrans1D1" presStyleIdx="0" presStyleCnt="6"/>
      <dgm:spPr/>
    </dgm:pt>
    <dgm:pt modelId="{265B8D78-A771-4653-8C9F-75444DB2D2E9}" type="pres">
      <dgm:prSet presAssocID="{3EFB71E0-3E01-4A75-AF27-8390230AE06D}" presName="node" presStyleLbl="node1" presStyleIdx="1" presStyleCnt="6" custScaleX="133620" custScaleY="132615" custRadScaleRad="104338" custRadScaleInc="53067">
        <dgm:presLayoutVars>
          <dgm:bulletEnabled val="1"/>
        </dgm:presLayoutVars>
      </dgm:prSet>
      <dgm:spPr/>
    </dgm:pt>
    <dgm:pt modelId="{12C865DC-4DF5-43B1-A83C-3AD39DE03407}" type="pres">
      <dgm:prSet presAssocID="{3EFB71E0-3E01-4A75-AF27-8390230AE06D}" presName="spNode" presStyleCnt="0"/>
      <dgm:spPr/>
    </dgm:pt>
    <dgm:pt modelId="{FC667978-7C49-4615-AE24-CD68B62DCB49}" type="pres">
      <dgm:prSet presAssocID="{761F5A72-2FDA-47B6-A5B0-384EDB464AB8}" presName="sibTrans" presStyleLbl="sibTrans1D1" presStyleIdx="1" presStyleCnt="6"/>
      <dgm:spPr/>
    </dgm:pt>
    <dgm:pt modelId="{94687CEE-FED3-4716-BA35-57DFDA3460EB}" type="pres">
      <dgm:prSet presAssocID="{7B168F27-CA28-4A51-BF98-64D8DD74F49B}" presName="node" presStyleLbl="node1" presStyleIdx="2" presStyleCnt="6" custScaleX="151829" custRadScaleRad="100933" custRadScaleInc="-26676">
        <dgm:presLayoutVars>
          <dgm:bulletEnabled val="1"/>
        </dgm:presLayoutVars>
      </dgm:prSet>
      <dgm:spPr/>
    </dgm:pt>
    <dgm:pt modelId="{C67D1EDF-E278-4BBD-B0E8-1A0118D41087}" type="pres">
      <dgm:prSet presAssocID="{7B168F27-CA28-4A51-BF98-64D8DD74F49B}" presName="spNode" presStyleCnt="0"/>
      <dgm:spPr/>
    </dgm:pt>
    <dgm:pt modelId="{238D254F-5B3A-4FF6-BF45-176458D9C12A}" type="pres">
      <dgm:prSet presAssocID="{C01CC8C9-761F-4E5B-9099-C31C740CDC36}" presName="sibTrans" presStyleLbl="sibTrans1D1" presStyleIdx="2" presStyleCnt="6"/>
      <dgm:spPr/>
    </dgm:pt>
    <dgm:pt modelId="{224CB6C0-8627-4338-A6C8-9F0573B9B0A1}" type="pres">
      <dgm:prSet presAssocID="{9E2451BF-F11E-45D3-B79D-0E75861520E9}" presName="node" presStyleLbl="node1" presStyleIdx="3" presStyleCnt="6" custScaleX="135943" custRadScaleRad="90181" custRadScaleInc="-7476">
        <dgm:presLayoutVars>
          <dgm:bulletEnabled val="1"/>
        </dgm:presLayoutVars>
      </dgm:prSet>
      <dgm:spPr/>
    </dgm:pt>
    <dgm:pt modelId="{23E47BA1-0BD9-4A07-8D56-A037CF808072}" type="pres">
      <dgm:prSet presAssocID="{9E2451BF-F11E-45D3-B79D-0E75861520E9}" presName="spNode" presStyleCnt="0"/>
      <dgm:spPr/>
    </dgm:pt>
    <dgm:pt modelId="{4984DD0E-7E69-4123-8AC6-D7C954002DD1}" type="pres">
      <dgm:prSet presAssocID="{DBF14A1A-73B0-4C13-A31F-BED4BC00AC9A}" presName="sibTrans" presStyleLbl="sibTrans1D1" presStyleIdx="3" presStyleCnt="6"/>
      <dgm:spPr/>
    </dgm:pt>
    <dgm:pt modelId="{57BFA622-0500-4FBE-BBAC-BB87C7F430CA}" type="pres">
      <dgm:prSet presAssocID="{CE6EE89A-2D6D-47EA-81ED-602ACCDB6B62}" presName="node" presStyleLbl="node1" presStyleIdx="4" presStyleCnt="6" custScaleX="132813" custRadScaleRad="97002" custRadScaleInc="16132">
        <dgm:presLayoutVars>
          <dgm:bulletEnabled val="1"/>
        </dgm:presLayoutVars>
      </dgm:prSet>
      <dgm:spPr/>
    </dgm:pt>
    <dgm:pt modelId="{AC236C7D-352E-4BCD-886C-F01A173B7987}" type="pres">
      <dgm:prSet presAssocID="{CE6EE89A-2D6D-47EA-81ED-602ACCDB6B62}" presName="spNode" presStyleCnt="0"/>
      <dgm:spPr/>
    </dgm:pt>
    <dgm:pt modelId="{4FF3060E-BE3C-4927-928D-7E28331363E1}" type="pres">
      <dgm:prSet presAssocID="{0A2117EE-744D-4E55-9DD5-BD14C5C1275B}" presName="sibTrans" presStyleLbl="sibTrans1D1" presStyleIdx="4" presStyleCnt="6"/>
      <dgm:spPr/>
    </dgm:pt>
    <dgm:pt modelId="{24F32754-FEB0-44E4-AFE1-5F44F5DD68DF}" type="pres">
      <dgm:prSet presAssocID="{9F1EE216-C9D8-44D3-AC67-C966EDC0676D}" presName="node" presStyleLbl="node1" presStyleIdx="5" presStyleCnt="6" custScaleX="107779" custScaleY="132087" custRadScaleRad="93943" custRadScaleInc="-45697">
        <dgm:presLayoutVars>
          <dgm:bulletEnabled val="1"/>
        </dgm:presLayoutVars>
      </dgm:prSet>
      <dgm:spPr/>
    </dgm:pt>
    <dgm:pt modelId="{3EF85D26-57AB-4EA4-B4BB-E9B92A4E2CF6}" type="pres">
      <dgm:prSet presAssocID="{9F1EE216-C9D8-44D3-AC67-C966EDC0676D}" presName="spNode" presStyleCnt="0"/>
      <dgm:spPr/>
    </dgm:pt>
    <dgm:pt modelId="{D190C426-4336-4216-ACDB-6B75DD4A7691}" type="pres">
      <dgm:prSet presAssocID="{D6F45A0D-A4AE-4279-806F-19A239451CF5}" presName="sibTrans" presStyleLbl="sibTrans1D1" presStyleIdx="5" presStyleCnt="6"/>
      <dgm:spPr/>
    </dgm:pt>
  </dgm:ptLst>
  <dgm:cxnLst>
    <dgm:cxn modelId="{0CB93F08-A60E-4CFC-9A87-4EC211B5FA77}" srcId="{D9984CD9-185A-4723-A5D3-E6A59FE87B7F}" destId="{CE6EE89A-2D6D-47EA-81ED-602ACCDB6B62}" srcOrd="4" destOrd="0" parTransId="{4F79C5C0-B21D-4237-AB8F-A5F72BCBFCE1}" sibTransId="{0A2117EE-744D-4E55-9DD5-BD14C5C1275B}"/>
    <dgm:cxn modelId="{B349540E-FD13-4319-BCE5-B11E60A6650C}" type="presOf" srcId="{9E2451BF-F11E-45D3-B79D-0E75861520E9}" destId="{224CB6C0-8627-4338-A6C8-9F0573B9B0A1}" srcOrd="0" destOrd="0" presId="urn:microsoft.com/office/officeart/2005/8/layout/cycle6"/>
    <dgm:cxn modelId="{EC2D0B15-D70F-44FB-83DB-74B2FBB87C53}" type="presOf" srcId="{C01CC8C9-761F-4E5B-9099-C31C740CDC36}" destId="{238D254F-5B3A-4FF6-BF45-176458D9C12A}" srcOrd="0" destOrd="0" presId="urn:microsoft.com/office/officeart/2005/8/layout/cycle6"/>
    <dgm:cxn modelId="{DFF8EA23-B6E9-4D6D-BEFD-7D9B959EA692}" type="presOf" srcId="{3EFB71E0-3E01-4A75-AF27-8390230AE06D}" destId="{265B8D78-A771-4653-8C9F-75444DB2D2E9}" srcOrd="0" destOrd="0" presId="urn:microsoft.com/office/officeart/2005/8/layout/cycle6"/>
    <dgm:cxn modelId="{C94E1F2E-0A5C-4C6B-A7D6-406F52A72ADD}" type="presOf" srcId="{0A2117EE-744D-4E55-9DD5-BD14C5C1275B}" destId="{4FF3060E-BE3C-4927-928D-7E28331363E1}" srcOrd="0" destOrd="0" presId="urn:microsoft.com/office/officeart/2005/8/layout/cycle6"/>
    <dgm:cxn modelId="{E3387C33-C60F-4BFE-BCFE-7FD4E912AC90}" type="presOf" srcId="{9F1EE216-C9D8-44D3-AC67-C966EDC0676D}" destId="{24F32754-FEB0-44E4-AFE1-5F44F5DD68DF}" srcOrd="0" destOrd="0" presId="urn:microsoft.com/office/officeart/2005/8/layout/cycle6"/>
    <dgm:cxn modelId="{B1B8943B-FDC8-406F-B810-30AD0812CC7E}" srcId="{D9984CD9-185A-4723-A5D3-E6A59FE87B7F}" destId="{9F1EE216-C9D8-44D3-AC67-C966EDC0676D}" srcOrd="5" destOrd="0" parTransId="{EACC75BD-112A-46AA-B5D4-15C0DFB1B971}" sibTransId="{D6F45A0D-A4AE-4279-806F-19A239451CF5}"/>
    <dgm:cxn modelId="{36981E3C-36A8-4A01-B594-155A86790080}" type="presOf" srcId="{D6F45A0D-A4AE-4279-806F-19A239451CF5}" destId="{D190C426-4336-4216-ACDB-6B75DD4A7691}" srcOrd="0" destOrd="0" presId="urn:microsoft.com/office/officeart/2005/8/layout/cycle6"/>
    <dgm:cxn modelId="{3647A64D-D7B3-405F-9808-F23EE7143134}" type="presOf" srcId="{D4A4850D-3B9C-454E-9F7A-5E19F5E631F7}" destId="{64BF448A-A978-42CC-962D-735514DC347A}" srcOrd="0" destOrd="0" presId="urn:microsoft.com/office/officeart/2005/8/layout/cycle6"/>
    <dgm:cxn modelId="{75C8AF7E-2661-421B-AF9F-5CAFAE70A427}" type="presOf" srcId="{DBF14A1A-73B0-4C13-A31F-BED4BC00AC9A}" destId="{4984DD0E-7E69-4123-8AC6-D7C954002DD1}" srcOrd="0" destOrd="0" presId="urn:microsoft.com/office/officeart/2005/8/layout/cycle6"/>
    <dgm:cxn modelId="{8385F78A-76F9-457D-A5FD-69C174934CB2}" type="presOf" srcId="{D9984CD9-185A-4723-A5D3-E6A59FE87B7F}" destId="{AB9D8916-8861-4D0E-824C-F32E7FB07F10}" srcOrd="0" destOrd="0" presId="urn:microsoft.com/office/officeart/2005/8/layout/cycle6"/>
    <dgm:cxn modelId="{570587BA-AACB-4231-97AF-30044212BA6B}" srcId="{D9984CD9-185A-4723-A5D3-E6A59FE87B7F}" destId="{9E2451BF-F11E-45D3-B79D-0E75861520E9}" srcOrd="3" destOrd="0" parTransId="{77A883BB-6690-417C-8A1D-17E64E44EB78}" sibTransId="{DBF14A1A-73B0-4C13-A31F-BED4BC00AC9A}"/>
    <dgm:cxn modelId="{7FBD33C3-0420-4A9C-8461-CB38BD1E9739}" srcId="{D9984CD9-185A-4723-A5D3-E6A59FE87B7F}" destId="{7B168F27-CA28-4A51-BF98-64D8DD74F49B}" srcOrd="2" destOrd="0" parTransId="{4435F4DF-0F94-4F7B-9BB5-F25437394075}" sibTransId="{C01CC8C9-761F-4E5B-9099-C31C740CDC36}"/>
    <dgm:cxn modelId="{9F1472C9-7F78-4876-A7FC-C9AEB65272F8}" type="presOf" srcId="{27F62020-37A9-43E9-A07F-AC4B85970F5F}" destId="{A572DBFF-A825-406B-B2AC-A572EBC91AEA}" srcOrd="0" destOrd="0" presId="urn:microsoft.com/office/officeart/2005/8/layout/cycle6"/>
    <dgm:cxn modelId="{3B5829CE-64E3-4482-9EC7-A082B6980591}" type="presOf" srcId="{7B168F27-CA28-4A51-BF98-64D8DD74F49B}" destId="{94687CEE-FED3-4716-BA35-57DFDA3460EB}" srcOrd="0" destOrd="0" presId="urn:microsoft.com/office/officeart/2005/8/layout/cycle6"/>
    <dgm:cxn modelId="{197364D2-728B-44E5-A6E8-58B7C1078D48}" srcId="{D9984CD9-185A-4723-A5D3-E6A59FE87B7F}" destId="{D4A4850D-3B9C-454E-9F7A-5E19F5E631F7}" srcOrd="0" destOrd="0" parTransId="{36F6CFB9-E37C-41A4-B810-286E73056E1F}" sibTransId="{27F62020-37A9-43E9-A07F-AC4B85970F5F}"/>
    <dgm:cxn modelId="{D2EC42D8-70BD-4033-899D-AAF5329EDA34}" type="presOf" srcId="{CE6EE89A-2D6D-47EA-81ED-602ACCDB6B62}" destId="{57BFA622-0500-4FBE-BBAC-BB87C7F430CA}" srcOrd="0" destOrd="0" presId="urn:microsoft.com/office/officeart/2005/8/layout/cycle6"/>
    <dgm:cxn modelId="{0465D8EA-B11B-4C3D-AE57-885357D29BA0}" srcId="{D9984CD9-185A-4723-A5D3-E6A59FE87B7F}" destId="{3EFB71E0-3E01-4A75-AF27-8390230AE06D}" srcOrd="1" destOrd="0" parTransId="{4EAF0F10-A1EE-4374-8554-623B32F87EEC}" sibTransId="{761F5A72-2FDA-47B6-A5B0-384EDB464AB8}"/>
    <dgm:cxn modelId="{F544ABF4-8FBC-4667-AD13-7017CE20773B}" type="presOf" srcId="{761F5A72-2FDA-47B6-A5B0-384EDB464AB8}" destId="{FC667978-7C49-4615-AE24-CD68B62DCB49}" srcOrd="0" destOrd="0" presId="urn:microsoft.com/office/officeart/2005/8/layout/cycle6"/>
    <dgm:cxn modelId="{F5833631-B70A-483A-8856-F63696AE51E2}" type="presParOf" srcId="{AB9D8916-8861-4D0E-824C-F32E7FB07F10}" destId="{64BF448A-A978-42CC-962D-735514DC347A}" srcOrd="0" destOrd="0" presId="urn:microsoft.com/office/officeart/2005/8/layout/cycle6"/>
    <dgm:cxn modelId="{B6E8AB4E-7A68-41F3-BBC0-8F124B1D1499}" type="presParOf" srcId="{AB9D8916-8861-4D0E-824C-F32E7FB07F10}" destId="{79AD39C1-92C5-466C-902E-79C44727A838}" srcOrd="1" destOrd="0" presId="urn:microsoft.com/office/officeart/2005/8/layout/cycle6"/>
    <dgm:cxn modelId="{71D43475-9799-42B3-9F03-8041FB03EE4A}" type="presParOf" srcId="{AB9D8916-8861-4D0E-824C-F32E7FB07F10}" destId="{A572DBFF-A825-406B-B2AC-A572EBC91AEA}" srcOrd="2" destOrd="0" presId="urn:microsoft.com/office/officeart/2005/8/layout/cycle6"/>
    <dgm:cxn modelId="{C9B462F7-771A-44FF-8F35-3EBBF10A7A74}" type="presParOf" srcId="{AB9D8916-8861-4D0E-824C-F32E7FB07F10}" destId="{265B8D78-A771-4653-8C9F-75444DB2D2E9}" srcOrd="3" destOrd="0" presId="urn:microsoft.com/office/officeart/2005/8/layout/cycle6"/>
    <dgm:cxn modelId="{4965D6C6-D70B-4CBE-886D-EB075B3C1B34}" type="presParOf" srcId="{AB9D8916-8861-4D0E-824C-F32E7FB07F10}" destId="{12C865DC-4DF5-43B1-A83C-3AD39DE03407}" srcOrd="4" destOrd="0" presId="urn:microsoft.com/office/officeart/2005/8/layout/cycle6"/>
    <dgm:cxn modelId="{71B4E83C-E4AB-423F-97BD-4A25F8E14422}" type="presParOf" srcId="{AB9D8916-8861-4D0E-824C-F32E7FB07F10}" destId="{FC667978-7C49-4615-AE24-CD68B62DCB49}" srcOrd="5" destOrd="0" presId="urn:microsoft.com/office/officeart/2005/8/layout/cycle6"/>
    <dgm:cxn modelId="{AE1B5F40-4833-497D-B9BE-41B53B4FA5A0}" type="presParOf" srcId="{AB9D8916-8861-4D0E-824C-F32E7FB07F10}" destId="{94687CEE-FED3-4716-BA35-57DFDA3460EB}" srcOrd="6" destOrd="0" presId="urn:microsoft.com/office/officeart/2005/8/layout/cycle6"/>
    <dgm:cxn modelId="{A9A6860A-42EB-4B6D-B6DA-DB30D6169FFA}" type="presParOf" srcId="{AB9D8916-8861-4D0E-824C-F32E7FB07F10}" destId="{C67D1EDF-E278-4BBD-B0E8-1A0118D41087}" srcOrd="7" destOrd="0" presId="urn:microsoft.com/office/officeart/2005/8/layout/cycle6"/>
    <dgm:cxn modelId="{3CE6ABF5-90CA-49E2-8F8D-95733C18B96E}" type="presParOf" srcId="{AB9D8916-8861-4D0E-824C-F32E7FB07F10}" destId="{238D254F-5B3A-4FF6-BF45-176458D9C12A}" srcOrd="8" destOrd="0" presId="urn:microsoft.com/office/officeart/2005/8/layout/cycle6"/>
    <dgm:cxn modelId="{D9FC2FBC-E036-4A30-A150-8675FEB0A9A3}" type="presParOf" srcId="{AB9D8916-8861-4D0E-824C-F32E7FB07F10}" destId="{224CB6C0-8627-4338-A6C8-9F0573B9B0A1}" srcOrd="9" destOrd="0" presId="urn:microsoft.com/office/officeart/2005/8/layout/cycle6"/>
    <dgm:cxn modelId="{4D6335D1-16A0-40A4-9548-242AF82129A8}" type="presParOf" srcId="{AB9D8916-8861-4D0E-824C-F32E7FB07F10}" destId="{23E47BA1-0BD9-4A07-8D56-A037CF808072}" srcOrd="10" destOrd="0" presId="urn:microsoft.com/office/officeart/2005/8/layout/cycle6"/>
    <dgm:cxn modelId="{1D2880E8-7B63-4D7D-8454-A81AEDA0DE60}" type="presParOf" srcId="{AB9D8916-8861-4D0E-824C-F32E7FB07F10}" destId="{4984DD0E-7E69-4123-8AC6-D7C954002DD1}" srcOrd="11" destOrd="0" presId="urn:microsoft.com/office/officeart/2005/8/layout/cycle6"/>
    <dgm:cxn modelId="{182E67BB-25F5-4E7C-9C91-289DA75D78CB}" type="presParOf" srcId="{AB9D8916-8861-4D0E-824C-F32E7FB07F10}" destId="{57BFA622-0500-4FBE-BBAC-BB87C7F430CA}" srcOrd="12" destOrd="0" presId="urn:microsoft.com/office/officeart/2005/8/layout/cycle6"/>
    <dgm:cxn modelId="{ACF0E4F0-1D29-40D3-82FD-0303FC56DCF3}" type="presParOf" srcId="{AB9D8916-8861-4D0E-824C-F32E7FB07F10}" destId="{AC236C7D-352E-4BCD-886C-F01A173B7987}" srcOrd="13" destOrd="0" presId="urn:microsoft.com/office/officeart/2005/8/layout/cycle6"/>
    <dgm:cxn modelId="{138881E8-C151-4543-BD2D-0E821B764877}" type="presParOf" srcId="{AB9D8916-8861-4D0E-824C-F32E7FB07F10}" destId="{4FF3060E-BE3C-4927-928D-7E28331363E1}" srcOrd="14" destOrd="0" presId="urn:microsoft.com/office/officeart/2005/8/layout/cycle6"/>
    <dgm:cxn modelId="{D846D996-1ECD-4481-B4FA-B6D3ADFE2688}" type="presParOf" srcId="{AB9D8916-8861-4D0E-824C-F32E7FB07F10}" destId="{24F32754-FEB0-44E4-AFE1-5F44F5DD68DF}" srcOrd="15" destOrd="0" presId="urn:microsoft.com/office/officeart/2005/8/layout/cycle6"/>
    <dgm:cxn modelId="{D54BEE21-DC89-4AF8-8F75-347AB56F1EE0}" type="presParOf" srcId="{AB9D8916-8861-4D0E-824C-F32E7FB07F10}" destId="{3EF85D26-57AB-4EA4-B4BB-E9B92A4E2CF6}" srcOrd="16" destOrd="0" presId="urn:microsoft.com/office/officeart/2005/8/layout/cycle6"/>
    <dgm:cxn modelId="{AB147EB2-DC87-4C75-B63B-370004C6768B}" type="presParOf" srcId="{AB9D8916-8861-4D0E-824C-F32E7FB07F10}" destId="{D190C426-4336-4216-ACDB-6B75DD4A7691}" srcOrd="17"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7EE6F5-FB48-4C6A-9060-B46E3875D38E}">
      <dsp:nvSpPr>
        <dsp:cNvPr id="0" name=""/>
        <dsp:cNvSpPr/>
      </dsp:nvSpPr>
      <dsp:spPr>
        <a:xfrm>
          <a:off x="1094249" y="2641"/>
          <a:ext cx="10003500" cy="174324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GB" sz="3000" kern="1200" dirty="0">
              <a:latin typeface="Times New Roman" panose="02020603050405020304" pitchFamily="18" charset="0"/>
              <a:cs typeface="Times New Roman" panose="02020603050405020304" pitchFamily="18" charset="0"/>
            </a:rPr>
            <a:t>High risk to cardiovascular diseases, particularly coronary heart</a:t>
          </a:r>
        </a:p>
        <a:p>
          <a:pPr marL="0" lvl="0" indent="0" algn="ctr" defTabSz="1333500">
            <a:lnSpc>
              <a:spcPct val="90000"/>
            </a:lnSpc>
            <a:spcBef>
              <a:spcPct val="0"/>
            </a:spcBef>
            <a:spcAft>
              <a:spcPct val="35000"/>
            </a:spcAft>
            <a:buNone/>
          </a:pPr>
          <a:r>
            <a:rPr lang="en-GB" sz="3000" kern="1200" dirty="0">
              <a:latin typeface="Times New Roman" panose="02020603050405020304" pitchFamily="18" charset="0"/>
              <a:cs typeface="Times New Roman" panose="02020603050405020304" pitchFamily="18" charset="0"/>
            </a:rPr>
            <a:t>disease and heart failure.</a:t>
          </a:r>
        </a:p>
        <a:p>
          <a:pPr marL="0" lvl="0" indent="0" algn="ctr" defTabSz="1333500">
            <a:lnSpc>
              <a:spcPct val="90000"/>
            </a:lnSpc>
            <a:spcBef>
              <a:spcPct val="0"/>
            </a:spcBef>
            <a:spcAft>
              <a:spcPct val="35000"/>
            </a:spcAft>
            <a:buNone/>
          </a:pPr>
          <a:endParaRPr lang="en-US" sz="3000" kern="1200" dirty="0"/>
        </a:p>
      </dsp:txBody>
      <dsp:txXfrm>
        <a:off x="1094249" y="2641"/>
        <a:ext cx="10003500" cy="1743245"/>
      </dsp:txXfrm>
    </dsp:sp>
    <dsp:sp modelId="{3F58F913-EEBB-4060-9D62-4506DD9BF1CB}">
      <dsp:nvSpPr>
        <dsp:cNvPr id="0" name=""/>
        <dsp:cNvSpPr/>
      </dsp:nvSpPr>
      <dsp:spPr>
        <a:xfrm>
          <a:off x="1078790" y="1833049"/>
          <a:ext cx="10034417" cy="174324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GB" sz="3000" kern="1200" dirty="0">
              <a:latin typeface="Times New Roman" panose="02020603050405020304" pitchFamily="18" charset="0"/>
              <a:cs typeface="Times New Roman" panose="02020603050405020304" pitchFamily="18" charset="0"/>
            </a:rPr>
            <a:t>High risk to hypertension and orthostatic hypotension.</a:t>
          </a:r>
        </a:p>
      </dsp:txBody>
      <dsp:txXfrm>
        <a:off x="1078790" y="1833049"/>
        <a:ext cx="10034417" cy="1743245"/>
      </dsp:txXfrm>
    </dsp:sp>
    <dsp:sp modelId="{994CBE3D-649E-43A6-B2F1-B471337FF9B8}">
      <dsp:nvSpPr>
        <dsp:cNvPr id="0" name=""/>
        <dsp:cNvSpPr/>
      </dsp:nvSpPr>
      <dsp:spPr>
        <a:xfrm>
          <a:off x="1027418" y="3663457"/>
          <a:ext cx="10137161" cy="174324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GB" sz="3000" kern="1200" dirty="0">
              <a:latin typeface="Times New Roman" panose="02020603050405020304" pitchFamily="18" charset="0"/>
              <a:cs typeface="Times New Roman" panose="02020603050405020304" pitchFamily="18" charset="0"/>
            </a:rPr>
            <a:t>Atherosclerosis. </a:t>
          </a:r>
          <a:endParaRPr lang="en-US" sz="3000" kern="1200" dirty="0"/>
        </a:p>
      </dsp:txBody>
      <dsp:txXfrm>
        <a:off x="1027418" y="3663457"/>
        <a:ext cx="10137161" cy="17432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AFE982-47B1-448E-B76C-4C61B9C2E7B8}">
      <dsp:nvSpPr>
        <dsp:cNvPr id="0" name=""/>
        <dsp:cNvSpPr/>
      </dsp:nvSpPr>
      <dsp:spPr>
        <a:xfrm>
          <a:off x="5128616" y="1933"/>
          <a:ext cx="1934765" cy="125759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latin typeface="Times New Roman" panose="02020603050405020304" pitchFamily="18" charset="0"/>
              <a:cs typeface="Times New Roman" panose="02020603050405020304" pitchFamily="18" charset="0"/>
            </a:rPr>
            <a:t>- Decreased physical ability</a:t>
          </a:r>
          <a:endParaRPr lang="en-US" sz="2300" kern="1200" dirty="0"/>
        </a:p>
      </dsp:txBody>
      <dsp:txXfrm>
        <a:off x="5190007" y="63324"/>
        <a:ext cx="1811983" cy="1134815"/>
      </dsp:txXfrm>
    </dsp:sp>
    <dsp:sp modelId="{7BBA6B51-4F38-4853-903A-57920E93CD13}">
      <dsp:nvSpPr>
        <dsp:cNvPr id="0" name=""/>
        <dsp:cNvSpPr/>
      </dsp:nvSpPr>
      <dsp:spPr>
        <a:xfrm>
          <a:off x="4017398" y="630732"/>
          <a:ext cx="4157202" cy="4157202"/>
        </a:xfrm>
        <a:custGeom>
          <a:avLst/>
          <a:gdLst/>
          <a:ahLst/>
          <a:cxnLst/>
          <a:rect l="0" t="0" r="0" b="0"/>
          <a:pathLst>
            <a:path>
              <a:moveTo>
                <a:pt x="3059934" y="246234"/>
              </a:moveTo>
              <a:arcTo wR="2078601" hR="2078601" stAng="17890290" swAng="2627082"/>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0274AAC-8AF8-47A1-B8D8-C06F973D09D1}">
      <dsp:nvSpPr>
        <dsp:cNvPr id="0" name=""/>
        <dsp:cNvSpPr/>
      </dsp:nvSpPr>
      <dsp:spPr>
        <a:xfrm>
          <a:off x="7207218" y="2080534"/>
          <a:ext cx="1934765" cy="125759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latin typeface="Times New Roman" panose="02020603050405020304" pitchFamily="18" charset="0"/>
              <a:cs typeface="Times New Roman" panose="02020603050405020304" pitchFamily="18" charset="0"/>
            </a:rPr>
            <a:t>- Increased susceptibility to aspiration</a:t>
          </a:r>
          <a:endParaRPr lang="en-US" sz="2300" kern="1200" dirty="0"/>
        </a:p>
      </dsp:txBody>
      <dsp:txXfrm>
        <a:off x="7268609" y="2141925"/>
        <a:ext cx="1811983" cy="1134815"/>
      </dsp:txXfrm>
    </dsp:sp>
    <dsp:sp modelId="{03870664-58EC-4CFA-BA13-7F9A9FDC601E}">
      <dsp:nvSpPr>
        <dsp:cNvPr id="0" name=""/>
        <dsp:cNvSpPr/>
      </dsp:nvSpPr>
      <dsp:spPr>
        <a:xfrm>
          <a:off x="4017398" y="630732"/>
          <a:ext cx="4157202" cy="4157202"/>
        </a:xfrm>
        <a:custGeom>
          <a:avLst/>
          <a:gdLst/>
          <a:ahLst/>
          <a:cxnLst/>
          <a:rect l="0" t="0" r="0" b="0"/>
          <a:pathLst>
            <a:path>
              <a:moveTo>
                <a:pt x="4054977" y="2722435"/>
              </a:moveTo>
              <a:arcTo wR="2078601" hR="2078601" stAng="1082627" swAng="262708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CF7FD04-3999-4EB1-AB22-8F6C8CFA98F8}">
      <dsp:nvSpPr>
        <dsp:cNvPr id="0" name=""/>
        <dsp:cNvSpPr/>
      </dsp:nvSpPr>
      <dsp:spPr>
        <a:xfrm>
          <a:off x="5128616" y="4159136"/>
          <a:ext cx="1934765" cy="1257597"/>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latin typeface="Times New Roman" panose="02020603050405020304" pitchFamily="18" charset="0"/>
              <a:cs typeface="Times New Roman" panose="02020603050405020304" pitchFamily="18" charset="0"/>
            </a:rPr>
            <a:t>- Inadequate oxygenation</a:t>
          </a:r>
          <a:endParaRPr lang="en-US" sz="2300" kern="1200" dirty="0"/>
        </a:p>
      </dsp:txBody>
      <dsp:txXfrm>
        <a:off x="5190007" y="4220527"/>
        <a:ext cx="1811983" cy="1134815"/>
      </dsp:txXfrm>
    </dsp:sp>
    <dsp:sp modelId="{A16078D2-2F59-47CA-B4B3-02E615769478}">
      <dsp:nvSpPr>
        <dsp:cNvPr id="0" name=""/>
        <dsp:cNvSpPr/>
      </dsp:nvSpPr>
      <dsp:spPr>
        <a:xfrm>
          <a:off x="4017398" y="630732"/>
          <a:ext cx="4157202" cy="4157202"/>
        </a:xfrm>
        <a:custGeom>
          <a:avLst/>
          <a:gdLst/>
          <a:ahLst/>
          <a:cxnLst/>
          <a:rect l="0" t="0" r="0" b="0"/>
          <a:pathLst>
            <a:path>
              <a:moveTo>
                <a:pt x="1097267" y="3910968"/>
              </a:moveTo>
              <a:arcTo wR="2078601" hR="2078601" stAng="7090290" swAng="2627082"/>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BED1141-FEF4-4D09-A6BD-26C8683C08E7}">
      <dsp:nvSpPr>
        <dsp:cNvPr id="0" name=""/>
        <dsp:cNvSpPr/>
      </dsp:nvSpPr>
      <dsp:spPr>
        <a:xfrm>
          <a:off x="3050015" y="2080534"/>
          <a:ext cx="1934765" cy="125759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kern="1200" dirty="0">
              <a:latin typeface="Times New Roman" panose="02020603050405020304" pitchFamily="18" charset="0"/>
              <a:cs typeface="Times New Roman" panose="02020603050405020304" pitchFamily="18" charset="0"/>
            </a:rPr>
            <a:t>- Increased susceptibility to infection</a:t>
          </a:r>
        </a:p>
      </dsp:txBody>
      <dsp:txXfrm>
        <a:off x="3111406" y="2141925"/>
        <a:ext cx="1811983" cy="1134815"/>
      </dsp:txXfrm>
    </dsp:sp>
    <dsp:sp modelId="{18BAB205-D6C0-4ADA-B729-311B678692AB}">
      <dsp:nvSpPr>
        <dsp:cNvPr id="0" name=""/>
        <dsp:cNvSpPr/>
      </dsp:nvSpPr>
      <dsp:spPr>
        <a:xfrm>
          <a:off x="4017398" y="630732"/>
          <a:ext cx="4157202" cy="4157202"/>
        </a:xfrm>
        <a:custGeom>
          <a:avLst/>
          <a:gdLst/>
          <a:ahLst/>
          <a:cxnLst/>
          <a:rect l="0" t="0" r="0" b="0"/>
          <a:pathLst>
            <a:path>
              <a:moveTo>
                <a:pt x="102225" y="1434767"/>
              </a:moveTo>
              <a:arcTo wR="2078601" hR="2078601" stAng="11882627" swAng="2627082"/>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24E7C5-04BB-415F-9816-5E0FFB469A6A}">
      <dsp:nvSpPr>
        <dsp:cNvPr id="0" name=""/>
        <dsp:cNvSpPr/>
      </dsp:nvSpPr>
      <dsp:spPr>
        <a:xfrm>
          <a:off x="5012666" y="-92035"/>
          <a:ext cx="2191919" cy="129682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Times New Roman" panose="02020603050405020304" pitchFamily="18" charset="0"/>
              <a:cs typeface="Times New Roman" panose="02020603050405020304" pitchFamily="18" charset="0"/>
            </a:rPr>
            <a:t>- Urgency, Nocturia and frequency of micturition.</a:t>
          </a:r>
          <a:endParaRPr lang="en-US" sz="2400" kern="1200" dirty="0"/>
        </a:p>
      </dsp:txBody>
      <dsp:txXfrm>
        <a:off x="5075972" y="-28729"/>
        <a:ext cx="2065307" cy="1170212"/>
      </dsp:txXfrm>
    </dsp:sp>
    <dsp:sp modelId="{EC0614F4-EE0A-4AEC-9464-5FB980105357}">
      <dsp:nvSpPr>
        <dsp:cNvPr id="0" name=""/>
        <dsp:cNvSpPr/>
      </dsp:nvSpPr>
      <dsp:spPr>
        <a:xfrm>
          <a:off x="4459769" y="795332"/>
          <a:ext cx="4747042" cy="4747042"/>
        </a:xfrm>
        <a:custGeom>
          <a:avLst/>
          <a:gdLst/>
          <a:ahLst/>
          <a:cxnLst/>
          <a:rect l="0" t="0" r="0" b="0"/>
          <a:pathLst>
            <a:path>
              <a:moveTo>
                <a:pt x="2751452" y="30281"/>
              </a:moveTo>
              <a:arcTo wR="2373521" hR="2373521" stAng="16749726" swAng="957234"/>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6D4F710-1D42-4B77-A043-CEF5BB61CD8F}">
      <dsp:nvSpPr>
        <dsp:cNvPr id="0" name=""/>
        <dsp:cNvSpPr/>
      </dsp:nvSpPr>
      <dsp:spPr>
        <a:xfrm>
          <a:off x="7389688" y="1022609"/>
          <a:ext cx="1919829" cy="125560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latin typeface="Times New Roman" panose="02020603050405020304" pitchFamily="18" charset="0"/>
              <a:cs typeface="Times New Roman" panose="02020603050405020304" pitchFamily="18" charset="0"/>
            </a:rPr>
            <a:t>Men, high risk to hesitancy, inability to maintain steady stream of urine and urinary retention</a:t>
          </a:r>
        </a:p>
      </dsp:txBody>
      <dsp:txXfrm>
        <a:off x="7450982" y="1083903"/>
        <a:ext cx="1797241" cy="1133017"/>
      </dsp:txXfrm>
    </dsp:sp>
    <dsp:sp modelId="{222FA4FC-55EF-42B9-AB73-91B30365084F}">
      <dsp:nvSpPr>
        <dsp:cNvPr id="0" name=""/>
        <dsp:cNvSpPr/>
      </dsp:nvSpPr>
      <dsp:spPr>
        <a:xfrm>
          <a:off x="3928389" y="476605"/>
          <a:ext cx="4747042" cy="4747042"/>
        </a:xfrm>
        <a:custGeom>
          <a:avLst/>
          <a:gdLst/>
          <a:ahLst/>
          <a:cxnLst/>
          <a:rect l="0" t="0" r="0" b="0"/>
          <a:pathLst>
            <a:path>
              <a:moveTo>
                <a:pt x="4679242" y="1810271"/>
              </a:moveTo>
              <a:arcTo wR="2373521" hR="2373521" stAng="20776347" swAng="1273900"/>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D9E0400-D1F4-4326-819F-20A66725DEFC}">
      <dsp:nvSpPr>
        <dsp:cNvPr id="0" name=""/>
        <dsp:cNvSpPr/>
      </dsp:nvSpPr>
      <dsp:spPr>
        <a:xfrm>
          <a:off x="7446855" y="3168943"/>
          <a:ext cx="2028036" cy="152451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latin typeface="Times New Roman" panose="02020603050405020304" pitchFamily="18" charset="0"/>
              <a:cs typeface="Times New Roman" panose="02020603050405020304" pitchFamily="18" charset="0"/>
            </a:rPr>
            <a:t>Urinary problems can affect the elders' self-esteem, and them participation in social activities.</a:t>
          </a:r>
        </a:p>
      </dsp:txBody>
      <dsp:txXfrm>
        <a:off x="7521275" y="3243363"/>
        <a:ext cx="1879196" cy="1375670"/>
      </dsp:txXfrm>
    </dsp:sp>
    <dsp:sp modelId="{80E7B51F-93F3-4C5A-91FE-7B86DB36F8A2}">
      <dsp:nvSpPr>
        <dsp:cNvPr id="0" name=""/>
        <dsp:cNvSpPr/>
      </dsp:nvSpPr>
      <dsp:spPr>
        <a:xfrm>
          <a:off x="4218125" y="380159"/>
          <a:ext cx="4747042" cy="4747042"/>
        </a:xfrm>
        <a:custGeom>
          <a:avLst/>
          <a:gdLst/>
          <a:ahLst/>
          <a:cxnLst/>
          <a:rect l="0" t="0" r="0" b="0"/>
          <a:pathLst>
            <a:path>
              <a:moveTo>
                <a:pt x="3734122" y="4318351"/>
              </a:moveTo>
              <a:arcTo wR="2373521" hR="2373521" stAng="3301405" swAng="1256339"/>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7A0593-42DA-4630-BA1E-0291C972F382}">
      <dsp:nvSpPr>
        <dsp:cNvPr id="0" name=""/>
        <dsp:cNvSpPr/>
      </dsp:nvSpPr>
      <dsp:spPr>
        <a:xfrm>
          <a:off x="5058427" y="4758894"/>
          <a:ext cx="2100397" cy="108904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Times New Roman" panose="02020603050405020304" pitchFamily="18" charset="0"/>
              <a:cs typeface="Times New Roman" panose="02020603050405020304" pitchFamily="18" charset="0"/>
            </a:rPr>
            <a:t>Increased risk of infection.</a:t>
          </a:r>
        </a:p>
      </dsp:txBody>
      <dsp:txXfrm>
        <a:off x="5111590" y="4812057"/>
        <a:ext cx="1994071" cy="982723"/>
      </dsp:txXfrm>
    </dsp:sp>
    <dsp:sp modelId="{44B667B2-78E4-436F-8E45-6788F8F9FA2A}">
      <dsp:nvSpPr>
        <dsp:cNvPr id="0" name=""/>
        <dsp:cNvSpPr/>
      </dsp:nvSpPr>
      <dsp:spPr>
        <a:xfrm>
          <a:off x="2937179" y="324841"/>
          <a:ext cx="4747042" cy="4747042"/>
        </a:xfrm>
        <a:custGeom>
          <a:avLst/>
          <a:gdLst/>
          <a:ahLst/>
          <a:cxnLst/>
          <a:rect l="0" t="0" r="0" b="0"/>
          <a:pathLst>
            <a:path>
              <a:moveTo>
                <a:pt x="2115850" y="4733014"/>
              </a:moveTo>
              <a:arcTo wR="2373521" hR="2373521" stAng="5773940" swAng="772268"/>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A69B365-217E-4777-BFA0-00BA4E3A5AC5}">
      <dsp:nvSpPr>
        <dsp:cNvPr id="0" name=""/>
        <dsp:cNvSpPr/>
      </dsp:nvSpPr>
      <dsp:spPr>
        <a:xfrm>
          <a:off x="2800549" y="3275395"/>
          <a:ext cx="2078541" cy="1663992"/>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Times New Roman" panose="02020603050405020304" pitchFamily="18" charset="0"/>
              <a:cs typeface="Times New Roman" panose="02020603050405020304" pitchFamily="18" charset="0"/>
            </a:rPr>
            <a:t>Delayed excretion of body wastes and medication.</a:t>
          </a:r>
          <a:endParaRPr lang="en-US" sz="2400" kern="1200" dirty="0"/>
        </a:p>
      </dsp:txBody>
      <dsp:txXfrm>
        <a:off x="2881778" y="3356624"/>
        <a:ext cx="1916083" cy="1501534"/>
      </dsp:txXfrm>
    </dsp:sp>
    <dsp:sp modelId="{23B30C68-E8AD-4A40-B5D4-70D3733DBDD6}">
      <dsp:nvSpPr>
        <dsp:cNvPr id="0" name=""/>
        <dsp:cNvSpPr/>
      </dsp:nvSpPr>
      <dsp:spPr>
        <a:xfrm>
          <a:off x="3559213" y="620761"/>
          <a:ext cx="4747042" cy="4747042"/>
        </a:xfrm>
        <a:custGeom>
          <a:avLst/>
          <a:gdLst/>
          <a:ahLst/>
          <a:cxnLst/>
          <a:rect l="0" t="0" r="0" b="0"/>
          <a:pathLst>
            <a:path>
              <a:moveTo>
                <a:pt x="15853" y="2647397"/>
              </a:moveTo>
              <a:arcTo wR="2373521" hR="2373521" stAng="10402439" swAng="1038562"/>
            </a:path>
          </a:pathLst>
        </a:custGeom>
        <a:noFill/>
        <a:ln w="635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AEEE16C-D69B-4570-BF25-417F97045E73}">
      <dsp:nvSpPr>
        <dsp:cNvPr id="0" name=""/>
        <dsp:cNvSpPr/>
      </dsp:nvSpPr>
      <dsp:spPr>
        <a:xfrm>
          <a:off x="2789248" y="1161697"/>
          <a:ext cx="2045527" cy="138541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Times New Roman" panose="02020603050405020304" pitchFamily="18" charset="0"/>
              <a:cs typeface="Times New Roman" panose="02020603050405020304" pitchFamily="18" charset="0"/>
            </a:rPr>
            <a:t>- Liable to stress incontinence.</a:t>
          </a:r>
        </a:p>
      </dsp:txBody>
      <dsp:txXfrm>
        <a:off x="2856879" y="1229328"/>
        <a:ext cx="1910265" cy="1250157"/>
      </dsp:txXfrm>
    </dsp:sp>
    <dsp:sp modelId="{5A83B20D-6CD9-49B3-9FCF-039CE189DCEF}">
      <dsp:nvSpPr>
        <dsp:cNvPr id="0" name=""/>
        <dsp:cNvSpPr/>
      </dsp:nvSpPr>
      <dsp:spPr>
        <a:xfrm>
          <a:off x="3268317" y="739644"/>
          <a:ext cx="4747042" cy="4747042"/>
        </a:xfrm>
        <a:custGeom>
          <a:avLst/>
          <a:gdLst/>
          <a:ahLst/>
          <a:cxnLst/>
          <a:rect l="0" t="0" r="0" b="0"/>
          <a:pathLst>
            <a:path>
              <a:moveTo>
                <a:pt x="1029014" y="417529"/>
              </a:moveTo>
              <a:arcTo wR="2373521" hR="2373521" stAng="14129773" swAng="1136386"/>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026611-D235-40A9-B105-D0D2E9814934}">
      <dsp:nvSpPr>
        <dsp:cNvPr id="0" name=""/>
        <dsp:cNvSpPr/>
      </dsp:nvSpPr>
      <dsp:spPr>
        <a:xfrm>
          <a:off x="0" y="266699"/>
          <a:ext cx="3809999" cy="228600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endParaRPr lang="en-GB" sz="3200" kern="1200" dirty="0">
            <a:latin typeface="Times New Roman" panose="02020603050405020304" pitchFamily="18" charset="0"/>
            <a:cs typeface="Times New Roman" panose="02020603050405020304" pitchFamily="18" charset="0"/>
          </a:endParaRPr>
        </a:p>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 Increase risk of injury</a:t>
          </a:r>
        </a:p>
        <a:p>
          <a:pPr marL="0" lvl="0" indent="0" algn="ctr" defTabSz="1422400">
            <a:lnSpc>
              <a:spcPct val="90000"/>
            </a:lnSpc>
            <a:spcBef>
              <a:spcPct val="0"/>
            </a:spcBef>
            <a:spcAft>
              <a:spcPct val="35000"/>
            </a:spcAft>
            <a:buNone/>
          </a:pPr>
          <a:endParaRPr lang="en-US" sz="4200" kern="1200" dirty="0"/>
        </a:p>
      </dsp:txBody>
      <dsp:txXfrm>
        <a:off x="0" y="266699"/>
        <a:ext cx="3809999" cy="2286000"/>
      </dsp:txXfrm>
    </dsp:sp>
    <dsp:sp modelId="{F9AB80F8-945D-49C8-B8FE-87BF6FCAB9A0}">
      <dsp:nvSpPr>
        <dsp:cNvPr id="0" name=""/>
        <dsp:cNvSpPr/>
      </dsp:nvSpPr>
      <dsp:spPr>
        <a:xfrm>
          <a:off x="4191000" y="266699"/>
          <a:ext cx="3809999" cy="2286000"/>
        </a:xfrm>
        <a:prstGeom prst="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 Decreased accommodation to heat</a:t>
          </a:r>
        </a:p>
      </dsp:txBody>
      <dsp:txXfrm>
        <a:off x="4191000" y="266699"/>
        <a:ext cx="3809999" cy="2286000"/>
      </dsp:txXfrm>
    </dsp:sp>
    <dsp:sp modelId="{730851D3-7AFD-4332-B4D7-417D23C77723}">
      <dsp:nvSpPr>
        <dsp:cNvPr id="0" name=""/>
        <dsp:cNvSpPr/>
      </dsp:nvSpPr>
      <dsp:spPr>
        <a:xfrm>
          <a:off x="8382000" y="266699"/>
          <a:ext cx="3809999" cy="2286000"/>
        </a:xfrm>
        <a:prstGeom prst="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 Increase risk of fall</a:t>
          </a:r>
        </a:p>
        <a:p>
          <a:pPr marL="0" lvl="0" indent="0" algn="ctr" defTabSz="1422400">
            <a:lnSpc>
              <a:spcPct val="90000"/>
            </a:lnSpc>
            <a:spcBef>
              <a:spcPct val="0"/>
            </a:spcBef>
            <a:spcAft>
              <a:spcPct val="35000"/>
            </a:spcAft>
            <a:buNone/>
          </a:pPr>
          <a:endParaRPr lang="en-US" sz="4300" kern="1200" dirty="0"/>
        </a:p>
      </dsp:txBody>
      <dsp:txXfrm>
        <a:off x="8382000" y="266699"/>
        <a:ext cx="3809999" cy="2286000"/>
      </dsp:txXfrm>
    </dsp:sp>
    <dsp:sp modelId="{32BEF3B3-01EC-4DA0-AEF2-635B0C81D128}">
      <dsp:nvSpPr>
        <dsp:cNvPr id="0" name=""/>
        <dsp:cNvSpPr/>
      </dsp:nvSpPr>
      <dsp:spPr>
        <a:xfrm>
          <a:off x="2095500" y="2933700"/>
          <a:ext cx="3809999" cy="2286000"/>
        </a:xfrm>
        <a:prstGeom prst="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 Increase risk of accident</a:t>
          </a:r>
        </a:p>
      </dsp:txBody>
      <dsp:txXfrm>
        <a:off x="2095500" y="2933700"/>
        <a:ext cx="3809999" cy="2286000"/>
      </dsp:txXfrm>
    </dsp:sp>
    <dsp:sp modelId="{27F99DF0-A7CF-42AF-B5F9-DE4D76528798}">
      <dsp:nvSpPr>
        <dsp:cNvPr id="0" name=""/>
        <dsp:cNvSpPr/>
      </dsp:nvSpPr>
      <dsp:spPr>
        <a:xfrm>
          <a:off x="6286500" y="2933699"/>
          <a:ext cx="3809999" cy="2286000"/>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 Decreased memory</a:t>
          </a:r>
          <a:endParaRPr lang="en-US" sz="3200" kern="1200" dirty="0"/>
        </a:p>
      </dsp:txBody>
      <dsp:txXfrm>
        <a:off x="6286500" y="2933699"/>
        <a:ext cx="3809999" cy="2286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BF448A-A978-42CC-962D-735514DC347A}">
      <dsp:nvSpPr>
        <dsp:cNvPr id="0" name=""/>
        <dsp:cNvSpPr/>
      </dsp:nvSpPr>
      <dsp:spPr>
        <a:xfrm>
          <a:off x="4855621" y="191396"/>
          <a:ext cx="2483075" cy="146757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latin typeface="Times New Roman" panose="02020603050405020304" pitchFamily="18" charset="0"/>
              <a:cs typeface="Times New Roman" panose="02020603050405020304" pitchFamily="18" charset="0"/>
            </a:rPr>
            <a:t>- Risk of infection, particularly, respiratory urinary tract infections.</a:t>
          </a:r>
          <a:endParaRPr lang="en-US" sz="2000" kern="1200" dirty="0"/>
        </a:p>
      </dsp:txBody>
      <dsp:txXfrm>
        <a:off x="4927262" y="263037"/>
        <a:ext cx="2339793" cy="1324297"/>
      </dsp:txXfrm>
    </dsp:sp>
    <dsp:sp modelId="{A572DBFF-A825-406B-B2AC-A572EBC91AEA}">
      <dsp:nvSpPr>
        <dsp:cNvPr id="0" name=""/>
        <dsp:cNvSpPr/>
      </dsp:nvSpPr>
      <dsp:spPr>
        <a:xfrm>
          <a:off x="4730437" y="1371055"/>
          <a:ext cx="4886003" cy="4886003"/>
        </a:xfrm>
        <a:custGeom>
          <a:avLst/>
          <a:gdLst/>
          <a:ahLst/>
          <a:cxnLst/>
          <a:rect l="0" t="0" r="0" b="0"/>
          <a:pathLst>
            <a:path>
              <a:moveTo>
                <a:pt x="2615589" y="6103"/>
              </a:moveTo>
              <a:arcTo wR="2443001" hR="2443001" stAng="16443065" swAng="1017349"/>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65B8D78-A771-4653-8C9F-75444DB2D2E9}">
      <dsp:nvSpPr>
        <dsp:cNvPr id="0" name=""/>
        <dsp:cNvSpPr/>
      </dsp:nvSpPr>
      <dsp:spPr>
        <a:xfrm>
          <a:off x="7358694" y="1536069"/>
          <a:ext cx="2131823" cy="137526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Times New Roman" panose="02020603050405020304" pitchFamily="18" charset="0"/>
              <a:cs typeface="Times New Roman" panose="02020603050405020304" pitchFamily="18" charset="0"/>
            </a:rPr>
            <a:t>- Incidence of autoimmune disease increases.</a:t>
          </a:r>
        </a:p>
      </dsp:txBody>
      <dsp:txXfrm>
        <a:off x="7425829" y="1603204"/>
        <a:ext cx="1997553" cy="1240993"/>
      </dsp:txXfrm>
    </dsp:sp>
    <dsp:sp modelId="{FC667978-7C49-4615-AE24-CD68B62DCB49}">
      <dsp:nvSpPr>
        <dsp:cNvPr id="0" name=""/>
        <dsp:cNvSpPr/>
      </dsp:nvSpPr>
      <dsp:spPr>
        <a:xfrm>
          <a:off x="3681804" y="335617"/>
          <a:ext cx="4886003" cy="4886003"/>
        </a:xfrm>
        <a:custGeom>
          <a:avLst/>
          <a:gdLst/>
          <a:ahLst/>
          <a:cxnLst/>
          <a:rect l="0" t="0" r="0" b="0"/>
          <a:pathLst>
            <a:path>
              <a:moveTo>
                <a:pt x="4882016" y="2582522"/>
              </a:moveTo>
              <a:arcTo wR="2443001" hR="2443001" stAng="196438" swAng="943361"/>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4687CEE-FED3-4716-BA35-57DFDA3460EB}">
      <dsp:nvSpPr>
        <dsp:cNvPr id="0" name=""/>
        <dsp:cNvSpPr/>
      </dsp:nvSpPr>
      <dsp:spPr>
        <a:xfrm>
          <a:off x="7049812" y="3580291"/>
          <a:ext cx="2422336" cy="103703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Times New Roman" panose="02020603050405020304" pitchFamily="18" charset="0"/>
              <a:cs typeface="Times New Roman" panose="02020603050405020304" pitchFamily="18" charset="0"/>
            </a:rPr>
            <a:t>- Decrease in total body fluid</a:t>
          </a:r>
          <a:r>
            <a:rPr lang="en-GB" sz="2600" kern="1200" dirty="0">
              <a:latin typeface="Times New Roman" panose="02020603050405020304" pitchFamily="18" charset="0"/>
              <a:cs typeface="Times New Roman" panose="02020603050405020304" pitchFamily="18" charset="0"/>
            </a:rPr>
            <a:t>.</a:t>
          </a:r>
        </a:p>
      </dsp:txBody>
      <dsp:txXfrm>
        <a:off x="7100436" y="3630915"/>
        <a:ext cx="2321088" cy="935786"/>
      </dsp:txXfrm>
    </dsp:sp>
    <dsp:sp modelId="{238D254F-5B3A-4FF6-BF45-176458D9C12A}">
      <dsp:nvSpPr>
        <dsp:cNvPr id="0" name=""/>
        <dsp:cNvSpPr/>
      </dsp:nvSpPr>
      <dsp:spPr>
        <a:xfrm>
          <a:off x="4152497" y="134494"/>
          <a:ext cx="4886003" cy="4886003"/>
        </a:xfrm>
        <a:custGeom>
          <a:avLst/>
          <a:gdLst/>
          <a:ahLst/>
          <a:cxnLst/>
          <a:rect l="0" t="0" r="0" b="0"/>
          <a:pathLst>
            <a:path>
              <a:moveTo>
                <a:pt x="3780296" y="4487483"/>
              </a:moveTo>
              <a:arcTo wR="2443001" hR="2443001" stAng="3408679" swAng="1174783"/>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24CB6C0-8627-4338-A6C8-9F0573B9B0A1}">
      <dsp:nvSpPr>
        <dsp:cNvPr id="0" name=""/>
        <dsp:cNvSpPr/>
      </dsp:nvSpPr>
      <dsp:spPr>
        <a:xfrm>
          <a:off x="4993196" y="4753666"/>
          <a:ext cx="2168885" cy="103703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Times New Roman" panose="02020603050405020304" pitchFamily="18" charset="0"/>
              <a:cs typeface="Times New Roman" panose="02020603050405020304" pitchFamily="18" charset="0"/>
            </a:rPr>
            <a:t>- Decrease in total white blood cells.</a:t>
          </a:r>
          <a:endParaRPr lang="en-US" sz="2400" kern="1200" dirty="0"/>
        </a:p>
      </dsp:txBody>
      <dsp:txXfrm>
        <a:off x="5043820" y="4804290"/>
        <a:ext cx="2067637" cy="935786"/>
      </dsp:txXfrm>
    </dsp:sp>
    <dsp:sp modelId="{4984DD0E-7E69-4123-8AC6-D7C954002DD1}">
      <dsp:nvSpPr>
        <dsp:cNvPr id="0" name=""/>
        <dsp:cNvSpPr/>
      </dsp:nvSpPr>
      <dsp:spPr>
        <a:xfrm>
          <a:off x="3251449" y="235747"/>
          <a:ext cx="4886003" cy="4886003"/>
        </a:xfrm>
        <a:custGeom>
          <a:avLst/>
          <a:gdLst/>
          <a:ahLst/>
          <a:cxnLst/>
          <a:rect l="0" t="0" r="0" b="0"/>
          <a:pathLst>
            <a:path>
              <a:moveTo>
                <a:pt x="1733908" y="4780830"/>
              </a:moveTo>
              <a:arcTo wR="2443001" hR="2443001" stAng="6412394" swAng="1134541"/>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7BFA622-0500-4FBE-BBAC-BB87C7F430CA}">
      <dsp:nvSpPr>
        <dsp:cNvPr id="0" name=""/>
        <dsp:cNvSpPr/>
      </dsp:nvSpPr>
      <dsp:spPr>
        <a:xfrm>
          <a:off x="2844971" y="3618790"/>
          <a:ext cx="2118948" cy="1037034"/>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Times New Roman" panose="02020603050405020304" pitchFamily="18" charset="0"/>
              <a:cs typeface="Times New Roman" panose="02020603050405020304" pitchFamily="18" charset="0"/>
            </a:rPr>
            <a:t>- Increase in cancer among older people</a:t>
          </a:r>
          <a:r>
            <a:rPr lang="en-GB" sz="1900" kern="1200" dirty="0">
              <a:latin typeface="Times New Roman" panose="02020603050405020304" pitchFamily="18" charset="0"/>
              <a:cs typeface="Times New Roman" panose="02020603050405020304" pitchFamily="18" charset="0"/>
            </a:rPr>
            <a:t>.</a:t>
          </a:r>
        </a:p>
      </dsp:txBody>
      <dsp:txXfrm>
        <a:off x="2895595" y="3669414"/>
        <a:ext cx="2017700" cy="935786"/>
      </dsp:txXfrm>
    </dsp:sp>
    <dsp:sp modelId="{4FF3060E-BE3C-4927-928D-7E28331363E1}">
      <dsp:nvSpPr>
        <dsp:cNvPr id="0" name=""/>
        <dsp:cNvSpPr/>
      </dsp:nvSpPr>
      <dsp:spPr>
        <a:xfrm>
          <a:off x="3697504" y="885122"/>
          <a:ext cx="4886003" cy="4886003"/>
        </a:xfrm>
        <a:custGeom>
          <a:avLst/>
          <a:gdLst/>
          <a:ahLst/>
          <a:cxnLst/>
          <a:rect l="0" t="0" r="0" b="0"/>
          <a:pathLst>
            <a:path>
              <a:moveTo>
                <a:pt x="16551" y="2726900"/>
              </a:moveTo>
              <a:arcTo wR="2443001" hR="2443001" stAng="10399599" swAng="942925"/>
            </a:path>
          </a:pathLst>
        </a:custGeom>
        <a:noFill/>
        <a:ln w="635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4F32754-FEB0-44E4-AFE1-5F44F5DD68DF}">
      <dsp:nvSpPr>
        <dsp:cNvPr id="0" name=""/>
        <dsp:cNvSpPr/>
      </dsp:nvSpPr>
      <dsp:spPr>
        <a:xfrm>
          <a:off x="3015790" y="1567666"/>
          <a:ext cx="1719546" cy="136978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latin typeface="Times New Roman" panose="02020603050405020304" pitchFamily="18" charset="0"/>
              <a:cs typeface="Times New Roman" panose="02020603050405020304" pitchFamily="18" charset="0"/>
            </a:rPr>
            <a:t>Autoimmune disease increases</a:t>
          </a:r>
        </a:p>
        <a:p>
          <a:pPr marL="0" lvl="0" indent="0" algn="ctr" defTabSz="1066800">
            <a:lnSpc>
              <a:spcPct val="90000"/>
            </a:lnSpc>
            <a:spcBef>
              <a:spcPct val="0"/>
            </a:spcBef>
            <a:spcAft>
              <a:spcPct val="35000"/>
            </a:spcAft>
            <a:buNone/>
          </a:pPr>
          <a:endParaRPr lang="en-US" sz="1000" kern="1200" dirty="0"/>
        </a:p>
      </dsp:txBody>
      <dsp:txXfrm>
        <a:off x="3082657" y="1634533"/>
        <a:ext cx="1585812" cy="1236053"/>
      </dsp:txXfrm>
    </dsp:sp>
    <dsp:sp modelId="{D190C426-4336-4216-ACDB-6B75DD4A7691}">
      <dsp:nvSpPr>
        <dsp:cNvPr id="0" name=""/>
        <dsp:cNvSpPr/>
      </dsp:nvSpPr>
      <dsp:spPr>
        <a:xfrm>
          <a:off x="3255444" y="1117264"/>
          <a:ext cx="4886003" cy="4886003"/>
        </a:xfrm>
        <a:custGeom>
          <a:avLst/>
          <a:gdLst/>
          <a:ahLst/>
          <a:cxnLst/>
          <a:rect l="0" t="0" r="0" b="0"/>
          <a:pathLst>
            <a:path>
              <a:moveTo>
                <a:pt x="1034828" y="446678"/>
              </a:moveTo>
              <a:arcTo wR="2443001" hR="2443001" stAng="14088090" swAng="891943"/>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6129E0-5CD9-41AA-9A8C-10910FA223E0}" type="datetimeFigureOut">
              <a:rPr lang="en-US" smtClean="0"/>
              <a:t>9/26/2025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2E8F18-70BC-4914-9160-2396566BE6CC}" type="slidenum">
              <a:rPr lang="en-US" smtClean="0"/>
              <a:t>‹#›</a:t>
            </a:fld>
            <a:endParaRPr lang="en-US"/>
          </a:p>
        </p:txBody>
      </p:sp>
    </p:spTree>
    <p:extLst>
      <p:ext uri="{BB962C8B-B14F-4D97-AF65-F5344CB8AC3E}">
        <p14:creationId xmlns:p14="http://schemas.microsoft.com/office/powerpoint/2010/main" val="3271390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22E8F18-70BC-4914-9160-2396566BE6CC}" type="slidenum">
              <a:rPr lang="en-US" smtClean="0"/>
              <a:t>39</a:t>
            </a:fld>
            <a:endParaRPr lang="en-US"/>
          </a:p>
        </p:txBody>
      </p:sp>
    </p:spTree>
    <p:extLst>
      <p:ext uri="{BB962C8B-B14F-4D97-AF65-F5344CB8AC3E}">
        <p14:creationId xmlns:p14="http://schemas.microsoft.com/office/powerpoint/2010/main" val="36834765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641F-EB1B-B41D-8B2C-1FC619E71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EA6FB-656A-3A9D-C447-5F26D76CB9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1CD77D-E4C5-4E64-A03E-7A3A39BA4600}"/>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D44AA969-AE1A-F653-A93C-0F7CB60CE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2C5CA-5598-93AA-C350-423C364FFD55}"/>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43552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D475-93AB-30C0-FDD4-2900DB460B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7415BA-C67C-2BB9-1402-6774CB60E2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157FD-2970-EA15-9461-3E28D33D9BE6}"/>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8DD054EA-7EC9-1770-F587-25EF21951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D8ACC-45EB-3083-870A-94F53365D179}"/>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024277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7774B3-0424-3797-6CAF-915E161236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1DDAE-8311-B645-EA43-8F0F21584A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329E1-86C9-DB6B-00B0-F34E6FDC7428}"/>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E1C300E3-2AC8-A723-9761-59096280B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87448-29F8-F364-4C3A-9EB0A87A84CC}"/>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38285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C67C-BB88-227C-8430-04E34F1F6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4E110-7BDC-7B8F-5634-0DA426220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7F3C6-E1AC-252A-1C64-416208F8B23E}"/>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78715738-6C8D-BA52-4D7F-AB9FF677B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F1407-95D8-4274-FA95-D85B87EC148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61810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B25B-F803-2E1D-3157-67EB0ADF6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F120B-E305-5188-0C03-CF7C5EAFCE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7817D4-908A-4593-9267-C52A40997542}"/>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0EA9DFD3-869E-FE29-7F73-818F7C593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B0DD8-3256-F2F8-1FCC-02D44A24B3E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1697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FEBDC-8AC0-86E9-CDF3-E888793C67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E5500-C82F-EFAC-22C7-2EAB21918C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A2DFA5-3ED1-6A92-D19A-CD985E916E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C3BFF7-7BC8-3983-44C6-0964235F0DD6}"/>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6" name="Footer Placeholder 5">
            <a:extLst>
              <a:ext uri="{FF2B5EF4-FFF2-40B4-BE49-F238E27FC236}">
                <a16:creationId xmlns:a16="http://schemas.microsoft.com/office/drawing/2014/main" id="{34E9D353-8838-E4B9-2A1E-7BC4B0183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64D7D-3C01-45AC-E4E4-2BB6F681A638}"/>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55350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AFAD-CFFC-30B3-17ED-313A92847E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C2ED1-A224-D009-E89F-5B6CCF58E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8A7D6-F09B-9C6A-94D7-9CFB30DDC8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BCA825-5291-BC78-DF79-B676B5BD1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0ABB3B-8B6F-5F35-CA1B-CAC479C9C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EFDD12-39E5-019F-C631-122F0F5B4719}"/>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8" name="Footer Placeholder 7">
            <a:extLst>
              <a:ext uri="{FF2B5EF4-FFF2-40B4-BE49-F238E27FC236}">
                <a16:creationId xmlns:a16="http://schemas.microsoft.com/office/drawing/2014/main" id="{35A46B8B-E124-3D7C-D1E8-52CCE10559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BF0021-BBA6-19CB-5FFD-6B35EE078BD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8501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7D07-A6F4-8CE1-81F3-906B2A2B75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BEC114-4269-A975-39A3-4A4840D6BD30}"/>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4" name="Footer Placeholder 3">
            <a:extLst>
              <a:ext uri="{FF2B5EF4-FFF2-40B4-BE49-F238E27FC236}">
                <a16:creationId xmlns:a16="http://schemas.microsoft.com/office/drawing/2014/main" id="{A3D4A2F8-DE9C-1F3C-1FF4-03C1C7FDB6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AD90E3-3696-9A62-39D7-E5FD4806FD5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98181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1826D-C27F-4751-4B09-204177BF2836}"/>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3" name="Footer Placeholder 2">
            <a:extLst>
              <a:ext uri="{FF2B5EF4-FFF2-40B4-BE49-F238E27FC236}">
                <a16:creationId xmlns:a16="http://schemas.microsoft.com/office/drawing/2014/main" id="{DE6640DC-0BB3-B780-4719-88018ABE7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BE3BF4-3323-0CF5-B36A-439C2C1721A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413568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6BE2C-F56A-5456-D67F-78EA61C939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6408C-DD54-86D2-916A-FF1BFB3EBC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7BA7F7-F2DB-E718-79BB-B39467D5F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D6016-3308-B3B0-0B2D-452FC412432C}"/>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6" name="Footer Placeholder 5">
            <a:extLst>
              <a:ext uri="{FF2B5EF4-FFF2-40B4-BE49-F238E27FC236}">
                <a16:creationId xmlns:a16="http://schemas.microsoft.com/office/drawing/2014/main" id="{D6BF6A4B-7150-7AD3-C99C-6F7FA42B2E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4FB32D-1B89-03DC-F018-B36A61DB870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355920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9B2F-8752-E636-201C-40F8293C5F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1F6C6C-4C1A-137C-521E-10F8AF8E00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D66A8-5243-8C4B-E076-D4853D098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A965E5-52B1-B22D-3607-F7FB7E02A729}"/>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6" name="Footer Placeholder 5">
            <a:extLst>
              <a:ext uri="{FF2B5EF4-FFF2-40B4-BE49-F238E27FC236}">
                <a16:creationId xmlns:a16="http://schemas.microsoft.com/office/drawing/2014/main" id="{DE416BB3-2908-5139-B757-C09774DF3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286028-81F7-F221-DB41-78B83C3FE16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3686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3A72E-A7BA-70D5-01E8-FC7702668F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DC077-6B34-0A43-B97C-7FF6AB3A2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54FB3-2F45-0A5A-4954-8829C096C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DD5C017B-EFCF-296B-236E-719F2643D0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9FC8F5-0E32-3909-8C14-500803EEA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A95E0-557E-43DA-B3A2-3854C004E11B}" type="slidenum">
              <a:rPr lang="en-US" smtClean="0"/>
              <a:t>‹#›</a:t>
            </a:fld>
            <a:endParaRPr lang="en-US"/>
          </a:p>
        </p:txBody>
      </p:sp>
    </p:spTree>
    <p:extLst>
      <p:ext uri="{BB962C8B-B14F-4D97-AF65-F5344CB8AC3E}">
        <p14:creationId xmlns:p14="http://schemas.microsoft.com/office/powerpoint/2010/main" val="402014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png"/><Relationship Id="rId7" Type="http://schemas.openxmlformats.org/officeDocument/2006/relationships/diagramColors" Target="../diagrams/colors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lstStyle/>
          <a:p>
            <a:endParaRPr lang="en-US" dirty="0"/>
          </a:p>
          <a:p>
            <a:endParaRPr lang="en-US" dirty="0"/>
          </a:p>
          <a:p>
            <a:endParaRPr lang="en-US" dirty="0"/>
          </a:p>
          <a:p>
            <a:endParaRPr lang="en-US" dirty="0"/>
          </a:p>
          <a:p>
            <a:endParaRPr lang="en-US" dirty="0"/>
          </a:p>
          <a:p>
            <a:endParaRPr lang="en-US" dirty="0">
              <a:latin typeface="Times New Roman" panose="02020603050405020304" pitchFamily="18" charset="0"/>
              <a:cs typeface="Times New Roman" panose="02020603050405020304" pitchFamily="18" charset="0"/>
            </a:endParaRPr>
          </a:p>
          <a:p>
            <a:pPr>
              <a:lnSpc>
                <a:spcPct val="100000"/>
              </a:lnSpc>
              <a:spcAft>
                <a:spcPts val="600"/>
              </a:spcAft>
            </a:pPr>
            <a:r>
              <a:rPr lang="en-US" sz="3200" b="1" dirty="0">
                <a:latin typeface="Times New Roman" panose="02020603050405020304" pitchFamily="18" charset="0"/>
                <a:cs typeface="Times New Roman" panose="02020603050405020304" pitchFamily="18" charset="0"/>
              </a:rPr>
              <a:t>Psychological changes of ageing part 2</a:t>
            </a:r>
          </a:p>
          <a:p>
            <a:pPr>
              <a:lnSpc>
                <a:spcPct val="100000"/>
              </a:lnSpc>
              <a:spcAft>
                <a:spcPts val="600"/>
              </a:spcAft>
            </a:pPr>
            <a:r>
              <a:rPr lang="en-US" sz="3200" b="1" dirty="0">
                <a:latin typeface="Times New Roman" panose="02020603050405020304" pitchFamily="18" charset="0"/>
                <a:cs typeface="Times New Roman" panose="02020603050405020304" pitchFamily="18" charset="0"/>
              </a:rPr>
              <a:t>Dr. Salih A Abdulla</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Geriatric and Gerontology</a:t>
            </a:r>
          </a:p>
          <a:p>
            <a:pPr>
              <a:lnSpc>
                <a:spcPct val="100000"/>
              </a:lnSpc>
              <a:spcAft>
                <a:spcPts val="600"/>
              </a:spcAft>
            </a:pPr>
            <a:r>
              <a:rPr lang="en-US" sz="3200" dirty="0">
                <a:latin typeface="Times New Roman" panose="02020603050405020304" pitchFamily="18" charset="0"/>
                <a:cs typeface="Times New Roman" panose="02020603050405020304" pitchFamily="18" charset="0"/>
              </a:rPr>
              <a:t>Fall Semester</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Week 4</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2025-2026 </a:t>
            </a:r>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B04A3-6774-69E9-28EF-DCC38D7AE7F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B84604-CD1D-5ECA-EF6D-F5108C3E95D8}"/>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Role of the nurse toward changes of cardiovascular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Educate the patient regarding dietary needs such as (low fat and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cholesterol diet).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Practicing exercises.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Avoid sudden changing of position. </a:t>
            </a:r>
          </a:p>
        </p:txBody>
      </p:sp>
      <p:pic>
        <p:nvPicPr>
          <p:cNvPr id="4" name="Picture 3" descr="A logo of a university&#10;&#10;Description automatically generated">
            <a:extLst>
              <a:ext uri="{FF2B5EF4-FFF2-40B4-BE49-F238E27FC236}">
                <a16:creationId xmlns:a16="http://schemas.microsoft.com/office/drawing/2014/main" id="{EB4EB371-4A40-9EFE-2FFF-D7137ADEF1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7211" y="0"/>
            <a:ext cx="1842867" cy="1533378"/>
          </a:xfrm>
          <a:prstGeom prst="rect">
            <a:avLst/>
          </a:prstGeom>
        </p:spPr>
      </p:pic>
    </p:spTree>
    <p:extLst>
      <p:ext uri="{BB962C8B-B14F-4D97-AF65-F5344CB8AC3E}">
        <p14:creationId xmlns:p14="http://schemas.microsoft.com/office/powerpoint/2010/main" val="3816278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AC407-B2EA-B88F-9CDB-BF7C04127B7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90D2DA-5785-326D-C499-B954F4638683}"/>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6- Changes of respiratory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primary functions of respiration are to supply oxygen to the blood and remove carbon dioxide from the blood.</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respiratory system shows less age-related decline than other body systems in healthy and nonsmoking older adults.</a:t>
            </a:r>
          </a:p>
        </p:txBody>
      </p:sp>
      <p:pic>
        <p:nvPicPr>
          <p:cNvPr id="4" name="Picture 3" descr="A logo of a university&#10;&#10;Description automatically generated">
            <a:extLst>
              <a:ext uri="{FF2B5EF4-FFF2-40B4-BE49-F238E27FC236}">
                <a16:creationId xmlns:a16="http://schemas.microsoft.com/office/drawing/2014/main" id="{1EE1E9BC-1A56-4277-F7A1-9D3A350AC6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3655" y="0"/>
            <a:ext cx="2166424" cy="1406769"/>
          </a:xfrm>
          <a:prstGeom prst="rect">
            <a:avLst/>
          </a:prstGeom>
        </p:spPr>
      </p:pic>
    </p:spTree>
    <p:extLst>
      <p:ext uri="{BB962C8B-B14F-4D97-AF65-F5344CB8AC3E}">
        <p14:creationId xmlns:p14="http://schemas.microsoft.com/office/powerpoint/2010/main" val="872078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825D1-5D85-419E-4A69-B8F624F615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BCFBAB-7A9C-026A-88D9-606DEB09BCC1}"/>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1.Decreased vocal cord elasticity leads to change in voice pitch and quality and voice develop a more tremulous character.</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2.A reduced number of cilia reduces their ability to trap and remove debris, increasing the risk of infection.</a:t>
            </a:r>
          </a:p>
        </p:txBody>
      </p:sp>
      <p:pic>
        <p:nvPicPr>
          <p:cNvPr id="4" name="Picture 3" descr="A logo of a university&#10;&#10;Description automatically generated">
            <a:extLst>
              <a:ext uri="{FF2B5EF4-FFF2-40B4-BE49-F238E27FC236}">
                <a16:creationId xmlns:a16="http://schemas.microsoft.com/office/drawing/2014/main" id="{126A5904-E5C5-2F7C-9F5D-544DC7E89A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96025" y="1"/>
            <a:ext cx="1795976" cy="1463040"/>
          </a:xfrm>
          <a:prstGeom prst="rect">
            <a:avLst/>
          </a:prstGeom>
        </p:spPr>
      </p:pic>
    </p:spTree>
    <p:extLst>
      <p:ext uri="{BB962C8B-B14F-4D97-AF65-F5344CB8AC3E}">
        <p14:creationId xmlns:p14="http://schemas.microsoft.com/office/powerpoint/2010/main" val="4111761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847517-6487-0717-7E89-8EBA0C3145BD}"/>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3.Decreased blood flow to the nose, affects the sub mucosal glands, causing decreased secretions. Nose and mucous membrane become drier as the fluid content of body tissue decreases; thus, the incoming air is not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effectively humidified.</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4.Age related reduction in the number of laryngeal nerves ending, may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contribute to diminished efficiency of the gag reflex.</a:t>
            </a:r>
          </a:p>
        </p:txBody>
      </p:sp>
      <p:pic>
        <p:nvPicPr>
          <p:cNvPr id="4" name="Picture 3" descr="A logo of a university&#10;&#10;Description automatically generated">
            <a:extLst>
              <a:ext uri="{FF2B5EF4-FFF2-40B4-BE49-F238E27FC236}">
                <a16:creationId xmlns:a16="http://schemas.microsoft.com/office/drawing/2014/main" id="{92618AC1-C583-3B80-7AEB-1A89DAF327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75521" y="0"/>
            <a:ext cx="2316480" cy="1308295"/>
          </a:xfrm>
          <a:prstGeom prst="rect">
            <a:avLst/>
          </a:prstGeom>
        </p:spPr>
      </p:pic>
    </p:spTree>
    <p:extLst>
      <p:ext uri="{BB962C8B-B14F-4D97-AF65-F5344CB8AC3E}">
        <p14:creationId xmlns:p14="http://schemas.microsoft.com/office/powerpoint/2010/main" val="2248410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6B41A-E327-E4EC-CC65-4E18335A303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BC342E-322B-1C60-074A-6A3C29D19FC4}"/>
              </a:ext>
            </a:extLst>
          </p:cNvPr>
          <p:cNvSpPr>
            <a:spLocks noGrp="1"/>
          </p:cNvSpPr>
          <p:nvPr>
            <p:ph idx="1"/>
          </p:nvPr>
        </p:nvSpPr>
        <p:spPr>
          <a:xfrm>
            <a:off x="0" y="0"/>
            <a:ext cx="12192000" cy="6858000"/>
          </a:xfrm>
        </p:spPr>
        <p:txBody>
          <a:bodyPr>
            <a:noAutofit/>
          </a:bodyPr>
          <a:lstStyle/>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Lung structure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1.The lungs become smaller and flabbier, and their weight decreases by approximately 20%, leading to a decrease in lung capacity.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2.The alveoli progressively enlarge, and their walls become thinner, causing 4 % loss of alveolar surface area per decade.</a:t>
            </a:r>
          </a:p>
        </p:txBody>
      </p:sp>
      <p:pic>
        <p:nvPicPr>
          <p:cNvPr id="2" name="Picture 1" descr="A logo of a university&#10;&#10;Description automatically generated">
            <a:extLst>
              <a:ext uri="{FF2B5EF4-FFF2-40B4-BE49-F238E27FC236}">
                <a16:creationId xmlns:a16="http://schemas.microsoft.com/office/drawing/2014/main" id="{8DE8692C-047E-85D0-F157-7C8BD3940B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8413" y="0"/>
            <a:ext cx="1383587" cy="1181528"/>
          </a:xfrm>
          <a:prstGeom prst="rect">
            <a:avLst/>
          </a:prstGeom>
        </p:spPr>
      </p:pic>
    </p:spTree>
    <p:extLst>
      <p:ext uri="{BB962C8B-B14F-4D97-AF65-F5344CB8AC3E}">
        <p14:creationId xmlns:p14="http://schemas.microsoft.com/office/powerpoint/2010/main" val="1152298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1C9C1-6046-4C45-1F46-2AFB1E7CD9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993EB2-C710-8674-32D9-B76306EC5C6A}"/>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3.Decreased elasticity of the alveoli and the number of capillaries surrounding the alveoli can interfere with gas exchange resulting in de creased oxygen saturation.</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547BB028-027B-844B-5107-41E2ED0700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08413" y="0"/>
            <a:ext cx="1383587" cy="1181528"/>
          </a:xfrm>
          <a:prstGeom prst="rect">
            <a:avLst/>
          </a:prstGeom>
        </p:spPr>
      </p:pic>
    </p:spTree>
    <p:extLst>
      <p:ext uri="{BB962C8B-B14F-4D97-AF65-F5344CB8AC3E}">
        <p14:creationId xmlns:p14="http://schemas.microsoft.com/office/powerpoint/2010/main" val="970385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40C82-B35F-668E-FF4D-29A1CDD5C6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DBBC80-004E-1A64-A6BA-817937207703}"/>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Common problems related to respiratory system changes:</a:t>
            </a:r>
          </a:p>
          <a:p>
            <a:pPr marL="0" indent="0">
              <a:buNone/>
            </a:pPr>
            <a:br>
              <a:rPr lang="en-GB" sz="3200" dirty="0"/>
            </a:b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E983434D-9060-3F19-F258-21DF094855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69366" y="0"/>
            <a:ext cx="1722634" cy="1181686"/>
          </a:xfrm>
          <a:prstGeom prst="rect">
            <a:avLst/>
          </a:prstGeom>
        </p:spPr>
      </p:pic>
      <p:graphicFrame>
        <p:nvGraphicFramePr>
          <p:cNvPr id="4" name="Diagram 3">
            <a:extLst>
              <a:ext uri="{FF2B5EF4-FFF2-40B4-BE49-F238E27FC236}">
                <a16:creationId xmlns:a16="http://schemas.microsoft.com/office/drawing/2014/main" id="{043F8B6A-A6D3-F90D-8DF6-C70BB51D2CF4}"/>
              </a:ext>
            </a:extLst>
          </p:cNvPr>
          <p:cNvGraphicFramePr/>
          <p:nvPr>
            <p:extLst>
              <p:ext uri="{D42A27DB-BD31-4B8C-83A1-F6EECF244321}">
                <p14:modId xmlns:p14="http://schemas.microsoft.com/office/powerpoint/2010/main" val="2938964950"/>
              </p:ext>
            </p:extLst>
          </p:nvPr>
        </p:nvGraphicFramePr>
        <p:xfrm>
          <a:off x="-1" y="1439333"/>
          <a:ext cx="12191999"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2585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760F92-BA29-56A1-47EF-051755826C87}"/>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Role of the nurse toward changes of respiratory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Assess breathing depth and effort; also assess cough and sputum production.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Avoid smoking or stopping smoking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Avoid immobility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Practicing exercises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Applying preventive measures to prevent infection</a:t>
            </a:r>
          </a:p>
        </p:txBody>
      </p:sp>
      <p:pic>
        <p:nvPicPr>
          <p:cNvPr id="4" name="Picture 3" descr="A logo of a university&#10;&#10;Description automatically generated">
            <a:extLst>
              <a:ext uri="{FF2B5EF4-FFF2-40B4-BE49-F238E27FC236}">
                <a16:creationId xmlns:a16="http://schemas.microsoft.com/office/drawing/2014/main" id="{22EA3788-3FB3-DC95-1DFA-BCAD681A41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125415"/>
          </a:xfrm>
          <a:prstGeom prst="rect">
            <a:avLst/>
          </a:prstGeom>
        </p:spPr>
      </p:pic>
    </p:spTree>
    <p:extLst>
      <p:ext uri="{BB962C8B-B14F-4D97-AF65-F5344CB8AC3E}">
        <p14:creationId xmlns:p14="http://schemas.microsoft.com/office/powerpoint/2010/main" val="329316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C3BF7-516B-764C-B30A-0EF58802FC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391B37-1D68-B481-F0D1-8182E0375DAD}"/>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7- Changes of the urinary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primary function of urinary system is the excretion of water and chemical wastes, such as metabolic and pharmacological products, that would become toxic if allowed to accumulate.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Efficient urinary excretion depends 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1.Renal blood flow</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2.Filtering activities within the kidneys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3.Good functioning of urinary tract muscle </a:t>
            </a:r>
          </a:p>
        </p:txBody>
      </p:sp>
      <p:pic>
        <p:nvPicPr>
          <p:cNvPr id="4" name="Picture 3" descr="A logo of a university&#10;&#10;Description automatically generated">
            <a:extLst>
              <a:ext uri="{FF2B5EF4-FFF2-40B4-BE49-F238E27FC236}">
                <a16:creationId xmlns:a16="http://schemas.microsoft.com/office/drawing/2014/main" id="{4CEB3133-74C0-8142-DD55-3ED8B8EE1A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603717"/>
          </a:xfrm>
          <a:prstGeom prst="rect">
            <a:avLst/>
          </a:prstGeom>
        </p:spPr>
      </p:pic>
    </p:spTree>
    <p:extLst>
      <p:ext uri="{BB962C8B-B14F-4D97-AF65-F5344CB8AC3E}">
        <p14:creationId xmlns:p14="http://schemas.microsoft.com/office/powerpoint/2010/main" val="3609711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1A21F-CB82-842C-C1DF-D6BA5A3AE80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5A40AD-BB99-1673-B06E-E0097F49EA94}"/>
              </a:ext>
            </a:extLst>
          </p:cNvPr>
          <p:cNvSpPr>
            <a:spLocks noGrp="1"/>
          </p:cNvSpPr>
          <p:nvPr>
            <p:ph idx="1"/>
          </p:nvPr>
        </p:nvSpPr>
        <p:spPr>
          <a:xfrm>
            <a:off x="0" y="0"/>
            <a:ext cx="12192000" cy="6858000"/>
          </a:xfrm>
        </p:spPr>
        <p:txBody>
          <a:bodyPr>
            <a:noAutofit/>
          </a:bodyPr>
          <a:lstStyle/>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Kidneys: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1.Kidney mass and weight increased from birth until early adulthood, then the kidney mass decreased to 250g or by 10-30%byage 80.</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2.Decreased renal blood supply results in an altered glomerular filtration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rate and increased concentration of urine.</a:t>
            </a:r>
          </a:p>
        </p:txBody>
      </p:sp>
      <p:pic>
        <p:nvPicPr>
          <p:cNvPr id="4" name="Picture 3" descr="A logo of a university&#10;&#10;Description automatically generated">
            <a:extLst>
              <a:ext uri="{FF2B5EF4-FFF2-40B4-BE49-F238E27FC236}">
                <a16:creationId xmlns:a16="http://schemas.microsoft.com/office/drawing/2014/main" id="{5BAF6577-C3B0-9E61-A156-445603FED8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6535" y="0"/>
            <a:ext cx="2105465" cy="1434905"/>
          </a:xfrm>
          <a:prstGeom prst="rect">
            <a:avLst/>
          </a:prstGeom>
        </p:spPr>
      </p:pic>
    </p:spTree>
    <p:extLst>
      <p:ext uri="{BB962C8B-B14F-4D97-AF65-F5344CB8AC3E}">
        <p14:creationId xmlns:p14="http://schemas.microsoft.com/office/powerpoint/2010/main" val="579681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ABA498-23FA-294B-4862-54D96CEAF4CB}"/>
              </a:ext>
            </a:extLst>
          </p:cNvPr>
          <p:cNvSpPr>
            <a:spLocks noGrp="1"/>
          </p:cNvSpPr>
          <p:nvPr>
            <p:ph idx="1"/>
          </p:nvPr>
        </p:nvSpPr>
        <p:spPr>
          <a:xfrm>
            <a:off x="0" y="0"/>
            <a:ext cx="12192000" cy="6858000"/>
          </a:xfrm>
        </p:spPr>
        <p:txBody>
          <a:bodyPr>
            <a:normAutofit/>
          </a:bodyPr>
          <a:lstStyle/>
          <a:p>
            <a:pPr algn="just">
              <a:lnSpc>
                <a:spcPct val="115000"/>
              </a:lnSpc>
              <a:spcAft>
                <a:spcPts val="800"/>
              </a:spcAft>
              <a:buNone/>
            </a:pP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buNone/>
            </a:pPr>
            <a:r>
              <a:rPr lang="en-US" sz="3200" b="1" kern="100" dirty="0">
                <a:latin typeface="Times New Roman" panose="02020603050405020304" pitchFamily="18" charset="0"/>
                <a:ea typeface="Calibri" panose="020F0502020204030204" pitchFamily="34" charset="0"/>
                <a:cs typeface="Times New Roman" panose="02020603050405020304" pitchFamily="18" charset="0"/>
              </a:rPr>
              <a:t>LEARNING OBJECTIVES</a:t>
            </a:r>
          </a:p>
          <a:p>
            <a:pPr algn="just">
              <a:lnSpc>
                <a:spcPct val="115000"/>
              </a:lnSpc>
              <a:spcAft>
                <a:spcPts val="800"/>
              </a:spcAft>
            </a:pPr>
            <a:r>
              <a:rPr lang="en-GB" sz="3200" dirty="0">
                <a:latin typeface="Times New Roman" panose="02020603050405020304" pitchFamily="18" charset="0"/>
                <a:cs typeface="Times New Roman" panose="02020603050405020304" pitchFamily="18" charset="0"/>
              </a:rPr>
              <a:t>To discuss physiological changes about cardiovascular, Respiratory, Urinary, Nervous and Immune system</a:t>
            </a:r>
          </a:p>
          <a:p>
            <a:pPr algn="just">
              <a:lnSpc>
                <a:spcPct val="115000"/>
              </a:lnSpc>
              <a:spcAft>
                <a:spcPts val="800"/>
              </a:spcAft>
            </a:pPr>
            <a:r>
              <a:rPr lang="en-GB" sz="3200" dirty="0">
                <a:latin typeface="Times New Roman" panose="02020603050405020304" pitchFamily="18" charset="0"/>
                <a:cs typeface="Times New Roman" panose="02020603050405020304" pitchFamily="18" charset="0"/>
              </a:rPr>
              <a:t>Know common problems related to cardiovascular, Respiratory, Urinary, Nervous and Immune system</a:t>
            </a:r>
          </a:p>
          <a:p>
            <a:pPr algn="just">
              <a:lnSpc>
                <a:spcPct val="115000"/>
              </a:lnSpc>
              <a:spcAft>
                <a:spcPts val="800"/>
              </a:spcAft>
            </a:pPr>
            <a:r>
              <a:rPr lang="en-GB" sz="3200" dirty="0">
                <a:latin typeface="Times New Roman" panose="02020603050405020304" pitchFamily="18" charset="0"/>
                <a:cs typeface="Times New Roman" panose="02020603050405020304" pitchFamily="18" charset="0"/>
              </a:rPr>
              <a:t>Explain role of the nurse toward changes of cardiovascular, Respiratory, Urinary, Nervous and Immune system</a:t>
            </a:r>
            <a:endParaRPr lang="en-US" sz="3200" b="1" kern="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endParaRPr lang="en-GB" dirty="0"/>
          </a:p>
        </p:txBody>
      </p:sp>
      <p:pic>
        <p:nvPicPr>
          <p:cNvPr id="4" name="Content Placeholder 3" descr="A logo of a university&#10;&#10;Description automatically generated">
            <a:extLst>
              <a:ext uri="{FF2B5EF4-FFF2-40B4-BE49-F238E27FC236}">
                <a16:creationId xmlns:a16="http://schemas.microsoft.com/office/drawing/2014/main" id="{AF11BEE6-E0DA-38AB-10E6-F203317CC4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007786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D267C-BDFC-4569-961E-12E511F0CC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D8AFB7-BD35-AC93-5E41-83D90FE4F83B}"/>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3.The kidneys unable to conserve sodium in response to salt restriction. This predispose to hyponatremia and other fluid and electrolytes imbalances.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4.Changes in renal tubules (fatty degeneration, alteration in composition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of the basement membranes, and loss of convoluted cells) affect the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dilution and concentration of urine.</a:t>
            </a:r>
          </a:p>
        </p:txBody>
      </p:sp>
      <p:pic>
        <p:nvPicPr>
          <p:cNvPr id="4" name="Picture 3" descr="A logo of a university&#10;&#10;Description automatically generated">
            <a:extLst>
              <a:ext uri="{FF2B5EF4-FFF2-40B4-BE49-F238E27FC236}">
                <a16:creationId xmlns:a16="http://schemas.microsoft.com/office/drawing/2014/main" id="{0854F999-1D19-3500-1344-D4E96DB51E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266092"/>
          </a:xfrm>
          <a:prstGeom prst="rect">
            <a:avLst/>
          </a:prstGeom>
        </p:spPr>
      </p:pic>
    </p:spTree>
    <p:extLst>
      <p:ext uri="{BB962C8B-B14F-4D97-AF65-F5344CB8AC3E}">
        <p14:creationId xmlns:p14="http://schemas.microsoft.com/office/powerpoint/2010/main" val="424751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CE3C4-59E6-668C-7E98-3431038B33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674BC6-97FC-4C93-72C3-161F064AA487}"/>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5.The blood urea nitrogen increased markedly with aging (from 10-15 mg/di in young adults to 21 mg/di by age 70) which led to serious health problems, including high blood pressure, </a:t>
            </a:r>
            <a:r>
              <a:rPr lang="en-GB" sz="3200" dirty="0" err="1">
                <a:latin typeface="Times New Roman" panose="02020603050405020304" pitchFamily="18" charset="0"/>
                <a:cs typeface="Times New Roman" panose="02020603050405020304" pitchFamily="18" charset="0"/>
              </a:rPr>
              <a:t>anemia</a:t>
            </a:r>
            <a:r>
              <a:rPr lang="en-GB" sz="3200" dirty="0">
                <a:latin typeface="Times New Roman" panose="02020603050405020304" pitchFamily="18" charset="0"/>
                <a:cs typeface="Times New Roman" panose="02020603050405020304" pitchFamily="18" charset="0"/>
              </a:rPr>
              <a:t>, and heart disease</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6.Decreased number of functional nephrons and its sensitivity leading to</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decrease filtration rate with decrease in body waste and drug clearance.</a:t>
            </a:r>
          </a:p>
          <a:p>
            <a:pPr marL="0" indent="0">
              <a:buNone/>
            </a:pPr>
            <a:br>
              <a:rPr lang="en-GB" dirty="0"/>
            </a:br>
            <a:endParaRPr lang="en-GB"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EA5E5C32-3ABB-4F31-B44D-63293F1D6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181686"/>
          </a:xfrm>
          <a:prstGeom prst="rect">
            <a:avLst/>
          </a:prstGeom>
        </p:spPr>
      </p:pic>
    </p:spTree>
    <p:extLst>
      <p:ext uri="{BB962C8B-B14F-4D97-AF65-F5344CB8AC3E}">
        <p14:creationId xmlns:p14="http://schemas.microsoft.com/office/powerpoint/2010/main" val="3756410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4BE73-A0B4-A100-055F-A7C6F3064E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CC9BE-52CD-E4B4-4A4F-8152D973ECE5}"/>
              </a:ext>
            </a:extLst>
          </p:cNvPr>
          <p:cNvSpPr>
            <a:spLocks noGrp="1"/>
          </p:cNvSpPr>
          <p:nvPr>
            <p:ph idx="1"/>
          </p:nvPr>
        </p:nvSpPr>
        <p:spPr>
          <a:xfrm>
            <a:off x="14068" y="0"/>
            <a:ext cx="12192000" cy="6858000"/>
          </a:xfrm>
        </p:spPr>
        <p:txBody>
          <a:bodyPr>
            <a:noAutofit/>
          </a:bodyPr>
          <a:lstStyle/>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Urethra</a:t>
            </a:r>
            <a:r>
              <a:rPr lang="en-GB" sz="3200" dirty="0">
                <a:latin typeface="Times New Roman" panose="02020603050405020304" pitchFamily="18" charset="0"/>
                <a:cs typeface="Times New Roman" panose="02020603050405020304" pitchFamily="18" charset="0"/>
              </a:rPr>
              <a: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1.In older women, decreases of </a:t>
            </a:r>
            <a:r>
              <a:rPr lang="en-GB" sz="3200" dirty="0" err="1">
                <a:latin typeface="Times New Roman" panose="02020603050405020304" pitchFamily="18" charset="0"/>
                <a:cs typeface="Times New Roman" panose="02020603050405020304" pitchFamily="18" charset="0"/>
              </a:rPr>
              <a:t>estrogen</a:t>
            </a:r>
            <a:r>
              <a:rPr lang="en-GB" sz="3200" dirty="0">
                <a:latin typeface="Times New Roman" panose="02020603050405020304" pitchFamily="18" charset="0"/>
                <a:cs typeface="Times New Roman" panose="02020603050405020304" pitchFamily="18" charset="0"/>
              </a:rPr>
              <a:t> can affect the urethra. This cause loss of tone, strength of urethra and can contribute to decrease in urethral closure pressure, which predispose to urinary leakage problems.</a:t>
            </a:r>
          </a:p>
          <a:p>
            <a:pPr marL="0" indent="0">
              <a:buNone/>
            </a:pPr>
            <a:br>
              <a:rPr lang="en-GB" sz="3200" dirty="0"/>
            </a:br>
            <a:endParaRPr lang="en-GB" sz="32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D64CA56-759A-9749-2003-BE898CF60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2066370"/>
          </a:xfrm>
          <a:prstGeom prst="rect">
            <a:avLst/>
          </a:prstGeom>
        </p:spPr>
      </p:pic>
    </p:spTree>
    <p:extLst>
      <p:ext uri="{BB962C8B-B14F-4D97-AF65-F5344CB8AC3E}">
        <p14:creationId xmlns:p14="http://schemas.microsoft.com/office/powerpoint/2010/main" val="381092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08549-AE5D-5A89-CECF-4D3174D1A6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03B4B2-29CE-803D-8345-2DCA29FCE1A9}"/>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2.In men, there is enlarged prostate, which interfere with bladder emptying. Prostate enlargement narrows the pass way of urine leading to</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problem with voiding as hesitancy, frequency, inability to maintain steady stream of urine and urinary retention.</a:t>
            </a:r>
          </a:p>
        </p:txBody>
      </p:sp>
      <p:pic>
        <p:nvPicPr>
          <p:cNvPr id="5" name="Picture 4" descr="A logo of a university&#10;&#10;Description automatically generated">
            <a:extLst>
              <a:ext uri="{FF2B5EF4-FFF2-40B4-BE49-F238E27FC236}">
                <a16:creationId xmlns:a16="http://schemas.microsoft.com/office/drawing/2014/main" id="{8BDC0F68-D7A7-424F-D643-01161E820C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75582"/>
          </a:xfrm>
          <a:prstGeom prst="rect">
            <a:avLst/>
          </a:prstGeom>
        </p:spPr>
      </p:pic>
    </p:spTree>
    <p:extLst>
      <p:ext uri="{BB962C8B-B14F-4D97-AF65-F5344CB8AC3E}">
        <p14:creationId xmlns:p14="http://schemas.microsoft.com/office/powerpoint/2010/main" val="39665410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91D4C-D822-3979-86E5-270CC28A3C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1412F7-C825-CA23-77C4-46D724CD7458}"/>
              </a:ext>
            </a:extLst>
          </p:cNvPr>
          <p:cNvSpPr>
            <a:spLocks noGrp="1"/>
          </p:cNvSpPr>
          <p:nvPr>
            <p:ph idx="1"/>
          </p:nvPr>
        </p:nvSpPr>
        <p:spPr>
          <a:xfrm>
            <a:off x="0" y="0"/>
            <a:ext cx="12192000" cy="6858000"/>
          </a:xfrm>
        </p:spPr>
        <p:txBody>
          <a:bodyPr>
            <a:normAutofit/>
          </a:bodyPr>
          <a:lstStyle/>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Changes in control mechanism: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1.Degenerative changes in the cerebral cortex may alter both the sensation of bladder fullness and the ability to empty the bladder completely, so the interval between the initial perception of the urge to void and the actual need to empty the bladder is shortened, which may trigger an episode of incontinence.</a:t>
            </a:r>
          </a:p>
          <a:p>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DA2639DE-75D2-E35F-D882-779B98A258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75582"/>
          </a:xfrm>
          <a:prstGeom prst="rect">
            <a:avLst/>
          </a:prstGeom>
        </p:spPr>
      </p:pic>
    </p:spTree>
    <p:extLst>
      <p:ext uri="{BB962C8B-B14F-4D97-AF65-F5344CB8AC3E}">
        <p14:creationId xmlns:p14="http://schemas.microsoft.com/office/powerpoint/2010/main" val="32637447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7D0D74-6F12-8EFE-5190-A4FEE86C59E4}"/>
              </a:ext>
            </a:extLst>
          </p:cNvPr>
          <p:cNvSpPr>
            <a:spLocks noGrp="1"/>
          </p:cNvSpPr>
          <p:nvPr>
            <p:ph idx="1"/>
          </p:nvPr>
        </p:nvSpPr>
        <p:spPr>
          <a:xfrm>
            <a:off x="0" y="0"/>
            <a:ext cx="12192000" cy="6858000"/>
          </a:xfrm>
        </p:spPr>
        <p:txBody>
          <a:bodyPr>
            <a:normAutofit/>
          </a:bodyPr>
          <a:lstStyle/>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Common problems related to urinary system changes:</a:t>
            </a:r>
          </a:p>
        </p:txBody>
      </p:sp>
      <p:pic>
        <p:nvPicPr>
          <p:cNvPr id="4" name="Picture 3" descr="A logo of a university&#10;&#10;Description automatically generated">
            <a:extLst>
              <a:ext uri="{FF2B5EF4-FFF2-40B4-BE49-F238E27FC236}">
                <a16:creationId xmlns:a16="http://schemas.microsoft.com/office/drawing/2014/main" id="{0613A7DD-9804-4892-0C82-BBF226F5B3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7651" y="0"/>
            <a:ext cx="2114349" cy="1058779"/>
          </a:xfrm>
          <a:prstGeom prst="rect">
            <a:avLst/>
          </a:prstGeom>
        </p:spPr>
      </p:pic>
      <p:graphicFrame>
        <p:nvGraphicFramePr>
          <p:cNvPr id="2" name="Diagram 1">
            <a:extLst>
              <a:ext uri="{FF2B5EF4-FFF2-40B4-BE49-F238E27FC236}">
                <a16:creationId xmlns:a16="http://schemas.microsoft.com/office/drawing/2014/main" id="{1DF8D1AF-5EF4-D6EF-356D-01A3B1FAE5C2}"/>
              </a:ext>
            </a:extLst>
          </p:cNvPr>
          <p:cNvGraphicFramePr/>
          <p:nvPr>
            <p:extLst>
              <p:ext uri="{D42A27DB-BD31-4B8C-83A1-F6EECF244321}">
                <p14:modId xmlns:p14="http://schemas.microsoft.com/office/powerpoint/2010/main" val="3438258839"/>
              </p:ext>
            </p:extLst>
          </p:nvPr>
        </p:nvGraphicFramePr>
        <p:xfrm>
          <a:off x="0" y="885524"/>
          <a:ext cx="12192000" cy="57559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111870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AD64F-E7CD-ABF9-0B13-BDB174F604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E95685-BD0C-C97E-E9CE-4D034DA412B6}"/>
              </a:ext>
            </a:extLst>
          </p:cNvPr>
          <p:cNvSpPr>
            <a:spLocks noGrp="1"/>
          </p:cNvSpPr>
          <p:nvPr>
            <p:ph idx="1"/>
          </p:nvPr>
        </p:nvSpPr>
        <p:spPr>
          <a:xfrm>
            <a:off x="0" y="0"/>
            <a:ext cx="12192000" cy="6858000"/>
          </a:xfrm>
        </p:spPr>
        <p:txBody>
          <a:bodyPr>
            <a:normAutofit/>
          </a:bodyPr>
          <a:lstStyle/>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Role of the nurse toward changes of urinary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Hygienic care to prevent infection.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Accommodation of drug dosage.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Frequent evacuation of bladder.</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Self-management techniques (frequent voiding, restricting the volume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or type of fluid).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Safety measures as adequate light at night, suitable clothes and easy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to remove).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Monitor for signs of drug toxicity </a:t>
            </a:r>
          </a:p>
        </p:txBody>
      </p:sp>
      <p:pic>
        <p:nvPicPr>
          <p:cNvPr id="2" name="Picture 1" descr="A logo of a university&#10;&#10;Description automatically generated">
            <a:extLst>
              <a:ext uri="{FF2B5EF4-FFF2-40B4-BE49-F238E27FC236}">
                <a16:creationId xmlns:a16="http://schemas.microsoft.com/office/drawing/2014/main" id="{2ADC5515-9B66-1523-9BAE-893B27E006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294228"/>
          </a:xfrm>
          <a:prstGeom prst="rect">
            <a:avLst/>
          </a:prstGeom>
        </p:spPr>
      </p:pic>
    </p:spTree>
    <p:extLst>
      <p:ext uri="{BB962C8B-B14F-4D97-AF65-F5344CB8AC3E}">
        <p14:creationId xmlns:p14="http://schemas.microsoft.com/office/powerpoint/2010/main" val="20118994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EF82C-2EEE-07C1-AC3A-618C07B26E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DA9C84-5AA1-0810-BC28-22C13CFF232A}"/>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7- Changes of Nervous System in elderly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nervous system undergoes various changes as people age. These changes can affect both the structure and function of the nervous system </a:t>
            </a:r>
          </a:p>
        </p:txBody>
      </p:sp>
      <p:pic>
        <p:nvPicPr>
          <p:cNvPr id="2" name="Picture 1" descr="A logo of a university&#10;&#10;Description automatically generated">
            <a:extLst>
              <a:ext uri="{FF2B5EF4-FFF2-40B4-BE49-F238E27FC236}">
                <a16:creationId xmlns:a16="http://schemas.microsoft.com/office/drawing/2014/main" id="{352ECC8F-E4DB-E3A7-AE77-713FD8185B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2468" y="0"/>
            <a:ext cx="2119532" cy="1097280"/>
          </a:xfrm>
          <a:prstGeom prst="rect">
            <a:avLst/>
          </a:prstGeom>
        </p:spPr>
      </p:pic>
    </p:spTree>
    <p:extLst>
      <p:ext uri="{BB962C8B-B14F-4D97-AF65-F5344CB8AC3E}">
        <p14:creationId xmlns:p14="http://schemas.microsoft.com/office/powerpoint/2010/main" val="3037590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3B832-02C4-9012-2F49-62DD91E3F54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5B91F-3849-ADF1-BBBF-FD7DA95B824A}"/>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Structural Changes: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1.Changes in White Matter: White matter, which consists of myelinated nerve </a:t>
            </a:r>
            <a:r>
              <a:rPr lang="en-GB" sz="3200" dirty="0" err="1">
                <a:latin typeface="Times New Roman" panose="02020603050405020304" pitchFamily="18" charset="0"/>
                <a:cs typeface="Times New Roman" panose="02020603050405020304" pitchFamily="18" charset="0"/>
              </a:rPr>
              <a:t>fibers</a:t>
            </a:r>
            <a:r>
              <a:rPr lang="en-GB" sz="3200" dirty="0">
                <a:latin typeface="Times New Roman" panose="02020603050405020304" pitchFamily="18" charset="0"/>
                <a:cs typeface="Times New Roman" panose="02020603050405020304" pitchFamily="18" charset="0"/>
              </a:rPr>
              <a:t>, may deteriorate with age. This can lead to a decrease in processing speed and cognitive function.</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2.Reduced Blood Flow: Blood flow to the brain may decrease, which</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can affect nutrient delivery and waste removal.</a:t>
            </a:r>
          </a:p>
        </p:txBody>
      </p:sp>
      <p:pic>
        <p:nvPicPr>
          <p:cNvPr id="2" name="Picture 1" descr="A logo of a university&#10;&#10;Description automatically generated">
            <a:extLst>
              <a:ext uri="{FF2B5EF4-FFF2-40B4-BE49-F238E27FC236}">
                <a16:creationId xmlns:a16="http://schemas.microsoft.com/office/drawing/2014/main" id="{590D44CC-CB6C-BA12-4E88-9831B6DE02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72468" y="0"/>
            <a:ext cx="2119532" cy="1097280"/>
          </a:xfrm>
          <a:prstGeom prst="rect">
            <a:avLst/>
          </a:prstGeom>
        </p:spPr>
      </p:pic>
    </p:spTree>
    <p:extLst>
      <p:ext uri="{BB962C8B-B14F-4D97-AF65-F5344CB8AC3E}">
        <p14:creationId xmlns:p14="http://schemas.microsoft.com/office/powerpoint/2010/main" val="4360475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7861D-51E4-CDE7-9921-F2A9AA7C9E4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C53B9A-0ADD-3A8B-03CC-06E1B1E5D8C4}"/>
              </a:ext>
            </a:extLst>
          </p:cNvPr>
          <p:cNvSpPr>
            <a:spLocks noGrp="1"/>
          </p:cNvSpPr>
          <p:nvPr>
            <p:ph idx="1"/>
          </p:nvPr>
        </p:nvSpPr>
        <p:spPr>
          <a:xfrm>
            <a:off x="0" y="0"/>
            <a:ext cx="12192000" cy="6858000"/>
          </a:xfrm>
        </p:spPr>
        <p:txBody>
          <a:bodyPr>
            <a:noAutofit/>
          </a:bodyPr>
          <a:lstStyle/>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Functional Changes: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1.Memory Decline: Some aspects of memory, particularly working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memory and episodic memory, may decline with age. This can result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in difficulty remembering recent events or information.</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2.Decreased Processing Speed: Processing speed, or the ability to</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quickly process information, may decline in older adults.</a:t>
            </a:r>
          </a:p>
        </p:txBody>
      </p:sp>
      <p:pic>
        <p:nvPicPr>
          <p:cNvPr id="2" name="Picture 1" descr="A logo of a university&#10;&#10;Description automatically generated">
            <a:extLst>
              <a:ext uri="{FF2B5EF4-FFF2-40B4-BE49-F238E27FC236}">
                <a16:creationId xmlns:a16="http://schemas.microsoft.com/office/drawing/2014/main" id="{8D09080C-FC59-A8CD-E80C-1C744E924C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645920"/>
          </a:xfrm>
          <a:prstGeom prst="rect">
            <a:avLst/>
          </a:prstGeom>
        </p:spPr>
      </p:pic>
    </p:spTree>
    <p:extLst>
      <p:ext uri="{BB962C8B-B14F-4D97-AF65-F5344CB8AC3E}">
        <p14:creationId xmlns:p14="http://schemas.microsoft.com/office/powerpoint/2010/main" val="2260270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93EC85-16BF-393B-2800-C0CDCA69929B}"/>
              </a:ext>
            </a:extLst>
          </p:cNvPr>
          <p:cNvSpPr>
            <a:spLocks noGrp="1"/>
          </p:cNvSpPr>
          <p:nvPr>
            <p:ph idx="1"/>
          </p:nvPr>
        </p:nvSpPr>
        <p:spPr>
          <a:xfrm>
            <a:off x="0" y="0"/>
            <a:ext cx="12192000" cy="6858000"/>
          </a:xfrm>
        </p:spPr>
        <p:txBody>
          <a:bodyPr>
            <a:normAutofit/>
          </a:bodyPr>
          <a:lstStyle/>
          <a:p>
            <a:pPr>
              <a:lnSpc>
                <a:spcPct val="170000"/>
              </a:lnSpc>
              <a:spcBef>
                <a:spcPts val="0"/>
              </a:spcBef>
              <a:buNone/>
            </a:pPr>
            <a:r>
              <a:rPr lang="en-US" sz="3200" b="1" kern="100" dirty="0">
                <a:latin typeface="Times New Roman" panose="02020603050405020304" pitchFamily="18" charset="0"/>
                <a:ea typeface="Calibri" panose="020F0502020204030204" pitchFamily="34" charset="0"/>
                <a:cs typeface="Times New Roman" panose="02020603050405020304" pitchFamily="18" charset="0"/>
              </a:rPr>
              <a:t>Outline</a:t>
            </a:r>
            <a:r>
              <a:rPr lang="en-GB" sz="3200" b="1" dirty="0">
                <a:latin typeface="Times New Roman" panose="02020603050405020304" pitchFamily="18" charset="0"/>
                <a:cs typeface="Times New Roman" panose="02020603050405020304" pitchFamily="18" charset="0"/>
              </a:rPr>
              <a:t> </a:t>
            </a:r>
          </a:p>
          <a:p>
            <a:pPr>
              <a:lnSpc>
                <a:spcPct val="170000"/>
              </a:lnSpc>
              <a:spcBef>
                <a:spcPts val="0"/>
              </a:spcBef>
            </a:pPr>
            <a:r>
              <a:rPr lang="en-GB" sz="3200" dirty="0">
                <a:latin typeface="Times New Roman" panose="02020603050405020304" pitchFamily="18" charset="0"/>
                <a:cs typeface="Times New Roman" panose="02020603050405020304" pitchFamily="18" charset="0"/>
              </a:rPr>
              <a:t>Physiological changes of cardiovascular, Respiratory, Urinary, Nervous and Immune system.</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Common problems related to cardiovascular, Respiratory, Urinary, Nervous and Immune system changes</a:t>
            </a: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Role of the nurse toward changes of cardiovascular, Respiratory, Urinary, Nervous and Immune system changes</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endParaRPr lang="en-GB" sz="3200" dirty="0"/>
          </a:p>
        </p:txBody>
      </p:sp>
      <p:pic>
        <p:nvPicPr>
          <p:cNvPr id="4" name="Content Placeholder 3" descr="A logo of a university&#10;&#10;Description automatically generated">
            <a:extLst>
              <a:ext uri="{FF2B5EF4-FFF2-40B4-BE49-F238E27FC236}">
                <a16:creationId xmlns:a16="http://schemas.microsoft.com/office/drawing/2014/main" id="{2F521867-AD8C-97EF-CE1E-EAD7E5C46B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66301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FD6B1-3241-DDE9-6B56-CD03BFD43A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B78BC0-76BA-053B-C85A-E5517BFDB6F6}"/>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3.Sleep Changes: Older adults often experience changes in their sleep patterns, such as reduced sleep efficiency, more frequent awakenings, and altered circadian rhythms. </a:t>
            </a:r>
          </a:p>
        </p:txBody>
      </p:sp>
      <p:pic>
        <p:nvPicPr>
          <p:cNvPr id="2" name="Picture 1" descr="A logo of a university&#10;&#10;Description automatically generated">
            <a:extLst>
              <a:ext uri="{FF2B5EF4-FFF2-40B4-BE49-F238E27FC236}">
                <a16:creationId xmlns:a16="http://schemas.microsoft.com/office/drawing/2014/main" id="{19FB96B6-DEC4-E539-EEF9-6CECDD513A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645920"/>
          </a:xfrm>
          <a:prstGeom prst="rect">
            <a:avLst/>
          </a:prstGeom>
        </p:spPr>
      </p:pic>
    </p:spTree>
    <p:extLst>
      <p:ext uri="{BB962C8B-B14F-4D97-AF65-F5344CB8AC3E}">
        <p14:creationId xmlns:p14="http://schemas.microsoft.com/office/powerpoint/2010/main" val="36545154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BF892-3181-8852-98A6-E138BA0950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8C8B64-78E9-5CF9-1FD1-29F1E81A1404}"/>
              </a:ext>
            </a:extLst>
          </p:cNvPr>
          <p:cNvSpPr>
            <a:spLocks noGrp="1"/>
          </p:cNvSpPr>
          <p:nvPr>
            <p:ph idx="1"/>
          </p:nvPr>
        </p:nvSpPr>
        <p:spPr>
          <a:xfrm>
            <a:off x="0" y="0"/>
            <a:ext cx="12192000" cy="6858000"/>
          </a:xfrm>
        </p:spPr>
        <p:txBody>
          <a:bodyPr>
            <a:normAutofit lnSpcReduction="10000"/>
          </a:bodyPr>
          <a:lstStyle/>
          <a:p>
            <a:pPr marL="0" indent="0">
              <a:buNone/>
            </a:pPr>
            <a:endParaRPr lang="en-GB" b="1" dirty="0"/>
          </a:p>
          <a:p>
            <a:pPr marL="0" indent="0">
              <a:buNone/>
            </a:pPr>
            <a:endParaRPr lang="en-GB" b="1" dirty="0"/>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Psychological and Emotional Changes: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1.Mood Disorders: Older adults may be at an increased risk of mood disorders, such as depression and anxiety, which can impact them overall well-being.</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2.Emotional Regulation: Emotional regulation may become more challenging with age, leading to emotional liability or mood swings.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t>
            </a:r>
            <a:br>
              <a:rPr lang="en-GB" sz="3200" dirty="0"/>
            </a:br>
            <a:endParaRPr lang="en-GB" sz="24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D552593D-58F8-C7D7-F44F-C9929F1758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64566"/>
          </a:xfrm>
          <a:prstGeom prst="rect">
            <a:avLst/>
          </a:prstGeom>
        </p:spPr>
      </p:pic>
    </p:spTree>
    <p:extLst>
      <p:ext uri="{BB962C8B-B14F-4D97-AF65-F5344CB8AC3E}">
        <p14:creationId xmlns:p14="http://schemas.microsoft.com/office/powerpoint/2010/main" val="4470937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A8DDA-4D87-A77E-A3D8-678A7C985DB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463C05-5AB6-1322-1833-58A613A51514}"/>
              </a:ext>
            </a:extLst>
          </p:cNvPr>
          <p:cNvSpPr>
            <a:spLocks noGrp="1"/>
          </p:cNvSpPr>
          <p:nvPr>
            <p:ph idx="1"/>
          </p:nvPr>
        </p:nvSpPr>
        <p:spPr>
          <a:xfrm>
            <a:off x="0" y="0"/>
            <a:ext cx="12192000" cy="6858000"/>
          </a:xfrm>
        </p:spPr>
        <p:txBody>
          <a:bodyPr>
            <a:normAutofit/>
          </a:bodyPr>
          <a:lstStyle/>
          <a:p>
            <a:pPr marL="0" indent="0">
              <a:buNone/>
            </a:pPr>
            <a:r>
              <a:rPr lang="en-GB" sz="3200" b="1" dirty="0">
                <a:latin typeface="Times New Roman" panose="02020603050405020304" pitchFamily="18" charset="0"/>
                <a:cs typeface="Times New Roman" panose="02020603050405020304" pitchFamily="18" charset="0"/>
              </a:rPr>
              <a:t>Common problems related to nervous system changes:</a:t>
            </a:r>
          </a:p>
        </p:txBody>
      </p:sp>
      <p:pic>
        <p:nvPicPr>
          <p:cNvPr id="2" name="Picture 1" descr="A logo of a university&#10;&#10;Description automatically generated">
            <a:extLst>
              <a:ext uri="{FF2B5EF4-FFF2-40B4-BE49-F238E27FC236}">
                <a16:creationId xmlns:a16="http://schemas.microsoft.com/office/drawing/2014/main" id="{F11F8042-6230-44ED-15D0-11B55D2136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95284" y="0"/>
            <a:ext cx="1796716" cy="1097280"/>
          </a:xfrm>
          <a:prstGeom prst="rect">
            <a:avLst/>
          </a:prstGeom>
        </p:spPr>
      </p:pic>
      <p:graphicFrame>
        <p:nvGraphicFramePr>
          <p:cNvPr id="4" name="Diagram 3">
            <a:extLst>
              <a:ext uri="{FF2B5EF4-FFF2-40B4-BE49-F238E27FC236}">
                <a16:creationId xmlns:a16="http://schemas.microsoft.com/office/drawing/2014/main" id="{22A4555D-7D0B-48F0-4903-6552133ACC5C}"/>
              </a:ext>
            </a:extLst>
          </p:cNvPr>
          <p:cNvGraphicFramePr/>
          <p:nvPr>
            <p:extLst>
              <p:ext uri="{D42A27DB-BD31-4B8C-83A1-F6EECF244321}">
                <p14:modId xmlns:p14="http://schemas.microsoft.com/office/powerpoint/2010/main" val="2319831204"/>
              </p:ext>
            </p:extLst>
          </p:nvPr>
        </p:nvGraphicFramePr>
        <p:xfrm>
          <a:off x="0" y="1097280"/>
          <a:ext cx="12192000"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99132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016F6-F4B9-A0CC-EE4A-E82F0E967B3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552ACC-83DF-6C58-D6E5-8A03AA96F5CF}"/>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Role of the nurse toward changes of nervous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Physical and mental exercise can help maintain thinking abilities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-Reading, doing crossword puzzles, and engaging in stimulating conversations may help the brain.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Safety environment</a:t>
            </a:r>
          </a:p>
          <a:p>
            <a:pPr marL="0" indent="0" algn="just">
              <a:lnSpc>
                <a:spcPct val="150000"/>
              </a:lnSpc>
              <a:spcBef>
                <a:spcPts val="0"/>
              </a:spcBef>
              <a:buNone/>
            </a:pPr>
            <a:br>
              <a:rPr lang="en-GB" dirty="0"/>
            </a:br>
            <a:endParaRPr lang="en-GB"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A77D6F7D-BD79-1D5A-D8E5-299968E9E3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2066370"/>
          </a:xfrm>
          <a:prstGeom prst="rect">
            <a:avLst/>
          </a:prstGeom>
        </p:spPr>
      </p:pic>
    </p:spTree>
    <p:extLst>
      <p:ext uri="{BB962C8B-B14F-4D97-AF65-F5344CB8AC3E}">
        <p14:creationId xmlns:p14="http://schemas.microsoft.com/office/powerpoint/2010/main" val="33445942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A910D-0CA3-676E-CD54-7163B3695E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F933A7-BB24-5C7B-3B64-A1AAC5A94AE5}"/>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Frequent repetition of information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Use of assistant aids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-Health education about the proper way of using assistant device.</a:t>
            </a:r>
            <a:endParaRPr lang="en-GB"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A94659E6-A400-0CDE-02BA-28D8DB09E7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2066370"/>
          </a:xfrm>
          <a:prstGeom prst="rect">
            <a:avLst/>
          </a:prstGeom>
        </p:spPr>
      </p:pic>
    </p:spTree>
    <p:extLst>
      <p:ext uri="{BB962C8B-B14F-4D97-AF65-F5344CB8AC3E}">
        <p14:creationId xmlns:p14="http://schemas.microsoft.com/office/powerpoint/2010/main" val="153623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40CB80-0173-1C2A-1515-4F631D8FB99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E96021-DFEF-585E-E8E9-843C31E1F7BC}"/>
              </a:ext>
            </a:extLst>
          </p:cNvPr>
          <p:cNvSpPr>
            <a:spLocks noGrp="1"/>
          </p:cNvSpPr>
          <p:nvPr>
            <p:ph idx="1"/>
          </p:nvPr>
        </p:nvSpPr>
        <p:spPr>
          <a:xfrm>
            <a:off x="0" y="0"/>
            <a:ext cx="12192000" cy="6858000"/>
          </a:xfrm>
        </p:spPr>
        <p:txBody>
          <a:bodyPr>
            <a:normAutofit/>
          </a:bodyPr>
          <a:lstStyle/>
          <a:p>
            <a:endParaRPr lang="en-GB" b="1" dirty="0"/>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8.changes in immune system</a:t>
            </a:r>
          </a:p>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1.Cell Function: T cells, a type of white blood cell essential for immune responses, may become less responsive with age.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This can result in reduced ability to recognize and attack pathogens.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6E377F5B-204E-EA55-4DEF-323ACE390D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772529"/>
          </a:xfrm>
          <a:prstGeom prst="rect">
            <a:avLst/>
          </a:prstGeom>
        </p:spPr>
      </p:pic>
    </p:spTree>
    <p:extLst>
      <p:ext uri="{BB962C8B-B14F-4D97-AF65-F5344CB8AC3E}">
        <p14:creationId xmlns:p14="http://schemas.microsoft.com/office/powerpoint/2010/main" val="10259791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43C5A-2259-949E-46E9-FC2E12DBC0F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2DBE8C-197A-CE7B-209A-ABA1251265E9}"/>
              </a:ext>
            </a:extLst>
          </p:cNvPr>
          <p:cNvSpPr>
            <a:spLocks noGrp="1"/>
          </p:cNvSpPr>
          <p:nvPr>
            <p:ph idx="1"/>
          </p:nvPr>
        </p:nvSpPr>
        <p:spPr>
          <a:xfrm>
            <a:off x="0" y="0"/>
            <a:ext cx="12192000" cy="6858000"/>
          </a:xfrm>
        </p:spPr>
        <p:txBody>
          <a:bodyPr>
            <a:normAutofit/>
          </a:bodyPr>
          <a:lstStyle/>
          <a:p>
            <a:endParaRPr lang="en-GB" b="1" dirty="0"/>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2.B-Cell Function: B cells, responsible for producing antibodies, may also exhibit decreased function. This can lead to a weaker antibody response to infections and vaccinations.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3.Natural Killer (NK) Cells: NK cells, which play a role in detecting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and destroying infected or cancerous cells, may become less effective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in the elderly.</a:t>
            </a:r>
          </a:p>
        </p:txBody>
      </p:sp>
      <p:pic>
        <p:nvPicPr>
          <p:cNvPr id="2" name="Picture 1" descr="A logo of a university&#10;&#10;Description automatically generated">
            <a:extLst>
              <a:ext uri="{FF2B5EF4-FFF2-40B4-BE49-F238E27FC236}">
                <a16:creationId xmlns:a16="http://schemas.microsoft.com/office/drawing/2014/main" id="{F9335493-4137-3A27-5A1B-4FA7E8241E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139483"/>
          </a:xfrm>
          <a:prstGeom prst="rect">
            <a:avLst/>
          </a:prstGeom>
        </p:spPr>
      </p:pic>
    </p:spTree>
    <p:extLst>
      <p:ext uri="{BB962C8B-B14F-4D97-AF65-F5344CB8AC3E}">
        <p14:creationId xmlns:p14="http://schemas.microsoft.com/office/powerpoint/2010/main" val="27095242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D622F-112E-C036-66EB-F59E9BFBF8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39FE42-5EE4-7E81-A7E1-29F24B6AF559}"/>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4.Inflammation and Chronic Activation: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Chronic low-grade inflammation, often referred to as inflammation, can occur in older individuals. This ongoing inflammation can contribute to a variety of age-related chronic diseases and impact immune system function.</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buNone/>
            </a:pPr>
            <a:br>
              <a:rPr lang="en-GB" sz="2400" dirty="0"/>
            </a:b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16025B2A-669F-FFC3-B4FD-206D63151B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36431"/>
          </a:xfrm>
          <a:prstGeom prst="rect">
            <a:avLst/>
          </a:prstGeom>
        </p:spPr>
      </p:pic>
    </p:spTree>
    <p:extLst>
      <p:ext uri="{BB962C8B-B14F-4D97-AF65-F5344CB8AC3E}">
        <p14:creationId xmlns:p14="http://schemas.microsoft.com/office/powerpoint/2010/main" val="36197785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A23B8-0411-BBBB-A462-84168CB095E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9DEF15-FEF1-A44C-C87B-2446144D7598}"/>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5.Decreased Vaccine Response: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Older adults may have a reduced response to vaccines, which can result in a weaker immune response and lower protection against infections. This is why booster shots or higher vaccine doses are sometimes recommended for the elderly.</a:t>
            </a:r>
          </a:p>
        </p:txBody>
      </p:sp>
      <p:pic>
        <p:nvPicPr>
          <p:cNvPr id="2" name="Picture 1" descr="A logo of a university&#10;&#10;Description automatically generated">
            <a:extLst>
              <a:ext uri="{FF2B5EF4-FFF2-40B4-BE49-F238E27FC236}">
                <a16:creationId xmlns:a16="http://schemas.microsoft.com/office/drawing/2014/main" id="{6170D0C9-A1CB-E0C9-16A6-D9A7E62705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36431"/>
          </a:xfrm>
          <a:prstGeom prst="rect">
            <a:avLst/>
          </a:prstGeom>
        </p:spPr>
      </p:pic>
    </p:spTree>
    <p:extLst>
      <p:ext uri="{BB962C8B-B14F-4D97-AF65-F5344CB8AC3E}">
        <p14:creationId xmlns:p14="http://schemas.microsoft.com/office/powerpoint/2010/main" val="1151526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5F40C-FC51-0D70-E358-053378C42C7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2D081-754A-E38A-946F-689BE4161D23}"/>
              </a:ext>
            </a:extLst>
          </p:cNvPr>
          <p:cNvSpPr>
            <a:spLocks noGrp="1"/>
          </p:cNvSpPr>
          <p:nvPr>
            <p:ph idx="1"/>
          </p:nvPr>
        </p:nvSpPr>
        <p:spPr>
          <a:xfrm>
            <a:off x="0" y="0"/>
            <a:ext cx="12192000" cy="6858000"/>
          </a:xfrm>
        </p:spPr>
        <p:txBody>
          <a:bodyPr>
            <a:normAutofit/>
          </a:bodyPr>
          <a:lstStyle/>
          <a:p>
            <a:pPr marL="0" indent="0" algn="just">
              <a:lnSpc>
                <a:spcPct val="170000"/>
              </a:lnSpc>
              <a:spcBef>
                <a:spcPts val="0"/>
              </a:spcBef>
              <a:buNone/>
            </a:pPr>
            <a:r>
              <a:rPr lang="en-GB" sz="3200" b="1" dirty="0">
                <a:latin typeface="Times New Roman" panose="02020603050405020304" pitchFamily="18" charset="0"/>
                <a:cs typeface="Times New Roman" panose="02020603050405020304" pitchFamily="18" charset="0"/>
              </a:rPr>
              <a:t>Common problems related to immune system changes:</a:t>
            </a:r>
          </a:p>
          <a:p>
            <a:pPr marL="0" indent="0">
              <a:buNone/>
            </a:pPr>
            <a:br>
              <a:rPr lang="en-GB" dirty="0"/>
            </a:b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CCA0F19C-8BC1-8740-9A98-9183B5EF7C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25777" y="1"/>
            <a:ext cx="2066223" cy="933652"/>
          </a:xfrm>
          <a:prstGeom prst="rect">
            <a:avLst/>
          </a:prstGeom>
        </p:spPr>
      </p:pic>
      <p:graphicFrame>
        <p:nvGraphicFramePr>
          <p:cNvPr id="4" name="Diagram 3">
            <a:extLst>
              <a:ext uri="{FF2B5EF4-FFF2-40B4-BE49-F238E27FC236}">
                <a16:creationId xmlns:a16="http://schemas.microsoft.com/office/drawing/2014/main" id="{89879EBB-9F5A-B1E6-0DA2-E109F304C9D3}"/>
              </a:ext>
            </a:extLst>
          </p:cNvPr>
          <p:cNvGraphicFramePr/>
          <p:nvPr>
            <p:extLst>
              <p:ext uri="{D42A27DB-BD31-4B8C-83A1-F6EECF244321}">
                <p14:modId xmlns:p14="http://schemas.microsoft.com/office/powerpoint/2010/main" val="2045339045"/>
              </p:ext>
            </p:extLst>
          </p:nvPr>
        </p:nvGraphicFramePr>
        <p:xfrm>
          <a:off x="0" y="933651"/>
          <a:ext cx="12192000" cy="59243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4721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2E04AB-209C-18F2-6B96-359D290609F4}"/>
              </a:ext>
            </a:extLst>
          </p:cNvPr>
          <p:cNvSpPr>
            <a:spLocks noGrp="1"/>
          </p:cNvSpPr>
          <p:nvPr>
            <p:ph idx="1"/>
          </p:nvPr>
        </p:nvSpPr>
        <p:spPr>
          <a:xfrm>
            <a:off x="0" y="-1"/>
            <a:ext cx="12192000" cy="6858001"/>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5. Changes of cardiovascular system</a:t>
            </a: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Heart muscle: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1.The heart doesn't atrophy with aging as other muscles do. Heart size doesn't change with age unless there is a cardiac disease.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2.Heart muscles mass increases slightly with age.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3.The thickness of the wall of the left ventricle also increases slightly.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4.Heart rate decreases </a:t>
            </a:r>
            <a:endParaRPr lang="en-GB" sz="24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698081D5-ED0F-46E5-9391-25890E04E4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508" y="1"/>
            <a:ext cx="2180492" cy="1364566"/>
          </a:xfrm>
          <a:prstGeom prst="rect">
            <a:avLst/>
          </a:prstGeom>
        </p:spPr>
      </p:pic>
    </p:spTree>
    <p:extLst>
      <p:ext uri="{BB962C8B-B14F-4D97-AF65-F5344CB8AC3E}">
        <p14:creationId xmlns:p14="http://schemas.microsoft.com/office/powerpoint/2010/main" val="25000493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71E84-ADF0-4376-529C-AFBA496FD1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0F5CC8-F3E2-A75A-5ABA-53A9D8F34DE6}"/>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Role of the nurse toward changes of immune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Adult tetanus immunization should be given every 10 years, flu</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vaccine, and pneumovax to prevent pneumonia, and hepatitis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immunization.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Prevent infection.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Nutrition (rich in vit. B12).</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Increased fluid intake.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Periodic checkup</a:t>
            </a:r>
          </a:p>
        </p:txBody>
      </p:sp>
      <p:pic>
        <p:nvPicPr>
          <p:cNvPr id="2" name="Picture 1" descr="A logo of a university&#10;&#10;Description automatically generated">
            <a:extLst>
              <a:ext uri="{FF2B5EF4-FFF2-40B4-BE49-F238E27FC236}">
                <a16:creationId xmlns:a16="http://schemas.microsoft.com/office/drawing/2014/main" id="{21CF2B22-0A78-162F-7374-F4B1A66CF7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36431"/>
          </a:xfrm>
          <a:prstGeom prst="rect">
            <a:avLst/>
          </a:prstGeom>
        </p:spPr>
      </p:pic>
    </p:spTree>
    <p:extLst>
      <p:ext uri="{BB962C8B-B14F-4D97-AF65-F5344CB8AC3E}">
        <p14:creationId xmlns:p14="http://schemas.microsoft.com/office/powerpoint/2010/main" val="12473275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3151C-925F-000F-0A8E-E3D8CAE67D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6D9B62-2B7B-E4E5-3510-143BDE971201}"/>
              </a:ext>
            </a:extLst>
          </p:cNvPr>
          <p:cNvSpPr>
            <a:spLocks noGrp="1"/>
          </p:cNvSpPr>
          <p:nvPr>
            <p:ph idx="1"/>
          </p:nvPr>
        </p:nvSpPr>
        <p:spPr>
          <a:xfrm>
            <a:off x="0" y="0"/>
            <a:ext cx="12192000" cy="6858000"/>
          </a:xfrm>
        </p:spPr>
        <p:txBody>
          <a:bodyPr>
            <a:normAutofit/>
          </a:bodyPr>
          <a:lstStyle/>
          <a:p>
            <a:pPr marL="0" indent="0" algn="ctr">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en-GB" sz="3200" b="1" dirty="0">
                <a:latin typeface="Times New Roman" panose="02020603050405020304" pitchFamily="18" charset="0"/>
                <a:cs typeface="Times New Roman" panose="02020603050405020304" pitchFamily="18" charset="0"/>
              </a:rPr>
              <a:t>THANKS</a:t>
            </a: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F3728958-DD3D-A170-A13C-FABA3204A5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36431"/>
          </a:xfrm>
          <a:prstGeom prst="rect">
            <a:avLst/>
          </a:prstGeom>
        </p:spPr>
      </p:pic>
    </p:spTree>
    <p:extLst>
      <p:ext uri="{BB962C8B-B14F-4D97-AF65-F5344CB8AC3E}">
        <p14:creationId xmlns:p14="http://schemas.microsoft.com/office/powerpoint/2010/main" val="3989338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346627-795B-4E9B-D6EC-2F06D7C13CE5}"/>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5. Increased or accumulation of collagen and decreased elastin in the heart muscle; leads to decrease myocardium contraction and thus decrease cardiac output. </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6.Diminished cardiac output becomes significant when  the aged person is physically or mentally stressed.</a:t>
            </a:r>
          </a:p>
        </p:txBody>
      </p:sp>
      <p:pic>
        <p:nvPicPr>
          <p:cNvPr id="4" name="Picture 3" descr="A logo of a university&#10;&#10;Description automatically generated">
            <a:extLst>
              <a:ext uri="{FF2B5EF4-FFF2-40B4-BE49-F238E27FC236}">
                <a16:creationId xmlns:a16="http://schemas.microsoft.com/office/drawing/2014/main" id="{BC62AA41-74D5-5F1A-3F64-26AA2333D5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5858" y="0"/>
            <a:ext cx="2067950" cy="1322363"/>
          </a:xfrm>
          <a:prstGeom prst="rect">
            <a:avLst/>
          </a:prstGeom>
        </p:spPr>
      </p:pic>
    </p:spTree>
    <p:extLst>
      <p:ext uri="{BB962C8B-B14F-4D97-AF65-F5344CB8AC3E}">
        <p14:creationId xmlns:p14="http://schemas.microsoft.com/office/powerpoint/2010/main" val="3837607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50735-CBE6-B3A7-FDA3-57DCD61363D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CAF172-FD51-E061-4B1B-4770B9473CD6}"/>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7.The myocardium becomes more irritable, extra systoles and sinus arrhythmias may occur. Sinus bradycardia less than 50 beats/min common in elderly.</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8. Decreased in vascular muscles tone that occurs with aging increases the risk of varicose veins. </a:t>
            </a:r>
          </a:p>
        </p:txBody>
      </p:sp>
      <p:pic>
        <p:nvPicPr>
          <p:cNvPr id="4" name="Picture 3" descr="A logo of a university&#10;&#10;Description automatically generated">
            <a:extLst>
              <a:ext uri="{FF2B5EF4-FFF2-40B4-BE49-F238E27FC236}">
                <a16:creationId xmlns:a16="http://schemas.microsoft.com/office/drawing/2014/main" id="{851E1336-F7A1-B81C-BAE4-32C4C7BA77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45858" y="0"/>
            <a:ext cx="2067950" cy="1322363"/>
          </a:xfrm>
          <a:prstGeom prst="rect">
            <a:avLst/>
          </a:prstGeom>
        </p:spPr>
      </p:pic>
    </p:spTree>
    <p:extLst>
      <p:ext uri="{BB962C8B-B14F-4D97-AF65-F5344CB8AC3E}">
        <p14:creationId xmlns:p14="http://schemas.microsoft.com/office/powerpoint/2010/main" val="1328045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425CC3-7425-A769-4C3F-2BA0AF93A30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Vessels: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1.Increased calcification of blood vessels, making them tortuous.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2.Decreased elastin in the vessels wall leads to thickening and rigidity of</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vessels especially the coronary arteries (decrease myocardial contraction and increases the risk of arteriosclerosis).</a:t>
            </a:r>
          </a:p>
          <a:p>
            <a:pPr marL="0" indent="0" algn="just">
              <a:lnSpc>
                <a:spcPct val="150000"/>
              </a:lnSpc>
              <a:spcBef>
                <a:spcPts val="0"/>
              </a:spcBef>
              <a:buNone/>
            </a:pPr>
            <a:br>
              <a:rPr lang="en-GB" sz="3200" dirty="0"/>
            </a:b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6DCC51EC-5533-43A4-316E-16593A3559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4899" y="0"/>
            <a:ext cx="2307101" cy="1336431"/>
          </a:xfrm>
          <a:prstGeom prst="rect">
            <a:avLst/>
          </a:prstGeom>
        </p:spPr>
      </p:pic>
    </p:spTree>
    <p:extLst>
      <p:ext uri="{BB962C8B-B14F-4D97-AF65-F5344CB8AC3E}">
        <p14:creationId xmlns:p14="http://schemas.microsoft.com/office/powerpoint/2010/main" val="3222683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84DC79-C327-7D80-84C2-104B4982CE7A}"/>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3.Decreased efficiency of baroreceptor sensitivity leads to increase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possibility for orthostatic hypotension. Orthostatic hypotension occurs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because the circulation does not respond quickly to postural changes.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4.Decreased efficiency of venous valves leads to decrease venous return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and increase incidence of varicosities and dependent </a:t>
            </a:r>
            <a:r>
              <a:rPr lang="en-GB" sz="3200" dirty="0" err="1">
                <a:latin typeface="Times New Roman" panose="02020603050405020304" pitchFamily="18" charset="0"/>
                <a:cs typeface="Times New Roman" panose="02020603050405020304" pitchFamily="18" charset="0"/>
              </a:rPr>
              <a:t>edema</a:t>
            </a:r>
            <a:r>
              <a:rPr lang="en-GB" sz="3200" dirty="0">
                <a:latin typeface="Times New Roman" panose="02020603050405020304" pitchFamily="18" charset="0"/>
                <a:cs typeface="Times New Roman" panose="02020603050405020304" pitchFamily="18" charset="0"/>
              </a:rPr>
              <a:t>.</a:t>
            </a:r>
          </a:p>
        </p:txBody>
      </p:sp>
      <p:pic>
        <p:nvPicPr>
          <p:cNvPr id="4" name="Picture 3" descr="A logo of a university&#10;&#10;Description automatically generated">
            <a:extLst>
              <a:ext uri="{FF2B5EF4-FFF2-40B4-BE49-F238E27FC236}">
                <a16:creationId xmlns:a16="http://schemas.microsoft.com/office/drawing/2014/main" id="{522D547F-CD5B-F04E-B6F1-9B59B1683A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3655" y="0"/>
            <a:ext cx="2166424" cy="1463040"/>
          </a:xfrm>
          <a:prstGeom prst="rect">
            <a:avLst/>
          </a:prstGeom>
        </p:spPr>
      </p:pic>
    </p:spTree>
    <p:extLst>
      <p:ext uri="{BB962C8B-B14F-4D97-AF65-F5344CB8AC3E}">
        <p14:creationId xmlns:p14="http://schemas.microsoft.com/office/powerpoint/2010/main" val="1098463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CBBA3-ECB3-BE0A-22AD-29BA5E82629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297042-758A-2FFE-229F-5928DC08CFF7}"/>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Common problems related to cardiovascular system changes: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39963AF2-8DFC-627F-CB1A-DD749DAFE0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9509" y="0"/>
            <a:ext cx="1220569" cy="1012874"/>
          </a:xfrm>
          <a:prstGeom prst="rect">
            <a:avLst/>
          </a:prstGeom>
        </p:spPr>
      </p:pic>
      <p:graphicFrame>
        <p:nvGraphicFramePr>
          <p:cNvPr id="2" name="Diagram 1">
            <a:extLst>
              <a:ext uri="{FF2B5EF4-FFF2-40B4-BE49-F238E27FC236}">
                <a16:creationId xmlns:a16="http://schemas.microsoft.com/office/drawing/2014/main" id="{8B6A1795-E844-FF1D-C8AC-CBD170EA94E1}"/>
              </a:ext>
            </a:extLst>
          </p:cNvPr>
          <p:cNvGraphicFramePr/>
          <p:nvPr>
            <p:extLst>
              <p:ext uri="{D42A27DB-BD31-4B8C-83A1-F6EECF244321}">
                <p14:modId xmlns:p14="http://schemas.microsoft.com/office/powerpoint/2010/main" val="948104946"/>
              </p:ext>
            </p:extLst>
          </p:nvPr>
        </p:nvGraphicFramePr>
        <p:xfrm>
          <a:off x="-1" y="1448656"/>
          <a:ext cx="12191999" cy="54093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245475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TotalTime>
  <Words>1906</Words>
  <Application>Microsoft Office PowerPoint</Application>
  <PresentationFormat>Widescreen</PresentationFormat>
  <Paragraphs>252</Paragraphs>
  <Slides>41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41</vt:i4>
      </vt:variant>
    </vt:vector>
  </HeadingPairs>
  <TitlesOfParts>
    <vt:vector size="4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Salih Ahmed</cp:lastModifiedBy>
  <cp:revision>61</cp:revision>
  <dcterms:created xsi:type="dcterms:W3CDTF">2025-09-13T20:38:58Z</dcterms:created>
  <dcterms:modified xsi:type="dcterms:W3CDTF">2025-09-26T15:40:35Z</dcterms:modified>
</cp:coreProperties>
</file>