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6" r:id="rId2"/>
  </p:sldMasterIdLst>
  <p:notesMasterIdLst>
    <p:notesMasterId r:id="rId26"/>
  </p:notesMasterIdLst>
  <p:sldIdLst>
    <p:sldId id="554" r:id="rId3"/>
    <p:sldId id="555" r:id="rId4"/>
    <p:sldId id="256" r:id="rId5"/>
    <p:sldId id="260" r:id="rId6"/>
    <p:sldId id="258" r:id="rId7"/>
    <p:sldId id="259" r:id="rId8"/>
    <p:sldId id="261" r:id="rId9"/>
    <p:sldId id="262" r:id="rId10"/>
    <p:sldId id="263" r:id="rId11"/>
    <p:sldId id="593" r:id="rId12"/>
    <p:sldId id="592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88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BE286-7D81-4BFE-BE9E-A3A31367D40D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25E15-A257-408C-BB0E-CB3461E5A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5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6EC3255E-428A-9B2D-607B-9D1FC89A6E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65163" y="1149350"/>
            <a:ext cx="5514975" cy="3103563"/>
          </a:xfrm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55E0B64-03FF-68AE-862F-97E1F0C21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4CB4035A-C8CB-394E-87BF-720DA2656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1559D-011D-401E-A41F-9E59C54522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25E15-A257-408C-BB0E-CB3461E5A2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94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DCB5A-EB6C-4FDF-9AB7-49EB6D1331A3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573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2AF0C-DFB0-4046-ABBA-AF175476A53D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50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2AF0C-DFB0-4046-ABBA-AF175476A53D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4438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2AF0C-DFB0-4046-ABBA-AF175476A53D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09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2AF0C-DFB0-4046-ABBA-AF175476A53D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0608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2AF0C-DFB0-4046-ABBA-AF175476A53D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561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B6E38-E2C6-42D8-8599-B5906A6CA07F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669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2E6F2-C0DC-4CEC-AE47-310AB44B117F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623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C06A-10F3-4936-947B-6DFA948849D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CC19-F97F-4BCA-B987-D550971B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0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C06A-10F3-4936-947B-6DFA948849D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CC19-F97F-4BCA-B987-D550971B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0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C06A-10F3-4936-947B-6DFA948849D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CC19-F97F-4BCA-B987-D550971B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8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2EB87-9973-4CFF-BAEF-1102F69A3DEB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73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C06A-10F3-4936-947B-6DFA948849D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CC19-F97F-4BCA-B987-D550971B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99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C06A-10F3-4936-947B-6DFA948849D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CC19-F97F-4BCA-B987-D550971B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51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C06A-10F3-4936-947B-6DFA948849D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CC19-F97F-4BCA-B987-D550971B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41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C06A-10F3-4936-947B-6DFA948849D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CC19-F97F-4BCA-B987-D550971B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54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C06A-10F3-4936-947B-6DFA948849D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CC19-F97F-4BCA-B987-D550971B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4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C06A-10F3-4936-947B-6DFA948849D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CC19-F97F-4BCA-B987-D550971B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18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C06A-10F3-4936-947B-6DFA948849D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CC19-F97F-4BCA-B987-D550971B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00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C06A-10F3-4936-947B-6DFA948849D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CC19-F97F-4BCA-B987-D550971B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60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12025-AE95-4BFC-B48A-FA589A01C9D2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222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11DDF8-29B9-4C44-BB85-F049F34BB4F2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98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0DE17-D03D-47BC-A4F8-300DB3D1292B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08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663B09-0090-48C1-92D1-B73CD05DBA07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1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D032C7-5182-4F6A-BCBE-5EA5333A2575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80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1FBEA4-E2B8-4F15-BAC4-DC4EBDFFC248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22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46C93E-5CD8-4482-B1CE-F91C46542239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6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9C06A-10F3-4936-947B-6DFA948849D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CCCC19-F97F-4BCA-B987-D550971B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7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9C06A-10F3-4936-947B-6DFA948849D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CCC19-F97F-4BCA-B987-D550971B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631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16827CA0-ADDD-D038-F9B1-AE2EA3A61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CDEB81-AE06-AC60-5AE6-1A0D35870EC5}"/>
              </a:ext>
            </a:extLst>
          </p:cNvPr>
          <p:cNvSpPr/>
          <p:nvPr/>
        </p:nvSpPr>
        <p:spPr>
          <a:xfrm>
            <a:off x="1979614" y="623888"/>
            <a:ext cx="6478587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prstClr val="black"/>
                </a:solidFill>
                <a:latin typeface="Calibri"/>
              </a:rPr>
              <a:t>Tishk International University</a:t>
            </a:r>
          </a:p>
          <a:p>
            <a:pPr>
              <a:defRPr/>
            </a:pPr>
            <a:r>
              <a:rPr lang="en-US" sz="2800" b="1" kern="0" dirty="0">
                <a:solidFill>
                  <a:prstClr val="black"/>
                </a:solidFill>
                <a:latin typeface="Calibri"/>
              </a:rPr>
              <a:t>Faculty  of Nursing</a:t>
            </a:r>
          </a:p>
          <a:p>
            <a:pPr>
              <a:defRPr/>
            </a:pPr>
            <a:endParaRPr lang="en-US" sz="2800" b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C3F8C1-29A7-CADF-E313-8AAE3D4B7885}"/>
              </a:ext>
            </a:extLst>
          </p:cNvPr>
          <p:cNvSpPr/>
          <p:nvPr/>
        </p:nvSpPr>
        <p:spPr>
          <a:xfrm>
            <a:off x="2209801" y="3048000"/>
            <a:ext cx="7339013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                       GENETICS </a:t>
            </a:r>
            <a:endParaRPr lang="en-US" sz="4400" b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6B7A86-49FB-5800-7041-7132F74267AF}"/>
              </a:ext>
            </a:extLst>
          </p:cNvPr>
          <p:cNvSpPr/>
          <p:nvPr/>
        </p:nvSpPr>
        <p:spPr>
          <a:xfrm>
            <a:off x="1061884" y="4038601"/>
            <a:ext cx="914891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3200" b="1" kern="0" dirty="0">
              <a:solidFill>
                <a:srgbClr val="0070C0"/>
              </a:solidFill>
              <a:latin typeface="Calibri"/>
            </a:endParaRPr>
          </a:p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Prof.Dr. Galawezh O. Othman</a:t>
            </a:r>
          </a:p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Calibri"/>
              </a:rPr>
              <a:t>         PhD in molecular Biology </a:t>
            </a:r>
          </a:p>
        </p:txBody>
      </p:sp>
    </p:spTree>
  </p:cSld>
  <p:clrMapOvr>
    <a:masterClrMapping/>
  </p:clrMapOvr>
  <p:transition spd="slow">
    <p:sndAc>
      <p:stSnd>
        <p:snd r:embed="rId3" name="DRUMROLL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DB60D-7EED-F585-C40A-AB43A3C2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FE8C85-0D57-0FD9-6A87-D5D6C6EC6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0" y="69575"/>
            <a:ext cx="11956773" cy="673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08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FC8CD-33FB-4464-DF9C-3563D54B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36178-5455-D77F-6A20-94614A4D0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" y="148659"/>
            <a:ext cx="12113342" cy="656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99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AD644-5562-5A39-BB45-1EC8B251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F85BB-E018-1210-EE0D-D31EBE23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2A32C-3DEC-A528-CC23-B1B3B4066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37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48E7-80E6-E7B5-FDFF-8FFF7C62F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7670A-A838-22BF-A868-90BAE8D13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B8C0E-D25E-F5C6-3598-BFA003C9C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55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E23AD-444D-A0B9-0D02-6B90CE9D5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A5229-EDCB-BEE5-601F-32DFB33F8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27C7B-5E3D-2E0A-54D4-6644A9B6D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81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D4105-104F-371B-F340-5DA1F688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FD0B6-05BC-E896-5522-645AB2FBD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3318E-8752-D00E-9237-80E223E5E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6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AF816-89B9-E8F0-882B-9730DA13C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571C1-05EB-F9FD-3341-2944CB20D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2CE39-FB39-2C08-E759-49DAEAFD8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4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FBE8F-2726-FAF6-ED50-EF1F7116E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B088B-034F-D87D-42E2-2A9E37FF0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7B83E-D987-3DEF-D077-265A78AD3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76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FC05-DCA2-1AB7-B0B0-EEF3A176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A1E9B-33A8-82C3-BCC3-99E861F1D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4A48A9-0D8F-82E5-339F-B8ABF1E9E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88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D83F8-2A98-0CFD-4B7B-7780E4DEC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6905C-A0F4-5D31-267C-3A224EA72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FE76C-A633-278C-9037-15CA09A3A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66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0FE113-EE7B-D2CC-D70C-222BD987D2D3}"/>
              </a:ext>
            </a:extLst>
          </p:cNvPr>
          <p:cNvSpPr txBox="1"/>
          <p:nvPr/>
        </p:nvSpPr>
        <p:spPr>
          <a:xfrm>
            <a:off x="491613" y="2384323"/>
            <a:ext cx="103042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Introduction  to Genetics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145FB-EF7C-06D9-54B8-4C2A9D96A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684" y="0"/>
            <a:ext cx="2661008" cy="2384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43DF3A-66CE-50FD-C41A-6B5FE6579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929" y="3550859"/>
            <a:ext cx="4355689" cy="30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24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0DF22-773B-A2FB-BA70-855DC4758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49E31-1531-C4EE-97E2-35057AC67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227B9-DA9D-C88F-A9D1-81180713E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0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67AA-50C3-8A49-E3D0-32BD129A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CCB24-476A-07A6-216F-ABEF7D251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640B6-123F-36AA-1D71-5CD667421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64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BDA73-4629-E965-A3D8-D15A873AC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04B9E-30AB-8BFA-A7A7-9AF9782F3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3EBBE-CCFF-B679-FD77-A0CFE2BD0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2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59872-0A77-F472-60A1-C7992767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B945A-09C1-F0D3-1829-1C2A9FFED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EE914A-D2DF-0C00-6A42-2624008DB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73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C0677-DA0B-9B0B-1461-EE5EF6F1C2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DF235-26D3-9129-7630-3851D5D6A1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B13A5-CD9F-3E0A-7D5D-4DEC8A163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62" y="719137"/>
            <a:ext cx="936307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60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B7F8D-C52A-F70C-3CD6-A25D22CA0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38B02-F052-BEB0-F705-3F43F266F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70C724-E383-EFC5-AEC3-76A3378D5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6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15BB-DDEF-0B06-13D4-80DC9BDC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92F2B-61C0-BE6E-FC73-25AF23F04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2B6D5-CF00-E85A-23E7-85D9A3821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93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5E4B-17E8-B666-6C1E-8AEB3275C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0795E-CACF-1F9F-D428-E522B5C83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6C31E-26AA-FE83-A29E-9187797AC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55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F90D4-036A-422B-51A4-7BC59AD2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D0692-26BF-9008-A8D1-17962BADE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583FA-B57C-9659-B861-F6BAB50EC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85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8B86-94F3-6780-AE58-2510F460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9841D-CBBC-AD7F-A244-D58EDCF86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1C06C-20DD-8B1F-D0D4-2951DDB28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24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05B33-79DA-12B3-4CCB-28AD28B58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BB190-B619-A852-D6C2-AF2CC62F0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D72D3C-681B-72F2-8302-D5487E3A6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1311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26</Words>
  <Application>Microsoft Office PowerPoint</Application>
  <PresentationFormat>Widescreen</PresentationFormat>
  <Paragraphs>9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Times</vt:lpstr>
      <vt:lpstr>Trebuchet MS</vt:lpstr>
      <vt:lpstr>Wingdings 3</vt:lpstr>
      <vt:lpstr>Facet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Galawezh Obed</dc:creator>
  <cp:lastModifiedBy>Galawezh Obed</cp:lastModifiedBy>
  <cp:revision>32</cp:revision>
  <dcterms:created xsi:type="dcterms:W3CDTF">2024-01-12T19:04:51Z</dcterms:created>
  <dcterms:modified xsi:type="dcterms:W3CDTF">2025-10-07T17:22:23Z</dcterms:modified>
</cp:coreProperties>
</file>