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nab Nizar" userId="c9edc653-d0c9-453c-8216-31b5723ae8d9" providerId="ADAL" clId="{F420CD72-1818-41B8-9E0A-C9166BFB9AC9}"/>
    <pc:docChg chg="modSld">
      <pc:chgData name="Zainab Nizar" userId="c9edc653-d0c9-453c-8216-31b5723ae8d9" providerId="ADAL" clId="{F420CD72-1818-41B8-9E0A-C9166BFB9AC9}" dt="2025-11-06T06:53:06.199" v="5" actId="20577"/>
      <pc:docMkLst>
        <pc:docMk/>
      </pc:docMkLst>
      <pc:sldChg chg="modSp mod">
        <pc:chgData name="Zainab Nizar" userId="c9edc653-d0c9-453c-8216-31b5723ae8d9" providerId="ADAL" clId="{F420CD72-1818-41B8-9E0A-C9166BFB9AC9}" dt="2025-11-06T06:53:06.199" v="5" actId="20577"/>
        <pc:sldMkLst>
          <pc:docMk/>
          <pc:sldMk cId="1557322135" sldId="256"/>
        </pc:sldMkLst>
        <pc:spChg chg="mod">
          <ac:chgData name="Zainab Nizar" userId="c9edc653-d0c9-453c-8216-31b5723ae8d9" providerId="ADAL" clId="{F420CD72-1818-41B8-9E0A-C9166BFB9AC9}" dt="2025-11-06T06:53:06.199" v="5" actId="20577"/>
          <ac:spMkLst>
            <pc:docMk/>
            <pc:sldMk cId="1557322135" sldId="256"/>
            <ac:spMk id="2" creationId="{154D62CE-9B45-340E-E141-E2F5D5C08A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384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2680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113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5037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322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2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7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5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0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62CE-9B45-340E-E141-E2F5D5C08A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03925" y="2270125"/>
            <a:ext cx="6188075" cy="4116388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Students’ book Starter and Unit one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 key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 Nizar Karam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English 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 203/I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3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ome | Tishk International University | The future is here">
            <a:extLst>
              <a:ext uri="{FF2B5EF4-FFF2-40B4-BE49-F238E27FC236}">
                <a16:creationId xmlns:a16="http://schemas.microsoft.com/office/drawing/2014/main" id="{E2ED937C-5E30-0719-C641-A737BF81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3" y="1252026"/>
            <a:ext cx="4585311" cy="45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2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771A-0D89-AF97-AB33-2299E4BF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D439C-7FC9-BBD8-AF84-A48E1812E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903" y="2133600"/>
            <a:ext cx="6992020" cy="37782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65DD23C-262D-1188-A68F-02C25E0DC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B2A2-FF51-2C32-21AE-CC8771FE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5 Page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0EAE2-E4B2-4600-8E63-92EE65CF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998" y="2133600"/>
            <a:ext cx="6309830" cy="37782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44CCFEA-319A-8F4A-39C4-073C341C8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EE7A-3F48-79FD-955C-666C8042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F344E-EBED-AB89-7772-7509A5BE8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13" y="2230909"/>
            <a:ext cx="8761412" cy="449585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55A36CE-E5F5-3C1C-87ED-D6BCFFCEA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AF36-9A44-FCDC-F825-9345FCD9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Ex.6 Page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DD0FB-FCB5-FE6D-F423-E401416DD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6" y="2290483"/>
            <a:ext cx="4232655" cy="4567517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A654B66-C5ED-730C-B277-F57F51A92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6D89-C21A-4421-A92F-67A0F00F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Ex.7 Page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56861-B46A-07EE-4F6B-E0C20DD49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488" y="2389187"/>
            <a:ext cx="8324850" cy="326707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C9CE405-C211-7354-57B5-4439003B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3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C914-903D-022E-36DA-BDA9161E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EB824-7CB4-5F96-41A5-2C0796AF2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338" y="2703512"/>
            <a:ext cx="8439150" cy="26384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7E1881D-4C08-ACDD-47A3-58C8822EA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7F11-9BC6-C0CF-4436-DFD5D66D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68145-929E-C9A6-AD15-5AC366D0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" y="2524334"/>
            <a:ext cx="7193272" cy="420243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F1A5923-C0E6-35E2-2629-78E72C01E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9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C1FC-4F74-224E-4DB4-0F71D493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853D1-CB2C-1C1E-3003-765B45FE6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6" y="2603500"/>
            <a:ext cx="5672793" cy="34163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F413868-0041-F29E-01EA-5AE1728E6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949D-80B2-5D23-5170-83100E3A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36C55-A5CC-D7B1-C5EA-BB7D1B530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3" y="2464904"/>
            <a:ext cx="7752280" cy="3975652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E2A5851-9E57-0E4F-40A9-CE1EA4E60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40733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D277-7822-9B57-F91B-7165328A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Ex.5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BF8F3-3E67-3708-59F4-FAAE24FF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2603499"/>
            <a:ext cx="8203096" cy="381725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2E97E0A-66A2-54C1-E47D-0410B86D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4259-F5ED-BE12-16CF-5223C006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2 page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1DD5B2-9C38-19CF-4A23-2C3CF392A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2518608"/>
            <a:ext cx="8373476" cy="3145592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F2AB8A1-C450-88FE-5CB4-698663BA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1B4A-B1F1-9619-5532-E1252787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6E794-D746-2A4A-1EB8-D55694CF8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4" y="2707531"/>
            <a:ext cx="9114961" cy="3882113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8A17C1D-F729-4008-2AA1-16EFEAE0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BE4-800B-54EC-4778-F8C45D92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7" y="1868557"/>
            <a:ext cx="8123583" cy="4041913"/>
          </a:xfrm>
        </p:spPr>
        <p:txBody>
          <a:bodyPr>
            <a:normAutofit/>
          </a:bodyPr>
          <a:lstStyle/>
          <a:p>
            <a:r>
              <a:rPr lang="en-US" sz="17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one </a:t>
            </a:r>
          </a:p>
        </p:txBody>
      </p:sp>
    </p:spTree>
    <p:extLst>
      <p:ext uri="{BB962C8B-B14F-4D97-AF65-F5344CB8AC3E}">
        <p14:creationId xmlns:p14="http://schemas.microsoft.com/office/powerpoint/2010/main" val="974619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1D45-E1B3-820D-3DE3-D4B47613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6D563-7681-7F20-C071-2C2687C52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40" y="2620616"/>
            <a:ext cx="8354500" cy="410614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C1C29DC-7E57-1AB3-1B2C-530420BBF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6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640B-8E2A-6D38-821F-0727CC90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51283-C9C8-3D13-6EE1-732310B37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317750"/>
            <a:ext cx="8534400" cy="34099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A9732E3-5272-0E69-D0B6-DDB8C8BC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2FAF-1250-4CA9-7CEF-9D41E93A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06AD9-F970-6F47-9613-BC2BD548A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96" y="2533368"/>
            <a:ext cx="8481357" cy="3038273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47D3511-B414-95BE-5A03-DDA0CF52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CC52-3E69-BB38-FE00-3DE22446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15CE1-4283-1E89-D3BC-76585B227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2603500"/>
            <a:ext cx="7451719" cy="34163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8C7621D-0125-58C5-3E39-4E395FD2A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AC85-7060-9F89-B261-237A11BF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3DC320-888B-514D-7741-829286113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63" y="2212466"/>
            <a:ext cx="9130746" cy="435398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AEFA5B4-4460-C205-B7B4-C2452A788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526F-D599-E3E9-F80F-45A3C6D9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Ex.5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6BC17-A51E-76DA-7A20-F60623B07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588" y="2398712"/>
            <a:ext cx="8248650" cy="32480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F4AC8C4-84F5-B8BE-28B7-2EC385643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6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3CA7-B422-F736-6992-5A7EE14D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1 Page 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4AD62-EE63-CF21-693B-304F897B7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26" y="2160353"/>
            <a:ext cx="8173944" cy="454856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A4D98C4-4F96-E194-C8A8-450876112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E9DD-8F0A-4A5C-6192-5235C5F1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AABD3-55C7-7080-945C-CCBD7FA4B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32" y="2212837"/>
            <a:ext cx="5832427" cy="990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35A68-E117-9269-79EF-AABCB4DE7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2" y="4244215"/>
            <a:ext cx="7299933" cy="2371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6C47B-6A13-4008-0994-52402906A2B6}"/>
              </a:ext>
            </a:extLst>
          </p:cNvPr>
          <p:cNvSpPr txBox="1"/>
          <p:nvPr/>
        </p:nvSpPr>
        <p:spPr>
          <a:xfrm>
            <a:off x="1154954" y="3697357"/>
            <a:ext cx="460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Ex.4 Page 14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C9D074D9-EDC7-2CB0-D5F8-0128F9078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6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814C-BD2E-B786-1C53-246CE7C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it Page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A7C96D-1677-6825-ACB4-AE80448E0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763" y="2798762"/>
            <a:ext cx="6972300" cy="24479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838D643-F7A4-CA33-0878-6ED45E324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4827-F579-4D38-200E-F99BC967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5 Page 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2A6CD-8657-4BE5-B83C-7094CF3E4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2226364"/>
            <a:ext cx="7845287" cy="463163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935E2DF-D774-B983-3952-3C2D9A54B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6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A703-E337-AA63-AF38-C9132866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03DD9E-4014-AEA3-3F73-22F2A0F79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53" y="2663687"/>
            <a:ext cx="8758392" cy="27957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DF11D6D-5C18-F898-3DFC-9F4043665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9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F2E2-C5EA-3AD0-AC33-2DA5AA4D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B0FD2-2642-8796-D421-3E420364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2603500"/>
            <a:ext cx="7961410" cy="34163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0DC1A74-D714-671B-1CCE-A0C8313D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1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2819-BF5F-1FA9-8A4F-536ECD7F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6B6A7-B0B0-4268-D1C6-BB623CC82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340" y="2133600"/>
            <a:ext cx="7081145" cy="37782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8A834A4-9A7B-E0F5-FF0B-079CB8D1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7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0151-9FE8-5F90-D33E-305107B8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7C550-930C-F501-5010-28DBD279E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11" y="2121000"/>
            <a:ext cx="7118052" cy="449514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BBBF69F-81D5-E7E6-5630-60F2FAB61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8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B757-0C0C-9739-D272-D99A6DE3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FEC021-54BD-068E-E135-CA066F145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2395714"/>
            <a:ext cx="7985825" cy="419392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EF9AA27-7314-E1D4-E13C-E0389CF4C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1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9DB3-8AF9-4F37-EF21-4C321A79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1A2642-A4C3-7900-50C0-06C74BDD4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26" y="2860842"/>
            <a:ext cx="7304605" cy="220804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20E33962-FE36-991A-F07B-3BE799D0C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7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4476-15B8-9169-22C2-88F3C8F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4ED91-8A42-2B86-2E59-6FFF4DC46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2563426"/>
            <a:ext cx="8199955" cy="319167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73CD822-6E22-2178-A580-FD79F1CE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8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8515-D967-F396-70D4-14A5FDA7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F28480-3541-BEC1-3F83-D20469ED9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55" y="2459585"/>
            <a:ext cx="8761412" cy="398428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FF68A71-3A9C-3EF3-3146-8976F3A0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6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C636-F96D-4E85-EA1C-B514600F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5AB6A-CF0F-7DEE-9AFB-9557BBE9C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3" y="2384484"/>
            <a:ext cx="5724939" cy="4364583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3A3406C-B03F-9BD7-4D57-D0FA862F6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75C2-59FF-AA04-E6F7-06AF9540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4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A4425-BE52-DABD-3B7E-0949D61B6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06" y="2108563"/>
            <a:ext cx="7403284" cy="422928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21D4426-3BEB-D4BF-DE2E-79660CA8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6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36FC-27F2-799B-E75D-52026B86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31123-87C3-EF95-97E4-94C66887A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61" y="2438308"/>
            <a:ext cx="8263121" cy="428845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6C8D0FB5-2F6F-F31A-2E10-0E8C2E3FC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2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2344-C96E-A45D-7D08-D283B769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Ex.5 Page 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AE73E3-C5FF-39CD-174A-16BC2A88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84" y="2198526"/>
            <a:ext cx="6223118" cy="4470631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6810775-1C4F-A37B-D8D8-99568D54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1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99D7-3EC2-D164-AE7B-27C61E27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Ex.6 Page 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E657A-3C11-4764-BD2E-B4F9DD016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97" y="2529916"/>
            <a:ext cx="8451318" cy="419684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BBA7455-20C8-1BBD-F770-DB1708BCF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36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225E-6BC8-3E3D-2984-DA481F9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it Page19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4B9FE-959E-A04D-3067-044F091A8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2" y="2516462"/>
            <a:ext cx="8521528" cy="305248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252CDF7-FB1F-9894-E95F-1362D2FE7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3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4A49-1BF4-2A66-DEF9-AC6A493C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3C4BE7-B4DD-3842-29A5-681920ECD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2528455"/>
            <a:ext cx="8225873" cy="419830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CE0D088-4285-1076-DEBD-A86D9EE70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7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1D65-2514-EF2D-C017-97B13156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F2D52-FB59-FE2C-26B2-D783FF4B0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23" y="1852129"/>
            <a:ext cx="8343900" cy="25336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1EEB0-C37E-0957-7926-E418AACD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5" y="4385779"/>
            <a:ext cx="7877175" cy="2295525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6C380FFF-245A-AEC3-7C77-C6CB5147D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4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3F13-00DA-8FF1-B3E3-92AF82B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E5D06-2C33-9DAC-4A7E-79931E87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425" y="2284412"/>
            <a:ext cx="8562975" cy="34766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A1B095E-B4E7-CD5E-D7C6-27C60BC52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6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041F-2FAF-47E8-2925-50907880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19E396-2FD1-1DF0-63CC-058D13F7C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5" y="2402222"/>
            <a:ext cx="8320579" cy="445577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4CDDA0D-BE4C-5793-B4CB-DE4C6B35D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74E2-5880-4EF9-6E48-A6E8A53D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D010F-2246-1087-E52D-B82B8F78D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735" y="1933713"/>
            <a:ext cx="4733925" cy="1257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609EF-B2CD-DB3A-9FF5-629BDA0FD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39" y="1933713"/>
            <a:ext cx="2752725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4D9A78-AE2C-FDA8-7D0F-747F44252FA4}"/>
              </a:ext>
            </a:extLst>
          </p:cNvPr>
          <p:cNvSpPr txBox="1"/>
          <p:nvPr/>
        </p:nvSpPr>
        <p:spPr>
          <a:xfrm>
            <a:off x="7659757" y="1099930"/>
            <a:ext cx="30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Ex.2 Page 21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14F902A7-6201-8A37-7CD1-A08C287B8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7F1B-601B-9F19-EC67-29331051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21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F14AE6-5996-8DC1-5E02-60C342CA1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978689"/>
            <a:ext cx="3695342" cy="27265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29BC4-83FA-2997-FD56-1AC32E1E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96" y="1931575"/>
            <a:ext cx="3987869" cy="2975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DC841-F7AE-7131-2B93-C4B0C551B36F}"/>
              </a:ext>
            </a:extLst>
          </p:cNvPr>
          <p:cNvSpPr txBox="1"/>
          <p:nvPr/>
        </p:nvSpPr>
        <p:spPr>
          <a:xfrm>
            <a:off x="6468096" y="1126435"/>
            <a:ext cx="333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Ex.4 Page 21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475CD0E4-3D5D-505D-6B89-C96DD9D8C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050B-25BA-606B-278C-882B5B28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2 Page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C44B1-9EF7-7FCF-005F-5EB8C4171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613" y="2574925"/>
            <a:ext cx="8610600" cy="28956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B9266F2-8EB5-7F08-93B6-BDA66740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5952-C3FE-B2B6-67F8-DA2A2769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5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1AC266-0C4C-00F1-35A8-9BC54CAE0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775" y="2546350"/>
            <a:ext cx="7534275" cy="29527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5AA7983-2413-134B-0D36-36DC1E06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8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2EC8-0BB7-BDBB-06F2-21AC32BE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3A84C-4CB9-8AA3-7B40-153D7769F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2642276"/>
            <a:ext cx="8317842" cy="408448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6AF3F0EA-E6B5-9D2C-ED2C-FAF54613E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BD46-D88B-EEA6-F924-458C3E6F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6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5B678-A4CF-C8C3-F04D-7AFF9401D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225" y="2189162"/>
            <a:ext cx="8715375" cy="36671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EA36650-322B-4563-7C9B-0A2886472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7F92-4D04-E10D-C5B2-FC82A4FE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D3F5C-5FAF-CA78-071D-12FFFEFB2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2146852"/>
            <a:ext cx="7907489" cy="447260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1414547-5DB1-BD53-4430-32F0516E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8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284</Words>
  <Application>Microsoft Office PowerPoint</Application>
  <PresentationFormat>Widescreen</PresentationFormat>
  <Paragraphs>52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Century Gothic</vt:lpstr>
      <vt:lpstr>Times New Roman</vt:lpstr>
      <vt:lpstr>Wingdings 3</vt:lpstr>
      <vt:lpstr>Wisp</vt:lpstr>
      <vt:lpstr>Students’ book Starter and Unit one Exercises answer key  Zainab Nizar Karam Advanced English - ELT 203/I 2024 – 2025 First Semester week 3  </vt:lpstr>
      <vt:lpstr>Ex. 2 page 4</vt:lpstr>
      <vt:lpstr>Explore it Page 4</vt:lpstr>
      <vt:lpstr>Ex. 3 Page 4 </vt:lpstr>
      <vt:lpstr>Ex. 2 Page 5</vt:lpstr>
      <vt:lpstr>Ex.3 Page 5  </vt:lpstr>
      <vt:lpstr>Ex.4 Page 5</vt:lpstr>
      <vt:lpstr>Ex.1 Page 6 </vt:lpstr>
      <vt:lpstr>Ex.2 Page 6</vt:lpstr>
      <vt:lpstr>Ex. 3 Page 6</vt:lpstr>
      <vt:lpstr>Ex. 5 Page 6</vt:lpstr>
      <vt:lpstr>Ex.3 Page 7</vt:lpstr>
      <vt:lpstr>Ex.6 Page 7</vt:lpstr>
      <vt:lpstr>Ex.7 Page 7</vt:lpstr>
      <vt:lpstr>Ex.1 Page 8</vt:lpstr>
      <vt:lpstr>Ex.2 Page 8</vt:lpstr>
      <vt:lpstr>Ex.3 Page 8</vt:lpstr>
      <vt:lpstr>Ex.4 Page 8</vt:lpstr>
      <vt:lpstr>Ex.5 Page 8</vt:lpstr>
      <vt:lpstr>Ex.4 Page 9</vt:lpstr>
      <vt:lpstr>Unit one </vt:lpstr>
      <vt:lpstr>Ex.2 Page 12</vt:lpstr>
      <vt:lpstr>Ex.1 Page 13</vt:lpstr>
      <vt:lpstr>Ex.2 page 13</vt:lpstr>
      <vt:lpstr>Ex.3 Page 13</vt:lpstr>
      <vt:lpstr>Ex.4 Page 13</vt:lpstr>
      <vt:lpstr>Ex.5 Page 13</vt:lpstr>
      <vt:lpstr>Ex. 1 Page 14</vt:lpstr>
      <vt:lpstr>Ex.3 Page 14</vt:lpstr>
      <vt:lpstr>Ex. 5 Page 14</vt:lpstr>
      <vt:lpstr>Ex.1 Page 15</vt:lpstr>
      <vt:lpstr>Ex.2 Page 15</vt:lpstr>
      <vt:lpstr>Ex. 3 Page 15</vt:lpstr>
      <vt:lpstr>Ex.2 Page 16</vt:lpstr>
      <vt:lpstr>Ex.3 Page 16</vt:lpstr>
      <vt:lpstr>Ex.4 Page 16</vt:lpstr>
      <vt:lpstr>Ex.3 Page 17</vt:lpstr>
      <vt:lpstr>Ex.4 Page 17</vt:lpstr>
      <vt:lpstr>Ex.3 Page 18</vt:lpstr>
      <vt:lpstr>Ex.4 Page 19</vt:lpstr>
      <vt:lpstr>Ex.5 Page 19</vt:lpstr>
      <vt:lpstr>Ex.6 Page 19</vt:lpstr>
      <vt:lpstr>Explore it Page19</vt:lpstr>
      <vt:lpstr>Ex.1 Page 20</vt:lpstr>
      <vt:lpstr>Ex.2 Page 20</vt:lpstr>
      <vt:lpstr>Ex.3 Page 20</vt:lpstr>
      <vt:lpstr>Ex.4 Page 20</vt:lpstr>
      <vt:lpstr>Ex.1 Page 21</vt:lpstr>
      <vt:lpstr>Ex. 3 Page 21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Students’ book Starter and Unit one exercises answer key</dc:title>
  <dc:creator>MiQDAD</dc:creator>
  <cp:lastModifiedBy>Zainab Nizar</cp:lastModifiedBy>
  <cp:revision>11</cp:revision>
  <dcterms:created xsi:type="dcterms:W3CDTF">2024-01-12T18:44:26Z</dcterms:created>
  <dcterms:modified xsi:type="dcterms:W3CDTF">2025-11-06T06:53:06Z</dcterms:modified>
</cp:coreProperties>
</file>