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900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ainab Nizar" userId="c9edc653-d0c9-453c-8216-31b5723ae8d9" providerId="ADAL" clId="{F420CD72-1818-41B8-9E0A-C9166BFB9AC9}"/>
    <pc:docChg chg="modSld">
      <pc:chgData name="Zainab Nizar" userId="c9edc653-d0c9-453c-8216-31b5723ae8d9" providerId="ADAL" clId="{F420CD72-1818-41B8-9E0A-C9166BFB9AC9}" dt="2025-11-06T06:53:19.456" v="6" actId="20577"/>
      <pc:docMkLst>
        <pc:docMk/>
      </pc:docMkLst>
      <pc:sldChg chg="modSp mod">
        <pc:chgData name="Zainab Nizar" userId="c9edc653-d0c9-453c-8216-31b5723ae8d9" providerId="ADAL" clId="{F420CD72-1818-41B8-9E0A-C9166BFB9AC9}" dt="2025-11-06T06:53:19.456" v="6" actId="20577"/>
        <pc:sldMkLst>
          <pc:docMk/>
          <pc:sldMk cId="0" sldId="256"/>
        </pc:sldMkLst>
        <pc:spChg chg="mod">
          <ac:chgData name="Zainab Nizar" userId="c9edc653-d0c9-453c-8216-31b5723ae8d9" providerId="ADAL" clId="{F420CD72-1818-41B8-9E0A-C9166BFB9AC9}" dt="2025-11-06T06:53:19.456" v="6" actId="20577"/>
          <ac:spMkLst>
            <pc:docMk/>
            <pc:sldMk cId="0" sldId="256"/>
            <ac:spMk id="4" creationId="{6AA2383A-4836-53AF-E722-40BB0D76BBD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21486" y="-29768"/>
            <a:ext cx="2852343" cy="589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31592" y="2104643"/>
            <a:ext cx="9360408" cy="475335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190475" cy="6857998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0" y="0"/>
            <a:ext cx="965200" cy="6858000"/>
          </a:xfrm>
          <a:custGeom>
            <a:avLst/>
            <a:gdLst/>
            <a:ahLst/>
            <a:cxnLst/>
            <a:rect l="l" t="t" r="r" b="b"/>
            <a:pathLst>
              <a:path w="965200" h="6858000">
                <a:moveTo>
                  <a:pt x="964691" y="0"/>
                </a:moveTo>
                <a:lnTo>
                  <a:pt x="0" y="0"/>
                </a:lnTo>
                <a:lnTo>
                  <a:pt x="0" y="6858000"/>
                </a:lnTo>
                <a:lnTo>
                  <a:pt x="964691" y="6858000"/>
                </a:lnTo>
                <a:lnTo>
                  <a:pt x="964691" y="0"/>
                </a:lnTo>
                <a:close/>
              </a:path>
            </a:pathLst>
          </a:custGeom>
          <a:solidFill>
            <a:srgbClr val="1F2C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61644" y="0"/>
            <a:ext cx="45720" cy="6858000"/>
          </a:xfrm>
          <a:custGeom>
            <a:avLst/>
            <a:gdLst/>
            <a:ahLst/>
            <a:cxnLst/>
            <a:rect l="l" t="t" r="r" b="b"/>
            <a:pathLst>
              <a:path w="45719" h="6858000">
                <a:moveTo>
                  <a:pt x="45719" y="0"/>
                </a:moveTo>
                <a:lnTo>
                  <a:pt x="0" y="0"/>
                </a:lnTo>
                <a:lnTo>
                  <a:pt x="0" y="6858000"/>
                </a:lnTo>
                <a:lnTo>
                  <a:pt x="45719" y="6858000"/>
                </a:lnTo>
                <a:lnTo>
                  <a:pt x="45719" y="0"/>
                </a:lnTo>
                <a:close/>
              </a:path>
            </a:pathLst>
          </a:custGeom>
          <a:solidFill>
            <a:srgbClr val="8EC0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007363" y="0"/>
            <a:ext cx="7934325" cy="6858000"/>
          </a:xfrm>
          <a:custGeom>
            <a:avLst/>
            <a:gdLst/>
            <a:ahLst/>
            <a:cxnLst/>
            <a:rect l="l" t="t" r="r" b="b"/>
            <a:pathLst>
              <a:path w="7934325" h="6858000">
                <a:moveTo>
                  <a:pt x="7933944" y="0"/>
                </a:moveTo>
                <a:lnTo>
                  <a:pt x="0" y="0"/>
                </a:lnTo>
                <a:lnTo>
                  <a:pt x="0" y="6858000"/>
                </a:lnTo>
                <a:lnTo>
                  <a:pt x="7933944" y="6858000"/>
                </a:lnTo>
                <a:lnTo>
                  <a:pt x="7933944" y="0"/>
                </a:lnTo>
                <a:close/>
              </a:path>
            </a:pathLst>
          </a:custGeom>
          <a:solidFill>
            <a:srgbClr val="1F2C29">
              <a:alpha val="9215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941307" y="0"/>
            <a:ext cx="27940" cy="6858000"/>
          </a:xfrm>
          <a:custGeom>
            <a:avLst/>
            <a:gdLst/>
            <a:ahLst/>
            <a:cxnLst/>
            <a:rect l="l" t="t" r="r" b="b"/>
            <a:pathLst>
              <a:path w="27940" h="6858000">
                <a:moveTo>
                  <a:pt x="27431" y="0"/>
                </a:moveTo>
                <a:lnTo>
                  <a:pt x="0" y="0"/>
                </a:lnTo>
                <a:lnTo>
                  <a:pt x="0" y="6858000"/>
                </a:lnTo>
                <a:lnTo>
                  <a:pt x="27431" y="6858000"/>
                </a:lnTo>
                <a:lnTo>
                  <a:pt x="27431" y="0"/>
                </a:lnTo>
                <a:close/>
              </a:path>
            </a:pathLst>
          </a:custGeom>
          <a:solidFill>
            <a:srgbClr val="8EC0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831592" y="2104643"/>
            <a:ext cx="9360408" cy="475335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12190475" cy="6857998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0" y="0"/>
            <a:ext cx="965200" cy="6858000"/>
          </a:xfrm>
          <a:custGeom>
            <a:avLst/>
            <a:gdLst/>
            <a:ahLst/>
            <a:cxnLst/>
            <a:rect l="l" t="t" r="r" b="b"/>
            <a:pathLst>
              <a:path w="965200" h="6858000">
                <a:moveTo>
                  <a:pt x="964691" y="0"/>
                </a:moveTo>
                <a:lnTo>
                  <a:pt x="0" y="0"/>
                </a:lnTo>
                <a:lnTo>
                  <a:pt x="0" y="6858000"/>
                </a:lnTo>
                <a:lnTo>
                  <a:pt x="964691" y="6858000"/>
                </a:lnTo>
                <a:lnTo>
                  <a:pt x="964691" y="0"/>
                </a:lnTo>
                <a:close/>
              </a:path>
            </a:pathLst>
          </a:custGeom>
          <a:solidFill>
            <a:srgbClr val="1F2C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61644" y="0"/>
            <a:ext cx="45720" cy="6858000"/>
          </a:xfrm>
          <a:custGeom>
            <a:avLst/>
            <a:gdLst/>
            <a:ahLst/>
            <a:cxnLst/>
            <a:rect l="l" t="t" r="r" b="b"/>
            <a:pathLst>
              <a:path w="45719" h="6858000">
                <a:moveTo>
                  <a:pt x="45719" y="0"/>
                </a:moveTo>
                <a:lnTo>
                  <a:pt x="0" y="0"/>
                </a:lnTo>
                <a:lnTo>
                  <a:pt x="0" y="6858000"/>
                </a:lnTo>
                <a:lnTo>
                  <a:pt x="45719" y="6858000"/>
                </a:lnTo>
                <a:lnTo>
                  <a:pt x="45719" y="0"/>
                </a:lnTo>
                <a:close/>
              </a:path>
            </a:pathLst>
          </a:custGeom>
          <a:solidFill>
            <a:srgbClr val="8EC0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004316" y="0"/>
            <a:ext cx="10372725" cy="6858000"/>
          </a:xfrm>
          <a:custGeom>
            <a:avLst/>
            <a:gdLst/>
            <a:ahLst/>
            <a:cxnLst/>
            <a:rect l="l" t="t" r="r" b="b"/>
            <a:pathLst>
              <a:path w="10372725" h="6858000">
                <a:moveTo>
                  <a:pt x="10372344" y="0"/>
                </a:moveTo>
                <a:lnTo>
                  <a:pt x="0" y="0"/>
                </a:lnTo>
                <a:lnTo>
                  <a:pt x="0" y="6858000"/>
                </a:lnTo>
                <a:lnTo>
                  <a:pt x="10372344" y="6858000"/>
                </a:lnTo>
                <a:lnTo>
                  <a:pt x="10372344" y="0"/>
                </a:lnTo>
                <a:close/>
              </a:path>
            </a:pathLst>
          </a:custGeom>
          <a:solidFill>
            <a:srgbClr val="1F2C29">
              <a:alpha val="9215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1376659" y="0"/>
            <a:ext cx="27940" cy="6858000"/>
          </a:xfrm>
          <a:custGeom>
            <a:avLst/>
            <a:gdLst/>
            <a:ahLst/>
            <a:cxnLst/>
            <a:rect l="l" t="t" r="r" b="b"/>
            <a:pathLst>
              <a:path w="27940" h="6858000">
                <a:moveTo>
                  <a:pt x="27431" y="0"/>
                </a:moveTo>
                <a:lnTo>
                  <a:pt x="0" y="0"/>
                </a:lnTo>
                <a:lnTo>
                  <a:pt x="0" y="6858000"/>
                </a:lnTo>
                <a:lnTo>
                  <a:pt x="27431" y="6858000"/>
                </a:lnTo>
                <a:lnTo>
                  <a:pt x="27431" y="0"/>
                </a:lnTo>
                <a:close/>
              </a:path>
            </a:pathLst>
          </a:custGeom>
          <a:solidFill>
            <a:srgbClr val="8EC0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90876" y="778891"/>
            <a:ext cx="2736215" cy="543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AA2383A-4836-53AF-E722-40BB0D76BBD4}"/>
              </a:ext>
            </a:extLst>
          </p:cNvPr>
          <p:cNvSpPr txBox="1"/>
          <p:nvPr/>
        </p:nvSpPr>
        <p:spPr>
          <a:xfrm>
            <a:off x="5867400" y="1981200"/>
            <a:ext cx="520752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One Workbook answer key </a:t>
            </a:r>
            <a:b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Zainab Nizar Karam</a:t>
            </a:r>
            <a:b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Advanced English -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ELT 203/I</a:t>
            </a:r>
            <a:b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– 2025</a:t>
            </a:r>
            <a:b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Semester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Week 4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Home | Tishk International University | The future is here">
            <a:extLst>
              <a:ext uri="{FF2B5EF4-FFF2-40B4-BE49-F238E27FC236}">
                <a16:creationId xmlns:a16="http://schemas.microsoft.com/office/drawing/2014/main" id="{1B82DD7E-F771-BFBE-AB74-26FB8B98B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50732"/>
            <a:ext cx="4800599" cy="4756536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4414" y="669797"/>
            <a:ext cx="226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65" dirty="0">
                <a:solidFill>
                  <a:srgbClr val="8EC0C1"/>
                </a:solidFill>
                <a:latin typeface="Microsoft Sans Serif"/>
                <a:cs typeface="Microsoft Sans Serif"/>
              </a:rPr>
              <a:t>,.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Ex.4</a:t>
            </a:r>
            <a:r>
              <a:rPr spc="-35" dirty="0"/>
              <a:t> </a:t>
            </a:r>
            <a:r>
              <a:rPr dirty="0"/>
              <a:t>Page</a:t>
            </a:r>
            <a:r>
              <a:rPr spc="-30" dirty="0"/>
              <a:t> </a:t>
            </a:r>
            <a:r>
              <a:rPr spc="-50" dirty="0"/>
              <a:t>9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0119" y="2228088"/>
            <a:ext cx="9867900" cy="3139440"/>
          </a:xfrm>
          <a:prstGeom prst="rect">
            <a:avLst/>
          </a:prstGeom>
        </p:spPr>
      </p:pic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79EE2E65-322A-382A-AE63-ECC2302EBD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4414" y="669797"/>
            <a:ext cx="226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65" dirty="0">
                <a:solidFill>
                  <a:srgbClr val="8EC0C1"/>
                </a:solidFill>
                <a:latin typeface="Microsoft Sans Serif"/>
                <a:cs typeface="Microsoft Sans Serif"/>
              </a:rPr>
              <a:t>,.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Ex.</a:t>
            </a:r>
            <a:r>
              <a:rPr spc="-20" dirty="0"/>
              <a:t> </a:t>
            </a:r>
            <a:r>
              <a:rPr dirty="0"/>
              <a:t>1</a:t>
            </a:r>
            <a:r>
              <a:rPr spc="-25" dirty="0"/>
              <a:t> </a:t>
            </a:r>
            <a:r>
              <a:rPr dirty="0"/>
              <a:t>Page</a:t>
            </a:r>
            <a:r>
              <a:rPr spc="-25" dirty="0"/>
              <a:t> 10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7091" y="2168651"/>
            <a:ext cx="9063228" cy="4376928"/>
          </a:xfrm>
          <a:prstGeom prst="rect">
            <a:avLst/>
          </a:prstGeom>
        </p:spPr>
      </p:pic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757A26ED-0236-C3D9-AFE9-22B46D1769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4414" y="669797"/>
            <a:ext cx="226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65" dirty="0">
                <a:solidFill>
                  <a:srgbClr val="8EC0C1"/>
                </a:solidFill>
                <a:latin typeface="Microsoft Sans Serif"/>
                <a:cs typeface="Microsoft Sans Serif"/>
              </a:rPr>
              <a:t>,.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Ex.</a:t>
            </a:r>
            <a:r>
              <a:rPr spc="-20" dirty="0"/>
              <a:t> </a:t>
            </a:r>
            <a:r>
              <a:rPr dirty="0"/>
              <a:t>2</a:t>
            </a:r>
            <a:r>
              <a:rPr spc="-25" dirty="0"/>
              <a:t> </a:t>
            </a:r>
            <a:r>
              <a:rPr dirty="0"/>
              <a:t>Page</a:t>
            </a:r>
            <a:r>
              <a:rPr spc="-25" dirty="0"/>
              <a:t> 10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9847" y="1491996"/>
            <a:ext cx="9337548" cy="4893564"/>
          </a:xfrm>
          <a:prstGeom prst="rect">
            <a:avLst/>
          </a:prstGeom>
        </p:spPr>
      </p:pic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C5C46ACA-2C8C-3C06-672F-AF0D43D7EB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4414" y="669797"/>
            <a:ext cx="226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65" dirty="0">
                <a:solidFill>
                  <a:srgbClr val="8EC0C1"/>
                </a:solidFill>
                <a:latin typeface="Microsoft Sans Serif"/>
                <a:cs typeface="Microsoft Sans Serif"/>
              </a:rPr>
              <a:t>,.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5880">
              <a:lnSpc>
                <a:spcPct val="100000"/>
              </a:lnSpc>
              <a:spcBef>
                <a:spcPts val="95"/>
              </a:spcBef>
            </a:pPr>
            <a:r>
              <a:rPr dirty="0"/>
              <a:t>Ex.</a:t>
            </a:r>
            <a:r>
              <a:rPr spc="-15" dirty="0"/>
              <a:t> </a:t>
            </a:r>
            <a:r>
              <a:rPr dirty="0"/>
              <a:t>3</a:t>
            </a:r>
            <a:r>
              <a:rPr spc="-25" dirty="0"/>
              <a:t> </a:t>
            </a:r>
            <a:r>
              <a:rPr dirty="0"/>
              <a:t>Page</a:t>
            </a:r>
            <a:r>
              <a:rPr spc="-30" dirty="0"/>
              <a:t> </a:t>
            </a:r>
            <a:r>
              <a:rPr spc="-25" dirty="0"/>
              <a:t>10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6027" y="635508"/>
            <a:ext cx="7437120" cy="5817108"/>
          </a:xfrm>
          <a:prstGeom prst="rect">
            <a:avLst/>
          </a:prstGeom>
        </p:spPr>
      </p:pic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64CED34A-0DFD-3F5C-9D2C-8482094EDB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4414" y="669797"/>
            <a:ext cx="226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65" dirty="0">
                <a:solidFill>
                  <a:srgbClr val="8EC0C1"/>
                </a:solidFill>
                <a:latin typeface="Microsoft Sans Serif"/>
                <a:cs typeface="Microsoft Sans Serif"/>
              </a:rPr>
              <a:t>,.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Ex.</a:t>
            </a:r>
            <a:r>
              <a:rPr spc="-20" dirty="0"/>
              <a:t> </a:t>
            </a:r>
            <a:r>
              <a:rPr dirty="0"/>
              <a:t>4</a:t>
            </a:r>
            <a:r>
              <a:rPr spc="-25" dirty="0"/>
              <a:t> </a:t>
            </a:r>
            <a:r>
              <a:rPr dirty="0"/>
              <a:t>Page</a:t>
            </a:r>
            <a:r>
              <a:rPr spc="-25" dirty="0"/>
              <a:t> 10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9180" y="1495044"/>
            <a:ext cx="8983980" cy="5166360"/>
          </a:xfrm>
          <a:prstGeom prst="rect">
            <a:avLst/>
          </a:prstGeom>
        </p:spPr>
      </p:pic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FB40E6A5-C6A1-C20C-A207-5D92671C21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7686" y="161924"/>
            <a:ext cx="2705100" cy="807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4040"/>
              </a:lnSpc>
              <a:spcBef>
                <a:spcPts val="95"/>
              </a:spcBef>
            </a:pPr>
            <a:r>
              <a:rPr dirty="0"/>
              <a:t>Ex.</a:t>
            </a:r>
            <a:r>
              <a:rPr spc="-20" dirty="0"/>
              <a:t> </a:t>
            </a:r>
            <a:r>
              <a:rPr dirty="0"/>
              <a:t>1</a:t>
            </a:r>
            <a:r>
              <a:rPr spc="-25" dirty="0"/>
              <a:t> </a:t>
            </a:r>
            <a:r>
              <a:rPr dirty="0"/>
              <a:t>Page</a:t>
            </a:r>
            <a:r>
              <a:rPr spc="-25" dirty="0"/>
              <a:t> 11</a:t>
            </a:r>
          </a:p>
          <a:p>
            <a:pPr marR="56515" algn="ctr">
              <a:lnSpc>
                <a:spcPts val="2120"/>
              </a:lnSpc>
            </a:pPr>
            <a:r>
              <a:rPr sz="1800" spc="265" dirty="0">
                <a:solidFill>
                  <a:srgbClr val="8EC0C1"/>
                </a:solidFill>
                <a:latin typeface="Microsoft Sans Serif"/>
                <a:cs typeface="Microsoft Sans Serif"/>
              </a:rPr>
              <a:t>,.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8032" y="1659635"/>
            <a:ext cx="10027920" cy="4782312"/>
          </a:xfrm>
          <a:prstGeom prst="rect">
            <a:avLst/>
          </a:prstGeo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0875E3A5-039C-844E-ADE0-121FBBEB2E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4414" y="669797"/>
            <a:ext cx="226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65" dirty="0">
                <a:solidFill>
                  <a:srgbClr val="8EC0C1"/>
                </a:solidFill>
                <a:latin typeface="Microsoft Sans Serif"/>
                <a:cs typeface="Microsoft Sans Serif"/>
              </a:rPr>
              <a:t>,.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90876" y="778891"/>
            <a:ext cx="270510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Ex.</a:t>
            </a:r>
            <a:r>
              <a:rPr spc="-20" dirty="0"/>
              <a:t> </a:t>
            </a:r>
            <a:r>
              <a:rPr dirty="0"/>
              <a:t>2</a:t>
            </a:r>
            <a:r>
              <a:rPr spc="-25" dirty="0"/>
              <a:t> </a:t>
            </a:r>
            <a:r>
              <a:rPr dirty="0"/>
              <a:t>Page</a:t>
            </a:r>
            <a:r>
              <a:rPr spc="-25" dirty="0"/>
              <a:t> </a:t>
            </a:r>
            <a:r>
              <a:rPr spc="-75" dirty="0"/>
              <a:t>11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3375" y="1466088"/>
            <a:ext cx="9680448" cy="4985004"/>
          </a:xfrm>
          <a:prstGeom prst="rect">
            <a:avLst/>
          </a:prstGeom>
        </p:spPr>
      </p:pic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F2C749B5-E433-D579-252E-018C24065C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4414" y="669797"/>
            <a:ext cx="226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65" dirty="0">
                <a:solidFill>
                  <a:srgbClr val="8EC0C1"/>
                </a:solidFill>
                <a:latin typeface="Microsoft Sans Serif"/>
                <a:cs typeface="Microsoft Sans Serif"/>
              </a:rPr>
              <a:t>,.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33652" y="807847"/>
            <a:ext cx="270510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Ex.</a:t>
            </a:r>
            <a:r>
              <a:rPr spc="-20" dirty="0"/>
              <a:t> </a:t>
            </a:r>
            <a:r>
              <a:rPr dirty="0"/>
              <a:t>3</a:t>
            </a:r>
            <a:r>
              <a:rPr spc="-25" dirty="0"/>
              <a:t> </a:t>
            </a:r>
            <a:r>
              <a:rPr dirty="0"/>
              <a:t>Page</a:t>
            </a:r>
            <a:r>
              <a:rPr spc="-25" dirty="0"/>
              <a:t> </a:t>
            </a:r>
            <a:r>
              <a:rPr spc="-75" dirty="0"/>
              <a:t>11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4608" y="2226564"/>
            <a:ext cx="7796783" cy="2404872"/>
          </a:xfrm>
          <a:prstGeom prst="rect">
            <a:avLst/>
          </a:prstGeom>
        </p:spPr>
      </p:pic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FEF1EEF8-C41D-21A7-E40D-66DDA434B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4414" y="669797"/>
            <a:ext cx="226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65" dirty="0">
                <a:solidFill>
                  <a:srgbClr val="8EC0C1"/>
                </a:solidFill>
                <a:latin typeface="Microsoft Sans Serif"/>
                <a:cs typeface="Microsoft Sans Serif"/>
              </a:rPr>
              <a:t>,.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21486" y="-29768"/>
            <a:ext cx="270510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dirty="0">
                <a:solidFill>
                  <a:srgbClr val="FFFFFF"/>
                </a:solidFill>
                <a:latin typeface="Arial"/>
                <a:cs typeface="Arial"/>
              </a:rPr>
              <a:t>Ex.</a:t>
            </a:r>
            <a:r>
              <a:rPr sz="3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3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dirty="0">
                <a:solidFill>
                  <a:srgbClr val="FFFFFF"/>
                </a:solidFill>
                <a:latin typeface="Arial"/>
                <a:cs typeface="Arial"/>
              </a:rPr>
              <a:t>Page</a:t>
            </a:r>
            <a:r>
              <a:rPr sz="3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spc="-75" dirty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3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3355" y="565404"/>
            <a:ext cx="6691883" cy="6292593"/>
          </a:xfrm>
          <a:prstGeom prst="rect">
            <a:avLst/>
          </a:prstGeom>
        </p:spPr>
      </p:pic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0FD45598-9BAC-C52D-E343-88740B4BD8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4414" y="669797"/>
            <a:ext cx="226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65" dirty="0">
                <a:solidFill>
                  <a:srgbClr val="8EC0C1"/>
                </a:solidFill>
                <a:latin typeface="Microsoft Sans Serif"/>
                <a:cs typeface="Microsoft Sans Serif"/>
              </a:rPr>
              <a:t>,.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Ex.</a:t>
            </a:r>
            <a:r>
              <a:rPr spc="-20" dirty="0"/>
              <a:t> </a:t>
            </a:r>
            <a:r>
              <a:rPr dirty="0"/>
              <a:t>1</a:t>
            </a:r>
            <a:r>
              <a:rPr spc="-25" dirty="0"/>
              <a:t> </a:t>
            </a:r>
            <a:r>
              <a:rPr dirty="0"/>
              <a:t>Page</a:t>
            </a:r>
            <a:r>
              <a:rPr spc="-25" dirty="0"/>
              <a:t> 12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7091" y="1421891"/>
            <a:ext cx="9320784" cy="5023104"/>
          </a:xfrm>
          <a:prstGeom prst="rect">
            <a:avLst/>
          </a:prstGeom>
        </p:spPr>
      </p:pic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6AFA4714-F2D7-6278-ADCE-A21D245FFF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6571" y="244297"/>
            <a:ext cx="2281555" cy="7258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535"/>
              </a:lnSpc>
              <a:spcBef>
                <a:spcPts val="95"/>
              </a:spcBef>
            </a:pPr>
            <a:r>
              <a:rPr sz="3100" dirty="0"/>
              <a:t>Ex.</a:t>
            </a:r>
            <a:r>
              <a:rPr sz="3100" spc="-30" dirty="0"/>
              <a:t> </a:t>
            </a:r>
            <a:r>
              <a:rPr sz="3100" dirty="0"/>
              <a:t>2</a:t>
            </a:r>
            <a:r>
              <a:rPr sz="3100" spc="-35" dirty="0"/>
              <a:t> </a:t>
            </a:r>
            <a:r>
              <a:rPr sz="3100" dirty="0"/>
              <a:t>Page</a:t>
            </a:r>
            <a:r>
              <a:rPr sz="3100" spc="-25" dirty="0"/>
              <a:t> </a:t>
            </a:r>
            <a:r>
              <a:rPr sz="3100" spc="-50" dirty="0"/>
              <a:t>8</a:t>
            </a:r>
            <a:endParaRPr sz="3100"/>
          </a:p>
          <a:p>
            <a:pPr marL="220345" algn="ctr">
              <a:lnSpc>
                <a:spcPts val="1975"/>
              </a:lnSpc>
            </a:pPr>
            <a:r>
              <a:rPr sz="1800" spc="265" dirty="0">
                <a:solidFill>
                  <a:srgbClr val="8EC0C1"/>
                </a:solidFill>
                <a:latin typeface="Microsoft Sans Serif"/>
                <a:cs typeface="Microsoft Sans Serif"/>
              </a:rPr>
              <a:t>,.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9932" y="1918716"/>
            <a:ext cx="9899904" cy="4654296"/>
          </a:xfrm>
          <a:prstGeom prst="rect">
            <a:avLst/>
          </a:prstGeo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AF841982-599E-D69E-4B36-5FC231A710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4414" y="669797"/>
            <a:ext cx="226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65" dirty="0">
                <a:solidFill>
                  <a:srgbClr val="8EC0C1"/>
                </a:solidFill>
                <a:latin typeface="Microsoft Sans Serif"/>
                <a:cs typeface="Microsoft Sans Serif"/>
              </a:rPr>
              <a:t>,.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Ex.</a:t>
            </a:r>
            <a:r>
              <a:rPr spc="-20" dirty="0"/>
              <a:t> </a:t>
            </a:r>
            <a:r>
              <a:rPr dirty="0"/>
              <a:t>2</a:t>
            </a:r>
            <a:r>
              <a:rPr spc="-25" dirty="0"/>
              <a:t> </a:t>
            </a:r>
            <a:r>
              <a:rPr dirty="0"/>
              <a:t>Page</a:t>
            </a:r>
            <a:r>
              <a:rPr spc="-25" dirty="0"/>
              <a:t> 12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6216" y="1377696"/>
            <a:ext cx="9063228" cy="5239512"/>
          </a:xfrm>
          <a:prstGeom prst="rect">
            <a:avLst/>
          </a:prstGeom>
        </p:spPr>
      </p:pic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81BD8F10-6C91-C678-CE65-27339B9264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4414" y="669797"/>
            <a:ext cx="226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65" dirty="0">
                <a:solidFill>
                  <a:srgbClr val="8EC0C1"/>
                </a:solidFill>
                <a:latin typeface="Microsoft Sans Serif"/>
                <a:cs typeface="Microsoft Sans Serif"/>
              </a:rPr>
              <a:t>,.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Ex.</a:t>
            </a:r>
            <a:r>
              <a:rPr spc="-20" dirty="0"/>
              <a:t> </a:t>
            </a:r>
            <a:r>
              <a:rPr dirty="0"/>
              <a:t>3</a:t>
            </a:r>
            <a:r>
              <a:rPr spc="-30" dirty="0"/>
              <a:t> </a:t>
            </a:r>
            <a:r>
              <a:rPr spc="-10" dirty="0"/>
              <a:t>Page12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367" y="2179320"/>
            <a:ext cx="9221724" cy="4559805"/>
          </a:xfrm>
          <a:prstGeom prst="rect">
            <a:avLst/>
          </a:prstGeom>
        </p:spPr>
      </p:pic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A064AE4E-6F57-5B4B-37C3-68AA0D86B7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4414" y="669797"/>
            <a:ext cx="226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65" dirty="0">
                <a:solidFill>
                  <a:srgbClr val="8EC0C1"/>
                </a:solidFill>
                <a:latin typeface="Microsoft Sans Serif"/>
                <a:cs typeface="Microsoft Sans Serif"/>
              </a:rPr>
              <a:t>,.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Ex.</a:t>
            </a:r>
            <a:r>
              <a:rPr spc="-20" dirty="0"/>
              <a:t> </a:t>
            </a:r>
            <a:r>
              <a:rPr dirty="0"/>
              <a:t>4</a:t>
            </a:r>
            <a:r>
              <a:rPr spc="-25" dirty="0"/>
              <a:t> </a:t>
            </a:r>
            <a:r>
              <a:rPr dirty="0"/>
              <a:t>Page</a:t>
            </a:r>
            <a:r>
              <a:rPr spc="-25" dirty="0"/>
              <a:t> 12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5088" y="1464563"/>
            <a:ext cx="9118092" cy="5064252"/>
          </a:xfrm>
          <a:prstGeom prst="rect">
            <a:avLst/>
          </a:prstGeom>
        </p:spPr>
      </p:pic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8175F084-3FD7-751D-5722-98051BBF9D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4414" y="669797"/>
            <a:ext cx="226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65" dirty="0">
                <a:solidFill>
                  <a:srgbClr val="8EC0C1"/>
                </a:solidFill>
                <a:latin typeface="Microsoft Sans Serif"/>
                <a:cs typeface="Microsoft Sans Serif"/>
              </a:rPr>
              <a:t>,.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Ex.</a:t>
            </a:r>
            <a:r>
              <a:rPr spc="-20" dirty="0"/>
              <a:t> </a:t>
            </a:r>
            <a:r>
              <a:rPr dirty="0"/>
              <a:t>5</a:t>
            </a:r>
            <a:r>
              <a:rPr spc="-25" dirty="0"/>
              <a:t> </a:t>
            </a:r>
            <a:r>
              <a:rPr dirty="0"/>
              <a:t>Page</a:t>
            </a:r>
            <a:r>
              <a:rPr spc="-25" dirty="0"/>
              <a:t> 12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4608" y="1885188"/>
            <a:ext cx="8525256" cy="4771644"/>
          </a:xfrm>
          <a:prstGeom prst="rect">
            <a:avLst/>
          </a:prstGeom>
        </p:spPr>
      </p:pic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7DE4ACB2-F036-1001-14B5-311D531490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4414" y="669797"/>
            <a:ext cx="226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65" dirty="0">
                <a:solidFill>
                  <a:srgbClr val="8EC0C1"/>
                </a:solidFill>
                <a:latin typeface="Microsoft Sans Serif"/>
                <a:cs typeface="Microsoft Sans Serif"/>
              </a:rPr>
              <a:t>,.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57835" rIns="0" bIns="0" rtlCol="0">
            <a:spAutoFit/>
          </a:bodyPr>
          <a:lstStyle/>
          <a:p>
            <a:pPr marL="128270">
              <a:lnSpc>
                <a:spcPct val="100000"/>
              </a:lnSpc>
              <a:spcBef>
                <a:spcPts val="95"/>
              </a:spcBef>
            </a:pPr>
            <a:r>
              <a:rPr dirty="0"/>
              <a:t>Ex.</a:t>
            </a:r>
            <a:r>
              <a:rPr spc="-20" dirty="0"/>
              <a:t> </a:t>
            </a:r>
            <a:r>
              <a:rPr dirty="0"/>
              <a:t>3</a:t>
            </a:r>
            <a:r>
              <a:rPr spc="-25" dirty="0"/>
              <a:t> </a:t>
            </a:r>
            <a:r>
              <a:rPr dirty="0"/>
              <a:t>Page</a:t>
            </a:r>
            <a:r>
              <a:rPr spc="-25" dirty="0"/>
              <a:t> 13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059180" y="833627"/>
            <a:ext cx="7824470" cy="5805170"/>
            <a:chOff x="1059180" y="833627"/>
            <a:chExt cx="7824470" cy="580517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9180" y="833627"/>
              <a:ext cx="7824216" cy="399745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9180" y="4791456"/>
              <a:ext cx="7824216" cy="1847088"/>
            </a:xfrm>
            <a:prstGeom prst="rect">
              <a:avLst/>
            </a:prstGeom>
          </p:spPr>
        </p:pic>
      </p:grpSp>
      <p:pic>
        <p:nvPicPr>
          <p:cNvPr id="7" name="Picture 6" descr="A logo of a university&#10;&#10;Description automatically generated">
            <a:extLst>
              <a:ext uri="{FF2B5EF4-FFF2-40B4-BE49-F238E27FC236}">
                <a16:creationId xmlns:a16="http://schemas.microsoft.com/office/drawing/2014/main" id="{B5B512C8-3A97-CBB9-FBCC-5E67174B45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4414" y="669797"/>
            <a:ext cx="226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65" dirty="0">
                <a:solidFill>
                  <a:srgbClr val="8EC0C1"/>
                </a:solidFill>
                <a:latin typeface="Microsoft Sans Serif"/>
                <a:cs typeface="Microsoft Sans Serif"/>
              </a:rPr>
              <a:t>,.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Ex.</a:t>
            </a:r>
            <a:r>
              <a:rPr spc="-20" dirty="0"/>
              <a:t> </a:t>
            </a:r>
            <a:r>
              <a:rPr dirty="0"/>
              <a:t>4</a:t>
            </a:r>
            <a:r>
              <a:rPr spc="-25" dirty="0"/>
              <a:t> </a:t>
            </a:r>
            <a:r>
              <a:rPr dirty="0"/>
              <a:t>Page</a:t>
            </a:r>
            <a:r>
              <a:rPr spc="-25" dirty="0"/>
              <a:t> 13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9180" y="1543811"/>
            <a:ext cx="9075420" cy="3503676"/>
          </a:xfrm>
          <a:prstGeom prst="rect">
            <a:avLst/>
          </a:prstGeom>
        </p:spPr>
      </p:pic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45EF6007-688C-21A8-A928-66A309DD2B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4414" y="669797"/>
            <a:ext cx="226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65" dirty="0">
                <a:solidFill>
                  <a:srgbClr val="8EC0C1"/>
                </a:solidFill>
                <a:latin typeface="Microsoft Sans Serif"/>
                <a:cs typeface="Microsoft Sans Serif"/>
              </a:rPr>
              <a:t>,.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Ex.</a:t>
            </a:r>
            <a:r>
              <a:rPr spc="-20" dirty="0"/>
              <a:t> </a:t>
            </a:r>
            <a:r>
              <a:rPr dirty="0"/>
              <a:t>1</a:t>
            </a:r>
            <a:r>
              <a:rPr spc="-25" dirty="0"/>
              <a:t> </a:t>
            </a:r>
            <a:r>
              <a:rPr dirty="0"/>
              <a:t>Page</a:t>
            </a:r>
            <a:r>
              <a:rPr spc="-25" dirty="0"/>
              <a:t> 14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4419" y="1539239"/>
            <a:ext cx="10058400" cy="4511040"/>
          </a:xfrm>
          <a:prstGeom prst="rect">
            <a:avLst/>
          </a:prstGeom>
        </p:spPr>
      </p:pic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797E4EF0-EFFD-1C77-B826-435CA141E9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4414" y="669797"/>
            <a:ext cx="226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65" dirty="0">
                <a:solidFill>
                  <a:srgbClr val="8EC0C1"/>
                </a:solidFill>
                <a:latin typeface="Microsoft Sans Serif"/>
                <a:cs typeface="Microsoft Sans Serif"/>
              </a:rPr>
              <a:t>,.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Ex.</a:t>
            </a:r>
            <a:r>
              <a:rPr spc="-20" dirty="0"/>
              <a:t> </a:t>
            </a:r>
            <a:r>
              <a:rPr dirty="0"/>
              <a:t>2</a:t>
            </a:r>
            <a:r>
              <a:rPr spc="-25" dirty="0"/>
              <a:t> </a:t>
            </a:r>
            <a:r>
              <a:rPr dirty="0"/>
              <a:t>Page</a:t>
            </a:r>
            <a:r>
              <a:rPr spc="-25" dirty="0"/>
              <a:t> 14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8136" y="1479803"/>
            <a:ext cx="9011412" cy="4905756"/>
          </a:xfrm>
          <a:prstGeom prst="rect">
            <a:avLst/>
          </a:prstGeom>
        </p:spPr>
      </p:pic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83C2565E-D3C5-7425-6D7C-E36AE22CF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4414" y="669797"/>
            <a:ext cx="226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65" dirty="0">
                <a:solidFill>
                  <a:srgbClr val="8EC0C1"/>
                </a:solidFill>
                <a:latin typeface="Microsoft Sans Serif"/>
                <a:cs typeface="Microsoft Sans Serif"/>
              </a:rPr>
              <a:t>,.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Ex.</a:t>
            </a:r>
            <a:r>
              <a:rPr spc="-20" dirty="0"/>
              <a:t> </a:t>
            </a:r>
            <a:r>
              <a:rPr dirty="0"/>
              <a:t>3</a:t>
            </a:r>
            <a:r>
              <a:rPr spc="-25" dirty="0"/>
              <a:t> </a:t>
            </a:r>
            <a:r>
              <a:rPr dirty="0"/>
              <a:t>Page</a:t>
            </a:r>
            <a:r>
              <a:rPr spc="-25" dirty="0"/>
              <a:t> 14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5003" y="1885188"/>
            <a:ext cx="9393936" cy="4370832"/>
          </a:xfrm>
          <a:prstGeom prst="rect">
            <a:avLst/>
          </a:prstGeom>
        </p:spPr>
      </p:pic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0CF66D2A-F699-498B-F46B-F1E73B3D70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4414" y="669797"/>
            <a:ext cx="226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65" dirty="0">
                <a:solidFill>
                  <a:srgbClr val="8EC0C1"/>
                </a:solidFill>
                <a:latin typeface="Microsoft Sans Serif"/>
                <a:cs typeface="Microsoft Sans Serif"/>
              </a:rPr>
              <a:t>,.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Ex.</a:t>
            </a:r>
            <a:r>
              <a:rPr spc="-20" dirty="0"/>
              <a:t> </a:t>
            </a:r>
            <a:r>
              <a:rPr dirty="0"/>
              <a:t>4</a:t>
            </a:r>
            <a:r>
              <a:rPr spc="-25" dirty="0"/>
              <a:t> </a:t>
            </a:r>
            <a:r>
              <a:rPr dirty="0"/>
              <a:t>Page</a:t>
            </a:r>
            <a:r>
              <a:rPr spc="-25" dirty="0"/>
              <a:t> 15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8136" y="2052827"/>
            <a:ext cx="10049256" cy="4274820"/>
          </a:xfrm>
          <a:prstGeom prst="rect">
            <a:avLst/>
          </a:prstGeom>
        </p:spPr>
      </p:pic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3DB406A6-A1D8-A869-0C0B-9CA44054C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4414" y="669797"/>
            <a:ext cx="226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65" dirty="0">
                <a:solidFill>
                  <a:srgbClr val="8EC0C1"/>
                </a:solidFill>
                <a:latin typeface="Microsoft Sans Serif"/>
                <a:cs typeface="Microsoft Sans Serif"/>
              </a:rPr>
              <a:t>,.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Ex.</a:t>
            </a:r>
            <a:r>
              <a:rPr spc="-20" dirty="0"/>
              <a:t> </a:t>
            </a:r>
            <a:r>
              <a:rPr dirty="0"/>
              <a:t>3</a:t>
            </a:r>
            <a:r>
              <a:rPr spc="-25" dirty="0"/>
              <a:t> </a:t>
            </a:r>
            <a:r>
              <a:rPr dirty="0"/>
              <a:t>Page</a:t>
            </a:r>
            <a:r>
              <a:rPr spc="-25" dirty="0"/>
              <a:t> </a:t>
            </a:r>
            <a:r>
              <a:rPr spc="-50" dirty="0"/>
              <a:t>8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3375" y="2007107"/>
            <a:ext cx="8449056" cy="4486656"/>
          </a:xfrm>
          <a:prstGeom prst="rect">
            <a:avLst/>
          </a:prstGeom>
        </p:spPr>
      </p:pic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2606D46E-7577-92D7-377D-29D6B06DDD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4414" y="669797"/>
            <a:ext cx="226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65" dirty="0">
                <a:solidFill>
                  <a:srgbClr val="8EC0C1"/>
                </a:solidFill>
                <a:latin typeface="Microsoft Sans Serif"/>
                <a:cs typeface="Microsoft Sans Serif"/>
              </a:rPr>
              <a:t>,.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Ex.5</a:t>
            </a:r>
            <a:r>
              <a:rPr sz="2400" spc="-45" dirty="0"/>
              <a:t> </a:t>
            </a:r>
            <a:r>
              <a:rPr sz="2400" dirty="0"/>
              <a:t>Page</a:t>
            </a:r>
            <a:r>
              <a:rPr sz="2400" spc="-45" dirty="0"/>
              <a:t> </a:t>
            </a:r>
            <a:r>
              <a:rPr sz="2400" spc="-25" dirty="0"/>
              <a:t>15</a:t>
            </a:r>
            <a:endParaRPr sz="24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3939" y="390143"/>
            <a:ext cx="6198108" cy="6467854"/>
          </a:xfrm>
          <a:prstGeom prst="rect">
            <a:avLst/>
          </a:prstGeom>
        </p:spPr>
      </p:pic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F762CF49-F8FE-78CF-A387-FA2F6C9628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152400"/>
            <a:ext cx="1047750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4414" y="669797"/>
            <a:ext cx="226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65" dirty="0">
                <a:solidFill>
                  <a:srgbClr val="8EC0C1"/>
                </a:solidFill>
                <a:latin typeface="Microsoft Sans Serif"/>
                <a:cs typeface="Microsoft Sans Serif"/>
              </a:rPr>
              <a:t>,.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Ex.</a:t>
            </a:r>
            <a:r>
              <a:rPr spc="-20" dirty="0"/>
              <a:t> </a:t>
            </a:r>
            <a:r>
              <a:rPr dirty="0"/>
              <a:t>4</a:t>
            </a:r>
            <a:r>
              <a:rPr spc="-25" dirty="0"/>
              <a:t> </a:t>
            </a:r>
            <a:r>
              <a:rPr dirty="0"/>
              <a:t>Page</a:t>
            </a:r>
            <a:r>
              <a:rPr spc="-25" dirty="0"/>
              <a:t> </a:t>
            </a:r>
            <a:r>
              <a:rPr spc="-50" dirty="0"/>
              <a:t>8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9744" y="1467611"/>
            <a:ext cx="9477756" cy="5061204"/>
          </a:xfrm>
          <a:prstGeom prst="rect">
            <a:avLst/>
          </a:prstGeom>
        </p:spPr>
      </p:pic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80E399D9-95D6-0FB4-5D99-51D65AEF62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4414" y="669797"/>
            <a:ext cx="226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65" dirty="0">
                <a:solidFill>
                  <a:srgbClr val="8EC0C1"/>
                </a:solidFill>
                <a:latin typeface="Microsoft Sans Serif"/>
                <a:cs typeface="Microsoft Sans Serif"/>
              </a:rPr>
              <a:t>,.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Ex.</a:t>
            </a:r>
            <a:r>
              <a:rPr spc="-20" dirty="0"/>
              <a:t> </a:t>
            </a:r>
            <a:r>
              <a:rPr dirty="0"/>
              <a:t>5</a:t>
            </a:r>
            <a:r>
              <a:rPr spc="-25" dirty="0"/>
              <a:t> </a:t>
            </a:r>
            <a:r>
              <a:rPr dirty="0"/>
              <a:t>Page</a:t>
            </a:r>
            <a:r>
              <a:rPr spc="-25" dirty="0"/>
              <a:t> </a:t>
            </a:r>
            <a:r>
              <a:rPr spc="-50" dirty="0"/>
              <a:t>8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4503" y="1493519"/>
            <a:ext cx="8980932" cy="4986528"/>
          </a:xfrm>
          <a:prstGeom prst="rect">
            <a:avLst/>
          </a:prstGeom>
        </p:spPr>
      </p:pic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642F9C72-5C19-0184-2CDB-0B93530FF4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4816" y="341503"/>
            <a:ext cx="1875155" cy="100965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38100" marR="30480">
              <a:lnSpc>
                <a:spcPts val="3670"/>
              </a:lnSpc>
              <a:spcBef>
                <a:spcPts val="560"/>
              </a:spcBef>
            </a:pPr>
            <a:r>
              <a:rPr spc="25" dirty="0"/>
              <a:t>Explo</a:t>
            </a:r>
            <a:r>
              <a:rPr spc="-1075" dirty="0"/>
              <a:t>r</a:t>
            </a:r>
            <a:r>
              <a:rPr sz="2700" spc="-434" baseline="-30864" dirty="0">
                <a:solidFill>
                  <a:srgbClr val="8EC0C1"/>
                </a:solidFill>
                <a:latin typeface="Microsoft Sans Serif"/>
                <a:cs typeface="Microsoft Sans Serif"/>
              </a:rPr>
              <a:t>,.</a:t>
            </a:r>
            <a:r>
              <a:rPr sz="3400" spc="30" dirty="0"/>
              <a:t>e</a:t>
            </a:r>
            <a:r>
              <a:rPr sz="3400" spc="-45" dirty="0"/>
              <a:t> </a:t>
            </a:r>
            <a:r>
              <a:rPr sz="3400" spc="-25" dirty="0"/>
              <a:t>it </a:t>
            </a:r>
            <a:r>
              <a:rPr sz="3400" dirty="0"/>
              <a:t>Page</a:t>
            </a:r>
            <a:r>
              <a:rPr sz="3400" spc="-20" dirty="0"/>
              <a:t> </a:t>
            </a:r>
            <a:r>
              <a:rPr sz="3400" spc="-50" dirty="0"/>
              <a:t>8</a:t>
            </a:r>
            <a:endParaRPr sz="34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1475" y="2324100"/>
            <a:ext cx="7429500" cy="2648712"/>
          </a:xfrm>
          <a:prstGeom prst="rect">
            <a:avLst/>
          </a:prstGeo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8131E4D7-CC15-7FBB-889B-3157088D1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4414" y="669797"/>
            <a:ext cx="226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65" dirty="0">
                <a:solidFill>
                  <a:srgbClr val="8EC0C1"/>
                </a:solidFill>
                <a:latin typeface="Microsoft Sans Serif"/>
                <a:cs typeface="Microsoft Sans Serif"/>
              </a:rPr>
              <a:t>,.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Ex.</a:t>
            </a:r>
            <a:r>
              <a:rPr spc="-20" dirty="0"/>
              <a:t> </a:t>
            </a:r>
            <a:r>
              <a:rPr dirty="0"/>
              <a:t>1</a:t>
            </a:r>
            <a:r>
              <a:rPr spc="-25" dirty="0"/>
              <a:t> </a:t>
            </a:r>
            <a:r>
              <a:rPr dirty="0"/>
              <a:t>Page</a:t>
            </a:r>
            <a:r>
              <a:rPr spc="-25" dirty="0"/>
              <a:t> </a:t>
            </a:r>
            <a:r>
              <a:rPr spc="-50" dirty="0"/>
              <a:t>9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7008" y="2293620"/>
            <a:ext cx="9567671" cy="3683508"/>
          </a:xfrm>
          <a:prstGeom prst="rect">
            <a:avLst/>
          </a:prstGeom>
        </p:spPr>
      </p:pic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8EF4795F-602D-ED25-A97D-9F3DD13FE5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4414" y="669797"/>
            <a:ext cx="226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65" dirty="0">
                <a:solidFill>
                  <a:srgbClr val="8EC0C1"/>
                </a:solidFill>
                <a:latin typeface="Microsoft Sans Serif"/>
                <a:cs typeface="Microsoft Sans Serif"/>
              </a:rPr>
              <a:t>,.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Ex.</a:t>
            </a:r>
            <a:r>
              <a:rPr spc="-20" dirty="0"/>
              <a:t> </a:t>
            </a:r>
            <a:r>
              <a:rPr dirty="0"/>
              <a:t>2</a:t>
            </a:r>
            <a:r>
              <a:rPr spc="-25" dirty="0"/>
              <a:t> </a:t>
            </a:r>
            <a:r>
              <a:rPr dirty="0"/>
              <a:t>Page</a:t>
            </a:r>
            <a:r>
              <a:rPr spc="-25" dirty="0"/>
              <a:t> </a:t>
            </a:r>
            <a:r>
              <a:rPr spc="-50" dirty="0"/>
              <a:t>9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4900" y="2068067"/>
            <a:ext cx="8823960" cy="4134612"/>
          </a:xfrm>
          <a:prstGeom prst="rect">
            <a:avLst/>
          </a:prstGeom>
        </p:spPr>
      </p:pic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3A3BE381-8DBA-6A09-5BA3-C4C6B42568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04414" y="453593"/>
            <a:ext cx="277685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700" baseline="-3086" dirty="0">
                <a:solidFill>
                  <a:srgbClr val="8EC0C1"/>
                </a:solidFill>
                <a:latin typeface="Microsoft Sans Serif"/>
                <a:cs typeface="Microsoft Sans Serif"/>
              </a:rPr>
              <a:t>,,.</a:t>
            </a:r>
            <a:r>
              <a:rPr sz="2700" spc="217" baseline="-3086" dirty="0">
                <a:solidFill>
                  <a:srgbClr val="8EC0C1"/>
                </a:solidFill>
                <a:latin typeface="Microsoft Sans Serif"/>
                <a:cs typeface="Microsoft Sans Serif"/>
              </a:rPr>
              <a:t> </a:t>
            </a:r>
            <a:r>
              <a:rPr sz="3400" dirty="0"/>
              <a:t>Ex.</a:t>
            </a:r>
            <a:r>
              <a:rPr sz="3400" spc="10" dirty="0"/>
              <a:t> </a:t>
            </a:r>
            <a:r>
              <a:rPr sz="3400" dirty="0"/>
              <a:t>3 Page</a:t>
            </a:r>
            <a:r>
              <a:rPr sz="3400" spc="-5" dirty="0"/>
              <a:t> </a:t>
            </a:r>
            <a:r>
              <a:rPr sz="3400" spc="-50" dirty="0"/>
              <a:t>9</a:t>
            </a:r>
            <a:endParaRPr sz="34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7383" y="1885188"/>
            <a:ext cx="9918192" cy="4541520"/>
          </a:xfrm>
          <a:prstGeom prst="rect">
            <a:avLst/>
          </a:prstGeo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50B9C4C4-F445-424A-973C-9F5804E034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</TotalTime>
  <Words>200</Words>
  <Application>Microsoft Office PowerPoint</Application>
  <PresentationFormat>Widescreen</PresentationFormat>
  <Paragraphs>58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Microsoft Sans Serif</vt:lpstr>
      <vt:lpstr>Times New Roman</vt:lpstr>
      <vt:lpstr>Office Theme</vt:lpstr>
      <vt:lpstr>PowerPoint Presentation</vt:lpstr>
      <vt:lpstr>Ex. 2 Page 8 ,.</vt:lpstr>
      <vt:lpstr>Ex. 3 Page 8</vt:lpstr>
      <vt:lpstr>Ex. 4 Page 8</vt:lpstr>
      <vt:lpstr>Ex. 5 Page 8</vt:lpstr>
      <vt:lpstr>Explor,.e it Page 8</vt:lpstr>
      <vt:lpstr>Ex. 1 Page 9</vt:lpstr>
      <vt:lpstr>Ex. 2 Page 9</vt:lpstr>
      <vt:lpstr>,,. Ex. 3 Page 9</vt:lpstr>
      <vt:lpstr>Ex.4 Page 9</vt:lpstr>
      <vt:lpstr>Ex. 1 Page 10</vt:lpstr>
      <vt:lpstr>Ex. 2 Page 10</vt:lpstr>
      <vt:lpstr>Ex. 3 Page 10</vt:lpstr>
      <vt:lpstr>Ex. 4 Page 10</vt:lpstr>
      <vt:lpstr>Ex. 1 Page 11 ,.</vt:lpstr>
      <vt:lpstr>Ex. 2 Page 11</vt:lpstr>
      <vt:lpstr>Ex. 3 Page 11</vt:lpstr>
      <vt:lpstr>PowerPoint Presentation</vt:lpstr>
      <vt:lpstr>Ex. 1 Page 12</vt:lpstr>
      <vt:lpstr>Ex. 2 Page 12</vt:lpstr>
      <vt:lpstr>Ex. 3 Page12</vt:lpstr>
      <vt:lpstr>Ex. 4 Page 12</vt:lpstr>
      <vt:lpstr>Ex. 5 Page 12</vt:lpstr>
      <vt:lpstr>Ex. 3 Page 13</vt:lpstr>
      <vt:lpstr>Ex. 4 Page 13</vt:lpstr>
      <vt:lpstr>Ex. 1 Page 14</vt:lpstr>
      <vt:lpstr>Ex. 2 Page 14</vt:lpstr>
      <vt:lpstr>Ex. 3 Page 14</vt:lpstr>
      <vt:lpstr>Ex. 4 Page 15</vt:lpstr>
      <vt:lpstr>Ex.5 Page 15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Workbook answer key  Unit one</dc:title>
  <dc:creator>MiQDAD</dc:creator>
  <cp:lastModifiedBy>Zainab Nizar</cp:lastModifiedBy>
  <cp:revision>4</cp:revision>
  <dcterms:created xsi:type="dcterms:W3CDTF">2024-11-04T08:28:25Z</dcterms:created>
  <dcterms:modified xsi:type="dcterms:W3CDTF">2025-11-06T06:53:21Z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2024-02-26T00:00:00Z</vt:filetime>
  </property>
  <property fmtid="{D5CDD505-2E9C-101B-9397-08002B2CF9AE}" pid="3" name="Creator">
    <vt:lpwstr>Microsoft® PowerPoint® LTSC</vt:lpwstr>
  </property>
  <property fmtid="{D5CDD505-2E9C-101B-9397-08002B2CF9AE}" pid="4" name="LastSaved">
    <vt:filetime>2024-11-04T00:00:00Z</vt:filetime>
  </property>
  <property fmtid="{D5CDD505-2E9C-101B-9397-08002B2CF9AE}" pid="5" name="Producer">
    <vt:lpwstr>Microsoft® PowerPoint® LTSC</vt:lpwstr>
  </property>
</Properties>
</file>