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56" r:id="rId2"/>
    <p:sldId id="265" r:id="rId3"/>
    <p:sldId id="261" r:id="rId4"/>
    <p:sldId id="310" r:id="rId5"/>
    <p:sldId id="309" r:id="rId6"/>
    <p:sldId id="311" r:id="rId7"/>
    <p:sldId id="278" r:id="rId8"/>
    <p:sldId id="279" r:id="rId9"/>
    <p:sldId id="313" r:id="rId10"/>
    <p:sldId id="302" r:id="rId11"/>
    <p:sldId id="303" r:id="rId12"/>
    <p:sldId id="304" r:id="rId13"/>
    <p:sldId id="295"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794" autoAdjust="0"/>
  </p:normalViewPr>
  <p:slideViewPr>
    <p:cSldViewPr snapToGrid="0">
      <p:cViewPr varScale="1">
        <p:scale>
          <a:sx n="76" d="100"/>
          <a:sy n="76" d="100"/>
        </p:scale>
        <p:origin x="1675"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61667-F285-4597-B2B7-A9E214B25D8E}"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57C593-31F7-4745-9841-9A1645D1498E}" type="slidenum">
              <a:rPr lang="en-US" smtClean="0"/>
              <a:t>‹#›</a:t>
            </a:fld>
            <a:endParaRPr lang="en-US"/>
          </a:p>
        </p:txBody>
      </p:sp>
    </p:spTree>
    <p:extLst>
      <p:ext uri="{BB962C8B-B14F-4D97-AF65-F5344CB8AC3E}">
        <p14:creationId xmlns:p14="http://schemas.microsoft.com/office/powerpoint/2010/main" val="1742779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B61667-F285-4597-B2B7-A9E214B25D8E}" type="datetimeFigureOut">
              <a:rPr lang="en-US" smtClean="0"/>
              <a:t>10/21/2025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57C593-31F7-4745-9841-9A1645D1498E}" type="slidenum">
              <a:rPr lang="en-US" smtClean="0"/>
              <a:t>‹#›</a:t>
            </a:fld>
            <a:endParaRPr lang="en-US"/>
          </a:p>
        </p:txBody>
      </p:sp>
    </p:spTree>
    <p:extLst>
      <p:ext uri="{BB962C8B-B14F-4D97-AF65-F5344CB8AC3E}">
        <p14:creationId xmlns:p14="http://schemas.microsoft.com/office/powerpoint/2010/main" val="2186730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B61667-F285-4597-B2B7-A9E214B25D8E}" type="datetimeFigureOut">
              <a:rPr lang="en-US" smtClean="0"/>
              <a:t>10/21/2025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57C593-31F7-4745-9841-9A1645D1498E}" type="slidenum">
              <a:rPr lang="en-US" smtClean="0"/>
              <a:t>‹#›</a:t>
            </a:fld>
            <a:endParaRPr lang="en-US"/>
          </a:p>
        </p:txBody>
      </p:sp>
    </p:spTree>
    <p:extLst>
      <p:ext uri="{BB962C8B-B14F-4D97-AF65-F5344CB8AC3E}">
        <p14:creationId xmlns:p14="http://schemas.microsoft.com/office/powerpoint/2010/main" val="702437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B61667-F285-4597-B2B7-A9E214B25D8E}" type="datetimeFigureOut">
              <a:rPr lang="en-US" smtClean="0"/>
              <a:t>10/21/2025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57C593-31F7-4745-9841-9A1645D1498E}" type="slidenum">
              <a:rPr lang="en-US" smtClean="0"/>
              <a:t>‹#›</a:t>
            </a:fld>
            <a:endParaRPr lang="en-US"/>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00038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B61667-F285-4597-B2B7-A9E214B25D8E}" type="datetimeFigureOut">
              <a:rPr lang="en-US" smtClean="0"/>
              <a:t>10/21/2025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57C593-31F7-4745-9841-9A1645D1498E}" type="slidenum">
              <a:rPr lang="en-US" smtClean="0"/>
              <a:t>‹#›</a:t>
            </a:fld>
            <a:endParaRPr lang="en-US"/>
          </a:p>
        </p:txBody>
      </p:sp>
    </p:spTree>
    <p:extLst>
      <p:ext uri="{BB962C8B-B14F-4D97-AF65-F5344CB8AC3E}">
        <p14:creationId xmlns:p14="http://schemas.microsoft.com/office/powerpoint/2010/main" val="4139157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AB61667-F285-4597-B2B7-A9E214B25D8E}" type="datetimeFigureOut">
              <a:rPr lang="en-US" smtClean="0"/>
              <a:t>10/21/2025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57C593-31F7-4745-9841-9A1645D1498E}" type="slidenum">
              <a:rPr lang="en-US" smtClean="0"/>
              <a:t>‹#›</a:t>
            </a:fld>
            <a:endParaRPr lang="en-US"/>
          </a:p>
        </p:txBody>
      </p:sp>
    </p:spTree>
    <p:extLst>
      <p:ext uri="{BB962C8B-B14F-4D97-AF65-F5344CB8AC3E}">
        <p14:creationId xmlns:p14="http://schemas.microsoft.com/office/powerpoint/2010/main" val="2419398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AB61667-F285-4597-B2B7-A9E214B25D8E}" type="datetimeFigureOut">
              <a:rPr lang="en-US" smtClean="0"/>
              <a:t>10/21/2025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57C593-31F7-4745-9841-9A1645D1498E}" type="slidenum">
              <a:rPr lang="en-US" smtClean="0"/>
              <a:t>‹#›</a:t>
            </a:fld>
            <a:endParaRPr lang="en-US"/>
          </a:p>
        </p:txBody>
      </p:sp>
    </p:spTree>
    <p:extLst>
      <p:ext uri="{BB962C8B-B14F-4D97-AF65-F5344CB8AC3E}">
        <p14:creationId xmlns:p14="http://schemas.microsoft.com/office/powerpoint/2010/main" val="4273859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B61667-F285-4597-B2B7-A9E214B25D8E}"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57C593-31F7-4745-9841-9A1645D1498E}" type="slidenum">
              <a:rPr lang="en-US" smtClean="0"/>
              <a:t>‹#›</a:t>
            </a:fld>
            <a:endParaRPr lang="en-US"/>
          </a:p>
        </p:txBody>
      </p:sp>
    </p:spTree>
    <p:extLst>
      <p:ext uri="{BB962C8B-B14F-4D97-AF65-F5344CB8AC3E}">
        <p14:creationId xmlns:p14="http://schemas.microsoft.com/office/powerpoint/2010/main" val="3448377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B61667-F285-4597-B2B7-A9E214B25D8E}"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57C593-31F7-4745-9841-9A1645D1498E}" type="slidenum">
              <a:rPr lang="en-US" smtClean="0"/>
              <a:t>‹#›</a:t>
            </a:fld>
            <a:endParaRPr lang="en-US"/>
          </a:p>
        </p:txBody>
      </p:sp>
    </p:spTree>
    <p:extLst>
      <p:ext uri="{BB962C8B-B14F-4D97-AF65-F5344CB8AC3E}">
        <p14:creationId xmlns:p14="http://schemas.microsoft.com/office/powerpoint/2010/main" val="2566323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B61667-F285-4597-B2B7-A9E214B25D8E}"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57C593-31F7-4745-9841-9A1645D1498E}" type="slidenum">
              <a:rPr lang="en-US" smtClean="0"/>
              <a:t>‹#›</a:t>
            </a:fld>
            <a:endParaRPr lang="en-US"/>
          </a:p>
        </p:txBody>
      </p:sp>
    </p:spTree>
    <p:extLst>
      <p:ext uri="{BB962C8B-B14F-4D97-AF65-F5344CB8AC3E}">
        <p14:creationId xmlns:p14="http://schemas.microsoft.com/office/powerpoint/2010/main" val="3878773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B61667-F285-4597-B2B7-A9E214B25D8E}"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57C593-31F7-4745-9841-9A1645D1498E}" type="slidenum">
              <a:rPr lang="en-US" smtClean="0"/>
              <a:t>‹#›</a:t>
            </a:fld>
            <a:endParaRPr lang="en-US"/>
          </a:p>
        </p:txBody>
      </p:sp>
    </p:spTree>
    <p:extLst>
      <p:ext uri="{BB962C8B-B14F-4D97-AF65-F5344CB8AC3E}">
        <p14:creationId xmlns:p14="http://schemas.microsoft.com/office/powerpoint/2010/main" val="3862221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B61667-F285-4597-B2B7-A9E214B25D8E}" type="datetimeFigureOut">
              <a:rPr lang="en-US" smtClean="0"/>
              <a:t>10/21/2025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57C593-31F7-4745-9841-9A1645D1498E}" type="slidenum">
              <a:rPr lang="en-US" smtClean="0"/>
              <a:t>‹#›</a:t>
            </a:fld>
            <a:endParaRPr lang="en-US"/>
          </a:p>
        </p:txBody>
      </p:sp>
    </p:spTree>
    <p:extLst>
      <p:ext uri="{BB962C8B-B14F-4D97-AF65-F5344CB8AC3E}">
        <p14:creationId xmlns:p14="http://schemas.microsoft.com/office/powerpoint/2010/main" val="1347017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B61667-F285-4597-B2B7-A9E214B25D8E}" type="datetimeFigureOut">
              <a:rPr lang="en-US" smtClean="0"/>
              <a:t>10/21/2025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57C593-31F7-4745-9841-9A1645D1498E}" type="slidenum">
              <a:rPr lang="en-US" smtClean="0"/>
              <a:t>‹#›</a:t>
            </a:fld>
            <a:endParaRPr lang="en-US"/>
          </a:p>
        </p:txBody>
      </p:sp>
    </p:spTree>
    <p:extLst>
      <p:ext uri="{BB962C8B-B14F-4D97-AF65-F5344CB8AC3E}">
        <p14:creationId xmlns:p14="http://schemas.microsoft.com/office/powerpoint/2010/main" val="1151281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B61667-F285-4597-B2B7-A9E214B25D8E}" type="datetimeFigureOut">
              <a:rPr lang="en-US" smtClean="0"/>
              <a:t>10/21/2025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57C593-31F7-4745-9841-9A1645D1498E}" type="slidenum">
              <a:rPr lang="en-US" smtClean="0"/>
              <a:t>‹#›</a:t>
            </a:fld>
            <a:endParaRPr lang="en-US"/>
          </a:p>
        </p:txBody>
      </p:sp>
    </p:spTree>
    <p:extLst>
      <p:ext uri="{BB962C8B-B14F-4D97-AF65-F5344CB8AC3E}">
        <p14:creationId xmlns:p14="http://schemas.microsoft.com/office/powerpoint/2010/main" val="291755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B61667-F285-4597-B2B7-A9E214B25D8E}" type="datetimeFigureOut">
              <a:rPr lang="en-US" smtClean="0"/>
              <a:t>10/21/2025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57C593-31F7-4745-9841-9A1645D1498E}" type="slidenum">
              <a:rPr lang="en-US" smtClean="0"/>
              <a:t>‹#›</a:t>
            </a:fld>
            <a:endParaRPr lang="en-US"/>
          </a:p>
        </p:txBody>
      </p:sp>
    </p:spTree>
    <p:extLst>
      <p:ext uri="{BB962C8B-B14F-4D97-AF65-F5344CB8AC3E}">
        <p14:creationId xmlns:p14="http://schemas.microsoft.com/office/powerpoint/2010/main" val="4250837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B61667-F285-4597-B2B7-A9E214B25D8E}" type="datetimeFigureOut">
              <a:rPr lang="en-US" smtClean="0"/>
              <a:t>10/21/2025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57C593-31F7-4745-9841-9A1645D1498E}" type="slidenum">
              <a:rPr lang="en-US" smtClean="0"/>
              <a:t>‹#›</a:t>
            </a:fld>
            <a:endParaRPr lang="en-US"/>
          </a:p>
        </p:txBody>
      </p:sp>
    </p:spTree>
    <p:extLst>
      <p:ext uri="{BB962C8B-B14F-4D97-AF65-F5344CB8AC3E}">
        <p14:creationId xmlns:p14="http://schemas.microsoft.com/office/powerpoint/2010/main" val="2700733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B61667-F285-4597-B2B7-A9E214B25D8E}" type="datetimeFigureOut">
              <a:rPr lang="en-US" smtClean="0"/>
              <a:t>10/21/2025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957C593-31F7-4745-9841-9A1645D1498E}" type="slidenum">
              <a:rPr lang="en-US" smtClean="0"/>
              <a:t>‹#›</a:t>
            </a:fld>
            <a:endParaRPr lang="en-US"/>
          </a:p>
        </p:txBody>
      </p:sp>
    </p:spTree>
    <p:extLst>
      <p:ext uri="{BB962C8B-B14F-4D97-AF65-F5344CB8AC3E}">
        <p14:creationId xmlns:p14="http://schemas.microsoft.com/office/powerpoint/2010/main" val="3789075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AB61667-F285-4597-B2B7-A9E214B25D8E}" type="datetimeFigureOut">
              <a:rPr lang="en-US" smtClean="0"/>
              <a:t>10/21/2025</a:t>
            </a:fld>
            <a:endParaRPr lang="en-US"/>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957C593-31F7-4745-9841-9A1645D1498E}" type="slidenum">
              <a:rPr lang="en-US" smtClean="0"/>
              <a:t>‹#›</a:t>
            </a:fld>
            <a:endParaRPr lang="en-US"/>
          </a:p>
        </p:txBody>
      </p:sp>
    </p:spTree>
    <p:extLst>
      <p:ext uri="{BB962C8B-B14F-4D97-AF65-F5344CB8AC3E}">
        <p14:creationId xmlns:p14="http://schemas.microsoft.com/office/powerpoint/2010/main" val="640267085"/>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0F54045-5AF5-A4F5-7CC2-C6D94BE20D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9426"/>
            <a:ext cx="9906000" cy="6858000"/>
          </a:xfrm>
          <a:prstGeom prst="rect">
            <a:avLst/>
          </a:prstGeom>
        </p:spPr>
      </p:pic>
      <p:sp>
        <p:nvSpPr>
          <p:cNvPr id="4" name="Title 3">
            <a:extLst>
              <a:ext uri="{FF2B5EF4-FFF2-40B4-BE49-F238E27FC236}">
                <a16:creationId xmlns:a16="http://schemas.microsoft.com/office/drawing/2014/main" id="{13D1D2CF-3569-09DC-8004-E80E19CCDC43}"/>
              </a:ext>
            </a:extLst>
          </p:cNvPr>
          <p:cNvSpPr>
            <a:spLocks noGrp="1"/>
          </p:cNvSpPr>
          <p:nvPr>
            <p:ph type="title"/>
          </p:nvPr>
        </p:nvSpPr>
        <p:spPr>
          <a:xfrm>
            <a:off x="366077" y="-137856"/>
            <a:ext cx="8543925" cy="1325563"/>
          </a:xfrm>
        </p:spPr>
        <p:txBody>
          <a:bodyPr>
            <a:normAutofit/>
          </a:bodyPr>
          <a:lstStyle/>
          <a:p>
            <a:r>
              <a:rPr lang="en-US" sz="2000" b="1" dirty="0">
                <a:solidFill>
                  <a:schemeClr val="tx1"/>
                </a:solidFill>
                <a:latin typeface="Times New Roman" panose="02020603050405020304" pitchFamily="18" charset="0"/>
                <a:ea typeface="+mn-ea"/>
                <a:cs typeface="Times New Roman" panose="02020603050405020304" pitchFamily="18" charset="0"/>
              </a:rPr>
              <a:t>Basic Principle, Propagation and Isolation of acoustic </a:t>
            </a:r>
          </a:p>
        </p:txBody>
      </p:sp>
      <p:sp>
        <p:nvSpPr>
          <p:cNvPr id="5" name="Content Placeholder 4">
            <a:extLst>
              <a:ext uri="{FF2B5EF4-FFF2-40B4-BE49-F238E27FC236}">
                <a16:creationId xmlns:a16="http://schemas.microsoft.com/office/drawing/2014/main" id="{D478DF6A-8A4B-40B2-1EF9-4FB20E6347E5}"/>
              </a:ext>
            </a:extLst>
          </p:cNvPr>
          <p:cNvSpPr>
            <a:spLocks noGrp="1"/>
          </p:cNvSpPr>
          <p:nvPr>
            <p:ph idx="1"/>
          </p:nvPr>
        </p:nvSpPr>
        <p:spPr>
          <a:xfrm>
            <a:off x="233998" y="890934"/>
            <a:ext cx="7510434" cy="4351338"/>
          </a:xfrm>
        </p:spPr>
        <p:txBody>
          <a:bodyPr>
            <a:normAutofit/>
          </a:bodyPr>
          <a:lstStyle/>
          <a:p>
            <a:pPr marL="0" indent="0">
              <a:buNone/>
            </a:pPr>
            <a:r>
              <a:rPr lang="en-US" sz="2000" b="1" dirty="0">
                <a:solidFill>
                  <a:schemeClr val="tx1"/>
                </a:solidFill>
                <a:latin typeface="Times New Roman" panose="02020603050405020304" pitchFamily="18" charset="0"/>
                <a:cs typeface="Times New Roman" panose="02020603050405020304" pitchFamily="18" charset="0"/>
              </a:rPr>
              <a:t>        Lecture Outcomes:</a:t>
            </a:r>
          </a:p>
          <a:p>
            <a:r>
              <a:rPr lang="en-US" sz="2000" dirty="0">
                <a:solidFill>
                  <a:schemeClr val="tx1"/>
                </a:solidFill>
                <a:latin typeface="Times New Roman" panose="02020603050405020304" pitchFamily="18" charset="0"/>
                <a:cs typeface="Times New Roman" panose="02020603050405020304" pitchFamily="18" charset="0"/>
              </a:rPr>
              <a:t>Types of sound and properties.</a:t>
            </a:r>
          </a:p>
          <a:p>
            <a:r>
              <a:rPr lang="en-US" sz="2000" dirty="0">
                <a:solidFill>
                  <a:schemeClr val="tx1"/>
                </a:solidFill>
                <a:latin typeface="Times New Roman" panose="02020603050405020304" pitchFamily="18" charset="0"/>
                <a:cs typeface="Times New Roman" panose="02020603050405020304" pitchFamily="18" charset="0"/>
              </a:rPr>
              <a:t>Reverberation and it’s remedy through building .</a:t>
            </a:r>
          </a:p>
          <a:p>
            <a:r>
              <a:rPr lang="en-US" dirty="0">
                <a:solidFill>
                  <a:schemeClr val="tx1"/>
                </a:solidFill>
                <a:latin typeface="Times New Roman" panose="02020603050405020304" pitchFamily="18" charset="0"/>
                <a:cs typeface="Times New Roman" panose="02020603050405020304" pitchFamily="18" charset="0"/>
              </a:rPr>
              <a:t>Factors Affecting Acoustics of Buildings</a:t>
            </a:r>
          </a:p>
        </p:txBody>
      </p:sp>
      <p:sp>
        <p:nvSpPr>
          <p:cNvPr id="19" name="TextBox 18">
            <a:extLst>
              <a:ext uri="{FF2B5EF4-FFF2-40B4-BE49-F238E27FC236}">
                <a16:creationId xmlns:a16="http://schemas.microsoft.com/office/drawing/2014/main" id="{1277F10D-91BB-D0FF-9F3F-A8325161E0A7}"/>
              </a:ext>
            </a:extLst>
          </p:cNvPr>
          <p:cNvSpPr txBox="1"/>
          <p:nvPr/>
        </p:nvSpPr>
        <p:spPr>
          <a:xfrm>
            <a:off x="233998" y="6249269"/>
            <a:ext cx="5072604" cy="523220"/>
          </a:xfrm>
          <a:prstGeom prst="rect">
            <a:avLst/>
          </a:prstGeom>
          <a:noFill/>
        </p:spPr>
        <p:txBody>
          <a:bodyPr wrap="square">
            <a:spAutoFit/>
          </a:bodyPr>
          <a:lstStyle/>
          <a:p>
            <a:r>
              <a:rPr lang="en-US" sz="1400" b="1" dirty="0">
                <a:latin typeface="Times New Roman" panose="02020603050405020304" pitchFamily="18" charset="0"/>
                <a:cs typeface="Times New Roman" panose="02020603050405020304" pitchFamily="18" charset="0"/>
              </a:rPr>
              <a:t>Lecturer: </a:t>
            </a:r>
            <a:r>
              <a:rPr lang="en-US" sz="1400" b="1" dirty="0" err="1">
                <a:latin typeface="Times New Roman" panose="02020603050405020304" pitchFamily="18" charset="0"/>
                <a:cs typeface="Times New Roman" panose="02020603050405020304" pitchFamily="18" charset="0"/>
              </a:rPr>
              <a:t>Hawbir</a:t>
            </a:r>
            <a:r>
              <a:rPr lang="en-US" sz="1400" b="1" dirty="0">
                <a:latin typeface="Times New Roman" panose="02020603050405020304" pitchFamily="18" charset="0"/>
                <a:cs typeface="Times New Roman" panose="02020603050405020304" pitchFamily="18" charset="0"/>
              </a:rPr>
              <a:t> Omar M.</a:t>
            </a:r>
          </a:p>
          <a:p>
            <a:r>
              <a:rPr lang="en-US" sz="1400" b="1" dirty="0">
                <a:latin typeface="Times New Roman" panose="02020603050405020304" pitchFamily="18" charset="0"/>
                <a:cs typeface="Times New Roman" panose="02020603050405020304" pitchFamily="18" charset="0"/>
              </a:rPr>
              <a:t>4th stage / 2023-2024 </a:t>
            </a:r>
            <a:endParaRPr lang="en-US" sz="1400" b="1" dirty="0"/>
          </a:p>
        </p:txBody>
      </p:sp>
    </p:spTree>
    <p:extLst>
      <p:ext uri="{BB962C8B-B14F-4D97-AF65-F5344CB8AC3E}">
        <p14:creationId xmlns:p14="http://schemas.microsoft.com/office/powerpoint/2010/main" val="2120194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346936"/>
            <a:ext cx="7899400" cy="3275256"/>
          </a:xfrm>
          <a:prstGeom prst="rect">
            <a:avLst/>
          </a:prstGeom>
        </p:spPr>
        <p:txBody>
          <a:bodyPr vert="horz" wrap="square" lIns="0" tIns="88900" rIns="0" bIns="0" rtlCol="0">
            <a:spAutoFit/>
          </a:bodyPr>
          <a:lstStyle/>
          <a:p>
            <a:pPr marL="12700">
              <a:lnSpc>
                <a:spcPct val="100000"/>
              </a:lnSpc>
              <a:spcBef>
                <a:spcPts val="700"/>
              </a:spcBef>
            </a:pPr>
            <a:r>
              <a:rPr lang="en-US" sz="2400" b="1" spc="-15" dirty="0">
                <a:solidFill>
                  <a:srgbClr val="FFFFFF"/>
                </a:solidFill>
                <a:latin typeface="Times New Roman" panose="02020603050405020304" pitchFamily="18" charset="0"/>
                <a:cs typeface="Times New Roman" panose="02020603050405020304" pitchFamily="18" charset="0"/>
              </a:rPr>
              <a:t>     a. </a:t>
            </a:r>
            <a:r>
              <a:rPr sz="2400" b="1" spc="-15" dirty="0">
                <a:solidFill>
                  <a:srgbClr val="FFFFFF"/>
                </a:solidFill>
                <a:latin typeface="Times New Roman" panose="02020603050405020304" pitchFamily="18" charset="0"/>
                <a:cs typeface="Times New Roman" panose="02020603050405020304" pitchFamily="18" charset="0"/>
              </a:rPr>
              <a:t>Reverberation</a:t>
            </a:r>
            <a:r>
              <a:rPr sz="2400" b="1" spc="-110" dirty="0">
                <a:solidFill>
                  <a:srgbClr val="FFFFFF"/>
                </a:solidFill>
                <a:latin typeface="Times New Roman" panose="02020603050405020304" pitchFamily="18" charset="0"/>
                <a:cs typeface="Times New Roman" panose="02020603050405020304" pitchFamily="18" charset="0"/>
              </a:rPr>
              <a:t> </a:t>
            </a:r>
            <a:r>
              <a:rPr sz="2400" b="1" spc="-5" dirty="0">
                <a:solidFill>
                  <a:srgbClr val="FFFFFF"/>
                </a:solidFill>
                <a:latin typeface="Times New Roman" panose="02020603050405020304" pitchFamily="18" charset="0"/>
                <a:cs typeface="Times New Roman" panose="02020603050405020304" pitchFamily="18" charset="0"/>
              </a:rPr>
              <a:t>Time:-</a:t>
            </a:r>
            <a:endParaRPr sz="2400" b="1" dirty="0">
              <a:latin typeface="Times New Roman" panose="02020603050405020304" pitchFamily="18" charset="0"/>
              <a:cs typeface="Times New Roman" panose="02020603050405020304" pitchFamily="18" charset="0"/>
            </a:endParaRPr>
          </a:p>
          <a:p>
            <a:pPr marL="527685" marR="395605" indent="-515620">
              <a:lnSpc>
                <a:spcPct val="100000"/>
              </a:lnSpc>
              <a:spcBef>
                <a:spcPts val="605"/>
              </a:spcBef>
              <a:buClr>
                <a:srgbClr val="B1B1B1"/>
              </a:buClr>
              <a:buSzPct val="85416"/>
              <a:buFont typeface="Arial" panose="020B0604020202020204" pitchFamily="34" charset="0"/>
              <a:buChar char="•"/>
              <a:tabLst>
                <a:tab pos="527685" algn="l"/>
                <a:tab pos="528320" algn="l"/>
              </a:tabLst>
            </a:pPr>
            <a:r>
              <a:rPr sz="2400" spc="-30" dirty="0">
                <a:solidFill>
                  <a:srgbClr val="FFFFFF"/>
                </a:solidFill>
                <a:latin typeface="Times New Roman" panose="02020603050405020304" pitchFamily="18" charset="0"/>
                <a:cs typeface="Times New Roman" panose="02020603050405020304" pitchFamily="18" charset="0"/>
              </a:rPr>
              <a:t>It</a:t>
            </a:r>
            <a:r>
              <a:rPr sz="2400" spc="-65"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is</a:t>
            </a:r>
            <a:r>
              <a:rPr sz="2400" spc="-90"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the</a:t>
            </a:r>
            <a:r>
              <a:rPr sz="2400" spc="-100" dirty="0">
                <a:solidFill>
                  <a:srgbClr val="FFFFFF"/>
                </a:solidFill>
                <a:latin typeface="Times New Roman" panose="02020603050405020304" pitchFamily="18" charset="0"/>
                <a:cs typeface="Times New Roman" panose="02020603050405020304" pitchFamily="18" charset="0"/>
              </a:rPr>
              <a:t> </a:t>
            </a:r>
            <a:r>
              <a:rPr sz="2400" spc="-10" dirty="0">
                <a:solidFill>
                  <a:srgbClr val="FFFFFF"/>
                </a:solidFill>
                <a:latin typeface="Times New Roman" panose="02020603050405020304" pitchFamily="18" charset="0"/>
                <a:cs typeface="Times New Roman" panose="02020603050405020304" pitchFamily="18" charset="0"/>
              </a:rPr>
              <a:t>persistence</a:t>
            </a:r>
            <a:r>
              <a:rPr sz="2400" spc="-125" dirty="0">
                <a:solidFill>
                  <a:srgbClr val="FFFFFF"/>
                </a:solidFill>
                <a:latin typeface="Times New Roman" panose="02020603050405020304" pitchFamily="18" charset="0"/>
                <a:cs typeface="Times New Roman" panose="02020603050405020304" pitchFamily="18" charset="0"/>
              </a:rPr>
              <a:t> </a:t>
            </a:r>
            <a:r>
              <a:rPr sz="2400" dirty="0">
                <a:solidFill>
                  <a:srgbClr val="FFFFFF"/>
                </a:solidFill>
                <a:latin typeface="Times New Roman" panose="02020603050405020304" pitchFamily="18" charset="0"/>
                <a:cs typeface="Times New Roman" panose="02020603050405020304" pitchFamily="18" charset="0"/>
              </a:rPr>
              <a:t>or</a:t>
            </a:r>
            <a:r>
              <a:rPr sz="2400" spc="-114"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prolongation</a:t>
            </a:r>
            <a:r>
              <a:rPr sz="2400" spc="-95" dirty="0">
                <a:solidFill>
                  <a:srgbClr val="FFFFFF"/>
                </a:solidFill>
                <a:latin typeface="Times New Roman" panose="02020603050405020304" pitchFamily="18" charset="0"/>
                <a:cs typeface="Times New Roman" panose="02020603050405020304" pitchFamily="18" charset="0"/>
              </a:rPr>
              <a:t> </a:t>
            </a:r>
            <a:r>
              <a:rPr sz="2400" dirty="0">
                <a:solidFill>
                  <a:srgbClr val="FFFFFF"/>
                </a:solidFill>
                <a:latin typeface="Times New Roman" panose="02020603050405020304" pitchFamily="18" charset="0"/>
                <a:cs typeface="Times New Roman" panose="02020603050405020304" pitchFamily="18" charset="0"/>
              </a:rPr>
              <a:t>of sound</a:t>
            </a:r>
            <a:r>
              <a:rPr sz="2400" spc="5"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in</a:t>
            </a:r>
            <a:r>
              <a:rPr sz="2400" spc="-105" dirty="0">
                <a:solidFill>
                  <a:srgbClr val="FFFFFF"/>
                </a:solidFill>
                <a:latin typeface="Times New Roman" panose="02020603050405020304" pitchFamily="18" charset="0"/>
                <a:cs typeface="Times New Roman" panose="02020603050405020304" pitchFamily="18" charset="0"/>
              </a:rPr>
              <a:t> </a:t>
            </a:r>
            <a:r>
              <a:rPr sz="2400" dirty="0">
                <a:solidFill>
                  <a:srgbClr val="FFFFFF"/>
                </a:solidFill>
                <a:latin typeface="Times New Roman" panose="02020603050405020304" pitchFamily="18" charset="0"/>
                <a:cs typeface="Times New Roman" panose="02020603050405020304" pitchFamily="18" charset="0"/>
              </a:rPr>
              <a:t>a</a:t>
            </a:r>
            <a:r>
              <a:rPr sz="2400" spc="-65" dirty="0">
                <a:solidFill>
                  <a:srgbClr val="FFFFFF"/>
                </a:solidFill>
                <a:latin typeface="Times New Roman" panose="02020603050405020304" pitchFamily="18" charset="0"/>
                <a:cs typeface="Times New Roman" panose="02020603050405020304" pitchFamily="18" charset="0"/>
              </a:rPr>
              <a:t> </a:t>
            </a:r>
            <a:r>
              <a:rPr sz="2400" dirty="0">
                <a:solidFill>
                  <a:srgbClr val="FFFFFF"/>
                </a:solidFill>
                <a:latin typeface="Times New Roman" panose="02020603050405020304" pitchFamily="18" charset="0"/>
                <a:cs typeface="Times New Roman" panose="02020603050405020304" pitchFamily="18" charset="0"/>
              </a:rPr>
              <a:t>hall </a:t>
            </a:r>
            <a:r>
              <a:rPr sz="2400" spc="-590" dirty="0">
                <a:solidFill>
                  <a:srgbClr val="FFFFFF"/>
                </a:solidFill>
                <a:latin typeface="Times New Roman" panose="02020603050405020304" pitchFamily="18" charset="0"/>
                <a:cs typeface="Times New Roman" panose="02020603050405020304" pitchFamily="18" charset="0"/>
              </a:rPr>
              <a:t> </a:t>
            </a:r>
            <a:r>
              <a:rPr sz="2400" spc="-15" dirty="0">
                <a:solidFill>
                  <a:srgbClr val="FFFFFF"/>
                </a:solidFill>
                <a:latin typeface="Times New Roman" panose="02020603050405020304" pitchFamily="18" charset="0"/>
                <a:cs typeface="Times New Roman" panose="02020603050405020304" pitchFamily="18" charset="0"/>
              </a:rPr>
              <a:t>even</a:t>
            </a:r>
            <a:r>
              <a:rPr sz="2400" spc="-95" dirty="0">
                <a:solidFill>
                  <a:srgbClr val="FFFFFF"/>
                </a:solidFill>
                <a:latin typeface="Times New Roman" panose="02020603050405020304" pitchFamily="18" charset="0"/>
                <a:cs typeface="Times New Roman" panose="02020603050405020304" pitchFamily="18" charset="0"/>
              </a:rPr>
              <a:t> </a:t>
            </a:r>
            <a:r>
              <a:rPr sz="2400" spc="-10" dirty="0">
                <a:solidFill>
                  <a:srgbClr val="FFFFFF"/>
                </a:solidFill>
                <a:latin typeface="Times New Roman" panose="02020603050405020304" pitchFamily="18" charset="0"/>
                <a:cs typeface="Times New Roman" panose="02020603050405020304" pitchFamily="18" charset="0"/>
              </a:rPr>
              <a:t>after</a:t>
            </a:r>
            <a:r>
              <a:rPr sz="2400" spc="-120"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the</a:t>
            </a:r>
            <a:r>
              <a:rPr sz="2400" spc="-125" dirty="0">
                <a:solidFill>
                  <a:srgbClr val="FFFFFF"/>
                </a:solidFill>
                <a:latin typeface="Times New Roman" panose="02020603050405020304" pitchFamily="18" charset="0"/>
                <a:cs typeface="Times New Roman" panose="02020603050405020304" pitchFamily="18" charset="0"/>
              </a:rPr>
              <a:t> </a:t>
            </a:r>
            <a:r>
              <a:rPr sz="2400" spc="-15" dirty="0">
                <a:solidFill>
                  <a:srgbClr val="FFFFFF"/>
                </a:solidFill>
                <a:latin typeface="Times New Roman" panose="02020603050405020304" pitchFamily="18" charset="0"/>
                <a:cs typeface="Times New Roman" panose="02020603050405020304" pitchFamily="18" charset="0"/>
              </a:rPr>
              <a:t>source</a:t>
            </a:r>
            <a:r>
              <a:rPr sz="2400" spc="-85"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stopped</a:t>
            </a:r>
            <a:r>
              <a:rPr sz="2400" spc="-85"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emitting</a:t>
            </a:r>
            <a:r>
              <a:rPr sz="2400" spc="-65"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sound.</a:t>
            </a:r>
            <a:endParaRPr sz="2400" dirty="0">
              <a:latin typeface="Times New Roman" panose="02020603050405020304" pitchFamily="18" charset="0"/>
              <a:cs typeface="Times New Roman" panose="02020603050405020304" pitchFamily="18" charset="0"/>
            </a:endParaRPr>
          </a:p>
          <a:p>
            <a:pPr marL="527685" marR="5080" indent="-515620">
              <a:lnSpc>
                <a:spcPct val="100000"/>
              </a:lnSpc>
              <a:spcBef>
                <a:spcPts val="600"/>
              </a:spcBef>
              <a:buClr>
                <a:srgbClr val="B1B1B1"/>
              </a:buClr>
              <a:buSzPct val="85416"/>
              <a:buFont typeface="Arial" panose="020B0604020202020204" pitchFamily="34" charset="0"/>
              <a:buChar char="•"/>
              <a:tabLst>
                <a:tab pos="527685" algn="l"/>
                <a:tab pos="528320" algn="l"/>
              </a:tabLst>
            </a:pPr>
            <a:r>
              <a:rPr sz="2400" spc="-5" dirty="0">
                <a:solidFill>
                  <a:srgbClr val="FFFFFF"/>
                </a:solidFill>
                <a:latin typeface="Times New Roman" panose="02020603050405020304" pitchFamily="18" charset="0"/>
                <a:cs typeface="Times New Roman" panose="02020603050405020304" pitchFamily="18" charset="0"/>
              </a:rPr>
              <a:t>The</a:t>
            </a:r>
            <a:r>
              <a:rPr sz="2400" spc="-95" dirty="0">
                <a:solidFill>
                  <a:srgbClr val="FFFFFF"/>
                </a:solidFill>
                <a:latin typeface="Times New Roman" panose="02020603050405020304" pitchFamily="18" charset="0"/>
                <a:cs typeface="Times New Roman" panose="02020603050405020304" pitchFamily="18" charset="0"/>
              </a:rPr>
              <a:t> </a:t>
            </a:r>
            <a:r>
              <a:rPr sz="2400" spc="-15" dirty="0">
                <a:solidFill>
                  <a:srgbClr val="FFFFFF"/>
                </a:solidFill>
                <a:latin typeface="Times New Roman" panose="02020603050405020304" pitchFamily="18" charset="0"/>
                <a:cs typeface="Times New Roman" panose="02020603050405020304" pitchFamily="18" charset="0"/>
              </a:rPr>
              <a:t>reverberation</a:t>
            </a:r>
            <a:r>
              <a:rPr sz="2400" spc="-70"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time</a:t>
            </a:r>
            <a:r>
              <a:rPr sz="2400" spc="-70"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is</a:t>
            </a:r>
            <a:r>
              <a:rPr sz="2400" spc="-85"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the</a:t>
            </a:r>
            <a:r>
              <a:rPr sz="2400" spc="-75"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time</a:t>
            </a:r>
            <a:r>
              <a:rPr sz="2400" spc="-100" dirty="0">
                <a:solidFill>
                  <a:srgbClr val="FFFFFF"/>
                </a:solidFill>
                <a:latin typeface="Times New Roman" panose="02020603050405020304" pitchFamily="18" charset="0"/>
                <a:cs typeface="Times New Roman" panose="02020603050405020304" pitchFamily="18" charset="0"/>
              </a:rPr>
              <a:t> </a:t>
            </a:r>
            <a:r>
              <a:rPr sz="2400" spc="-15" dirty="0">
                <a:solidFill>
                  <a:srgbClr val="FFFFFF"/>
                </a:solidFill>
                <a:latin typeface="Times New Roman" panose="02020603050405020304" pitchFamily="18" charset="0"/>
                <a:cs typeface="Times New Roman" panose="02020603050405020304" pitchFamily="18" charset="0"/>
              </a:rPr>
              <a:t>taken</a:t>
            </a:r>
            <a:r>
              <a:rPr sz="2400" spc="-35" dirty="0">
                <a:solidFill>
                  <a:srgbClr val="FFFFFF"/>
                </a:solidFill>
                <a:latin typeface="Times New Roman" panose="02020603050405020304" pitchFamily="18" charset="0"/>
                <a:cs typeface="Times New Roman" panose="02020603050405020304" pitchFamily="18" charset="0"/>
              </a:rPr>
              <a:t> </a:t>
            </a:r>
            <a:r>
              <a:rPr sz="2400" spc="-20" dirty="0">
                <a:solidFill>
                  <a:srgbClr val="FFFFFF"/>
                </a:solidFill>
                <a:latin typeface="Times New Roman" panose="02020603050405020304" pitchFamily="18" charset="0"/>
                <a:cs typeface="Times New Roman" panose="02020603050405020304" pitchFamily="18" charset="0"/>
              </a:rPr>
              <a:t>by</a:t>
            </a:r>
            <a:r>
              <a:rPr sz="2400" spc="-90"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the</a:t>
            </a:r>
            <a:r>
              <a:rPr sz="2400" spc="-100" dirty="0">
                <a:solidFill>
                  <a:srgbClr val="FFFFFF"/>
                </a:solidFill>
                <a:latin typeface="Times New Roman" panose="02020603050405020304" pitchFamily="18" charset="0"/>
                <a:cs typeface="Times New Roman" panose="02020603050405020304" pitchFamily="18" charset="0"/>
              </a:rPr>
              <a:t> </a:t>
            </a:r>
            <a:r>
              <a:rPr sz="2400" dirty="0">
                <a:solidFill>
                  <a:srgbClr val="FFFFFF"/>
                </a:solidFill>
                <a:latin typeface="Times New Roman" panose="02020603050405020304" pitchFamily="18" charset="0"/>
                <a:cs typeface="Times New Roman" panose="02020603050405020304" pitchFamily="18" charset="0"/>
              </a:rPr>
              <a:t>sound</a:t>
            </a:r>
            <a:r>
              <a:rPr sz="2400" spc="-25" dirty="0">
                <a:solidFill>
                  <a:srgbClr val="FFFFFF"/>
                </a:solidFill>
                <a:latin typeface="Times New Roman" panose="02020603050405020304" pitchFamily="18" charset="0"/>
                <a:cs typeface="Times New Roman" panose="02020603050405020304" pitchFamily="18" charset="0"/>
              </a:rPr>
              <a:t> </a:t>
            </a:r>
            <a:r>
              <a:rPr sz="2400" spc="-20" dirty="0">
                <a:solidFill>
                  <a:srgbClr val="FFFFFF"/>
                </a:solidFill>
                <a:latin typeface="Times New Roman" panose="02020603050405020304" pitchFamily="18" charset="0"/>
                <a:cs typeface="Times New Roman" panose="02020603050405020304" pitchFamily="18" charset="0"/>
              </a:rPr>
              <a:t>to </a:t>
            </a:r>
            <a:r>
              <a:rPr sz="2400" spc="-585" dirty="0">
                <a:solidFill>
                  <a:srgbClr val="FFFFFF"/>
                </a:solidFill>
                <a:latin typeface="Times New Roman" panose="02020603050405020304" pitchFamily="18" charset="0"/>
                <a:cs typeface="Times New Roman" panose="02020603050405020304" pitchFamily="18" charset="0"/>
              </a:rPr>
              <a:t> </a:t>
            </a:r>
            <a:r>
              <a:rPr sz="2400" dirty="0">
                <a:solidFill>
                  <a:srgbClr val="FFFFFF"/>
                </a:solidFill>
                <a:latin typeface="Times New Roman" panose="02020603050405020304" pitchFamily="18" charset="0"/>
                <a:cs typeface="Times New Roman" panose="02020603050405020304" pitchFamily="18" charset="0"/>
              </a:rPr>
              <a:t>fall</a:t>
            </a:r>
            <a:r>
              <a:rPr sz="2400" spc="-15" dirty="0">
                <a:solidFill>
                  <a:srgbClr val="FFFFFF"/>
                </a:solidFill>
                <a:latin typeface="Times New Roman" panose="02020603050405020304" pitchFamily="18" charset="0"/>
                <a:cs typeface="Times New Roman" panose="02020603050405020304" pitchFamily="18" charset="0"/>
              </a:rPr>
              <a:t> below</a:t>
            </a:r>
            <a:r>
              <a:rPr sz="2400" spc="-55"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the</a:t>
            </a:r>
            <a:r>
              <a:rPr sz="2400" spc="-75"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minimum</a:t>
            </a:r>
            <a:r>
              <a:rPr sz="2400" spc="-114" dirty="0">
                <a:solidFill>
                  <a:srgbClr val="FFFFFF"/>
                </a:solidFill>
                <a:latin typeface="Times New Roman" panose="02020603050405020304" pitchFamily="18" charset="0"/>
                <a:cs typeface="Times New Roman" panose="02020603050405020304" pitchFamily="18" charset="0"/>
              </a:rPr>
              <a:t> </a:t>
            </a:r>
            <a:r>
              <a:rPr sz="2400" dirty="0">
                <a:solidFill>
                  <a:srgbClr val="FFFFFF"/>
                </a:solidFill>
                <a:latin typeface="Times New Roman" panose="02020603050405020304" pitchFamily="18" charset="0"/>
                <a:cs typeface="Times New Roman" panose="02020603050405020304" pitchFamily="18" charset="0"/>
              </a:rPr>
              <a:t>audibility</a:t>
            </a:r>
            <a:r>
              <a:rPr sz="2400" spc="-95" dirty="0">
                <a:solidFill>
                  <a:srgbClr val="FFFFFF"/>
                </a:solidFill>
                <a:latin typeface="Times New Roman" panose="02020603050405020304" pitchFamily="18" charset="0"/>
                <a:cs typeface="Times New Roman" panose="02020603050405020304" pitchFamily="18" charset="0"/>
              </a:rPr>
              <a:t> </a:t>
            </a:r>
            <a:r>
              <a:rPr sz="2400" spc="-10" dirty="0">
                <a:solidFill>
                  <a:srgbClr val="FFFFFF"/>
                </a:solidFill>
                <a:latin typeface="Times New Roman" panose="02020603050405020304" pitchFamily="18" charset="0"/>
                <a:cs typeface="Times New Roman" panose="02020603050405020304" pitchFamily="18" charset="0"/>
              </a:rPr>
              <a:t>level.</a:t>
            </a:r>
            <a:endParaRPr sz="2400" dirty="0">
              <a:latin typeface="Times New Roman" panose="02020603050405020304" pitchFamily="18" charset="0"/>
              <a:cs typeface="Times New Roman" panose="02020603050405020304" pitchFamily="18" charset="0"/>
            </a:endParaRPr>
          </a:p>
          <a:p>
            <a:pPr marL="527685" marR="29845" indent="-515620">
              <a:lnSpc>
                <a:spcPct val="100000"/>
              </a:lnSpc>
              <a:spcBef>
                <a:spcPts val="600"/>
              </a:spcBef>
              <a:buClr>
                <a:srgbClr val="B1B1B1"/>
              </a:buClr>
              <a:buSzPct val="85416"/>
              <a:buFont typeface="Arial" panose="020B0604020202020204" pitchFamily="34" charset="0"/>
              <a:buChar char="•"/>
              <a:tabLst>
                <a:tab pos="527685" algn="l"/>
                <a:tab pos="528320" algn="l"/>
              </a:tabLst>
            </a:pPr>
            <a:r>
              <a:rPr sz="2400" dirty="0">
                <a:solidFill>
                  <a:srgbClr val="FFFFFF"/>
                </a:solidFill>
                <a:latin typeface="Times New Roman" panose="02020603050405020304" pitchFamily="18" charset="0"/>
                <a:cs typeface="Times New Roman" panose="02020603050405020304" pitchFamily="18" charset="0"/>
              </a:rPr>
              <a:t>In</a:t>
            </a:r>
            <a:r>
              <a:rPr sz="2400" spc="-95" dirty="0">
                <a:solidFill>
                  <a:srgbClr val="FFFFFF"/>
                </a:solidFill>
                <a:latin typeface="Times New Roman" panose="02020603050405020304" pitchFamily="18" charset="0"/>
                <a:cs typeface="Times New Roman" panose="02020603050405020304" pitchFamily="18" charset="0"/>
              </a:rPr>
              <a:t> </a:t>
            </a:r>
            <a:r>
              <a:rPr sz="2400" spc="-10" dirty="0">
                <a:solidFill>
                  <a:srgbClr val="FFFFFF"/>
                </a:solidFill>
                <a:latin typeface="Times New Roman" panose="02020603050405020304" pitchFamily="18" charset="0"/>
                <a:cs typeface="Times New Roman" panose="02020603050405020304" pitchFamily="18" charset="0"/>
              </a:rPr>
              <a:t>order</a:t>
            </a:r>
            <a:r>
              <a:rPr sz="2400" spc="-100" dirty="0">
                <a:solidFill>
                  <a:srgbClr val="FFFFFF"/>
                </a:solidFill>
                <a:latin typeface="Times New Roman" panose="02020603050405020304" pitchFamily="18" charset="0"/>
                <a:cs typeface="Times New Roman" panose="02020603050405020304" pitchFamily="18" charset="0"/>
              </a:rPr>
              <a:t> </a:t>
            </a:r>
            <a:r>
              <a:rPr sz="2400" spc="-20" dirty="0">
                <a:solidFill>
                  <a:srgbClr val="FFFFFF"/>
                </a:solidFill>
                <a:latin typeface="Times New Roman" panose="02020603050405020304" pitchFamily="18" charset="0"/>
                <a:cs typeface="Times New Roman" panose="02020603050405020304" pitchFamily="18" charset="0"/>
              </a:rPr>
              <a:t>to</a:t>
            </a:r>
            <a:r>
              <a:rPr sz="2400" spc="-60" dirty="0">
                <a:solidFill>
                  <a:srgbClr val="FFFFFF"/>
                </a:solidFill>
                <a:latin typeface="Times New Roman" panose="02020603050405020304" pitchFamily="18" charset="0"/>
                <a:cs typeface="Times New Roman" panose="02020603050405020304" pitchFamily="18" charset="0"/>
              </a:rPr>
              <a:t> </a:t>
            </a:r>
            <a:r>
              <a:rPr sz="2400" spc="-30" dirty="0">
                <a:solidFill>
                  <a:srgbClr val="FFFFFF"/>
                </a:solidFill>
                <a:latin typeface="Times New Roman" panose="02020603050405020304" pitchFamily="18" charset="0"/>
                <a:cs typeface="Times New Roman" panose="02020603050405020304" pitchFamily="18" charset="0"/>
              </a:rPr>
              <a:t>have</a:t>
            </a:r>
            <a:r>
              <a:rPr sz="2400" spc="-120" dirty="0">
                <a:solidFill>
                  <a:srgbClr val="FFFFFF"/>
                </a:solidFill>
                <a:latin typeface="Times New Roman" panose="02020603050405020304" pitchFamily="18" charset="0"/>
                <a:cs typeface="Times New Roman" panose="02020603050405020304" pitchFamily="18" charset="0"/>
              </a:rPr>
              <a:t> </a:t>
            </a:r>
            <a:r>
              <a:rPr sz="2400" dirty="0">
                <a:solidFill>
                  <a:srgbClr val="FFFFFF"/>
                </a:solidFill>
                <a:latin typeface="Times New Roman" panose="02020603050405020304" pitchFamily="18" charset="0"/>
                <a:cs typeface="Times New Roman" panose="02020603050405020304" pitchFamily="18" charset="0"/>
              </a:rPr>
              <a:t>a</a:t>
            </a:r>
            <a:r>
              <a:rPr sz="2400" spc="-120" dirty="0">
                <a:solidFill>
                  <a:srgbClr val="FFFFFF"/>
                </a:solidFill>
                <a:latin typeface="Times New Roman" panose="02020603050405020304" pitchFamily="18" charset="0"/>
                <a:cs typeface="Times New Roman" panose="02020603050405020304" pitchFamily="18" charset="0"/>
              </a:rPr>
              <a:t> </a:t>
            </a:r>
            <a:r>
              <a:rPr sz="2400" spc="-15" dirty="0">
                <a:solidFill>
                  <a:srgbClr val="FFFFFF"/>
                </a:solidFill>
                <a:latin typeface="Times New Roman" panose="02020603050405020304" pitchFamily="18" charset="0"/>
                <a:cs typeface="Times New Roman" panose="02020603050405020304" pitchFamily="18" charset="0"/>
              </a:rPr>
              <a:t>good</a:t>
            </a:r>
            <a:r>
              <a:rPr sz="2400" spc="-60" dirty="0">
                <a:solidFill>
                  <a:srgbClr val="FFFFFF"/>
                </a:solidFill>
                <a:latin typeface="Times New Roman" panose="02020603050405020304" pitchFamily="18" charset="0"/>
                <a:cs typeface="Times New Roman" panose="02020603050405020304" pitchFamily="18" charset="0"/>
              </a:rPr>
              <a:t> </a:t>
            </a:r>
            <a:r>
              <a:rPr sz="2400" spc="-10" dirty="0">
                <a:solidFill>
                  <a:srgbClr val="FFFFFF"/>
                </a:solidFill>
                <a:latin typeface="Times New Roman" panose="02020603050405020304" pitchFamily="18" charset="0"/>
                <a:cs typeface="Times New Roman" panose="02020603050405020304" pitchFamily="18" charset="0"/>
              </a:rPr>
              <a:t>acoustic</a:t>
            </a:r>
            <a:r>
              <a:rPr sz="2400" spc="-110"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effect,</a:t>
            </a:r>
            <a:r>
              <a:rPr sz="2400" spc="-40"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the</a:t>
            </a:r>
            <a:r>
              <a:rPr sz="2400" spc="-105" dirty="0">
                <a:solidFill>
                  <a:srgbClr val="FFFFFF"/>
                </a:solidFill>
                <a:latin typeface="Times New Roman" panose="02020603050405020304" pitchFamily="18" charset="0"/>
                <a:cs typeface="Times New Roman" panose="02020603050405020304" pitchFamily="18" charset="0"/>
              </a:rPr>
              <a:t> </a:t>
            </a:r>
            <a:r>
              <a:rPr sz="2400" spc="-15" dirty="0">
                <a:solidFill>
                  <a:srgbClr val="FFFFFF"/>
                </a:solidFill>
                <a:latin typeface="Times New Roman" panose="02020603050405020304" pitchFamily="18" charset="0"/>
                <a:cs typeface="Times New Roman" panose="02020603050405020304" pitchFamily="18" charset="0"/>
              </a:rPr>
              <a:t>reverberation </a:t>
            </a:r>
            <a:r>
              <a:rPr sz="2400" spc="-585"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time</a:t>
            </a:r>
            <a:r>
              <a:rPr sz="2400" spc="-80" dirty="0">
                <a:solidFill>
                  <a:srgbClr val="FFFFFF"/>
                </a:solidFill>
                <a:latin typeface="Times New Roman" panose="02020603050405020304" pitchFamily="18" charset="0"/>
                <a:cs typeface="Times New Roman" panose="02020603050405020304" pitchFamily="18" charset="0"/>
              </a:rPr>
              <a:t> </a:t>
            </a:r>
            <a:r>
              <a:rPr sz="2400" dirty="0">
                <a:solidFill>
                  <a:srgbClr val="FFFFFF"/>
                </a:solidFill>
                <a:latin typeface="Times New Roman" panose="02020603050405020304" pitchFamily="18" charset="0"/>
                <a:cs typeface="Times New Roman" panose="02020603050405020304" pitchFamily="18" charset="0"/>
              </a:rPr>
              <a:t>has</a:t>
            </a:r>
            <a:r>
              <a:rPr sz="2400" spc="-75" dirty="0">
                <a:solidFill>
                  <a:srgbClr val="FFFFFF"/>
                </a:solidFill>
                <a:latin typeface="Times New Roman" panose="02020603050405020304" pitchFamily="18" charset="0"/>
                <a:cs typeface="Times New Roman" panose="02020603050405020304" pitchFamily="18" charset="0"/>
              </a:rPr>
              <a:t> </a:t>
            </a:r>
            <a:r>
              <a:rPr sz="2400" spc="-20" dirty="0">
                <a:solidFill>
                  <a:srgbClr val="FFFFFF"/>
                </a:solidFill>
                <a:latin typeface="Times New Roman" panose="02020603050405020304" pitchFamily="18" charset="0"/>
                <a:cs typeface="Times New Roman" panose="02020603050405020304" pitchFamily="18" charset="0"/>
              </a:rPr>
              <a:t>to</a:t>
            </a:r>
            <a:r>
              <a:rPr sz="2400" spc="-65"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be</a:t>
            </a:r>
            <a:r>
              <a:rPr sz="2400" spc="-60"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maintained</a:t>
            </a:r>
            <a:r>
              <a:rPr sz="2400" spc="-85" dirty="0">
                <a:solidFill>
                  <a:srgbClr val="FFFFFF"/>
                </a:solidFill>
                <a:latin typeface="Times New Roman" panose="02020603050405020304" pitchFamily="18" charset="0"/>
                <a:cs typeface="Times New Roman" panose="02020603050405020304" pitchFamily="18" charset="0"/>
              </a:rPr>
              <a:t> </a:t>
            </a:r>
            <a:r>
              <a:rPr sz="2400" dirty="0">
                <a:solidFill>
                  <a:srgbClr val="FFFFFF"/>
                </a:solidFill>
                <a:latin typeface="Times New Roman" panose="02020603050405020304" pitchFamily="18" charset="0"/>
                <a:cs typeface="Times New Roman" panose="02020603050405020304" pitchFamily="18" charset="0"/>
              </a:rPr>
              <a:t>at</a:t>
            </a:r>
            <a:r>
              <a:rPr sz="2400" spc="-125"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optimum</a:t>
            </a:r>
            <a:r>
              <a:rPr sz="2400" spc="-130"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value.</a:t>
            </a:r>
            <a:r>
              <a:rPr lang="en-US" sz="2400" dirty="0">
                <a:latin typeface="Times New Roman" panose="02020603050405020304" pitchFamily="18" charset="0"/>
                <a:cs typeface="Times New Roman" panose="02020603050405020304" pitchFamily="18" charset="0"/>
              </a:rPr>
              <a:t> </a:t>
            </a:r>
            <a:r>
              <a:rPr sz="2400" spc="-60" dirty="0">
                <a:solidFill>
                  <a:srgbClr val="FFFFFF"/>
                </a:solidFill>
                <a:latin typeface="Times New Roman" panose="02020603050405020304" pitchFamily="18" charset="0"/>
                <a:cs typeface="Times New Roman" panose="02020603050405020304" pitchFamily="18" charset="0"/>
              </a:rPr>
              <a:t>I</a:t>
            </a:r>
            <a:r>
              <a:rPr lang="en-US" sz="2400" spc="-60" dirty="0">
                <a:solidFill>
                  <a:srgbClr val="FFFFFF"/>
                </a:solidFill>
                <a:latin typeface="Times New Roman" panose="02020603050405020304" pitchFamily="18" charset="0"/>
                <a:cs typeface="Times New Roman" panose="02020603050405020304" pitchFamily="18" charset="0"/>
              </a:rPr>
              <a:t>f not, i</a:t>
            </a:r>
            <a:r>
              <a:rPr sz="2400" dirty="0">
                <a:solidFill>
                  <a:srgbClr val="FFFFFF"/>
                </a:solidFill>
                <a:latin typeface="Times New Roman" panose="02020603050405020304" pitchFamily="18" charset="0"/>
                <a:cs typeface="Times New Roman" panose="02020603050405020304" pitchFamily="18" charset="0"/>
              </a:rPr>
              <a:t>t</a:t>
            </a:r>
            <a:r>
              <a:rPr sz="2400" spc="-120" dirty="0">
                <a:solidFill>
                  <a:srgbClr val="FFFFFF"/>
                </a:solidFill>
                <a:latin typeface="Times New Roman" panose="02020603050405020304" pitchFamily="18" charset="0"/>
                <a:cs typeface="Times New Roman" panose="02020603050405020304" pitchFamily="18" charset="0"/>
              </a:rPr>
              <a:t> </a:t>
            </a:r>
            <a:r>
              <a:rPr sz="2400" dirty="0">
                <a:solidFill>
                  <a:srgbClr val="FFFFFF"/>
                </a:solidFill>
                <a:latin typeface="Times New Roman" panose="02020603050405020304" pitchFamily="18" charset="0"/>
                <a:cs typeface="Times New Roman" panose="02020603050405020304" pitchFamily="18" charset="0"/>
              </a:rPr>
              <a:t>will lead</a:t>
            </a:r>
            <a:r>
              <a:rPr sz="2400" spc="-30" dirty="0">
                <a:solidFill>
                  <a:srgbClr val="FFFFFF"/>
                </a:solidFill>
                <a:latin typeface="Times New Roman" panose="02020603050405020304" pitchFamily="18" charset="0"/>
                <a:cs typeface="Times New Roman" panose="02020603050405020304" pitchFamily="18" charset="0"/>
              </a:rPr>
              <a:t> </a:t>
            </a:r>
            <a:r>
              <a:rPr sz="2400" spc="-35" dirty="0">
                <a:solidFill>
                  <a:srgbClr val="FFFFFF"/>
                </a:solidFill>
                <a:latin typeface="Times New Roman" panose="02020603050405020304" pitchFamily="18" charset="0"/>
                <a:cs typeface="Times New Roman" panose="02020603050405020304" pitchFamily="18" charset="0"/>
              </a:rPr>
              <a:t>t</a:t>
            </a:r>
            <a:r>
              <a:rPr sz="2400" dirty="0">
                <a:solidFill>
                  <a:srgbClr val="FFFFFF"/>
                </a:solidFill>
                <a:latin typeface="Times New Roman" panose="02020603050405020304" pitchFamily="18" charset="0"/>
                <a:cs typeface="Times New Roman" panose="02020603050405020304" pitchFamily="18" charset="0"/>
              </a:rPr>
              <a:t>o</a:t>
            </a:r>
            <a:r>
              <a:rPr sz="2400" spc="-65"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m</a:t>
            </a:r>
            <a:r>
              <a:rPr sz="2400" spc="-10" dirty="0">
                <a:solidFill>
                  <a:srgbClr val="FFFFFF"/>
                </a:solidFill>
                <a:latin typeface="Times New Roman" panose="02020603050405020304" pitchFamily="18" charset="0"/>
                <a:cs typeface="Times New Roman" panose="02020603050405020304" pitchFamily="18" charset="0"/>
              </a:rPr>
              <a:t>o</a:t>
            </a:r>
            <a:r>
              <a:rPr sz="2400" spc="-35" dirty="0">
                <a:solidFill>
                  <a:srgbClr val="FFFFFF"/>
                </a:solidFill>
                <a:latin typeface="Times New Roman" panose="02020603050405020304" pitchFamily="18" charset="0"/>
                <a:cs typeface="Times New Roman" panose="02020603050405020304" pitchFamily="18" charset="0"/>
              </a:rPr>
              <a:t>r</a:t>
            </a:r>
            <a:r>
              <a:rPr sz="2400" dirty="0">
                <a:solidFill>
                  <a:srgbClr val="FFFFFF"/>
                </a:solidFill>
                <a:latin typeface="Times New Roman" panose="02020603050405020304" pitchFamily="18" charset="0"/>
                <a:cs typeface="Times New Roman" panose="02020603050405020304" pitchFamily="18" charset="0"/>
              </a:rPr>
              <a:t>e</a:t>
            </a:r>
            <a:r>
              <a:rPr sz="2400" spc="-110" dirty="0">
                <a:solidFill>
                  <a:srgbClr val="FFFFFF"/>
                </a:solidFill>
                <a:latin typeface="Times New Roman" panose="02020603050405020304" pitchFamily="18" charset="0"/>
                <a:cs typeface="Times New Roman" panose="02020603050405020304" pitchFamily="18" charset="0"/>
              </a:rPr>
              <a:t> </a:t>
            </a:r>
            <a:r>
              <a:rPr sz="2400" spc="-55" dirty="0">
                <a:solidFill>
                  <a:srgbClr val="FFFFFF"/>
                </a:solidFill>
                <a:latin typeface="Times New Roman" panose="02020603050405020304" pitchFamily="18" charset="0"/>
                <a:cs typeface="Times New Roman" panose="02020603050405020304" pitchFamily="18" charset="0"/>
              </a:rPr>
              <a:t>c</a:t>
            </a:r>
            <a:r>
              <a:rPr sz="2400" dirty="0">
                <a:solidFill>
                  <a:srgbClr val="FFFFFF"/>
                </a:solidFill>
                <a:latin typeface="Times New Roman" panose="02020603050405020304" pitchFamily="18" charset="0"/>
                <a:cs typeface="Times New Roman" panose="02020603050405020304" pitchFamily="18" charset="0"/>
              </a:rPr>
              <a:t>o</a:t>
            </a:r>
            <a:r>
              <a:rPr sz="2400" spc="-10" dirty="0">
                <a:solidFill>
                  <a:srgbClr val="FFFFFF"/>
                </a:solidFill>
                <a:latin typeface="Times New Roman" panose="02020603050405020304" pitchFamily="18" charset="0"/>
                <a:cs typeface="Times New Roman" panose="02020603050405020304" pitchFamily="18" charset="0"/>
              </a:rPr>
              <a:t>n</a:t>
            </a:r>
            <a:r>
              <a:rPr sz="2400" dirty="0">
                <a:solidFill>
                  <a:srgbClr val="FFFFFF"/>
                </a:solidFill>
                <a:latin typeface="Times New Roman" panose="02020603050405020304" pitchFamily="18" charset="0"/>
                <a:cs typeface="Times New Roman" panose="02020603050405020304" pitchFamily="18" charset="0"/>
              </a:rPr>
              <a:t>fusion</a:t>
            </a:r>
            <a:r>
              <a:rPr sz="2400" spc="-90"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du</a:t>
            </a:r>
            <a:r>
              <a:rPr sz="2400" dirty="0">
                <a:solidFill>
                  <a:srgbClr val="FFFFFF"/>
                </a:solidFill>
                <a:latin typeface="Times New Roman" panose="02020603050405020304" pitchFamily="18" charset="0"/>
                <a:cs typeface="Times New Roman" panose="02020603050405020304" pitchFamily="18" charset="0"/>
              </a:rPr>
              <a:t>e</a:t>
            </a:r>
            <a:r>
              <a:rPr sz="2400" spc="-80" dirty="0">
                <a:solidFill>
                  <a:srgbClr val="FFFFFF"/>
                </a:solidFill>
                <a:latin typeface="Times New Roman" panose="02020603050405020304" pitchFamily="18" charset="0"/>
                <a:cs typeface="Times New Roman" panose="02020603050405020304" pitchFamily="18" charset="0"/>
              </a:rPr>
              <a:t> </a:t>
            </a:r>
            <a:r>
              <a:rPr sz="2400" spc="-35" dirty="0">
                <a:solidFill>
                  <a:srgbClr val="FFFFFF"/>
                </a:solidFill>
                <a:latin typeface="Times New Roman" panose="02020603050405020304" pitchFamily="18" charset="0"/>
                <a:cs typeface="Times New Roman" panose="02020603050405020304" pitchFamily="18" charset="0"/>
              </a:rPr>
              <a:t>t</a:t>
            </a:r>
            <a:r>
              <a:rPr sz="2400" dirty="0">
                <a:solidFill>
                  <a:srgbClr val="FFFFFF"/>
                </a:solidFill>
                <a:latin typeface="Times New Roman" panose="02020603050405020304" pitchFamily="18" charset="0"/>
                <a:cs typeface="Times New Roman" panose="02020603050405020304" pitchFamily="18" charset="0"/>
              </a:rPr>
              <a:t>o</a:t>
            </a:r>
            <a:r>
              <a:rPr sz="2400" spc="-65"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mixin</a:t>
            </a:r>
            <a:r>
              <a:rPr sz="2400" dirty="0">
                <a:solidFill>
                  <a:srgbClr val="FFFFFF"/>
                </a:solidFill>
                <a:latin typeface="Times New Roman" panose="02020603050405020304" pitchFamily="18" charset="0"/>
                <a:cs typeface="Times New Roman" panose="02020603050405020304" pitchFamily="18" charset="0"/>
              </a:rPr>
              <a:t>g</a:t>
            </a:r>
            <a:r>
              <a:rPr sz="2400" spc="-75" dirty="0">
                <a:solidFill>
                  <a:srgbClr val="FFFFFF"/>
                </a:solidFill>
                <a:latin typeface="Times New Roman" panose="02020603050405020304" pitchFamily="18" charset="0"/>
                <a:cs typeface="Times New Roman" panose="02020603050405020304" pitchFamily="18" charset="0"/>
              </a:rPr>
              <a:t> </a:t>
            </a:r>
            <a:r>
              <a:rPr sz="2400" dirty="0">
                <a:solidFill>
                  <a:srgbClr val="FFFFFF"/>
                </a:solidFill>
                <a:latin typeface="Times New Roman" panose="02020603050405020304" pitchFamily="18" charset="0"/>
                <a:cs typeface="Times New Roman" panose="02020603050405020304" pitchFamily="18" charset="0"/>
              </a:rPr>
              <a:t>of</a:t>
            </a:r>
            <a:r>
              <a:rPr sz="2400" spc="-10"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dif</a:t>
            </a:r>
            <a:r>
              <a:rPr sz="2400" spc="-15" dirty="0">
                <a:solidFill>
                  <a:srgbClr val="FFFFFF"/>
                </a:solidFill>
                <a:latin typeface="Times New Roman" panose="02020603050405020304" pitchFamily="18" charset="0"/>
                <a:cs typeface="Times New Roman" panose="02020603050405020304" pitchFamily="18" charset="0"/>
              </a:rPr>
              <a:t>f</a:t>
            </a:r>
            <a:r>
              <a:rPr sz="2400" dirty="0">
                <a:solidFill>
                  <a:srgbClr val="FFFFFF"/>
                </a:solidFill>
                <a:latin typeface="Times New Roman" panose="02020603050405020304" pitchFamily="18" charset="0"/>
                <a:cs typeface="Times New Roman" panose="02020603050405020304" pitchFamily="18" charset="0"/>
              </a:rPr>
              <a:t>e</a:t>
            </a:r>
            <a:r>
              <a:rPr sz="2400" spc="-30" dirty="0">
                <a:solidFill>
                  <a:srgbClr val="FFFFFF"/>
                </a:solidFill>
                <a:latin typeface="Times New Roman" panose="02020603050405020304" pitchFamily="18" charset="0"/>
                <a:cs typeface="Times New Roman" panose="02020603050405020304" pitchFamily="18" charset="0"/>
              </a:rPr>
              <a:t>r</a:t>
            </a:r>
            <a:r>
              <a:rPr sz="2400" dirty="0">
                <a:solidFill>
                  <a:srgbClr val="FFFFFF"/>
                </a:solidFill>
                <a:latin typeface="Times New Roman" panose="02020603050405020304" pitchFamily="18" charset="0"/>
                <a:cs typeface="Times New Roman" panose="02020603050405020304" pitchFamily="18" charset="0"/>
              </a:rPr>
              <a:t>ent  </a:t>
            </a:r>
            <a:r>
              <a:rPr sz="2400" spc="-10" dirty="0">
                <a:solidFill>
                  <a:srgbClr val="FFFFFF"/>
                </a:solidFill>
                <a:latin typeface="Times New Roman" panose="02020603050405020304" pitchFamily="18" charset="0"/>
                <a:cs typeface="Times New Roman" panose="02020603050405020304" pitchFamily="18" charset="0"/>
              </a:rPr>
              <a:t>syllables.</a:t>
            </a:r>
            <a:endParaRPr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3F12FCE-3FD6-C835-02DC-519DEEC4FA2F}"/>
              </a:ext>
            </a:extLst>
          </p:cNvPr>
          <p:cNvSpPr txBox="1"/>
          <p:nvPr/>
        </p:nvSpPr>
        <p:spPr>
          <a:xfrm>
            <a:off x="535940" y="258787"/>
            <a:ext cx="7476174" cy="830997"/>
          </a:xfrm>
          <a:prstGeom prst="rect">
            <a:avLst/>
          </a:prstGeom>
          <a:noFill/>
        </p:spPr>
        <p:txBody>
          <a:bodyPr wrap="square">
            <a:spAutoFit/>
          </a:bodyPr>
          <a:lstStyle/>
          <a:p>
            <a:r>
              <a:rPr lang="en-US" sz="2400" b="1" spc="-5" dirty="0">
                <a:solidFill>
                  <a:srgbClr val="FFFFFF"/>
                </a:solidFill>
                <a:latin typeface="Times New Roman" panose="02020603050405020304" pitchFamily="18" charset="0"/>
                <a:cs typeface="Times New Roman" panose="02020603050405020304" pitchFamily="18" charset="0"/>
              </a:rPr>
              <a:t>Factors Affecting Acoustics of Buildings and Their Remedies </a:t>
            </a:r>
            <a:endParaRPr lang="en-US" sz="24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3860" y="279292"/>
            <a:ext cx="7691120" cy="3149708"/>
          </a:xfrm>
          <a:prstGeom prst="rect">
            <a:avLst/>
          </a:prstGeom>
        </p:spPr>
        <p:txBody>
          <a:bodyPr vert="horz" wrap="square" lIns="0" tIns="48895" rIns="0" bIns="0" rtlCol="0">
            <a:spAutoFit/>
          </a:bodyPr>
          <a:lstStyle/>
          <a:p>
            <a:pPr marL="94615">
              <a:lnSpc>
                <a:spcPct val="100000"/>
              </a:lnSpc>
              <a:spcBef>
                <a:spcPts val="385"/>
              </a:spcBef>
            </a:pPr>
            <a:r>
              <a:rPr sz="2200" b="1" dirty="0">
                <a:solidFill>
                  <a:srgbClr val="FFFFFF"/>
                </a:solidFill>
                <a:latin typeface="Times New Roman" panose="02020603050405020304" pitchFamily="18" charset="0"/>
                <a:cs typeface="Times New Roman" panose="02020603050405020304" pitchFamily="18" charset="0"/>
              </a:rPr>
              <a:t>REMEDIES</a:t>
            </a:r>
            <a:endParaRPr sz="2200" dirty="0">
              <a:latin typeface="Times New Roman" panose="02020603050405020304" pitchFamily="18" charset="0"/>
              <a:cs typeface="Times New Roman" panose="02020603050405020304" pitchFamily="18" charset="0"/>
            </a:endParaRPr>
          </a:p>
          <a:p>
            <a:pPr marL="583565" indent="-571500">
              <a:lnSpc>
                <a:spcPct val="100000"/>
              </a:lnSpc>
              <a:spcBef>
                <a:spcPts val="290"/>
              </a:spcBef>
              <a:buClr>
                <a:srgbClr val="B1B1B1"/>
              </a:buClr>
              <a:buSzPct val="84615"/>
              <a:buFont typeface="+mj-lt"/>
              <a:buAutoNum type="romanUcPeriod"/>
              <a:tabLst>
                <a:tab pos="527685" algn="l"/>
                <a:tab pos="528320" algn="l"/>
              </a:tabLst>
            </a:pPr>
            <a:r>
              <a:rPr sz="2200" spc="-5" dirty="0">
                <a:solidFill>
                  <a:srgbClr val="FFFFFF"/>
                </a:solidFill>
                <a:latin typeface="Times New Roman" panose="02020603050405020304" pitchFamily="18" charset="0"/>
                <a:cs typeface="Times New Roman" panose="02020603050405020304" pitchFamily="18" charset="0"/>
              </a:rPr>
              <a:t>By</a:t>
            </a:r>
            <a:r>
              <a:rPr sz="2200" spc="-120" dirty="0">
                <a:solidFill>
                  <a:srgbClr val="FFFFFF"/>
                </a:solidFill>
                <a:latin typeface="Times New Roman" panose="02020603050405020304" pitchFamily="18" charset="0"/>
                <a:cs typeface="Times New Roman" panose="02020603050405020304" pitchFamily="18" charset="0"/>
              </a:rPr>
              <a:t> </a:t>
            </a:r>
            <a:r>
              <a:rPr sz="2200" spc="-10" dirty="0">
                <a:solidFill>
                  <a:srgbClr val="FFFFFF"/>
                </a:solidFill>
                <a:latin typeface="Times New Roman" panose="02020603050405020304" pitchFamily="18" charset="0"/>
                <a:cs typeface="Times New Roman" panose="02020603050405020304" pitchFamily="18" charset="0"/>
              </a:rPr>
              <a:t>providing</a:t>
            </a:r>
            <a:r>
              <a:rPr sz="2200" spc="-80" dirty="0">
                <a:solidFill>
                  <a:srgbClr val="FFFFFF"/>
                </a:solidFill>
                <a:latin typeface="Times New Roman" panose="02020603050405020304" pitchFamily="18" charset="0"/>
                <a:cs typeface="Times New Roman" panose="02020603050405020304" pitchFamily="18" charset="0"/>
              </a:rPr>
              <a:t> </a:t>
            </a:r>
            <a:r>
              <a:rPr sz="2200" spc="-10" dirty="0">
                <a:solidFill>
                  <a:srgbClr val="FFFFFF"/>
                </a:solidFill>
                <a:latin typeface="Times New Roman" panose="02020603050405020304" pitchFamily="18" charset="0"/>
                <a:cs typeface="Times New Roman" panose="02020603050405020304" pitchFamily="18" charset="0"/>
              </a:rPr>
              <a:t>windows</a:t>
            </a:r>
            <a:r>
              <a:rPr sz="2200" spc="-135" dirty="0">
                <a:solidFill>
                  <a:srgbClr val="FFFFFF"/>
                </a:solidFill>
                <a:latin typeface="Times New Roman" panose="02020603050405020304" pitchFamily="18" charset="0"/>
                <a:cs typeface="Times New Roman" panose="02020603050405020304" pitchFamily="18" charset="0"/>
              </a:rPr>
              <a:t> </a:t>
            </a:r>
            <a:r>
              <a:rPr sz="2200" dirty="0">
                <a:solidFill>
                  <a:srgbClr val="FFFFFF"/>
                </a:solidFill>
                <a:latin typeface="Times New Roman" panose="02020603050405020304" pitchFamily="18" charset="0"/>
                <a:cs typeface="Times New Roman" panose="02020603050405020304" pitchFamily="18" charset="0"/>
              </a:rPr>
              <a:t>and</a:t>
            </a:r>
            <a:r>
              <a:rPr sz="2200" spc="-75" dirty="0">
                <a:solidFill>
                  <a:srgbClr val="FFFFFF"/>
                </a:solidFill>
                <a:latin typeface="Times New Roman" panose="02020603050405020304" pitchFamily="18" charset="0"/>
                <a:cs typeface="Times New Roman" panose="02020603050405020304" pitchFamily="18" charset="0"/>
              </a:rPr>
              <a:t> </a:t>
            </a:r>
            <a:r>
              <a:rPr sz="2200" spc="-10" dirty="0">
                <a:solidFill>
                  <a:srgbClr val="FFFFFF"/>
                </a:solidFill>
                <a:latin typeface="Times New Roman" panose="02020603050405020304" pitchFamily="18" charset="0"/>
                <a:cs typeface="Times New Roman" panose="02020603050405020304" pitchFamily="18" charset="0"/>
              </a:rPr>
              <a:t>openings.</a:t>
            </a:r>
            <a:endParaRPr sz="2200" dirty="0">
              <a:latin typeface="Times New Roman" panose="02020603050405020304" pitchFamily="18" charset="0"/>
              <a:cs typeface="Times New Roman" panose="02020603050405020304" pitchFamily="18" charset="0"/>
            </a:endParaRPr>
          </a:p>
          <a:p>
            <a:pPr marL="527685" marR="361950" indent="-515620">
              <a:lnSpc>
                <a:spcPts val="2810"/>
              </a:lnSpc>
              <a:spcBef>
                <a:spcPts val="640"/>
              </a:spcBef>
              <a:buClr>
                <a:srgbClr val="B1B1B1"/>
              </a:buClr>
              <a:buSzPct val="84615"/>
              <a:buAutoNum type="romanUcPeriod"/>
              <a:tabLst>
                <a:tab pos="527685" algn="l"/>
                <a:tab pos="528320" algn="l"/>
              </a:tabLst>
            </a:pPr>
            <a:r>
              <a:rPr sz="2200" spc="-5" dirty="0">
                <a:solidFill>
                  <a:srgbClr val="FFFFFF"/>
                </a:solidFill>
                <a:latin typeface="Times New Roman" panose="02020603050405020304" pitchFamily="18" charset="0"/>
                <a:cs typeface="Times New Roman" panose="02020603050405020304" pitchFamily="18" charset="0"/>
              </a:rPr>
              <a:t>By</a:t>
            </a:r>
            <a:r>
              <a:rPr sz="2200" spc="-85" dirty="0">
                <a:solidFill>
                  <a:srgbClr val="FFFFFF"/>
                </a:solidFill>
                <a:latin typeface="Times New Roman" panose="02020603050405020304" pitchFamily="18" charset="0"/>
                <a:cs typeface="Times New Roman" panose="02020603050405020304" pitchFamily="18" charset="0"/>
              </a:rPr>
              <a:t> </a:t>
            </a:r>
            <a:r>
              <a:rPr sz="2200" spc="-10" dirty="0">
                <a:solidFill>
                  <a:srgbClr val="FFFFFF"/>
                </a:solidFill>
                <a:latin typeface="Times New Roman" panose="02020603050405020304" pitchFamily="18" charset="0"/>
                <a:cs typeface="Times New Roman" panose="02020603050405020304" pitchFamily="18" charset="0"/>
              </a:rPr>
              <a:t>having</a:t>
            </a:r>
            <a:r>
              <a:rPr sz="2200" spc="-25" dirty="0">
                <a:solidFill>
                  <a:srgbClr val="FFFFFF"/>
                </a:solidFill>
                <a:latin typeface="Times New Roman" panose="02020603050405020304" pitchFamily="18" charset="0"/>
                <a:cs typeface="Times New Roman" panose="02020603050405020304" pitchFamily="18" charset="0"/>
              </a:rPr>
              <a:t> </a:t>
            </a:r>
            <a:r>
              <a:rPr sz="2200" dirty="0">
                <a:solidFill>
                  <a:srgbClr val="FFFFFF"/>
                </a:solidFill>
                <a:latin typeface="Times New Roman" panose="02020603050405020304" pitchFamily="18" charset="0"/>
                <a:cs typeface="Times New Roman" panose="02020603050405020304" pitchFamily="18" charset="0"/>
              </a:rPr>
              <a:t>full</a:t>
            </a:r>
            <a:r>
              <a:rPr sz="2200" spc="-85" dirty="0">
                <a:solidFill>
                  <a:srgbClr val="FFFFFF"/>
                </a:solidFill>
                <a:latin typeface="Times New Roman" panose="02020603050405020304" pitchFamily="18" charset="0"/>
                <a:cs typeface="Times New Roman" panose="02020603050405020304" pitchFamily="18" charset="0"/>
              </a:rPr>
              <a:t> </a:t>
            </a:r>
            <a:r>
              <a:rPr sz="2200" spc="-5" dirty="0">
                <a:solidFill>
                  <a:srgbClr val="FFFFFF"/>
                </a:solidFill>
                <a:latin typeface="Times New Roman" panose="02020603050405020304" pitchFamily="18" charset="0"/>
                <a:cs typeface="Times New Roman" panose="02020603050405020304" pitchFamily="18" charset="0"/>
              </a:rPr>
              <a:t>capacity</a:t>
            </a:r>
            <a:r>
              <a:rPr sz="2200" spc="-145" dirty="0">
                <a:solidFill>
                  <a:srgbClr val="FFFFFF"/>
                </a:solidFill>
                <a:latin typeface="Times New Roman" panose="02020603050405020304" pitchFamily="18" charset="0"/>
                <a:cs typeface="Times New Roman" panose="02020603050405020304" pitchFamily="18" charset="0"/>
              </a:rPr>
              <a:t> </a:t>
            </a:r>
            <a:r>
              <a:rPr sz="2200" dirty="0">
                <a:solidFill>
                  <a:srgbClr val="FFFFFF"/>
                </a:solidFill>
                <a:latin typeface="Times New Roman" panose="02020603050405020304" pitchFamily="18" charset="0"/>
                <a:cs typeface="Times New Roman" panose="02020603050405020304" pitchFamily="18" charset="0"/>
              </a:rPr>
              <a:t>of</a:t>
            </a:r>
            <a:r>
              <a:rPr sz="2200" spc="-15" dirty="0">
                <a:solidFill>
                  <a:srgbClr val="FFFFFF"/>
                </a:solidFill>
                <a:latin typeface="Times New Roman" panose="02020603050405020304" pitchFamily="18" charset="0"/>
                <a:cs typeface="Times New Roman" panose="02020603050405020304" pitchFamily="18" charset="0"/>
              </a:rPr>
              <a:t> </a:t>
            </a:r>
            <a:r>
              <a:rPr sz="2200" spc="-5" dirty="0">
                <a:solidFill>
                  <a:srgbClr val="FFFFFF"/>
                </a:solidFill>
                <a:latin typeface="Times New Roman" panose="02020603050405020304" pitchFamily="18" charset="0"/>
                <a:cs typeface="Times New Roman" panose="02020603050405020304" pitchFamily="18" charset="0"/>
              </a:rPr>
              <a:t>audience</a:t>
            </a:r>
            <a:r>
              <a:rPr sz="2200" spc="-80" dirty="0">
                <a:solidFill>
                  <a:srgbClr val="FFFFFF"/>
                </a:solidFill>
                <a:latin typeface="Times New Roman" panose="02020603050405020304" pitchFamily="18" charset="0"/>
                <a:cs typeface="Times New Roman" panose="02020603050405020304" pitchFamily="18" charset="0"/>
              </a:rPr>
              <a:t> </a:t>
            </a:r>
            <a:r>
              <a:rPr sz="2200" spc="-5" dirty="0">
                <a:solidFill>
                  <a:srgbClr val="FFFFFF"/>
                </a:solidFill>
                <a:latin typeface="Times New Roman" panose="02020603050405020304" pitchFamily="18" charset="0"/>
                <a:cs typeface="Times New Roman" panose="02020603050405020304" pitchFamily="18" charset="0"/>
              </a:rPr>
              <a:t>in</a:t>
            </a:r>
            <a:r>
              <a:rPr sz="2200" spc="-75" dirty="0">
                <a:solidFill>
                  <a:srgbClr val="FFFFFF"/>
                </a:solidFill>
                <a:latin typeface="Times New Roman" panose="02020603050405020304" pitchFamily="18" charset="0"/>
                <a:cs typeface="Times New Roman" panose="02020603050405020304" pitchFamily="18" charset="0"/>
              </a:rPr>
              <a:t> </a:t>
            </a:r>
            <a:r>
              <a:rPr sz="2200" spc="-5" dirty="0">
                <a:solidFill>
                  <a:srgbClr val="FFFFFF"/>
                </a:solidFill>
                <a:latin typeface="Times New Roman" panose="02020603050405020304" pitchFamily="18" charset="0"/>
                <a:cs typeface="Times New Roman" panose="02020603050405020304" pitchFamily="18" charset="0"/>
              </a:rPr>
              <a:t>the</a:t>
            </a:r>
            <a:r>
              <a:rPr sz="2200" spc="-55" dirty="0">
                <a:solidFill>
                  <a:srgbClr val="FFFFFF"/>
                </a:solidFill>
                <a:latin typeface="Times New Roman" panose="02020603050405020304" pitchFamily="18" charset="0"/>
                <a:cs typeface="Times New Roman" panose="02020603050405020304" pitchFamily="18" charset="0"/>
              </a:rPr>
              <a:t> </a:t>
            </a:r>
            <a:r>
              <a:rPr sz="2200" dirty="0">
                <a:solidFill>
                  <a:srgbClr val="FFFFFF"/>
                </a:solidFill>
                <a:latin typeface="Times New Roman" panose="02020603050405020304" pitchFamily="18" charset="0"/>
                <a:cs typeface="Times New Roman" panose="02020603050405020304" pitchFamily="18" charset="0"/>
              </a:rPr>
              <a:t>hall</a:t>
            </a:r>
            <a:r>
              <a:rPr sz="2200" spc="-100" dirty="0">
                <a:solidFill>
                  <a:srgbClr val="FFFFFF"/>
                </a:solidFill>
                <a:latin typeface="Times New Roman" panose="02020603050405020304" pitchFamily="18" charset="0"/>
                <a:cs typeface="Times New Roman" panose="02020603050405020304" pitchFamily="18" charset="0"/>
              </a:rPr>
              <a:t> </a:t>
            </a:r>
            <a:r>
              <a:rPr sz="2200" dirty="0">
                <a:solidFill>
                  <a:srgbClr val="FFFFFF"/>
                </a:solidFill>
                <a:latin typeface="Times New Roman" panose="02020603050405020304" pitchFamily="18" charset="0"/>
                <a:cs typeface="Times New Roman" panose="02020603050405020304" pitchFamily="18" charset="0"/>
              </a:rPr>
              <a:t>or </a:t>
            </a:r>
            <a:r>
              <a:rPr sz="2200" spc="-635" dirty="0">
                <a:solidFill>
                  <a:srgbClr val="FFFFFF"/>
                </a:solidFill>
                <a:latin typeface="Times New Roman" panose="02020603050405020304" pitchFamily="18" charset="0"/>
                <a:cs typeface="Times New Roman" panose="02020603050405020304" pitchFamily="18" charset="0"/>
              </a:rPr>
              <a:t> </a:t>
            </a:r>
            <a:r>
              <a:rPr sz="2200" spc="-10" dirty="0">
                <a:solidFill>
                  <a:srgbClr val="FFFFFF"/>
                </a:solidFill>
                <a:latin typeface="Times New Roman" panose="02020603050405020304" pitchFamily="18" charset="0"/>
                <a:cs typeface="Times New Roman" panose="02020603050405020304" pitchFamily="18" charset="0"/>
              </a:rPr>
              <a:t>room.</a:t>
            </a:r>
            <a:endParaRPr sz="2200" dirty="0">
              <a:latin typeface="Times New Roman" panose="02020603050405020304" pitchFamily="18" charset="0"/>
              <a:cs typeface="Times New Roman" panose="02020603050405020304" pitchFamily="18" charset="0"/>
            </a:endParaRPr>
          </a:p>
          <a:p>
            <a:pPr marL="527685" indent="-515620">
              <a:lnSpc>
                <a:spcPct val="100000"/>
              </a:lnSpc>
              <a:spcBef>
                <a:spcPts val="245"/>
              </a:spcBef>
              <a:buClr>
                <a:srgbClr val="B1B1B1"/>
              </a:buClr>
              <a:buSzPct val="84615"/>
              <a:buAutoNum type="romanUcPeriod"/>
              <a:tabLst>
                <a:tab pos="527685" algn="l"/>
                <a:tab pos="528320" algn="l"/>
              </a:tabLst>
            </a:pPr>
            <a:r>
              <a:rPr sz="2200" spc="-5" dirty="0">
                <a:solidFill>
                  <a:srgbClr val="FFFFFF"/>
                </a:solidFill>
                <a:latin typeface="Times New Roman" panose="02020603050405020304" pitchFamily="18" charset="0"/>
                <a:cs typeface="Times New Roman" panose="02020603050405020304" pitchFamily="18" charset="0"/>
              </a:rPr>
              <a:t>By</a:t>
            </a:r>
            <a:r>
              <a:rPr sz="2200" spc="-120" dirty="0">
                <a:solidFill>
                  <a:srgbClr val="FFFFFF"/>
                </a:solidFill>
                <a:latin typeface="Times New Roman" panose="02020603050405020304" pitchFamily="18" charset="0"/>
                <a:cs typeface="Times New Roman" panose="02020603050405020304" pitchFamily="18" charset="0"/>
              </a:rPr>
              <a:t> </a:t>
            </a:r>
            <a:r>
              <a:rPr sz="2200" spc="-5" dirty="0">
                <a:solidFill>
                  <a:srgbClr val="FFFFFF"/>
                </a:solidFill>
                <a:latin typeface="Times New Roman" panose="02020603050405020304" pitchFamily="18" charset="0"/>
                <a:cs typeface="Times New Roman" panose="02020603050405020304" pitchFamily="18" charset="0"/>
              </a:rPr>
              <a:t>using</a:t>
            </a:r>
            <a:r>
              <a:rPr sz="2200" spc="-20" dirty="0">
                <a:solidFill>
                  <a:srgbClr val="FFFFFF"/>
                </a:solidFill>
                <a:latin typeface="Times New Roman" panose="02020603050405020304" pitchFamily="18" charset="0"/>
                <a:cs typeface="Times New Roman" panose="02020603050405020304" pitchFamily="18" charset="0"/>
              </a:rPr>
              <a:t> </a:t>
            </a:r>
            <a:r>
              <a:rPr sz="2200" spc="5" dirty="0">
                <a:solidFill>
                  <a:srgbClr val="FFFFFF"/>
                </a:solidFill>
                <a:latin typeface="Times New Roman" panose="02020603050405020304" pitchFamily="18" charset="0"/>
                <a:cs typeface="Times New Roman" panose="02020603050405020304" pitchFamily="18" charset="0"/>
              </a:rPr>
              <a:t>heavy</a:t>
            </a:r>
            <a:r>
              <a:rPr sz="2200" spc="-150" dirty="0">
                <a:solidFill>
                  <a:srgbClr val="FFFFFF"/>
                </a:solidFill>
                <a:latin typeface="Times New Roman" panose="02020603050405020304" pitchFamily="18" charset="0"/>
                <a:cs typeface="Times New Roman" panose="02020603050405020304" pitchFamily="18" charset="0"/>
              </a:rPr>
              <a:t> </a:t>
            </a:r>
            <a:r>
              <a:rPr sz="2200" spc="-5" dirty="0">
                <a:solidFill>
                  <a:srgbClr val="FFFFFF"/>
                </a:solidFill>
                <a:latin typeface="Times New Roman" panose="02020603050405020304" pitchFamily="18" charset="0"/>
                <a:cs typeface="Times New Roman" panose="02020603050405020304" pitchFamily="18" charset="0"/>
              </a:rPr>
              <a:t>curtains</a:t>
            </a:r>
            <a:r>
              <a:rPr sz="2200" spc="-140" dirty="0">
                <a:solidFill>
                  <a:srgbClr val="FFFFFF"/>
                </a:solidFill>
                <a:latin typeface="Times New Roman" panose="02020603050405020304" pitchFamily="18" charset="0"/>
                <a:cs typeface="Times New Roman" panose="02020603050405020304" pitchFamily="18" charset="0"/>
              </a:rPr>
              <a:t> </a:t>
            </a:r>
            <a:r>
              <a:rPr sz="2200" dirty="0">
                <a:solidFill>
                  <a:srgbClr val="FFFFFF"/>
                </a:solidFill>
                <a:latin typeface="Times New Roman" panose="02020603050405020304" pitchFamily="18" charset="0"/>
                <a:cs typeface="Times New Roman" panose="02020603050405020304" pitchFamily="18" charset="0"/>
              </a:rPr>
              <a:t>with</a:t>
            </a:r>
            <a:r>
              <a:rPr sz="2200" spc="-70" dirty="0">
                <a:solidFill>
                  <a:srgbClr val="FFFFFF"/>
                </a:solidFill>
                <a:latin typeface="Times New Roman" panose="02020603050405020304" pitchFamily="18" charset="0"/>
                <a:cs typeface="Times New Roman" panose="02020603050405020304" pitchFamily="18" charset="0"/>
              </a:rPr>
              <a:t> </a:t>
            </a:r>
            <a:r>
              <a:rPr sz="2200" spc="-10" dirty="0">
                <a:solidFill>
                  <a:srgbClr val="FFFFFF"/>
                </a:solidFill>
                <a:latin typeface="Times New Roman" panose="02020603050405020304" pitchFamily="18" charset="0"/>
                <a:cs typeface="Times New Roman" panose="02020603050405020304" pitchFamily="18" charset="0"/>
              </a:rPr>
              <a:t>folds.</a:t>
            </a:r>
            <a:endParaRPr sz="2200" dirty="0">
              <a:latin typeface="Times New Roman" panose="02020603050405020304" pitchFamily="18" charset="0"/>
              <a:cs typeface="Times New Roman" panose="02020603050405020304" pitchFamily="18" charset="0"/>
            </a:endParaRPr>
          </a:p>
          <a:p>
            <a:pPr marL="527685" indent="-515620">
              <a:lnSpc>
                <a:spcPct val="100000"/>
              </a:lnSpc>
              <a:spcBef>
                <a:spcPts val="290"/>
              </a:spcBef>
              <a:buClr>
                <a:srgbClr val="B1B1B1"/>
              </a:buClr>
              <a:buSzPct val="84615"/>
              <a:buAutoNum type="romanUcPeriod"/>
              <a:tabLst>
                <a:tab pos="527685" algn="l"/>
                <a:tab pos="528320" algn="l"/>
              </a:tabLst>
            </a:pPr>
            <a:r>
              <a:rPr sz="2200" spc="-5" dirty="0">
                <a:solidFill>
                  <a:srgbClr val="FFFFFF"/>
                </a:solidFill>
                <a:latin typeface="Times New Roman" panose="02020603050405020304" pitchFamily="18" charset="0"/>
                <a:cs typeface="Times New Roman" panose="02020603050405020304" pitchFamily="18" charset="0"/>
              </a:rPr>
              <a:t>B</a:t>
            </a:r>
            <a:r>
              <a:rPr sz="2200" dirty="0">
                <a:solidFill>
                  <a:srgbClr val="FFFFFF"/>
                </a:solidFill>
                <a:latin typeface="Times New Roman" panose="02020603050405020304" pitchFamily="18" charset="0"/>
                <a:cs typeface="Times New Roman" panose="02020603050405020304" pitchFamily="18" charset="0"/>
              </a:rPr>
              <a:t>y</a:t>
            </a:r>
            <a:r>
              <a:rPr sz="2200" spc="-140" dirty="0">
                <a:solidFill>
                  <a:srgbClr val="FFFFFF"/>
                </a:solidFill>
                <a:latin typeface="Times New Roman" panose="02020603050405020304" pitchFamily="18" charset="0"/>
                <a:cs typeface="Times New Roman" panose="02020603050405020304" pitchFamily="18" charset="0"/>
              </a:rPr>
              <a:t> </a:t>
            </a:r>
            <a:r>
              <a:rPr sz="2200" spc="-55" dirty="0">
                <a:solidFill>
                  <a:srgbClr val="FFFFFF"/>
                </a:solidFill>
                <a:latin typeface="Times New Roman" panose="02020603050405020304" pitchFamily="18" charset="0"/>
                <a:cs typeface="Times New Roman" panose="02020603050405020304" pitchFamily="18" charset="0"/>
              </a:rPr>
              <a:t>c</a:t>
            </a:r>
            <a:r>
              <a:rPr sz="2200" spc="-45" dirty="0">
                <a:solidFill>
                  <a:srgbClr val="FFFFFF"/>
                </a:solidFill>
                <a:latin typeface="Times New Roman" panose="02020603050405020304" pitchFamily="18" charset="0"/>
                <a:cs typeface="Times New Roman" panose="02020603050405020304" pitchFamily="18" charset="0"/>
              </a:rPr>
              <a:t>o</a:t>
            </a:r>
            <a:r>
              <a:rPr sz="2200" spc="-60" dirty="0">
                <a:solidFill>
                  <a:srgbClr val="FFFFFF"/>
                </a:solidFill>
                <a:latin typeface="Times New Roman" panose="02020603050405020304" pitchFamily="18" charset="0"/>
                <a:cs typeface="Times New Roman" panose="02020603050405020304" pitchFamily="18" charset="0"/>
              </a:rPr>
              <a:t>v</a:t>
            </a:r>
            <a:r>
              <a:rPr sz="2200" dirty="0">
                <a:solidFill>
                  <a:srgbClr val="FFFFFF"/>
                </a:solidFill>
                <a:latin typeface="Times New Roman" panose="02020603050405020304" pitchFamily="18" charset="0"/>
                <a:cs typeface="Times New Roman" panose="02020603050405020304" pitchFamily="18" charset="0"/>
              </a:rPr>
              <a:t>eri</a:t>
            </a:r>
            <a:r>
              <a:rPr sz="2200" spc="-10" dirty="0">
                <a:solidFill>
                  <a:srgbClr val="FFFFFF"/>
                </a:solidFill>
                <a:latin typeface="Times New Roman" panose="02020603050405020304" pitchFamily="18" charset="0"/>
                <a:cs typeface="Times New Roman" panose="02020603050405020304" pitchFamily="18" charset="0"/>
              </a:rPr>
              <a:t>n</a:t>
            </a:r>
            <a:r>
              <a:rPr sz="2200" dirty="0">
                <a:solidFill>
                  <a:srgbClr val="FFFFFF"/>
                </a:solidFill>
                <a:latin typeface="Times New Roman" panose="02020603050405020304" pitchFamily="18" charset="0"/>
                <a:cs typeface="Times New Roman" panose="02020603050405020304" pitchFamily="18" charset="0"/>
              </a:rPr>
              <a:t>g</a:t>
            </a:r>
            <a:r>
              <a:rPr sz="2200" spc="-30" dirty="0">
                <a:solidFill>
                  <a:srgbClr val="FFFFFF"/>
                </a:solidFill>
                <a:latin typeface="Times New Roman" panose="02020603050405020304" pitchFamily="18" charset="0"/>
                <a:cs typeface="Times New Roman" panose="02020603050405020304" pitchFamily="18" charset="0"/>
              </a:rPr>
              <a:t> </a:t>
            </a:r>
            <a:r>
              <a:rPr sz="2200" spc="-5" dirty="0">
                <a:solidFill>
                  <a:srgbClr val="FFFFFF"/>
                </a:solidFill>
                <a:latin typeface="Times New Roman" panose="02020603050405020304" pitchFamily="18" charset="0"/>
                <a:cs typeface="Times New Roman" panose="02020603050405020304" pitchFamily="18" charset="0"/>
              </a:rPr>
              <a:t>th</a:t>
            </a:r>
            <a:r>
              <a:rPr sz="2200" dirty="0">
                <a:solidFill>
                  <a:srgbClr val="FFFFFF"/>
                </a:solidFill>
                <a:latin typeface="Times New Roman" panose="02020603050405020304" pitchFamily="18" charset="0"/>
                <a:cs typeface="Times New Roman" panose="02020603050405020304" pitchFamily="18" charset="0"/>
              </a:rPr>
              <a:t>e</a:t>
            </a:r>
            <a:r>
              <a:rPr sz="2200" spc="-80" dirty="0">
                <a:solidFill>
                  <a:srgbClr val="FFFFFF"/>
                </a:solidFill>
                <a:latin typeface="Times New Roman" panose="02020603050405020304" pitchFamily="18" charset="0"/>
                <a:cs typeface="Times New Roman" panose="02020603050405020304" pitchFamily="18" charset="0"/>
              </a:rPr>
              <a:t> </a:t>
            </a:r>
            <a:r>
              <a:rPr sz="2200" spc="195" dirty="0">
                <a:solidFill>
                  <a:srgbClr val="FFFFFF"/>
                </a:solidFill>
                <a:latin typeface="Times New Roman" panose="02020603050405020304" pitchFamily="18" charset="0"/>
                <a:cs typeface="Times New Roman" panose="02020603050405020304" pitchFamily="18" charset="0"/>
              </a:rPr>
              <a:t>f</a:t>
            </a:r>
            <a:r>
              <a:rPr sz="2200" dirty="0">
                <a:solidFill>
                  <a:srgbClr val="FFFFFF"/>
                </a:solidFill>
                <a:latin typeface="Times New Roman" panose="02020603050405020304" pitchFamily="18" charset="0"/>
                <a:cs typeface="Times New Roman" panose="02020603050405020304" pitchFamily="18" charset="0"/>
              </a:rPr>
              <a:t>lo</a:t>
            </a:r>
            <a:r>
              <a:rPr sz="2200" spc="-10" dirty="0">
                <a:solidFill>
                  <a:srgbClr val="FFFFFF"/>
                </a:solidFill>
                <a:latin typeface="Times New Roman" panose="02020603050405020304" pitchFamily="18" charset="0"/>
                <a:cs typeface="Times New Roman" panose="02020603050405020304" pitchFamily="18" charset="0"/>
              </a:rPr>
              <a:t>o</a:t>
            </a:r>
            <a:r>
              <a:rPr sz="2200" dirty="0">
                <a:solidFill>
                  <a:srgbClr val="FFFFFF"/>
                </a:solidFill>
                <a:latin typeface="Times New Roman" panose="02020603050405020304" pitchFamily="18" charset="0"/>
                <a:cs typeface="Times New Roman" panose="02020603050405020304" pitchFamily="18" charset="0"/>
              </a:rPr>
              <a:t>r</a:t>
            </a:r>
            <a:r>
              <a:rPr sz="2200" spc="-175" dirty="0">
                <a:solidFill>
                  <a:srgbClr val="FFFFFF"/>
                </a:solidFill>
                <a:latin typeface="Times New Roman" panose="02020603050405020304" pitchFamily="18" charset="0"/>
                <a:cs typeface="Times New Roman" panose="02020603050405020304" pitchFamily="18" charset="0"/>
              </a:rPr>
              <a:t> </a:t>
            </a:r>
            <a:r>
              <a:rPr sz="2200" dirty="0">
                <a:solidFill>
                  <a:srgbClr val="FFFFFF"/>
                </a:solidFill>
                <a:latin typeface="Times New Roman" panose="02020603050405020304" pitchFamily="18" charset="0"/>
                <a:cs typeface="Times New Roman" panose="02020603050405020304" pitchFamily="18" charset="0"/>
              </a:rPr>
              <a:t>with</a:t>
            </a:r>
            <a:r>
              <a:rPr sz="2200" spc="-125" dirty="0">
                <a:solidFill>
                  <a:srgbClr val="FFFFFF"/>
                </a:solidFill>
                <a:latin typeface="Times New Roman" panose="02020603050405020304" pitchFamily="18" charset="0"/>
                <a:cs typeface="Times New Roman" panose="02020603050405020304" pitchFamily="18" charset="0"/>
              </a:rPr>
              <a:t> </a:t>
            </a:r>
            <a:r>
              <a:rPr sz="2200" spc="-5" dirty="0">
                <a:solidFill>
                  <a:srgbClr val="FFFFFF"/>
                </a:solidFill>
                <a:latin typeface="Times New Roman" panose="02020603050405020304" pitchFamily="18" charset="0"/>
                <a:cs typeface="Times New Roman" panose="02020603050405020304" pitchFamily="18" charset="0"/>
              </a:rPr>
              <a:t>car</a:t>
            </a:r>
            <a:r>
              <a:rPr sz="2200" spc="-15" dirty="0">
                <a:solidFill>
                  <a:srgbClr val="FFFFFF"/>
                </a:solidFill>
                <a:latin typeface="Times New Roman" panose="02020603050405020304" pitchFamily="18" charset="0"/>
                <a:cs typeface="Times New Roman" panose="02020603050405020304" pitchFamily="18" charset="0"/>
              </a:rPr>
              <a:t>p</a:t>
            </a:r>
            <a:r>
              <a:rPr sz="2200" dirty="0">
                <a:solidFill>
                  <a:srgbClr val="FFFFFF"/>
                </a:solidFill>
                <a:latin typeface="Times New Roman" panose="02020603050405020304" pitchFamily="18" charset="0"/>
                <a:cs typeface="Times New Roman" panose="02020603050405020304" pitchFamily="18" charset="0"/>
              </a:rPr>
              <a:t>et</a:t>
            </a:r>
            <a:r>
              <a:rPr sz="2200" spc="-30" dirty="0">
                <a:solidFill>
                  <a:srgbClr val="FFFFFF"/>
                </a:solidFill>
                <a:latin typeface="Times New Roman" panose="02020603050405020304" pitchFamily="18" charset="0"/>
                <a:cs typeface="Times New Roman" panose="02020603050405020304" pitchFamily="18" charset="0"/>
              </a:rPr>
              <a:t>s</a:t>
            </a:r>
            <a:r>
              <a:rPr sz="2200" dirty="0">
                <a:solidFill>
                  <a:srgbClr val="FFFFFF"/>
                </a:solidFill>
                <a:latin typeface="Times New Roman" panose="02020603050405020304" pitchFamily="18" charset="0"/>
                <a:cs typeface="Times New Roman" panose="02020603050405020304" pitchFamily="18" charset="0"/>
              </a:rPr>
              <a:t>.</a:t>
            </a:r>
            <a:endParaRPr sz="2200" dirty="0">
              <a:latin typeface="Times New Roman" panose="02020603050405020304" pitchFamily="18" charset="0"/>
              <a:cs typeface="Times New Roman" panose="02020603050405020304" pitchFamily="18" charset="0"/>
            </a:endParaRPr>
          </a:p>
          <a:p>
            <a:pPr marL="527685" marR="509270" indent="-515620">
              <a:lnSpc>
                <a:spcPts val="2810"/>
              </a:lnSpc>
              <a:spcBef>
                <a:spcPts val="640"/>
              </a:spcBef>
              <a:buClr>
                <a:srgbClr val="B1B1B1"/>
              </a:buClr>
              <a:buSzPct val="84615"/>
              <a:buAutoNum type="romanUcPeriod"/>
              <a:tabLst>
                <a:tab pos="527685" algn="l"/>
                <a:tab pos="528320" algn="l"/>
              </a:tabLst>
            </a:pPr>
            <a:r>
              <a:rPr sz="2200" spc="-5" dirty="0">
                <a:solidFill>
                  <a:srgbClr val="FFFFFF"/>
                </a:solidFill>
                <a:latin typeface="Times New Roman" panose="02020603050405020304" pitchFamily="18" charset="0"/>
                <a:cs typeface="Times New Roman" panose="02020603050405020304" pitchFamily="18" charset="0"/>
              </a:rPr>
              <a:t>By</a:t>
            </a:r>
            <a:r>
              <a:rPr sz="2200" spc="-135" dirty="0">
                <a:solidFill>
                  <a:srgbClr val="FFFFFF"/>
                </a:solidFill>
                <a:latin typeface="Times New Roman" panose="02020603050405020304" pitchFamily="18" charset="0"/>
                <a:cs typeface="Times New Roman" panose="02020603050405020304" pitchFamily="18" charset="0"/>
              </a:rPr>
              <a:t> </a:t>
            </a:r>
            <a:r>
              <a:rPr sz="2200" spc="-15" dirty="0">
                <a:solidFill>
                  <a:srgbClr val="FFFFFF"/>
                </a:solidFill>
                <a:latin typeface="Times New Roman" panose="02020603050405020304" pitchFamily="18" charset="0"/>
                <a:cs typeface="Times New Roman" panose="02020603050405020304" pitchFamily="18" charset="0"/>
              </a:rPr>
              <a:t>decorating</a:t>
            </a:r>
            <a:r>
              <a:rPr sz="2200" spc="-35" dirty="0">
                <a:solidFill>
                  <a:srgbClr val="FFFFFF"/>
                </a:solidFill>
                <a:latin typeface="Times New Roman" panose="02020603050405020304" pitchFamily="18" charset="0"/>
                <a:cs typeface="Times New Roman" panose="02020603050405020304" pitchFamily="18" charset="0"/>
              </a:rPr>
              <a:t> </a:t>
            </a:r>
            <a:r>
              <a:rPr sz="2200" spc="-5" dirty="0">
                <a:solidFill>
                  <a:srgbClr val="FFFFFF"/>
                </a:solidFill>
                <a:latin typeface="Times New Roman" panose="02020603050405020304" pitchFamily="18" charset="0"/>
                <a:cs typeface="Times New Roman" panose="02020603050405020304" pitchFamily="18" charset="0"/>
              </a:rPr>
              <a:t>the</a:t>
            </a:r>
            <a:r>
              <a:rPr sz="2200" spc="-125" dirty="0">
                <a:solidFill>
                  <a:srgbClr val="FFFFFF"/>
                </a:solidFill>
                <a:latin typeface="Times New Roman" panose="02020603050405020304" pitchFamily="18" charset="0"/>
                <a:cs typeface="Times New Roman" panose="02020603050405020304" pitchFamily="18" charset="0"/>
              </a:rPr>
              <a:t> </a:t>
            </a:r>
            <a:r>
              <a:rPr sz="2200" spc="-5" dirty="0">
                <a:solidFill>
                  <a:srgbClr val="FFFFFF"/>
                </a:solidFill>
                <a:latin typeface="Times New Roman" panose="02020603050405020304" pitchFamily="18" charset="0"/>
                <a:cs typeface="Times New Roman" panose="02020603050405020304" pitchFamily="18" charset="0"/>
              </a:rPr>
              <a:t>walls</a:t>
            </a:r>
            <a:r>
              <a:rPr sz="2200" spc="-145" dirty="0">
                <a:solidFill>
                  <a:srgbClr val="FFFFFF"/>
                </a:solidFill>
                <a:latin typeface="Times New Roman" panose="02020603050405020304" pitchFamily="18" charset="0"/>
                <a:cs typeface="Times New Roman" panose="02020603050405020304" pitchFamily="18" charset="0"/>
              </a:rPr>
              <a:t> </a:t>
            </a:r>
            <a:r>
              <a:rPr sz="2200" dirty="0">
                <a:solidFill>
                  <a:srgbClr val="FFFFFF"/>
                </a:solidFill>
                <a:latin typeface="Times New Roman" panose="02020603050405020304" pitchFamily="18" charset="0"/>
                <a:cs typeface="Times New Roman" panose="02020603050405020304" pitchFamily="18" charset="0"/>
              </a:rPr>
              <a:t>with</a:t>
            </a:r>
            <a:r>
              <a:rPr sz="2200" spc="-50" dirty="0">
                <a:solidFill>
                  <a:srgbClr val="FFFFFF"/>
                </a:solidFill>
                <a:latin typeface="Times New Roman" panose="02020603050405020304" pitchFamily="18" charset="0"/>
                <a:cs typeface="Times New Roman" panose="02020603050405020304" pitchFamily="18" charset="0"/>
              </a:rPr>
              <a:t> </a:t>
            </a:r>
            <a:r>
              <a:rPr sz="2200" spc="-5" dirty="0">
                <a:solidFill>
                  <a:srgbClr val="FFFFFF"/>
                </a:solidFill>
                <a:latin typeface="Times New Roman" panose="02020603050405020304" pitchFamily="18" charset="0"/>
                <a:cs typeface="Times New Roman" panose="02020603050405020304" pitchFamily="18" charset="0"/>
              </a:rPr>
              <a:t>beautiful</a:t>
            </a:r>
            <a:r>
              <a:rPr sz="2200" spc="-70" dirty="0">
                <a:solidFill>
                  <a:srgbClr val="FFFFFF"/>
                </a:solidFill>
                <a:latin typeface="Times New Roman" panose="02020603050405020304" pitchFamily="18" charset="0"/>
                <a:cs typeface="Times New Roman" panose="02020603050405020304" pitchFamily="18" charset="0"/>
              </a:rPr>
              <a:t> </a:t>
            </a:r>
            <a:r>
              <a:rPr sz="2200" spc="-10" dirty="0">
                <a:solidFill>
                  <a:srgbClr val="FFFFFF"/>
                </a:solidFill>
                <a:latin typeface="Times New Roman" panose="02020603050405020304" pitchFamily="18" charset="0"/>
                <a:cs typeface="Times New Roman" panose="02020603050405020304" pitchFamily="18" charset="0"/>
              </a:rPr>
              <a:t>pictures, </a:t>
            </a:r>
            <a:r>
              <a:rPr sz="2200" spc="-635" dirty="0">
                <a:solidFill>
                  <a:srgbClr val="FFFFFF"/>
                </a:solidFill>
                <a:latin typeface="Times New Roman" panose="02020603050405020304" pitchFamily="18" charset="0"/>
                <a:cs typeface="Times New Roman" panose="02020603050405020304" pitchFamily="18" charset="0"/>
              </a:rPr>
              <a:t> </a:t>
            </a:r>
            <a:r>
              <a:rPr sz="2200" spc="-10" dirty="0">
                <a:solidFill>
                  <a:srgbClr val="FFFFFF"/>
                </a:solidFill>
                <a:latin typeface="Times New Roman" panose="02020603050405020304" pitchFamily="18" charset="0"/>
                <a:cs typeface="Times New Roman" panose="02020603050405020304" pitchFamily="18" charset="0"/>
              </a:rPr>
              <a:t>maps,</a:t>
            </a:r>
            <a:r>
              <a:rPr sz="2200" spc="-90" dirty="0">
                <a:solidFill>
                  <a:srgbClr val="FFFFFF"/>
                </a:solidFill>
                <a:latin typeface="Times New Roman" panose="02020603050405020304" pitchFamily="18" charset="0"/>
                <a:cs typeface="Times New Roman" panose="02020603050405020304" pitchFamily="18" charset="0"/>
              </a:rPr>
              <a:t> </a:t>
            </a:r>
            <a:r>
              <a:rPr sz="2200" spc="-10" dirty="0">
                <a:solidFill>
                  <a:srgbClr val="FFFFFF"/>
                </a:solidFill>
                <a:latin typeface="Times New Roman" panose="02020603050405020304" pitchFamily="18" charset="0"/>
                <a:cs typeface="Times New Roman" panose="02020603050405020304" pitchFamily="18" charset="0"/>
              </a:rPr>
              <a:t>etc.</a:t>
            </a:r>
            <a:endParaRPr sz="2200" dirty="0">
              <a:latin typeface="Times New Roman" panose="02020603050405020304" pitchFamily="18" charset="0"/>
              <a:cs typeface="Times New Roman" panose="02020603050405020304" pitchFamily="18" charset="0"/>
            </a:endParaRPr>
          </a:p>
          <a:p>
            <a:pPr marL="527685" marR="5080" indent="-515620">
              <a:lnSpc>
                <a:spcPts val="2810"/>
              </a:lnSpc>
              <a:spcBef>
                <a:spcPts val="595"/>
              </a:spcBef>
              <a:buClr>
                <a:srgbClr val="B1B1B1"/>
              </a:buClr>
              <a:buSzPct val="84615"/>
              <a:buAutoNum type="romanUcPeriod"/>
              <a:tabLst>
                <a:tab pos="527685" algn="l"/>
                <a:tab pos="528320" algn="l"/>
              </a:tabLst>
            </a:pPr>
            <a:r>
              <a:rPr sz="2200" spc="-5" dirty="0">
                <a:solidFill>
                  <a:srgbClr val="FFFFFF"/>
                </a:solidFill>
                <a:latin typeface="Times New Roman" panose="02020603050405020304" pitchFamily="18" charset="0"/>
                <a:cs typeface="Times New Roman" panose="02020603050405020304" pitchFamily="18" charset="0"/>
              </a:rPr>
              <a:t>By</a:t>
            </a:r>
            <a:r>
              <a:rPr sz="2200" spc="-145" dirty="0">
                <a:solidFill>
                  <a:srgbClr val="FFFFFF"/>
                </a:solidFill>
                <a:latin typeface="Times New Roman" panose="02020603050405020304" pitchFamily="18" charset="0"/>
                <a:cs typeface="Times New Roman" panose="02020603050405020304" pitchFamily="18" charset="0"/>
              </a:rPr>
              <a:t> </a:t>
            </a:r>
            <a:r>
              <a:rPr sz="2200" spc="-20" dirty="0">
                <a:solidFill>
                  <a:srgbClr val="FFFFFF"/>
                </a:solidFill>
                <a:latin typeface="Times New Roman" panose="02020603050405020304" pitchFamily="18" charset="0"/>
                <a:cs typeface="Times New Roman" panose="02020603050405020304" pitchFamily="18" charset="0"/>
              </a:rPr>
              <a:t>covering</a:t>
            </a:r>
            <a:r>
              <a:rPr sz="2200" spc="-30" dirty="0">
                <a:solidFill>
                  <a:srgbClr val="FFFFFF"/>
                </a:solidFill>
                <a:latin typeface="Times New Roman" panose="02020603050405020304" pitchFamily="18" charset="0"/>
                <a:cs typeface="Times New Roman" panose="02020603050405020304" pitchFamily="18" charset="0"/>
              </a:rPr>
              <a:t> </a:t>
            </a:r>
            <a:r>
              <a:rPr sz="2200" spc="-5" dirty="0">
                <a:solidFill>
                  <a:srgbClr val="FFFFFF"/>
                </a:solidFill>
                <a:latin typeface="Times New Roman" panose="02020603050405020304" pitchFamily="18" charset="0"/>
                <a:cs typeface="Times New Roman" panose="02020603050405020304" pitchFamily="18" charset="0"/>
              </a:rPr>
              <a:t>the</a:t>
            </a:r>
            <a:r>
              <a:rPr sz="2200" spc="-145" dirty="0">
                <a:solidFill>
                  <a:srgbClr val="FFFFFF"/>
                </a:solidFill>
                <a:latin typeface="Times New Roman" panose="02020603050405020304" pitchFamily="18" charset="0"/>
                <a:cs typeface="Times New Roman" panose="02020603050405020304" pitchFamily="18" charset="0"/>
              </a:rPr>
              <a:t> </a:t>
            </a:r>
            <a:r>
              <a:rPr sz="2200" spc="-10" dirty="0">
                <a:solidFill>
                  <a:srgbClr val="FFFFFF"/>
                </a:solidFill>
                <a:latin typeface="Times New Roman" panose="02020603050405020304" pitchFamily="18" charset="0"/>
                <a:cs typeface="Times New Roman" panose="02020603050405020304" pitchFamily="18" charset="0"/>
              </a:rPr>
              <a:t>ceiling</a:t>
            </a:r>
            <a:r>
              <a:rPr sz="2200" spc="-60" dirty="0">
                <a:solidFill>
                  <a:srgbClr val="FFFFFF"/>
                </a:solidFill>
                <a:latin typeface="Times New Roman" panose="02020603050405020304" pitchFamily="18" charset="0"/>
                <a:cs typeface="Times New Roman" panose="02020603050405020304" pitchFamily="18" charset="0"/>
              </a:rPr>
              <a:t> </a:t>
            </a:r>
            <a:r>
              <a:rPr sz="2200" dirty="0">
                <a:solidFill>
                  <a:srgbClr val="FFFFFF"/>
                </a:solidFill>
                <a:latin typeface="Times New Roman" panose="02020603050405020304" pitchFamily="18" charset="0"/>
                <a:cs typeface="Times New Roman" panose="02020603050405020304" pitchFamily="18" charset="0"/>
              </a:rPr>
              <a:t>and</a:t>
            </a:r>
            <a:r>
              <a:rPr sz="2200" spc="-70" dirty="0">
                <a:solidFill>
                  <a:srgbClr val="FFFFFF"/>
                </a:solidFill>
                <a:latin typeface="Times New Roman" panose="02020603050405020304" pitchFamily="18" charset="0"/>
                <a:cs typeface="Times New Roman" panose="02020603050405020304" pitchFamily="18" charset="0"/>
              </a:rPr>
              <a:t> </a:t>
            </a:r>
            <a:r>
              <a:rPr sz="2200" spc="-5" dirty="0">
                <a:solidFill>
                  <a:srgbClr val="FFFFFF"/>
                </a:solidFill>
                <a:latin typeface="Times New Roman" panose="02020603050405020304" pitchFamily="18" charset="0"/>
                <a:cs typeface="Times New Roman" panose="02020603050405020304" pitchFamily="18" charset="0"/>
              </a:rPr>
              <a:t>walls</a:t>
            </a:r>
            <a:r>
              <a:rPr sz="2200" spc="-155" dirty="0">
                <a:solidFill>
                  <a:srgbClr val="FFFFFF"/>
                </a:solidFill>
                <a:latin typeface="Times New Roman" panose="02020603050405020304" pitchFamily="18" charset="0"/>
                <a:cs typeface="Times New Roman" panose="02020603050405020304" pitchFamily="18" charset="0"/>
              </a:rPr>
              <a:t> </a:t>
            </a:r>
            <a:r>
              <a:rPr sz="2200" dirty="0">
                <a:solidFill>
                  <a:srgbClr val="FFFFFF"/>
                </a:solidFill>
                <a:latin typeface="Times New Roman" panose="02020603050405020304" pitchFamily="18" charset="0"/>
                <a:cs typeface="Times New Roman" panose="02020603050405020304" pitchFamily="18" charset="0"/>
              </a:rPr>
              <a:t>with</a:t>
            </a:r>
            <a:r>
              <a:rPr sz="2200" spc="-114" dirty="0">
                <a:solidFill>
                  <a:srgbClr val="FFFFFF"/>
                </a:solidFill>
                <a:latin typeface="Times New Roman" panose="02020603050405020304" pitchFamily="18" charset="0"/>
                <a:cs typeface="Times New Roman" panose="02020603050405020304" pitchFamily="18" charset="0"/>
              </a:rPr>
              <a:t> </a:t>
            </a:r>
            <a:r>
              <a:rPr sz="2200" spc="-20" dirty="0">
                <a:solidFill>
                  <a:srgbClr val="FFFFFF"/>
                </a:solidFill>
                <a:latin typeface="Times New Roman" panose="02020603050405020304" pitchFamily="18" charset="0"/>
                <a:cs typeface="Times New Roman" panose="02020603050405020304" pitchFamily="18" charset="0"/>
              </a:rPr>
              <a:t>good</a:t>
            </a:r>
            <a:r>
              <a:rPr sz="2200" spc="-70" dirty="0">
                <a:solidFill>
                  <a:srgbClr val="FFFFFF"/>
                </a:solidFill>
                <a:latin typeface="Times New Roman" panose="02020603050405020304" pitchFamily="18" charset="0"/>
                <a:cs typeface="Times New Roman" panose="02020603050405020304" pitchFamily="18" charset="0"/>
              </a:rPr>
              <a:t> </a:t>
            </a:r>
            <a:r>
              <a:rPr sz="2200" dirty="0">
                <a:solidFill>
                  <a:srgbClr val="FFFFFF"/>
                </a:solidFill>
                <a:latin typeface="Times New Roman" panose="02020603050405020304" pitchFamily="18" charset="0"/>
                <a:cs typeface="Times New Roman" panose="02020603050405020304" pitchFamily="18" charset="0"/>
              </a:rPr>
              <a:t>sound- </a:t>
            </a:r>
            <a:r>
              <a:rPr sz="2200" spc="-640" dirty="0">
                <a:solidFill>
                  <a:srgbClr val="FFFFFF"/>
                </a:solidFill>
                <a:latin typeface="Times New Roman" panose="02020603050405020304" pitchFamily="18" charset="0"/>
                <a:cs typeface="Times New Roman" panose="02020603050405020304" pitchFamily="18" charset="0"/>
              </a:rPr>
              <a:t> </a:t>
            </a:r>
            <a:r>
              <a:rPr sz="2200" spc="-5" dirty="0">
                <a:solidFill>
                  <a:srgbClr val="FFFFFF"/>
                </a:solidFill>
                <a:latin typeface="Times New Roman" panose="02020603050405020304" pitchFamily="18" charset="0"/>
                <a:cs typeface="Times New Roman" panose="02020603050405020304" pitchFamily="18" charset="0"/>
              </a:rPr>
              <a:t>absorbing materials </a:t>
            </a:r>
            <a:r>
              <a:rPr sz="2200" spc="-15" dirty="0">
                <a:solidFill>
                  <a:srgbClr val="FFFFFF"/>
                </a:solidFill>
                <a:latin typeface="Times New Roman" panose="02020603050405020304" pitchFamily="18" charset="0"/>
                <a:cs typeface="Times New Roman" panose="02020603050405020304" pitchFamily="18" charset="0"/>
              </a:rPr>
              <a:t>like </a:t>
            </a:r>
            <a:r>
              <a:rPr sz="2200" spc="-5" dirty="0">
                <a:solidFill>
                  <a:srgbClr val="FFFFFF"/>
                </a:solidFill>
                <a:latin typeface="Times New Roman" panose="02020603050405020304" pitchFamily="18" charset="0"/>
                <a:cs typeface="Times New Roman" panose="02020603050405020304" pitchFamily="18" charset="0"/>
              </a:rPr>
              <a:t>felt, </a:t>
            </a:r>
            <a:r>
              <a:rPr sz="2200" spc="5" dirty="0">
                <a:solidFill>
                  <a:srgbClr val="FFFFFF"/>
                </a:solidFill>
                <a:latin typeface="Times New Roman" panose="02020603050405020304" pitchFamily="18" charset="0"/>
                <a:cs typeface="Times New Roman" panose="02020603050405020304" pitchFamily="18" charset="0"/>
              </a:rPr>
              <a:t>fiber </a:t>
            </a:r>
            <a:r>
              <a:rPr sz="2200" spc="-10" dirty="0">
                <a:solidFill>
                  <a:srgbClr val="FFFFFF"/>
                </a:solidFill>
                <a:latin typeface="Times New Roman" panose="02020603050405020304" pitchFamily="18" charset="0"/>
                <a:cs typeface="Times New Roman" panose="02020603050405020304" pitchFamily="18" charset="0"/>
              </a:rPr>
              <a:t>board </a:t>
            </a:r>
            <a:r>
              <a:rPr sz="2200" dirty="0">
                <a:solidFill>
                  <a:srgbClr val="FFFFFF"/>
                </a:solidFill>
                <a:latin typeface="Times New Roman" panose="02020603050405020304" pitchFamily="18" charset="0"/>
                <a:cs typeface="Times New Roman" panose="02020603050405020304" pitchFamily="18" charset="0"/>
              </a:rPr>
              <a:t>false </a:t>
            </a:r>
            <a:r>
              <a:rPr sz="2200" spc="5" dirty="0">
                <a:solidFill>
                  <a:srgbClr val="FFFFFF"/>
                </a:solidFill>
                <a:latin typeface="Times New Roman" panose="02020603050405020304" pitchFamily="18" charset="0"/>
                <a:cs typeface="Times New Roman" panose="02020603050405020304" pitchFamily="18" charset="0"/>
              </a:rPr>
              <a:t> </a:t>
            </a:r>
            <a:r>
              <a:rPr sz="2200" spc="-5" dirty="0">
                <a:solidFill>
                  <a:srgbClr val="FFFFFF"/>
                </a:solidFill>
                <a:latin typeface="Times New Roman" panose="02020603050405020304" pitchFamily="18" charset="0"/>
                <a:cs typeface="Times New Roman" panose="02020603050405020304" pitchFamily="18" charset="0"/>
              </a:rPr>
              <a:t>roofing,</a:t>
            </a:r>
            <a:r>
              <a:rPr sz="2200" spc="-80" dirty="0">
                <a:solidFill>
                  <a:srgbClr val="FFFFFF"/>
                </a:solidFill>
                <a:latin typeface="Times New Roman" panose="02020603050405020304" pitchFamily="18" charset="0"/>
                <a:cs typeface="Times New Roman" panose="02020603050405020304" pitchFamily="18" charset="0"/>
              </a:rPr>
              <a:t> </a:t>
            </a:r>
            <a:r>
              <a:rPr sz="2200" spc="-10" dirty="0">
                <a:solidFill>
                  <a:srgbClr val="FFFFFF"/>
                </a:solidFill>
                <a:latin typeface="Times New Roman" panose="02020603050405020304" pitchFamily="18" charset="0"/>
                <a:cs typeface="Times New Roman" panose="02020603050405020304" pitchFamily="18" charset="0"/>
              </a:rPr>
              <a:t>etc.</a:t>
            </a:r>
            <a:endParaRPr sz="2200"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7D3149C3-F894-0A67-8A06-BFDF2D1A8F88}"/>
              </a:ext>
            </a:extLst>
          </p:cNvPr>
          <p:cNvGrpSpPr/>
          <p:nvPr/>
        </p:nvGrpSpPr>
        <p:grpSpPr>
          <a:xfrm>
            <a:off x="0" y="3723640"/>
            <a:ext cx="9144000" cy="3134360"/>
            <a:chOff x="0" y="3723640"/>
            <a:chExt cx="9144000" cy="3134360"/>
          </a:xfrm>
        </p:grpSpPr>
        <p:pic>
          <p:nvPicPr>
            <p:cNvPr id="5" name="Picture 4">
              <a:extLst>
                <a:ext uri="{FF2B5EF4-FFF2-40B4-BE49-F238E27FC236}">
                  <a16:creationId xmlns:a16="http://schemas.microsoft.com/office/drawing/2014/main" id="{97680F2F-98EB-1FD2-E9C6-F3205296E4FC}"/>
                </a:ext>
              </a:extLst>
            </p:cNvPr>
            <p:cNvPicPr>
              <a:picLocks noChangeAspect="1"/>
            </p:cNvPicPr>
            <p:nvPr/>
          </p:nvPicPr>
          <p:blipFill rotWithShape="1">
            <a:blip r:embed="rId2">
              <a:extLst>
                <a:ext uri="{28A0092B-C50C-407E-A947-70E740481C1C}">
                  <a14:useLocalDpi xmlns:a14="http://schemas.microsoft.com/office/drawing/2010/main" val="0"/>
                </a:ext>
              </a:extLst>
            </a:blip>
            <a:srcRect b="94444"/>
            <a:stretch/>
          </p:blipFill>
          <p:spPr>
            <a:xfrm rot="16200000">
              <a:off x="7007860" y="4721860"/>
              <a:ext cx="3134360" cy="1137920"/>
            </a:xfrm>
            <a:prstGeom prst="rect">
              <a:avLst/>
            </a:prstGeom>
          </p:spPr>
        </p:pic>
        <p:pic>
          <p:nvPicPr>
            <p:cNvPr id="3" name="Picture 2">
              <a:extLst>
                <a:ext uri="{FF2B5EF4-FFF2-40B4-BE49-F238E27FC236}">
                  <a16:creationId xmlns:a16="http://schemas.microsoft.com/office/drawing/2014/main" id="{4336AF2C-BD8D-1A43-85C5-58D898DFD3DC}"/>
                </a:ext>
              </a:extLst>
            </p:cNvPr>
            <p:cNvPicPr>
              <a:picLocks noChangeAspect="1"/>
            </p:cNvPicPr>
            <p:nvPr/>
          </p:nvPicPr>
          <p:blipFill rotWithShape="1">
            <a:blip r:embed="rId2">
              <a:extLst>
                <a:ext uri="{28A0092B-C50C-407E-A947-70E740481C1C}">
                  <a14:useLocalDpi xmlns:a14="http://schemas.microsoft.com/office/drawing/2010/main" val="0"/>
                </a:ext>
              </a:extLst>
            </a:blip>
            <a:srcRect b="94444"/>
            <a:stretch/>
          </p:blipFill>
          <p:spPr>
            <a:xfrm rot="16200000">
              <a:off x="-998220" y="4721860"/>
              <a:ext cx="3134360" cy="1137920"/>
            </a:xfrm>
            <a:prstGeom prst="rect">
              <a:avLst/>
            </a:prstGeom>
          </p:spPr>
        </p:pic>
        <p:pic>
          <p:nvPicPr>
            <p:cNvPr id="4" name="Picture 3">
              <a:extLst>
                <a:ext uri="{FF2B5EF4-FFF2-40B4-BE49-F238E27FC236}">
                  <a16:creationId xmlns:a16="http://schemas.microsoft.com/office/drawing/2014/main" id="{DBE2B057-63CE-C147-DAE2-7CB0DC8D9A29}"/>
                </a:ext>
              </a:extLst>
            </p:cNvPr>
            <p:cNvPicPr>
              <a:picLocks noChangeAspect="1"/>
            </p:cNvPicPr>
            <p:nvPr/>
          </p:nvPicPr>
          <p:blipFill rotWithShape="1">
            <a:blip r:embed="rId2">
              <a:extLst>
                <a:ext uri="{28A0092B-C50C-407E-A947-70E740481C1C}">
                  <a14:useLocalDpi xmlns:a14="http://schemas.microsoft.com/office/drawing/2010/main" val="0"/>
                </a:ext>
              </a:extLst>
            </a:blip>
            <a:srcRect t="12098" b="4255"/>
            <a:stretch/>
          </p:blipFill>
          <p:spPr>
            <a:xfrm>
              <a:off x="902970" y="3723640"/>
              <a:ext cx="7559040" cy="3134360"/>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7636" y="144767"/>
            <a:ext cx="8799041" cy="3767698"/>
          </a:xfrm>
          <a:prstGeom prst="rect">
            <a:avLst/>
          </a:prstGeom>
        </p:spPr>
        <p:txBody>
          <a:bodyPr vert="horz" wrap="square" lIns="0" tIns="88900" rIns="0" bIns="0" rtlCol="0">
            <a:spAutoFit/>
          </a:bodyPr>
          <a:lstStyle/>
          <a:p>
            <a:pPr marL="12700" algn="just">
              <a:lnSpc>
                <a:spcPct val="100000"/>
              </a:lnSpc>
              <a:spcBef>
                <a:spcPts val="700"/>
              </a:spcBef>
              <a:buClr>
                <a:srgbClr val="B1B1B1"/>
              </a:buClr>
              <a:buSzPct val="84615"/>
              <a:tabLst>
                <a:tab pos="287020" algn="l"/>
              </a:tabLst>
            </a:pPr>
            <a:r>
              <a:rPr lang="en-US" sz="2600" b="1" dirty="0">
                <a:solidFill>
                  <a:srgbClr val="FFFFFF"/>
                </a:solidFill>
                <a:latin typeface="Times New Roman" panose="02020603050405020304" pitchFamily="18" charset="0"/>
                <a:cs typeface="Times New Roman" panose="02020603050405020304" pitchFamily="18" charset="0"/>
              </a:rPr>
              <a:t>b. </a:t>
            </a:r>
            <a:r>
              <a:rPr sz="2000" b="1" spc="-15" dirty="0">
                <a:solidFill>
                  <a:srgbClr val="FFFFFF"/>
                </a:solidFill>
                <a:latin typeface="Times New Roman" panose="02020603050405020304" pitchFamily="18" charset="0"/>
                <a:cs typeface="Times New Roman" panose="02020603050405020304" pitchFamily="18" charset="0"/>
              </a:rPr>
              <a:t>Loudness</a:t>
            </a:r>
            <a:r>
              <a:rPr sz="2400" b="1" spc="-15" dirty="0">
                <a:solidFill>
                  <a:srgbClr val="FFFFFF"/>
                </a:solidFill>
                <a:latin typeface="Times New Roman" panose="02020603050405020304" pitchFamily="18" charset="0"/>
                <a:cs typeface="Times New Roman" panose="02020603050405020304" pitchFamily="18" charset="0"/>
              </a:rPr>
              <a:t>:-</a:t>
            </a:r>
          </a:p>
          <a:p>
            <a:pPr marL="286385" marR="424815" algn="just">
              <a:lnSpc>
                <a:spcPct val="100000"/>
              </a:lnSpc>
              <a:spcBef>
                <a:spcPts val="600"/>
              </a:spcBef>
            </a:pPr>
            <a:r>
              <a:rPr sz="2000" spc="-5" dirty="0">
                <a:solidFill>
                  <a:srgbClr val="FFFFFF"/>
                </a:solidFill>
                <a:latin typeface="Times New Roman" panose="02020603050405020304" pitchFamily="18" charset="0"/>
                <a:cs typeface="Times New Roman" panose="02020603050405020304" pitchFamily="18" charset="0"/>
              </a:rPr>
              <a:t>The uniform distribution </a:t>
            </a:r>
            <a:r>
              <a:rPr sz="2000" dirty="0">
                <a:solidFill>
                  <a:srgbClr val="FFFFFF"/>
                </a:solidFill>
                <a:latin typeface="Times New Roman" panose="02020603050405020304" pitchFamily="18" charset="0"/>
                <a:cs typeface="Times New Roman" panose="02020603050405020304" pitchFamily="18" charset="0"/>
              </a:rPr>
              <a:t>of </a:t>
            </a:r>
            <a:r>
              <a:rPr sz="2000" spc="-5" dirty="0">
                <a:solidFill>
                  <a:srgbClr val="FFFFFF"/>
                </a:solidFill>
                <a:latin typeface="Times New Roman" panose="02020603050405020304" pitchFamily="18" charset="0"/>
                <a:cs typeface="Times New Roman" panose="02020603050405020304" pitchFamily="18" charset="0"/>
              </a:rPr>
              <a:t>loudness in </a:t>
            </a:r>
            <a:r>
              <a:rPr sz="2000" dirty="0">
                <a:solidFill>
                  <a:srgbClr val="FFFFFF"/>
                </a:solidFill>
                <a:latin typeface="Times New Roman" panose="02020603050405020304" pitchFamily="18" charset="0"/>
                <a:cs typeface="Times New Roman" panose="02020603050405020304" pitchFamily="18" charset="0"/>
              </a:rPr>
              <a:t>a hall or a </a:t>
            </a:r>
            <a:r>
              <a:rPr sz="2000" spc="5" dirty="0">
                <a:solidFill>
                  <a:srgbClr val="FFFFFF"/>
                </a:solidFill>
                <a:latin typeface="Times New Roman" panose="02020603050405020304" pitchFamily="18" charset="0"/>
                <a:cs typeface="Times New Roman" panose="02020603050405020304" pitchFamily="18" charset="0"/>
              </a:rPr>
              <a:t> </a:t>
            </a:r>
            <a:r>
              <a:rPr sz="2000" spc="-15" dirty="0">
                <a:solidFill>
                  <a:srgbClr val="FFFFFF"/>
                </a:solidFill>
                <a:latin typeface="Times New Roman" panose="02020603050405020304" pitchFamily="18" charset="0"/>
                <a:cs typeface="Times New Roman" panose="02020603050405020304" pitchFamily="18" charset="0"/>
              </a:rPr>
              <a:t>room</a:t>
            </a:r>
            <a:r>
              <a:rPr sz="2000" spc="-6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is</a:t>
            </a:r>
            <a:r>
              <a:rPr sz="2000" spc="-12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an</a:t>
            </a:r>
            <a:r>
              <a:rPr sz="2000" spc="-5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important</a:t>
            </a:r>
            <a:r>
              <a:rPr sz="2000" spc="-10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factor</a:t>
            </a:r>
            <a:r>
              <a:rPr sz="2000" spc="-135" dirty="0">
                <a:solidFill>
                  <a:srgbClr val="FFFFFF"/>
                </a:solidFill>
                <a:latin typeface="Times New Roman" panose="02020603050405020304" pitchFamily="18" charset="0"/>
                <a:cs typeface="Times New Roman" panose="02020603050405020304" pitchFamily="18" charset="0"/>
              </a:rPr>
              <a:t> </a:t>
            </a:r>
            <a:r>
              <a:rPr sz="2000" spc="-10" dirty="0">
                <a:solidFill>
                  <a:srgbClr val="FFFFFF"/>
                </a:solidFill>
                <a:latin typeface="Times New Roman" panose="02020603050405020304" pitchFamily="18" charset="0"/>
                <a:cs typeface="Times New Roman" panose="02020603050405020304" pitchFamily="18" charset="0"/>
              </a:rPr>
              <a:t>for</a:t>
            </a:r>
            <a:r>
              <a:rPr sz="2000" spc="-15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satisfactory</a:t>
            </a:r>
            <a:r>
              <a:rPr sz="2000" spc="-114" dirty="0">
                <a:solidFill>
                  <a:srgbClr val="FFFFFF"/>
                </a:solidFill>
                <a:latin typeface="Times New Roman" panose="02020603050405020304" pitchFamily="18" charset="0"/>
                <a:cs typeface="Times New Roman" panose="02020603050405020304" pitchFamily="18" charset="0"/>
              </a:rPr>
              <a:t> </a:t>
            </a:r>
            <a:r>
              <a:rPr sz="2000" spc="-10" dirty="0">
                <a:solidFill>
                  <a:srgbClr val="FFFFFF"/>
                </a:solidFill>
                <a:latin typeface="Times New Roman" panose="02020603050405020304" pitchFamily="18" charset="0"/>
                <a:cs typeface="Times New Roman" panose="02020603050405020304" pitchFamily="18" charset="0"/>
              </a:rPr>
              <a:t>hearing.</a:t>
            </a:r>
            <a:endParaRPr lang="en-US" sz="2000" spc="-10" dirty="0">
              <a:solidFill>
                <a:srgbClr val="FFFFFF"/>
              </a:solidFill>
              <a:latin typeface="Times New Roman" panose="02020603050405020304" pitchFamily="18" charset="0"/>
              <a:cs typeface="Times New Roman" panose="02020603050405020304" pitchFamily="18" charset="0"/>
            </a:endParaRPr>
          </a:p>
          <a:p>
            <a:pPr marL="286385" marR="424815" algn="just">
              <a:lnSpc>
                <a:spcPct val="100000"/>
              </a:lnSpc>
              <a:spcBef>
                <a:spcPts val="600"/>
              </a:spcBef>
            </a:pPr>
            <a:endParaRPr sz="900" dirty="0">
              <a:latin typeface="Times New Roman" panose="02020603050405020304" pitchFamily="18" charset="0"/>
              <a:cs typeface="Times New Roman" panose="02020603050405020304" pitchFamily="18" charset="0"/>
            </a:endParaRPr>
          </a:p>
          <a:p>
            <a:pPr marL="94615" algn="just">
              <a:lnSpc>
                <a:spcPct val="100000"/>
              </a:lnSpc>
              <a:spcBef>
                <a:spcPts val="600"/>
              </a:spcBef>
            </a:pPr>
            <a:r>
              <a:rPr sz="2400" b="1" spc="-5" dirty="0">
                <a:solidFill>
                  <a:srgbClr val="FFFFFF"/>
                </a:solidFill>
                <a:latin typeface="Times New Roman" panose="02020603050405020304" pitchFamily="18" charset="0"/>
                <a:cs typeface="Times New Roman" panose="02020603050405020304" pitchFamily="18" charset="0"/>
              </a:rPr>
              <a:t>REMEDIES</a:t>
            </a:r>
            <a:endParaRPr sz="2400" dirty="0">
              <a:latin typeface="Times New Roman" panose="02020603050405020304" pitchFamily="18" charset="0"/>
              <a:cs typeface="Times New Roman" panose="02020603050405020304" pitchFamily="18" charset="0"/>
            </a:endParaRPr>
          </a:p>
          <a:p>
            <a:pPr marL="527685" marR="124460" indent="-515620" algn="just">
              <a:lnSpc>
                <a:spcPct val="100000"/>
              </a:lnSpc>
              <a:spcBef>
                <a:spcPts val="600"/>
              </a:spcBef>
              <a:buClr>
                <a:srgbClr val="B1B1B1"/>
              </a:buClr>
              <a:buSzPct val="84615"/>
              <a:buAutoNum type="arabicPeriod"/>
              <a:tabLst>
                <a:tab pos="527685" algn="l"/>
                <a:tab pos="528320" algn="l"/>
              </a:tabLst>
            </a:pPr>
            <a:r>
              <a:rPr sz="2000" spc="-5" dirty="0">
                <a:solidFill>
                  <a:srgbClr val="FFFFFF"/>
                </a:solidFill>
                <a:latin typeface="Times New Roman" panose="02020603050405020304" pitchFamily="18" charset="0"/>
                <a:cs typeface="Times New Roman" panose="02020603050405020304" pitchFamily="18" charset="0"/>
              </a:rPr>
              <a:t>By</a:t>
            </a:r>
            <a:r>
              <a:rPr sz="2000" spc="-12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using</a:t>
            </a:r>
            <a:r>
              <a:rPr sz="2000" spc="-7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suitable</a:t>
            </a:r>
            <a:r>
              <a:rPr sz="2000" spc="-16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absorbent</a:t>
            </a:r>
            <a:r>
              <a:rPr lang="en-US" sz="2000" spc="-5" dirty="0">
                <a:solidFill>
                  <a:srgbClr val="FFFFFF"/>
                </a:solidFill>
                <a:latin typeface="Times New Roman" panose="02020603050405020304" pitchFamily="18" charset="0"/>
                <a:cs typeface="Times New Roman" panose="02020603050405020304" pitchFamily="18" charset="0"/>
              </a:rPr>
              <a:t> Materials</a:t>
            </a:r>
            <a:r>
              <a:rPr sz="2000" spc="-13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at</a:t>
            </a:r>
            <a:r>
              <a:rPr sz="2000" spc="-120" dirty="0">
                <a:solidFill>
                  <a:srgbClr val="FFFFFF"/>
                </a:solidFill>
                <a:latin typeface="Times New Roman" panose="02020603050405020304" pitchFamily="18" charset="0"/>
                <a:cs typeface="Times New Roman" panose="02020603050405020304" pitchFamily="18" charset="0"/>
              </a:rPr>
              <a:t> </a:t>
            </a:r>
            <a:r>
              <a:rPr sz="2000" spc="-10" dirty="0">
                <a:solidFill>
                  <a:srgbClr val="FFFFFF"/>
                </a:solidFill>
                <a:latin typeface="Times New Roman" panose="02020603050405020304" pitchFamily="18" charset="0"/>
                <a:cs typeface="Times New Roman" panose="02020603050405020304" pitchFamily="18" charset="0"/>
              </a:rPr>
              <a:t>places</a:t>
            </a:r>
            <a:r>
              <a:rPr sz="2000" spc="-135" dirty="0">
                <a:solidFill>
                  <a:srgbClr val="FFFFFF"/>
                </a:solidFill>
                <a:latin typeface="Times New Roman" panose="02020603050405020304" pitchFamily="18" charset="0"/>
                <a:cs typeface="Times New Roman" panose="02020603050405020304" pitchFamily="18" charset="0"/>
              </a:rPr>
              <a:t> </a:t>
            </a:r>
            <a:r>
              <a:rPr sz="2000" spc="-10" dirty="0">
                <a:solidFill>
                  <a:srgbClr val="FFFFFF"/>
                </a:solidFill>
                <a:latin typeface="Times New Roman" panose="02020603050405020304" pitchFamily="18" charset="0"/>
                <a:cs typeface="Times New Roman" panose="02020603050405020304" pitchFamily="18" charset="0"/>
              </a:rPr>
              <a:t>where</a:t>
            </a:r>
            <a:r>
              <a:rPr sz="2000" spc="-6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noise</a:t>
            </a:r>
            <a:r>
              <a:rPr sz="2000" spc="-65" dirty="0">
                <a:solidFill>
                  <a:srgbClr val="FFFFFF"/>
                </a:solidFill>
                <a:latin typeface="Times New Roman" panose="02020603050405020304" pitchFamily="18" charset="0"/>
                <a:cs typeface="Times New Roman" panose="02020603050405020304" pitchFamily="18" charset="0"/>
              </a:rPr>
              <a:t> </a:t>
            </a:r>
            <a:r>
              <a:rPr sz="2000" spc="-10" dirty="0">
                <a:solidFill>
                  <a:srgbClr val="FFFFFF"/>
                </a:solidFill>
                <a:latin typeface="Times New Roman" panose="02020603050405020304" pitchFamily="18" charset="0"/>
                <a:cs typeface="Times New Roman" panose="02020603050405020304" pitchFamily="18" charset="0"/>
              </a:rPr>
              <a:t>is </a:t>
            </a:r>
            <a:r>
              <a:rPr sz="2000" spc="-635" dirty="0">
                <a:solidFill>
                  <a:srgbClr val="FFFFFF"/>
                </a:solidFill>
                <a:latin typeface="Times New Roman" panose="02020603050405020304" pitchFamily="18" charset="0"/>
                <a:cs typeface="Times New Roman" panose="02020603050405020304" pitchFamily="18" charset="0"/>
              </a:rPr>
              <a:t> </a:t>
            </a:r>
            <a:r>
              <a:rPr sz="2000" spc="-10" dirty="0">
                <a:solidFill>
                  <a:srgbClr val="FFFFFF"/>
                </a:solidFill>
                <a:latin typeface="Times New Roman" panose="02020603050405020304" pitchFamily="18" charset="0"/>
                <a:cs typeface="Times New Roman" panose="02020603050405020304" pitchFamily="18" charset="0"/>
              </a:rPr>
              <a:t>high.</a:t>
            </a:r>
            <a:endParaRPr sz="2000" dirty="0">
              <a:latin typeface="Times New Roman" panose="02020603050405020304" pitchFamily="18" charset="0"/>
              <a:cs typeface="Times New Roman" panose="02020603050405020304" pitchFamily="18" charset="0"/>
            </a:endParaRPr>
          </a:p>
          <a:p>
            <a:pPr marL="527685" marR="726440" indent="-515620" algn="just">
              <a:lnSpc>
                <a:spcPct val="100000"/>
              </a:lnSpc>
              <a:spcBef>
                <a:spcPts val="600"/>
              </a:spcBef>
              <a:buClr>
                <a:srgbClr val="B1B1B1"/>
              </a:buClr>
              <a:buSzPct val="84615"/>
              <a:buAutoNum type="arabicPeriod"/>
              <a:tabLst>
                <a:tab pos="527685" algn="l"/>
                <a:tab pos="528320" algn="l"/>
              </a:tabLst>
            </a:pPr>
            <a:r>
              <a:rPr sz="2000" spc="-5" dirty="0">
                <a:solidFill>
                  <a:srgbClr val="FFFFFF"/>
                </a:solidFill>
                <a:latin typeface="Times New Roman" panose="02020603050405020304" pitchFamily="18" charset="0"/>
                <a:cs typeface="Times New Roman" panose="02020603050405020304" pitchFamily="18" charset="0"/>
              </a:rPr>
              <a:t>By</a:t>
            </a:r>
            <a:r>
              <a:rPr sz="2000" spc="-140" dirty="0">
                <a:solidFill>
                  <a:srgbClr val="FFFFFF"/>
                </a:solidFill>
                <a:latin typeface="Times New Roman" panose="02020603050405020304" pitchFamily="18" charset="0"/>
                <a:cs typeface="Times New Roman" panose="02020603050405020304" pitchFamily="18" charset="0"/>
              </a:rPr>
              <a:t> </a:t>
            </a:r>
            <a:r>
              <a:rPr sz="2000" spc="-10" dirty="0">
                <a:solidFill>
                  <a:srgbClr val="FFFFFF"/>
                </a:solidFill>
                <a:latin typeface="Times New Roman" panose="02020603050405020304" pitchFamily="18" charset="0"/>
                <a:cs typeface="Times New Roman" panose="02020603050405020304" pitchFamily="18" charset="0"/>
              </a:rPr>
              <a:t>constructing</a:t>
            </a:r>
            <a:r>
              <a:rPr sz="2000" spc="-30" dirty="0">
                <a:solidFill>
                  <a:srgbClr val="FFFFFF"/>
                </a:solidFill>
                <a:latin typeface="Times New Roman" panose="02020603050405020304" pitchFamily="18" charset="0"/>
                <a:cs typeface="Times New Roman" panose="02020603050405020304" pitchFamily="18" charset="0"/>
              </a:rPr>
              <a:t> </a:t>
            </a:r>
            <a:r>
              <a:rPr sz="2000" spc="-20" dirty="0">
                <a:solidFill>
                  <a:srgbClr val="FFFFFF"/>
                </a:solidFill>
                <a:latin typeface="Times New Roman" panose="02020603050405020304" pitchFamily="18" charset="0"/>
                <a:cs typeface="Times New Roman" panose="02020603050405020304" pitchFamily="18" charset="0"/>
              </a:rPr>
              <a:t>low</a:t>
            </a:r>
            <a:r>
              <a:rPr sz="2000" spc="-130" dirty="0">
                <a:solidFill>
                  <a:srgbClr val="FFFFFF"/>
                </a:solidFill>
                <a:latin typeface="Times New Roman" panose="02020603050405020304" pitchFamily="18" charset="0"/>
                <a:cs typeface="Times New Roman" panose="02020603050405020304" pitchFamily="18" charset="0"/>
              </a:rPr>
              <a:t> </a:t>
            </a:r>
            <a:r>
              <a:rPr sz="2000" spc="-10" dirty="0">
                <a:solidFill>
                  <a:srgbClr val="FFFFFF"/>
                </a:solidFill>
                <a:latin typeface="Times New Roman" panose="02020603050405020304" pitchFamily="18" charset="0"/>
                <a:cs typeface="Times New Roman" panose="02020603050405020304" pitchFamily="18" charset="0"/>
              </a:rPr>
              <a:t>ceilings</a:t>
            </a:r>
            <a:r>
              <a:rPr sz="2000" spc="-65" dirty="0">
                <a:solidFill>
                  <a:srgbClr val="FFFFFF"/>
                </a:solidFill>
                <a:latin typeface="Times New Roman" panose="02020603050405020304" pitchFamily="18" charset="0"/>
                <a:cs typeface="Times New Roman" panose="02020603050405020304" pitchFamily="18" charset="0"/>
              </a:rPr>
              <a:t> </a:t>
            </a:r>
            <a:r>
              <a:rPr sz="2000" spc="-10" dirty="0">
                <a:solidFill>
                  <a:srgbClr val="FFFFFF"/>
                </a:solidFill>
                <a:latin typeface="Times New Roman" panose="02020603050405020304" pitchFamily="18" charset="0"/>
                <a:cs typeface="Times New Roman" panose="02020603050405020304" pitchFamily="18" charset="0"/>
              </a:rPr>
              <a:t>for</a:t>
            </a:r>
            <a:r>
              <a:rPr sz="2000" spc="-114"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the</a:t>
            </a:r>
            <a:r>
              <a:rPr sz="2000" spc="-105" dirty="0">
                <a:solidFill>
                  <a:srgbClr val="FFFFFF"/>
                </a:solidFill>
                <a:latin typeface="Times New Roman" panose="02020603050405020304" pitchFamily="18" charset="0"/>
                <a:cs typeface="Times New Roman" panose="02020603050405020304" pitchFamily="18" charset="0"/>
              </a:rPr>
              <a:t> </a:t>
            </a:r>
            <a:r>
              <a:rPr sz="2000" spc="15" dirty="0">
                <a:solidFill>
                  <a:srgbClr val="FFFFFF"/>
                </a:solidFill>
                <a:latin typeface="Times New Roman" panose="02020603050405020304" pitchFamily="18" charset="0"/>
                <a:cs typeface="Times New Roman" panose="02020603050405020304" pitchFamily="18" charset="0"/>
              </a:rPr>
              <a:t>reflection</a:t>
            </a:r>
            <a:r>
              <a:rPr sz="2000" spc="-13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of </a:t>
            </a:r>
            <a:r>
              <a:rPr sz="2000" spc="-64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sound</a:t>
            </a:r>
            <a:r>
              <a:rPr sz="2000" spc="-60" dirty="0">
                <a:solidFill>
                  <a:srgbClr val="FFFFFF"/>
                </a:solidFill>
                <a:latin typeface="Times New Roman" panose="02020603050405020304" pitchFamily="18" charset="0"/>
                <a:cs typeface="Times New Roman" panose="02020603050405020304" pitchFamily="18" charset="0"/>
              </a:rPr>
              <a:t> </a:t>
            </a:r>
            <a:r>
              <a:rPr sz="2000" spc="-25" dirty="0">
                <a:solidFill>
                  <a:srgbClr val="FFFFFF"/>
                </a:solidFill>
                <a:latin typeface="Times New Roman" panose="02020603050405020304" pitchFamily="18" charset="0"/>
                <a:cs typeface="Times New Roman" panose="02020603050405020304" pitchFamily="18" charset="0"/>
              </a:rPr>
              <a:t>towards</a:t>
            </a:r>
            <a:r>
              <a:rPr sz="2000" spc="-114"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the</a:t>
            </a:r>
            <a:r>
              <a:rPr sz="2000" spc="-70" dirty="0">
                <a:solidFill>
                  <a:srgbClr val="FFFFFF"/>
                </a:solidFill>
                <a:latin typeface="Times New Roman" panose="02020603050405020304" pitchFamily="18" charset="0"/>
                <a:cs typeface="Times New Roman" panose="02020603050405020304" pitchFamily="18" charset="0"/>
              </a:rPr>
              <a:t> </a:t>
            </a:r>
            <a:r>
              <a:rPr sz="2000" spc="-30" dirty="0">
                <a:solidFill>
                  <a:srgbClr val="FFFFFF"/>
                </a:solidFill>
                <a:latin typeface="Times New Roman" panose="02020603050405020304" pitchFamily="18" charset="0"/>
                <a:cs typeface="Times New Roman" panose="02020603050405020304" pitchFamily="18" charset="0"/>
              </a:rPr>
              <a:t>listener.</a:t>
            </a:r>
            <a:endParaRPr sz="2000" dirty="0">
              <a:latin typeface="Times New Roman" panose="02020603050405020304" pitchFamily="18" charset="0"/>
              <a:cs typeface="Times New Roman" panose="02020603050405020304" pitchFamily="18" charset="0"/>
            </a:endParaRPr>
          </a:p>
          <a:p>
            <a:pPr marL="527685" marR="5080" indent="-515620" algn="just">
              <a:lnSpc>
                <a:spcPct val="100000"/>
              </a:lnSpc>
              <a:spcBef>
                <a:spcPts val="605"/>
              </a:spcBef>
              <a:buClr>
                <a:srgbClr val="B1B1B1"/>
              </a:buClr>
              <a:buSzPct val="84615"/>
              <a:buAutoNum type="arabicPeriod"/>
              <a:tabLst>
                <a:tab pos="527685" algn="l"/>
                <a:tab pos="528320" algn="l"/>
              </a:tabLst>
            </a:pPr>
            <a:r>
              <a:rPr sz="2000" spc="-5" dirty="0">
                <a:solidFill>
                  <a:srgbClr val="FFFFFF"/>
                </a:solidFill>
                <a:latin typeface="Times New Roman" panose="02020603050405020304" pitchFamily="18" charset="0"/>
                <a:cs typeface="Times New Roman" panose="02020603050405020304" pitchFamily="18" charset="0"/>
              </a:rPr>
              <a:t>By</a:t>
            </a:r>
            <a:r>
              <a:rPr sz="2000" spc="-12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using</a:t>
            </a:r>
            <a:r>
              <a:rPr sz="2000" spc="-20" dirty="0">
                <a:solidFill>
                  <a:srgbClr val="FFFFFF"/>
                </a:solidFill>
                <a:latin typeface="Times New Roman" panose="02020603050405020304" pitchFamily="18" charset="0"/>
                <a:cs typeface="Times New Roman" panose="02020603050405020304" pitchFamily="18" charset="0"/>
              </a:rPr>
              <a:t> large</a:t>
            </a:r>
            <a:r>
              <a:rPr sz="2000" spc="-12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sounding</a:t>
            </a:r>
            <a:r>
              <a:rPr sz="2000" spc="-25" dirty="0">
                <a:solidFill>
                  <a:srgbClr val="FFFFFF"/>
                </a:solidFill>
                <a:latin typeface="Times New Roman" panose="02020603050405020304" pitchFamily="18" charset="0"/>
                <a:cs typeface="Times New Roman" panose="02020603050405020304" pitchFamily="18" charset="0"/>
              </a:rPr>
              <a:t> </a:t>
            </a:r>
            <a:r>
              <a:rPr sz="2000" spc="-10" dirty="0">
                <a:solidFill>
                  <a:srgbClr val="FFFFFF"/>
                </a:solidFill>
                <a:latin typeface="Times New Roman" panose="02020603050405020304" pitchFamily="18" charset="0"/>
                <a:cs typeface="Times New Roman" panose="02020603050405020304" pitchFamily="18" charset="0"/>
              </a:rPr>
              <a:t>boards</a:t>
            </a:r>
            <a:r>
              <a:rPr sz="2000" spc="-5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behind</a:t>
            </a:r>
            <a:r>
              <a:rPr sz="2000" spc="-3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the</a:t>
            </a:r>
            <a:r>
              <a:rPr sz="2000" spc="-125" dirty="0">
                <a:solidFill>
                  <a:srgbClr val="FFFFFF"/>
                </a:solidFill>
                <a:latin typeface="Times New Roman" panose="02020603050405020304" pitchFamily="18" charset="0"/>
                <a:cs typeface="Times New Roman" panose="02020603050405020304" pitchFamily="18" charset="0"/>
              </a:rPr>
              <a:t> </a:t>
            </a:r>
            <a:r>
              <a:rPr sz="2000" spc="-10" dirty="0">
                <a:solidFill>
                  <a:srgbClr val="FFFFFF"/>
                </a:solidFill>
                <a:latin typeface="Times New Roman" panose="02020603050405020304" pitchFamily="18" charset="0"/>
                <a:cs typeface="Times New Roman" panose="02020603050405020304" pitchFamily="18" charset="0"/>
              </a:rPr>
              <a:t>speaker</a:t>
            </a:r>
            <a:r>
              <a:rPr sz="2000" spc="-9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&amp; </a:t>
            </a:r>
            <a:r>
              <a:rPr sz="2000" spc="-63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facing</a:t>
            </a:r>
            <a:r>
              <a:rPr sz="2000" spc="-3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the</a:t>
            </a:r>
            <a:r>
              <a:rPr sz="2000" spc="-135" dirty="0">
                <a:solidFill>
                  <a:srgbClr val="FFFFFF"/>
                </a:solidFill>
                <a:latin typeface="Times New Roman" panose="02020603050405020304" pitchFamily="18" charset="0"/>
                <a:cs typeface="Times New Roman" panose="02020603050405020304" pitchFamily="18" charset="0"/>
              </a:rPr>
              <a:t> </a:t>
            </a:r>
            <a:r>
              <a:rPr lang="en-US" sz="2000" spc="-5" dirty="0">
                <a:solidFill>
                  <a:srgbClr val="FFFFFF"/>
                </a:solidFill>
                <a:latin typeface="Times New Roman" panose="02020603050405020304" pitchFamily="18" charset="0"/>
                <a:cs typeface="Times New Roman" panose="02020603050405020304" pitchFamily="18" charset="0"/>
              </a:rPr>
              <a:t>audience.</a:t>
            </a:r>
          </a:p>
          <a:p>
            <a:pPr marL="12065" marR="5080" algn="just">
              <a:lnSpc>
                <a:spcPct val="100000"/>
              </a:lnSpc>
              <a:spcBef>
                <a:spcPts val="605"/>
              </a:spcBef>
              <a:buClr>
                <a:srgbClr val="B1B1B1"/>
              </a:buClr>
              <a:buSzPct val="84615"/>
              <a:tabLst>
                <a:tab pos="527685" algn="l"/>
                <a:tab pos="528320" algn="l"/>
              </a:tabLst>
            </a:pPr>
            <a:r>
              <a:rPr lang="en-US" sz="2000" spc="-5" dirty="0">
                <a:solidFill>
                  <a:srgbClr val="FFFFFF"/>
                </a:solidFill>
                <a:latin typeface="Times New Roman" panose="02020603050405020304" pitchFamily="18" charset="0"/>
                <a:cs typeface="Times New Roman" panose="02020603050405020304" pitchFamily="18" charset="0"/>
              </a:rPr>
              <a:t>While it makes the sound larger and clearer.</a:t>
            </a:r>
            <a:endParaRPr sz="2000" dirty="0">
              <a:latin typeface="Times New Roman" panose="02020603050405020304" pitchFamily="18" charset="0"/>
              <a:cs typeface="Times New Roman" panose="02020603050405020304" pitchFamily="18" charset="0"/>
            </a:endParaRPr>
          </a:p>
          <a:p>
            <a:pPr marL="12065" algn="just">
              <a:lnSpc>
                <a:spcPct val="100000"/>
              </a:lnSpc>
              <a:spcBef>
                <a:spcPts val="600"/>
              </a:spcBef>
              <a:buClr>
                <a:srgbClr val="B1B1B1"/>
              </a:buClr>
              <a:buSzPct val="84615"/>
              <a:tabLst>
                <a:tab pos="527685" algn="l"/>
                <a:tab pos="528320" algn="l"/>
              </a:tabLst>
            </a:pPr>
            <a:r>
              <a:rPr lang="en-US" sz="2000" dirty="0">
                <a:solidFill>
                  <a:schemeClr val="tx2">
                    <a:lumMod val="75000"/>
                  </a:schemeClr>
                </a:solidFill>
                <a:latin typeface="Times New Roman" panose="02020603050405020304" pitchFamily="18" charset="0"/>
                <a:cs typeface="Times New Roman" panose="02020603050405020304" pitchFamily="18" charset="0"/>
              </a:rPr>
              <a:t>5.</a:t>
            </a:r>
            <a:r>
              <a:rPr lang="en-US" sz="200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By</a:t>
            </a:r>
            <a:r>
              <a:rPr sz="2000" spc="-12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using</a:t>
            </a:r>
            <a:r>
              <a:rPr sz="2000" spc="-6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public</a:t>
            </a:r>
            <a:r>
              <a:rPr sz="2000" spc="-15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address</a:t>
            </a:r>
            <a:r>
              <a:rPr sz="2000" spc="-114" dirty="0">
                <a:solidFill>
                  <a:srgbClr val="FFFFFF"/>
                </a:solidFill>
                <a:latin typeface="Times New Roman" panose="02020603050405020304" pitchFamily="18" charset="0"/>
                <a:cs typeface="Times New Roman" panose="02020603050405020304" pitchFamily="18" charset="0"/>
              </a:rPr>
              <a:t> </a:t>
            </a:r>
            <a:r>
              <a:rPr sz="2000" spc="-10" dirty="0">
                <a:solidFill>
                  <a:srgbClr val="FFFFFF"/>
                </a:solidFill>
                <a:latin typeface="Times New Roman" panose="02020603050405020304" pitchFamily="18" charset="0"/>
                <a:cs typeface="Times New Roman" panose="02020603050405020304" pitchFamily="18" charset="0"/>
              </a:rPr>
              <a:t>system</a:t>
            </a:r>
            <a:r>
              <a:rPr sz="2000" spc="-70" dirty="0">
                <a:solidFill>
                  <a:srgbClr val="FFFFFF"/>
                </a:solidFill>
                <a:latin typeface="Times New Roman" panose="02020603050405020304" pitchFamily="18" charset="0"/>
                <a:cs typeface="Times New Roman" panose="02020603050405020304" pitchFamily="18" charset="0"/>
              </a:rPr>
              <a:t> </a:t>
            </a:r>
            <a:r>
              <a:rPr sz="2000" spc="-15" dirty="0">
                <a:solidFill>
                  <a:srgbClr val="FFFFFF"/>
                </a:solidFill>
                <a:latin typeface="Times New Roman" panose="02020603050405020304" pitchFamily="18" charset="0"/>
                <a:cs typeface="Times New Roman" panose="02020603050405020304" pitchFamily="18" charset="0"/>
              </a:rPr>
              <a:t>like</a:t>
            </a:r>
            <a:r>
              <a:rPr sz="2000" spc="-60" dirty="0">
                <a:solidFill>
                  <a:srgbClr val="FFFFFF"/>
                </a:solidFill>
                <a:latin typeface="Times New Roman" panose="02020603050405020304" pitchFamily="18" charset="0"/>
                <a:cs typeface="Times New Roman" panose="02020603050405020304" pitchFamily="18" charset="0"/>
              </a:rPr>
              <a:t> </a:t>
            </a:r>
            <a:r>
              <a:rPr sz="2000" spc="-30" dirty="0">
                <a:solidFill>
                  <a:srgbClr val="FFFFFF"/>
                </a:solidFill>
                <a:latin typeface="Times New Roman" panose="02020603050405020304" pitchFamily="18" charset="0"/>
                <a:cs typeface="Times New Roman" panose="02020603050405020304" pitchFamily="18" charset="0"/>
              </a:rPr>
              <a:t>loudspeaker.</a:t>
            </a:r>
            <a:endParaRPr sz="2000"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FA5D5A62-8004-3998-4026-E3DB6D3C9EAF}"/>
              </a:ext>
            </a:extLst>
          </p:cNvPr>
          <p:cNvGrpSpPr/>
          <p:nvPr/>
        </p:nvGrpSpPr>
        <p:grpSpPr>
          <a:xfrm>
            <a:off x="0" y="4089800"/>
            <a:ext cx="9144000" cy="2768200"/>
            <a:chOff x="0" y="4089800"/>
            <a:chExt cx="9144000" cy="2768200"/>
          </a:xfrm>
        </p:grpSpPr>
        <p:pic>
          <p:nvPicPr>
            <p:cNvPr id="4" name="Picture 3">
              <a:extLst>
                <a:ext uri="{FF2B5EF4-FFF2-40B4-BE49-F238E27FC236}">
                  <a16:creationId xmlns:a16="http://schemas.microsoft.com/office/drawing/2014/main" id="{D6EAFE04-1675-20E3-AF95-C1BFA58C484B}"/>
                </a:ext>
              </a:extLst>
            </p:cNvPr>
            <p:cNvPicPr>
              <a:picLocks noChangeAspect="1"/>
            </p:cNvPicPr>
            <p:nvPr/>
          </p:nvPicPr>
          <p:blipFill rotWithShape="1">
            <a:blip r:embed="rId2">
              <a:extLst>
                <a:ext uri="{28A0092B-C50C-407E-A947-70E740481C1C}">
                  <a14:useLocalDpi xmlns:a14="http://schemas.microsoft.com/office/drawing/2010/main" val="0"/>
                </a:ext>
              </a:extLst>
            </a:blip>
            <a:srcRect t="52454" b="10154"/>
            <a:stretch/>
          </p:blipFill>
          <p:spPr>
            <a:xfrm>
              <a:off x="956641" y="4878729"/>
              <a:ext cx="7230717" cy="1979271"/>
            </a:xfrm>
            <a:prstGeom prst="rect">
              <a:avLst/>
            </a:prstGeom>
          </p:spPr>
        </p:pic>
        <p:pic>
          <p:nvPicPr>
            <p:cNvPr id="5" name="Picture 4">
              <a:extLst>
                <a:ext uri="{FF2B5EF4-FFF2-40B4-BE49-F238E27FC236}">
                  <a16:creationId xmlns:a16="http://schemas.microsoft.com/office/drawing/2014/main" id="{225B249F-9CF1-8EC3-D655-037A14B90E83}"/>
                </a:ext>
              </a:extLst>
            </p:cNvPr>
            <p:cNvPicPr>
              <a:picLocks noChangeAspect="1"/>
            </p:cNvPicPr>
            <p:nvPr/>
          </p:nvPicPr>
          <p:blipFill rotWithShape="1">
            <a:blip r:embed="rId2">
              <a:extLst>
                <a:ext uri="{28A0092B-C50C-407E-A947-70E740481C1C}">
                  <a14:useLocalDpi xmlns:a14="http://schemas.microsoft.com/office/drawing/2010/main" val="0"/>
                </a:ext>
              </a:extLst>
            </a:blip>
            <a:srcRect l="160" t="18852" r="-160" b="56548"/>
            <a:stretch/>
          </p:blipFill>
          <p:spPr>
            <a:xfrm>
              <a:off x="968071" y="4089801"/>
              <a:ext cx="7230717" cy="1302152"/>
            </a:xfrm>
            <a:prstGeom prst="rect">
              <a:avLst/>
            </a:prstGeom>
          </p:spPr>
        </p:pic>
        <p:pic>
          <p:nvPicPr>
            <p:cNvPr id="6" name="Picture 5">
              <a:extLst>
                <a:ext uri="{FF2B5EF4-FFF2-40B4-BE49-F238E27FC236}">
                  <a16:creationId xmlns:a16="http://schemas.microsoft.com/office/drawing/2014/main" id="{BA4C998B-AF21-1357-5D68-A7E632B00B44}"/>
                </a:ext>
              </a:extLst>
            </p:cNvPr>
            <p:cNvPicPr>
              <a:picLocks noChangeAspect="1"/>
            </p:cNvPicPr>
            <p:nvPr/>
          </p:nvPicPr>
          <p:blipFill rotWithShape="1">
            <a:blip r:embed="rId2">
              <a:extLst>
                <a:ext uri="{28A0092B-C50C-407E-A947-70E740481C1C}">
                  <a14:useLocalDpi xmlns:a14="http://schemas.microsoft.com/office/drawing/2010/main" val="0"/>
                </a:ext>
              </a:extLst>
            </a:blip>
            <a:srcRect l="81951" t="52454" b="10154"/>
            <a:stretch/>
          </p:blipFill>
          <p:spPr>
            <a:xfrm>
              <a:off x="7838934" y="4089801"/>
              <a:ext cx="1305066" cy="2768199"/>
            </a:xfrm>
            <a:prstGeom prst="rect">
              <a:avLst/>
            </a:prstGeom>
          </p:spPr>
        </p:pic>
        <p:pic>
          <p:nvPicPr>
            <p:cNvPr id="7" name="Picture 6">
              <a:extLst>
                <a:ext uri="{FF2B5EF4-FFF2-40B4-BE49-F238E27FC236}">
                  <a16:creationId xmlns:a16="http://schemas.microsoft.com/office/drawing/2014/main" id="{FDF36D81-D8E8-B98F-1D06-E8B9506268B3}"/>
                </a:ext>
              </a:extLst>
            </p:cNvPr>
            <p:cNvPicPr>
              <a:picLocks noChangeAspect="1"/>
            </p:cNvPicPr>
            <p:nvPr/>
          </p:nvPicPr>
          <p:blipFill rotWithShape="1">
            <a:blip r:embed="rId2">
              <a:extLst>
                <a:ext uri="{28A0092B-C50C-407E-A947-70E740481C1C}">
                  <a14:useLocalDpi xmlns:a14="http://schemas.microsoft.com/office/drawing/2010/main" val="0"/>
                </a:ext>
              </a:extLst>
            </a:blip>
            <a:srcRect l="81951" t="52454" b="10154"/>
            <a:stretch/>
          </p:blipFill>
          <p:spPr>
            <a:xfrm>
              <a:off x="0" y="4089800"/>
              <a:ext cx="1305066" cy="2768199"/>
            </a:xfrm>
            <a:prstGeom prst="rect">
              <a:avLst/>
            </a:prstGeom>
          </p:spPr>
        </p:pic>
      </p:grpSp>
      <p:sp>
        <p:nvSpPr>
          <p:cNvPr id="9" name="TextBox 8">
            <a:extLst>
              <a:ext uri="{FF2B5EF4-FFF2-40B4-BE49-F238E27FC236}">
                <a16:creationId xmlns:a16="http://schemas.microsoft.com/office/drawing/2014/main" id="{1304F86A-BE77-A910-89C2-07BFBE46A089}"/>
              </a:ext>
            </a:extLst>
          </p:cNvPr>
          <p:cNvSpPr txBox="1"/>
          <p:nvPr/>
        </p:nvSpPr>
        <p:spPr>
          <a:xfrm>
            <a:off x="7131934" y="4740877"/>
            <a:ext cx="4572000" cy="369332"/>
          </a:xfrm>
          <a:prstGeom prst="rect">
            <a:avLst/>
          </a:prstGeom>
          <a:noFill/>
        </p:spPr>
        <p:txBody>
          <a:bodyPr wrap="square">
            <a:spAutoFit/>
          </a:bodyPr>
          <a:lstStyle/>
          <a:p>
            <a:r>
              <a:rPr lang="en-US" sz="1800" b="1" spc="-5" dirty="0">
                <a:solidFill>
                  <a:schemeClr val="bg1"/>
                </a:solidFill>
                <a:latin typeface="Times New Roman" panose="02020603050405020304" pitchFamily="18" charset="0"/>
                <a:cs typeface="Times New Roman" panose="02020603050405020304" pitchFamily="18" charset="0"/>
              </a:rPr>
              <a:t>SOFT SOUND</a:t>
            </a:r>
            <a:endParaRPr lang="en-US" b="1" dirty="0">
              <a:solidFill>
                <a:schemeClr val="bg1"/>
              </a:solidFill>
            </a:endParaRPr>
          </a:p>
        </p:txBody>
      </p:sp>
      <p:sp>
        <p:nvSpPr>
          <p:cNvPr id="10" name="TextBox 9">
            <a:extLst>
              <a:ext uri="{FF2B5EF4-FFF2-40B4-BE49-F238E27FC236}">
                <a16:creationId xmlns:a16="http://schemas.microsoft.com/office/drawing/2014/main" id="{A8B9D1AA-B5C6-6BFA-6398-746736B6946B}"/>
              </a:ext>
            </a:extLst>
          </p:cNvPr>
          <p:cNvSpPr txBox="1"/>
          <p:nvPr/>
        </p:nvSpPr>
        <p:spPr>
          <a:xfrm>
            <a:off x="7131934" y="5890455"/>
            <a:ext cx="4572000" cy="369332"/>
          </a:xfrm>
          <a:prstGeom prst="rect">
            <a:avLst/>
          </a:prstGeom>
          <a:noFill/>
        </p:spPr>
        <p:txBody>
          <a:bodyPr wrap="square">
            <a:spAutoFit/>
          </a:bodyPr>
          <a:lstStyle/>
          <a:p>
            <a:r>
              <a:rPr lang="en-US" sz="1800" b="1" spc="-5" dirty="0">
                <a:solidFill>
                  <a:schemeClr val="bg1"/>
                </a:solidFill>
                <a:latin typeface="Times New Roman" panose="02020603050405020304" pitchFamily="18" charset="0"/>
                <a:cs typeface="Times New Roman" panose="02020603050405020304" pitchFamily="18" charset="0"/>
              </a:rPr>
              <a:t>LOUD SOUND</a:t>
            </a:r>
            <a:endParaRPr lang="en-US"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81342" y="2794513"/>
            <a:ext cx="8270427" cy="967316"/>
          </a:xfrm>
          <a:prstGeom prst="rect">
            <a:avLst/>
          </a:prstGeom>
        </p:spPr>
        <p:txBody>
          <a:bodyPr vert="horz" wrap="square" lIns="0" tIns="52705" rIns="0" bIns="0" rtlCol="0">
            <a:spAutoFit/>
          </a:bodyPr>
          <a:lstStyle/>
          <a:p>
            <a:pPr marL="37465" marR="30480" algn="ctr">
              <a:lnSpc>
                <a:spcPct val="90000"/>
              </a:lnSpc>
              <a:spcBef>
                <a:spcPts val="415"/>
              </a:spcBef>
              <a:buClr>
                <a:srgbClr val="B1B1B1"/>
              </a:buClr>
              <a:buSzPct val="84615"/>
              <a:tabLst>
                <a:tab pos="312420" algn="l"/>
              </a:tabLst>
            </a:pPr>
            <a:r>
              <a:rPr lang="en-US" sz="6600" dirty="0">
                <a:solidFill>
                  <a:srgbClr val="FFFFFF"/>
                </a:solidFill>
                <a:latin typeface="Constantia"/>
                <a:cs typeface="Constantia"/>
              </a:rPr>
              <a:t>Thank You</a:t>
            </a:r>
            <a:endParaRPr sz="6600" dirty="0">
              <a:latin typeface="Constantia"/>
              <a:cs typeface="Constantia"/>
            </a:endParaRPr>
          </a:p>
        </p:txBody>
      </p:sp>
    </p:spTree>
    <p:extLst>
      <p:ext uri="{BB962C8B-B14F-4D97-AF65-F5344CB8AC3E}">
        <p14:creationId xmlns:p14="http://schemas.microsoft.com/office/powerpoint/2010/main" val="483920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4534C-78E4-5BCE-6E2D-E31F3E15FA0F}"/>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9140210-B9B0-E42C-1A36-A7D62F354A35}"/>
              </a:ext>
            </a:extLst>
          </p:cNvPr>
          <p:cNvCxnSpPr>
            <a:cxnSpLocks/>
          </p:cNvCxnSpPr>
          <p:nvPr/>
        </p:nvCxnSpPr>
        <p:spPr>
          <a:xfrm>
            <a:off x="0" y="6300164"/>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itle 3">
            <a:extLst>
              <a:ext uri="{FF2B5EF4-FFF2-40B4-BE49-F238E27FC236}">
                <a16:creationId xmlns:a16="http://schemas.microsoft.com/office/drawing/2014/main" id="{637CC3F3-CD01-AB5E-BF0E-E848D84615D7}"/>
              </a:ext>
            </a:extLst>
          </p:cNvPr>
          <p:cNvSpPr txBox="1">
            <a:spLocks/>
          </p:cNvSpPr>
          <p:nvPr/>
        </p:nvSpPr>
        <p:spPr>
          <a:xfrm>
            <a:off x="-380999" y="5929210"/>
            <a:ext cx="10122569" cy="1325563"/>
          </a:xfrm>
          <a:prstGeom prst="rect">
            <a:avLst/>
          </a:prstGeom>
        </p:spPr>
        <p:txBody>
          <a:bodyPr vert="horz" lIns="91440" tIns="45720" rIns="91440" bIns="45720" rtlCol="0" anchor="ctr">
            <a:normAutofit/>
          </a:bodyPr>
          <a:lstStyle>
            <a:lvl1pPr algn="l" defTabSz="914362"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latin typeface="Times New Roman" panose="02020603050405020304" pitchFamily="18" charset="0"/>
                <a:cs typeface="Times New Roman" panose="02020603050405020304" pitchFamily="18" charset="0"/>
              </a:rPr>
              <a:t>          Light and Acoustic in Architecture                           </a:t>
            </a:r>
            <a:r>
              <a:rPr lang="en-US" sz="1400" dirty="0" err="1">
                <a:latin typeface="Times New Roman" panose="02020603050405020304" pitchFamily="18" charset="0"/>
                <a:cs typeface="Times New Roman" panose="02020603050405020304" pitchFamily="18" charset="0"/>
              </a:rPr>
              <a:t>Hawbir</a:t>
            </a:r>
            <a:r>
              <a:rPr lang="en-US" sz="1400" dirty="0">
                <a:latin typeface="Times New Roman" panose="02020603050405020304" pitchFamily="18" charset="0"/>
                <a:cs typeface="Times New Roman" panose="02020603050405020304" pitchFamily="18" charset="0"/>
              </a:rPr>
              <a:t> Omar M.                      4th stage                                   2023-2024</a:t>
            </a:r>
          </a:p>
        </p:txBody>
      </p:sp>
      <p:sp>
        <p:nvSpPr>
          <p:cNvPr id="2" name="object 2">
            <a:extLst>
              <a:ext uri="{FF2B5EF4-FFF2-40B4-BE49-F238E27FC236}">
                <a16:creationId xmlns:a16="http://schemas.microsoft.com/office/drawing/2014/main" id="{A7EC4D2F-C859-F20C-D694-49A959CBF9BA}"/>
              </a:ext>
            </a:extLst>
          </p:cNvPr>
          <p:cNvSpPr txBox="1"/>
          <p:nvPr/>
        </p:nvSpPr>
        <p:spPr>
          <a:xfrm>
            <a:off x="3025981" y="3628679"/>
            <a:ext cx="3261995" cy="382797"/>
          </a:xfrm>
          <a:prstGeom prst="rect">
            <a:avLst/>
          </a:prstGeom>
        </p:spPr>
        <p:txBody>
          <a:bodyPr vert="horz" wrap="square" lIns="0" tIns="13335" rIns="0" bIns="0" rtlCol="0">
            <a:spAutoFit/>
          </a:bodyPr>
          <a:lstStyle/>
          <a:p>
            <a:pPr marL="12700">
              <a:lnSpc>
                <a:spcPct val="100000"/>
              </a:lnSpc>
              <a:spcBef>
                <a:spcPts val="105"/>
              </a:spcBef>
            </a:pP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Classification</a:t>
            </a:r>
            <a:r>
              <a:rPr sz="2400"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of sound</a:t>
            </a:r>
          </a:p>
        </p:txBody>
      </p:sp>
      <p:sp>
        <p:nvSpPr>
          <p:cNvPr id="3" name="object 3">
            <a:extLst>
              <a:ext uri="{FF2B5EF4-FFF2-40B4-BE49-F238E27FC236}">
                <a16:creationId xmlns:a16="http://schemas.microsoft.com/office/drawing/2014/main" id="{02AE5387-D415-B697-3C19-5AE2D9BDB4DA}"/>
              </a:ext>
            </a:extLst>
          </p:cNvPr>
          <p:cNvSpPr txBox="1"/>
          <p:nvPr/>
        </p:nvSpPr>
        <p:spPr>
          <a:xfrm>
            <a:off x="565802" y="4549741"/>
            <a:ext cx="1592580" cy="854080"/>
          </a:xfrm>
          <a:prstGeom prst="rect">
            <a:avLst/>
          </a:prstGeom>
        </p:spPr>
        <p:txBody>
          <a:bodyPr vert="horz" wrap="square" lIns="0" tIns="12700" rIns="0" bIns="0" rtlCol="0">
            <a:spAutoFit/>
          </a:bodyPr>
          <a:lstStyle/>
          <a:p>
            <a:pPr marL="257810" marR="5080" indent="-245745" algn="ctr">
              <a:lnSpc>
                <a:spcPct val="119200"/>
              </a:lnSpc>
              <a:spcBef>
                <a:spcPts val="100"/>
              </a:spcBef>
            </a:pPr>
            <a:r>
              <a:rPr sz="2400"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Infrasound</a:t>
            </a:r>
            <a:r>
              <a:rPr sz="2400" dirty="0">
                <a:solidFill>
                  <a:srgbClr val="FFFFFF"/>
                </a:solidFill>
                <a:latin typeface="Constantia"/>
                <a:cs typeface="Constantia"/>
              </a:rPr>
              <a:t>  </a:t>
            </a:r>
            <a:r>
              <a:rPr sz="2400"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f&lt;20hz</a:t>
            </a:r>
          </a:p>
        </p:txBody>
      </p:sp>
      <p:sp>
        <p:nvSpPr>
          <p:cNvPr id="6" name="object 4">
            <a:extLst>
              <a:ext uri="{FF2B5EF4-FFF2-40B4-BE49-F238E27FC236}">
                <a16:creationId xmlns:a16="http://schemas.microsoft.com/office/drawing/2014/main" id="{A2550200-F7CF-2E0F-022A-C6B48B9D15BE}"/>
              </a:ext>
            </a:extLst>
          </p:cNvPr>
          <p:cNvSpPr txBox="1"/>
          <p:nvPr/>
        </p:nvSpPr>
        <p:spPr>
          <a:xfrm>
            <a:off x="3587639" y="4830978"/>
            <a:ext cx="2138680" cy="854080"/>
          </a:xfrm>
          <a:prstGeom prst="rect">
            <a:avLst/>
          </a:prstGeom>
        </p:spPr>
        <p:txBody>
          <a:bodyPr vert="horz" wrap="square" lIns="0" tIns="12700" rIns="0" bIns="0" rtlCol="0">
            <a:spAutoFit/>
          </a:bodyPr>
          <a:lstStyle/>
          <a:p>
            <a:pPr marL="12700" marR="5080" indent="41275" algn="ctr">
              <a:lnSpc>
                <a:spcPct val="119300"/>
              </a:lnSpc>
              <a:spcBef>
                <a:spcPts val="100"/>
              </a:spcBef>
            </a:pPr>
            <a:r>
              <a:rPr sz="2400"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Audible sound  20hz&lt;f&lt;20khz</a:t>
            </a:r>
          </a:p>
        </p:txBody>
      </p:sp>
      <p:sp>
        <p:nvSpPr>
          <p:cNvPr id="7" name="object 5">
            <a:extLst>
              <a:ext uri="{FF2B5EF4-FFF2-40B4-BE49-F238E27FC236}">
                <a16:creationId xmlns:a16="http://schemas.microsoft.com/office/drawing/2014/main" id="{0C236ED6-00A9-521E-AC32-0B35A613DA39}"/>
              </a:ext>
            </a:extLst>
          </p:cNvPr>
          <p:cNvSpPr txBox="1"/>
          <p:nvPr/>
        </p:nvSpPr>
        <p:spPr>
          <a:xfrm>
            <a:off x="7285180" y="5343072"/>
            <a:ext cx="1628713" cy="854080"/>
          </a:xfrm>
          <a:prstGeom prst="rect">
            <a:avLst/>
          </a:prstGeom>
        </p:spPr>
        <p:txBody>
          <a:bodyPr vert="horz" wrap="square" lIns="0" tIns="12700" rIns="0" bIns="0" rtlCol="0">
            <a:spAutoFit/>
          </a:bodyPr>
          <a:lstStyle/>
          <a:p>
            <a:pPr marL="12700" marR="5080" indent="41275" algn="ctr">
              <a:lnSpc>
                <a:spcPct val="119300"/>
              </a:lnSpc>
              <a:spcBef>
                <a:spcPts val="100"/>
              </a:spcBef>
            </a:pPr>
            <a:r>
              <a:rPr sz="2400"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Ultrasound  </a:t>
            </a: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sz="2400"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f</a:t>
            </a: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sz="2400"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&gt;20khz</a:t>
            </a:r>
          </a:p>
        </p:txBody>
      </p:sp>
      <p:grpSp>
        <p:nvGrpSpPr>
          <p:cNvPr id="14" name="object 10">
            <a:extLst>
              <a:ext uri="{FF2B5EF4-FFF2-40B4-BE49-F238E27FC236}">
                <a16:creationId xmlns:a16="http://schemas.microsoft.com/office/drawing/2014/main" id="{65EFFA47-CCCE-122B-4B1C-31D057FC4CD1}"/>
              </a:ext>
            </a:extLst>
          </p:cNvPr>
          <p:cNvGrpSpPr/>
          <p:nvPr/>
        </p:nvGrpSpPr>
        <p:grpSpPr>
          <a:xfrm>
            <a:off x="1299345" y="4070452"/>
            <a:ext cx="6643370" cy="1342868"/>
            <a:chOff x="1211580" y="1976627"/>
            <a:chExt cx="6643370" cy="1612900"/>
          </a:xfrm>
        </p:grpSpPr>
        <p:sp>
          <p:nvSpPr>
            <p:cNvPr id="16" name="object 11">
              <a:extLst>
                <a:ext uri="{FF2B5EF4-FFF2-40B4-BE49-F238E27FC236}">
                  <a16:creationId xmlns:a16="http://schemas.microsoft.com/office/drawing/2014/main" id="{353D4C57-DC12-0BF5-BE21-C5FE4B8F1ADD}"/>
                </a:ext>
              </a:extLst>
            </p:cNvPr>
            <p:cNvSpPr/>
            <p:nvPr/>
          </p:nvSpPr>
          <p:spPr>
            <a:xfrm>
              <a:off x="4494276" y="1982723"/>
              <a:ext cx="1905" cy="990600"/>
            </a:xfrm>
            <a:custGeom>
              <a:avLst/>
              <a:gdLst/>
              <a:ahLst/>
              <a:cxnLst/>
              <a:rect l="l" t="t" r="r" b="b"/>
              <a:pathLst>
                <a:path w="1904" h="990600">
                  <a:moveTo>
                    <a:pt x="1650" y="0"/>
                  </a:moveTo>
                  <a:lnTo>
                    <a:pt x="0" y="990600"/>
                  </a:lnTo>
                </a:path>
              </a:pathLst>
            </a:custGeom>
            <a:ln w="12192">
              <a:solidFill>
                <a:srgbClr val="DDDDDD"/>
              </a:solidFill>
            </a:ln>
          </p:spPr>
          <p:txBody>
            <a:bodyPr wrap="square" lIns="0" tIns="0" rIns="0" bIns="0" rtlCol="0"/>
            <a:lstStyle/>
            <a:p>
              <a:endParaRPr/>
            </a:p>
          </p:txBody>
        </p:sp>
        <p:sp>
          <p:nvSpPr>
            <p:cNvPr id="17" name="object 12">
              <a:extLst>
                <a:ext uri="{FF2B5EF4-FFF2-40B4-BE49-F238E27FC236}">
                  <a16:creationId xmlns:a16="http://schemas.microsoft.com/office/drawing/2014/main" id="{DB08F72B-AF88-BB9B-2079-868A4BB2025E}"/>
                </a:ext>
              </a:extLst>
            </p:cNvPr>
            <p:cNvSpPr/>
            <p:nvPr/>
          </p:nvSpPr>
          <p:spPr>
            <a:xfrm>
              <a:off x="1219200" y="2286000"/>
              <a:ext cx="6629400" cy="76200"/>
            </a:xfrm>
            <a:custGeom>
              <a:avLst/>
              <a:gdLst/>
              <a:ahLst/>
              <a:cxnLst/>
              <a:rect l="l" t="t" r="r" b="b"/>
              <a:pathLst>
                <a:path w="6629400" h="76200">
                  <a:moveTo>
                    <a:pt x="0" y="0"/>
                  </a:moveTo>
                  <a:lnTo>
                    <a:pt x="6629400" y="76200"/>
                  </a:lnTo>
                </a:path>
              </a:pathLst>
            </a:custGeom>
            <a:ln w="12192">
              <a:solidFill>
                <a:srgbClr val="DDDDDD"/>
              </a:solidFill>
            </a:ln>
          </p:spPr>
          <p:txBody>
            <a:bodyPr wrap="square" lIns="0" tIns="0" rIns="0" bIns="0" rtlCol="0"/>
            <a:lstStyle/>
            <a:p>
              <a:endParaRPr/>
            </a:p>
          </p:txBody>
        </p:sp>
        <p:sp>
          <p:nvSpPr>
            <p:cNvPr id="18" name="object 13">
              <a:extLst>
                <a:ext uri="{FF2B5EF4-FFF2-40B4-BE49-F238E27FC236}">
                  <a16:creationId xmlns:a16="http://schemas.microsoft.com/office/drawing/2014/main" id="{AC8DC972-EF1D-11CE-0008-96E9F1E72353}"/>
                </a:ext>
              </a:extLst>
            </p:cNvPr>
            <p:cNvSpPr/>
            <p:nvPr/>
          </p:nvSpPr>
          <p:spPr>
            <a:xfrm>
              <a:off x="1217676" y="2287523"/>
              <a:ext cx="6631305" cy="1295400"/>
            </a:xfrm>
            <a:custGeom>
              <a:avLst/>
              <a:gdLst/>
              <a:ahLst/>
              <a:cxnLst/>
              <a:rect l="l" t="t" r="r" b="b"/>
              <a:pathLst>
                <a:path w="6631305" h="1295400">
                  <a:moveTo>
                    <a:pt x="6631051" y="76200"/>
                  </a:moveTo>
                  <a:lnTo>
                    <a:pt x="6629400" y="1295400"/>
                  </a:lnTo>
                </a:path>
                <a:path w="6631305" h="1295400">
                  <a:moveTo>
                    <a:pt x="1587" y="0"/>
                  </a:moveTo>
                  <a:lnTo>
                    <a:pt x="0" y="381000"/>
                  </a:lnTo>
                </a:path>
              </a:pathLst>
            </a:custGeom>
            <a:ln w="12192">
              <a:solidFill>
                <a:srgbClr val="DDDDDD"/>
              </a:solidFill>
            </a:ln>
          </p:spPr>
          <p:txBody>
            <a:bodyPr wrap="square" lIns="0" tIns="0" rIns="0" bIns="0" rtlCol="0"/>
            <a:lstStyle/>
            <a:p>
              <a:endParaRPr/>
            </a:p>
          </p:txBody>
        </p:sp>
      </p:grpSp>
      <p:sp>
        <p:nvSpPr>
          <p:cNvPr id="4" name="Rectangle 1">
            <a:extLst>
              <a:ext uri="{FF2B5EF4-FFF2-40B4-BE49-F238E27FC236}">
                <a16:creationId xmlns:a16="http://schemas.microsoft.com/office/drawing/2014/main" id="{A3F7598C-C44F-ACFB-3F13-75B39EF058F4}"/>
              </a:ext>
            </a:extLst>
          </p:cNvPr>
          <p:cNvSpPr>
            <a:spLocks noChangeArrowheads="1"/>
          </p:cNvSpPr>
          <p:nvPr/>
        </p:nvSpPr>
        <p:spPr bwMode="auto">
          <a:xfrm flipH="1">
            <a:off x="282155" y="405827"/>
            <a:ext cx="4398129" cy="3170099"/>
          </a:xfrm>
          <a:prstGeom prst="rect">
            <a:avLst/>
          </a:prstGeom>
          <a:noFill/>
          <a:ln w="38100">
            <a:solidFill>
              <a:schemeClr val="accent4">
                <a:lumMod val="75000"/>
              </a:schemeClr>
            </a:solidFill>
            <a:prstDash val="lgDash"/>
          </a:ln>
        </p:spPr>
        <p:txBody>
          <a:bodyPr wrap="square">
            <a:spAutoFit/>
          </a:bodyPr>
          <a:lstStyle/>
          <a:p>
            <a:pPr algn="just"/>
            <a:r>
              <a:rPr lang="en-US" altLang="en-US" sz="2000" dirty="0">
                <a:latin typeface="Times New Roman" panose="02020603050405020304" pitchFamily="18" charset="0"/>
                <a:cs typeface="Times New Roman" panose="02020603050405020304" pitchFamily="18" charset="0"/>
              </a:rPr>
              <a:t>In the case of a free, open field, </a:t>
            </a:r>
            <a:r>
              <a:rPr lang="en-US" altLang="en-US" sz="2000" b="1" dirty="0">
                <a:latin typeface="Times New Roman" panose="02020603050405020304" pitchFamily="18" charset="0"/>
                <a:cs typeface="Times New Roman" panose="02020603050405020304" pitchFamily="18" charset="0"/>
              </a:rPr>
              <a:t>sound waves spread in all directions </a:t>
            </a:r>
            <a:r>
              <a:rPr lang="en-US" altLang="en-US" sz="2000" dirty="0">
                <a:latin typeface="Times New Roman" panose="02020603050405020304" pitchFamily="18" charset="0"/>
                <a:cs typeface="Times New Roman" panose="02020603050405020304" pitchFamily="18" charset="0"/>
              </a:rPr>
              <a:t>without colliding with an obstacle. The sound waves are spherical in shape, and they travel from the center of the sound (the ball) in all directions, causing expansion and contraction of the air molecules surrounding the center. These expansions and contractions are transmitted away from the center. </a:t>
            </a:r>
          </a:p>
        </p:txBody>
      </p:sp>
      <p:pic>
        <p:nvPicPr>
          <p:cNvPr id="5" name="Picture 4">
            <a:extLst>
              <a:ext uri="{FF2B5EF4-FFF2-40B4-BE49-F238E27FC236}">
                <a16:creationId xmlns:a16="http://schemas.microsoft.com/office/drawing/2014/main" id="{D6BF9ACB-7076-752D-C7F6-3C2E7E912969}"/>
              </a:ext>
            </a:extLst>
          </p:cNvPr>
          <p:cNvPicPr>
            <a:picLocks noChangeAspect="1"/>
          </p:cNvPicPr>
          <p:nvPr/>
        </p:nvPicPr>
        <p:blipFill rotWithShape="1">
          <a:blip r:embed="rId2">
            <a:extLst>
              <a:ext uri="{28A0092B-C50C-407E-A947-70E740481C1C}">
                <a14:useLocalDpi xmlns:a14="http://schemas.microsoft.com/office/drawing/2010/main" val="0"/>
              </a:ext>
            </a:extLst>
          </a:blip>
          <a:srcRect t="7926"/>
          <a:stretch/>
        </p:blipFill>
        <p:spPr>
          <a:xfrm>
            <a:off x="4892606" y="517437"/>
            <a:ext cx="4044607" cy="2792824"/>
          </a:xfrm>
          <a:prstGeom prst="rect">
            <a:avLst/>
          </a:prstGeom>
        </p:spPr>
      </p:pic>
    </p:spTree>
    <p:extLst>
      <p:ext uri="{BB962C8B-B14F-4D97-AF65-F5344CB8AC3E}">
        <p14:creationId xmlns:p14="http://schemas.microsoft.com/office/powerpoint/2010/main" val="798145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77ACE7F-A333-72F2-9D8B-893E0185AAB8}"/>
              </a:ext>
            </a:extLst>
          </p:cNvPr>
          <p:cNvPicPr>
            <a:picLocks noChangeAspect="1"/>
          </p:cNvPicPr>
          <p:nvPr/>
        </p:nvPicPr>
        <p:blipFill rotWithShape="1">
          <a:blip r:embed="rId2">
            <a:extLst>
              <a:ext uri="{28A0092B-C50C-407E-A947-70E740481C1C}">
                <a14:useLocalDpi xmlns:a14="http://schemas.microsoft.com/office/drawing/2010/main" val="0"/>
              </a:ext>
            </a:extLst>
          </a:blip>
          <a:srcRect l="36074" r="51333" b="61556"/>
          <a:stretch/>
        </p:blipFill>
        <p:spPr>
          <a:xfrm>
            <a:off x="8143240" y="2043169"/>
            <a:ext cx="431800" cy="1318260"/>
          </a:xfrm>
          <a:prstGeom prst="rect">
            <a:avLst/>
          </a:prstGeom>
        </p:spPr>
      </p:pic>
      <p:pic>
        <p:nvPicPr>
          <p:cNvPr id="25" name="Picture 24">
            <a:extLst>
              <a:ext uri="{FF2B5EF4-FFF2-40B4-BE49-F238E27FC236}">
                <a16:creationId xmlns:a16="http://schemas.microsoft.com/office/drawing/2014/main" id="{9A2CD997-4271-4472-0F94-83722A70A433}"/>
              </a:ext>
            </a:extLst>
          </p:cNvPr>
          <p:cNvPicPr>
            <a:picLocks noChangeAspect="1"/>
          </p:cNvPicPr>
          <p:nvPr/>
        </p:nvPicPr>
        <p:blipFill rotWithShape="1">
          <a:blip r:embed="rId2">
            <a:extLst>
              <a:ext uri="{28A0092B-C50C-407E-A947-70E740481C1C}">
                <a14:useLocalDpi xmlns:a14="http://schemas.microsoft.com/office/drawing/2010/main" val="0"/>
              </a:ext>
            </a:extLst>
          </a:blip>
          <a:srcRect l="2001" t="35881" r="77220" b="35438"/>
          <a:stretch/>
        </p:blipFill>
        <p:spPr>
          <a:xfrm>
            <a:off x="6110021" y="2043170"/>
            <a:ext cx="954989" cy="1318260"/>
          </a:xfrm>
          <a:prstGeom prst="rect">
            <a:avLst/>
          </a:prstGeom>
        </p:spPr>
      </p:pic>
      <p:sp>
        <p:nvSpPr>
          <p:cNvPr id="2" name="object 2"/>
          <p:cNvSpPr txBox="1">
            <a:spLocks noGrp="1"/>
          </p:cNvSpPr>
          <p:nvPr>
            <p:ph type="title"/>
          </p:nvPr>
        </p:nvSpPr>
        <p:spPr>
          <a:xfrm>
            <a:off x="383540" y="777455"/>
            <a:ext cx="8912860" cy="782265"/>
          </a:xfrm>
          <a:prstGeom prst="rect">
            <a:avLst/>
          </a:prstGeom>
        </p:spPr>
        <p:txBody>
          <a:bodyPr vert="horz" wrap="square" lIns="0" tIns="88900" rIns="0" bIns="0" rtlCol="0">
            <a:spAutoFit/>
          </a:bodyPr>
          <a:lstStyle/>
          <a:p>
            <a:pPr marL="12700" algn="l">
              <a:lnSpc>
                <a:spcPct val="100000"/>
              </a:lnSpc>
              <a:spcBef>
                <a:spcPts val="700"/>
              </a:spcBef>
            </a:pPr>
            <a:r>
              <a:rPr sz="2000" b="1" spc="-10" dirty="0">
                <a:solidFill>
                  <a:schemeClr val="tx1"/>
                </a:solidFill>
                <a:effectLst/>
                <a:latin typeface="Times New Roman" panose="02020603050405020304" pitchFamily="18" charset="0"/>
                <a:cs typeface="Times New Roman" panose="02020603050405020304" pitchFamily="18" charset="0"/>
              </a:rPr>
              <a:t>1)</a:t>
            </a:r>
            <a:r>
              <a:rPr lang="en-US" sz="2000" b="1" spc="-10" dirty="0">
                <a:solidFill>
                  <a:schemeClr val="tx1"/>
                </a:solidFill>
                <a:effectLst/>
                <a:latin typeface="Times New Roman" panose="02020603050405020304" pitchFamily="18" charset="0"/>
                <a:cs typeface="Times New Roman" panose="02020603050405020304" pitchFamily="18" charset="0"/>
              </a:rPr>
              <a:t> </a:t>
            </a:r>
            <a:r>
              <a:rPr sz="2000" b="1" spc="-10" dirty="0">
                <a:solidFill>
                  <a:schemeClr val="tx1"/>
                </a:solidFill>
                <a:effectLst/>
                <a:latin typeface="Times New Roman" panose="02020603050405020304" pitchFamily="18" charset="0"/>
                <a:cs typeface="Times New Roman" panose="02020603050405020304" pitchFamily="18" charset="0"/>
              </a:rPr>
              <a:t>Musical</a:t>
            </a:r>
            <a:r>
              <a:rPr sz="2000" b="1" spc="-110" dirty="0">
                <a:solidFill>
                  <a:schemeClr val="tx1"/>
                </a:solidFill>
                <a:effectLst/>
                <a:latin typeface="Times New Roman" panose="02020603050405020304" pitchFamily="18" charset="0"/>
                <a:cs typeface="Times New Roman" panose="02020603050405020304" pitchFamily="18" charset="0"/>
              </a:rPr>
              <a:t> </a:t>
            </a:r>
            <a:r>
              <a:rPr sz="2000" b="1" dirty="0">
                <a:solidFill>
                  <a:schemeClr val="tx1"/>
                </a:solidFill>
                <a:effectLst/>
                <a:latin typeface="Times New Roman" panose="02020603050405020304" pitchFamily="18" charset="0"/>
                <a:cs typeface="Times New Roman" panose="02020603050405020304" pitchFamily="18" charset="0"/>
              </a:rPr>
              <a:t>sound</a:t>
            </a:r>
            <a:endParaRPr sz="2000" b="1" dirty="0">
              <a:effectLst/>
              <a:latin typeface="Times New Roman" panose="02020603050405020304" pitchFamily="18" charset="0"/>
              <a:cs typeface="Times New Roman" panose="02020603050405020304" pitchFamily="18" charset="0"/>
            </a:endParaRPr>
          </a:p>
          <a:p>
            <a:pPr marL="286385" marR="5080" indent="76200" algn="l">
              <a:lnSpc>
                <a:spcPct val="100000"/>
              </a:lnSpc>
              <a:spcBef>
                <a:spcPts val="605"/>
              </a:spcBef>
            </a:pPr>
            <a:r>
              <a:rPr sz="2000" spc="-5" dirty="0">
                <a:solidFill>
                  <a:schemeClr val="tx1"/>
                </a:solidFill>
                <a:effectLst/>
                <a:latin typeface="Times New Roman" panose="02020603050405020304" pitchFamily="18" charset="0"/>
                <a:cs typeface="Times New Roman" panose="02020603050405020304" pitchFamily="18" charset="0"/>
              </a:rPr>
              <a:t>The</a:t>
            </a:r>
            <a:r>
              <a:rPr sz="2000" spc="-110" dirty="0">
                <a:solidFill>
                  <a:schemeClr val="tx1"/>
                </a:solidFill>
                <a:effectLst/>
                <a:latin typeface="Times New Roman" panose="02020603050405020304" pitchFamily="18" charset="0"/>
                <a:cs typeface="Times New Roman" panose="02020603050405020304" pitchFamily="18" charset="0"/>
              </a:rPr>
              <a:t> </a:t>
            </a:r>
            <a:r>
              <a:rPr sz="2000" dirty="0">
                <a:solidFill>
                  <a:schemeClr val="tx1"/>
                </a:solidFill>
                <a:effectLst/>
                <a:latin typeface="Times New Roman" panose="02020603050405020304" pitchFamily="18" charset="0"/>
                <a:cs typeface="Times New Roman" panose="02020603050405020304" pitchFamily="18" charset="0"/>
              </a:rPr>
              <a:t>sound</a:t>
            </a:r>
            <a:r>
              <a:rPr sz="2000" spc="-95" dirty="0">
                <a:solidFill>
                  <a:schemeClr val="tx1"/>
                </a:solidFill>
                <a:effectLst/>
                <a:latin typeface="Times New Roman" panose="02020603050405020304" pitchFamily="18" charset="0"/>
                <a:cs typeface="Times New Roman" panose="02020603050405020304" pitchFamily="18" charset="0"/>
              </a:rPr>
              <a:t> </a:t>
            </a:r>
            <a:r>
              <a:rPr sz="2000" spc="-5" dirty="0">
                <a:solidFill>
                  <a:schemeClr val="tx1"/>
                </a:solidFill>
                <a:effectLst/>
                <a:latin typeface="Times New Roman" panose="02020603050405020304" pitchFamily="18" charset="0"/>
                <a:cs typeface="Times New Roman" panose="02020603050405020304" pitchFamily="18" charset="0"/>
              </a:rPr>
              <a:t>which</a:t>
            </a:r>
            <a:r>
              <a:rPr sz="2000" spc="-75" dirty="0">
                <a:solidFill>
                  <a:schemeClr val="tx1"/>
                </a:solidFill>
                <a:effectLst/>
                <a:latin typeface="Times New Roman" panose="02020603050405020304" pitchFamily="18" charset="0"/>
                <a:cs typeface="Times New Roman" panose="02020603050405020304" pitchFamily="18" charset="0"/>
              </a:rPr>
              <a:t> </a:t>
            </a:r>
            <a:r>
              <a:rPr sz="2000" spc="-10" dirty="0">
                <a:solidFill>
                  <a:schemeClr val="tx1"/>
                </a:solidFill>
                <a:effectLst/>
                <a:latin typeface="Times New Roman" panose="02020603050405020304" pitchFamily="18" charset="0"/>
                <a:cs typeface="Times New Roman" panose="02020603050405020304" pitchFamily="18" charset="0"/>
              </a:rPr>
              <a:t>produces</a:t>
            </a:r>
            <a:r>
              <a:rPr sz="2000" spc="-130" dirty="0">
                <a:solidFill>
                  <a:schemeClr val="tx1"/>
                </a:solidFill>
                <a:effectLst/>
                <a:latin typeface="Times New Roman" panose="02020603050405020304" pitchFamily="18" charset="0"/>
                <a:cs typeface="Times New Roman" panose="02020603050405020304" pitchFamily="18" charset="0"/>
              </a:rPr>
              <a:t> </a:t>
            </a:r>
            <a:r>
              <a:rPr sz="2000" dirty="0">
                <a:solidFill>
                  <a:schemeClr val="tx1"/>
                </a:solidFill>
                <a:effectLst/>
                <a:latin typeface="Times New Roman" panose="02020603050405020304" pitchFamily="18" charset="0"/>
                <a:cs typeface="Times New Roman" panose="02020603050405020304" pitchFamily="18" charset="0"/>
              </a:rPr>
              <a:t>pleasing</a:t>
            </a:r>
            <a:r>
              <a:rPr sz="2000" spc="-65" dirty="0">
                <a:solidFill>
                  <a:schemeClr val="tx1"/>
                </a:solidFill>
                <a:effectLst/>
                <a:latin typeface="Times New Roman" panose="02020603050405020304" pitchFamily="18" charset="0"/>
                <a:cs typeface="Times New Roman" panose="02020603050405020304" pitchFamily="18" charset="0"/>
              </a:rPr>
              <a:t> </a:t>
            </a:r>
            <a:r>
              <a:rPr sz="2000" spc="-5" dirty="0">
                <a:solidFill>
                  <a:schemeClr val="tx1"/>
                </a:solidFill>
                <a:effectLst/>
                <a:latin typeface="Times New Roman" panose="02020603050405020304" pitchFamily="18" charset="0"/>
                <a:cs typeface="Times New Roman" panose="02020603050405020304" pitchFamily="18" charset="0"/>
              </a:rPr>
              <a:t>effect</a:t>
            </a:r>
            <a:r>
              <a:rPr sz="2000" spc="-135" dirty="0">
                <a:solidFill>
                  <a:schemeClr val="tx1"/>
                </a:solidFill>
                <a:effectLst/>
                <a:latin typeface="Times New Roman" panose="02020603050405020304" pitchFamily="18" charset="0"/>
                <a:cs typeface="Times New Roman" panose="02020603050405020304" pitchFamily="18" charset="0"/>
              </a:rPr>
              <a:t> </a:t>
            </a:r>
            <a:r>
              <a:rPr sz="2000" dirty="0">
                <a:solidFill>
                  <a:schemeClr val="tx1"/>
                </a:solidFill>
                <a:effectLst/>
                <a:latin typeface="Times New Roman" panose="02020603050405020304" pitchFamily="18" charset="0"/>
                <a:cs typeface="Times New Roman" panose="02020603050405020304" pitchFamily="18" charset="0"/>
              </a:rPr>
              <a:t>on</a:t>
            </a:r>
            <a:r>
              <a:rPr sz="2000" spc="-80" dirty="0">
                <a:solidFill>
                  <a:schemeClr val="tx1"/>
                </a:solidFill>
                <a:effectLst/>
                <a:latin typeface="Times New Roman" panose="02020603050405020304" pitchFamily="18" charset="0"/>
                <a:cs typeface="Times New Roman" panose="02020603050405020304" pitchFamily="18" charset="0"/>
              </a:rPr>
              <a:t> </a:t>
            </a:r>
            <a:r>
              <a:rPr sz="2000" dirty="0">
                <a:solidFill>
                  <a:schemeClr val="tx1"/>
                </a:solidFill>
                <a:effectLst/>
                <a:latin typeface="Times New Roman" panose="02020603050405020304" pitchFamily="18" charset="0"/>
                <a:cs typeface="Times New Roman" panose="02020603050405020304" pitchFamily="18" charset="0"/>
              </a:rPr>
              <a:t>the</a:t>
            </a:r>
            <a:r>
              <a:rPr sz="2000" spc="-140" dirty="0">
                <a:solidFill>
                  <a:schemeClr val="tx1"/>
                </a:solidFill>
                <a:effectLst/>
                <a:latin typeface="Times New Roman" panose="02020603050405020304" pitchFamily="18" charset="0"/>
                <a:cs typeface="Times New Roman" panose="02020603050405020304" pitchFamily="18" charset="0"/>
              </a:rPr>
              <a:t> </a:t>
            </a:r>
            <a:r>
              <a:rPr sz="2000" dirty="0">
                <a:solidFill>
                  <a:schemeClr val="tx1"/>
                </a:solidFill>
                <a:effectLst/>
                <a:latin typeface="Times New Roman" panose="02020603050405020304" pitchFamily="18" charset="0"/>
                <a:cs typeface="Times New Roman" panose="02020603050405020304" pitchFamily="18" charset="0"/>
              </a:rPr>
              <a:t>ear </a:t>
            </a:r>
            <a:r>
              <a:rPr sz="2000" spc="-635" dirty="0">
                <a:solidFill>
                  <a:schemeClr val="tx1"/>
                </a:solidFill>
                <a:effectLst/>
                <a:latin typeface="Times New Roman" panose="02020603050405020304" pitchFamily="18" charset="0"/>
                <a:cs typeface="Times New Roman" panose="02020603050405020304" pitchFamily="18" charset="0"/>
              </a:rPr>
              <a:t> </a:t>
            </a:r>
            <a:r>
              <a:rPr sz="2000" spc="-5" dirty="0">
                <a:solidFill>
                  <a:schemeClr val="tx1"/>
                </a:solidFill>
                <a:effectLst/>
                <a:latin typeface="Times New Roman" panose="02020603050405020304" pitchFamily="18" charset="0"/>
                <a:cs typeface="Times New Roman" panose="02020603050405020304" pitchFamily="18" charset="0"/>
              </a:rPr>
              <a:t>is</a:t>
            </a:r>
            <a:r>
              <a:rPr sz="2000" spc="-125" dirty="0">
                <a:solidFill>
                  <a:schemeClr val="tx1"/>
                </a:solidFill>
                <a:effectLst/>
                <a:latin typeface="Times New Roman" panose="02020603050405020304" pitchFamily="18" charset="0"/>
                <a:cs typeface="Times New Roman" panose="02020603050405020304" pitchFamily="18" charset="0"/>
              </a:rPr>
              <a:t> </a:t>
            </a:r>
            <a:r>
              <a:rPr sz="2000" spc="-5" dirty="0">
                <a:solidFill>
                  <a:schemeClr val="tx1"/>
                </a:solidFill>
                <a:effectLst/>
                <a:latin typeface="Times New Roman" panose="02020603050405020304" pitchFamily="18" charset="0"/>
                <a:cs typeface="Times New Roman" panose="02020603050405020304" pitchFamily="18" charset="0"/>
              </a:rPr>
              <a:t>called</a:t>
            </a:r>
            <a:r>
              <a:rPr sz="2000" spc="-20" dirty="0">
                <a:solidFill>
                  <a:schemeClr val="tx1"/>
                </a:solidFill>
                <a:effectLst/>
                <a:latin typeface="Times New Roman" panose="02020603050405020304" pitchFamily="18" charset="0"/>
                <a:cs typeface="Times New Roman" panose="02020603050405020304" pitchFamily="18" charset="0"/>
              </a:rPr>
              <a:t> </a:t>
            </a:r>
            <a:r>
              <a:rPr sz="2000" dirty="0">
                <a:solidFill>
                  <a:schemeClr val="tx1"/>
                </a:solidFill>
                <a:effectLst/>
                <a:latin typeface="Times New Roman" panose="02020603050405020304" pitchFamily="18" charset="0"/>
                <a:cs typeface="Times New Roman" panose="02020603050405020304" pitchFamily="18" charset="0"/>
              </a:rPr>
              <a:t>musical</a:t>
            </a:r>
            <a:r>
              <a:rPr sz="2000" spc="-85" dirty="0">
                <a:solidFill>
                  <a:schemeClr val="tx1"/>
                </a:solidFill>
                <a:effectLst/>
                <a:latin typeface="Times New Roman" panose="02020603050405020304" pitchFamily="18" charset="0"/>
                <a:cs typeface="Times New Roman" panose="02020603050405020304" pitchFamily="18" charset="0"/>
              </a:rPr>
              <a:t> </a:t>
            </a:r>
            <a:r>
              <a:rPr sz="2000" dirty="0">
                <a:solidFill>
                  <a:schemeClr val="tx1"/>
                </a:solidFill>
                <a:effectLst/>
                <a:latin typeface="Times New Roman" panose="02020603050405020304" pitchFamily="18" charset="0"/>
                <a:cs typeface="Times New Roman" panose="02020603050405020304" pitchFamily="18" charset="0"/>
              </a:rPr>
              <a:t>sound.</a:t>
            </a:r>
          </a:p>
        </p:txBody>
      </p:sp>
      <p:sp>
        <p:nvSpPr>
          <p:cNvPr id="3" name="object 3"/>
          <p:cNvSpPr txBox="1"/>
          <p:nvPr/>
        </p:nvSpPr>
        <p:spPr>
          <a:xfrm>
            <a:off x="383540" y="1589078"/>
            <a:ext cx="8608060" cy="321242"/>
          </a:xfrm>
          <a:prstGeom prst="rect">
            <a:avLst/>
          </a:prstGeom>
        </p:spPr>
        <p:txBody>
          <a:bodyPr vert="horz" wrap="square" lIns="0" tIns="13335" rIns="0" bIns="0" rtlCol="0">
            <a:spAutoFit/>
          </a:bodyPr>
          <a:lstStyle/>
          <a:p>
            <a:pPr marL="286385" marR="5080" indent="-274320">
              <a:lnSpc>
                <a:spcPct val="100000"/>
              </a:lnSpc>
              <a:spcBef>
                <a:spcPts val="105"/>
              </a:spcBef>
            </a:pPr>
            <a:r>
              <a:rPr sz="2000" b="1" spc="-5" dirty="0">
                <a:solidFill>
                  <a:srgbClr val="FFFFFF"/>
                </a:solidFill>
                <a:latin typeface="Times New Roman" panose="02020603050405020304" pitchFamily="18" charset="0"/>
                <a:cs typeface="Times New Roman" panose="02020603050405020304" pitchFamily="18" charset="0"/>
              </a:rPr>
              <a:t>Example</a:t>
            </a:r>
            <a:r>
              <a:rPr sz="2000" spc="-5" dirty="0">
                <a:solidFill>
                  <a:srgbClr val="FFFFFF"/>
                </a:solidFill>
                <a:latin typeface="Times New Roman" panose="02020603050405020304" pitchFamily="18" charset="0"/>
                <a:cs typeface="Times New Roman" panose="02020603050405020304" pitchFamily="18" charset="0"/>
              </a:rPr>
              <a:t>:</a:t>
            </a:r>
            <a:r>
              <a:rPr sz="2000" spc="-5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Sound</a:t>
            </a:r>
            <a:r>
              <a:rPr sz="2000" spc="-65" dirty="0">
                <a:solidFill>
                  <a:srgbClr val="FFFFFF"/>
                </a:solidFill>
                <a:latin typeface="Times New Roman" panose="02020603050405020304" pitchFamily="18" charset="0"/>
                <a:cs typeface="Times New Roman" panose="02020603050405020304" pitchFamily="18" charset="0"/>
              </a:rPr>
              <a:t> </a:t>
            </a:r>
            <a:r>
              <a:rPr sz="2000" spc="-10" dirty="0">
                <a:solidFill>
                  <a:srgbClr val="FFFFFF"/>
                </a:solidFill>
                <a:latin typeface="Times New Roman" panose="02020603050405020304" pitchFamily="18" charset="0"/>
                <a:cs typeface="Times New Roman" panose="02020603050405020304" pitchFamily="18" charset="0"/>
              </a:rPr>
              <a:t>produced</a:t>
            </a:r>
            <a:r>
              <a:rPr sz="2000" spc="-15" dirty="0">
                <a:solidFill>
                  <a:srgbClr val="FFFFFF"/>
                </a:solidFill>
                <a:latin typeface="Times New Roman" panose="02020603050405020304" pitchFamily="18" charset="0"/>
                <a:cs typeface="Times New Roman" panose="02020603050405020304" pitchFamily="18" charset="0"/>
              </a:rPr>
              <a:t> by</a:t>
            </a:r>
            <a:r>
              <a:rPr sz="2000" spc="-8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musical</a:t>
            </a:r>
            <a:r>
              <a:rPr sz="2000" spc="-2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instruments</a:t>
            </a:r>
            <a:r>
              <a:rPr sz="2000" spc="-100" dirty="0">
                <a:solidFill>
                  <a:srgbClr val="FFFFFF"/>
                </a:solidFill>
                <a:latin typeface="Times New Roman" panose="02020603050405020304" pitchFamily="18" charset="0"/>
                <a:cs typeface="Times New Roman" panose="02020603050405020304" pitchFamily="18" charset="0"/>
              </a:rPr>
              <a:t> </a:t>
            </a:r>
            <a:r>
              <a:rPr sz="2000" spc="-15" dirty="0">
                <a:solidFill>
                  <a:srgbClr val="FFFFFF"/>
                </a:solidFill>
                <a:latin typeface="Times New Roman" panose="02020603050405020304" pitchFamily="18" charset="0"/>
                <a:cs typeface="Times New Roman" panose="02020603050405020304" pitchFamily="18" charset="0"/>
              </a:rPr>
              <a:t>like </a:t>
            </a:r>
            <a:r>
              <a:rPr sz="2000" spc="-635" dirty="0">
                <a:solidFill>
                  <a:srgbClr val="FFFFFF"/>
                </a:solidFill>
                <a:latin typeface="Times New Roman" panose="02020603050405020304" pitchFamily="18" charset="0"/>
                <a:cs typeface="Times New Roman" panose="02020603050405020304" pitchFamily="18" charset="0"/>
              </a:rPr>
              <a:t> </a:t>
            </a:r>
            <a:r>
              <a:rPr lang="en-US" sz="2000" spc="-35" dirty="0" err="1">
                <a:solidFill>
                  <a:srgbClr val="FFFFFF"/>
                </a:solidFill>
                <a:latin typeface="Times New Roman" panose="02020603050405020304" pitchFamily="18" charset="0"/>
                <a:cs typeface="Times New Roman" panose="02020603050405020304" pitchFamily="18" charset="0"/>
              </a:rPr>
              <a:t>g</a:t>
            </a:r>
            <a:r>
              <a:rPr sz="2000" spc="-35" dirty="0" err="1">
                <a:solidFill>
                  <a:srgbClr val="FFFFFF"/>
                </a:solidFill>
                <a:latin typeface="Times New Roman" panose="02020603050405020304" pitchFamily="18" charset="0"/>
                <a:cs typeface="Times New Roman" panose="02020603050405020304" pitchFamily="18" charset="0"/>
              </a:rPr>
              <a:t>itar</a:t>
            </a:r>
            <a:r>
              <a:rPr sz="2000" spc="-35" dirty="0">
                <a:solidFill>
                  <a:srgbClr val="FFFFFF"/>
                </a:solidFill>
                <a:latin typeface="Times New Roman" panose="02020603050405020304" pitchFamily="18" charset="0"/>
                <a:cs typeface="Times New Roman" panose="02020603050405020304" pitchFamily="18" charset="0"/>
              </a:rPr>
              <a:t>,</a:t>
            </a:r>
            <a:r>
              <a:rPr sz="2000" spc="-9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violin,</a:t>
            </a:r>
            <a:r>
              <a:rPr sz="2000" spc="-35" dirty="0">
                <a:solidFill>
                  <a:srgbClr val="FFFFFF"/>
                </a:solidFill>
                <a:latin typeface="Times New Roman" panose="02020603050405020304" pitchFamily="18" charset="0"/>
                <a:cs typeface="Times New Roman" panose="02020603050405020304" pitchFamily="18" charset="0"/>
              </a:rPr>
              <a:t> </a:t>
            </a:r>
            <a:r>
              <a:rPr sz="2000" spc="25" dirty="0">
                <a:solidFill>
                  <a:srgbClr val="FFFFFF"/>
                </a:solidFill>
                <a:latin typeface="Times New Roman" panose="02020603050405020304" pitchFamily="18" charset="0"/>
                <a:cs typeface="Times New Roman" panose="02020603050405020304" pitchFamily="18" charset="0"/>
              </a:rPr>
              <a:t>flute,</a:t>
            </a:r>
            <a:r>
              <a:rPr sz="2000" spc="-8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piano</a:t>
            </a:r>
            <a:r>
              <a:rPr sz="2000" spc="-130" dirty="0">
                <a:solidFill>
                  <a:srgbClr val="FFFFFF"/>
                </a:solidFill>
                <a:latin typeface="Times New Roman" panose="02020603050405020304" pitchFamily="18" charset="0"/>
                <a:cs typeface="Times New Roman" panose="02020603050405020304" pitchFamily="18" charset="0"/>
              </a:rPr>
              <a:t> </a:t>
            </a:r>
            <a:r>
              <a:rPr sz="2000" spc="-10" dirty="0">
                <a:solidFill>
                  <a:srgbClr val="FFFFFF"/>
                </a:solidFill>
                <a:latin typeface="Times New Roman" panose="02020603050405020304" pitchFamily="18" charset="0"/>
                <a:cs typeface="Times New Roman" panose="02020603050405020304" pitchFamily="18" charset="0"/>
              </a:rPr>
              <a:t>etc.</a:t>
            </a:r>
            <a:endParaRPr sz="2000" dirty="0">
              <a:latin typeface="Times New Roman" panose="02020603050405020304" pitchFamily="18" charset="0"/>
              <a:cs typeface="Times New Roman" panose="02020603050405020304" pitchFamily="18" charset="0"/>
            </a:endParaRPr>
          </a:p>
        </p:txBody>
      </p:sp>
      <p:sp>
        <p:nvSpPr>
          <p:cNvPr id="12" name="object 2">
            <a:extLst>
              <a:ext uri="{FF2B5EF4-FFF2-40B4-BE49-F238E27FC236}">
                <a16:creationId xmlns:a16="http://schemas.microsoft.com/office/drawing/2014/main" id="{E54DE6CC-5E6D-1518-01AC-B01A14ED1186}"/>
              </a:ext>
            </a:extLst>
          </p:cNvPr>
          <p:cNvSpPr txBox="1"/>
          <p:nvPr/>
        </p:nvSpPr>
        <p:spPr>
          <a:xfrm>
            <a:off x="322841" y="332495"/>
            <a:ext cx="4627928" cy="382797"/>
          </a:xfrm>
          <a:prstGeom prst="rect">
            <a:avLst/>
          </a:prstGeom>
        </p:spPr>
        <p:txBody>
          <a:bodyPr vert="horz" wrap="square" lIns="0" tIns="13335" rIns="0" bIns="0" rtlCol="0">
            <a:spAutoFit/>
          </a:bodyPr>
          <a:lstStyle/>
          <a:p>
            <a:pPr marL="12700">
              <a:lnSpc>
                <a:spcPct val="100000"/>
              </a:lnSpc>
              <a:spcBef>
                <a:spcPts val="105"/>
              </a:spcBef>
            </a:pPr>
            <a:r>
              <a:rPr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Classification of </a:t>
            </a:r>
            <a:r>
              <a:rPr 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Audible S</a:t>
            </a:r>
            <a:r>
              <a:rPr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ound</a:t>
            </a:r>
            <a:r>
              <a:rPr 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a:t>
            </a:r>
            <a:endParaRPr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endParaRPr>
          </a:p>
        </p:txBody>
      </p:sp>
      <p:sp>
        <p:nvSpPr>
          <p:cNvPr id="13" name="object 2"/>
          <p:cNvSpPr txBox="1"/>
          <p:nvPr/>
        </p:nvSpPr>
        <p:spPr>
          <a:xfrm>
            <a:off x="267970" y="3658207"/>
            <a:ext cx="8608060" cy="629018"/>
          </a:xfrm>
          <a:prstGeom prst="rect">
            <a:avLst/>
          </a:prstGeom>
        </p:spPr>
        <p:txBody>
          <a:bodyPr vert="horz" wrap="square" lIns="0" tIns="13335" rIns="0" bIns="0" rtlCol="0">
            <a:spAutoFit/>
          </a:bodyPr>
          <a:lstStyle/>
          <a:p>
            <a:pPr marL="12065" marR="5080" algn="just">
              <a:lnSpc>
                <a:spcPct val="100000"/>
              </a:lnSpc>
              <a:spcBef>
                <a:spcPts val="105"/>
              </a:spcBef>
              <a:buClr>
                <a:srgbClr val="B1B1B1"/>
              </a:buClr>
              <a:buSzPct val="84615"/>
              <a:tabLst>
                <a:tab pos="287020" algn="l"/>
              </a:tabLst>
            </a:pPr>
            <a:r>
              <a:rPr sz="2000" spc="-5" dirty="0">
                <a:solidFill>
                  <a:srgbClr val="FFFFFF"/>
                </a:solidFill>
                <a:latin typeface="Times New Roman" panose="02020603050405020304" pitchFamily="18" charset="0"/>
                <a:cs typeface="Times New Roman" panose="02020603050405020304" pitchFamily="18" charset="0"/>
              </a:rPr>
              <a:t>Th</a:t>
            </a:r>
            <a:r>
              <a:rPr sz="2000" dirty="0">
                <a:solidFill>
                  <a:srgbClr val="FFFFFF"/>
                </a:solidFill>
                <a:latin typeface="Times New Roman" panose="02020603050405020304" pitchFamily="18" charset="0"/>
                <a:cs typeface="Times New Roman" panose="02020603050405020304" pitchFamily="18" charset="0"/>
              </a:rPr>
              <a:t>e</a:t>
            </a:r>
            <a:r>
              <a:rPr sz="2000" spc="-6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musica</a:t>
            </a:r>
            <a:r>
              <a:rPr sz="2000" dirty="0">
                <a:solidFill>
                  <a:srgbClr val="FFFFFF"/>
                </a:solidFill>
                <a:latin typeface="Times New Roman" panose="02020603050405020304" pitchFamily="18" charset="0"/>
                <a:cs typeface="Times New Roman" panose="02020603050405020304" pitchFamily="18" charset="0"/>
              </a:rPr>
              <a:t>l</a:t>
            </a:r>
            <a:r>
              <a:rPr sz="2000" spc="-8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sound</a:t>
            </a:r>
            <a:r>
              <a:rPr sz="2000" spc="-90" dirty="0">
                <a:solidFill>
                  <a:srgbClr val="FFFFFF"/>
                </a:solidFill>
                <a:latin typeface="Times New Roman" panose="02020603050405020304" pitchFamily="18" charset="0"/>
                <a:cs typeface="Times New Roman" panose="02020603050405020304" pitchFamily="18" charset="0"/>
              </a:rPr>
              <a:t> </a:t>
            </a:r>
            <a:r>
              <a:rPr sz="2000" spc="-25" dirty="0">
                <a:solidFill>
                  <a:srgbClr val="FFFFFF"/>
                </a:solidFill>
                <a:latin typeface="Times New Roman" panose="02020603050405020304" pitchFamily="18" charset="0"/>
                <a:cs typeface="Times New Roman" panose="02020603050405020304" pitchFamily="18" charset="0"/>
              </a:rPr>
              <a:t>w</a:t>
            </a:r>
            <a:r>
              <a:rPr sz="2000" spc="-65" dirty="0">
                <a:solidFill>
                  <a:srgbClr val="FFFFFF"/>
                </a:solidFill>
                <a:latin typeface="Times New Roman" panose="02020603050405020304" pitchFamily="18" charset="0"/>
                <a:cs typeface="Times New Roman" panose="02020603050405020304" pitchFamily="18" charset="0"/>
              </a:rPr>
              <a:t>a</a:t>
            </a:r>
            <a:r>
              <a:rPr sz="2000" spc="-60" dirty="0">
                <a:solidFill>
                  <a:srgbClr val="FFFFFF"/>
                </a:solidFill>
                <a:latin typeface="Times New Roman" panose="02020603050405020304" pitchFamily="18" charset="0"/>
                <a:cs typeface="Times New Roman" panose="02020603050405020304" pitchFamily="18" charset="0"/>
              </a:rPr>
              <a:t>v</a:t>
            </a:r>
            <a:r>
              <a:rPr sz="2000" dirty="0">
                <a:solidFill>
                  <a:srgbClr val="FFFFFF"/>
                </a:solidFill>
                <a:latin typeface="Times New Roman" panose="02020603050405020304" pitchFamily="18" charset="0"/>
                <a:cs typeface="Times New Roman" panose="02020603050405020304" pitchFamily="18" charset="0"/>
              </a:rPr>
              <a:t>e</a:t>
            </a:r>
            <a:r>
              <a:rPr sz="2000" spc="-30" dirty="0">
                <a:solidFill>
                  <a:srgbClr val="FFFFFF"/>
                </a:solidFill>
                <a:latin typeface="Times New Roman" panose="02020603050405020304" pitchFamily="18" charset="0"/>
                <a:cs typeface="Times New Roman" panose="02020603050405020304" pitchFamily="18" charset="0"/>
              </a:rPr>
              <a:t>f</a:t>
            </a:r>
            <a:r>
              <a:rPr sz="2000" dirty="0">
                <a:solidFill>
                  <a:srgbClr val="FFFFFF"/>
                </a:solidFill>
                <a:latin typeface="Times New Roman" panose="02020603050405020304" pitchFamily="18" charset="0"/>
                <a:cs typeface="Times New Roman" panose="02020603050405020304" pitchFamily="18" charset="0"/>
              </a:rPr>
              <a:t>orms</a:t>
            </a:r>
            <a:r>
              <a:rPr sz="2000" spc="-15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a</a:t>
            </a:r>
            <a:r>
              <a:rPr sz="2000" spc="-40" dirty="0">
                <a:solidFill>
                  <a:srgbClr val="FFFFFF"/>
                </a:solidFill>
                <a:latin typeface="Times New Roman" panose="02020603050405020304" pitchFamily="18" charset="0"/>
                <a:cs typeface="Times New Roman" panose="02020603050405020304" pitchFamily="18" charset="0"/>
              </a:rPr>
              <a:t>r</a:t>
            </a:r>
            <a:r>
              <a:rPr sz="2000" dirty="0">
                <a:solidFill>
                  <a:srgbClr val="FFFFFF"/>
                </a:solidFill>
                <a:latin typeface="Times New Roman" panose="02020603050405020304" pitchFamily="18" charset="0"/>
                <a:cs typeface="Times New Roman" panose="02020603050405020304" pitchFamily="18" charset="0"/>
              </a:rPr>
              <a:t>e</a:t>
            </a:r>
            <a:r>
              <a:rPr sz="2000" spc="-105" dirty="0">
                <a:solidFill>
                  <a:srgbClr val="FFFFFF"/>
                </a:solidFill>
                <a:latin typeface="Times New Roman" panose="02020603050405020304" pitchFamily="18" charset="0"/>
                <a:cs typeface="Times New Roman" panose="02020603050405020304" pitchFamily="18" charset="0"/>
              </a:rPr>
              <a:t> </a:t>
            </a:r>
            <a:r>
              <a:rPr sz="2000" spc="-40" dirty="0">
                <a:solidFill>
                  <a:srgbClr val="FFFFFF"/>
                </a:solidFill>
                <a:latin typeface="Times New Roman" panose="02020603050405020304" pitchFamily="18" charset="0"/>
                <a:cs typeface="Times New Roman" panose="02020603050405020304" pitchFamily="18" charset="0"/>
              </a:rPr>
              <a:t>r</a:t>
            </a:r>
            <a:r>
              <a:rPr sz="2000" dirty="0">
                <a:solidFill>
                  <a:srgbClr val="FFFFFF"/>
                </a:solidFill>
                <a:latin typeface="Times New Roman" panose="02020603050405020304" pitchFamily="18" charset="0"/>
                <a:cs typeface="Times New Roman" panose="02020603050405020304" pitchFamily="18" charset="0"/>
              </a:rPr>
              <a:t>egular</a:t>
            </a:r>
            <a:r>
              <a:rPr sz="2000" spc="-85" dirty="0">
                <a:solidFill>
                  <a:srgbClr val="FFFFFF"/>
                </a:solidFill>
                <a:latin typeface="Times New Roman" panose="02020603050405020304" pitchFamily="18" charset="0"/>
                <a:cs typeface="Times New Roman" panose="02020603050405020304" pitchFamily="18" charset="0"/>
              </a:rPr>
              <a:t> </a:t>
            </a:r>
            <a:r>
              <a:rPr sz="2000" spc="-15" dirty="0">
                <a:solidFill>
                  <a:srgbClr val="FFFFFF"/>
                </a:solidFill>
                <a:latin typeface="Times New Roman" panose="02020603050405020304" pitchFamily="18" charset="0"/>
                <a:cs typeface="Times New Roman" panose="02020603050405020304" pitchFamily="18" charset="0"/>
              </a:rPr>
              <a:t>i</a:t>
            </a:r>
            <a:r>
              <a:rPr sz="2000" dirty="0">
                <a:solidFill>
                  <a:srgbClr val="FFFFFF"/>
                </a:solidFill>
                <a:latin typeface="Times New Roman" panose="02020603050405020304" pitchFamily="18" charset="0"/>
                <a:cs typeface="Times New Roman" panose="02020603050405020304" pitchFamily="18" charset="0"/>
              </a:rPr>
              <a:t>n</a:t>
            </a:r>
            <a:r>
              <a:rPr sz="2000" spc="-9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shape,  </a:t>
            </a:r>
            <a:r>
              <a:rPr sz="2000" spc="-30" dirty="0">
                <a:solidFill>
                  <a:srgbClr val="FFFFFF"/>
                </a:solidFill>
                <a:latin typeface="Times New Roman" panose="02020603050405020304" pitchFamily="18" charset="0"/>
                <a:cs typeface="Times New Roman" panose="02020603050405020304" pitchFamily="18" charset="0"/>
              </a:rPr>
              <a:t>have</a:t>
            </a:r>
            <a:r>
              <a:rPr sz="2000" spc="-14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definite</a:t>
            </a:r>
            <a:r>
              <a:rPr sz="2000" spc="-11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periodicity</a:t>
            </a:r>
            <a:r>
              <a:rPr sz="2000" spc="-13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and</a:t>
            </a:r>
            <a:r>
              <a:rPr sz="2000" spc="-2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they</a:t>
            </a:r>
            <a:r>
              <a:rPr sz="2000" spc="-14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do</a:t>
            </a:r>
            <a:r>
              <a:rPr sz="2000" spc="-8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not</a:t>
            </a:r>
            <a:r>
              <a:rPr sz="2000" spc="-120" dirty="0">
                <a:solidFill>
                  <a:srgbClr val="FFFFFF"/>
                </a:solidFill>
                <a:latin typeface="Times New Roman" panose="02020603050405020304" pitchFamily="18" charset="0"/>
                <a:cs typeface="Times New Roman" panose="02020603050405020304" pitchFamily="18" charset="0"/>
              </a:rPr>
              <a:t> </a:t>
            </a:r>
            <a:r>
              <a:rPr sz="2000" spc="-20" dirty="0">
                <a:solidFill>
                  <a:srgbClr val="FFFFFF"/>
                </a:solidFill>
                <a:latin typeface="Times New Roman" panose="02020603050405020304" pitchFamily="18" charset="0"/>
                <a:cs typeface="Times New Roman" panose="02020603050405020304" pitchFamily="18" charset="0"/>
              </a:rPr>
              <a:t>undergo</a:t>
            </a:r>
            <a:r>
              <a:rPr sz="2000" spc="-14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a </a:t>
            </a:r>
            <a:r>
              <a:rPr sz="2000" spc="-64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sudden</a:t>
            </a:r>
            <a:r>
              <a:rPr sz="2000" spc="-120" dirty="0">
                <a:solidFill>
                  <a:srgbClr val="FFFFFF"/>
                </a:solidFill>
                <a:latin typeface="Times New Roman" panose="02020603050405020304" pitchFamily="18" charset="0"/>
                <a:cs typeface="Times New Roman" panose="02020603050405020304" pitchFamily="18" charset="0"/>
              </a:rPr>
              <a:t> </a:t>
            </a:r>
            <a:r>
              <a:rPr sz="2000" spc="-15" dirty="0">
                <a:solidFill>
                  <a:srgbClr val="FFFFFF"/>
                </a:solidFill>
                <a:latin typeface="Times New Roman" panose="02020603050405020304" pitchFamily="18" charset="0"/>
                <a:cs typeface="Times New Roman" panose="02020603050405020304" pitchFamily="18" charset="0"/>
              </a:rPr>
              <a:t>change</a:t>
            </a:r>
            <a:r>
              <a:rPr sz="2000" spc="-6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in</a:t>
            </a:r>
            <a:r>
              <a:rPr sz="2000" spc="-10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amplitude,</a:t>
            </a:r>
            <a:r>
              <a:rPr sz="2000" spc="-11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as</a:t>
            </a:r>
            <a:r>
              <a:rPr sz="2000" spc="-105" dirty="0">
                <a:solidFill>
                  <a:srgbClr val="FFFFFF"/>
                </a:solidFill>
                <a:latin typeface="Times New Roman" panose="02020603050405020304" pitchFamily="18" charset="0"/>
                <a:cs typeface="Times New Roman" panose="02020603050405020304" pitchFamily="18" charset="0"/>
              </a:rPr>
              <a:t> </a:t>
            </a:r>
            <a:r>
              <a:rPr sz="2000" spc="-10" dirty="0">
                <a:solidFill>
                  <a:srgbClr val="FFFFFF"/>
                </a:solidFill>
                <a:latin typeface="Times New Roman" panose="02020603050405020304" pitchFamily="18" charset="0"/>
                <a:cs typeface="Times New Roman" panose="02020603050405020304" pitchFamily="18" charset="0"/>
              </a:rPr>
              <a:t>shown</a:t>
            </a:r>
            <a:r>
              <a:rPr sz="2000" spc="-6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in</a:t>
            </a:r>
            <a:r>
              <a:rPr sz="2000" spc="-6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figure</a:t>
            </a:r>
            <a:r>
              <a:rPr lang="en-US" sz="2000" dirty="0">
                <a:solidFill>
                  <a:srgbClr val="FFFFFF"/>
                </a:solidFill>
                <a:latin typeface="Times New Roman" panose="02020603050405020304" pitchFamily="18" charset="0"/>
                <a:cs typeface="Times New Roman" panose="02020603050405020304" pitchFamily="18" charset="0"/>
              </a:rPr>
              <a:t>.</a:t>
            </a:r>
            <a:endParaRPr sz="2000" dirty="0">
              <a:latin typeface="Times New Roman" panose="02020603050405020304" pitchFamily="18" charset="0"/>
              <a:cs typeface="Times New Roman" panose="02020603050405020304" pitchFamily="18" charset="0"/>
            </a:endParaRPr>
          </a:p>
        </p:txBody>
      </p:sp>
      <p:grpSp>
        <p:nvGrpSpPr>
          <p:cNvPr id="14" name="object 3"/>
          <p:cNvGrpSpPr/>
          <p:nvPr/>
        </p:nvGrpSpPr>
        <p:grpSpPr>
          <a:xfrm>
            <a:off x="5602492" y="2583444"/>
            <a:ext cx="145415" cy="34290"/>
            <a:chOff x="6759575" y="1039291"/>
            <a:chExt cx="145415" cy="34290"/>
          </a:xfrm>
        </p:grpSpPr>
        <p:sp>
          <p:nvSpPr>
            <p:cNvPr id="16" name="object 5"/>
            <p:cNvSpPr/>
            <p:nvPr/>
          </p:nvSpPr>
          <p:spPr>
            <a:xfrm>
              <a:off x="6759575" y="1039291"/>
              <a:ext cx="145415" cy="34290"/>
            </a:xfrm>
            <a:custGeom>
              <a:avLst/>
              <a:gdLst/>
              <a:ahLst/>
              <a:cxnLst/>
              <a:rect l="l" t="t" r="r" b="b"/>
              <a:pathLst>
                <a:path w="145415" h="34290">
                  <a:moveTo>
                    <a:pt x="144805" y="0"/>
                  </a:moveTo>
                  <a:lnTo>
                    <a:pt x="0" y="0"/>
                  </a:lnTo>
                  <a:lnTo>
                    <a:pt x="0" y="33858"/>
                  </a:lnTo>
                  <a:lnTo>
                    <a:pt x="144805" y="33858"/>
                  </a:lnTo>
                  <a:lnTo>
                    <a:pt x="144805" y="0"/>
                  </a:lnTo>
                  <a:close/>
                </a:path>
              </a:pathLst>
            </a:custGeom>
            <a:solidFill>
              <a:srgbClr val="F8F8F8"/>
            </a:solidFill>
          </p:spPr>
          <p:txBody>
            <a:bodyPr wrap="square" lIns="0" tIns="0" rIns="0" bIns="0" rtlCol="0"/>
            <a:lstStyle/>
            <a:p>
              <a:endParaRPr/>
            </a:p>
          </p:txBody>
        </p:sp>
        <p:sp>
          <p:nvSpPr>
            <p:cNvPr id="17" name="object 6"/>
            <p:cNvSpPr/>
            <p:nvPr/>
          </p:nvSpPr>
          <p:spPr>
            <a:xfrm>
              <a:off x="6759575" y="1039291"/>
              <a:ext cx="145415" cy="34290"/>
            </a:xfrm>
            <a:custGeom>
              <a:avLst/>
              <a:gdLst/>
              <a:ahLst/>
              <a:cxnLst/>
              <a:rect l="l" t="t" r="r" b="b"/>
              <a:pathLst>
                <a:path w="145415" h="34290">
                  <a:moveTo>
                    <a:pt x="0" y="33858"/>
                  </a:moveTo>
                  <a:lnTo>
                    <a:pt x="144805" y="33858"/>
                  </a:lnTo>
                  <a:lnTo>
                    <a:pt x="144805" y="0"/>
                  </a:lnTo>
                  <a:lnTo>
                    <a:pt x="0" y="0"/>
                  </a:lnTo>
                  <a:lnTo>
                    <a:pt x="0" y="33858"/>
                  </a:lnTo>
                  <a:close/>
                </a:path>
              </a:pathLst>
            </a:custGeom>
            <a:ln w="3175">
              <a:solidFill>
                <a:srgbClr val="000000"/>
              </a:solidFill>
            </a:ln>
          </p:spPr>
          <p:txBody>
            <a:bodyPr wrap="square" lIns="0" tIns="0" rIns="0" bIns="0" rtlCol="0"/>
            <a:lstStyle/>
            <a:p>
              <a:endParaRPr/>
            </a:p>
          </p:txBody>
        </p:sp>
      </p:grpSp>
      <p:sp>
        <p:nvSpPr>
          <p:cNvPr id="27" name="object 2">
            <a:extLst>
              <a:ext uri="{FF2B5EF4-FFF2-40B4-BE49-F238E27FC236}">
                <a16:creationId xmlns:a16="http://schemas.microsoft.com/office/drawing/2014/main" id="{B329F3DD-5D6D-224F-F685-4437142E3CE9}"/>
              </a:ext>
            </a:extLst>
          </p:cNvPr>
          <p:cNvSpPr txBox="1"/>
          <p:nvPr/>
        </p:nvSpPr>
        <p:spPr>
          <a:xfrm>
            <a:off x="322841" y="3186670"/>
            <a:ext cx="4627928" cy="382797"/>
          </a:xfrm>
          <a:prstGeom prst="rect">
            <a:avLst/>
          </a:prstGeom>
        </p:spPr>
        <p:txBody>
          <a:bodyPr vert="horz" wrap="square" lIns="0" tIns="13335" rIns="0" bIns="0" rtlCol="0">
            <a:spAutoFit/>
          </a:bodyPr>
          <a:lstStyle/>
          <a:p>
            <a:pPr marL="12700">
              <a:lnSpc>
                <a:spcPct val="100000"/>
              </a:lnSpc>
              <a:spcBef>
                <a:spcPts val="105"/>
              </a:spcBef>
            </a:pP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Properties of Musical Sound:</a:t>
            </a:r>
            <a:endParaRPr sz="2400"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9FBEC7D2-F3AC-D6AE-95F0-04BBE1540125}"/>
              </a:ext>
            </a:extLst>
          </p:cNvPr>
          <p:cNvCxnSpPr/>
          <p:nvPr/>
        </p:nvCxnSpPr>
        <p:spPr>
          <a:xfrm flipH="1">
            <a:off x="445625" y="2251276"/>
            <a:ext cx="83916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7285D96-EC1D-7356-FFE3-59CB2E89A734}"/>
              </a:ext>
            </a:extLst>
          </p:cNvPr>
          <p:cNvCxnSpPr/>
          <p:nvPr/>
        </p:nvCxnSpPr>
        <p:spPr>
          <a:xfrm flipH="1">
            <a:off x="445625" y="2340015"/>
            <a:ext cx="83916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E258165-8167-95D2-D3B8-0D814166540D}"/>
              </a:ext>
            </a:extLst>
          </p:cNvPr>
          <p:cNvCxnSpPr/>
          <p:nvPr/>
        </p:nvCxnSpPr>
        <p:spPr>
          <a:xfrm flipH="1">
            <a:off x="445625" y="2428755"/>
            <a:ext cx="83916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4BF9FB2E-B716-8532-0D0D-1F16287A87EF}"/>
              </a:ext>
            </a:extLst>
          </p:cNvPr>
          <p:cNvPicPr>
            <a:picLocks noChangeAspect="1"/>
          </p:cNvPicPr>
          <p:nvPr/>
        </p:nvPicPr>
        <p:blipFill rotWithShape="1">
          <a:blip r:embed="rId2">
            <a:extLst>
              <a:ext uri="{28A0092B-C50C-407E-A947-70E740481C1C}">
                <a14:useLocalDpi xmlns:a14="http://schemas.microsoft.com/office/drawing/2010/main" val="0"/>
              </a:ext>
            </a:extLst>
          </a:blip>
          <a:srcRect l="2001" r="78591" b="61556"/>
          <a:stretch/>
        </p:blipFill>
        <p:spPr>
          <a:xfrm>
            <a:off x="7271385" y="2043169"/>
            <a:ext cx="665480" cy="1318260"/>
          </a:xfrm>
          <a:prstGeom prst="rect">
            <a:avLst/>
          </a:prstGeom>
        </p:spPr>
      </p:pic>
      <p:pic>
        <p:nvPicPr>
          <p:cNvPr id="26" name="Picture 25">
            <a:extLst>
              <a:ext uri="{FF2B5EF4-FFF2-40B4-BE49-F238E27FC236}">
                <a16:creationId xmlns:a16="http://schemas.microsoft.com/office/drawing/2014/main" id="{07346ECF-04DB-1690-0B3B-53EA8F3D9B55}"/>
              </a:ext>
            </a:extLst>
          </p:cNvPr>
          <p:cNvPicPr>
            <a:picLocks noChangeAspect="1"/>
          </p:cNvPicPr>
          <p:nvPr/>
        </p:nvPicPr>
        <p:blipFill rotWithShape="1">
          <a:blip r:embed="rId2">
            <a:extLst>
              <a:ext uri="{28A0092B-C50C-407E-A947-70E740481C1C}">
                <a14:useLocalDpi xmlns:a14="http://schemas.microsoft.com/office/drawing/2010/main" val="0"/>
              </a:ext>
            </a:extLst>
          </a:blip>
          <a:srcRect l="62534" t="69971" r="26066" b="1348"/>
          <a:stretch/>
        </p:blipFill>
        <p:spPr>
          <a:xfrm>
            <a:off x="5379720" y="2043169"/>
            <a:ext cx="523926" cy="1318260"/>
          </a:xfrm>
          <a:prstGeom prst="rect">
            <a:avLst/>
          </a:prstGeom>
        </p:spPr>
      </p:pic>
      <p:pic>
        <p:nvPicPr>
          <p:cNvPr id="5" name="Picture 4">
            <a:extLst>
              <a:ext uri="{FF2B5EF4-FFF2-40B4-BE49-F238E27FC236}">
                <a16:creationId xmlns:a16="http://schemas.microsoft.com/office/drawing/2014/main" id="{2E15811A-BCDE-7AB9-3AC1-90064A6F33DD}"/>
              </a:ext>
            </a:extLst>
          </p:cNvPr>
          <p:cNvPicPr>
            <a:picLocks noChangeAspect="1"/>
          </p:cNvPicPr>
          <p:nvPr/>
        </p:nvPicPr>
        <p:blipFill>
          <a:blip r:embed="rId3">
            <a:extLst>
              <a:ext uri="{28A0092B-C50C-407E-A947-70E740481C1C}">
                <a14:useLocalDpi xmlns:a14="http://schemas.microsoft.com/office/drawing/2010/main" val="0"/>
              </a:ext>
            </a:extLst>
          </a:blip>
          <a:srcRect l="24003" t="7524" r="3324" b="48035"/>
          <a:stretch/>
        </p:blipFill>
        <p:spPr>
          <a:xfrm>
            <a:off x="730577" y="4679620"/>
            <a:ext cx="7747178" cy="164752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78F62-AE6E-C281-394D-382D8B2FAA8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DB91C41-5D81-7C85-FD00-EAB6C611B353}"/>
              </a:ext>
            </a:extLst>
          </p:cNvPr>
          <p:cNvSpPr txBox="1">
            <a:spLocks noGrp="1"/>
          </p:cNvSpPr>
          <p:nvPr>
            <p:ph type="title"/>
          </p:nvPr>
        </p:nvSpPr>
        <p:spPr>
          <a:xfrm>
            <a:off x="315595" y="638573"/>
            <a:ext cx="8912860" cy="1628651"/>
          </a:xfrm>
          <a:prstGeom prst="rect">
            <a:avLst/>
          </a:prstGeom>
        </p:spPr>
        <p:txBody>
          <a:bodyPr vert="horz" wrap="square" lIns="0" tIns="88900" rIns="0" bIns="0" rtlCol="0">
            <a:spAutoFit/>
          </a:bodyPr>
          <a:lstStyle/>
          <a:p>
            <a:pPr marL="12700" algn="l">
              <a:spcBef>
                <a:spcPts val="600"/>
              </a:spcBef>
              <a:buClr>
                <a:srgbClr val="B1B1B1"/>
              </a:buClr>
              <a:buSzPct val="84615"/>
              <a:tabLst>
                <a:tab pos="287020" algn="l"/>
              </a:tabLst>
            </a:pPr>
            <a:r>
              <a:rPr lang="en-US" sz="2000" b="1" spc="-10" dirty="0">
                <a:solidFill>
                  <a:schemeClr val="tx1"/>
                </a:solidFill>
                <a:effectLst/>
                <a:latin typeface="Times New Roman" panose="02020603050405020304" pitchFamily="18" charset="0"/>
                <a:cs typeface="Times New Roman" panose="02020603050405020304" pitchFamily="18" charset="0"/>
              </a:rPr>
              <a:t>1) </a:t>
            </a:r>
            <a:r>
              <a:rPr lang="en-US" sz="2000" spc="-10" dirty="0">
                <a:solidFill>
                  <a:schemeClr val="tx1"/>
                </a:solidFill>
                <a:latin typeface="Times New Roman" panose="02020603050405020304" pitchFamily="18" charset="0"/>
                <a:cs typeface="Times New Roman" panose="02020603050405020304" pitchFamily="18" charset="0"/>
              </a:rPr>
              <a:t>Pitch                                      </a:t>
            </a:r>
            <a:r>
              <a:rPr lang="en-US" sz="2000" b="1" spc="-10" dirty="0">
                <a:solidFill>
                  <a:schemeClr val="tx1"/>
                </a:solidFill>
                <a:effectLst/>
                <a:latin typeface="Times New Roman" panose="02020603050405020304" pitchFamily="18" charset="0"/>
                <a:cs typeface="Times New Roman" panose="02020603050405020304" pitchFamily="18" charset="0"/>
              </a:rPr>
              <a:t>2) </a:t>
            </a:r>
            <a:r>
              <a:rPr lang="en-US" sz="2000" dirty="0">
                <a:solidFill>
                  <a:srgbClr val="FFFFFF"/>
                </a:solidFill>
                <a:latin typeface="Times New Roman" panose="02020603050405020304" pitchFamily="18" charset="0"/>
                <a:cs typeface="Times New Roman" panose="02020603050405020304" pitchFamily="18" charset="0"/>
              </a:rPr>
              <a:t>Loudness                                         </a:t>
            </a:r>
            <a:r>
              <a:rPr lang="en-US" sz="2000" b="1" spc="-10" dirty="0">
                <a:solidFill>
                  <a:schemeClr val="tx1"/>
                </a:solidFill>
                <a:effectLst/>
                <a:latin typeface="Times New Roman" panose="02020603050405020304" pitchFamily="18" charset="0"/>
                <a:cs typeface="Times New Roman" panose="02020603050405020304" pitchFamily="18" charset="0"/>
              </a:rPr>
              <a:t>3) </a:t>
            </a:r>
            <a:r>
              <a:rPr lang="en-US" sz="2000" spc="-5" dirty="0">
                <a:solidFill>
                  <a:srgbClr val="FFFFFF"/>
                </a:solidFill>
                <a:latin typeface="Times New Roman" panose="02020603050405020304" pitchFamily="18" charset="0"/>
                <a:cs typeface="Times New Roman" panose="02020603050405020304" pitchFamily="18" charset="0"/>
              </a:rPr>
              <a:t>Timber</a:t>
            </a:r>
            <a:br>
              <a:rPr lang="en-US" sz="2000" spc="-10" dirty="0">
                <a:solidFill>
                  <a:schemeClr val="tx1"/>
                </a:solidFill>
                <a:latin typeface="Times New Roman" panose="02020603050405020304" pitchFamily="18" charset="0"/>
                <a:cs typeface="Times New Roman" panose="02020603050405020304" pitchFamily="18" charset="0"/>
              </a:rPr>
            </a:br>
            <a:r>
              <a:rPr lang="en-US" sz="2000" spc="-10" dirty="0">
                <a:solidFill>
                  <a:schemeClr val="tx1"/>
                </a:solidFill>
                <a:latin typeface="Times New Roman" panose="02020603050405020304" pitchFamily="18" charset="0"/>
                <a:cs typeface="Times New Roman" panose="02020603050405020304" pitchFamily="18" charset="0"/>
              </a:rPr>
              <a:t> </a:t>
            </a:r>
            <a:r>
              <a:rPr lang="en-US" sz="2000" spc="-35" dirty="0">
                <a:solidFill>
                  <a:schemeClr val="tx1"/>
                </a:solidFill>
                <a:latin typeface="Times New Roman" panose="02020603050405020304" pitchFamily="18" charset="0"/>
                <a:cs typeface="Times New Roman" panose="02020603050405020304" pitchFamily="18" charset="0"/>
              </a:rPr>
              <a:t>R</a:t>
            </a:r>
            <a:r>
              <a:rPr lang="en-US" sz="2000" dirty="0">
                <a:solidFill>
                  <a:schemeClr val="tx1"/>
                </a:solidFill>
                <a:latin typeface="Times New Roman" panose="02020603050405020304" pitchFamily="18" charset="0"/>
                <a:cs typeface="Times New Roman" panose="02020603050405020304" pitchFamily="18" charset="0"/>
              </a:rPr>
              <a:t>ela</a:t>
            </a:r>
            <a:r>
              <a:rPr lang="en-US" sz="2000" spc="-35" dirty="0">
                <a:solidFill>
                  <a:schemeClr val="tx1"/>
                </a:solidFill>
                <a:latin typeface="Times New Roman" panose="02020603050405020304" pitchFamily="18" charset="0"/>
                <a:cs typeface="Times New Roman" panose="02020603050405020304" pitchFamily="18" charset="0"/>
              </a:rPr>
              <a:t>t</a:t>
            </a:r>
            <a:r>
              <a:rPr lang="en-US" sz="2000" dirty="0">
                <a:solidFill>
                  <a:schemeClr val="tx1"/>
                </a:solidFill>
                <a:latin typeface="Times New Roman" panose="02020603050405020304" pitchFamily="18" charset="0"/>
                <a:cs typeface="Times New Roman" panose="02020603050405020304" pitchFamily="18" charset="0"/>
              </a:rPr>
              <a:t>ed</a:t>
            </a:r>
            <a:r>
              <a:rPr lang="en-US" sz="2000" spc="-55" dirty="0">
                <a:solidFill>
                  <a:schemeClr val="tx1"/>
                </a:solidFill>
                <a:latin typeface="Times New Roman" panose="02020603050405020304" pitchFamily="18" charset="0"/>
                <a:cs typeface="Times New Roman" panose="02020603050405020304" pitchFamily="18" charset="0"/>
              </a:rPr>
              <a:t> </a:t>
            </a:r>
            <a:r>
              <a:rPr lang="en-US" sz="2000" spc="-35" dirty="0">
                <a:solidFill>
                  <a:schemeClr val="tx1"/>
                </a:solidFill>
                <a:latin typeface="Times New Roman" panose="02020603050405020304" pitchFamily="18" charset="0"/>
                <a:cs typeface="Times New Roman" panose="02020603050405020304" pitchFamily="18" charset="0"/>
              </a:rPr>
              <a:t>t</a:t>
            </a:r>
            <a:r>
              <a:rPr lang="en-US" sz="2000" dirty="0">
                <a:solidFill>
                  <a:schemeClr val="tx1"/>
                </a:solidFill>
                <a:latin typeface="Times New Roman" panose="02020603050405020304" pitchFamily="18" charset="0"/>
                <a:cs typeface="Times New Roman" panose="02020603050405020304" pitchFamily="18" charset="0"/>
              </a:rPr>
              <a:t>o</a:t>
            </a:r>
            <a:r>
              <a:rPr lang="en-US" sz="2000" spc="-95" dirty="0">
                <a:solidFill>
                  <a:schemeClr val="tx1"/>
                </a:solidFill>
                <a:latin typeface="Times New Roman" panose="02020603050405020304" pitchFamily="18" charset="0"/>
                <a:cs typeface="Times New Roman" panose="02020603050405020304" pitchFamily="18" charset="0"/>
              </a:rPr>
              <a:t> </a:t>
            </a:r>
            <a:r>
              <a:rPr lang="en-US" sz="2000" dirty="0">
                <a:solidFill>
                  <a:schemeClr val="tx1"/>
                </a:solidFill>
                <a:latin typeface="Times New Roman" panose="02020603050405020304" pitchFamily="18" charset="0"/>
                <a:cs typeface="Times New Roman" panose="02020603050405020304" pitchFamily="18" charset="0"/>
              </a:rPr>
              <a:t>f</a:t>
            </a:r>
            <a:r>
              <a:rPr lang="en-US" sz="2000" spc="-45" dirty="0">
                <a:solidFill>
                  <a:schemeClr val="tx1"/>
                </a:solidFill>
                <a:latin typeface="Times New Roman" panose="02020603050405020304" pitchFamily="18" charset="0"/>
                <a:cs typeface="Times New Roman" panose="02020603050405020304" pitchFamily="18" charset="0"/>
              </a:rPr>
              <a:t>r</a:t>
            </a:r>
            <a:r>
              <a:rPr lang="en-US" sz="2000" dirty="0">
                <a:solidFill>
                  <a:schemeClr val="tx1"/>
                </a:solidFill>
                <a:latin typeface="Times New Roman" panose="02020603050405020304" pitchFamily="18" charset="0"/>
                <a:cs typeface="Times New Roman" panose="02020603050405020304" pitchFamily="18" charset="0"/>
              </a:rPr>
              <a:t>equen</a:t>
            </a:r>
            <a:r>
              <a:rPr lang="en-US" sz="2000" spc="25" dirty="0">
                <a:solidFill>
                  <a:schemeClr val="tx1"/>
                </a:solidFill>
                <a:latin typeface="Times New Roman" panose="02020603050405020304" pitchFamily="18" charset="0"/>
                <a:cs typeface="Times New Roman" panose="02020603050405020304" pitchFamily="18" charset="0"/>
              </a:rPr>
              <a:t>c</a:t>
            </a:r>
            <a:r>
              <a:rPr lang="en-US" sz="2000" dirty="0">
                <a:solidFill>
                  <a:schemeClr val="tx1"/>
                </a:solidFill>
                <a:latin typeface="Times New Roman" panose="02020603050405020304" pitchFamily="18" charset="0"/>
                <a:cs typeface="Times New Roman" panose="02020603050405020304" pitchFamily="18" charset="0"/>
              </a:rPr>
              <a:t>y</a:t>
            </a:r>
            <a:r>
              <a:rPr lang="en-US" sz="2000" spc="-155" dirty="0">
                <a:solidFill>
                  <a:schemeClr val="tx1"/>
                </a:solidFill>
                <a:latin typeface="Times New Roman" panose="02020603050405020304" pitchFamily="18" charset="0"/>
                <a:cs typeface="Times New Roman" panose="02020603050405020304" pitchFamily="18" charset="0"/>
              </a:rPr>
              <a:t>                     </a:t>
            </a:r>
            <a:r>
              <a:rPr lang="en-US" sz="2000" spc="-10" dirty="0">
                <a:solidFill>
                  <a:schemeClr val="tx1"/>
                </a:solidFill>
                <a:latin typeface="Times New Roman" panose="02020603050405020304" pitchFamily="18" charset="0"/>
                <a:cs typeface="Times New Roman" panose="02020603050405020304" pitchFamily="18" charset="0"/>
              </a:rPr>
              <a:t> </a:t>
            </a:r>
            <a:r>
              <a:rPr lang="en-US" sz="2000" spc="-35" dirty="0">
                <a:solidFill>
                  <a:srgbClr val="FFFFFF"/>
                </a:solidFill>
                <a:latin typeface="Times New Roman" panose="02020603050405020304" pitchFamily="18" charset="0"/>
                <a:cs typeface="Times New Roman" panose="02020603050405020304" pitchFamily="18" charset="0"/>
              </a:rPr>
              <a:t>R</a:t>
            </a:r>
            <a:r>
              <a:rPr lang="en-US" sz="2000" dirty="0">
                <a:solidFill>
                  <a:srgbClr val="FFFFFF"/>
                </a:solidFill>
                <a:latin typeface="Times New Roman" panose="02020603050405020304" pitchFamily="18" charset="0"/>
                <a:cs typeface="Times New Roman" panose="02020603050405020304" pitchFamily="18" charset="0"/>
              </a:rPr>
              <a:t>ela</a:t>
            </a:r>
            <a:r>
              <a:rPr lang="en-US" sz="2000" spc="-35" dirty="0">
                <a:solidFill>
                  <a:srgbClr val="FFFFFF"/>
                </a:solidFill>
                <a:latin typeface="Times New Roman" panose="02020603050405020304" pitchFamily="18" charset="0"/>
                <a:cs typeface="Times New Roman" panose="02020603050405020304" pitchFamily="18" charset="0"/>
              </a:rPr>
              <a:t>t</a:t>
            </a:r>
            <a:r>
              <a:rPr lang="en-US" sz="2000" dirty="0">
                <a:solidFill>
                  <a:srgbClr val="FFFFFF"/>
                </a:solidFill>
                <a:latin typeface="Times New Roman" panose="02020603050405020304" pitchFamily="18" charset="0"/>
                <a:cs typeface="Times New Roman" panose="02020603050405020304" pitchFamily="18" charset="0"/>
              </a:rPr>
              <a:t>ed</a:t>
            </a:r>
            <a:r>
              <a:rPr lang="en-US" sz="2000" spc="-55" dirty="0">
                <a:solidFill>
                  <a:srgbClr val="FFFFFF"/>
                </a:solidFill>
                <a:latin typeface="Times New Roman" panose="02020603050405020304" pitchFamily="18" charset="0"/>
                <a:cs typeface="Times New Roman" panose="02020603050405020304" pitchFamily="18" charset="0"/>
              </a:rPr>
              <a:t> </a:t>
            </a:r>
            <a:r>
              <a:rPr lang="en-US" sz="2000" spc="-35" dirty="0">
                <a:solidFill>
                  <a:srgbClr val="FFFFFF"/>
                </a:solidFill>
                <a:latin typeface="Times New Roman" panose="02020603050405020304" pitchFamily="18" charset="0"/>
                <a:cs typeface="Times New Roman" panose="02020603050405020304" pitchFamily="18" charset="0"/>
              </a:rPr>
              <a:t>t</a:t>
            </a:r>
            <a:r>
              <a:rPr lang="en-US" sz="2000" dirty="0">
                <a:solidFill>
                  <a:srgbClr val="FFFFFF"/>
                </a:solidFill>
                <a:latin typeface="Times New Roman" panose="02020603050405020304" pitchFamily="18" charset="0"/>
                <a:cs typeface="Times New Roman" panose="02020603050405020304" pitchFamily="18" charset="0"/>
              </a:rPr>
              <a:t>o</a:t>
            </a:r>
            <a:r>
              <a:rPr lang="en-US" sz="2000" spc="-85" dirty="0">
                <a:solidFill>
                  <a:srgbClr val="FFFFFF"/>
                </a:solidFill>
                <a:latin typeface="Times New Roman" panose="02020603050405020304" pitchFamily="18" charset="0"/>
                <a:cs typeface="Times New Roman" panose="02020603050405020304" pitchFamily="18" charset="0"/>
              </a:rPr>
              <a:t> </a:t>
            </a:r>
            <a:r>
              <a:rPr lang="en-US" sz="2000" spc="-5" dirty="0">
                <a:solidFill>
                  <a:srgbClr val="FFFFFF"/>
                </a:solidFill>
                <a:latin typeface="Times New Roman" panose="02020603050405020304" pitchFamily="18" charset="0"/>
                <a:cs typeface="Times New Roman" panose="02020603050405020304" pitchFamily="18" charset="0"/>
              </a:rPr>
              <a:t>i</a:t>
            </a:r>
            <a:r>
              <a:rPr lang="en-US" sz="2000" spc="-10" dirty="0">
                <a:solidFill>
                  <a:srgbClr val="FFFFFF"/>
                </a:solidFill>
                <a:latin typeface="Times New Roman" panose="02020603050405020304" pitchFamily="18" charset="0"/>
                <a:cs typeface="Times New Roman" panose="02020603050405020304" pitchFamily="18" charset="0"/>
              </a:rPr>
              <a:t>n</a:t>
            </a:r>
            <a:r>
              <a:rPr lang="en-US" sz="2000" spc="-35" dirty="0">
                <a:solidFill>
                  <a:srgbClr val="FFFFFF"/>
                </a:solidFill>
                <a:latin typeface="Times New Roman" panose="02020603050405020304" pitchFamily="18" charset="0"/>
                <a:cs typeface="Times New Roman" panose="02020603050405020304" pitchFamily="18" charset="0"/>
              </a:rPr>
              <a:t>t</a:t>
            </a:r>
            <a:r>
              <a:rPr lang="en-US" sz="2000" dirty="0">
                <a:solidFill>
                  <a:srgbClr val="FFFFFF"/>
                </a:solidFill>
                <a:latin typeface="Times New Roman" panose="02020603050405020304" pitchFamily="18" charset="0"/>
                <a:cs typeface="Times New Roman" panose="02020603050405020304" pitchFamily="18" charset="0"/>
              </a:rPr>
              <a:t>ensity                              </a:t>
            </a:r>
            <a:r>
              <a:rPr lang="en-US" sz="2000" spc="-35" dirty="0">
                <a:solidFill>
                  <a:srgbClr val="FFFFFF"/>
                </a:solidFill>
                <a:latin typeface="Times New Roman" panose="02020603050405020304" pitchFamily="18" charset="0"/>
                <a:cs typeface="Times New Roman" panose="02020603050405020304" pitchFamily="18" charset="0"/>
              </a:rPr>
              <a:t>R</a:t>
            </a:r>
            <a:r>
              <a:rPr lang="en-US" sz="2000" dirty="0">
                <a:solidFill>
                  <a:srgbClr val="FFFFFF"/>
                </a:solidFill>
                <a:latin typeface="Times New Roman" panose="02020603050405020304" pitchFamily="18" charset="0"/>
                <a:cs typeface="Times New Roman" panose="02020603050405020304" pitchFamily="18" charset="0"/>
              </a:rPr>
              <a:t>ela</a:t>
            </a:r>
            <a:r>
              <a:rPr lang="en-US" sz="2000" spc="-35" dirty="0">
                <a:solidFill>
                  <a:srgbClr val="FFFFFF"/>
                </a:solidFill>
                <a:latin typeface="Times New Roman" panose="02020603050405020304" pitchFamily="18" charset="0"/>
                <a:cs typeface="Times New Roman" panose="02020603050405020304" pitchFamily="18" charset="0"/>
              </a:rPr>
              <a:t>t</a:t>
            </a:r>
            <a:r>
              <a:rPr lang="en-US" sz="2000" dirty="0">
                <a:solidFill>
                  <a:srgbClr val="FFFFFF"/>
                </a:solidFill>
                <a:latin typeface="Times New Roman" panose="02020603050405020304" pitchFamily="18" charset="0"/>
                <a:cs typeface="Times New Roman" panose="02020603050405020304" pitchFamily="18" charset="0"/>
              </a:rPr>
              <a:t>ed</a:t>
            </a:r>
            <a:r>
              <a:rPr lang="en-US" sz="2000" spc="-55" dirty="0">
                <a:solidFill>
                  <a:srgbClr val="FFFFFF"/>
                </a:solidFill>
                <a:latin typeface="Times New Roman" panose="02020603050405020304" pitchFamily="18" charset="0"/>
                <a:cs typeface="Times New Roman" panose="02020603050405020304" pitchFamily="18" charset="0"/>
              </a:rPr>
              <a:t> </a:t>
            </a:r>
            <a:r>
              <a:rPr lang="en-US" sz="2000" spc="-35" dirty="0">
                <a:solidFill>
                  <a:srgbClr val="FFFFFF"/>
                </a:solidFill>
                <a:latin typeface="Times New Roman" panose="02020603050405020304" pitchFamily="18" charset="0"/>
                <a:cs typeface="Times New Roman" panose="02020603050405020304" pitchFamily="18" charset="0"/>
              </a:rPr>
              <a:t>t</a:t>
            </a:r>
            <a:r>
              <a:rPr lang="en-US" sz="2000" dirty="0">
                <a:solidFill>
                  <a:srgbClr val="FFFFFF"/>
                </a:solidFill>
                <a:latin typeface="Times New Roman" panose="02020603050405020304" pitchFamily="18" charset="0"/>
                <a:cs typeface="Times New Roman" panose="02020603050405020304" pitchFamily="18" charset="0"/>
              </a:rPr>
              <a:t>o</a:t>
            </a:r>
            <a:r>
              <a:rPr lang="en-US" sz="2000" spc="-155" dirty="0">
                <a:solidFill>
                  <a:srgbClr val="FFFFFF"/>
                </a:solidFill>
                <a:latin typeface="Times New Roman" panose="02020603050405020304" pitchFamily="18" charset="0"/>
                <a:cs typeface="Times New Roman" panose="02020603050405020304" pitchFamily="18" charset="0"/>
              </a:rPr>
              <a:t> </a:t>
            </a:r>
            <a:r>
              <a:rPr lang="en-US" sz="2000" spc="-5" dirty="0">
                <a:solidFill>
                  <a:srgbClr val="FFFFFF"/>
                </a:solidFill>
                <a:latin typeface="Times New Roman" panose="02020603050405020304" pitchFamily="18" charset="0"/>
                <a:cs typeface="Times New Roman" panose="02020603050405020304" pitchFamily="18" charset="0"/>
              </a:rPr>
              <a:t>qualit</a:t>
            </a:r>
            <a:r>
              <a:rPr lang="en-US" sz="2000" dirty="0">
                <a:solidFill>
                  <a:srgbClr val="FFFFFF"/>
                </a:solidFill>
                <a:latin typeface="Times New Roman" panose="02020603050405020304" pitchFamily="18" charset="0"/>
                <a:cs typeface="Times New Roman" panose="02020603050405020304" pitchFamily="18" charset="0"/>
              </a:rPr>
              <a:t>y</a:t>
            </a:r>
            <a:br>
              <a:rPr lang="en-US" sz="2000" dirty="0">
                <a:solidFill>
                  <a:schemeClr val="tx1"/>
                </a:solidFill>
                <a:latin typeface="Times New Roman" panose="02020603050405020304" pitchFamily="18" charset="0"/>
                <a:cs typeface="Times New Roman" panose="02020603050405020304" pitchFamily="18" charset="0"/>
              </a:rPr>
            </a:br>
            <a:br>
              <a:rPr lang="en-US" sz="2000" spc="-10" dirty="0">
                <a:solidFill>
                  <a:schemeClr val="tx1"/>
                </a:solidFill>
                <a:latin typeface="Times New Roman" panose="02020603050405020304" pitchFamily="18" charset="0"/>
                <a:cs typeface="Times New Roman" panose="02020603050405020304" pitchFamily="18" charset="0"/>
              </a:rPr>
            </a:br>
            <a:br>
              <a:rPr lang="en-US" sz="2000" dirty="0">
                <a:latin typeface="Constantia"/>
                <a:cs typeface="Constantia"/>
              </a:rPr>
            </a:br>
            <a:endParaRPr lang="en-US" sz="2000" b="1" dirty="0">
              <a:solidFill>
                <a:schemeClr val="tx1"/>
              </a:solidFill>
              <a:effectLst/>
              <a:latin typeface="Times New Roman" panose="02020603050405020304" pitchFamily="18" charset="0"/>
              <a:cs typeface="Times New Roman" panose="02020603050405020304" pitchFamily="18" charset="0"/>
            </a:endParaRPr>
          </a:p>
        </p:txBody>
      </p:sp>
      <p:sp>
        <p:nvSpPr>
          <p:cNvPr id="12" name="object 2">
            <a:extLst>
              <a:ext uri="{FF2B5EF4-FFF2-40B4-BE49-F238E27FC236}">
                <a16:creationId xmlns:a16="http://schemas.microsoft.com/office/drawing/2014/main" id="{1A28DBC1-0C47-D8CA-4C8A-BE5DD75CCBB1}"/>
              </a:ext>
            </a:extLst>
          </p:cNvPr>
          <p:cNvSpPr txBox="1"/>
          <p:nvPr/>
        </p:nvSpPr>
        <p:spPr>
          <a:xfrm>
            <a:off x="322841" y="159775"/>
            <a:ext cx="4627928" cy="382797"/>
          </a:xfrm>
          <a:prstGeom prst="rect">
            <a:avLst/>
          </a:prstGeom>
        </p:spPr>
        <p:txBody>
          <a:bodyPr vert="horz" wrap="square" lIns="0" tIns="13335" rIns="0" bIns="0" rtlCol="0">
            <a:spAutoFit/>
          </a:bodyPr>
          <a:lstStyle/>
          <a:p>
            <a:pPr marL="12700">
              <a:lnSpc>
                <a:spcPct val="100000"/>
              </a:lnSpc>
              <a:spcBef>
                <a:spcPts val="105"/>
              </a:spcBef>
            </a:pPr>
            <a:r>
              <a:rPr 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Characteristics of Musical Sound:</a:t>
            </a:r>
            <a:endParaRPr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14E7365-7A2C-B7D7-0CC4-CB715FBAB2DE}"/>
              </a:ext>
            </a:extLst>
          </p:cNvPr>
          <p:cNvSpPr txBox="1"/>
          <p:nvPr/>
        </p:nvSpPr>
        <p:spPr>
          <a:xfrm>
            <a:off x="199651" y="1452898"/>
            <a:ext cx="2858509" cy="2585323"/>
          </a:xfrm>
          <a:prstGeom prst="rect">
            <a:avLst/>
          </a:prstGeom>
          <a:noFill/>
        </p:spPr>
        <p:txBody>
          <a:bodyPr wrap="square">
            <a:spAutoFit/>
          </a:bodyPr>
          <a:lstStyle/>
          <a:p>
            <a:pPr algn="just"/>
            <a:r>
              <a:rPr lang="en-US" spc="-30" dirty="0">
                <a:solidFill>
                  <a:srgbClr val="FFFFFF"/>
                </a:solidFill>
                <a:latin typeface="Times New Roman" panose="02020603050405020304" pitchFamily="18" charset="0"/>
                <a:cs typeface="Times New Roman" panose="02020603050405020304" pitchFamily="18" charset="0"/>
              </a:rPr>
              <a:t>Pitch: It</a:t>
            </a:r>
            <a:r>
              <a:rPr lang="en-US" spc="-75"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is</a:t>
            </a:r>
            <a:r>
              <a:rPr lang="en-US" spc="-130" dirty="0">
                <a:solidFill>
                  <a:srgbClr val="FFFFFF"/>
                </a:solidFill>
                <a:latin typeface="Times New Roman" panose="02020603050405020304" pitchFamily="18" charset="0"/>
                <a:cs typeface="Times New Roman" panose="02020603050405020304" pitchFamily="18" charset="0"/>
              </a:rPr>
              <a:t> </a:t>
            </a:r>
            <a:r>
              <a:rPr lang="en-US" dirty="0">
                <a:solidFill>
                  <a:srgbClr val="FFFFFF"/>
                </a:solidFill>
                <a:latin typeface="Times New Roman" panose="02020603050405020304" pitchFamily="18" charset="0"/>
                <a:cs typeface="Times New Roman" panose="02020603050405020304" pitchFamily="18" charset="0"/>
              </a:rPr>
              <a:t>a</a:t>
            </a:r>
            <a:r>
              <a:rPr lang="en-US" spc="-114" dirty="0">
                <a:solidFill>
                  <a:srgbClr val="FFFFFF"/>
                </a:solidFill>
                <a:latin typeface="Times New Roman" panose="02020603050405020304" pitchFamily="18" charset="0"/>
                <a:cs typeface="Times New Roman" panose="02020603050405020304" pitchFamily="18" charset="0"/>
              </a:rPr>
              <a:t> </a:t>
            </a:r>
            <a:r>
              <a:rPr lang="en-US" dirty="0">
                <a:solidFill>
                  <a:srgbClr val="FFFFFF"/>
                </a:solidFill>
                <a:latin typeface="Times New Roman" panose="02020603050405020304" pitchFamily="18" charset="0"/>
                <a:cs typeface="Times New Roman" panose="02020603050405020304" pitchFamily="18" charset="0"/>
              </a:rPr>
              <a:t>sensation</a:t>
            </a:r>
            <a:r>
              <a:rPr lang="en-US" spc="-100"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that</a:t>
            </a:r>
            <a:r>
              <a:rPr lang="en-US" spc="-135"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depends</a:t>
            </a:r>
            <a:r>
              <a:rPr lang="en-US" spc="-90"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upon</a:t>
            </a:r>
            <a:r>
              <a:rPr lang="en-US" spc="-95"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the</a:t>
            </a:r>
            <a:r>
              <a:rPr lang="en-US" spc="-80" dirty="0">
                <a:solidFill>
                  <a:srgbClr val="FFFFFF"/>
                </a:solidFill>
                <a:latin typeface="Times New Roman" panose="02020603050405020304" pitchFamily="18" charset="0"/>
                <a:cs typeface="Times New Roman" panose="02020603050405020304" pitchFamily="18" charset="0"/>
              </a:rPr>
              <a:t> </a:t>
            </a:r>
            <a:r>
              <a:rPr lang="en-US" spc="-30" dirty="0">
                <a:solidFill>
                  <a:srgbClr val="FFFFFF"/>
                </a:solidFill>
                <a:latin typeface="Times New Roman" panose="02020603050405020304" pitchFamily="18" charset="0"/>
                <a:cs typeface="Times New Roman" panose="02020603050405020304" pitchFamily="18" charset="0"/>
              </a:rPr>
              <a:t>frequency.</a:t>
            </a:r>
            <a:r>
              <a:rPr lang="en-US" spc="-70"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The </a:t>
            </a:r>
            <a:r>
              <a:rPr lang="en-US" dirty="0">
                <a:solidFill>
                  <a:srgbClr val="FFFFFF"/>
                </a:solidFill>
                <a:latin typeface="Times New Roman" panose="02020603050405020304" pitchFamily="18" charset="0"/>
                <a:cs typeface="Times New Roman" panose="02020603050405020304" pitchFamily="18" charset="0"/>
              </a:rPr>
              <a:t> sound </a:t>
            </a:r>
            <a:r>
              <a:rPr lang="en-US" spc="-15" dirty="0">
                <a:solidFill>
                  <a:srgbClr val="FFFFFF"/>
                </a:solidFill>
                <a:latin typeface="Times New Roman" panose="02020603050405020304" pitchFamily="18" charset="0"/>
                <a:cs typeface="Times New Roman" panose="02020603050405020304" pitchFamily="18" charset="0"/>
              </a:rPr>
              <a:t>produced </a:t>
            </a:r>
            <a:r>
              <a:rPr lang="en-US" spc="-10" dirty="0">
                <a:solidFill>
                  <a:srgbClr val="FFFFFF"/>
                </a:solidFill>
                <a:latin typeface="Times New Roman" panose="02020603050405020304" pitchFamily="18" charset="0"/>
                <a:cs typeface="Times New Roman" panose="02020603050405020304" pitchFamily="18" charset="0"/>
              </a:rPr>
              <a:t>by </a:t>
            </a:r>
            <a:r>
              <a:rPr lang="en-US" dirty="0">
                <a:solidFill>
                  <a:srgbClr val="FFFFFF"/>
                </a:solidFill>
                <a:latin typeface="Times New Roman" panose="02020603050405020304" pitchFamily="18" charset="0"/>
                <a:cs typeface="Times New Roman" panose="02020603050405020304" pitchFamily="18" charset="0"/>
              </a:rPr>
              <a:t>ladies &amp; </a:t>
            </a:r>
            <a:r>
              <a:rPr lang="en-US" spc="-10" dirty="0">
                <a:solidFill>
                  <a:srgbClr val="FFFFFF"/>
                </a:solidFill>
                <a:latin typeface="Times New Roman" panose="02020603050405020304" pitchFamily="18" charset="0"/>
                <a:cs typeface="Times New Roman" panose="02020603050405020304" pitchFamily="18" charset="0"/>
              </a:rPr>
              <a:t>children is </a:t>
            </a:r>
            <a:r>
              <a:rPr lang="en-US" dirty="0">
                <a:solidFill>
                  <a:srgbClr val="FFFFFF"/>
                </a:solidFill>
                <a:latin typeface="Times New Roman" panose="02020603050405020304" pitchFamily="18" charset="0"/>
                <a:cs typeface="Times New Roman" panose="02020603050405020304" pitchFamily="18" charset="0"/>
              </a:rPr>
              <a:t>of </a:t>
            </a:r>
            <a:r>
              <a:rPr lang="en-US" spc="-10" dirty="0">
                <a:solidFill>
                  <a:srgbClr val="FFFFFF"/>
                </a:solidFill>
                <a:latin typeface="Times New Roman" panose="02020603050405020304" pitchFamily="18" charset="0"/>
                <a:cs typeface="Times New Roman" panose="02020603050405020304" pitchFamily="18" charset="0"/>
              </a:rPr>
              <a:t>high pitch </a:t>
            </a:r>
            <a:r>
              <a:rPr lang="en-US" spc="-5" dirty="0">
                <a:solidFill>
                  <a:srgbClr val="FFFFFF"/>
                </a:solidFill>
                <a:latin typeface="Times New Roman" panose="02020603050405020304" pitchFamily="18" charset="0"/>
                <a:cs typeface="Times New Roman" panose="02020603050405020304" pitchFamily="18" charset="0"/>
              </a:rPr>
              <a:t> type</a:t>
            </a:r>
            <a:r>
              <a:rPr lang="en-US" spc="-80"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because</a:t>
            </a:r>
            <a:r>
              <a:rPr lang="en-US" spc="-90"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the</a:t>
            </a:r>
            <a:r>
              <a:rPr lang="en-US" spc="-75"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frequency</a:t>
            </a:r>
            <a:r>
              <a:rPr lang="en-US" spc="-75"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is</a:t>
            </a:r>
            <a:r>
              <a:rPr lang="en-US" spc="-50" dirty="0">
                <a:solidFill>
                  <a:srgbClr val="FFFFFF"/>
                </a:solidFill>
                <a:latin typeface="Times New Roman" panose="02020603050405020304" pitchFamily="18" charset="0"/>
                <a:cs typeface="Times New Roman" panose="02020603050405020304" pitchFamily="18" charset="0"/>
              </a:rPr>
              <a:t> </a:t>
            </a:r>
            <a:r>
              <a:rPr lang="en-US" spc="-20" dirty="0">
                <a:solidFill>
                  <a:srgbClr val="FFFFFF"/>
                </a:solidFill>
                <a:latin typeface="Times New Roman" panose="02020603050405020304" pitchFamily="18" charset="0"/>
                <a:cs typeface="Times New Roman" panose="02020603050405020304" pitchFamily="18" charset="0"/>
              </a:rPr>
              <a:t>heigh. Similarly,</a:t>
            </a:r>
            <a:r>
              <a:rPr lang="en-US" spc="-30"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the</a:t>
            </a:r>
            <a:r>
              <a:rPr lang="en-US" spc="-110" dirty="0">
                <a:solidFill>
                  <a:srgbClr val="FFFFFF"/>
                </a:solidFill>
                <a:latin typeface="Times New Roman" panose="02020603050405020304" pitchFamily="18" charset="0"/>
                <a:cs typeface="Times New Roman" panose="02020603050405020304" pitchFamily="18" charset="0"/>
              </a:rPr>
              <a:t> </a:t>
            </a:r>
            <a:r>
              <a:rPr lang="en-US" dirty="0">
                <a:solidFill>
                  <a:srgbClr val="FFFFFF"/>
                </a:solidFill>
                <a:latin typeface="Times New Roman" panose="02020603050405020304" pitchFamily="18" charset="0"/>
                <a:cs typeface="Times New Roman" panose="02020603050405020304" pitchFamily="18" charset="0"/>
              </a:rPr>
              <a:t>sound </a:t>
            </a:r>
            <a:r>
              <a:rPr lang="en-US" spc="-640" dirty="0">
                <a:solidFill>
                  <a:srgbClr val="FFFFFF"/>
                </a:solidFill>
                <a:latin typeface="Times New Roman" panose="02020603050405020304" pitchFamily="18" charset="0"/>
                <a:cs typeface="Times New Roman" panose="02020603050405020304" pitchFamily="18" charset="0"/>
              </a:rPr>
              <a:t> </a:t>
            </a:r>
            <a:r>
              <a:rPr lang="en-US" spc="-10" dirty="0">
                <a:solidFill>
                  <a:srgbClr val="FFFFFF"/>
                </a:solidFill>
                <a:latin typeface="Times New Roman" panose="02020603050405020304" pitchFamily="18" charset="0"/>
                <a:cs typeface="Times New Roman" panose="02020603050405020304" pitchFamily="18" charset="0"/>
              </a:rPr>
              <a:t>produced </a:t>
            </a:r>
            <a:r>
              <a:rPr lang="en-US" spc="-15" dirty="0">
                <a:solidFill>
                  <a:srgbClr val="FFFFFF"/>
                </a:solidFill>
                <a:latin typeface="Times New Roman" panose="02020603050405020304" pitchFamily="18" charset="0"/>
                <a:cs typeface="Times New Roman" panose="02020603050405020304" pitchFamily="18" charset="0"/>
              </a:rPr>
              <a:t>by </a:t>
            </a:r>
            <a:r>
              <a:rPr lang="en-US" dirty="0">
                <a:solidFill>
                  <a:srgbClr val="FFFFFF"/>
                </a:solidFill>
                <a:latin typeface="Times New Roman" panose="02020603050405020304" pitchFamily="18" charset="0"/>
                <a:cs typeface="Times New Roman" panose="02020603050405020304" pitchFamily="18" charset="0"/>
              </a:rPr>
              <a:t>a </a:t>
            </a:r>
            <a:r>
              <a:rPr lang="en-US" spc="-5" dirty="0">
                <a:solidFill>
                  <a:srgbClr val="FFFFFF"/>
                </a:solidFill>
                <a:latin typeface="Times New Roman" panose="02020603050405020304" pitchFamily="18" charset="0"/>
                <a:cs typeface="Times New Roman" panose="02020603050405020304" pitchFamily="18" charset="0"/>
              </a:rPr>
              <a:t>bee </a:t>
            </a:r>
            <a:r>
              <a:rPr lang="en-US" dirty="0">
                <a:solidFill>
                  <a:srgbClr val="FFFFFF"/>
                </a:solidFill>
                <a:latin typeface="Times New Roman" panose="02020603050405020304" pitchFamily="18" charset="0"/>
                <a:cs typeface="Times New Roman" panose="02020603050405020304" pitchFamily="18" charset="0"/>
              </a:rPr>
              <a:t>or </a:t>
            </a:r>
            <a:r>
              <a:rPr lang="en-US" spc="-10" dirty="0">
                <a:solidFill>
                  <a:srgbClr val="FFFFFF"/>
                </a:solidFill>
                <a:latin typeface="Times New Roman" panose="02020603050405020304" pitchFamily="18" charset="0"/>
                <a:cs typeface="Times New Roman" panose="02020603050405020304" pitchFamily="18" charset="0"/>
              </a:rPr>
              <a:t>mosquito </a:t>
            </a:r>
            <a:r>
              <a:rPr lang="en-US" spc="-5" dirty="0">
                <a:solidFill>
                  <a:srgbClr val="FFFFFF"/>
                </a:solidFill>
                <a:latin typeface="Times New Roman" panose="02020603050405020304" pitchFamily="18" charset="0"/>
                <a:cs typeface="Times New Roman" panose="02020603050405020304" pitchFamily="18" charset="0"/>
              </a:rPr>
              <a:t>is </a:t>
            </a:r>
            <a:r>
              <a:rPr lang="en-US" dirty="0">
                <a:solidFill>
                  <a:srgbClr val="FFFFFF"/>
                </a:solidFill>
                <a:latin typeface="Times New Roman" panose="02020603050405020304" pitchFamily="18" charset="0"/>
                <a:cs typeface="Times New Roman" panose="02020603050405020304" pitchFamily="18" charset="0"/>
              </a:rPr>
              <a:t>of </a:t>
            </a:r>
            <a:r>
              <a:rPr lang="en-US" spc="-10" dirty="0">
                <a:solidFill>
                  <a:srgbClr val="FFFFFF"/>
                </a:solidFill>
                <a:latin typeface="Times New Roman" panose="02020603050405020304" pitchFamily="18" charset="0"/>
                <a:cs typeface="Times New Roman" panose="02020603050405020304" pitchFamily="18" charset="0"/>
              </a:rPr>
              <a:t>high pitch </a:t>
            </a:r>
            <a:r>
              <a:rPr lang="en-US" spc="-5" dirty="0">
                <a:solidFill>
                  <a:srgbClr val="FFFFFF"/>
                </a:solidFill>
                <a:latin typeface="Times New Roman" panose="02020603050405020304" pitchFamily="18" charset="0"/>
                <a:cs typeface="Times New Roman" panose="02020603050405020304" pitchFamily="18" charset="0"/>
              </a:rPr>
              <a:t>due </a:t>
            </a:r>
            <a:r>
              <a:rPr lang="en-US" spc="-20" dirty="0">
                <a:solidFill>
                  <a:srgbClr val="FFFFFF"/>
                </a:solidFill>
                <a:latin typeface="Times New Roman" panose="02020603050405020304" pitchFamily="18" charset="0"/>
                <a:cs typeface="Times New Roman" panose="02020603050405020304" pitchFamily="18" charset="0"/>
              </a:rPr>
              <a:t>to </a:t>
            </a:r>
            <a:r>
              <a:rPr lang="en-US" spc="-640" dirty="0">
                <a:solidFill>
                  <a:srgbClr val="FFFFFF"/>
                </a:solidFill>
                <a:latin typeface="Times New Roman" panose="02020603050405020304" pitchFamily="18" charset="0"/>
                <a:cs typeface="Times New Roman" panose="02020603050405020304" pitchFamily="18" charset="0"/>
              </a:rPr>
              <a:t> </a:t>
            </a:r>
            <a:r>
              <a:rPr lang="en-US" spc="-10" dirty="0">
                <a:solidFill>
                  <a:srgbClr val="FFFFFF"/>
                </a:solidFill>
                <a:latin typeface="Times New Roman" panose="02020603050405020304" pitchFamily="18" charset="0"/>
                <a:cs typeface="Times New Roman" panose="02020603050405020304" pitchFamily="18" charset="0"/>
              </a:rPr>
              <a:t>high</a:t>
            </a:r>
            <a:r>
              <a:rPr lang="en-US" spc="-40" dirty="0">
                <a:solidFill>
                  <a:srgbClr val="FFFFFF"/>
                </a:solidFill>
                <a:latin typeface="Times New Roman" panose="02020603050405020304" pitchFamily="18" charset="0"/>
                <a:cs typeface="Times New Roman" panose="02020603050405020304" pitchFamily="18" charset="0"/>
              </a:rPr>
              <a:t> </a:t>
            </a:r>
            <a:r>
              <a:rPr lang="en-US" spc="-30" dirty="0">
                <a:solidFill>
                  <a:srgbClr val="FFFFFF"/>
                </a:solidFill>
                <a:latin typeface="Times New Roman" panose="02020603050405020304" pitchFamily="18" charset="0"/>
                <a:cs typeface="Times New Roman" panose="02020603050405020304" pitchFamily="18" charset="0"/>
              </a:rPr>
              <a:t>frequency.</a:t>
            </a:r>
            <a:endParaRPr lang="en-US" dirty="0"/>
          </a:p>
        </p:txBody>
      </p:sp>
      <p:sp>
        <p:nvSpPr>
          <p:cNvPr id="11" name="TextBox 10">
            <a:extLst>
              <a:ext uri="{FF2B5EF4-FFF2-40B4-BE49-F238E27FC236}">
                <a16:creationId xmlns:a16="http://schemas.microsoft.com/office/drawing/2014/main" id="{7C8E0444-A155-E009-F525-47430D2712A4}"/>
              </a:ext>
            </a:extLst>
          </p:cNvPr>
          <p:cNvSpPr txBox="1"/>
          <p:nvPr/>
        </p:nvSpPr>
        <p:spPr>
          <a:xfrm>
            <a:off x="3138805" y="1452898"/>
            <a:ext cx="3105150" cy="2031325"/>
          </a:xfrm>
          <a:prstGeom prst="rect">
            <a:avLst/>
          </a:prstGeom>
          <a:noFill/>
        </p:spPr>
        <p:txBody>
          <a:bodyPr wrap="square">
            <a:spAutoFit/>
          </a:bodyPr>
          <a:lstStyle/>
          <a:p>
            <a:pPr marL="12065" marR="5080" algn="just">
              <a:lnSpc>
                <a:spcPct val="100000"/>
              </a:lnSpc>
              <a:spcBef>
                <a:spcPts val="105"/>
              </a:spcBef>
              <a:buClr>
                <a:srgbClr val="B1B1B1"/>
              </a:buClr>
              <a:buSzPct val="84615"/>
              <a:tabLst>
                <a:tab pos="287020" algn="l"/>
              </a:tabLst>
            </a:pPr>
            <a:r>
              <a:rPr lang="en-US" spc="5" dirty="0">
                <a:solidFill>
                  <a:srgbClr val="FFFFFF"/>
                </a:solidFill>
                <a:latin typeface="Times New Roman" panose="02020603050405020304" pitchFamily="18" charset="0"/>
                <a:cs typeface="Times New Roman" panose="02020603050405020304" pitchFamily="18" charset="0"/>
              </a:rPr>
              <a:t>Loudness: </a:t>
            </a:r>
            <a:r>
              <a:rPr lang="en-US" spc="-5" dirty="0">
                <a:solidFill>
                  <a:srgbClr val="FFFFFF"/>
                </a:solidFill>
                <a:latin typeface="Times New Roman" panose="02020603050405020304" pitchFamily="18" charset="0"/>
                <a:cs typeface="Times New Roman" panose="02020603050405020304" pitchFamily="18" charset="0"/>
              </a:rPr>
              <a:t>is </a:t>
            </a:r>
            <a:r>
              <a:rPr lang="en-US" dirty="0">
                <a:solidFill>
                  <a:srgbClr val="FFFFFF"/>
                </a:solidFill>
                <a:latin typeface="Times New Roman" panose="02020603050405020304" pitchFamily="18" charset="0"/>
                <a:cs typeface="Times New Roman" panose="02020603050405020304" pitchFamily="18" charset="0"/>
              </a:rPr>
              <a:t>a </a:t>
            </a:r>
            <a:r>
              <a:rPr lang="en-US" spc="-10" dirty="0">
                <a:solidFill>
                  <a:srgbClr val="FFFFFF"/>
                </a:solidFill>
                <a:latin typeface="Times New Roman" panose="02020603050405020304" pitchFamily="18" charset="0"/>
                <a:cs typeface="Times New Roman" panose="02020603050405020304" pitchFamily="18" charset="0"/>
              </a:rPr>
              <a:t>degree </a:t>
            </a:r>
            <a:r>
              <a:rPr lang="en-US" dirty="0">
                <a:solidFill>
                  <a:srgbClr val="FFFFFF"/>
                </a:solidFill>
                <a:latin typeface="Times New Roman" panose="02020603050405020304" pitchFamily="18" charset="0"/>
                <a:cs typeface="Times New Roman" panose="02020603050405020304" pitchFamily="18" charset="0"/>
              </a:rPr>
              <a:t>of sensation </a:t>
            </a:r>
            <a:r>
              <a:rPr lang="en-US" spc="-10" dirty="0">
                <a:solidFill>
                  <a:srgbClr val="FFFFFF"/>
                </a:solidFill>
                <a:latin typeface="Times New Roman" panose="02020603050405020304" pitchFamily="18" charset="0"/>
                <a:cs typeface="Times New Roman" panose="02020603050405020304" pitchFamily="18" charset="0"/>
              </a:rPr>
              <a:t>produced </a:t>
            </a:r>
            <a:r>
              <a:rPr lang="en-US" dirty="0">
                <a:solidFill>
                  <a:srgbClr val="FFFFFF"/>
                </a:solidFill>
                <a:latin typeface="Times New Roman" panose="02020603050405020304" pitchFamily="18" charset="0"/>
                <a:cs typeface="Times New Roman" panose="02020603050405020304" pitchFamily="18" charset="0"/>
              </a:rPr>
              <a:t>on </a:t>
            </a:r>
            <a:r>
              <a:rPr lang="en-US" spc="-60" dirty="0">
                <a:solidFill>
                  <a:srgbClr val="FFFFFF"/>
                </a:solidFill>
                <a:latin typeface="Times New Roman" panose="02020603050405020304" pitchFamily="18" charset="0"/>
                <a:cs typeface="Times New Roman" panose="02020603050405020304" pitchFamily="18" charset="0"/>
              </a:rPr>
              <a:t>ear. </a:t>
            </a:r>
            <a:r>
              <a:rPr lang="en-US" spc="-55"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Thu</a:t>
            </a:r>
            <a:r>
              <a:rPr lang="en-US" spc="-25" dirty="0">
                <a:solidFill>
                  <a:srgbClr val="FFFFFF"/>
                </a:solidFill>
                <a:latin typeface="Times New Roman" panose="02020603050405020304" pitchFamily="18" charset="0"/>
                <a:cs typeface="Times New Roman" panose="02020603050405020304" pitchFamily="18" charset="0"/>
              </a:rPr>
              <a:t>s</a:t>
            </a:r>
            <a:r>
              <a:rPr lang="en-US" dirty="0">
                <a:solidFill>
                  <a:srgbClr val="FFFFFF"/>
                </a:solidFill>
                <a:latin typeface="Times New Roman" panose="02020603050405020304" pitchFamily="18" charset="0"/>
                <a:cs typeface="Times New Roman" panose="02020603050405020304" pitchFamily="18" charset="0"/>
              </a:rPr>
              <a:t>,</a:t>
            </a:r>
            <a:r>
              <a:rPr lang="en-US" spc="-25" dirty="0">
                <a:solidFill>
                  <a:srgbClr val="FFFFFF"/>
                </a:solidFill>
                <a:latin typeface="Times New Roman" panose="02020603050405020304" pitchFamily="18" charset="0"/>
                <a:cs typeface="Times New Roman" panose="02020603050405020304" pitchFamily="18" charset="0"/>
              </a:rPr>
              <a:t> </a:t>
            </a:r>
            <a:r>
              <a:rPr lang="en-US" dirty="0">
                <a:solidFill>
                  <a:srgbClr val="FFFFFF"/>
                </a:solidFill>
                <a:latin typeface="Times New Roman" panose="02020603050405020304" pitchFamily="18" charset="0"/>
                <a:cs typeface="Times New Roman" panose="02020603050405020304" pitchFamily="18" charset="0"/>
              </a:rPr>
              <a:t>loud</a:t>
            </a:r>
            <a:r>
              <a:rPr lang="en-US" spc="-10" dirty="0">
                <a:solidFill>
                  <a:srgbClr val="FFFFFF"/>
                </a:solidFill>
                <a:latin typeface="Times New Roman" panose="02020603050405020304" pitchFamily="18" charset="0"/>
                <a:cs typeface="Times New Roman" panose="02020603050405020304" pitchFamily="18" charset="0"/>
              </a:rPr>
              <a:t>n</a:t>
            </a:r>
            <a:r>
              <a:rPr lang="en-US" dirty="0">
                <a:solidFill>
                  <a:srgbClr val="FFFFFF"/>
                </a:solidFill>
                <a:latin typeface="Times New Roman" panose="02020603050405020304" pitchFamily="18" charset="0"/>
                <a:cs typeface="Times New Roman" panose="02020603050405020304" pitchFamily="18" charset="0"/>
              </a:rPr>
              <a:t>ess</a:t>
            </a:r>
            <a:r>
              <a:rPr lang="en-US" spc="-160" dirty="0">
                <a:solidFill>
                  <a:srgbClr val="FFFFFF"/>
                </a:solidFill>
                <a:latin typeface="Times New Roman" panose="02020603050405020304" pitchFamily="18" charset="0"/>
                <a:cs typeface="Times New Roman" panose="02020603050405020304" pitchFamily="18" charset="0"/>
              </a:rPr>
              <a:t> </a:t>
            </a:r>
            <a:r>
              <a:rPr lang="en-US" spc="-25" dirty="0">
                <a:solidFill>
                  <a:srgbClr val="FFFFFF"/>
                </a:solidFill>
                <a:latin typeface="Times New Roman" panose="02020603050405020304" pitchFamily="18" charset="0"/>
                <a:cs typeface="Times New Roman" panose="02020603050405020304" pitchFamily="18" charset="0"/>
              </a:rPr>
              <a:t>v</a:t>
            </a:r>
            <a:r>
              <a:rPr lang="en-US" dirty="0">
                <a:solidFill>
                  <a:srgbClr val="FFFFFF"/>
                </a:solidFill>
                <a:latin typeface="Times New Roman" panose="02020603050405020304" pitchFamily="18" charset="0"/>
                <a:cs typeface="Times New Roman" panose="02020603050405020304" pitchFamily="18" charset="0"/>
              </a:rPr>
              <a:t>ar</a:t>
            </a:r>
            <a:r>
              <a:rPr lang="en-US" spc="-15" dirty="0">
                <a:solidFill>
                  <a:srgbClr val="FFFFFF"/>
                </a:solidFill>
                <a:latin typeface="Times New Roman" panose="02020603050405020304" pitchFamily="18" charset="0"/>
                <a:cs typeface="Times New Roman" panose="02020603050405020304" pitchFamily="18" charset="0"/>
              </a:rPr>
              <a:t>i</a:t>
            </a:r>
            <a:r>
              <a:rPr lang="en-US" dirty="0">
                <a:solidFill>
                  <a:srgbClr val="FFFFFF"/>
                </a:solidFill>
                <a:latin typeface="Times New Roman" panose="02020603050405020304" pitchFamily="18" charset="0"/>
                <a:cs typeface="Times New Roman" panose="02020603050405020304" pitchFamily="18" charset="0"/>
              </a:rPr>
              <a:t>es</a:t>
            </a:r>
            <a:r>
              <a:rPr lang="en-US" spc="-80" dirty="0">
                <a:solidFill>
                  <a:srgbClr val="FFFFFF"/>
                </a:solidFill>
                <a:latin typeface="Times New Roman" panose="02020603050405020304" pitchFamily="18" charset="0"/>
                <a:cs typeface="Times New Roman" panose="02020603050405020304" pitchFamily="18" charset="0"/>
              </a:rPr>
              <a:t> </a:t>
            </a:r>
            <a:r>
              <a:rPr lang="en-US" dirty="0">
                <a:solidFill>
                  <a:srgbClr val="FFFFFF"/>
                </a:solidFill>
                <a:latin typeface="Times New Roman" panose="02020603050405020304" pitchFamily="18" charset="0"/>
                <a:cs typeface="Times New Roman" panose="02020603050405020304" pitchFamily="18" charset="0"/>
              </a:rPr>
              <a:t>f</a:t>
            </a:r>
            <a:r>
              <a:rPr lang="en-US" spc="-45" dirty="0">
                <a:solidFill>
                  <a:srgbClr val="FFFFFF"/>
                </a:solidFill>
                <a:latin typeface="Times New Roman" panose="02020603050405020304" pitchFamily="18" charset="0"/>
                <a:cs typeface="Times New Roman" panose="02020603050405020304" pitchFamily="18" charset="0"/>
              </a:rPr>
              <a:t>r</a:t>
            </a:r>
            <a:r>
              <a:rPr lang="en-US" dirty="0">
                <a:solidFill>
                  <a:srgbClr val="FFFFFF"/>
                </a:solidFill>
                <a:latin typeface="Times New Roman" panose="02020603050405020304" pitchFamily="18" charset="0"/>
                <a:cs typeface="Times New Roman" panose="02020603050405020304" pitchFamily="18" charset="0"/>
              </a:rPr>
              <a:t>om</a:t>
            </a:r>
            <a:r>
              <a:rPr lang="en-US" spc="-120" dirty="0">
                <a:solidFill>
                  <a:srgbClr val="FFFFFF"/>
                </a:solidFill>
                <a:latin typeface="Times New Roman" panose="02020603050405020304" pitchFamily="18" charset="0"/>
                <a:cs typeface="Times New Roman" panose="02020603050405020304" pitchFamily="18" charset="0"/>
              </a:rPr>
              <a:t> </a:t>
            </a:r>
            <a:r>
              <a:rPr lang="en-US" dirty="0">
                <a:solidFill>
                  <a:srgbClr val="FFFFFF"/>
                </a:solidFill>
                <a:latin typeface="Times New Roman" panose="02020603050405020304" pitchFamily="18" charset="0"/>
                <a:cs typeface="Times New Roman" panose="02020603050405020304" pitchFamily="18" charset="0"/>
              </a:rPr>
              <a:t>o</a:t>
            </a:r>
            <a:r>
              <a:rPr lang="en-US" spc="-10" dirty="0">
                <a:solidFill>
                  <a:srgbClr val="FFFFFF"/>
                </a:solidFill>
                <a:latin typeface="Times New Roman" panose="02020603050405020304" pitchFamily="18" charset="0"/>
                <a:cs typeface="Times New Roman" panose="02020603050405020304" pitchFamily="18" charset="0"/>
              </a:rPr>
              <a:t>n</a:t>
            </a:r>
            <a:r>
              <a:rPr lang="en-US" dirty="0">
                <a:solidFill>
                  <a:srgbClr val="FFFFFF"/>
                </a:solidFill>
                <a:latin typeface="Times New Roman" panose="02020603050405020304" pitchFamily="18" charset="0"/>
                <a:cs typeface="Times New Roman" panose="02020603050405020304" pitchFamily="18" charset="0"/>
              </a:rPr>
              <a:t>e</a:t>
            </a:r>
            <a:r>
              <a:rPr lang="en-US" spc="-60" dirty="0">
                <a:solidFill>
                  <a:srgbClr val="FFFFFF"/>
                </a:solidFill>
                <a:latin typeface="Times New Roman" panose="02020603050405020304" pitchFamily="18" charset="0"/>
                <a:cs typeface="Times New Roman" panose="02020603050405020304" pitchFamily="18" charset="0"/>
              </a:rPr>
              <a:t> </a:t>
            </a:r>
            <a:r>
              <a:rPr lang="en-US" dirty="0">
                <a:solidFill>
                  <a:srgbClr val="FFFFFF"/>
                </a:solidFill>
                <a:latin typeface="Times New Roman" panose="02020603050405020304" pitchFamily="18" charset="0"/>
                <a:cs typeface="Times New Roman" panose="02020603050405020304" pitchFamily="18" charset="0"/>
              </a:rPr>
              <a:t>l</a:t>
            </a:r>
            <a:r>
              <a:rPr lang="en-US" spc="-15" dirty="0">
                <a:solidFill>
                  <a:srgbClr val="FFFFFF"/>
                </a:solidFill>
                <a:latin typeface="Times New Roman" panose="02020603050405020304" pitchFamily="18" charset="0"/>
                <a:cs typeface="Times New Roman" panose="02020603050405020304" pitchFamily="18" charset="0"/>
              </a:rPr>
              <a:t>i</a:t>
            </a:r>
            <a:r>
              <a:rPr lang="en-US" dirty="0">
                <a:solidFill>
                  <a:srgbClr val="FFFFFF"/>
                </a:solidFill>
                <a:latin typeface="Times New Roman" panose="02020603050405020304" pitchFamily="18" charset="0"/>
                <a:cs typeface="Times New Roman" panose="02020603050405020304" pitchFamily="18" charset="0"/>
              </a:rPr>
              <a:t>s</a:t>
            </a:r>
            <a:r>
              <a:rPr lang="en-US" spc="-35" dirty="0">
                <a:solidFill>
                  <a:srgbClr val="FFFFFF"/>
                </a:solidFill>
                <a:latin typeface="Times New Roman" panose="02020603050405020304" pitchFamily="18" charset="0"/>
                <a:cs typeface="Times New Roman" panose="02020603050405020304" pitchFamily="18" charset="0"/>
              </a:rPr>
              <a:t>t</a:t>
            </a:r>
            <a:r>
              <a:rPr lang="en-US" dirty="0">
                <a:solidFill>
                  <a:srgbClr val="FFFFFF"/>
                </a:solidFill>
                <a:latin typeface="Times New Roman" panose="02020603050405020304" pitchFamily="18" charset="0"/>
                <a:cs typeface="Times New Roman" panose="02020603050405020304" pitchFamily="18" charset="0"/>
              </a:rPr>
              <a:t>ener</a:t>
            </a:r>
            <a:r>
              <a:rPr lang="en-US" spc="-145" dirty="0">
                <a:solidFill>
                  <a:srgbClr val="FFFFFF"/>
                </a:solidFill>
                <a:latin typeface="Times New Roman" panose="02020603050405020304" pitchFamily="18" charset="0"/>
                <a:cs typeface="Times New Roman" panose="02020603050405020304" pitchFamily="18" charset="0"/>
              </a:rPr>
              <a:t> </a:t>
            </a:r>
            <a:r>
              <a:rPr lang="en-US" spc="-35" dirty="0">
                <a:solidFill>
                  <a:srgbClr val="FFFFFF"/>
                </a:solidFill>
                <a:latin typeface="Times New Roman" panose="02020603050405020304" pitchFamily="18" charset="0"/>
                <a:cs typeface="Times New Roman" panose="02020603050405020304" pitchFamily="18" charset="0"/>
              </a:rPr>
              <a:t>t</a:t>
            </a:r>
            <a:r>
              <a:rPr lang="en-US" dirty="0">
                <a:solidFill>
                  <a:srgbClr val="FFFFFF"/>
                </a:solidFill>
                <a:latin typeface="Times New Roman" panose="02020603050405020304" pitchFamily="18" charset="0"/>
                <a:cs typeface="Times New Roman" panose="02020603050405020304" pitchFamily="18" charset="0"/>
              </a:rPr>
              <a:t>o</a:t>
            </a:r>
            <a:r>
              <a:rPr lang="en-US" spc="-155" dirty="0">
                <a:solidFill>
                  <a:srgbClr val="FFFFFF"/>
                </a:solidFill>
                <a:latin typeface="Times New Roman" panose="02020603050405020304" pitchFamily="18" charset="0"/>
                <a:cs typeface="Times New Roman" panose="02020603050405020304" pitchFamily="18" charset="0"/>
              </a:rPr>
              <a:t> </a:t>
            </a:r>
            <a:r>
              <a:rPr lang="en-US" dirty="0">
                <a:solidFill>
                  <a:srgbClr val="FFFFFF"/>
                </a:solidFill>
                <a:latin typeface="Times New Roman" panose="02020603050405020304" pitchFamily="18" charset="0"/>
                <a:cs typeface="Times New Roman" panose="02020603050405020304" pitchFamily="18" charset="0"/>
              </a:rPr>
              <a:t>a</a:t>
            </a:r>
            <a:r>
              <a:rPr lang="en-US" spc="-10" dirty="0">
                <a:solidFill>
                  <a:srgbClr val="FFFFFF"/>
                </a:solidFill>
                <a:latin typeface="Times New Roman" panose="02020603050405020304" pitchFamily="18" charset="0"/>
                <a:cs typeface="Times New Roman" panose="02020603050405020304" pitchFamily="18" charset="0"/>
              </a:rPr>
              <a:t>n</a:t>
            </a:r>
            <a:r>
              <a:rPr lang="en-US" dirty="0">
                <a:solidFill>
                  <a:srgbClr val="FFFFFF"/>
                </a:solidFill>
                <a:latin typeface="Times New Roman" panose="02020603050405020304" pitchFamily="18" charset="0"/>
                <a:cs typeface="Times New Roman" panose="02020603050405020304" pitchFamily="18" charset="0"/>
              </a:rPr>
              <a:t>othe</a:t>
            </a:r>
            <a:r>
              <a:rPr lang="en-US" spc="-235" dirty="0">
                <a:solidFill>
                  <a:srgbClr val="FFFFFF"/>
                </a:solidFill>
                <a:latin typeface="Times New Roman" panose="02020603050405020304" pitchFamily="18" charset="0"/>
                <a:cs typeface="Times New Roman" panose="02020603050405020304" pitchFamily="18" charset="0"/>
              </a:rPr>
              <a:t>r</a:t>
            </a:r>
            <a:r>
              <a:rPr lang="en-US"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Loudness</a:t>
            </a:r>
            <a:r>
              <a:rPr lang="en-US" spc="-155"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depends</a:t>
            </a:r>
            <a:r>
              <a:rPr lang="en-US" spc="-105"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upon</a:t>
            </a:r>
            <a:r>
              <a:rPr lang="en-US" spc="-70"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intensity</a:t>
            </a:r>
            <a:r>
              <a:rPr lang="en-US" spc="-155" dirty="0">
                <a:solidFill>
                  <a:srgbClr val="FFFFFF"/>
                </a:solidFill>
                <a:latin typeface="Times New Roman" panose="02020603050405020304" pitchFamily="18" charset="0"/>
                <a:cs typeface="Times New Roman" panose="02020603050405020304" pitchFamily="18" charset="0"/>
              </a:rPr>
              <a:t> </a:t>
            </a:r>
            <a:r>
              <a:rPr lang="en-US" dirty="0">
                <a:solidFill>
                  <a:srgbClr val="FFFFFF"/>
                </a:solidFill>
                <a:latin typeface="Times New Roman" panose="02020603050405020304" pitchFamily="18" charset="0"/>
                <a:cs typeface="Times New Roman" panose="02020603050405020304" pitchFamily="18" charset="0"/>
              </a:rPr>
              <a:t>and</a:t>
            </a:r>
            <a:r>
              <a:rPr lang="en-US" spc="-75" dirty="0">
                <a:solidFill>
                  <a:srgbClr val="FFFFFF"/>
                </a:solidFill>
                <a:latin typeface="Times New Roman" panose="02020603050405020304" pitchFamily="18" charset="0"/>
                <a:cs typeface="Times New Roman" panose="02020603050405020304" pitchFamily="18" charset="0"/>
              </a:rPr>
              <a:t> </a:t>
            </a:r>
            <a:r>
              <a:rPr lang="en-US" dirty="0">
                <a:solidFill>
                  <a:srgbClr val="FFFFFF"/>
                </a:solidFill>
                <a:latin typeface="Times New Roman" panose="02020603050405020304" pitchFamily="18" charset="0"/>
                <a:cs typeface="Times New Roman" panose="02020603050405020304" pitchFamily="18" charset="0"/>
              </a:rPr>
              <a:t>also</a:t>
            </a:r>
            <a:r>
              <a:rPr lang="en-US" spc="-130"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upon</a:t>
            </a:r>
            <a:r>
              <a:rPr lang="en-US" spc="-95"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the </a:t>
            </a:r>
            <a:r>
              <a:rPr lang="en-US" spc="-635" dirty="0">
                <a:solidFill>
                  <a:srgbClr val="FFFFFF"/>
                </a:solidFill>
                <a:latin typeface="Times New Roman" panose="02020603050405020304" pitchFamily="18" charset="0"/>
                <a:cs typeface="Times New Roman" panose="02020603050405020304" pitchFamily="18" charset="0"/>
              </a:rPr>
              <a:t> </a:t>
            </a:r>
            <a:r>
              <a:rPr lang="en-US" spc="-10" dirty="0">
                <a:solidFill>
                  <a:srgbClr val="FFFFFF"/>
                </a:solidFill>
                <a:latin typeface="Times New Roman" panose="02020603050405020304" pitchFamily="18" charset="0"/>
                <a:cs typeface="Times New Roman" panose="02020603050405020304" pitchFamily="18" charset="0"/>
              </a:rPr>
              <a:t>sensitiveness </a:t>
            </a:r>
            <a:r>
              <a:rPr lang="en-US" dirty="0">
                <a:solidFill>
                  <a:srgbClr val="FFFFFF"/>
                </a:solidFill>
                <a:latin typeface="Times New Roman" panose="02020603050405020304" pitchFamily="18" charset="0"/>
                <a:cs typeface="Times New Roman" panose="02020603050405020304" pitchFamily="18" charset="0"/>
              </a:rPr>
              <a:t>of </a:t>
            </a:r>
            <a:r>
              <a:rPr lang="en-US" spc="-5" dirty="0">
                <a:solidFill>
                  <a:srgbClr val="FFFFFF"/>
                </a:solidFill>
                <a:latin typeface="Times New Roman" panose="02020603050405020304" pitchFamily="18" charset="0"/>
                <a:cs typeface="Times New Roman" panose="02020603050405020304" pitchFamily="18" charset="0"/>
              </a:rPr>
              <a:t>the </a:t>
            </a:r>
            <a:r>
              <a:rPr lang="en-US" spc="-60" dirty="0">
                <a:solidFill>
                  <a:srgbClr val="FFFFFF"/>
                </a:solidFill>
                <a:latin typeface="Times New Roman" panose="02020603050405020304" pitchFamily="18" charset="0"/>
                <a:cs typeface="Times New Roman" panose="02020603050405020304" pitchFamily="18" charset="0"/>
              </a:rPr>
              <a:t>ear. </a:t>
            </a:r>
            <a:endParaRPr lang="en-US"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1278098-80B0-5DCE-9506-409FF92F90BA}"/>
              </a:ext>
            </a:extLst>
          </p:cNvPr>
          <p:cNvSpPr txBox="1"/>
          <p:nvPr/>
        </p:nvSpPr>
        <p:spPr>
          <a:xfrm>
            <a:off x="6309995" y="3429000"/>
            <a:ext cx="2773045" cy="2031325"/>
          </a:xfrm>
          <a:prstGeom prst="rect">
            <a:avLst/>
          </a:prstGeom>
          <a:noFill/>
        </p:spPr>
        <p:txBody>
          <a:bodyPr wrap="square">
            <a:spAutoFit/>
          </a:bodyPr>
          <a:lstStyle/>
          <a:p>
            <a:pPr marL="12065" marR="5080" algn="just">
              <a:lnSpc>
                <a:spcPct val="100000"/>
              </a:lnSpc>
              <a:spcBef>
                <a:spcPts val="600"/>
              </a:spcBef>
              <a:buClr>
                <a:srgbClr val="B1B1B1"/>
              </a:buClr>
              <a:buSzPct val="84615"/>
              <a:tabLst>
                <a:tab pos="287020" algn="l"/>
              </a:tabLst>
            </a:pPr>
            <a:r>
              <a:rPr lang="en-US" spc="-60" dirty="0">
                <a:solidFill>
                  <a:srgbClr val="FFFFFF"/>
                </a:solidFill>
                <a:latin typeface="Times New Roman" panose="02020603050405020304" pitchFamily="18" charset="0"/>
                <a:cs typeface="Times New Roman" panose="02020603050405020304" pitchFamily="18" charset="0"/>
              </a:rPr>
              <a:t>* I</a:t>
            </a:r>
            <a:r>
              <a:rPr lang="en-US" dirty="0">
                <a:solidFill>
                  <a:srgbClr val="FFFFFF"/>
                </a:solidFill>
                <a:latin typeface="Times New Roman" panose="02020603050405020304" pitchFamily="18" charset="0"/>
                <a:cs typeface="Times New Roman" panose="02020603050405020304" pitchFamily="18" charset="0"/>
              </a:rPr>
              <a:t>t</a:t>
            </a:r>
            <a:r>
              <a:rPr lang="en-US" spc="-75" dirty="0">
                <a:solidFill>
                  <a:srgbClr val="FFFFFF"/>
                </a:solidFill>
                <a:latin typeface="Times New Roman" panose="02020603050405020304" pitchFamily="18" charset="0"/>
                <a:cs typeface="Times New Roman" panose="02020603050405020304" pitchFamily="18" charset="0"/>
              </a:rPr>
              <a:t> </a:t>
            </a:r>
            <a:r>
              <a:rPr lang="en-US" dirty="0">
                <a:solidFill>
                  <a:srgbClr val="FFFFFF"/>
                </a:solidFill>
                <a:latin typeface="Times New Roman" panose="02020603050405020304" pitchFamily="18" charset="0"/>
                <a:cs typeface="Times New Roman" panose="02020603050405020304" pitchFamily="18" charset="0"/>
              </a:rPr>
              <a:t>helps</a:t>
            </a:r>
            <a:r>
              <a:rPr lang="en-US" spc="-114"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u</a:t>
            </a:r>
            <a:r>
              <a:rPr lang="en-US" dirty="0">
                <a:solidFill>
                  <a:srgbClr val="FFFFFF"/>
                </a:solidFill>
                <a:latin typeface="Times New Roman" panose="02020603050405020304" pitchFamily="18" charset="0"/>
                <a:cs typeface="Times New Roman" panose="02020603050405020304" pitchFamily="18" charset="0"/>
              </a:rPr>
              <a:t>s</a:t>
            </a:r>
            <a:r>
              <a:rPr lang="en-US" spc="-95" dirty="0">
                <a:solidFill>
                  <a:srgbClr val="FFFFFF"/>
                </a:solidFill>
                <a:latin typeface="Times New Roman" panose="02020603050405020304" pitchFamily="18" charset="0"/>
                <a:cs typeface="Times New Roman" panose="02020603050405020304" pitchFamily="18" charset="0"/>
              </a:rPr>
              <a:t> </a:t>
            </a:r>
            <a:r>
              <a:rPr lang="en-US" spc="-35" dirty="0">
                <a:solidFill>
                  <a:srgbClr val="FFFFFF"/>
                </a:solidFill>
                <a:latin typeface="Times New Roman" panose="02020603050405020304" pitchFamily="18" charset="0"/>
                <a:cs typeface="Times New Roman" panose="02020603050405020304" pitchFamily="18" charset="0"/>
              </a:rPr>
              <a:t>t</a:t>
            </a:r>
            <a:r>
              <a:rPr lang="en-US" dirty="0">
                <a:solidFill>
                  <a:srgbClr val="FFFFFF"/>
                </a:solidFill>
                <a:latin typeface="Times New Roman" panose="02020603050405020304" pitchFamily="18" charset="0"/>
                <a:cs typeface="Times New Roman" panose="02020603050405020304" pitchFamily="18" charset="0"/>
              </a:rPr>
              <a:t>o</a:t>
            </a:r>
            <a:r>
              <a:rPr lang="en-US" spc="-145"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distin</a:t>
            </a:r>
            <a:r>
              <a:rPr lang="en-US" spc="-15" dirty="0">
                <a:solidFill>
                  <a:srgbClr val="FFFFFF"/>
                </a:solidFill>
                <a:latin typeface="Times New Roman" panose="02020603050405020304" pitchFamily="18" charset="0"/>
                <a:cs typeface="Times New Roman" panose="02020603050405020304" pitchFamily="18" charset="0"/>
              </a:rPr>
              <a:t>g</a:t>
            </a:r>
            <a:r>
              <a:rPr lang="en-US" spc="-5" dirty="0">
                <a:solidFill>
                  <a:srgbClr val="FFFFFF"/>
                </a:solidFill>
                <a:latin typeface="Times New Roman" panose="02020603050405020304" pitchFamily="18" charset="0"/>
                <a:cs typeface="Times New Roman" panose="02020603050405020304" pitchFamily="18" charset="0"/>
              </a:rPr>
              <a:t>uis</a:t>
            </a:r>
            <a:r>
              <a:rPr lang="en-US" dirty="0">
                <a:solidFill>
                  <a:srgbClr val="FFFFFF"/>
                </a:solidFill>
                <a:latin typeface="Times New Roman" panose="02020603050405020304" pitchFamily="18" charset="0"/>
                <a:cs typeface="Times New Roman" panose="02020603050405020304" pitchFamily="18" charset="0"/>
              </a:rPr>
              <a:t>h</a:t>
            </a:r>
            <a:r>
              <a:rPr lang="en-US" spc="-60"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bet</a:t>
            </a:r>
            <a:r>
              <a:rPr lang="en-US" spc="-55" dirty="0">
                <a:solidFill>
                  <a:srgbClr val="FFFFFF"/>
                </a:solidFill>
                <a:latin typeface="Times New Roman" panose="02020603050405020304" pitchFamily="18" charset="0"/>
                <a:cs typeface="Times New Roman" panose="02020603050405020304" pitchFamily="18" charset="0"/>
              </a:rPr>
              <a:t>w</a:t>
            </a:r>
            <a:r>
              <a:rPr lang="en-US" dirty="0">
                <a:solidFill>
                  <a:srgbClr val="FFFFFF"/>
                </a:solidFill>
                <a:latin typeface="Times New Roman" panose="02020603050405020304" pitchFamily="18" charset="0"/>
                <a:cs typeface="Times New Roman" panose="02020603050405020304" pitchFamily="18" charset="0"/>
              </a:rPr>
              <a:t>een</a:t>
            </a:r>
            <a:r>
              <a:rPr lang="en-US" spc="-60"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m</a:t>
            </a:r>
            <a:r>
              <a:rPr lang="en-US" spc="5" dirty="0">
                <a:solidFill>
                  <a:srgbClr val="FFFFFF"/>
                </a:solidFill>
                <a:latin typeface="Times New Roman" panose="02020603050405020304" pitchFamily="18" charset="0"/>
                <a:cs typeface="Times New Roman" panose="02020603050405020304" pitchFamily="18" charset="0"/>
              </a:rPr>
              <a:t>u</a:t>
            </a:r>
            <a:r>
              <a:rPr lang="en-US" dirty="0">
                <a:solidFill>
                  <a:srgbClr val="FFFFFF"/>
                </a:solidFill>
                <a:latin typeface="Times New Roman" panose="02020603050405020304" pitchFamily="18" charset="0"/>
                <a:cs typeface="Times New Roman" panose="02020603050405020304" pitchFamily="18" charset="0"/>
              </a:rPr>
              <a:t>sical</a:t>
            </a:r>
            <a:r>
              <a:rPr lang="en-US" spc="-35"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n</a:t>
            </a:r>
            <a:r>
              <a:rPr lang="en-US" spc="-10" dirty="0">
                <a:solidFill>
                  <a:srgbClr val="FFFFFF"/>
                </a:solidFill>
                <a:latin typeface="Times New Roman" panose="02020603050405020304" pitchFamily="18" charset="0"/>
                <a:cs typeface="Times New Roman" panose="02020603050405020304" pitchFamily="18" charset="0"/>
              </a:rPr>
              <a:t>o</a:t>
            </a:r>
            <a:r>
              <a:rPr lang="en-US" spc="-35" dirty="0">
                <a:solidFill>
                  <a:srgbClr val="FFFFFF"/>
                </a:solidFill>
                <a:latin typeface="Times New Roman" panose="02020603050405020304" pitchFamily="18" charset="0"/>
                <a:cs typeface="Times New Roman" panose="02020603050405020304" pitchFamily="18" charset="0"/>
              </a:rPr>
              <a:t>t</a:t>
            </a:r>
            <a:r>
              <a:rPr lang="en-US" dirty="0">
                <a:solidFill>
                  <a:srgbClr val="FFFFFF"/>
                </a:solidFill>
                <a:latin typeface="Times New Roman" panose="02020603050405020304" pitchFamily="18" charset="0"/>
                <a:cs typeface="Times New Roman" panose="02020603050405020304" pitchFamily="18" charset="0"/>
              </a:rPr>
              <a:t>es  </a:t>
            </a:r>
            <a:r>
              <a:rPr lang="en-US" spc="-10" dirty="0">
                <a:solidFill>
                  <a:srgbClr val="FFFFFF"/>
                </a:solidFill>
                <a:latin typeface="Times New Roman" panose="02020603050405020304" pitchFamily="18" charset="0"/>
                <a:cs typeface="Times New Roman" panose="02020603050405020304" pitchFamily="18" charset="0"/>
              </a:rPr>
              <a:t>emitted</a:t>
            </a:r>
            <a:r>
              <a:rPr lang="en-US" spc="-30" dirty="0">
                <a:solidFill>
                  <a:srgbClr val="FFFFFF"/>
                </a:solidFill>
                <a:latin typeface="Times New Roman" panose="02020603050405020304" pitchFamily="18" charset="0"/>
                <a:cs typeface="Times New Roman" panose="02020603050405020304" pitchFamily="18" charset="0"/>
              </a:rPr>
              <a:t> </a:t>
            </a:r>
            <a:r>
              <a:rPr lang="en-US" spc="-15" dirty="0">
                <a:solidFill>
                  <a:srgbClr val="FFFFFF"/>
                </a:solidFill>
                <a:latin typeface="Times New Roman" panose="02020603050405020304" pitchFamily="18" charset="0"/>
                <a:cs typeface="Times New Roman" panose="02020603050405020304" pitchFamily="18" charset="0"/>
              </a:rPr>
              <a:t>by</a:t>
            </a:r>
            <a:r>
              <a:rPr lang="en-US" spc="-130" dirty="0">
                <a:solidFill>
                  <a:srgbClr val="FFFFFF"/>
                </a:solidFill>
                <a:latin typeface="Times New Roman" panose="02020603050405020304" pitchFamily="18" charset="0"/>
                <a:cs typeface="Times New Roman" panose="02020603050405020304" pitchFamily="18" charset="0"/>
              </a:rPr>
              <a:t> </a:t>
            </a:r>
            <a:r>
              <a:rPr lang="en-US" spc="-10" dirty="0">
                <a:solidFill>
                  <a:srgbClr val="FFFFFF"/>
                </a:solidFill>
                <a:latin typeface="Times New Roman" panose="02020603050405020304" pitchFamily="18" charset="0"/>
                <a:cs typeface="Times New Roman" panose="02020603050405020304" pitchFamily="18" charset="0"/>
              </a:rPr>
              <a:t>different</a:t>
            </a:r>
            <a:r>
              <a:rPr lang="en-US" spc="-75" dirty="0">
                <a:solidFill>
                  <a:srgbClr val="FFFFFF"/>
                </a:solidFill>
                <a:latin typeface="Times New Roman" panose="02020603050405020304" pitchFamily="18" charset="0"/>
                <a:cs typeface="Times New Roman" panose="02020603050405020304" pitchFamily="18" charset="0"/>
              </a:rPr>
              <a:t> </a:t>
            </a:r>
            <a:r>
              <a:rPr lang="en-US" dirty="0">
                <a:solidFill>
                  <a:srgbClr val="FFFFFF"/>
                </a:solidFill>
                <a:latin typeface="Times New Roman" panose="02020603050405020304" pitchFamily="18" charset="0"/>
                <a:cs typeface="Times New Roman" panose="02020603050405020304" pitchFamily="18" charset="0"/>
              </a:rPr>
              <a:t>musical</a:t>
            </a:r>
            <a:r>
              <a:rPr lang="en-US" spc="-30"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instruments</a:t>
            </a:r>
            <a:r>
              <a:rPr lang="en-US" spc="-160" dirty="0">
                <a:solidFill>
                  <a:srgbClr val="FFFFFF"/>
                </a:solidFill>
                <a:latin typeface="Times New Roman" panose="02020603050405020304" pitchFamily="18" charset="0"/>
                <a:cs typeface="Times New Roman" panose="02020603050405020304" pitchFamily="18" charset="0"/>
              </a:rPr>
              <a:t> </a:t>
            </a:r>
            <a:r>
              <a:rPr lang="en-US" dirty="0">
                <a:solidFill>
                  <a:srgbClr val="FFFFFF"/>
                </a:solidFill>
                <a:latin typeface="Times New Roman" panose="02020603050405020304" pitchFamily="18" charset="0"/>
                <a:cs typeface="Times New Roman" panose="02020603050405020304" pitchFamily="18" charset="0"/>
              </a:rPr>
              <a:t>and</a:t>
            </a:r>
            <a:r>
              <a:rPr lang="en-US" spc="-80" dirty="0">
                <a:solidFill>
                  <a:srgbClr val="FFFFFF"/>
                </a:solidFill>
                <a:latin typeface="Times New Roman" panose="02020603050405020304" pitchFamily="18" charset="0"/>
                <a:cs typeface="Times New Roman" panose="02020603050405020304" pitchFamily="18" charset="0"/>
              </a:rPr>
              <a:t> </a:t>
            </a:r>
            <a:r>
              <a:rPr lang="en-US" spc="-25" dirty="0">
                <a:solidFill>
                  <a:srgbClr val="FFFFFF"/>
                </a:solidFill>
                <a:latin typeface="Times New Roman" panose="02020603050405020304" pitchFamily="18" charset="0"/>
                <a:cs typeface="Times New Roman" panose="02020603050405020304" pitchFamily="18" charset="0"/>
              </a:rPr>
              <a:t>voice</a:t>
            </a:r>
            <a:r>
              <a:rPr lang="en-US" spc="-135" dirty="0">
                <a:solidFill>
                  <a:srgbClr val="FFFFFF"/>
                </a:solidFill>
                <a:latin typeface="Times New Roman" panose="02020603050405020304" pitchFamily="18" charset="0"/>
                <a:cs typeface="Times New Roman" panose="02020603050405020304" pitchFamily="18" charset="0"/>
              </a:rPr>
              <a:t> </a:t>
            </a:r>
            <a:r>
              <a:rPr lang="en-US" dirty="0">
                <a:solidFill>
                  <a:srgbClr val="FFFFFF"/>
                </a:solidFill>
                <a:latin typeface="Times New Roman" panose="02020603050405020304" pitchFamily="18" charset="0"/>
                <a:cs typeface="Times New Roman" panose="02020603050405020304" pitchFamily="18" charset="0"/>
              </a:rPr>
              <a:t>of </a:t>
            </a:r>
            <a:r>
              <a:rPr lang="en-US" spc="-640" dirty="0">
                <a:solidFill>
                  <a:srgbClr val="FFFFFF"/>
                </a:solidFill>
                <a:latin typeface="Times New Roman" panose="02020603050405020304" pitchFamily="18" charset="0"/>
                <a:cs typeface="Times New Roman" panose="02020603050405020304" pitchFamily="18" charset="0"/>
              </a:rPr>
              <a:t> </a:t>
            </a:r>
            <a:r>
              <a:rPr lang="en-US" spc="-10" dirty="0">
                <a:solidFill>
                  <a:srgbClr val="FFFFFF"/>
                </a:solidFill>
                <a:latin typeface="Times New Roman" panose="02020603050405020304" pitchFamily="18" charset="0"/>
                <a:cs typeface="Times New Roman" panose="02020603050405020304" pitchFamily="18" charset="0"/>
              </a:rPr>
              <a:t>different </a:t>
            </a:r>
            <a:r>
              <a:rPr lang="en-US" spc="-5" dirty="0">
                <a:solidFill>
                  <a:srgbClr val="FFFFFF"/>
                </a:solidFill>
                <a:latin typeface="Times New Roman" panose="02020603050405020304" pitchFamily="18" charset="0"/>
                <a:cs typeface="Times New Roman" panose="02020603050405020304" pitchFamily="18" charset="0"/>
              </a:rPr>
              <a:t>persons </a:t>
            </a:r>
            <a:r>
              <a:rPr lang="en-US" spc="-15" dirty="0">
                <a:solidFill>
                  <a:srgbClr val="FFFFFF"/>
                </a:solidFill>
                <a:latin typeface="Times New Roman" panose="02020603050405020304" pitchFamily="18" charset="0"/>
                <a:cs typeface="Times New Roman" panose="02020603050405020304" pitchFamily="18" charset="0"/>
              </a:rPr>
              <a:t>even </a:t>
            </a:r>
            <a:r>
              <a:rPr lang="en-US" spc="-5" dirty="0">
                <a:solidFill>
                  <a:srgbClr val="FFFFFF"/>
                </a:solidFill>
                <a:latin typeface="Times New Roman" panose="02020603050405020304" pitchFamily="18" charset="0"/>
                <a:cs typeface="Times New Roman" panose="02020603050405020304" pitchFamily="18" charset="0"/>
              </a:rPr>
              <a:t>though the </a:t>
            </a:r>
            <a:r>
              <a:rPr lang="en-US" dirty="0">
                <a:solidFill>
                  <a:srgbClr val="FFFFFF"/>
                </a:solidFill>
                <a:latin typeface="Times New Roman" panose="02020603050405020304" pitchFamily="18" charset="0"/>
                <a:cs typeface="Times New Roman" panose="02020603050405020304" pitchFamily="18" charset="0"/>
              </a:rPr>
              <a:t>sounds </a:t>
            </a:r>
            <a:r>
              <a:rPr lang="en-US" spc="-30" dirty="0">
                <a:solidFill>
                  <a:srgbClr val="FFFFFF"/>
                </a:solidFill>
                <a:latin typeface="Times New Roman" panose="02020603050405020304" pitchFamily="18" charset="0"/>
                <a:cs typeface="Times New Roman" panose="02020603050405020304" pitchFamily="18" charset="0"/>
              </a:rPr>
              <a:t>have </a:t>
            </a:r>
            <a:r>
              <a:rPr lang="en-US" spc="-5" dirty="0">
                <a:solidFill>
                  <a:srgbClr val="FFFFFF"/>
                </a:solidFill>
                <a:latin typeface="Times New Roman" panose="02020603050405020304" pitchFamily="18" charset="0"/>
                <a:cs typeface="Times New Roman" panose="02020603050405020304" pitchFamily="18" charset="0"/>
              </a:rPr>
              <a:t>the </a:t>
            </a:r>
            <a:r>
              <a:rPr lang="en-US" dirty="0">
                <a:solidFill>
                  <a:srgbClr val="FFFFFF"/>
                </a:solidFill>
                <a:latin typeface="Times New Roman" panose="02020603050405020304" pitchFamily="18" charset="0"/>
                <a:cs typeface="Times New Roman" panose="02020603050405020304" pitchFamily="18" charset="0"/>
              </a:rPr>
              <a:t> same</a:t>
            </a:r>
            <a:r>
              <a:rPr lang="en-US" spc="-120" dirty="0">
                <a:solidFill>
                  <a:srgbClr val="FFFFFF"/>
                </a:solidFill>
                <a:latin typeface="Times New Roman" panose="02020603050405020304" pitchFamily="18" charset="0"/>
                <a:cs typeface="Times New Roman" panose="02020603050405020304" pitchFamily="18" charset="0"/>
              </a:rPr>
              <a:t> </a:t>
            </a:r>
            <a:r>
              <a:rPr lang="en-US" spc="-10" dirty="0">
                <a:solidFill>
                  <a:srgbClr val="FFFFFF"/>
                </a:solidFill>
                <a:latin typeface="Times New Roman" panose="02020603050405020304" pitchFamily="18" charset="0"/>
                <a:cs typeface="Times New Roman" panose="02020603050405020304" pitchFamily="18" charset="0"/>
              </a:rPr>
              <a:t>pitch</a:t>
            </a:r>
            <a:r>
              <a:rPr lang="en-US" spc="-114" dirty="0">
                <a:solidFill>
                  <a:srgbClr val="FFFFFF"/>
                </a:solidFill>
                <a:latin typeface="Times New Roman" panose="02020603050405020304" pitchFamily="18" charset="0"/>
                <a:cs typeface="Times New Roman" panose="02020603050405020304" pitchFamily="18" charset="0"/>
              </a:rPr>
              <a:t> </a:t>
            </a:r>
            <a:r>
              <a:rPr lang="en-US" dirty="0">
                <a:solidFill>
                  <a:srgbClr val="FFFFFF"/>
                </a:solidFill>
                <a:latin typeface="Times New Roman" panose="02020603050405020304" pitchFamily="18" charset="0"/>
                <a:cs typeface="Times New Roman" panose="02020603050405020304" pitchFamily="18" charset="0"/>
              </a:rPr>
              <a:t>and</a:t>
            </a:r>
            <a:r>
              <a:rPr lang="en-US" spc="-10"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loudness.</a:t>
            </a:r>
            <a:endParaRPr lang="en-US"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E931C152-E467-6E1D-AC84-C2670AE77E23}"/>
              </a:ext>
            </a:extLst>
          </p:cNvPr>
          <p:cNvSpPr txBox="1"/>
          <p:nvPr/>
        </p:nvSpPr>
        <p:spPr>
          <a:xfrm>
            <a:off x="6324600" y="1477189"/>
            <a:ext cx="3288175" cy="2031325"/>
          </a:xfrm>
          <a:prstGeom prst="rect">
            <a:avLst/>
          </a:prstGeom>
          <a:noFill/>
        </p:spPr>
        <p:txBody>
          <a:bodyPr wrap="square">
            <a:spAutoFit/>
          </a:bodyPr>
          <a:lstStyle/>
          <a:p>
            <a:pPr marL="12065" marR="594360" algn="just">
              <a:lnSpc>
                <a:spcPct val="100000"/>
              </a:lnSpc>
              <a:spcBef>
                <a:spcPts val="105"/>
              </a:spcBef>
              <a:buClr>
                <a:srgbClr val="B1B1B1"/>
              </a:buClr>
              <a:buSzPct val="84615"/>
              <a:tabLst>
                <a:tab pos="287020" algn="l"/>
              </a:tabLst>
            </a:pPr>
            <a:r>
              <a:rPr lang="en-US" spc="-30" dirty="0">
                <a:solidFill>
                  <a:srgbClr val="FFFFFF"/>
                </a:solidFill>
                <a:latin typeface="Times New Roman" panose="02020603050405020304" pitchFamily="18" charset="0"/>
                <a:cs typeface="Times New Roman" panose="02020603050405020304" pitchFamily="18" charset="0"/>
              </a:rPr>
              <a:t>It </a:t>
            </a:r>
            <a:r>
              <a:rPr lang="en-US" spc="-5" dirty="0">
                <a:solidFill>
                  <a:srgbClr val="FFFFFF"/>
                </a:solidFill>
                <a:latin typeface="Times New Roman" panose="02020603050405020304" pitchFamily="18" charset="0"/>
                <a:cs typeface="Times New Roman" panose="02020603050405020304" pitchFamily="18" charset="0"/>
              </a:rPr>
              <a:t>is the quality </a:t>
            </a:r>
            <a:r>
              <a:rPr lang="en-US" dirty="0">
                <a:solidFill>
                  <a:srgbClr val="FFFFFF"/>
                </a:solidFill>
                <a:latin typeface="Times New Roman" panose="02020603050405020304" pitchFamily="18" charset="0"/>
                <a:cs typeface="Times New Roman" panose="02020603050405020304" pitchFamily="18" charset="0"/>
              </a:rPr>
              <a:t>of sound </a:t>
            </a:r>
            <a:r>
              <a:rPr lang="en-US" spc="-5" dirty="0">
                <a:solidFill>
                  <a:srgbClr val="FFFFFF"/>
                </a:solidFill>
                <a:latin typeface="Times New Roman" panose="02020603050405020304" pitchFamily="18" charset="0"/>
                <a:cs typeface="Times New Roman" panose="02020603050405020304" pitchFamily="18" charset="0"/>
              </a:rPr>
              <a:t>which </a:t>
            </a:r>
            <a:r>
              <a:rPr lang="en-US" dirty="0">
                <a:solidFill>
                  <a:srgbClr val="FFFFFF"/>
                </a:solidFill>
                <a:latin typeface="Times New Roman" panose="02020603050405020304" pitchFamily="18" charset="0"/>
                <a:cs typeface="Times New Roman" panose="02020603050405020304" pitchFamily="18" charset="0"/>
              </a:rPr>
              <a:t>enables </a:t>
            </a:r>
            <a:r>
              <a:rPr lang="en-US" spc="-5" dirty="0">
                <a:solidFill>
                  <a:srgbClr val="FFFFFF"/>
                </a:solidFill>
                <a:latin typeface="Times New Roman" panose="02020603050405020304" pitchFamily="18" charset="0"/>
                <a:cs typeface="Times New Roman" panose="02020603050405020304" pitchFamily="18" charset="0"/>
              </a:rPr>
              <a:t>us </a:t>
            </a:r>
            <a:r>
              <a:rPr lang="en-US" spc="-20" dirty="0">
                <a:solidFill>
                  <a:srgbClr val="FFFFFF"/>
                </a:solidFill>
                <a:latin typeface="Times New Roman" panose="02020603050405020304" pitchFamily="18" charset="0"/>
                <a:cs typeface="Times New Roman" panose="02020603050405020304" pitchFamily="18" charset="0"/>
              </a:rPr>
              <a:t>to </a:t>
            </a:r>
            <a:r>
              <a:rPr lang="en-US" spc="-15"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distinguish </a:t>
            </a:r>
            <a:r>
              <a:rPr lang="en-US" spc="-10" dirty="0">
                <a:solidFill>
                  <a:srgbClr val="FFFFFF"/>
                </a:solidFill>
                <a:latin typeface="Times New Roman" panose="02020603050405020304" pitchFamily="18" charset="0"/>
                <a:cs typeface="Times New Roman" panose="02020603050405020304" pitchFamily="18" charset="0"/>
              </a:rPr>
              <a:t>between </a:t>
            </a:r>
            <a:r>
              <a:rPr lang="en-US" spc="-20" dirty="0">
                <a:solidFill>
                  <a:srgbClr val="FFFFFF"/>
                </a:solidFill>
                <a:latin typeface="Times New Roman" panose="02020603050405020304" pitchFamily="18" charset="0"/>
                <a:cs typeface="Times New Roman" panose="02020603050405020304" pitchFamily="18" charset="0"/>
              </a:rPr>
              <a:t>two </a:t>
            </a:r>
            <a:r>
              <a:rPr lang="en-US" dirty="0">
                <a:solidFill>
                  <a:srgbClr val="FFFFFF"/>
                </a:solidFill>
                <a:latin typeface="Times New Roman" panose="02020603050405020304" pitchFamily="18" charset="0"/>
                <a:cs typeface="Times New Roman" panose="02020603050405020304" pitchFamily="18" charset="0"/>
              </a:rPr>
              <a:t>sounds </a:t>
            </a:r>
            <a:r>
              <a:rPr lang="en-US" spc="-15" dirty="0">
                <a:solidFill>
                  <a:srgbClr val="FFFFFF"/>
                </a:solidFill>
                <a:latin typeface="Times New Roman" panose="02020603050405020304" pitchFamily="18" charset="0"/>
                <a:cs typeface="Times New Roman" panose="02020603050405020304" pitchFamily="18" charset="0"/>
              </a:rPr>
              <a:t>having </a:t>
            </a:r>
            <a:r>
              <a:rPr lang="en-US" spc="-5" dirty="0">
                <a:solidFill>
                  <a:srgbClr val="FFFFFF"/>
                </a:solidFill>
                <a:latin typeface="Times New Roman" panose="02020603050405020304" pitchFamily="18" charset="0"/>
                <a:cs typeface="Times New Roman" panose="02020603050405020304" pitchFamily="18" charset="0"/>
              </a:rPr>
              <a:t>the </a:t>
            </a:r>
            <a:r>
              <a:rPr lang="en-US" dirty="0">
                <a:solidFill>
                  <a:srgbClr val="FFFFFF"/>
                </a:solidFill>
                <a:latin typeface="Times New Roman" panose="02020603050405020304" pitchFamily="18" charset="0"/>
                <a:cs typeface="Times New Roman" panose="02020603050405020304" pitchFamily="18" charset="0"/>
              </a:rPr>
              <a:t>same </a:t>
            </a:r>
            <a:r>
              <a:rPr lang="en-US" spc="-640" dirty="0">
                <a:solidFill>
                  <a:srgbClr val="FFFFFF"/>
                </a:solidFill>
                <a:latin typeface="Times New Roman" panose="02020603050405020304" pitchFamily="18" charset="0"/>
                <a:cs typeface="Times New Roman" panose="02020603050405020304" pitchFamily="18" charset="0"/>
              </a:rPr>
              <a:t> </a:t>
            </a:r>
            <a:r>
              <a:rPr lang="en-US" dirty="0">
                <a:solidFill>
                  <a:srgbClr val="FFFFFF"/>
                </a:solidFill>
                <a:latin typeface="Times New Roman" panose="02020603050405020304" pitchFamily="18" charset="0"/>
                <a:cs typeface="Times New Roman" panose="02020603050405020304" pitchFamily="18" charset="0"/>
              </a:rPr>
              <a:t>loudness</a:t>
            </a:r>
            <a:r>
              <a:rPr lang="en-US" spc="-150" dirty="0">
                <a:solidFill>
                  <a:srgbClr val="FFFFFF"/>
                </a:solidFill>
                <a:latin typeface="Times New Roman" panose="02020603050405020304" pitchFamily="18" charset="0"/>
                <a:cs typeface="Times New Roman" panose="02020603050405020304" pitchFamily="18" charset="0"/>
              </a:rPr>
              <a:t> </a:t>
            </a:r>
            <a:r>
              <a:rPr lang="en-US" dirty="0">
                <a:solidFill>
                  <a:srgbClr val="FFFFFF"/>
                </a:solidFill>
                <a:latin typeface="Times New Roman" panose="02020603050405020304" pitchFamily="18" charset="0"/>
                <a:cs typeface="Times New Roman" panose="02020603050405020304" pitchFamily="18" charset="0"/>
              </a:rPr>
              <a:t>and</a:t>
            </a:r>
            <a:r>
              <a:rPr lang="en-US" spc="-50" dirty="0">
                <a:solidFill>
                  <a:srgbClr val="FFFFFF"/>
                </a:solidFill>
                <a:latin typeface="Times New Roman" panose="02020603050405020304" pitchFamily="18" charset="0"/>
                <a:cs typeface="Times New Roman" panose="02020603050405020304" pitchFamily="18" charset="0"/>
              </a:rPr>
              <a:t> </a:t>
            </a:r>
            <a:r>
              <a:rPr lang="en-US" dirty="0">
                <a:solidFill>
                  <a:srgbClr val="FFFFFF"/>
                </a:solidFill>
                <a:latin typeface="Times New Roman" panose="02020603050405020304" pitchFamily="18" charset="0"/>
                <a:cs typeface="Times New Roman" panose="02020603050405020304" pitchFamily="18" charset="0"/>
              </a:rPr>
              <a:t>p</a:t>
            </a:r>
            <a:r>
              <a:rPr lang="en-US" spc="-10" dirty="0">
                <a:solidFill>
                  <a:srgbClr val="FFFFFF"/>
                </a:solidFill>
                <a:latin typeface="Times New Roman" panose="02020603050405020304" pitchFamily="18" charset="0"/>
                <a:cs typeface="Times New Roman" panose="02020603050405020304" pitchFamily="18" charset="0"/>
              </a:rPr>
              <a:t>i</a:t>
            </a:r>
            <a:r>
              <a:rPr lang="en-US" spc="-35" dirty="0">
                <a:solidFill>
                  <a:srgbClr val="FFFFFF"/>
                </a:solidFill>
                <a:latin typeface="Times New Roman" panose="02020603050405020304" pitchFamily="18" charset="0"/>
                <a:cs typeface="Times New Roman" panose="02020603050405020304" pitchFamily="18" charset="0"/>
              </a:rPr>
              <a:t>t</a:t>
            </a:r>
            <a:r>
              <a:rPr lang="en-US" spc="-5" dirty="0">
                <a:solidFill>
                  <a:srgbClr val="FFFFFF"/>
                </a:solidFill>
                <a:latin typeface="Times New Roman" panose="02020603050405020304" pitchFamily="18" charset="0"/>
                <a:cs typeface="Times New Roman" panose="02020603050405020304" pitchFamily="18" charset="0"/>
              </a:rPr>
              <a:t>ch</a:t>
            </a:r>
            <a:r>
              <a:rPr lang="en-US" dirty="0">
                <a:solidFill>
                  <a:srgbClr val="FFFFFF"/>
                </a:solidFill>
                <a:latin typeface="Times New Roman" panose="02020603050405020304" pitchFamily="18" charset="0"/>
                <a:cs typeface="Times New Roman" panose="02020603050405020304" pitchFamily="18" charset="0"/>
              </a:rPr>
              <a:t>.</a:t>
            </a:r>
            <a:r>
              <a:rPr lang="en-US" spc="-25" dirty="0">
                <a:solidFill>
                  <a:srgbClr val="FFFFFF"/>
                </a:solidFill>
                <a:latin typeface="Times New Roman" panose="02020603050405020304" pitchFamily="18" charset="0"/>
                <a:cs typeface="Times New Roman" panose="02020603050405020304" pitchFamily="18" charset="0"/>
              </a:rPr>
              <a:t> </a:t>
            </a:r>
            <a:r>
              <a:rPr lang="en-US" spc="-60" dirty="0">
                <a:solidFill>
                  <a:srgbClr val="FFFFFF"/>
                </a:solidFill>
                <a:latin typeface="Times New Roman" panose="02020603050405020304" pitchFamily="18" charset="0"/>
                <a:cs typeface="Times New Roman" panose="02020603050405020304" pitchFamily="18" charset="0"/>
              </a:rPr>
              <a:t>I</a:t>
            </a:r>
            <a:r>
              <a:rPr lang="en-US" dirty="0">
                <a:solidFill>
                  <a:srgbClr val="FFFFFF"/>
                </a:solidFill>
                <a:latin typeface="Times New Roman" panose="02020603050405020304" pitchFamily="18" charset="0"/>
                <a:cs typeface="Times New Roman" panose="02020603050405020304" pitchFamily="18" charset="0"/>
              </a:rPr>
              <a:t>t</a:t>
            </a:r>
            <a:r>
              <a:rPr lang="en-US" spc="-135"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depe</a:t>
            </a:r>
            <a:r>
              <a:rPr lang="en-US" spc="-10" dirty="0">
                <a:solidFill>
                  <a:srgbClr val="FFFFFF"/>
                </a:solidFill>
                <a:latin typeface="Times New Roman" panose="02020603050405020304" pitchFamily="18" charset="0"/>
                <a:cs typeface="Times New Roman" panose="02020603050405020304" pitchFamily="18" charset="0"/>
              </a:rPr>
              <a:t>n</a:t>
            </a:r>
            <a:r>
              <a:rPr lang="en-US" spc="-5" dirty="0">
                <a:solidFill>
                  <a:srgbClr val="FFFFFF"/>
                </a:solidFill>
                <a:latin typeface="Times New Roman" panose="02020603050405020304" pitchFamily="18" charset="0"/>
                <a:cs typeface="Times New Roman" panose="02020603050405020304" pitchFamily="18" charset="0"/>
              </a:rPr>
              <a:t>d</a:t>
            </a:r>
            <a:r>
              <a:rPr lang="en-US" dirty="0">
                <a:solidFill>
                  <a:srgbClr val="FFFFFF"/>
                </a:solidFill>
                <a:latin typeface="Times New Roman" panose="02020603050405020304" pitchFamily="18" charset="0"/>
                <a:cs typeface="Times New Roman" panose="02020603050405020304" pitchFamily="18" charset="0"/>
              </a:rPr>
              <a:t>s</a:t>
            </a:r>
            <a:r>
              <a:rPr lang="en-US" spc="-125" dirty="0">
                <a:solidFill>
                  <a:srgbClr val="FFFFFF"/>
                </a:solidFill>
                <a:latin typeface="Times New Roman" panose="02020603050405020304" pitchFamily="18" charset="0"/>
                <a:cs typeface="Times New Roman" panose="02020603050405020304" pitchFamily="18" charset="0"/>
              </a:rPr>
              <a:t> </a:t>
            </a:r>
            <a:r>
              <a:rPr lang="en-US" dirty="0">
                <a:solidFill>
                  <a:srgbClr val="FFFFFF"/>
                </a:solidFill>
                <a:latin typeface="Times New Roman" panose="02020603050405020304" pitchFamily="18" charset="0"/>
                <a:cs typeface="Times New Roman" panose="02020603050405020304" pitchFamily="18" charset="0"/>
              </a:rPr>
              <a:t>on</a:t>
            </a:r>
            <a:r>
              <a:rPr lang="en-US" spc="-75"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th</a:t>
            </a:r>
            <a:r>
              <a:rPr lang="en-US" dirty="0">
                <a:solidFill>
                  <a:srgbClr val="FFFFFF"/>
                </a:solidFill>
                <a:latin typeface="Times New Roman" panose="02020603050405020304" pitchFamily="18" charset="0"/>
                <a:cs typeface="Times New Roman" panose="02020603050405020304" pitchFamily="18" charset="0"/>
              </a:rPr>
              <a:t>e</a:t>
            </a:r>
            <a:r>
              <a:rPr lang="en-US" spc="-120" dirty="0">
                <a:solidFill>
                  <a:srgbClr val="FFFFFF"/>
                </a:solidFill>
                <a:latin typeface="Times New Roman" panose="02020603050405020304" pitchFamily="18" charset="0"/>
                <a:cs typeface="Times New Roman" panose="02020603050405020304" pitchFamily="18" charset="0"/>
              </a:rPr>
              <a:t> </a:t>
            </a:r>
            <a:r>
              <a:rPr lang="en-US" dirty="0">
                <a:solidFill>
                  <a:srgbClr val="FFFFFF"/>
                </a:solidFill>
                <a:latin typeface="Times New Roman" panose="02020603050405020304" pitchFamily="18" charset="0"/>
                <a:cs typeface="Times New Roman" panose="02020603050405020304" pitchFamily="18" charset="0"/>
              </a:rPr>
              <a:t>p</a:t>
            </a:r>
            <a:r>
              <a:rPr lang="en-US" spc="-45" dirty="0">
                <a:solidFill>
                  <a:srgbClr val="FFFFFF"/>
                </a:solidFill>
                <a:latin typeface="Times New Roman" panose="02020603050405020304" pitchFamily="18" charset="0"/>
                <a:cs typeface="Times New Roman" panose="02020603050405020304" pitchFamily="18" charset="0"/>
              </a:rPr>
              <a:t>r</a:t>
            </a:r>
            <a:r>
              <a:rPr lang="en-US" dirty="0">
                <a:solidFill>
                  <a:srgbClr val="FFFFFF"/>
                </a:solidFill>
                <a:latin typeface="Times New Roman" panose="02020603050405020304" pitchFamily="18" charset="0"/>
                <a:cs typeface="Times New Roman" panose="02020603050405020304" pitchFamily="18" charset="0"/>
              </a:rPr>
              <a:t>esen</a:t>
            </a:r>
            <a:r>
              <a:rPr lang="en-US" spc="-50" dirty="0">
                <a:solidFill>
                  <a:srgbClr val="FFFFFF"/>
                </a:solidFill>
                <a:latin typeface="Times New Roman" panose="02020603050405020304" pitchFamily="18" charset="0"/>
                <a:cs typeface="Times New Roman" panose="02020603050405020304" pitchFamily="18" charset="0"/>
              </a:rPr>
              <a:t>c</a:t>
            </a:r>
            <a:r>
              <a:rPr lang="en-US" dirty="0">
                <a:solidFill>
                  <a:srgbClr val="FFFFFF"/>
                </a:solidFill>
                <a:latin typeface="Times New Roman" panose="02020603050405020304" pitchFamily="18" charset="0"/>
                <a:cs typeface="Times New Roman" panose="02020603050405020304" pitchFamily="18" charset="0"/>
              </a:rPr>
              <a:t>e</a:t>
            </a:r>
            <a:r>
              <a:rPr lang="en-US" spc="-125" dirty="0">
                <a:solidFill>
                  <a:srgbClr val="FFFFFF"/>
                </a:solidFill>
                <a:latin typeface="Times New Roman" panose="02020603050405020304" pitchFamily="18" charset="0"/>
                <a:cs typeface="Times New Roman" panose="02020603050405020304" pitchFamily="18" charset="0"/>
              </a:rPr>
              <a:t> </a:t>
            </a:r>
            <a:r>
              <a:rPr lang="en-US" dirty="0">
                <a:solidFill>
                  <a:srgbClr val="FFFFFF"/>
                </a:solidFill>
                <a:latin typeface="Times New Roman" panose="02020603050405020304" pitchFamily="18" charset="0"/>
                <a:cs typeface="Times New Roman" panose="02020603050405020304" pitchFamily="18" charset="0"/>
              </a:rPr>
              <a:t>of  </a:t>
            </a:r>
            <a:r>
              <a:rPr lang="en-US" spc="-20" dirty="0">
                <a:solidFill>
                  <a:srgbClr val="FFFFFF"/>
                </a:solidFill>
                <a:latin typeface="Times New Roman" panose="02020603050405020304" pitchFamily="18" charset="0"/>
                <a:cs typeface="Times New Roman" panose="02020603050405020304" pitchFamily="18" charset="0"/>
              </a:rPr>
              <a:t>overtones.</a:t>
            </a:r>
            <a:endParaRPr lang="en-US" dirty="0">
              <a:latin typeface="Times New Roman" panose="02020603050405020304" pitchFamily="18" charset="0"/>
              <a:cs typeface="Times New Roman" panose="02020603050405020304" pitchFamily="18" charset="0"/>
            </a:endParaRPr>
          </a:p>
        </p:txBody>
      </p:sp>
      <p:pic>
        <p:nvPicPr>
          <p:cNvPr id="36" name="Picture 35">
            <a:extLst>
              <a:ext uri="{FF2B5EF4-FFF2-40B4-BE49-F238E27FC236}">
                <a16:creationId xmlns:a16="http://schemas.microsoft.com/office/drawing/2014/main" id="{17F71C91-E5D0-B000-5867-EEA97AAF2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57" y="5151120"/>
            <a:ext cx="1369929" cy="1371600"/>
          </a:xfrm>
          <a:prstGeom prst="rect">
            <a:avLst/>
          </a:prstGeom>
        </p:spPr>
      </p:pic>
      <p:pic>
        <p:nvPicPr>
          <p:cNvPr id="39" name="Picture 38">
            <a:extLst>
              <a:ext uri="{FF2B5EF4-FFF2-40B4-BE49-F238E27FC236}">
                <a16:creationId xmlns:a16="http://schemas.microsoft.com/office/drawing/2014/main" id="{6350C7B2-70DB-C8F8-70C0-A75107BE2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601" y="4645906"/>
            <a:ext cx="2052320" cy="2052320"/>
          </a:xfrm>
          <a:prstGeom prst="rect">
            <a:avLst/>
          </a:prstGeom>
        </p:spPr>
      </p:pic>
      <p:pic>
        <p:nvPicPr>
          <p:cNvPr id="40" name="Picture 39">
            <a:extLst>
              <a:ext uri="{FF2B5EF4-FFF2-40B4-BE49-F238E27FC236}">
                <a16:creationId xmlns:a16="http://schemas.microsoft.com/office/drawing/2014/main" id="{06148D91-2CB7-B98B-58D0-6BE7373662ED}"/>
              </a:ext>
            </a:extLst>
          </p:cNvPr>
          <p:cNvPicPr>
            <a:picLocks noChangeAspect="1"/>
          </p:cNvPicPr>
          <p:nvPr/>
        </p:nvPicPr>
        <p:blipFill rotWithShape="1">
          <a:blip r:embed="rId4">
            <a:extLst>
              <a:ext uri="{28A0092B-C50C-407E-A947-70E740481C1C}">
                <a14:useLocalDpi xmlns:a14="http://schemas.microsoft.com/office/drawing/2010/main" val="0"/>
              </a:ext>
            </a:extLst>
          </a:blip>
          <a:srcRect l="6231" t="17088" r="3193" b="15424"/>
          <a:stretch/>
        </p:blipFill>
        <p:spPr>
          <a:xfrm>
            <a:off x="6459855" y="5506241"/>
            <a:ext cx="2491105" cy="1237405"/>
          </a:xfrm>
          <a:prstGeom prst="rect">
            <a:avLst/>
          </a:prstGeom>
        </p:spPr>
      </p:pic>
    </p:spTree>
    <p:extLst>
      <p:ext uri="{BB962C8B-B14F-4D97-AF65-F5344CB8AC3E}">
        <p14:creationId xmlns:p14="http://schemas.microsoft.com/office/powerpoint/2010/main" val="3696562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96170-F95F-73FE-83E6-268B92D6F0F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0FAF9451-EC49-7E04-17A5-988BDEDF36E9}"/>
              </a:ext>
            </a:extLst>
          </p:cNvPr>
          <p:cNvSpPr txBox="1">
            <a:spLocks noGrp="1"/>
          </p:cNvSpPr>
          <p:nvPr>
            <p:ph type="title"/>
          </p:nvPr>
        </p:nvSpPr>
        <p:spPr>
          <a:xfrm>
            <a:off x="404121" y="829970"/>
            <a:ext cx="8328399" cy="1333698"/>
          </a:xfrm>
          <a:prstGeom prst="rect">
            <a:avLst/>
          </a:prstGeom>
        </p:spPr>
        <p:txBody>
          <a:bodyPr vert="horz" wrap="square" lIns="0" tIns="88900" rIns="0" bIns="0" rtlCol="0">
            <a:spAutoFit/>
          </a:bodyPr>
          <a:lstStyle/>
          <a:p>
            <a:pPr marL="12700" algn="l">
              <a:lnSpc>
                <a:spcPct val="100000"/>
              </a:lnSpc>
              <a:spcBef>
                <a:spcPts val="700"/>
              </a:spcBef>
            </a:pPr>
            <a:r>
              <a:rPr lang="en-US" sz="2000" b="1" spc="-10" dirty="0">
                <a:solidFill>
                  <a:schemeClr val="tx1"/>
                </a:solidFill>
                <a:effectLst/>
                <a:latin typeface="Times New Roman" panose="02020603050405020304" pitchFamily="18" charset="0"/>
                <a:cs typeface="Times New Roman" panose="02020603050405020304" pitchFamily="18" charset="0"/>
              </a:rPr>
              <a:t>2</a:t>
            </a:r>
            <a:r>
              <a:rPr sz="2000" b="1" spc="-10" dirty="0">
                <a:solidFill>
                  <a:schemeClr val="tx1"/>
                </a:solidFill>
                <a:effectLst/>
                <a:latin typeface="Times New Roman" panose="02020603050405020304" pitchFamily="18" charset="0"/>
                <a:cs typeface="Times New Roman" panose="02020603050405020304" pitchFamily="18" charset="0"/>
              </a:rPr>
              <a:t>)</a:t>
            </a:r>
            <a:r>
              <a:rPr lang="en-US" sz="2000" b="1" spc="-10" dirty="0">
                <a:solidFill>
                  <a:schemeClr val="tx1"/>
                </a:solidFill>
                <a:effectLst/>
                <a:latin typeface="Times New Roman" panose="02020603050405020304" pitchFamily="18" charset="0"/>
                <a:cs typeface="Times New Roman" panose="02020603050405020304" pitchFamily="18" charset="0"/>
              </a:rPr>
              <a:t> Noise</a:t>
            </a:r>
            <a:endParaRPr sz="2000" b="1" dirty="0">
              <a:effectLst/>
              <a:latin typeface="Times New Roman" panose="02020603050405020304" pitchFamily="18" charset="0"/>
              <a:cs typeface="Times New Roman" panose="02020603050405020304" pitchFamily="18" charset="0"/>
            </a:endParaRPr>
          </a:p>
          <a:p>
            <a:pPr marL="12065" marR="5080" algn="l">
              <a:lnSpc>
                <a:spcPct val="100000"/>
              </a:lnSpc>
              <a:spcBef>
                <a:spcPts val="105"/>
              </a:spcBef>
              <a:buClr>
                <a:srgbClr val="B1B1B1"/>
              </a:buClr>
              <a:buSzPct val="84615"/>
              <a:tabLst>
                <a:tab pos="287020" algn="l"/>
              </a:tabLst>
            </a:pPr>
            <a:r>
              <a:rPr lang="en-US" sz="2000" spc="-5" dirty="0">
                <a:solidFill>
                  <a:srgbClr val="FFFFFF"/>
                </a:solidFill>
                <a:latin typeface="Constantia"/>
                <a:cs typeface="Constantia"/>
              </a:rPr>
              <a:t>        The</a:t>
            </a:r>
            <a:r>
              <a:rPr lang="en-US" sz="2000" spc="-120" dirty="0">
                <a:solidFill>
                  <a:srgbClr val="FFFFFF"/>
                </a:solidFill>
                <a:latin typeface="Constantia"/>
                <a:cs typeface="Constantia"/>
              </a:rPr>
              <a:t> </a:t>
            </a:r>
            <a:r>
              <a:rPr lang="en-US" sz="2000" dirty="0">
                <a:solidFill>
                  <a:srgbClr val="FFFFFF"/>
                </a:solidFill>
                <a:latin typeface="Constantia"/>
                <a:cs typeface="Constantia"/>
              </a:rPr>
              <a:t>sound</a:t>
            </a:r>
            <a:r>
              <a:rPr lang="en-US" sz="2000" spc="-55" dirty="0">
                <a:solidFill>
                  <a:srgbClr val="FFFFFF"/>
                </a:solidFill>
                <a:latin typeface="Constantia"/>
                <a:cs typeface="Constantia"/>
              </a:rPr>
              <a:t> </a:t>
            </a:r>
            <a:r>
              <a:rPr lang="en-US" sz="2000" spc="-5" dirty="0">
                <a:solidFill>
                  <a:srgbClr val="FFFFFF"/>
                </a:solidFill>
                <a:latin typeface="Constantia"/>
                <a:cs typeface="Constantia"/>
              </a:rPr>
              <a:t>that</a:t>
            </a:r>
            <a:r>
              <a:rPr lang="en-US" sz="2000" spc="-120" dirty="0">
                <a:solidFill>
                  <a:srgbClr val="FFFFFF"/>
                </a:solidFill>
                <a:latin typeface="Constantia"/>
                <a:cs typeface="Constantia"/>
              </a:rPr>
              <a:t> </a:t>
            </a:r>
            <a:r>
              <a:rPr lang="en-US" sz="2000" spc="-10" dirty="0">
                <a:solidFill>
                  <a:srgbClr val="FFFFFF"/>
                </a:solidFill>
                <a:latin typeface="Constantia"/>
                <a:cs typeface="Constantia"/>
              </a:rPr>
              <a:t>produces</a:t>
            </a:r>
            <a:r>
              <a:rPr lang="en-US" sz="2000" spc="-135" dirty="0">
                <a:solidFill>
                  <a:srgbClr val="FFFFFF"/>
                </a:solidFill>
                <a:latin typeface="Constantia"/>
                <a:cs typeface="Constantia"/>
              </a:rPr>
              <a:t> </a:t>
            </a:r>
            <a:r>
              <a:rPr lang="en-US" sz="2000" dirty="0">
                <a:solidFill>
                  <a:srgbClr val="FFFFFF"/>
                </a:solidFill>
                <a:latin typeface="Constantia"/>
                <a:cs typeface="Constantia"/>
              </a:rPr>
              <a:t>a</a:t>
            </a:r>
            <a:r>
              <a:rPr lang="en-US" sz="2000" spc="-65" dirty="0">
                <a:solidFill>
                  <a:srgbClr val="FFFFFF"/>
                </a:solidFill>
                <a:latin typeface="Constantia"/>
                <a:cs typeface="Constantia"/>
              </a:rPr>
              <a:t> </a:t>
            </a:r>
            <a:r>
              <a:rPr lang="en-US" sz="2000" spc="-5" dirty="0">
                <a:solidFill>
                  <a:srgbClr val="FFFFFF"/>
                </a:solidFill>
                <a:latin typeface="Constantia"/>
                <a:cs typeface="Constantia"/>
              </a:rPr>
              <a:t>jarring</a:t>
            </a:r>
            <a:r>
              <a:rPr lang="en-US" sz="2000" spc="-65" dirty="0">
                <a:solidFill>
                  <a:srgbClr val="FFFFFF"/>
                </a:solidFill>
                <a:latin typeface="Constantia"/>
                <a:cs typeface="Constantia"/>
              </a:rPr>
              <a:t> </a:t>
            </a:r>
            <a:r>
              <a:rPr lang="en-US" sz="2000" spc="-5" dirty="0">
                <a:solidFill>
                  <a:srgbClr val="FFFFFF"/>
                </a:solidFill>
                <a:latin typeface="Constantia"/>
                <a:cs typeface="Constantia"/>
              </a:rPr>
              <a:t>effect</a:t>
            </a:r>
            <a:r>
              <a:rPr lang="en-US" sz="2000" spc="-145" dirty="0">
                <a:solidFill>
                  <a:srgbClr val="FFFFFF"/>
                </a:solidFill>
                <a:latin typeface="Constantia"/>
                <a:cs typeface="Constantia"/>
              </a:rPr>
              <a:t> </a:t>
            </a:r>
            <a:r>
              <a:rPr lang="en-US" sz="2000" dirty="0">
                <a:solidFill>
                  <a:srgbClr val="FFFFFF"/>
                </a:solidFill>
                <a:latin typeface="Constantia"/>
                <a:cs typeface="Constantia"/>
              </a:rPr>
              <a:t>on</a:t>
            </a:r>
            <a:r>
              <a:rPr lang="en-US" sz="2000" spc="-80" dirty="0">
                <a:solidFill>
                  <a:srgbClr val="FFFFFF"/>
                </a:solidFill>
                <a:latin typeface="Constantia"/>
                <a:cs typeface="Constantia"/>
              </a:rPr>
              <a:t> </a:t>
            </a:r>
            <a:r>
              <a:rPr lang="en-US" sz="2000" spc="-5" dirty="0">
                <a:solidFill>
                  <a:srgbClr val="FFFFFF"/>
                </a:solidFill>
                <a:latin typeface="Constantia"/>
                <a:cs typeface="Constantia"/>
              </a:rPr>
              <a:t>the</a:t>
            </a:r>
            <a:r>
              <a:rPr lang="en-US" sz="2000" spc="-130" dirty="0">
                <a:solidFill>
                  <a:srgbClr val="FFFFFF"/>
                </a:solidFill>
                <a:latin typeface="Constantia"/>
                <a:cs typeface="Constantia"/>
              </a:rPr>
              <a:t> </a:t>
            </a:r>
            <a:r>
              <a:rPr lang="en-US" sz="2000" dirty="0">
                <a:solidFill>
                  <a:srgbClr val="FFFFFF"/>
                </a:solidFill>
                <a:latin typeface="Constantia"/>
                <a:cs typeface="Constantia"/>
              </a:rPr>
              <a:t>ear</a:t>
            </a:r>
            <a:r>
              <a:rPr lang="en-US" sz="2000" spc="-150" dirty="0">
                <a:solidFill>
                  <a:srgbClr val="FFFFFF"/>
                </a:solidFill>
                <a:latin typeface="Constantia"/>
                <a:cs typeface="Constantia"/>
              </a:rPr>
              <a:t> </a:t>
            </a:r>
            <a:r>
              <a:rPr lang="en-US" sz="2000" dirty="0">
                <a:solidFill>
                  <a:srgbClr val="FFFFFF"/>
                </a:solidFill>
                <a:latin typeface="Constantia"/>
                <a:cs typeface="Constantia"/>
              </a:rPr>
              <a:t>and </a:t>
            </a:r>
            <a:r>
              <a:rPr lang="en-US" sz="2000" spc="-640" dirty="0">
                <a:solidFill>
                  <a:srgbClr val="FFFFFF"/>
                </a:solidFill>
                <a:latin typeface="Constantia"/>
                <a:cs typeface="Constantia"/>
              </a:rPr>
              <a:t> </a:t>
            </a:r>
            <a:r>
              <a:rPr lang="en-US" sz="2000" spc="-5" dirty="0">
                <a:solidFill>
                  <a:srgbClr val="FFFFFF"/>
                </a:solidFill>
                <a:latin typeface="Constantia"/>
                <a:cs typeface="Constantia"/>
              </a:rPr>
              <a:t>is</a:t>
            </a:r>
            <a:r>
              <a:rPr lang="en-US" sz="2000" spc="-95" dirty="0">
                <a:solidFill>
                  <a:srgbClr val="FFFFFF"/>
                </a:solidFill>
                <a:latin typeface="Constantia"/>
                <a:cs typeface="Constantia"/>
              </a:rPr>
              <a:t> </a:t>
            </a:r>
            <a:r>
              <a:rPr lang="en-US" sz="2000" spc="-5" dirty="0">
                <a:solidFill>
                  <a:srgbClr val="FFFFFF"/>
                </a:solidFill>
                <a:latin typeface="Constantia"/>
                <a:cs typeface="Constantia"/>
              </a:rPr>
              <a:t>unpleasant</a:t>
            </a:r>
            <a:r>
              <a:rPr lang="en-US" sz="2000" spc="-125" dirty="0">
                <a:solidFill>
                  <a:srgbClr val="FFFFFF"/>
                </a:solidFill>
                <a:latin typeface="Constantia"/>
                <a:cs typeface="Constantia"/>
              </a:rPr>
              <a:t> </a:t>
            </a:r>
            <a:r>
              <a:rPr lang="en-US" sz="2000" spc="-15" dirty="0">
                <a:solidFill>
                  <a:srgbClr val="FFFFFF"/>
                </a:solidFill>
                <a:latin typeface="Constantia"/>
                <a:cs typeface="Constantia"/>
              </a:rPr>
              <a:t>to</a:t>
            </a:r>
            <a:r>
              <a:rPr lang="en-US" sz="2000" spc="-95" dirty="0">
                <a:solidFill>
                  <a:srgbClr val="FFFFFF"/>
                </a:solidFill>
                <a:latin typeface="Constantia"/>
                <a:cs typeface="Constantia"/>
              </a:rPr>
              <a:t> </a:t>
            </a:r>
            <a:r>
              <a:rPr lang="en-US" sz="2000" dirty="0">
                <a:solidFill>
                  <a:srgbClr val="FFFFFF"/>
                </a:solidFill>
                <a:latin typeface="Constantia"/>
                <a:cs typeface="Constantia"/>
              </a:rPr>
              <a:t>hear</a:t>
            </a:r>
            <a:r>
              <a:rPr lang="en-US" sz="2000" spc="-90" dirty="0">
                <a:solidFill>
                  <a:srgbClr val="FFFFFF"/>
                </a:solidFill>
                <a:latin typeface="Constantia"/>
                <a:cs typeface="Constantia"/>
              </a:rPr>
              <a:t> </a:t>
            </a:r>
            <a:r>
              <a:rPr lang="en-US" sz="2000" spc="-5" dirty="0">
                <a:solidFill>
                  <a:srgbClr val="FFFFFF"/>
                </a:solidFill>
                <a:latin typeface="Constantia"/>
                <a:cs typeface="Constantia"/>
              </a:rPr>
              <a:t>is</a:t>
            </a:r>
            <a:r>
              <a:rPr lang="en-US" sz="2000" spc="-125" dirty="0">
                <a:solidFill>
                  <a:srgbClr val="FFFFFF"/>
                </a:solidFill>
                <a:latin typeface="Constantia"/>
                <a:cs typeface="Constantia"/>
              </a:rPr>
              <a:t> </a:t>
            </a:r>
            <a:r>
              <a:rPr lang="en-US" sz="2000" spc="-5" dirty="0">
                <a:solidFill>
                  <a:srgbClr val="FFFFFF"/>
                </a:solidFill>
                <a:latin typeface="Constantia"/>
                <a:cs typeface="Constantia"/>
              </a:rPr>
              <a:t>called</a:t>
            </a:r>
            <a:r>
              <a:rPr lang="en-US" sz="2000" spc="-30" dirty="0">
                <a:solidFill>
                  <a:srgbClr val="FFFFFF"/>
                </a:solidFill>
                <a:latin typeface="Constantia"/>
                <a:cs typeface="Constantia"/>
              </a:rPr>
              <a:t> </a:t>
            </a:r>
            <a:r>
              <a:rPr lang="en-US" sz="2000" spc="-5" dirty="0">
                <a:solidFill>
                  <a:srgbClr val="FFFFFF"/>
                </a:solidFill>
                <a:latin typeface="Constantia"/>
                <a:cs typeface="Constantia"/>
              </a:rPr>
              <a:t>noise.</a:t>
            </a:r>
            <a:br>
              <a:rPr lang="en-US" sz="2000" dirty="0">
                <a:latin typeface="Constantia"/>
                <a:cs typeface="Constantia"/>
              </a:rPr>
            </a:br>
            <a:r>
              <a:rPr lang="en-US" sz="2000" b="1" spc="-5" dirty="0">
                <a:solidFill>
                  <a:srgbClr val="FFFFFF"/>
                </a:solidFill>
                <a:latin typeface="Constantia"/>
                <a:cs typeface="Constantia"/>
              </a:rPr>
              <a:t>Example</a:t>
            </a:r>
            <a:r>
              <a:rPr lang="en-US" sz="2000" spc="-5" dirty="0">
                <a:solidFill>
                  <a:srgbClr val="FFFFFF"/>
                </a:solidFill>
                <a:latin typeface="Constantia"/>
                <a:cs typeface="Constantia"/>
              </a:rPr>
              <a:t>:</a:t>
            </a:r>
            <a:r>
              <a:rPr lang="en-US" sz="2000" spc="-55" dirty="0">
                <a:solidFill>
                  <a:srgbClr val="FFFFFF"/>
                </a:solidFill>
                <a:latin typeface="Constantia"/>
                <a:cs typeface="Constantia"/>
              </a:rPr>
              <a:t> </a:t>
            </a:r>
            <a:r>
              <a:rPr lang="en-US" sz="2000" dirty="0">
                <a:solidFill>
                  <a:srgbClr val="FFFFFF"/>
                </a:solidFill>
                <a:latin typeface="Constantia"/>
                <a:cs typeface="Constantia"/>
              </a:rPr>
              <a:t>Sound</a:t>
            </a:r>
            <a:r>
              <a:rPr lang="en-US" sz="2000" spc="-65" dirty="0">
                <a:solidFill>
                  <a:srgbClr val="FFFFFF"/>
                </a:solidFill>
                <a:latin typeface="Constantia"/>
                <a:cs typeface="Constantia"/>
              </a:rPr>
              <a:t> </a:t>
            </a:r>
            <a:r>
              <a:rPr lang="en-US" sz="2000" spc="-10" dirty="0">
                <a:solidFill>
                  <a:srgbClr val="FFFFFF"/>
                </a:solidFill>
                <a:latin typeface="Constantia"/>
                <a:cs typeface="Constantia"/>
              </a:rPr>
              <a:t>produced</a:t>
            </a:r>
            <a:r>
              <a:rPr lang="en-US" sz="2000" spc="-25" dirty="0">
                <a:solidFill>
                  <a:srgbClr val="FFFFFF"/>
                </a:solidFill>
                <a:latin typeface="Constantia"/>
                <a:cs typeface="Constantia"/>
              </a:rPr>
              <a:t> </a:t>
            </a:r>
            <a:r>
              <a:rPr lang="en-US" sz="2000" spc="-15" dirty="0">
                <a:solidFill>
                  <a:srgbClr val="FFFFFF"/>
                </a:solidFill>
                <a:latin typeface="Constantia"/>
                <a:cs typeface="Constantia"/>
              </a:rPr>
              <a:t>by</a:t>
            </a:r>
            <a:r>
              <a:rPr lang="en-US" sz="2000" spc="-95" dirty="0">
                <a:solidFill>
                  <a:srgbClr val="FFFFFF"/>
                </a:solidFill>
                <a:latin typeface="Constantia"/>
                <a:cs typeface="Constantia"/>
              </a:rPr>
              <a:t> </a:t>
            </a:r>
            <a:r>
              <a:rPr lang="en-US" sz="2000" spc="25" dirty="0">
                <a:solidFill>
                  <a:srgbClr val="FFFFFF"/>
                </a:solidFill>
                <a:latin typeface="Constantia"/>
                <a:cs typeface="Constantia"/>
              </a:rPr>
              <a:t>flying</a:t>
            </a:r>
            <a:r>
              <a:rPr lang="en-US" sz="2000" spc="-75" dirty="0">
                <a:solidFill>
                  <a:srgbClr val="FFFFFF"/>
                </a:solidFill>
                <a:latin typeface="Constantia"/>
                <a:cs typeface="Constantia"/>
              </a:rPr>
              <a:t> </a:t>
            </a:r>
            <a:r>
              <a:rPr lang="en-US" sz="2000" spc="-5" dirty="0">
                <a:solidFill>
                  <a:srgbClr val="FFFFFF"/>
                </a:solidFill>
                <a:latin typeface="Constantia"/>
                <a:cs typeface="Constantia"/>
              </a:rPr>
              <a:t>airplane</a:t>
            </a:r>
            <a:r>
              <a:rPr lang="en-US" sz="2000" spc="-70" dirty="0">
                <a:solidFill>
                  <a:srgbClr val="FFFFFF"/>
                </a:solidFill>
                <a:latin typeface="Constantia"/>
                <a:cs typeface="Constantia"/>
              </a:rPr>
              <a:t> </a:t>
            </a:r>
            <a:r>
              <a:rPr lang="en-US" sz="2000" dirty="0">
                <a:solidFill>
                  <a:srgbClr val="FFFFFF"/>
                </a:solidFill>
                <a:latin typeface="Constantia"/>
                <a:cs typeface="Constantia"/>
              </a:rPr>
              <a:t>,</a:t>
            </a:r>
            <a:r>
              <a:rPr lang="en-US" sz="2000" spc="-45" dirty="0">
                <a:solidFill>
                  <a:srgbClr val="FFFFFF"/>
                </a:solidFill>
                <a:latin typeface="Constantia"/>
                <a:cs typeface="Constantia"/>
              </a:rPr>
              <a:t> </a:t>
            </a:r>
            <a:r>
              <a:rPr lang="en-US" sz="2000" spc="-10" dirty="0">
                <a:solidFill>
                  <a:srgbClr val="FFFFFF"/>
                </a:solidFill>
                <a:latin typeface="Constantia"/>
                <a:cs typeface="Constantia"/>
              </a:rPr>
              <a:t>road </a:t>
            </a:r>
            <a:r>
              <a:rPr lang="en-US" sz="2000" spc="-640" dirty="0">
                <a:solidFill>
                  <a:srgbClr val="FFFFFF"/>
                </a:solidFill>
                <a:latin typeface="Constantia"/>
                <a:cs typeface="Constantia"/>
              </a:rPr>
              <a:t> </a:t>
            </a:r>
            <a:r>
              <a:rPr lang="en-US" sz="2000" dirty="0">
                <a:solidFill>
                  <a:srgbClr val="FFFFFF"/>
                </a:solidFill>
                <a:latin typeface="Constantia"/>
                <a:cs typeface="Constantia"/>
              </a:rPr>
              <a:t>traffic</a:t>
            </a:r>
            <a:r>
              <a:rPr lang="en-US" sz="2000" spc="-70" dirty="0">
                <a:solidFill>
                  <a:srgbClr val="FFFFFF"/>
                </a:solidFill>
                <a:latin typeface="Constantia"/>
                <a:cs typeface="Constantia"/>
              </a:rPr>
              <a:t> </a:t>
            </a:r>
            <a:r>
              <a:rPr lang="en-US" sz="2000" dirty="0">
                <a:solidFill>
                  <a:srgbClr val="FFFFFF"/>
                </a:solidFill>
                <a:latin typeface="Constantia"/>
                <a:cs typeface="Constantia"/>
              </a:rPr>
              <a:t>,</a:t>
            </a:r>
            <a:r>
              <a:rPr lang="en-US" sz="2000" spc="-80" dirty="0">
                <a:solidFill>
                  <a:srgbClr val="FFFFFF"/>
                </a:solidFill>
                <a:latin typeface="Constantia"/>
                <a:cs typeface="Constantia"/>
              </a:rPr>
              <a:t> </a:t>
            </a:r>
            <a:r>
              <a:rPr lang="en-US" sz="2000" spc="-15" dirty="0">
                <a:solidFill>
                  <a:srgbClr val="FFFFFF"/>
                </a:solidFill>
                <a:latin typeface="Constantia"/>
                <a:cs typeface="Constantia"/>
              </a:rPr>
              <a:t>crackers and etc.</a:t>
            </a:r>
            <a:endParaRPr lang="en-US" sz="2000" dirty="0">
              <a:latin typeface="Constantia"/>
              <a:cs typeface="Constantia"/>
            </a:endParaRPr>
          </a:p>
        </p:txBody>
      </p:sp>
      <p:sp>
        <p:nvSpPr>
          <p:cNvPr id="12" name="object 2">
            <a:extLst>
              <a:ext uri="{FF2B5EF4-FFF2-40B4-BE49-F238E27FC236}">
                <a16:creationId xmlns:a16="http://schemas.microsoft.com/office/drawing/2014/main" id="{9B5FB799-601B-99C7-DA5B-03BC243CB810}"/>
              </a:ext>
            </a:extLst>
          </p:cNvPr>
          <p:cNvSpPr txBox="1"/>
          <p:nvPr/>
        </p:nvSpPr>
        <p:spPr>
          <a:xfrm>
            <a:off x="322841" y="332495"/>
            <a:ext cx="4627928" cy="382797"/>
          </a:xfrm>
          <a:prstGeom prst="rect">
            <a:avLst/>
          </a:prstGeom>
        </p:spPr>
        <p:txBody>
          <a:bodyPr vert="horz" wrap="square" lIns="0" tIns="13335" rIns="0" bIns="0" rtlCol="0">
            <a:spAutoFit/>
          </a:bodyPr>
          <a:lstStyle/>
          <a:p>
            <a:pPr marL="12700">
              <a:lnSpc>
                <a:spcPct val="100000"/>
              </a:lnSpc>
              <a:spcBef>
                <a:spcPts val="105"/>
              </a:spcBef>
            </a:pPr>
            <a:r>
              <a:rPr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Classification of </a:t>
            </a:r>
            <a:r>
              <a:rPr 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Audible S</a:t>
            </a:r>
            <a:r>
              <a:rPr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ound</a:t>
            </a:r>
            <a:r>
              <a:rPr 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a:t>
            </a:r>
            <a:endParaRPr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endParaRPr>
          </a:p>
        </p:txBody>
      </p:sp>
      <p:sp>
        <p:nvSpPr>
          <p:cNvPr id="13" name="object 2">
            <a:extLst>
              <a:ext uri="{FF2B5EF4-FFF2-40B4-BE49-F238E27FC236}">
                <a16:creationId xmlns:a16="http://schemas.microsoft.com/office/drawing/2014/main" id="{271CC496-4C9E-8355-BECE-BD2EA196C6EB}"/>
              </a:ext>
            </a:extLst>
          </p:cNvPr>
          <p:cNvSpPr txBox="1"/>
          <p:nvPr/>
        </p:nvSpPr>
        <p:spPr>
          <a:xfrm>
            <a:off x="322841" y="4263223"/>
            <a:ext cx="2618479" cy="2475678"/>
          </a:xfrm>
          <a:prstGeom prst="rect">
            <a:avLst/>
          </a:prstGeom>
        </p:spPr>
        <p:txBody>
          <a:bodyPr vert="horz" wrap="square" lIns="0" tIns="13335" rIns="0" bIns="0" rtlCol="0">
            <a:spAutoFit/>
          </a:bodyPr>
          <a:lstStyle/>
          <a:p>
            <a:pPr marL="12065" marR="152400" algn="just">
              <a:lnSpc>
                <a:spcPct val="100000"/>
              </a:lnSpc>
              <a:spcBef>
                <a:spcPts val="105"/>
              </a:spcBef>
              <a:buClr>
                <a:srgbClr val="B1B1B1"/>
              </a:buClr>
              <a:buSzPct val="84615"/>
              <a:tabLst>
                <a:tab pos="287020" algn="l"/>
              </a:tabLst>
            </a:pPr>
            <a:r>
              <a:rPr lang="en-US" sz="2000" spc="-5" dirty="0">
                <a:ln>
                  <a:solidFill>
                    <a:schemeClr val="bg1">
                      <a:lumMod val="75000"/>
                      <a:lumOff val="25000"/>
                      <a:alpha val="10000"/>
                    </a:schemeClr>
                  </a:solidFill>
                </a:ln>
                <a:solidFill>
                  <a:srgbClr val="FFFFFF"/>
                </a:solidFill>
                <a:effectLst>
                  <a:outerShdw blurRad="9525" dist="25400" dir="14640000" algn="tl" rotWithShape="0">
                    <a:schemeClr val="bg1">
                      <a:alpha val="30000"/>
                    </a:schemeClr>
                  </a:outerShdw>
                </a:effectLst>
                <a:latin typeface="Constantia"/>
                <a:ea typeface="+mj-ea"/>
              </a:rPr>
              <a:t>The noise waveforms are irregular in shape, they do  not have definite periodicity and they undergo a sudden change in amplitudes, as shown in  figure</a:t>
            </a:r>
            <a:r>
              <a:rPr lang="en-US" sz="2000" dirty="0">
                <a:solidFill>
                  <a:srgbClr val="FFFFFF"/>
                </a:solidFill>
                <a:latin typeface="Constantia"/>
                <a:cs typeface="Constantia"/>
              </a:rPr>
              <a:t>.</a:t>
            </a:r>
            <a:endParaRPr lang="en-US" sz="2000" dirty="0">
              <a:latin typeface="Constantia"/>
              <a:cs typeface="Constantia"/>
            </a:endParaRPr>
          </a:p>
        </p:txBody>
      </p:sp>
      <p:sp>
        <p:nvSpPr>
          <p:cNvPr id="27" name="object 2">
            <a:extLst>
              <a:ext uri="{FF2B5EF4-FFF2-40B4-BE49-F238E27FC236}">
                <a16:creationId xmlns:a16="http://schemas.microsoft.com/office/drawing/2014/main" id="{678DEB08-D3CF-8E69-672E-8F227FFF184C}"/>
              </a:ext>
            </a:extLst>
          </p:cNvPr>
          <p:cNvSpPr txBox="1"/>
          <p:nvPr/>
        </p:nvSpPr>
        <p:spPr>
          <a:xfrm>
            <a:off x="322841" y="3865694"/>
            <a:ext cx="4627928" cy="382797"/>
          </a:xfrm>
          <a:prstGeom prst="rect">
            <a:avLst/>
          </a:prstGeom>
        </p:spPr>
        <p:txBody>
          <a:bodyPr vert="horz" wrap="square" lIns="0" tIns="13335" rIns="0" bIns="0" rtlCol="0">
            <a:spAutoFit/>
          </a:bodyPr>
          <a:lstStyle/>
          <a:p>
            <a:pPr marL="12700">
              <a:lnSpc>
                <a:spcPct val="100000"/>
              </a:lnSpc>
              <a:spcBef>
                <a:spcPts val="105"/>
              </a:spcBef>
            </a:pPr>
            <a:r>
              <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Properties of Noise:</a:t>
            </a:r>
            <a:endParaRPr sz="2400"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6F0D38B-216C-EA16-FE95-D5246F3F077B}"/>
              </a:ext>
            </a:extLst>
          </p:cNvPr>
          <p:cNvPicPr>
            <a:picLocks noChangeAspect="1"/>
          </p:cNvPicPr>
          <p:nvPr/>
        </p:nvPicPr>
        <p:blipFill rotWithShape="1">
          <a:blip r:embed="rId2">
            <a:extLst>
              <a:ext uri="{28A0092B-C50C-407E-A947-70E740481C1C}">
                <a14:useLocalDpi xmlns:a14="http://schemas.microsoft.com/office/drawing/2010/main" val="0"/>
              </a:ext>
            </a:extLst>
          </a:blip>
          <a:srcRect l="37944" t="16667"/>
          <a:stretch/>
        </p:blipFill>
        <p:spPr>
          <a:xfrm>
            <a:off x="6207994" y="2310802"/>
            <a:ext cx="1677297" cy="140775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44DCA7DD-764A-7E1E-3A2D-9C3FC4D6B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778" y="2321027"/>
            <a:ext cx="1677296" cy="1390744"/>
          </a:xfrm>
          <a:prstGeom prst="rect">
            <a:avLst/>
          </a:prstGeom>
        </p:spPr>
      </p:pic>
      <p:pic>
        <p:nvPicPr>
          <p:cNvPr id="10" name="Picture 9">
            <a:extLst>
              <a:ext uri="{FF2B5EF4-FFF2-40B4-BE49-F238E27FC236}">
                <a16:creationId xmlns:a16="http://schemas.microsoft.com/office/drawing/2014/main" id="{5B03ED7A-51CA-C212-1F7E-3C9742C1EB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551" y="2321028"/>
            <a:ext cx="1377797" cy="1281034"/>
          </a:xfrm>
          <a:prstGeom prst="rect">
            <a:avLst/>
          </a:prstGeom>
        </p:spPr>
      </p:pic>
      <p:pic>
        <p:nvPicPr>
          <p:cNvPr id="19" name="Picture 18">
            <a:extLst>
              <a:ext uri="{FF2B5EF4-FFF2-40B4-BE49-F238E27FC236}">
                <a16:creationId xmlns:a16="http://schemas.microsoft.com/office/drawing/2014/main" id="{B5B3564C-19FD-71FF-1A81-8894A2FDF138}"/>
              </a:ext>
            </a:extLst>
          </p:cNvPr>
          <p:cNvPicPr>
            <a:picLocks noChangeAspect="1"/>
          </p:cNvPicPr>
          <p:nvPr/>
        </p:nvPicPr>
        <p:blipFill rotWithShape="1">
          <a:blip r:embed="rId5">
            <a:extLst>
              <a:ext uri="{28A0092B-C50C-407E-A947-70E740481C1C}">
                <a14:useLocalDpi xmlns:a14="http://schemas.microsoft.com/office/drawing/2010/main" val="0"/>
              </a:ext>
            </a:extLst>
          </a:blip>
          <a:srcRect t="11084" b="14916"/>
          <a:stretch/>
        </p:blipFill>
        <p:spPr>
          <a:xfrm>
            <a:off x="3108959" y="4382321"/>
            <a:ext cx="6035041" cy="2475679"/>
          </a:xfrm>
          <a:prstGeom prst="rect">
            <a:avLst/>
          </a:prstGeom>
        </p:spPr>
      </p:pic>
    </p:spTree>
    <p:extLst>
      <p:ext uri="{BB962C8B-B14F-4D97-AF65-F5344CB8AC3E}">
        <p14:creationId xmlns:p14="http://schemas.microsoft.com/office/powerpoint/2010/main" val="3780694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4020B-1029-DCF8-B112-789E9F58DFA3}"/>
            </a:ext>
          </a:extLst>
        </p:cNvPr>
        <p:cNvGrpSpPr/>
        <p:nvPr/>
      </p:nvGrpSpPr>
      <p:grpSpPr>
        <a:xfrm>
          <a:off x="0" y="0"/>
          <a:ext cx="0" cy="0"/>
          <a:chOff x="0" y="0"/>
          <a:chExt cx="0" cy="0"/>
        </a:xfrm>
      </p:grpSpPr>
      <p:sp>
        <p:nvSpPr>
          <p:cNvPr id="3" name="object 2"/>
          <p:cNvSpPr txBox="1"/>
          <p:nvPr/>
        </p:nvSpPr>
        <p:spPr>
          <a:xfrm>
            <a:off x="438823" y="836533"/>
            <a:ext cx="6812278" cy="2291012"/>
          </a:xfrm>
          <a:prstGeom prst="rect">
            <a:avLst/>
          </a:prstGeom>
        </p:spPr>
        <p:txBody>
          <a:bodyPr vert="horz" wrap="square" lIns="0" tIns="13335" rIns="0" bIns="0" rtlCol="0">
            <a:spAutoFit/>
          </a:bodyPr>
          <a:lstStyle/>
          <a:p>
            <a:pPr marL="12065" marR="5080">
              <a:lnSpc>
                <a:spcPct val="100000"/>
              </a:lnSpc>
              <a:spcBef>
                <a:spcPts val="105"/>
              </a:spcBef>
              <a:buClr>
                <a:srgbClr val="B1B1B1"/>
              </a:buClr>
              <a:buSzPct val="84615"/>
              <a:tabLst>
                <a:tab pos="287020" algn="l"/>
              </a:tabLst>
            </a:pPr>
            <a:r>
              <a:rPr sz="24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Sound</a:t>
            </a:r>
            <a:r>
              <a:rPr sz="2400" spc="-9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spc="-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absorbing</a:t>
            </a:r>
            <a:r>
              <a:rPr lang="en-US" sz="2400" spc="-1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sz="2400" spc="-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material</a:t>
            </a:r>
            <a:r>
              <a:rPr lang="en-US" sz="2400" spc="-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sz="2400" spc="-2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sz="2400" spc="-1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broadly</a:t>
            </a:r>
            <a:r>
              <a:rPr sz="2400" spc="-15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sz="24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classified</a:t>
            </a:r>
            <a:r>
              <a:rPr sz="2400" spc="-2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sz="2400" spc="-1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into</a:t>
            </a:r>
            <a:r>
              <a:rPr sz="2400" spc="-9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sz="2400" spc="-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four </a:t>
            </a:r>
            <a:r>
              <a:rPr sz="2400" spc="-64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sz="2400" spc="-1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categories</a:t>
            </a:r>
            <a:r>
              <a:rPr lang="en-US" sz="2400" spc="-1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320675" indent="-308610">
              <a:lnSpc>
                <a:spcPct val="100000"/>
              </a:lnSpc>
              <a:spcBef>
                <a:spcPts val="600"/>
              </a:spcBef>
              <a:buAutoNum type="arabicParenR"/>
              <a:tabLst>
                <a:tab pos="321310" algn="l"/>
              </a:tabLst>
            </a:pPr>
            <a:r>
              <a:rPr sz="2000" spc="-8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r>
              <a:rPr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r>
              <a:rPr sz="2000" spc="-4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r>
              <a:rPr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ous</a:t>
            </a:r>
            <a:r>
              <a:rPr sz="2000" spc="-14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abso</a:t>
            </a:r>
            <a:r>
              <a:rPr sz="2000" spc="-3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r>
              <a:rPr sz="2000" spc="-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bents</a:t>
            </a:r>
            <a:endParaRPr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377190" indent="-365125">
              <a:lnSpc>
                <a:spcPct val="100000"/>
              </a:lnSpc>
              <a:spcBef>
                <a:spcPts val="600"/>
              </a:spcBef>
              <a:buAutoNum type="arabicParenR"/>
              <a:tabLst>
                <a:tab pos="377825" algn="l"/>
              </a:tabLst>
            </a:pPr>
            <a:r>
              <a:rPr sz="2000" spc="-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r>
              <a:rPr sz="2000" spc="-6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r>
              <a:rPr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vity</a:t>
            </a:r>
            <a:r>
              <a:rPr sz="2000" spc="-13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sz="2000" spc="-4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r>
              <a:rPr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eson</a:t>
            </a:r>
            <a:r>
              <a:rPr sz="2000" spc="-1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r>
              <a:rPr sz="2000" spc="-3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ors</a:t>
            </a:r>
            <a:endParaRPr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367665" indent="-355600">
              <a:lnSpc>
                <a:spcPct val="100000"/>
              </a:lnSpc>
              <a:spcBef>
                <a:spcPts val="600"/>
              </a:spcBef>
              <a:buAutoNum type="arabicParenR"/>
              <a:tabLst>
                <a:tab pos="368300" algn="l"/>
              </a:tabLst>
            </a:pPr>
            <a:r>
              <a:rPr sz="2000" spc="-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Resonant</a:t>
            </a:r>
            <a:r>
              <a:rPr sz="2000" spc="-16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sz="2000" spc="-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absorbent</a:t>
            </a:r>
            <a:r>
              <a:rPr sz="2000" spc="-1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&amp;</a:t>
            </a:r>
            <a:r>
              <a:rPr sz="2000" spc="-5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sz="2000" spc="-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panel</a:t>
            </a:r>
            <a:r>
              <a:rPr sz="2000" spc="-8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sz="2000" spc="-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absorber</a:t>
            </a:r>
            <a:endParaRPr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391795" indent="-379730">
              <a:lnSpc>
                <a:spcPct val="100000"/>
              </a:lnSpc>
              <a:spcBef>
                <a:spcPts val="600"/>
              </a:spcBef>
              <a:buAutoNum type="arabicParenR"/>
              <a:tabLst>
                <a:tab pos="392430" algn="l"/>
              </a:tabLst>
            </a:pPr>
            <a:r>
              <a:rPr sz="2000" spc="-4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r>
              <a:rPr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om</a:t>
            </a:r>
            <a:r>
              <a:rPr sz="2000" spc="-1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r>
              <a:rPr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os</a:t>
            </a:r>
            <a:r>
              <a:rPr sz="2000" spc="-1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sz="2000" spc="-3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sz="2000" spc="-16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abso</a:t>
            </a:r>
            <a:r>
              <a:rPr sz="2000" spc="-3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r>
              <a:rPr sz="2000" spc="-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ber</a:t>
            </a:r>
            <a:endParaRPr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42" name="Group 41">
            <a:extLst>
              <a:ext uri="{FF2B5EF4-FFF2-40B4-BE49-F238E27FC236}">
                <a16:creationId xmlns:a16="http://schemas.microsoft.com/office/drawing/2014/main" id="{46A4A8FB-3E8A-5E61-DFAE-8326D91DA238}"/>
              </a:ext>
            </a:extLst>
          </p:cNvPr>
          <p:cNvGrpSpPr/>
          <p:nvPr/>
        </p:nvGrpSpPr>
        <p:grpSpPr>
          <a:xfrm>
            <a:off x="7676476" y="0"/>
            <a:ext cx="633910" cy="6858000"/>
            <a:chOff x="7676476" y="0"/>
            <a:chExt cx="633910" cy="6858000"/>
          </a:xfrm>
        </p:grpSpPr>
        <p:cxnSp>
          <p:nvCxnSpPr>
            <p:cNvPr id="23" name="Straight Connector 22">
              <a:extLst>
                <a:ext uri="{FF2B5EF4-FFF2-40B4-BE49-F238E27FC236}">
                  <a16:creationId xmlns:a16="http://schemas.microsoft.com/office/drawing/2014/main" id="{8617A03C-0138-C1D7-ECD4-386517F89106}"/>
                </a:ext>
              </a:extLst>
            </p:cNvPr>
            <p:cNvCxnSpPr>
              <a:cxnSpLocks/>
            </p:cNvCxnSpPr>
            <p:nvPr/>
          </p:nvCxnSpPr>
          <p:spPr>
            <a:xfrm>
              <a:off x="8124327" y="0"/>
              <a:ext cx="0" cy="6858000"/>
            </a:xfrm>
            <a:prstGeom prst="line">
              <a:avLst/>
            </a:prstGeom>
            <a:ln w="7620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49B68C4-1047-DBF8-5992-52F1074E9793}"/>
                </a:ext>
              </a:extLst>
            </p:cNvPr>
            <p:cNvCxnSpPr>
              <a:cxnSpLocks/>
            </p:cNvCxnSpPr>
            <p:nvPr/>
          </p:nvCxnSpPr>
          <p:spPr>
            <a:xfrm>
              <a:off x="8175751" y="0"/>
              <a:ext cx="0" cy="6858000"/>
            </a:xfrm>
            <a:prstGeom prst="line">
              <a:avLst/>
            </a:prstGeom>
            <a:ln w="7620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78769AE-C518-0745-39FE-477B4D1791A5}"/>
                </a:ext>
              </a:extLst>
            </p:cNvPr>
            <p:cNvCxnSpPr>
              <a:cxnSpLocks/>
            </p:cNvCxnSpPr>
            <p:nvPr/>
          </p:nvCxnSpPr>
          <p:spPr>
            <a:xfrm>
              <a:off x="8237458" y="0"/>
              <a:ext cx="0" cy="6858000"/>
            </a:xfrm>
            <a:prstGeom prst="line">
              <a:avLst/>
            </a:prstGeom>
            <a:ln w="7620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D2F3CC3-0601-A4F6-D7E2-5C4A48EB5C7A}"/>
                </a:ext>
              </a:extLst>
            </p:cNvPr>
            <p:cNvCxnSpPr>
              <a:cxnSpLocks/>
            </p:cNvCxnSpPr>
            <p:nvPr/>
          </p:nvCxnSpPr>
          <p:spPr>
            <a:xfrm>
              <a:off x="8310386" y="0"/>
              <a:ext cx="0" cy="6858000"/>
            </a:xfrm>
            <a:prstGeom prst="line">
              <a:avLst/>
            </a:prstGeom>
            <a:ln w="7620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2ADD0BC-ED64-4697-6A6E-E35EFF598A5D}"/>
                </a:ext>
              </a:extLst>
            </p:cNvPr>
            <p:cNvCxnSpPr>
              <a:cxnSpLocks/>
            </p:cNvCxnSpPr>
            <p:nvPr/>
          </p:nvCxnSpPr>
          <p:spPr>
            <a:xfrm>
              <a:off x="7919012" y="0"/>
              <a:ext cx="0" cy="6858000"/>
            </a:xfrm>
            <a:prstGeom prst="line">
              <a:avLst/>
            </a:prstGeom>
            <a:ln w="7620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D75D037-9A51-6915-37A0-AC1F18820451}"/>
                </a:ext>
              </a:extLst>
            </p:cNvPr>
            <p:cNvCxnSpPr>
              <a:cxnSpLocks/>
            </p:cNvCxnSpPr>
            <p:nvPr/>
          </p:nvCxnSpPr>
          <p:spPr>
            <a:xfrm>
              <a:off x="7970436" y="0"/>
              <a:ext cx="0" cy="6858000"/>
            </a:xfrm>
            <a:prstGeom prst="line">
              <a:avLst/>
            </a:prstGeom>
            <a:ln w="7620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EAE5BEB-20FB-2483-7920-16CA1460C173}"/>
                </a:ext>
              </a:extLst>
            </p:cNvPr>
            <p:cNvCxnSpPr>
              <a:cxnSpLocks/>
            </p:cNvCxnSpPr>
            <p:nvPr/>
          </p:nvCxnSpPr>
          <p:spPr>
            <a:xfrm>
              <a:off x="8032143" y="0"/>
              <a:ext cx="0" cy="6858000"/>
            </a:xfrm>
            <a:prstGeom prst="line">
              <a:avLst/>
            </a:prstGeom>
            <a:ln w="7620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5C925CE-5682-96A3-A261-FF8F59959E71}"/>
                </a:ext>
              </a:extLst>
            </p:cNvPr>
            <p:cNvCxnSpPr>
              <a:cxnSpLocks/>
            </p:cNvCxnSpPr>
            <p:nvPr/>
          </p:nvCxnSpPr>
          <p:spPr>
            <a:xfrm>
              <a:off x="8105071" y="0"/>
              <a:ext cx="0" cy="6858000"/>
            </a:xfrm>
            <a:prstGeom prst="line">
              <a:avLst/>
            </a:prstGeom>
            <a:ln w="7620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9D5B1EA-D7C8-9B86-487F-8A58DBF60B16}"/>
                </a:ext>
              </a:extLst>
            </p:cNvPr>
            <p:cNvCxnSpPr>
              <a:cxnSpLocks/>
            </p:cNvCxnSpPr>
            <p:nvPr/>
          </p:nvCxnSpPr>
          <p:spPr>
            <a:xfrm>
              <a:off x="7676476" y="0"/>
              <a:ext cx="0" cy="6858000"/>
            </a:xfrm>
            <a:prstGeom prst="line">
              <a:avLst/>
            </a:prstGeom>
            <a:ln w="7620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D35CA4E-7FE1-E3C8-3AF4-F2973DC0CE4D}"/>
                </a:ext>
              </a:extLst>
            </p:cNvPr>
            <p:cNvCxnSpPr>
              <a:cxnSpLocks/>
            </p:cNvCxnSpPr>
            <p:nvPr/>
          </p:nvCxnSpPr>
          <p:spPr>
            <a:xfrm>
              <a:off x="7727900" y="0"/>
              <a:ext cx="0" cy="6858000"/>
            </a:xfrm>
            <a:prstGeom prst="line">
              <a:avLst/>
            </a:prstGeom>
            <a:ln w="7620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958FDD5-57AA-5B5F-F46D-2CA50AB03BA8}"/>
                </a:ext>
              </a:extLst>
            </p:cNvPr>
            <p:cNvCxnSpPr>
              <a:cxnSpLocks/>
            </p:cNvCxnSpPr>
            <p:nvPr/>
          </p:nvCxnSpPr>
          <p:spPr>
            <a:xfrm>
              <a:off x="7789607" y="0"/>
              <a:ext cx="0" cy="6858000"/>
            </a:xfrm>
            <a:prstGeom prst="line">
              <a:avLst/>
            </a:prstGeom>
            <a:ln w="7620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918A7E3-C03D-45A9-2D68-1C6CDBEBFB54}"/>
                </a:ext>
              </a:extLst>
            </p:cNvPr>
            <p:cNvCxnSpPr>
              <a:cxnSpLocks/>
            </p:cNvCxnSpPr>
            <p:nvPr/>
          </p:nvCxnSpPr>
          <p:spPr>
            <a:xfrm>
              <a:off x="7862535" y="0"/>
              <a:ext cx="0" cy="6858000"/>
            </a:xfrm>
            <a:prstGeom prst="line">
              <a:avLst/>
            </a:prstGeom>
            <a:ln w="7620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3455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7970" y="281787"/>
            <a:ext cx="5565671" cy="4983416"/>
          </a:xfrm>
          <a:prstGeom prst="rect">
            <a:avLst/>
          </a:prstGeom>
        </p:spPr>
        <p:txBody>
          <a:bodyPr vert="horz" wrap="square" lIns="0" tIns="88900" rIns="0" bIns="0" rtlCol="0">
            <a:spAutoFit/>
          </a:bodyPr>
          <a:lstStyle/>
          <a:p>
            <a:pPr marL="320675" indent="-308610" algn="just">
              <a:lnSpc>
                <a:spcPct val="100000"/>
              </a:lnSpc>
              <a:spcBef>
                <a:spcPts val="700"/>
              </a:spcBef>
              <a:buAutoNum type="arabicParenR"/>
              <a:tabLst>
                <a:tab pos="321310" algn="l"/>
              </a:tabLst>
            </a:pPr>
            <a:r>
              <a:rPr sz="2400" b="1" spc="-80" dirty="0">
                <a:solidFill>
                  <a:srgbClr val="FFFFFF"/>
                </a:solidFill>
                <a:latin typeface="Times New Roman" panose="02020603050405020304" pitchFamily="18" charset="0"/>
                <a:cs typeface="Times New Roman" panose="02020603050405020304" pitchFamily="18" charset="0"/>
              </a:rPr>
              <a:t>P</a:t>
            </a:r>
            <a:r>
              <a:rPr sz="2400" b="1" dirty="0">
                <a:solidFill>
                  <a:srgbClr val="FFFFFF"/>
                </a:solidFill>
                <a:latin typeface="Times New Roman" panose="02020603050405020304" pitchFamily="18" charset="0"/>
                <a:cs typeface="Times New Roman" panose="02020603050405020304" pitchFamily="18" charset="0"/>
              </a:rPr>
              <a:t>o</a:t>
            </a:r>
            <a:r>
              <a:rPr sz="2400" b="1" spc="-45" dirty="0">
                <a:solidFill>
                  <a:srgbClr val="FFFFFF"/>
                </a:solidFill>
                <a:latin typeface="Times New Roman" panose="02020603050405020304" pitchFamily="18" charset="0"/>
                <a:cs typeface="Times New Roman" panose="02020603050405020304" pitchFamily="18" charset="0"/>
              </a:rPr>
              <a:t>r</a:t>
            </a:r>
            <a:r>
              <a:rPr sz="2400" b="1" dirty="0">
                <a:solidFill>
                  <a:srgbClr val="FFFFFF"/>
                </a:solidFill>
                <a:latin typeface="Times New Roman" panose="02020603050405020304" pitchFamily="18" charset="0"/>
                <a:cs typeface="Times New Roman" panose="02020603050405020304" pitchFamily="18" charset="0"/>
              </a:rPr>
              <a:t>ous</a:t>
            </a:r>
            <a:r>
              <a:rPr sz="2400" b="1" spc="-145" dirty="0">
                <a:solidFill>
                  <a:srgbClr val="FFFFFF"/>
                </a:solidFill>
                <a:latin typeface="Times New Roman" panose="02020603050405020304" pitchFamily="18" charset="0"/>
                <a:cs typeface="Times New Roman" panose="02020603050405020304" pitchFamily="18" charset="0"/>
              </a:rPr>
              <a:t> </a:t>
            </a:r>
            <a:r>
              <a:rPr sz="2400" b="1" dirty="0">
                <a:solidFill>
                  <a:srgbClr val="FFFFFF"/>
                </a:solidFill>
                <a:latin typeface="Times New Roman" panose="02020603050405020304" pitchFamily="18" charset="0"/>
                <a:cs typeface="Times New Roman" panose="02020603050405020304" pitchFamily="18" charset="0"/>
              </a:rPr>
              <a:t>abso</a:t>
            </a:r>
            <a:r>
              <a:rPr sz="2400" b="1" spc="-30" dirty="0">
                <a:solidFill>
                  <a:srgbClr val="FFFFFF"/>
                </a:solidFill>
                <a:latin typeface="Times New Roman" panose="02020603050405020304" pitchFamily="18" charset="0"/>
                <a:cs typeface="Times New Roman" panose="02020603050405020304" pitchFamily="18" charset="0"/>
              </a:rPr>
              <a:t>r</a:t>
            </a:r>
            <a:r>
              <a:rPr sz="2400" b="1" spc="-5" dirty="0">
                <a:solidFill>
                  <a:srgbClr val="FFFFFF"/>
                </a:solidFill>
                <a:latin typeface="Times New Roman" panose="02020603050405020304" pitchFamily="18" charset="0"/>
                <a:cs typeface="Times New Roman" panose="02020603050405020304" pitchFamily="18" charset="0"/>
              </a:rPr>
              <a:t>bent</a:t>
            </a:r>
            <a:r>
              <a:rPr sz="2400" b="1" spc="5" dirty="0">
                <a:solidFill>
                  <a:srgbClr val="FFFFFF"/>
                </a:solidFill>
                <a:latin typeface="Times New Roman" panose="02020603050405020304" pitchFamily="18" charset="0"/>
                <a:cs typeface="Times New Roman" panose="02020603050405020304" pitchFamily="18" charset="0"/>
              </a:rPr>
              <a:t>:</a:t>
            </a:r>
            <a:endParaRPr sz="2400" b="1" dirty="0">
              <a:latin typeface="Times New Roman" panose="02020603050405020304" pitchFamily="18" charset="0"/>
              <a:cs typeface="Times New Roman" panose="02020603050405020304" pitchFamily="18" charset="0"/>
            </a:endParaRPr>
          </a:p>
          <a:p>
            <a:pPr marL="286385" marR="19050" algn="just">
              <a:lnSpc>
                <a:spcPct val="100000"/>
              </a:lnSpc>
              <a:spcBef>
                <a:spcPts val="600"/>
              </a:spcBef>
            </a:pPr>
            <a:r>
              <a:rPr sz="2000" spc="-5" dirty="0">
                <a:solidFill>
                  <a:srgbClr val="FFFFFF"/>
                </a:solidFill>
                <a:latin typeface="Times New Roman" panose="02020603050405020304" pitchFamily="18" charset="0"/>
                <a:cs typeface="Times New Roman" panose="02020603050405020304" pitchFamily="18" charset="0"/>
              </a:rPr>
              <a:t>The </a:t>
            </a:r>
            <a:r>
              <a:rPr sz="2000" spc="-30" dirty="0">
                <a:solidFill>
                  <a:srgbClr val="FFFFFF"/>
                </a:solidFill>
                <a:latin typeface="Times New Roman" panose="02020603050405020304" pitchFamily="18" charset="0"/>
                <a:cs typeface="Times New Roman" panose="02020603050405020304" pitchFamily="18" charset="0"/>
              </a:rPr>
              <a:t>waves </a:t>
            </a:r>
            <a:r>
              <a:rPr lang="en-US" sz="2000" spc="-30" dirty="0">
                <a:solidFill>
                  <a:srgbClr val="FFFFFF"/>
                </a:solidFill>
                <a:latin typeface="Times New Roman" panose="02020603050405020304" pitchFamily="18" charset="0"/>
                <a:cs typeface="Times New Roman" panose="02020603050405020304" pitchFamily="18" charset="0"/>
              </a:rPr>
              <a:t>of sound </a:t>
            </a:r>
            <a:r>
              <a:rPr sz="2000" spc="-10" dirty="0">
                <a:solidFill>
                  <a:srgbClr val="FFFFFF"/>
                </a:solidFill>
                <a:latin typeface="Times New Roman" panose="02020603050405020304" pitchFamily="18" charset="0"/>
                <a:cs typeface="Times New Roman" panose="02020603050405020304" pitchFamily="18" charset="0"/>
              </a:rPr>
              <a:t>strike </a:t>
            </a:r>
            <a:r>
              <a:rPr sz="2000" spc="-5" dirty="0">
                <a:solidFill>
                  <a:srgbClr val="FFFFFF"/>
                </a:solidFill>
                <a:latin typeface="Times New Roman" panose="02020603050405020304" pitchFamily="18" charset="0"/>
                <a:cs typeface="Times New Roman" panose="02020603050405020304" pitchFamily="18" charset="0"/>
              </a:rPr>
              <a:t>the </a:t>
            </a:r>
            <a:r>
              <a:rPr sz="2000" spc="-10" dirty="0">
                <a:solidFill>
                  <a:srgbClr val="FFFFFF"/>
                </a:solidFill>
                <a:latin typeface="Times New Roman" panose="02020603050405020304" pitchFamily="18" charset="0"/>
                <a:cs typeface="Times New Roman" panose="02020603050405020304" pitchFamily="18" charset="0"/>
              </a:rPr>
              <a:t>surface </a:t>
            </a:r>
            <a:r>
              <a:rPr sz="2000" dirty="0">
                <a:solidFill>
                  <a:srgbClr val="FFFFFF"/>
                </a:solidFill>
                <a:latin typeface="Times New Roman" panose="02020603050405020304" pitchFamily="18" charset="0"/>
                <a:cs typeface="Times New Roman" panose="02020603050405020304" pitchFamily="18" charset="0"/>
              </a:rPr>
              <a:t>of </a:t>
            </a:r>
            <a:r>
              <a:rPr sz="2000" spc="-5" dirty="0">
                <a:solidFill>
                  <a:srgbClr val="FFFFFF"/>
                </a:solidFill>
                <a:latin typeface="Times New Roman" panose="02020603050405020304" pitchFamily="18" charset="0"/>
                <a:cs typeface="Times New Roman" panose="02020603050405020304" pitchFamily="18" charset="0"/>
              </a:rPr>
              <a:t>the </a:t>
            </a:r>
            <a:r>
              <a:rPr sz="2000" spc="-10" dirty="0">
                <a:solidFill>
                  <a:srgbClr val="FFFFFF"/>
                </a:solidFill>
                <a:latin typeface="Times New Roman" panose="02020603050405020304" pitchFamily="18" charset="0"/>
                <a:cs typeface="Times New Roman" panose="02020603050405020304" pitchFamily="18" charset="0"/>
              </a:rPr>
              <a:t>porous </a:t>
            </a:r>
            <a:r>
              <a:rPr lang="en-US" sz="2000" spc="-5" dirty="0">
                <a:solidFill>
                  <a:srgbClr val="FFFFFF"/>
                </a:solidFill>
                <a:latin typeface="Times New Roman" panose="02020603050405020304" pitchFamily="18" charset="0"/>
                <a:cs typeface="Times New Roman" panose="02020603050405020304" pitchFamily="18" charset="0"/>
              </a:rPr>
              <a:t>material;</a:t>
            </a:r>
            <a:r>
              <a:rPr sz="2000" spc="-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a </a:t>
            </a:r>
            <a:r>
              <a:rPr sz="2000" spc="-64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p</a:t>
            </a:r>
            <a:r>
              <a:rPr sz="2000" spc="-10" dirty="0">
                <a:solidFill>
                  <a:srgbClr val="FFFFFF"/>
                </a:solidFill>
                <a:latin typeface="Times New Roman" panose="02020603050405020304" pitchFamily="18" charset="0"/>
                <a:cs typeface="Times New Roman" panose="02020603050405020304" pitchFamily="18" charset="0"/>
              </a:rPr>
              <a:t>a</a:t>
            </a:r>
            <a:r>
              <a:rPr sz="2000" spc="-5" dirty="0">
                <a:solidFill>
                  <a:srgbClr val="FFFFFF"/>
                </a:solidFill>
                <a:latin typeface="Times New Roman" panose="02020603050405020304" pitchFamily="18" charset="0"/>
                <a:cs typeface="Times New Roman" panose="02020603050405020304" pitchFamily="18" charset="0"/>
              </a:rPr>
              <a:t>r</a:t>
            </a:r>
            <a:r>
              <a:rPr sz="2000" dirty="0">
                <a:solidFill>
                  <a:srgbClr val="FFFFFF"/>
                </a:solidFill>
                <a:latin typeface="Times New Roman" panose="02020603050405020304" pitchFamily="18" charset="0"/>
                <a:cs typeface="Times New Roman" panose="02020603050405020304" pitchFamily="18" charset="0"/>
              </a:rPr>
              <a:t>t</a:t>
            </a:r>
            <a:r>
              <a:rPr sz="2000" spc="-14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of</a:t>
            </a:r>
            <a:r>
              <a:rPr sz="2000" spc="2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th</a:t>
            </a:r>
            <a:r>
              <a:rPr sz="2000" dirty="0">
                <a:solidFill>
                  <a:srgbClr val="FFFFFF"/>
                </a:solidFill>
                <a:latin typeface="Times New Roman" panose="02020603050405020304" pitchFamily="18" charset="0"/>
                <a:cs typeface="Times New Roman" panose="02020603050405020304" pitchFamily="18" charset="0"/>
              </a:rPr>
              <a:t>e</a:t>
            </a:r>
            <a:r>
              <a:rPr sz="2000" spc="-140" dirty="0">
                <a:solidFill>
                  <a:srgbClr val="FFFFFF"/>
                </a:solidFill>
                <a:latin typeface="Times New Roman" panose="02020603050405020304" pitchFamily="18" charset="0"/>
                <a:cs typeface="Times New Roman" panose="02020603050405020304" pitchFamily="18" charset="0"/>
              </a:rPr>
              <a:t> </a:t>
            </a:r>
            <a:r>
              <a:rPr sz="2000" spc="-25" dirty="0">
                <a:solidFill>
                  <a:srgbClr val="FFFFFF"/>
                </a:solidFill>
                <a:latin typeface="Times New Roman" panose="02020603050405020304" pitchFamily="18" charset="0"/>
                <a:cs typeface="Times New Roman" panose="02020603050405020304" pitchFamily="18" charset="0"/>
              </a:rPr>
              <a:t>w</a:t>
            </a:r>
            <a:r>
              <a:rPr sz="2000" spc="-65" dirty="0">
                <a:solidFill>
                  <a:srgbClr val="FFFFFF"/>
                </a:solidFill>
                <a:latin typeface="Times New Roman" panose="02020603050405020304" pitchFamily="18" charset="0"/>
                <a:cs typeface="Times New Roman" panose="02020603050405020304" pitchFamily="18" charset="0"/>
              </a:rPr>
              <a:t>a</a:t>
            </a:r>
            <a:r>
              <a:rPr sz="2000" spc="-60" dirty="0">
                <a:solidFill>
                  <a:srgbClr val="FFFFFF"/>
                </a:solidFill>
                <a:latin typeface="Times New Roman" panose="02020603050405020304" pitchFamily="18" charset="0"/>
                <a:cs typeface="Times New Roman" panose="02020603050405020304" pitchFamily="18" charset="0"/>
              </a:rPr>
              <a:t>v</a:t>
            </a:r>
            <a:r>
              <a:rPr sz="2000" dirty="0">
                <a:solidFill>
                  <a:srgbClr val="FFFFFF"/>
                </a:solidFill>
                <a:latin typeface="Times New Roman" panose="02020603050405020304" pitchFamily="18" charset="0"/>
                <a:cs typeface="Times New Roman" panose="02020603050405020304" pitchFamily="18" charset="0"/>
              </a:rPr>
              <a:t>es</a:t>
            </a:r>
            <a:r>
              <a:rPr sz="2000" spc="-135" dirty="0">
                <a:solidFill>
                  <a:srgbClr val="FFFFFF"/>
                </a:solidFill>
                <a:latin typeface="Times New Roman" panose="02020603050405020304" pitchFamily="18" charset="0"/>
                <a:cs typeface="Times New Roman" panose="02020603050405020304" pitchFamily="18" charset="0"/>
              </a:rPr>
              <a:t> </a:t>
            </a:r>
            <a:r>
              <a:rPr sz="2000" spc="-65" dirty="0">
                <a:solidFill>
                  <a:srgbClr val="FFFFFF"/>
                </a:solidFill>
                <a:latin typeface="Times New Roman" panose="02020603050405020304" pitchFamily="18" charset="0"/>
                <a:cs typeface="Times New Roman" panose="02020603050405020304" pitchFamily="18" charset="0"/>
              </a:rPr>
              <a:t>g</a:t>
            </a:r>
            <a:r>
              <a:rPr sz="2000" dirty="0">
                <a:solidFill>
                  <a:srgbClr val="FFFFFF"/>
                </a:solidFill>
                <a:latin typeface="Times New Roman" panose="02020603050405020304" pitchFamily="18" charset="0"/>
                <a:cs typeface="Times New Roman" panose="02020603050405020304" pitchFamily="18" charset="0"/>
              </a:rPr>
              <a:t>et</a:t>
            </a:r>
            <a:r>
              <a:rPr sz="2000" spc="-110" dirty="0">
                <a:solidFill>
                  <a:srgbClr val="FFFFFF"/>
                </a:solidFill>
                <a:latin typeface="Times New Roman" panose="02020603050405020304" pitchFamily="18" charset="0"/>
                <a:cs typeface="Times New Roman" panose="02020603050405020304" pitchFamily="18" charset="0"/>
              </a:rPr>
              <a:t> </a:t>
            </a:r>
            <a:r>
              <a:rPr sz="2000" spc="-40" dirty="0">
                <a:solidFill>
                  <a:srgbClr val="FFFFFF"/>
                </a:solidFill>
                <a:latin typeface="Times New Roman" panose="02020603050405020304" pitchFamily="18" charset="0"/>
                <a:cs typeface="Times New Roman" panose="02020603050405020304" pitchFamily="18" charset="0"/>
              </a:rPr>
              <a:t>r</a:t>
            </a:r>
            <a:r>
              <a:rPr sz="2000" dirty="0">
                <a:solidFill>
                  <a:srgbClr val="FFFFFF"/>
                </a:solidFill>
                <a:latin typeface="Times New Roman" panose="02020603050405020304" pitchFamily="18" charset="0"/>
                <a:cs typeface="Times New Roman" panose="02020603050405020304" pitchFamily="18" charset="0"/>
              </a:rPr>
              <a:t>e</a:t>
            </a:r>
            <a:r>
              <a:rPr sz="2000" spc="195" dirty="0">
                <a:solidFill>
                  <a:srgbClr val="FFFFFF"/>
                </a:solidFill>
                <a:latin typeface="Times New Roman" panose="02020603050405020304" pitchFamily="18" charset="0"/>
                <a:cs typeface="Times New Roman" panose="02020603050405020304" pitchFamily="18" charset="0"/>
              </a:rPr>
              <a:t>f</a:t>
            </a:r>
            <a:r>
              <a:rPr sz="2000" dirty="0">
                <a:solidFill>
                  <a:srgbClr val="FFFFFF"/>
                </a:solidFill>
                <a:latin typeface="Times New Roman" panose="02020603050405020304" pitchFamily="18" charset="0"/>
                <a:cs typeface="Times New Roman" panose="02020603050405020304" pitchFamily="18" charset="0"/>
              </a:rPr>
              <a:t>lec</a:t>
            </a:r>
            <a:r>
              <a:rPr sz="2000" spc="-35" dirty="0">
                <a:solidFill>
                  <a:srgbClr val="FFFFFF"/>
                </a:solidFill>
                <a:latin typeface="Times New Roman" panose="02020603050405020304" pitchFamily="18" charset="0"/>
                <a:cs typeface="Times New Roman" panose="02020603050405020304" pitchFamily="18" charset="0"/>
              </a:rPr>
              <a:t>t</a:t>
            </a:r>
            <a:r>
              <a:rPr sz="2000" dirty="0">
                <a:solidFill>
                  <a:srgbClr val="FFFFFF"/>
                </a:solidFill>
                <a:latin typeface="Times New Roman" panose="02020603050405020304" pitchFamily="18" charset="0"/>
                <a:cs typeface="Times New Roman" panose="02020603050405020304" pitchFamily="18" charset="0"/>
              </a:rPr>
              <a:t>ed</a:t>
            </a:r>
            <a:r>
              <a:rPr sz="2000" spc="-9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and</a:t>
            </a:r>
            <a:r>
              <a:rPr sz="2000" spc="-7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other</a:t>
            </a:r>
            <a:r>
              <a:rPr sz="2000" spc="-14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p</a:t>
            </a:r>
            <a:r>
              <a:rPr sz="2000" spc="-10" dirty="0">
                <a:solidFill>
                  <a:srgbClr val="FFFFFF"/>
                </a:solidFill>
                <a:latin typeface="Times New Roman" panose="02020603050405020304" pitchFamily="18" charset="0"/>
                <a:cs typeface="Times New Roman" panose="02020603050405020304" pitchFamily="18" charset="0"/>
              </a:rPr>
              <a:t>a</a:t>
            </a:r>
            <a:r>
              <a:rPr sz="2000" spc="-5" dirty="0">
                <a:solidFill>
                  <a:srgbClr val="FFFFFF"/>
                </a:solidFill>
                <a:latin typeface="Times New Roman" panose="02020603050405020304" pitchFamily="18" charset="0"/>
                <a:cs typeface="Times New Roman" panose="02020603050405020304" pitchFamily="18" charset="0"/>
              </a:rPr>
              <a:t>r</a:t>
            </a:r>
            <a:r>
              <a:rPr sz="2000" dirty="0">
                <a:solidFill>
                  <a:srgbClr val="FFFFFF"/>
                </a:solidFill>
                <a:latin typeface="Times New Roman" panose="02020603050405020304" pitchFamily="18" charset="0"/>
                <a:cs typeface="Times New Roman" panose="02020603050405020304" pitchFamily="18" charset="0"/>
              </a:rPr>
              <a:t>t</a:t>
            </a:r>
            <a:r>
              <a:rPr sz="2000" spc="-8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i</a:t>
            </a:r>
            <a:r>
              <a:rPr sz="2000" dirty="0">
                <a:solidFill>
                  <a:srgbClr val="FFFFFF"/>
                </a:solidFill>
                <a:latin typeface="Times New Roman" panose="02020603050405020304" pitchFamily="18" charset="0"/>
                <a:cs typeface="Times New Roman" panose="02020603050405020304" pitchFamily="18" charset="0"/>
              </a:rPr>
              <a:t>s</a:t>
            </a:r>
            <a:r>
              <a:rPr sz="2000" spc="-120" dirty="0">
                <a:solidFill>
                  <a:srgbClr val="FFFFFF"/>
                </a:solidFill>
                <a:latin typeface="Times New Roman" panose="02020603050405020304" pitchFamily="18" charset="0"/>
                <a:cs typeface="Times New Roman" panose="02020603050405020304" pitchFamily="18" charset="0"/>
              </a:rPr>
              <a:t> </a:t>
            </a:r>
            <a:r>
              <a:rPr lang="en-US" sz="2000" dirty="0">
                <a:solidFill>
                  <a:srgbClr val="FFFFFF"/>
                </a:solidFill>
                <a:latin typeface="Times New Roman" panose="02020603050405020304" pitchFamily="18" charset="0"/>
                <a:cs typeface="Times New Roman" panose="02020603050405020304" pitchFamily="18" charset="0"/>
              </a:rPr>
              <a:t>entered</a:t>
            </a:r>
            <a:r>
              <a:rPr sz="2000" dirty="0">
                <a:solidFill>
                  <a:srgbClr val="FFFFFF"/>
                </a:solidFill>
                <a:latin typeface="Times New Roman" panose="02020603050405020304" pitchFamily="18" charset="0"/>
                <a:cs typeface="Times New Roman" panose="02020603050405020304" pitchFamily="18" charset="0"/>
              </a:rPr>
              <a:t>  </a:t>
            </a:r>
            <a:r>
              <a:rPr sz="2000" spc="-15" dirty="0">
                <a:solidFill>
                  <a:srgbClr val="FFFFFF"/>
                </a:solidFill>
                <a:latin typeface="Times New Roman" panose="02020603050405020304" pitchFamily="18" charset="0"/>
                <a:cs typeface="Times New Roman" panose="02020603050405020304" pitchFamily="18" charset="0"/>
              </a:rPr>
              <a:t>into</a:t>
            </a:r>
            <a:r>
              <a:rPr sz="2000" spc="-10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the</a:t>
            </a:r>
            <a:r>
              <a:rPr sz="2000" spc="-110" dirty="0">
                <a:solidFill>
                  <a:srgbClr val="FFFFFF"/>
                </a:solidFill>
                <a:latin typeface="Times New Roman" panose="02020603050405020304" pitchFamily="18" charset="0"/>
                <a:cs typeface="Times New Roman" panose="02020603050405020304" pitchFamily="18" charset="0"/>
              </a:rPr>
              <a:t> </a:t>
            </a:r>
            <a:r>
              <a:rPr sz="2000" spc="-10" dirty="0">
                <a:solidFill>
                  <a:srgbClr val="FFFFFF"/>
                </a:solidFill>
                <a:latin typeface="Times New Roman" panose="02020603050405020304" pitchFamily="18" charset="0"/>
                <a:cs typeface="Times New Roman" panose="02020603050405020304" pitchFamily="18" charset="0"/>
              </a:rPr>
              <a:t>porous</a:t>
            </a:r>
            <a:r>
              <a:rPr sz="2000" spc="-8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material </a:t>
            </a:r>
            <a:r>
              <a:rPr sz="2000" dirty="0">
                <a:solidFill>
                  <a:srgbClr val="FFFFFF"/>
                </a:solidFill>
                <a:latin typeface="Times New Roman" panose="02020603050405020304" pitchFamily="18" charset="0"/>
                <a:cs typeface="Times New Roman" panose="02020603050405020304" pitchFamily="18" charset="0"/>
              </a:rPr>
              <a:t>.</a:t>
            </a:r>
            <a:r>
              <a:rPr sz="2000" spc="-6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The</a:t>
            </a:r>
            <a:r>
              <a:rPr sz="2000" spc="-10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part</a:t>
            </a:r>
            <a:r>
              <a:rPr sz="2000" spc="-13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of</a:t>
            </a:r>
            <a:r>
              <a:rPr sz="2000" spc="-15" dirty="0">
                <a:solidFill>
                  <a:srgbClr val="FFFFFF"/>
                </a:solidFill>
                <a:latin typeface="Times New Roman" panose="02020603050405020304" pitchFamily="18" charset="0"/>
                <a:cs typeface="Times New Roman" panose="02020603050405020304" pitchFamily="18" charset="0"/>
              </a:rPr>
              <a:t> </a:t>
            </a:r>
            <a:r>
              <a:rPr sz="2000" spc="-30" dirty="0">
                <a:solidFill>
                  <a:srgbClr val="FFFFFF"/>
                </a:solidFill>
                <a:latin typeface="Times New Roman" panose="02020603050405020304" pitchFamily="18" charset="0"/>
                <a:cs typeface="Times New Roman" panose="02020603050405020304" pitchFamily="18" charset="0"/>
              </a:rPr>
              <a:t>waves</a:t>
            </a:r>
            <a:r>
              <a:rPr sz="2000" spc="-150" dirty="0">
                <a:solidFill>
                  <a:srgbClr val="FFFFFF"/>
                </a:solidFill>
                <a:latin typeface="Times New Roman" panose="02020603050405020304" pitchFamily="18" charset="0"/>
                <a:cs typeface="Times New Roman" panose="02020603050405020304" pitchFamily="18" charset="0"/>
              </a:rPr>
              <a:t> </a:t>
            </a:r>
            <a:r>
              <a:rPr sz="2000" spc="-10" dirty="0">
                <a:solidFill>
                  <a:srgbClr val="FFFFFF"/>
                </a:solidFill>
                <a:latin typeface="Times New Roman" panose="02020603050405020304" pitchFamily="18" charset="0"/>
                <a:cs typeface="Times New Roman" panose="02020603050405020304" pitchFamily="18" charset="0"/>
              </a:rPr>
              <a:t>enter</a:t>
            </a:r>
            <a:r>
              <a:rPr sz="2000" spc="-100" dirty="0">
                <a:solidFill>
                  <a:srgbClr val="FFFFFF"/>
                </a:solidFill>
                <a:latin typeface="Times New Roman" panose="02020603050405020304" pitchFamily="18" charset="0"/>
                <a:cs typeface="Times New Roman" panose="02020603050405020304" pitchFamily="18" charset="0"/>
              </a:rPr>
              <a:t> </a:t>
            </a:r>
            <a:r>
              <a:rPr sz="2000" spc="-15" dirty="0">
                <a:solidFill>
                  <a:srgbClr val="FFFFFF"/>
                </a:solidFill>
                <a:latin typeface="Times New Roman" panose="02020603050405020304" pitchFamily="18" charset="0"/>
                <a:cs typeface="Times New Roman" panose="02020603050405020304" pitchFamily="18" charset="0"/>
              </a:rPr>
              <a:t>into </a:t>
            </a:r>
            <a:r>
              <a:rPr sz="2000" spc="-63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the </a:t>
            </a:r>
            <a:r>
              <a:rPr sz="2000" spc="-10" dirty="0">
                <a:solidFill>
                  <a:srgbClr val="FFFFFF"/>
                </a:solidFill>
                <a:latin typeface="Times New Roman" panose="02020603050405020304" pitchFamily="18" charset="0"/>
                <a:cs typeface="Times New Roman" panose="02020603050405020304" pitchFamily="18" charset="0"/>
              </a:rPr>
              <a:t>porous </a:t>
            </a:r>
            <a:r>
              <a:rPr sz="2000" spc="-5" dirty="0">
                <a:solidFill>
                  <a:srgbClr val="FFFFFF"/>
                </a:solidFill>
                <a:latin typeface="Times New Roman" panose="02020603050405020304" pitchFamily="18" charset="0"/>
                <a:cs typeface="Times New Roman" panose="02020603050405020304" pitchFamily="18" charset="0"/>
              </a:rPr>
              <a:t>material is </a:t>
            </a:r>
            <a:r>
              <a:rPr sz="2000" spc="-25" dirty="0">
                <a:solidFill>
                  <a:srgbClr val="FFFFFF"/>
                </a:solidFill>
                <a:latin typeface="Times New Roman" panose="02020603050405020304" pitchFamily="18" charset="0"/>
                <a:cs typeface="Times New Roman" panose="02020603050405020304" pitchFamily="18" charset="0"/>
              </a:rPr>
              <a:t>converted </a:t>
            </a:r>
            <a:r>
              <a:rPr sz="2000" spc="-15" dirty="0">
                <a:solidFill>
                  <a:srgbClr val="FFFFFF"/>
                </a:solidFill>
                <a:latin typeface="Times New Roman" panose="02020603050405020304" pitchFamily="18" charset="0"/>
                <a:cs typeface="Times New Roman" panose="02020603050405020304" pitchFamily="18" charset="0"/>
              </a:rPr>
              <a:t>into </a:t>
            </a:r>
            <a:r>
              <a:rPr sz="2000" spc="-5" dirty="0">
                <a:solidFill>
                  <a:srgbClr val="FFFFFF"/>
                </a:solidFill>
                <a:latin typeface="Times New Roman" panose="02020603050405020304" pitchFamily="18" charset="0"/>
                <a:cs typeface="Times New Roman" panose="02020603050405020304" pitchFamily="18" charset="0"/>
              </a:rPr>
              <a:t>the </a:t>
            </a:r>
            <a:r>
              <a:rPr sz="2000" dirty="0">
                <a:solidFill>
                  <a:srgbClr val="FFFFFF"/>
                </a:solidFill>
                <a:latin typeface="Times New Roman" panose="02020603050405020304" pitchFamily="18" charset="0"/>
                <a:cs typeface="Times New Roman" panose="02020603050405020304" pitchFamily="18" charset="0"/>
              </a:rPr>
              <a:t>heat energy </a:t>
            </a:r>
            <a:r>
              <a:rPr sz="2000" spc="-64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and</a:t>
            </a:r>
            <a:r>
              <a:rPr sz="2000" spc="-55" dirty="0">
                <a:solidFill>
                  <a:srgbClr val="FFFFFF"/>
                </a:solidFill>
                <a:latin typeface="Times New Roman" panose="02020603050405020304" pitchFamily="18" charset="0"/>
                <a:cs typeface="Times New Roman" panose="02020603050405020304" pitchFamily="18" charset="0"/>
              </a:rPr>
              <a:t> </a:t>
            </a:r>
            <a:r>
              <a:rPr sz="2000" spc="-15" dirty="0">
                <a:solidFill>
                  <a:srgbClr val="FFFFFF"/>
                </a:solidFill>
                <a:latin typeface="Times New Roman" panose="02020603050405020304" pitchFamily="18" charset="0"/>
                <a:cs typeface="Times New Roman" panose="02020603050405020304" pitchFamily="18" charset="0"/>
              </a:rPr>
              <a:t>reduce</a:t>
            </a:r>
            <a:r>
              <a:rPr sz="2000" spc="-10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the</a:t>
            </a:r>
            <a:r>
              <a:rPr sz="2000" spc="-13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energy</a:t>
            </a:r>
            <a:r>
              <a:rPr sz="2000" spc="-12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of</a:t>
            </a:r>
            <a:r>
              <a:rPr sz="2000" spc="1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the</a:t>
            </a:r>
            <a:r>
              <a:rPr sz="2000" spc="-110" dirty="0">
                <a:solidFill>
                  <a:srgbClr val="FFFFFF"/>
                </a:solidFill>
                <a:latin typeface="Times New Roman" panose="02020603050405020304" pitchFamily="18" charset="0"/>
                <a:cs typeface="Times New Roman" panose="02020603050405020304" pitchFamily="18" charset="0"/>
              </a:rPr>
              <a:t> </a:t>
            </a:r>
            <a:r>
              <a:rPr sz="2000" spc="15" dirty="0">
                <a:solidFill>
                  <a:srgbClr val="FFFFFF"/>
                </a:solidFill>
                <a:latin typeface="Times New Roman" panose="02020603050405020304" pitchFamily="18" charset="0"/>
                <a:cs typeface="Times New Roman" panose="02020603050405020304" pitchFamily="18" charset="0"/>
              </a:rPr>
              <a:t>reflected</a:t>
            </a:r>
            <a:r>
              <a:rPr sz="2000" spc="-80" dirty="0">
                <a:solidFill>
                  <a:srgbClr val="FFFFFF"/>
                </a:solidFill>
                <a:latin typeface="Times New Roman" panose="02020603050405020304" pitchFamily="18" charset="0"/>
                <a:cs typeface="Times New Roman" panose="02020603050405020304" pitchFamily="18" charset="0"/>
              </a:rPr>
              <a:t> </a:t>
            </a:r>
            <a:r>
              <a:rPr sz="2000" spc="-30" dirty="0">
                <a:solidFill>
                  <a:srgbClr val="FFFFFF"/>
                </a:solidFill>
                <a:latin typeface="Times New Roman" panose="02020603050405020304" pitchFamily="18" charset="0"/>
                <a:cs typeface="Times New Roman" panose="02020603050405020304" pitchFamily="18" charset="0"/>
              </a:rPr>
              <a:t>waves.</a:t>
            </a:r>
            <a:endParaRPr lang="en-US" sz="2000" dirty="0">
              <a:latin typeface="Times New Roman" panose="02020603050405020304" pitchFamily="18" charset="0"/>
              <a:cs typeface="Times New Roman" panose="02020603050405020304" pitchFamily="18" charset="0"/>
            </a:endParaRPr>
          </a:p>
          <a:p>
            <a:pPr marL="12700" algn="just">
              <a:lnSpc>
                <a:spcPct val="100000"/>
              </a:lnSpc>
              <a:spcBef>
                <a:spcPts val="600"/>
              </a:spcBef>
            </a:pPr>
            <a:r>
              <a:rPr lang="en-US" sz="2000" spc="-5" dirty="0">
                <a:solidFill>
                  <a:srgbClr val="FFFFFF"/>
                </a:solidFill>
                <a:latin typeface="Times New Roman" panose="02020603050405020304" pitchFamily="18" charset="0"/>
                <a:cs typeface="Times New Roman" panose="02020603050405020304" pitchFamily="18" charset="0"/>
              </a:rPr>
              <a:t>Examples:-mineral</a:t>
            </a:r>
            <a:r>
              <a:rPr lang="en-US" sz="2000" spc="-90" dirty="0">
                <a:solidFill>
                  <a:srgbClr val="FFFFFF"/>
                </a:solidFill>
                <a:latin typeface="Times New Roman" panose="02020603050405020304" pitchFamily="18" charset="0"/>
                <a:cs typeface="Times New Roman" panose="02020603050405020304" pitchFamily="18" charset="0"/>
              </a:rPr>
              <a:t> </a:t>
            </a:r>
            <a:r>
              <a:rPr lang="en-US" sz="2000" spc="-15" dirty="0">
                <a:solidFill>
                  <a:srgbClr val="FFFFFF"/>
                </a:solidFill>
                <a:latin typeface="Times New Roman" panose="02020603050405020304" pitchFamily="18" charset="0"/>
                <a:cs typeface="Times New Roman" panose="02020603050405020304" pitchFamily="18" charset="0"/>
              </a:rPr>
              <a:t>wools,</a:t>
            </a:r>
            <a:r>
              <a:rPr lang="en-US" sz="2000" spc="-120" dirty="0">
                <a:solidFill>
                  <a:srgbClr val="FFFFFF"/>
                </a:solidFill>
                <a:latin typeface="Times New Roman" panose="02020603050405020304" pitchFamily="18" charset="0"/>
                <a:cs typeface="Times New Roman" panose="02020603050405020304" pitchFamily="18" charset="0"/>
              </a:rPr>
              <a:t> </a:t>
            </a:r>
            <a:r>
              <a:rPr lang="en-US" sz="2000" spc="-20" dirty="0">
                <a:solidFill>
                  <a:srgbClr val="FFFFFF"/>
                </a:solidFill>
                <a:latin typeface="Times New Roman" panose="02020603050405020304" pitchFamily="18" charset="0"/>
                <a:cs typeface="Times New Roman" panose="02020603050405020304" pitchFamily="18" charset="0"/>
              </a:rPr>
              <a:t>wood</a:t>
            </a:r>
            <a:r>
              <a:rPr lang="en-US" sz="2000" spc="-105" dirty="0">
                <a:solidFill>
                  <a:srgbClr val="FFFFFF"/>
                </a:solidFill>
                <a:latin typeface="Times New Roman" panose="02020603050405020304" pitchFamily="18" charset="0"/>
                <a:cs typeface="Times New Roman" panose="02020603050405020304" pitchFamily="18" charset="0"/>
              </a:rPr>
              <a:t> </a:t>
            </a:r>
            <a:r>
              <a:rPr lang="en-US" sz="2000" spc="-15" dirty="0">
                <a:solidFill>
                  <a:srgbClr val="FFFFFF"/>
                </a:solidFill>
                <a:latin typeface="Times New Roman" panose="02020603050405020304" pitchFamily="18" charset="0"/>
                <a:cs typeface="Times New Roman" panose="02020603050405020304" pitchFamily="18" charset="0"/>
              </a:rPr>
              <a:t>wool,</a:t>
            </a:r>
            <a:r>
              <a:rPr lang="en-US" sz="2000" spc="-100" dirty="0">
                <a:solidFill>
                  <a:srgbClr val="FFFFFF"/>
                </a:solidFill>
                <a:latin typeface="Times New Roman" panose="02020603050405020304" pitchFamily="18" charset="0"/>
                <a:cs typeface="Times New Roman" panose="02020603050405020304" pitchFamily="18" charset="0"/>
              </a:rPr>
              <a:t> </a:t>
            </a:r>
            <a:r>
              <a:rPr lang="en-US" sz="2000" spc="-10" dirty="0">
                <a:solidFill>
                  <a:srgbClr val="FFFFFF"/>
                </a:solidFill>
                <a:latin typeface="Times New Roman" panose="02020603050405020304" pitchFamily="18" charset="0"/>
                <a:cs typeface="Times New Roman" panose="02020603050405020304" pitchFamily="18" charset="0"/>
              </a:rPr>
              <a:t>etc.</a:t>
            </a:r>
          </a:p>
          <a:p>
            <a:pPr marL="12700" algn="just">
              <a:lnSpc>
                <a:spcPct val="100000"/>
              </a:lnSpc>
              <a:spcBef>
                <a:spcPts val="600"/>
              </a:spcBef>
            </a:pPr>
            <a:endParaRPr lang="en-US" sz="2000" spc="-10" dirty="0">
              <a:solidFill>
                <a:srgbClr val="FFFFFF"/>
              </a:solidFill>
              <a:latin typeface="Times New Roman" panose="02020603050405020304" pitchFamily="18" charset="0"/>
              <a:cs typeface="Times New Roman" panose="02020603050405020304" pitchFamily="18" charset="0"/>
            </a:endParaRPr>
          </a:p>
          <a:p>
            <a:pPr marL="12700" algn="just">
              <a:lnSpc>
                <a:spcPct val="100000"/>
              </a:lnSpc>
              <a:spcBef>
                <a:spcPts val="600"/>
              </a:spcBef>
            </a:pPr>
            <a:endParaRPr lang="en-US" sz="2000" dirty="0">
              <a:latin typeface="Times New Roman" panose="02020603050405020304" pitchFamily="18" charset="0"/>
              <a:cs typeface="Times New Roman" panose="02020603050405020304" pitchFamily="18" charset="0"/>
            </a:endParaRPr>
          </a:p>
          <a:p>
            <a:pPr marL="377190" indent="-365125" algn="just">
              <a:lnSpc>
                <a:spcPct val="100000"/>
              </a:lnSpc>
              <a:spcBef>
                <a:spcPts val="600"/>
              </a:spcBef>
              <a:buAutoNum type="arabicParenR" startAt="2"/>
              <a:tabLst>
                <a:tab pos="377825" algn="l"/>
              </a:tabLst>
            </a:pPr>
            <a:r>
              <a:rPr sz="2400" b="1" spc="-10" dirty="0">
                <a:solidFill>
                  <a:srgbClr val="FFFFFF"/>
                </a:solidFill>
                <a:latin typeface="Times New Roman" panose="02020603050405020304" pitchFamily="18" charset="0"/>
                <a:cs typeface="Times New Roman" panose="02020603050405020304" pitchFamily="18" charset="0"/>
              </a:rPr>
              <a:t>Cavity</a:t>
            </a:r>
            <a:r>
              <a:rPr sz="2400" b="1" spc="-145" dirty="0">
                <a:solidFill>
                  <a:srgbClr val="FFFFFF"/>
                </a:solidFill>
                <a:latin typeface="Times New Roman" panose="02020603050405020304" pitchFamily="18" charset="0"/>
                <a:cs typeface="Times New Roman" panose="02020603050405020304" pitchFamily="18" charset="0"/>
              </a:rPr>
              <a:t> </a:t>
            </a:r>
            <a:r>
              <a:rPr sz="2400" b="1" spc="-10" dirty="0">
                <a:solidFill>
                  <a:srgbClr val="FFFFFF"/>
                </a:solidFill>
                <a:latin typeface="Times New Roman" panose="02020603050405020304" pitchFamily="18" charset="0"/>
                <a:cs typeface="Times New Roman" panose="02020603050405020304" pitchFamily="18" charset="0"/>
              </a:rPr>
              <a:t>resonators:</a:t>
            </a:r>
            <a:endParaRPr sz="2400" b="1" dirty="0">
              <a:latin typeface="Times New Roman" panose="02020603050405020304" pitchFamily="18" charset="0"/>
              <a:cs typeface="Times New Roman" panose="02020603050405020304" pitchFamily="18" charset="0"/>
            </a:endParaRPr>
          </a:p>
          <a:p>
            <a:pPr marL="286385" marR="5080" algn="just">
              <a:lnSpc>
                <a:spcPct val="100000"/>
              </a:lnSpc>
              <a:spcBef>
                <a:spcPts val="605"/>
              </a:spcBef>
            </a:pPr>
            <a:r>
              <a:rPr sz="2000" dirty="0">
                <a:solidFill>
                  <a:srgbClr val="FFFFFF"/>
                </a:solidFill>
                <a:latin typeface="Times New Roman" panose="02020603050405020304" pitchFamily="18" charset="0"/>
                <a:cs typeface="Times New Roman" panose="02020603050405020304" pitchFamily="18" charset="0"/>
              </a:rPr>
              <a:t>When</a:t>
            </a:r>
            <a:r>
              <a:rPr sz="2000" spc="-7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the</a:t>
            </a:r>
            <a:r>
              <a:rPr sz="2000" spc="-114"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sound</a:t>
            </a:r>
            <a:r>
              <a:rPr sz="2000" spc="-90" dirty="0">
                <a:solidFill>
                  <a:srgbClr val="FFFFFF"/>
                </a:solidFill>
                <a:latin typeface="Times New Roman" panose="02020603050405020304" pitchFamily="18" charset="0"/>
                <a:cs typeface="Times New Roman" panose="02020603050405020304" pitchFamily="18" charset="0"/>
              </a:rPr>
              <a:t> </a:t>
            </a:r>
            <a:r>
              <a:rPr sz="2000" spc="-30" dirty="0">
                <a:solidFill>
                  <a:srgbClr val="FFFFFF"/>
                </a:solidFill>
                <a:latin typeface="Times New Roman" panose="02020603050405020304" pitchFamily="18" charset="0"/>
                <a:cs typeface="Times New Roman" panose="02020603050405020304" pitchFamily="18" charset="0"/>
              </a:rPr>
              <a:t>waves</a:t>
            </a:r>
            <a:r>
              <a:rPr sz="2000" spc="-145" dirty="0">
                <a:solidFill>
                  <a:srgbClr val="FFFFFF"/>
                </a:solidFill>
                <a:latin typeface="Times New Roman" panose="02020603050405020304" pitchFamily="18" charset="0"/>
                <a:cs typeface="Times New Roman" panose="02020603050405020304" pitchFamily="18" charset="0"/>
              </a:rPr>
              <a:t> </a:t>
            </a:r>
            <a:r>
              <a:rPr sz="2000" spc="-10" dirty="0">
                <a:solidFill>
                  <a:srgbClr val="FFFFFF"/>
                </a:solidFill>
                <a:latin typeface="Times New Roman" panose="02020603050405020304" pitchFamily="18" charset="0"/>
                <a:cs typeface="Times New Roman" panose="02020603050405020304" pitchFamily="18" charset="0"/>
              </a:rPr>
              <a:t>enter</a:t>
            </a:r>
            <a:r>
              <a:rPr sz="2000" spc="-13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the</a:t>
            </a:r>
            <a:r>
              <a:rPr sz="2000" spc="-105" dirty="0">
                <a:solidFill>
                  <a:srgbClr val="FFFFFF"/>
                </a:solidFill>
                <a:latin typeface="Times New Roman" panose="02020603050405020304" pitchFamily="18" charset="0"/>
                <a:cs typeface="Times New Roman" panose="02020603050405020304" pitchFamily="18" charset="0"/>
              </a:rPr>
              <a:t> </a:t>
            </a:r>
            <a:r>
              <a:rPr sz="2000" spc="-30" dirty="0">
                <a:solidFill>
                  <a:srgbClr val="FFFFFF"/>
                </a:solidFill>
                <a:latin typeface="Times New Roman" panose="02020603050405020304" pitchFamily="18" charset="0"/>
                <a:cs typeface="Times New Roman" panose="02020603050405020304" pitchFamily="18" charset="0"/>
              </a:rPr>
              <a:t>resonator,</a:t>
            </a:r>
            <a:r>
              <a:rPr sz="2000" spc="-8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due</a:t>
            </a:r>
            <a:r>
              <a:rPr sz="2000" spc="-95" dirty="0">
                <a:solidFill>
                  <a:srgbClr val="FFFFFF"/>
                </a:solidFill>
                <a:latin typeface="Times New Roman" panose="02020603050405020304" pitchFamily="18" charset="0"/>
                <a:cs typeface="Times New Roman" panose="02020603050405020304" pitchFamily="18" charset="0"/>
              </a:rPr>
              <a:t> </a:t>
            </a:r>
            <a:r>
              <a:rPr sz="2000" spc="-20" dirty="0">
                <a:solidFill>
                  <a:srgbClr val="FFFFFF"/>
                </a:solidFill>
                <a:latin typeface="Times New Roman" panose="02020603050405020304" pitchFamily="18" charset="0"/>
                <a:cs typeface="Times New Roman" panose="02020603050405020304" pitchFamily="18" charset="0"/>
              </a:rPr>
              <a:t>to</a:t>
            </a:r>
            <a:r>
              <a:rPr sz="2000" spc="-12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the </a:t>
            </a:r>
            <a:r>
              <a:rPr sz="2000" spc="-63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m</a:t>
            </a:r>
            <a:r>
              <a:rPr sz="2000" spc="5" dirty="0">
                <a:solidFill>
                  <a:srgbClr val="FFFFFF"/>
                </a:solidFill>
                <a:latin typeface="Times New Roman" panose="02020603050405020304" pitchFamily="18" charset="0"/>
                <a:cs typeface="Times New Roman" panose="02020603050405020304" pitchFamily="18" charset="0"/>
              </a:rPr>
              <a:t>u</a:t>
            </a:r>
            <a:r>
              <a:rPr sz="2000" dirty="0">
                <a:solidFill>
                  <a:srgbClr val="FFFFFF"/>
                </a:solidFill>
                <a:latin typeface="Times New Roman" panose="02020603050405020304" pitchFamily="18" charset="0"/>
                <a:cs typeface="Times New Roman" panose="02020603050405020304" pitchFamily="18" charset="0"/>
              </a:rPr>
              <a:t>ltiple</a:t>
            </a:r>
            <a:r>
              <a:rPr sz="2000" spc="-155" dirty="0">
                <a:solidFill>
                  <a:srgbClr val="FFFFFF"/>
                </a:solidFill>
                <a:latin typeface="Times New Roman" panose="02020603050405020304" pitchFamily="18" charset="0"/>
                <a:cs typeface="Times New Roman" panose="02020603050405020304" pitchFamily="18" charset="0"/>
              </a:rPr>
              <a:t> </a:t>
            </a:r>
            <a:r>
              <a:rPr sz="2000" spc="-40" dirty="0">
                <a:solidFill>
                  <a:srgbClr val="FFFFFF"/>
                </a:solidFill>
                <a:latin typeface="Times New Roman" panose="02020603050405020304" pitchFamily="18" charset="0"/>
                <a:cs typeface="Times New Roman" panose="02020603050405020304" pitchFamily="18" charset="0"/>
              </a:rPr>
              <a:t>r</a:t>
            </a:r>
            <a:r>
              <a:rPr sz="2000" dirty="0">
                <a:solidFill>
                  <a:srgbClr val="FFFFFF"/>
                </a:solidFill>
                <a:latin typeface="Times New Roman" panose="02020603050405020304" pitchFamily="18" charset="0"/>
                <a:cs typeface="Times New Roman" panose="02020603050405020304" pitchFamily="18" charset="0"/>
              </a:rPr>
              <a:t>e</a:t>
            </a:r>
            <a:r>
              <a:rPr sz="2000" spc="195" dirty="0">
                <a:solidFill>
                  <a:srgbClr val="FFFFFF"/>
                </a:solidFill>
                <a:latin typeface="Times New Roman" panose="02020603050405020304" pitchFamily="18" charset="0"/>
                <a:cs typeface="Times New Roman" panose="02020603050405020304" pitchFamily="18" charset="0"/>
              </a:rPr>
              <a:t>f</a:t>
            </a:r>
            <a:r>
              <a:rPr sz="2000" dirty="0">
                <a:solidFill>
                  <a:srgbClr val="FFFFFF"/>
                </a:solidFill>
                <a:latin typeface="Times New Roman" panose="02020603050405020304" pitchFamily="18" charset="0"/>
                <a:cs typeface="Times New Roman" panose="02020603050405020304" pitchFamily="18" charset="0"/>
              </a:rPr>
              <a:t>lection</a:t>
            </a:r>
            <a:r>
              <a:rPr lang="en-US" sz="2000" spc="-110" dirty="0">
                <a:solidFill>
                  <a:srgbClr val="FFFFFF"/>
                </a:solidFill>
                <a:latin typeface="Times New Roman" panose="02020603050405020304" pitchFamily="18" charset="0"/>
                <a:cs typeface="Times New Roman" panose="02020603050405020304" pitchFamily="18" charset="0"/>
              </a:rPr>
              <a:t> </a:t>
            </a:r>
            <a:r>
              <a:rPr lang="en-US" sz="2000" dirty="0">
                <a:solidFill>
                  <a:srgbClr val="FFFFFF"/>
                </a:solidFill>
                <a:latin typeface="Times New Roman" panose="02020603050405020304" pitchFamily="18" charset="0"/>
                <a:cs typeface="Times New Roman" panose="02020603050405020304" pitchFamily="18" charset="0"/>
              </a:rPr>
              <a:t>sound</a:t>
            </a:r>
            <a:r>
              <a:rPr sz="2000" spc="-90" dirty="0">
                <a:solidFill>
                  <a:srgbClr val="FFFFFF"/>
                </a:solidFill>
                <a:latin typeface="Times New Roman" panose="02020603050405020304" pitchFamily="18" charset="0"/>
                <a:cs typeface="Times New Roman" panose="02020603050405020304" pitchFamily="18" charset="0"/>
              </a:rPr>
              <a:t> </a:t>
            </a:r>
            <a:r>
              <a:rPr sz="2000" spc="-25" dirty="0">
                <a:solidFill>
                  <a:srgbClr val="FFFFFF"/>
                </a:solidFill>
                <a:latin typeface="Times New Roman" panose="02020603050405020304" pitchFamily="18" charset="0"/>
                <a:cs typeface="Times New Roman" panose="02020603050405020304" pitchFamily="18" charset="0"/>
              </a:rPr>
              <a:t>w</a:t>
            </a:r>
            <a:r>
              <a:rPr sz="2000" spc="-65" dirty="0">
                <a:solidFill>
                  <a:srgbClr val="FFFFFF"/>
                </a:solidFill>
                <a:latin typeface="Times New Roman" panose="02020603050405020304" pitchFamily="18" charset="0"/>
                <a:cs typeface="Times New Roman" panose="02020603050405020304" pitchFamily="18" charset="0"/>
              </a:rPr>
              <a:t>a</a:t>
            </a:r>
            <a:r>
              <a:rPr sz="2000" spc="-60" dirty="0">
                <a:solidFill>
                  <a:srgbClr val="FFFFFF"/>
                </a:solidFill>
                <a:latin typeface="Times New Roman" panose="02020603050405020304" pitchFamily="18" charset="0"/>
                <a:cs typeface="Times New Roman" panose="02020603050405020304" pitchFamily="18" charset="0"/>
              </a:rPr>
              <a:t>v</a:t>
            </a:r>
            <a:r>
              <a:rPr sz="2000" dirty="0">
                <a:solidFill>
                  <a:srgbClr val="FFFFFF"/>
                </a:solidFill>
                <a:latin typeface="Times New Roman" panose="02020603050405020304" pitchFamily="18" charset="0"/>
                <a:cs typeface="Times New Roman" panose="02020603050405020304" pitchFamily="18" charset="0"/>
              </a:rPr>
              <a:t>es</a:t>
            </a:r>
            <a:r>
              <a:rPr sz="2000" spc="-15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a</a:t>
            </a:r>
            <a:r>
              <a:rPr sz="2000" spc="-40" dirty="0">
                <a:solidFill>
                  <a:srgbClr val="FFFFFF"/>
                </a:solidFill>
                <a:latin typeface="Times New Roman" panose="02020603050405020304" pitchFamily="18" charset="0"/>
                <a:cs typeface="Times New Roman" panose="02020603050405020304" pitchFamily="18" charset="0"/>
              </a:rPr>
              <a:t>r</a:t>
            </a:r>
            <a:r>
              <a:rPr sz="2000" dirty="0">
                <a:solidFill>
                  <a:srgbClr val="FFFFFF"/>
                </a:solidFill>
                <a:latin typeface="Times New Roman" panose="02020603050405020304" pitchFamily="18" charset="0"/>
                <a:cs typeface="Times New Roman" panose="02020603050405020304" pitchFamily="18" charset="0"/>
              </a:rPr>
              <a:t>e</a:t>
            </a:r>
            <a:r>
              <a:rPr sz="2000" spc="-12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abso</a:t>
            </a:r>
            <a:r>
              <a:rPr sz="2000" spc="-30" dirty="0">
                <a:solidFill>
                  <a:srgbClr val="FFFFFF"/>
                </a:solidFill>
                <a:latin typeface="Times New Roman" panose="02020603050405020304" pitchFamily="18" charset="0"/>
                <a:cs typeface="Times New Roman" panose="02020603050405020304" pitchFamily="18" charset="0"/>
              </a:rPr>
              <a:t>r</a:t>
            </a:r>
            <a:r>
              <a:rPr sz="2000" spc="-5" dirty="0">
                <a:solidFill>
                  <a:srgbClr val="FFFFFF"/>
                </a:solidFill>
                <a:latin typeface="Times New Roman" panose="02020603050405020304" pitchFamily="18" charset="0"/>
                <a:cs typeface="Times New Roman" panose="02020603050405020304" pitchFamily="18" charset="0"/>
              </a:rPr>
              <a:t>bed</a:t>
            </a:r>
            <a:r>
              <a:rPr lang="en-US" sz="2000" spc="-5" dirty="0">
                <a:solidFill>
                  <a:srgbClr val="FFFFFF"/>
                </a:solidFill>
                <a:latin typeface="Times New Roman" panose="02020603050405020304" pitchFamily="18" charset="0"/>
                <a:cs typeface="Times New Roman" panose="02020603050405020304" pitchFamily="18" charset="0"/>
              </a:rPr>
              <a:t> and the music waves will be produced</a:t>
            </a:r>
            <a:r>
              <a:rPr sz="2000" dirty="0">
                <a:solidFill>
                  <a:srgbClr val="FFFFFF"/>
                </a:solidFill>
                <a:latin typeface="Times New Roman" panose="02020603050405020304" pitchFamily="18" charset="0"/>
                <a:cs typeface="Times New Roman" panose="02020603050405020304" pitchFamily="18" charset="0"/>
              </a:rPr>
              <a:t>.</a:t>
            </a:r>
            <a:r>
              <a:rPr sz="2000" spc="-10" dirty="0">
                <a:solidFill>
                  <a:srgbClr val="FFFFFF"/>
                </a:solidFill>
                <a:latin typeface="Times New Roman" panose="02020603050405020304" pitchFamily="18" charset="0"/>
                <a:cs typeface="Times New Roman" panose="02020603050405020304" pitchFamily="18" charset="0"/>
              </a:rPr>
              <a:t> </a:t>
            </a:r>
            <a:endParaRPr sz="20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50E5329-AF43-86CA-63B9-987AB46C2818}"/>
              </a:ext>
            </a:extLst>
          </p:cNvPr>
          <p:cNvPicPr>
            <a:picLocks noChangeAspect="1"/>
          </p:cNvPicPr>
          <p:nvPr/>
        </p:nvPicPr>
        <p:blipFill rotWithShape="1">
          <a:blip r:embed="rId2">
            <a:extLst>
              <a:ext uri="{28A0092B-C50C-407E-A947-70E740481C1C}">
                <a14:useLocalDpi xmlns:a14="http://schemas.microsoft.com/office/drawing/2010/main" val="0"/>
              </a:ext>
            </a:extLst>
          </a:blip>
          <a:srcRect t="12911" b="9705"/>
          <a:stretch/>
        </p:blipFill>
        <p:spPr>
          <a:xfrm>
            <a:off x="6009863" y="826514"/>
            <a:ext cx="2866167" cy="2064264"/>
          </a:xfrm>
          <a:prstGeom prst="rect">
            <a:avLst/>
          </a:prstGeom>
        </p:spPr>
      </p:pic>
      <p:pic>
        <p:nvPicPr>
          <p:cNvPr id="8" name="Picture 7">
            <a:extLst>
              <a:ext uri="{FF2B5EF4-FFF2-40B4-BE49-F238E27FC236}">
                <a16:creationId xmlns:a16="http://schemas.microsoft.com/office/drawing/2014/main" id="{17340019-1BFC-FD34-4F04-88434F228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162" y="3051482"/>
            <a:ext cx="2268639" cy="301067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5207" y="362226"/>
            <a:ext cx="5219730" cy="4564135"/>
          </a:xfrm>
          <a:prstGeom prst="rect">
            <a:avLst/>
          </a:prstGeom>
        </p:spPr>
        <p:txBody>
          <a:bodyPr vert="horz" wrap="square" lIns="0" tIns="88900" rIns="0" bIns="0" rtlCol="0">
            <a:spAutoFit/>
          </a:bodyPr>
          <a:lstStyle/>
          <a:p>
            <a:pPr marL="12700">
              <a:lnSpc>
                <a:spcPct val="100000"/>
              </a:lnSpc>
              <a:spcBef>
                <a:spcPts val="700"/>
              </a:spcBef>
            </a:pPr>
            <a:r>
              <a:rPr sz="2400" b="1" spc="-5" dirty="0">
                <a:solidFill>
                  <a:srgbClr val="FFFFFF"/>
                </a:solidFill>
                <a:latin typeface="Times New Roman" panose="02020603050405020304" pitchFamily="18" charset="0"/>
                <a:cs typeface="Times New Roman" panose="02020603050405020304" pitchFamily="18" charset="0"/>
              </a:rPr>
              <a:t>3)Resonant</a:t>
            </a:r>
            <a:r>
              <a:rPr sz="2400" b="1" spc="-155" dirty="0">
                <a:solidFill>
                  <a:srgbClr val="FFFFFF"/>
                </a:solidFill>
                <a:latin typeface="Times New Roman" panose="02020603050405020304" pitchFamily="18" charset="0"/>
                <a:cs typeface="Times New Roman" panose="02020603050405020304" pitchFamily="18" charset="0"/>
              </a:rPr>
              <a:t> </a:t>
            </a:r>
            <a:r>
              <a:rPr sz="2400" b="1" spc="-5" dirty="0">
                <a:solidFill>
                  <a:srgbClr val="FFFFFF"/>
                </a:solidFill>
                <a:latin typeface="Times New Roman" panose="02020603050405020304" pitchFamily="18" charset="0"/>
                <a:cs typeface="Times New Roman" panose="02020603050405020304" pitchFamily="18" charset="0"/>
              </a:rPr>
              <a:t>absorber</a:t>
            </a:r>
            <a:r>
              <a:rPr sz="2400" b="1" spc="-110" dirty="0">
                <a:solidFill>
                  <a:srgbClr val="FFFFFF"/>
                </a:solidFill>
                <a:latin typeface="Times New Roman" panose="02020603050405020304" pitchFamily="18" charset="0"/>
                <a:cs typeface="Times New Roman" panose="02020603050405020304" pitchFamily="18" charset="0"/>
              </a:rPr>
              <a:t> </a:t>
            </a:r>
            <a:r>
              <a:rPr sz="2400" b="1" dirty="0">
                <a:solidFill>
                  <a:srgbClr val="FFFFFF"/>
                </a:solidFill>
                <a:latin typeface="Times New Roman" panose="02020603050405020304" pitchFamily="18" charset="0"/>
                <a:cs typeface="Times New Roman" panose="02020603050405020304" pitchFamily="18" charset="0"/>
              </a:rPr>
              <a:t>&amp;</a:t>
            </a:r>
            <a:r>
              <a:rPr sz="2400" b="1" spc="-45" dirty="0">
                <a:solidFill>
                  <a:srgbClr val="FFFFFF"/>
                </a:solidFill>
                <a:latin typeface="Times New Roman" panose="02020603050405020304" pitchFamily="18" charset="0"/>
                <a:cs typeface="Times New Roman" panose="02020603050405020304" pitchFamily="18" charset="0"/>
              </a:rPr>
              <a:t> </a:t>
            </a:r>
            <a:r>
              <a:rPr sz="2400" b="1" spc="-5" dirty="0">
                <a:solidFill>
                  <a:srgbClr val="FFFFFF"/>
                </a:solidFill>
                <a:latin typeface="Times New Roman" panose="02020603050405020304" pitchFamily="18" charset="0"/>
                <a:cs typeface="Times New Roman" panose="02020603050405020304" pitchFamily="18" charset="0"/>
              </a:rPr>
              <a:t>panel</a:t>
            </a:r>
            <a:r>
              <a:rPr sz="2400" b="1" spc="-70" dirty="0">
                <a:solidFill>
                  <a:srgbClr val="FFFFFF"/>
                </a:solidFill>
                <a:latin typeface="Times New Roman" panose="02020603050405020304" pitchFamily="18" charset="0"/>
                <a:cs typeface="Times New Roman" panose="02020603050405020304" pitchFamily="18" charset="0"/>
              </a:rPr>
              <a:t> </a:t>
            </a:r>
            <a:r>
              <a:rPr sz="2400" b="1" spc="-5" dirty="0">
                <a:solidFill>
                  <a:srgbClr val="FFFFFF"/>
                </a:solidFill>
                <a:latin typeface="Times New Roman" panose="02020603050405020304" pitchFamily="18" charset="0"/>
                <a:cs typeface="Times New Roman" panose="02020603050405020304" pitchFamily="18" charset="0"/>
              </a:rPr>
              <a:t>absorber:</a:t>
            </a:r>
            <a:endParaRPr sz="2400" b="1" dirty="0">
              <a:latin typeface="Times New Roman" panose="02020603050405020304" pitchFamily="18" charset="0"/>
              <a:cs typeface="Times New Roman" panose="02020603050405020304" pitchFamily="18" charset="0"/>
            </a:endParaRPr>
          </a:p>
          <a:p>
            <a:pPr marL="286385" marR="92710" algn="just">
              <a:lnSpc>
                <a:spcPct val="100000"/>
              </a:lnSpc>
              <a:spcBef>
                <a:spcPts val="600"/>
              </a:spcBef>
            </a:pPr>
            <a:r>
              <a:rPr sz="2000" spc="-5" dirty="0">
                <a:solidFill>
                  <a:srgbClr val="FFFFFF"/>
                </a:solidFill>
                <a:latin typeface="Times New Roman" panose="02020603050405020304" pitchFamily="18" charset="0"/>
                <a:cs typeface="Times New Roman" panose="02020603050405020304" pitchFamily="18" charset="0"/>
              </a:rPr>
              <a:t>The</a:t>
            </a:r>
            <a:r>
              <a:rPr sz="2000" spc="-12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absorbent</a:t>
            </a:r>
            <a:r>
              <a:rPr sz="2000" spc="-9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material</a:t>
            </a:r>
            <a:r>
              <a:rPr sz="2000" spc="-2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fixed</a:t>
            </a:r>
            <a:r>
              <a:rPr sz="2000" spc="-6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on</a:t>
            </a:r>
            <a:r>
              <a:rPr sz="2000" spc="-12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a</a:t>
            </a:r>
            <a:r>
              <a:rPr sz="2000" spc="-75" dirty="0">
                <a:solidFill>
                  <a:srgbClr val="FFFFFF"/>
                </a:solidFill>
                <a:latin typeface="Times New Roman" panose="02020603050405020304" pitchFamily="18" charset="0"/>
                <a:cs typeface="Times New Roman" panose="02020603050405020304" pitchFamily="18" charset="0"/>
              </a:rPr>
              <a:t> </a:t>
            </a:r>
            <a:r>
              <a:rPr sz="2000" spc="-10" dirty="0">
                <a:solidFill>
                  <a:srgbClr val="FFFFFF"/>
                </a:solidFill>
                <a:latin typeface="Times New Roman" panose="02020603050405020304" pitchFamily="18" charset="0"/>
                <a:cs typeface="Times New Roman" panose="02020603050405020304" pitchFamily="18" charset="0"/>
              </a:rPr>
              <a:t>framing</a:t>
            </a:r>
            <a:r>
              <a:rPr sz="2000" spc="-6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with</a:t>
            </a:r>
            <a:r>
              <a:rPr sz="2000" spc="-114"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an</a:t>
            </a:r>
            <a:r>
              <a:rPr sz="2000" spc="-11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air </a:t>
            </a:r>
            <a:r>
              <a:rPr sz="2000" spc="-635" dirty="0">
                <a:solidFill>
                  <a:srgbClr val="FFFFFF"/>
                </a:solidFill>
                <a:latin typeface="Times New Roman" panose="02020603050405020304" pitchFamily="18" charset="0"/>
                <a:cs typeface="Times New Roman" panose="02020603050405020304" pitchFamily="18" charset="0"/>
              </a:rPr>
              <a:t> </a:t>
            </a:r>
            <a:r>
              <a:rPr sz="2000" spc="-10" dirty="0">
                <a:solidFill>
                  <a:srgbClr val="FFFFFF"/>
                </a:solidFill>
                <a:latin typeface="Times New Roman" panose="02020603050405020304" pitchFamily="18" charset="0"/>
                <a:cs typeface="Times New Roman" panose="02020603050405020304" pitchFamily="18" charset="0"/>
              </a:rPr>
              <a:t>space</a:t>
            </a:r>
            <a:r>
              <a:rPr sz="2000" spc="-85" dirty="0">
                <a:solidFill>
                  <a:srgbClr val="FFFFFF"/>
                </a:solidFill>
                <a:latin typeface="Times New Roman" panose="02020603050405020304" pitchFamily="18" charset="0"/>
                <a:cs typeface="Times New Roman" panose="02020603050405020304" pitchFamily="18" charset="0"/>
              </a:rPr>
              <a:t> </a:t>
            </a:r>
            <a:r>
              <a:rPr sz="2000" spc="-10" dirty="0">
                <a:solidFill>
                  <a:srgbClr val="FFFFFF"/>
                </a:solidFill>
                <a:latin typeface="Times New Roman" panose="02020603050405020304" pitchFamily="18" charset="0"/>
                <a:cs typeface="Times New Roman" panose="02020603050405020304" pitchFamily="18" charset="0"/>
              </a:rPr>
              <a:t>between</a:t>
            </a:r>
            <a:r>
              <a:rPr sz="2000" spc="-70" dirty="0">
                <a:solidFill>
                  <a:srgbClr val="FFFFFF"/>
                </a:solidFill>
                <a:latin typeface="Times New Roman" panose="02020603050405020304" pitchFamily="18" charset="0"/>
                <a:cs typeface="Times New Roman" panose="02020603050405020304" pitchFamily="18" charset="0"/>
              </a:rPr>
              <a:t> </a:t>
            </a:r>
            <a:r>
              <a:rPr sz="2000" spc="-10" dirty="0">
                <a:solidFill>
                  <a:srgbClr val="FFFFFF"/>
                </a:solidFill>
                <a:latin typeface="Times New Roman" panose="02020603050405020304" pitchFamily="18" charset="0"/>
                <a:cs typeface="Times New Roman" panose="02020603050405020304" pitchFamily="18" charset="0"/>
              </a:rPr>
              <a:t>framing</a:t>
            </a:r>
            <a:r>
              <a:rPr sz="2000" spc="-7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and</a:t>
            </a:r>
            <a:r>
              <a:rPr sz="2000" spc="-25" dirty="0">
                <a:solidFill>
                  <a:srgbClr val="FFFFFF"/>
                </a:solidFill>
                <a:latin typeface="Times New Roman" panose="02020603050405020304" pitchFamily="18" charset="0"/>
                <a:cs typeface="Times New Roman" panose="02020603050405020304" pitchFamily="18" charset="0"/>
              </a:rPr>
              <a:t> </a:t>
            </a:r>
            <a:r>
              <a:rPr lang="en-US" sz="2000" spc="-25" dirty="0">
                <a:solidFill>
                  <a:srgbClr val="FFFFFF"/>
                </a:solidFill>
                <a:latin typeface="Times New Roman" panose="02020603050405020304" pitchFamily="18" charset="0"/>
                <a:cs typeface="Times New Roman" panose="02020603050405020304" pitchFamily="18" charset="0"/>
              </a:rPr>
              <a:t>the other layer or </a:t>
            </a:r>
            <a:r>
              <a:rPr sz="2000" spc="-5" dirty="0">
                <a:solidFill>
                  <a:srgbClr val="FFFFFF"/>
                </a:solidFill>
                <a:latin typeface="Times New Roman" panose="02020603050405020304" pitchFamily="18" charset="0"/>
                <a:cs typeface="Times New Roman" panose="02020603050405020304" pitchFamily="18" charset="0"/>
              </a:rPr>
              <a:t>the</a:t>
            </a:r>
            <a:r>
              <a:rPr sz="2000" spc="-14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wall.</a:t>
            </a:r>
            <a:r>
              <a:rPr sz="2000" spc="-2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Due</a:t>
            </a:r>
            <a:r>
              <a:rPr sz="2000" spc="-110" dirty="0">
                <a:solidFill>
                  <a:srgbClr val="FFFFFF"/>
                </a:solidFill>
                <a:latin typeface="Times New Roman" panose="02020603050405020304" pitchFamily="18" charset="0"/>
                <a:cs typeface="Times New Roman" panose="02020603050405020304" pitchFamily="18" charset="0"/>
              </a:rPr>
              <a:t> </a:t>
            </a:r>
            <a:r>
              <a:rPr sz="2000" spc="-20" dirty="0">
                <a:solidFill>
                  <a:srgbClr val="FFFFFF"/>
                </a:solidFill>
                <a:latin typeface="Times New Roman" panose="02020603050405020304" pitchFamily="18" charset="0"/>
                <a:cs typeface="Times New Roman" panose="02020603050405020304" pitchFamily="18" charset="0"/>
              </a:rPr>
              <a:t>to</a:t>
            </a:r>
            <a:r>
              <a:rPr sz="2000" spc="-10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the</a:t>
            </a:r>
            <a:r>
              <a:rPr lang="en-US" sz="2000" dirty="0">
                <a:latin typeface="Times New Roman" panose="02020603050405020304" pitchFamily="18" charset="0"/>
                <a:cs typeface="Times New Roman" panose="02020603050405020304" pitchFamily="18" charset="0"/>
              </a:rPr>
              <a:t> </a:t>
            </a:r>
            <a:r>
              <a:rPr sz="2000" spc="195" dirty="0">
                <a:solidFill>
                  <a:srgbClr val="FFFFFF"/>
                </a:solidFill>
                <a:latin typeface="Times New Roman" panose="02020603050405020304" pitchFamily="18" charset="0"/>
                <a:cs typeface="Times New Roman" panose="02020603050405020304" pitchFamily="18" charset="0"/>
              </a:rPr>
              <a:t>f</a:t>
            </a:r>
            <a:r>
              <a:rPr sz="2000" dirty="0">
                <a:solidFill>
                  <a:srgbClr val="FFFFFF"/>
                </a:solidFill>
                <a:latin typeface="Times New Roman" panose="02020603050405020304" pitchFamily="18" charset="0"/>
                <a:cs typeface="Times New Roman" panose="02020603050405020304" pitchFamily="18" charset="0"/>
              </a:rPr>
              <a:t>lexu</a:t>
            </a:r>
            <a:r>
              <a:rPr sz="2000" spc="-50" dirty="0">
                <a:solidFill>
                  <a:srgbClr val="FFFFFF"/>
                </a:solidFill>
                <a:latin typeface="Times New Roman" panose="02020603050405020304" pitchFamily="18" charset="0"/>
                <a:cs typeface="Times New Roman" panose="02020603050405020304" pitchFamily="18" charset="0"/>
              </a:rPr>
              <a:t>r</a:t>
            </a:r>
            <a:r>
              <a:rPr sz="2000" dirty="0">
                <a:solidFill>
                  <a:srgbClr val="FFFFFF"/>
                </a:solidFill>
                <a:latin typeface="Times New Roman" panose="02020603050405020304" pitchFamily="18" charset="0"/>
                <a:cs typeface="Times New Roman" panose="02020603050405020304" pitchFamily="18" charset="0"/>
              </a:rPr>
              <a:t>al</a:t>
            </a:r>
            <a:r>
              <a:rPr sz="2000" spc="-11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vib</a:t>
            </a:r>
            <a:r>
              <a:rPr sz="2000" spc="-55" dirty="0">
                <a:solidFill>
                  <a:srgbClr val="FFFFFF"/>
                </a:solidFill>
                <a:latin typeface="Times New Roman" panose="02020603050405020304" pitchFamily="18" charset="0"/>
                <a:cs typeface="Times New Roman" panose="02020603050405020304" pitchFamily="18" charset="0"/>
              </a:rPr>
              <a:t>r</a:t>
            </a:r>
            <a:r>
              <a:rPr sz="2000" dirty="0">
                <a:solidFill>
                  <a:srgbClr val="FFFFFF"/>
                </a:solidFill>
                <a:latin typeface="Times New Roman" panose="02020603050405020304" pitchFamily="18" charset="0"/>
                <a:cs typeface="Times New Roman" panose="02020603050405020304" pitchFamily="18" charset="0"/>
              </a:rPr>
              <a:t>ati</a:t>
            </a:r>
            <a:r>
              <a:rPr sz="2000" spc="-15" dirty="0">
                <a:solidFill>
                  <a:srgbClr val="FFFFFF"/>
                </a:solidFill>
                <a:latin typeface="Times New Roman" panose="02020603050405020304" pitchFamily="18" charset="0"/>
                <a:cs typeface="Times New Roman" panose="02020603050405020304" pitchFamily="18" charset="0"/>
              </a:rPr>
              <a:t>o</a:t>
            </a:r>
            <a:r>
              <a:rPr sz="2000" dirty="0">
                <a:solidFill>
                  <a:srgbClr val="FFFFFF"/>
                </a:solidFill>
                <a:latin typeface="Times New Roman" panose="02020603050405020304" pitchFamily="18" charset="0"/>
                <a:cs typeface="Times New Roman" panose="02020603050405020304" pitchFamily="18" charset="0"/>
              </a:rPr>
              <a:t>n</a:t>
            </a:r>
            <a:r>
              <a:rPr sz="2000" spc="-12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of</a:t>
            </a:r>
            <a:r>
              <a:rPr sz="2000" spc="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p</a:t>
            </a:r>
            <a:r>
              <a:rPr sz="2000" spc="-10" dirty="0">
                <a:solidFill>
                  <a:srgbClr val="FFFFFF"/>
                </a:solidFill>
                <a:latin typeface="Times New Roman" panose="02020603050405020304" pitchFamily="18" charset="0"/>
                <a:cs typeface="Times New Roman" panose="02020603050405020304" pitchFamily="18" charset="0"/>
              </a:rPr>
              <a:t>a</a:t>
            </a:r>
            <a:r>
              <a:rPr sz="2000" spc="-5" dirty="0">
                <a:solidFill>
                  <a:srgbClr val="FFFFFF"/>
                </a:solidFill>
                <a:latin typeface="Times New Roman" panose="02020603050405020304" pitchFamily="18" charset="0"/>
                <a:cs typeface="Times New Roman" panose="02020603050405020304" pitchFamily="18" charset="0"/>
              </a:rPr>
              <a:t>nel</a:t>
            </a:r>
            <a:r>
              <a:rPr sz="2000" dirty="0">
                <a:solidFill>
                  <a:srgbClr val="FFFFFF"/>
                </a:solidFill>
                <a:latin typeface="Times New Roman" panose="02020603050405020304" pitchFamily="18" charset="0"/>
                <a:cs typeface="Times New Roman" panose="02020603050405020304" pitchFamily="18" charset="0"/>
              </a:rPr>
              <a:t>,</a:t>
            </a:r>
            <a:r>
              <a:rPr sz="2000" spc="-80" dirty="0">
                <a:solidFill>
                  <a:srgbClr val="FFFFFF"/>
                </a:solidFill>
                <a:latin typeface="Times New Roman" panose="02020603050405020304" pitchFamily="18" charset="0"/>
                <a:cs typeface="Times New Roman" panose="02020603050405020304" pitchFamily="18" charset="0"/>
              </a:rPr>
              <a:t> </a:t>
            </a:r>
            <a:r>
              <a:rPr sz="2000" spc="-25" dirty="0">
                <a:solidFill>
                  <a:srgbClr val="FFFFFF"/>
                </a:solidFill>
                <a:latin typeface="Times New Roman" panose="02020603050405020304" pitchFamily="18" charset="0"/>
                <a:cs typeface="Times New Roman" panose="02020603050405020304" pitchFamily="18" charset="0"/>
              </a:rPr>
              <a:t>w</a:t>
            </a:r>
            <a:r>
              <a:rPr sz="2000" spc="-65" dirty="0">
                <a:solidFill>
                  <a:srgbClr val="FFFFFF"/>
                </a:solidFill>
                <a:latin typeface="Times New Roman" panose="02020603050405020304" pitchFamily="18" charset="0"/>
                <a:cs typeface="Times New Roman" panose="02020603050405020304" pitchFamily="18" charset="0"/>
              </a:rPr>
              <a:t>a</a:t>
            </a:r>
            <a:r>
              <a:rPr sz="2000" spc="-60" dirty="0">
                <a:solidFill>
                  <a:srgbClr val="FFFFFF"/>
                </a:solidFill>
                <a:latin typeface="Times New Roman" panose="02020603050405020304" pitchFamily="18" charset="0"/>
                <a:cs typeface="Times New Roman" panose="02020603050405020304" pitchFamily="18" charset="0"/>
              </a:rPr>
              <a:t>v</a:t>
            </a:r>
            <a:r>
              <a:rPr sz="2000" dirty="0">
                <a:solidFill>
                  <a:srgbClr val="FFFFFF"/>
                </a:solidFill>
                <a:latin typeface="Times New Roman" panose="02020603050405020304" pitchFamily="18" charset="0"/>
                <a:cs typeface="Times New Roman" panose="02020603050405020304" pitchFamily="18" charset="0"/>
              </a:rPr>
              <a:t>es</a:t>
            </a:r>
            <a:r>
              <a:rPr sz="2000" spc="-15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a</a:t>
            </a:r>
            <a:r>
              <a:rPr sz="2000" spc="-45" dirty="0">
                <a:solidFill>
                  <a:srgbClr val="FFFFFF"/>
                </a:solidFill>
                <a:latin typeface="Times New Roman" panose="02020603050405020304" pitchFamily="18" charset="0"/>
                <a:cs typeface="Times New Roman" panose="02020603050405020304" pitchFamily="18" charset="0"/>
              </a:rPr>
              <a:t>r</a:t>
            </a:r>
            <a:r>
              <a:rPr sz="2000" dirty="0">
                <a:solidFill>
                  <a:srgbClr val="FFFFFF"/>
                </a:solidFill>
                <a:latin typeface="Times New Roman" panose="02020603050405020304" pitchFamily="18" charset="0"/>
                <a:cs typeface="Times New Roman" panose="02020603050405020304" pitchFamily="18" charset="0"/>
              </a:rPr>
              <a:t>e</a:t>
            </a:r>
            <a:r>
              <a:rPr sz="2000" spc="-12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abs</a:t>
            </a:r>
            <a:r>
              <a:rPr sz="2000" spc="-10" dirty="0">
                <a:solidFill>
                  <a:srgbClr val="FFFFFF"/>
                </a:solidFill>
                <a:latin typeface="Times New Roman" panose="02020603050405020304" pitchFamily="18" charset="0"/>
                <a:cs typeface="Times New Roman" panose="02020603050405020304" pitchFamily="18" charset="0"/>
              </a:rPr>
              <a:t>o</a:t>
            </a:r>
            <a:r>
              <a:rPr sz="2000" spc="-30" dirty="0">
                <a:solidFill>
                  <a:srgbClr val="FFFFFF"/>
                </a:solidFill>
                <a:latin typeface="Times New Roman" panose="02020603050405020304" pitchFamily="18" charset="0"/>
                <a:cs typeface="Times New Roman" panose="02020603050405020304" pitchFamily="18" charset="0"/>
              </a:rPr>
              <a:t>r</a:t>
            </a:r>
            <a:r>
              <a:rPr sz="2000" spc="-5" dirty="0">
                <a:solidFill>
                  <a:srgbClr val="FFFFFF"/>
                </a:solidFill>
                <a:latin typeface="Times New Roman" panose="02020603050405020304" pitchFamily="18" charset="0"/>
                <a:cs typeface="Times New Roman" panose="02020603050405020304" pitchFamily="18" charset="0"/>
              </a:rPr>
              <a:t>be</a:t>
            </a:r>
            <a:r>
              <a:rPr sz="2000" dirty="0">
                <a:solidFill>
                  <a:srgbClr val="FFFFFF"/>
                </a:solidFill>
                <a:latin typeface="Times New Roman" panose="02020603050405020304" pitchFamily="18" charset="0"/>
                <a:cs typeface="Times New Roman" panose="02020603050405020304" pitchFamily="18" charset="0"/>
              </a:rPr>
              <a:t>d</a:t>
            </a:r>
            <a:r>
              <a:rPr sz="2000" spc="-10" dirty="0">
                <a:solidFill>
                  <a:srgbClr val="FFFFFF"/>
                </a:solidFill>
                <a:latin typeface="Times New Roman" panose="02020603050405020304" pitchFamily="18" charset="0"/>
                <a:cs typeface="Times New Roman" panose="02020603050405020304" pitchFamily="18" charset="0"/>
              </a:rPr>
              <a:t> </a:t>
            </a:r>
            <a:r>
              <a:rPr sz="2000" spc="-25" dirty="0">
                <a:solidFill>
                  <a:srgbClr val="FFFFFF"/>
                </a:solidFill>
                <a:latin typeface="Times New Roman" panose="02020603050405020304" pitchFamily="18" charset="0"/>
                <a:cs typeface="Times New Roman" panose="02020603050405020304" pitchFamily="18" charset="0"/>
              </a:rPr>
              <a:t>b</a:t>
            </a:r>
            <a:r>
              <a:rPr sz="2000" dirty="0">
                <a:solidFill>
                  <a:srgbClr val="FFFFFF"/>
                </a:solidFill>
                <a:latin typeface="Times New Roman" panose="02020603050405020304" pitchFamily="18" charset="0"/>
                <a:cs typeface="Times New Roman" panose="02020603050405020304" pitchFamily="18" charset="0"/>
              </a:rPr>
              <a:t>y</a:t>
            </a:r>
            <a:r>
              <a:rPr sz="2000" spc="-11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the  panels</a:t>
            </a:r>
            <a:r>
              <a:rPr sz="2000" spc="-13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which</a:t>
            </a:r>
            <a:r>
              <a:rPr sz="2000" spc="-114" dirty="0">
                <a:solidFill>
                  <a:srgbClr val="FFFFFF"/>
                </a:solidFill>
                <a:latin typeface="Times New Roman" panose="02020603050405020304" pitchFamily="18" charset="0"/>
                <a:cs typeface="Times New Roman" panose="02020603050405020304" pitchFamily="18" charset="0"/>
              </a:rPr>
              <a:t> </a:t>
            </a:r>
            <a:r>
              <a:rPr sz="2000" spc="-25" dirty="0">
                <a:solidFill>
                  <a:srgbClr val="FFFFFF"/>
                </a:solidFill>
                <a:latin typeface="Times New Roman" panose="02020603050405020304" pitchFamily="18" charset="0"/>
                <a:cs typeface="Times New Roman" panose="02020603050405020304" pitchFamily="18" charset="0"/>
              </a:rPr>
              <a:t>converted</a:t>
            </a:r>
            <a:r>
              <a:rPr sz="2000" spc="-30" dirty="0">
                <a:solidFill>
                  <a:srgbClr val="FFFFFF"/>
                </a:solidFill>
                <a:latin typeface="Times New Roman" panose="02020603050405020304" pitchFamily="18" charset="0"/>
                <a:cs typeface="Times New Roman" panose="02020603050405020304" pitchFamily="18" charset="0"/>
              </a:rPr>
              <a:t> </a:t>
            </a:r>
            <a:r>
              <a:rPr sz="2000" spc="-15" dirty="0">
                <a:solidFill>
                  <a:srgbClr val="FFFFFF"/>
                </a:solidFill>
                <a:latin typeface="Times New Roman" panose="02020603050405020304" pitchFamily="18" charset="0"/>
                <a:cs typeface="Times New Roman" panose="02020603050405020304" pitchFamily="18" charset="0"/>
              </a:rPr>
              <a:t>into</a:t>
            </a:r>
            <a:r>
              <a:rPr sz="2000" spc="-10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the</a:t>
            </a:r>
            <a:r>
              <a:rPr sz="2000" spc="-6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heat</a:t>
            </a:r>
            <a:r>
              <a:rPr sz="2000" spc="-135" dirty="0">
                <a:solidFill>
                  <a:srgbClr val="FFFFFF"/>
                </a:solidFill>
                <a:latin typeface="Times New Roman" panose="02020603050405020304" pitchFamily="18" charset="0"/>
                <a:cs typeface="Times New Roman" panose="02020603050405020304" pitchFamily="18" charset="0"/>
              </a:rPr>
              <a:t> </a:t>
            </a:r>
            <a:r>
              <a:rPr sz="2000" spc="-40" dirty="0">
                <a:solidFill>
                  <a:srgbClr val="FFFFFF"/>
                </a:solidFill>
                <a:latin typeface="Times New Roman" panose="02020603050405020304" pitchFamily="18" charset="0"/>
                <a:cs typeface="Times New Roman" panose="02020603050405020304" pitchFamily="18" charset="0"/>
              </a:rPr>
              <a:t>energy.</a:t>
            </a:r>
            <a:r>
              <a:rPr lang="en-US" sz="2000" spc="-40" dirty="0">
                <a:solidFill>
                  <a:srgbClr val="FFFFFF"/>
                </a:solidFill>
                <a:latin typeface="Times New Roman" panose="02020603050405020304" pitchFamily="18" charset="0"/>
                <a:cs typeface="Times New Roman" panose="02020603050405020304" pitchFamily="18" charset="0"/>
              </a:rPr>
              <a:t> Examples: Doors, Windows and etc.</a:t>
            </a:r>
          </a:p>
          <a:p>
            <a:pPr marL="286385" marR="118745" algn="just">
              <a:lnSpc>
                <a:spcPct val="100000"/>
              </a:lnSpc>
            </a:pPr>
            <a:endParaRPr lang="en-US" sz="2000" dirty="0">
              <a:latin typeface="Times New Roman" panose="02020603050405020304" pitchFamily="18" charset="0"/>
              <a:cs typeface="Times New Roman" panose="02020603050405020304" pitchFamily="18" charset="0"/>
            </a:endParaRPr>
          </a:p>
          <a:p>
            <a:pPr marL="286385" marR="118745" algn="just">
              <a:lnSpc>
                <a:spcPct val="100000"/>
              </a:lnSpc>
            </a:pPr>
            <a:endParaRPr lang="en-US" sz="2000" dirty="0">
              <a:latin typeface="Times New Roman" panose="02020603050405020304" pitchFamily="18" charset="0"/>
              <a:cs typeface="Times New Roman" panose="02020603050405020304" pitchFamily="18" charset="0"/>
            </a:endParaRPr>
          </a:p>
          <a:p>
            <a:pPr marL="286385" marR="118745" algn="just">
              <a:lnSpc>
                <a:spcPct val="100000"/>
              </a:lnSpc>
            </a:pPr>
            <a:endParaRPr lang="en-US" sz="2000" dirty="0">
              <a:latin typeface="Times New Roman" panose="02020603050405020304" pitchFamily="18" charset="0"/>
              <a:cs typeface="Times New Roman" panose="02020603050405020304" pitchFamily="18" charset="0"/>
            </a:endParaRPr>
          </a:p>
          <a:p>
            <a:pPr marL="286385" marR="118745" algn="just">
              <a:lnSpc>
                <a:spcPct val="100000"/>
              </a:lnSpc>
            </a:pPr>
            <a:endParaRPr lang="en-US" sz="2000" dirty="0">
              <a:latin typeface="Times New Roman" panose="02020603050405020304" pitchFamily="18" charset="0"/>
              <a:cs typeface="Times New Roman" panose="02020603050405020304" pitchFamily="18" charset="0"/>
            </a:endParaRPr>
          </a:p>
          <a:p>
            <a:pPr marL="286385" marR="118745" algn="just">
              <a:lnSpc>
                <a:spcPct val="100000"/>
              </a:lnSpc>
            </a:pPr>
            <a:endParaRPr lang="en-US" sz="2000" dirty="0">
              <a:latin typeface="Times New Roman" panose="02020603050405020304" pitchFamily="18" charset="0"/>
              <a:cs typeface="Times New Roman" panose="02020603050405020304" pitchFamily="18" charset="0"/>
            </a:endParaRPr>
          </a:p>
          <a:p>
            <a:pPr marL="286385" marR="118745" algn="just">
              <a:lnSpc>
                <a:spcPct val="100000"/>
              </a:lnSpc>
            </a:pPr>
            <a:endParaRPr lang="en-US" sz="2000" dirty="0">
              <a:latin typeface="Times New Roman" panose="02020603050405020304" pitchFamily="18" charset="0"/>
              <a:cs typeface="Times New Roman" panose="02020603050405020304" pitchFamily="18" charset="0"/>
            </a:endParaRPr>
          </a:p>
          <a:p>
            <a:pPr marL="12700" marR="3465195" algn="just">
              <a:lnSpc>
                <a:spcPct val="119200"/>
              </a:lnSpc>
            </a:pPr>
            <a:endParaRPr sz="2000"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232DC0A8-48F6-1910-862E-65EAE2B27CAE}"/>
              </a:ext>
            </a:extLst>
          </p:cNvPr>
          <p:cNvGrpSpPr/>
          <p:nvPr/>
        </p:nvGrpSpPr>
        <p:grpSpPr>
          <a:xfrm>
            <a:off x="1" y="3274730"/>
            <a:ext cx="9144001" cy="633910"/>
            <a:chOff x="1" y="3274730"/>
            <a:chExt cx="9144001" cy="633910"/>
          </a:xfrm>
        </p:grpSpPr>
        <p:cxnSp>
          <p:nvCxnSpPr>
            <p:cNvPr id="4" name="Straight Connector 3">
              <a:extLst>
                <a:ext uri="{FF2B5EF4-FFF2-40B4-BE49-F238E27FC236}">
                  <a16:creationId xmlns:a16="http://schemas.microsoft.com/office/drawing/2014/main" id="{FC0F2D95-B067-981E-0786-FA39C4AE3A12}"/>
                </a:ext>
              </a:extLst>
            </p:cNvPr>
            <p:cNvCxnSpPr>
              <a:cxnSpLocks/>
            </p:cNvCxnSpPr>
            <p:nvPr/>
          </p:nvCxnSpPr>
          <p:spPr>
            <a:xfrm rot="16200000">
              <a:off x="4572002" y="-1111212"/>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8AE5524-AAF3-B7FA-1266-783500D83D04}"/>
                </a:ext>
              </a:extLst>
            </p:cNvPr>
            <p:cNvCxnSpPr>
              <a:cxnSpLocks/>
            </p:cNvCxnSpPr>
            <p:nvPr/>
          </p:nvCxnSpPr>
          <p:spPr>
            <a:xfrm rot="16200000">
              <a:off x="4572002" y="-1162636"/>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281EF5F-0091-DC0C-39D8-1D3154CA502F}"/>
                </a:ext>
              </a:extLst>
            </p:cNvPr>
            <p:cNvCxnSpPr>
              <a:cxnSpLocks/>
            </p:cNvCxnSpPr>
            <p:nvPr/>
          </p:nvCxnSpPr>
          <p:spPr>
            <a:xfrm rot="16200000">
              <a:off x="4572002" y="-1224343"/>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579DE2D-58D7-E040-C239-FB4780956116}"/>
                </a:ext>
              </a:extLst>
            </p:cNvPr>
            <p:cNvCxnSpPr>
              <a:cxnSpLocks/>
            </p:cNvCxnSpPr>
            <p:nvPr/>
          </p:nvCxnSpPr>
          <p:spPr>
            <a:xfrm rot="16200000">
              <a:off x="4572002" y="-129727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4CDB9BF-1E85-D11E-47B4-3E5E70ED0681}"/>
                </a:ext>
              </a:extLst>
            </p:cNvPr>
            <p:cNvCxnSpPr>
              <a:cxnSpLocks/>
            </p:cNvCxnSpPr>
            <p:nvPr/>
          </p:nvCxnSpPr>
          <p:spPr>
            <a:xfrm rot="16200000">
              <a:off x="4572002" y="-905897"/>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0AAF19D-8164-3A38-9E07-505E6FB74643}"/>
                </a:ext>
              </a:extLst>
            </p:cNvPr>
            <p:cNvCxnSpPr>
              <a:cxnSpLocks/>
            </p:cNvCxnSpPr>
            <p:nvPr/>
          </p:nvCxnSpPr>
          <p:spPr>
            <a:xfrm rot="16200000">
              <a:off x="4572002" y="-95732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97C8FDA-B34F-D423-73DD-5BC706AA9EBA}"/>
                </a:ext>
              </a:extLst>
            </p:cNvPr>
            <p:cNvCxnSpPr>
              <a:cxnSpLocks/>
            </p:cNvCxnSpPr>
            <p:nvPr/>
          </p:nvCxnSpPr>
          <p:spPr>
            <a:xfrm rot="16200000">
              <a:off x="4572002" y="-1019028"/>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8B3536-9612-B60E-6876-F1E0368C44E5}"/>
                </a:ext>
              </a:extLst>
            </p:cNvPr>
            <p:cNvCxnSpPr>
              <a:cxnSpLocks/>
            </p:cNvCxnSpPr>
            <p:nvPr/>
          </p:nvCxnSpPr>
          <p:spPr>
            <a:xfrm rot="16200000">
              <a:off x="4572002" y="-1091956"/>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E80E6AA-7A13-F3C7-B1AA-267C7DE35699}"/>
                </a:ext>
              </a:extLst>
            </p:cNvPr>
            <p:cNvCxnSpPr>
              <a:cxnSpLocks/>
            </p:cNvCxnSpPr>
            <p:nvPr/>
          </p:nvCxnSpPr>
          <p:spPr>
            <a:xfrm rot="16200000">
              <a:off x="4572002" y="-66336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80EAAE-9B9B-F78A-D71C-F6C1733B5947}"/>
                </a:ext>
              </a:extLst>
            </p:cNvPr>
            <p:cNvCxnSpPr>
              <a:cxnSpLocks/>
            </p:cNvCxnSpPr>
            <p:nvPr/>
          </p:nvCxnSpPr>
          <p:spPr>
            <a:xfrm rot="16200000">
              <a:off x="4572002" y="-714785"/>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D2E3409-AEF6-7758-4574-8A0EA0A9D451}"/>
                </a:ext>
              </a:extLst>
            </p:cNvPr>
            <p:cNvCxnSpPr>
              <a:cxnSpLocks/>
            </p:cNvCxnSpPr>
            <p:nvPr/>
          </p:nvCxnSpPr>
          <p:spPr>
            <a:xfrm rot="16200000">
              <a:off x="4572002" y="-776492"/>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1F722C6-7DBC-E38E-93B7-ACD66856F867}"/>
                </a:ext>
              </a:extLst>
            </p:cNvPr>
            <p:cNvCxnSpPr>
              <a:cxnSpLocks/>
            </p:cNvCxnSpPr>
            <p:nvPr/>
          </p:nvCxnSpPr>
          <p:spPr>
            <a:xfrm rot="16200000">
              <a:off x="4572002" y="-849420"/>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D7C7471F-EA0F-AC7D-65D0-E0EEB78105FE}"/>
              </a:ext>
            </a:extLst>
          </p:cNvPr>
          <p:cNvPicPr>
            <a:picLocks noChangeAspect="1"/>
          </p:cNvPicPr>
          <p:nvPr/>
        </p:nvPicPr>
        <p:blipFill rotWithShape="1">
          <a:blip r:embed="rId2">
            <a:extLst>
              <a:ext uri="{28A0092B-C50C-407E-A947-70E740481C1C}">
                <a14:useLocalDpi xmlns:a14="http://schemas.microsoft.com/office/drawing/2010/main" val="0"/>
              </a:ext>
            </a:extLst>
          </a:blip>
          <a:srcRect l="55644" t="11955" b="17409"/>
          <a:stretch/>
        </p:blipFill>
        <p:spPr>
          <a:xfrm>
            <a:off x="5768064" y="0"/>
            <a:ext cx="3375936" cy="3252696"/>
          </a:xfrm>
          <a:prstGeom prst="rect">
            <a:avLst/>
          </a:prstGeom>
        </p:spPr>
      </p:pic>
      <p:sp>
        <p:nvSpPr>
          <p:cNvPr id="20" name="TextBox 19">
            <a:extLst>
              <a:ext uri="{FF2B5EF4-FFF2-40B4-BE49-F238E27FC236}">
                <a16:creationId xmlns:a16="http://schemas.microsoft.com/office/drawing/2014/main" id="{6EF9405A-4EB7-99B4-F793-D07DBC62A595}"/>
              </a:ext>
            </a:extLst>
          </p:cNvPr>
          <p:cNvSpPr txBox="1"/>
          <p:nvPr/>
        </p:nvSpPr>
        <p:spPr>
          <a:xfrm>
            <a:off x="3881763" y="4308650"/>
            <a:ext cx="5219730" cy="1366528"/>
          </a:xfrm>
          <a:prstGeom prst="rect">
            <a:avLst/>
          </a:prstGeom>
          <a:noFill/>
        </p:spPr>
        <p:txBody>
          <a:bodyPr wrap="square">
            <a:spAutoFit/>
          </a:bodyPr>
          <a:lstStyle/>
          <a:p>
            <a:pPr marL="12700" marR="3465195" algn="just">
              <a:lnSpc>
                <a:spcPct val="119200"/>
              </a:lnSpc>
            </a:pPr>
            <a:r>
              <a:rPr lang="en-US" sz="2000" b="1" spc="-10" dirty="0">
                <a:solidFill>
                  <a:srgbClr val="FFFFFF"/>
                </a:solidFill>
                <a:latin typeface="Times New Roman" panose="02020603050405020304" pitchFamily="18" charset="0"/>
                <a:cs typeface="Times New Roman" panose="02020603050405020304" pitchFamily="18" charset="0"/>
              </a:rPr>
              <a:t>4)Composite:</a:t>
            </a:r>
            <a:endParaRPr lang="en-US" sz="2000" b="1" dirty="0">
              <a:latin typeface="Times New Roman" panose="02020603050405020304" pitchFamily="18" charset="0"/>
              <a:cs typeface="Times New Roman" panose="02020603050405020304" pitchFamily="18" charset="0"/>
            </a:endParaRPr>
          </a:p>
          <a:p>
            <a:pPr marL="286385" marR="5080" algn="just">
              <a:lnSpc>
                <a:spcPct val="100000"/>
              </a:lnSpc>
              <a:spcBef>
                <a:spcPts val="600"/>
              </a:spcBef>
            </a:pPr>
            <a:r>
              <a:rPr lang="en-US" spc="-5" dirty="0">
                <a:solidFill>
                  <a:srgbClr val="FFFFFF"/>
                </a:solidFill>
                <a:latin typeface="Times New Roman" panose="02020603050405020304" pitchFamily="18" charset="0"/>
                <a:cs typeface="Times New Roman" panose="02020603050405020304" pitchFamily="18" charset="0"/>
              </a:rPr>
              <a:t>T</a:t>
            </a:r>
            <a:r>
              <a:rPr lang="en-US" sz="1800" spc="-5" dirty="0">
                <a:solidFill>
                  <a:srgbClr val="FFFFFF"/>
                </a:solidFill>
                <a:latin typeface="Times New Roman" panose="02020603050405020304" pitchFamily="18" charset="0"/>
                <a:cs typeface="Times New Roman" panose="02020603050405020304" pitchFamily="18" charset="0"/>
              </a:rPr>
              <a:t>he</a:t>
            </a:r>
            <a:r>
              <a:rPr lang="en-US" sz="1800" spc="-135" dirty="0">
                <a:solidFill>
                  <a:srgbClr val="FFFFFF"/>
                </a:solidFill>
                <a:latin typeface="Times New Roman" panose="02020603050405020304" pitchFamily="18" charset="0"/>
                <a:cs typeface="Times New Roman" panose="02020603050405020304" pitchFamily="18" charset="0"/>
              </a:rPr>
              <a:t> </a:t>
            </a:r>
            <a:r>
              <a:rPr lang="en-US" sz="1800" spc="-10" dirty="0">
                <a:solidFill>
                  <a:srgbClr val="FFFFFF"/>
                </a:solidFill>
                <a:latin typeface="Times New Roman" panose="02020603050405020304" pitchFamily="18" charset="0"/>
                <a:cs typeface="Times New Roman" panose="02020603050405020304" pitchFamily="18" charset="0"/>
              </a:rPr>
              <a:t>composite</a:t>
            </a:r>
            <a:r>
              <a:rPr lang="en-US" sz="1800" spc="-160" dirty="0">
                <a:solidFill>
                  <a:srgbClr val="FFFFFF"/>
                </a:solidFill>
                <a:latin typeface="Times New Roman" panose="02020603050405020304" pitchFamily="18" charset="0"/>
                <a:cs typeface="Times New Roman" panose="02020603050405020304" pitchFamily="18" charset="0"/>
              </a:rPr>
              <a:t> </a:t>
            </a:r>
            <a:r>
              <a:rPr lang="en-US" sz="1800" spc="-5" dirty="0">
                <a:solidFill>
                  <a:srgbClr val="FFFFFF"/>
                </a:solidFill>
                <a:latin typeface="Times New Roman" panose="02020603050405020304" pitchFamily="18" charset="0"/>
                <a:cs typeface="Times New Roman" panose="02020603050405020304" pitchFamily="18" charset="0"/>
              </a:rPr>
              <a:t>absorber</a:t>
            </a:r>
            <a:r>
              <a:rPr lang="en-US" sz="1800" spc="-100" dirty="0">
                <a:solidFill>
                  <a:srgbClr val="FFFFFF"/>
                </a:solidFill>
                <a:latin typeface="Times New Roman" panose="02020603050405020304" pitchFamily="18" charset="0"/>
                <a:cs typeface="Times New Roman" panose="02020603050405020304" pitchFamily="18" charset="0"/>
              </a:rPr>
              <a:t> </a:t>
            </a:r>
            <a:r>
              <a:rPr lang="en-US" sz="1800" spc="-5" dirty="0">
                <a:solidFill>
                  <a:srgbClr val="FFFFFF"/>
                </a:solidFill>
                <a:latin typeface="Times New Roman" panose="02020603050405020304" pitchFamily="18" charset="0"/>
                <a:cs typeface="Times New Roman" panose="02020603050405020304" pitchFamily="18" charset="0"/>
              </a:rPr>
              <a:t>is</a:t>
            </a:r>
            <a:r>
              <a:rPr lang="en-US" sz="1800" spc="-85" dirty="0">
                <a:solidFill>
                  <a:srgbClr val="FFFFFF"/>
                </a:solidFill>
                <a:latin typeface="Times New Roman" panose="02020603050405020304" pitchFamily="18" charset="0"/>
                <a:cs typeface="Times New Roman" panose="02020603050405020304" pitchFamily="18" charset="0"/>
              </a:rPr>
              <a:t> </a:t>
            </a:r>
            <a:r>
              <a:rPr lang="en-US" sz="1800" spc="-5" dirty="0">
                <a:solidFill>
                  <a:srgbClr val="FFFFFF"/>
                </a:solidFill>
                <a:latin typeface="Times New Roman" panose="02020603050405020304" pitchFamily="18" charset="0"/>
                <a:cs typeface="Times New Roman" panose="02020603050405020304" pitchFamily="18" charset="0"/>
              </a:rPr>
              <a:t>the</a:t>
            </a:r>
            <a:r>
              <a:rPr lang="en-US" sz="1800" spc="-120" dirty="0">
                <a:solidFill>
                  <a:srgbClr val="FFFFFF"/>
                </a:solidFill>
                <a:latin typeface="Times New Roman" panose="02020603050405020304" pitchFamily="18" charset="0"/>
                <a:cs typeface="Times New Roman" panose="02020603050405020304" pitchFamily="18" charset="0"/>
              </a:rPr>
              <a:t> </a:t>
            </a:r>
            <a:r>
              <a:rPr lang="en-US" sz="1800" spc="-5" dirty="0">
                <a:solidFill>
                  <a:srgbClr val="FFFFFF"/>
                </a:solidFill>
                <a:latin typeface="Times New Roman" panose="02020603050405020304" pitchFamily="18" charset="0"/>
                <a:cs typeface="Times New Roman" panose="02020603050405020304" pitchFamily="18" charset="0"/>
              </a:rPr>
              <a:t>single</a:t>
            </a:r>
            <a:r>
              <a:rPr lang="en-US" sz="1800" spc="-100" dirty="0">
                <a:solidFill>
                  <a:srgbClr val="FFFFFF"/>
                </a:solidFill>
                <a:latin typeface="Times New Roman" panose="02020603050405020304" pitchFamily="18" charset="0"/>
                <a:cs typeface="Times New Roman" panose="02020603050405020304" pitchFamily="18" charset="0"/>
              </a:rPr>
              <a:t> </a:t>
            </a:r>
            <a:r>
              <a:rPr lang="en-US" sz="1800" spc="-5" dirty="0">
                <a:solidFill>
                  <a:srgbClr val="FFFFFF"/>
                </a:solidFill>
                <a:latin typeface="Times New Roman" panose="02020603050405020304" pitchFamily="18" charset="0"/>
                <a:cs typeface="Times New Roman" panose="02020603050405020304" pitchFamily="18" charset="0"/>
              </a:rPr>
              <a:t>unit</a:t>
            </a:r>
            <a:r>
              <a:rPr lang="en-US" sz="1800" spc="-114" dirty="0">
                <a:solidFill>
                  <a:srgbClr val="FFFFFF"/>
                </a:solidFill>
                <a:latin typeface="Times New Roman" panose="02020603050405020304" pitchFamily="18" charset="0"/>
                <a:cs typeface="Times New Roman" panose="02020603050405020304" pitchFamily="18" charset="0"/>
              </a:rPr>
              <a:t> </a:t>
            </a:r>
            <a:r>
              <a:rPr lang="en-US" sz="1800" spc="-5" dirty="0">
                <a:solidFill>
                  <a:srgbClr val="FFFFFF"/>
                </a:solidFill>
                <a:latin typeface="Times New Roman" panose="02020603050405020304" pitchFamily="18" charset="0"/>
                <a:cs typeface="Times New Roman" panose="02020603050405020304" pitchFamily="18" charset="0"/>
              </a:rPr>
              <a:t>that</a:t>
            </a:r>
            <a:r>
              <a:rPr lang="en-US" sz="1800" spc="-145" dirty="0">
                <a:solidFill>
                  <a:srgbClr val="FFFFFF"/>
                </a:solidFill>
                <a:latin typeface="Times New Roman" panose="02020603050405020304" pitchFamily="18" charset="0"/>
                <a:cs typeface="Times New Roman" panose="02020603050405020304" pitchFamily="18" charset="0"/>
              </a:rPr>
              <a:t> </a:t>
            </a:r>
            <a:r>
              <a:rPr lang="en-US" sz="1800" spc="-5" dirty="0">
                <a:solidFill>
                  <a:srgbClr val="FFFFFF"/>
                </a:solidFill>
                <a:latin typeface="Times New Roman" panose="02020603050405020304" pitchFamily="18" charset="0"/>
                <a:cs typeface="Times New Roman" panose="02020603050405020304" pitchFamily="18" charset="0"/>
              </a:rPr>
              <a:t>does</a:t>
            </a:r>
            <a:r>
              <a:rPr lang="en-US" sz="1800" spc="-85" dirty="0">
                <a:solidFill>
                  <a:srgbClr val="FFFFFF"/>
                </a:solidFill>
                <a:latin typeface="Times New Roman" panose="02020603050405020304" pitchFamily="18" charset="0"/>
                <a:cs typeface="Times New Roman" panose="02020603050405020304" pitchFamily="18" charset="0"/>
              </a:rPr>
              <a:t> </a:t>
            </a:r>
            <a:r>
              <a:rPr lang="en-US" sz="1800" spc="-5" dirty="0">
                <a:solidFill>
                  <a:srgbClr val="FFFFFF"/>
                </a:solidFill>
                <a:latin typeface="Times New Roman" panose="02020603050405020304" pitchFamily="18" charset="0"/>
                <a:cs typeface="Times New Roman" panose="02020603050405020304" pitchFamily="18" charset="0"/>
              </a:rPr>
              <a:t>the </a:t>
            </a:r>
            <a:r>
              <a:rPr lang="en-US" sz="1800" spc="-640" dirty="0">
                <a:solidFill>
                  <a:srgbClr val="FFFFFF"/>
                </a:solidFill>
                <a:latin typeface="Times New Roman" panose="02020603050405020304" pitchFamily="18" charset="0"/>
                <a:cs typeface="Times New Roman" panose="02020603050405020304" pitchFamily="18" charset="0"/>
              </a:rPr>
              <a:t> </a:t>
            </a:r>
            <a:r>
              <a:rPr lang="en-US" sz="1800" dirty="0">
                <a:solidFill>
                  <a:srgbClr val="FFFFFF"/>
                </a:solidFill>
                <a:latin typeface="Times New Roman" panose="02020603050405020304" pitchFamily="18" charset="0"/>
                <a:cs typeface="Times New Roman" panose="02020603050405020304" pitchFamily="18" charset="0"/>
              </a:rPr>
              <a:t>function</a:t>
            </a:r>
            <a:r>
              <a:rPr lang="en-US" sz="1800" spc="-140" dirty="0">
                <a:solidFill>
                  <a:srgbClr val="FFFFFF"/>
                </a:solidFill>
                <a:latin typeface="Times New Roman" panose="02020603050405020304" pitchFamily="18" charset="0"/>
                <a:cs typeface="Times New Roman" panose="02020603050405020304" pitchFamily="18" charset="0"/>
              </a:rPr>
              <a:t> </a:t>
            </a:r>
            <a:r>
              <a:rPr lang="en-US" sz="1800" dirty="0">
                <a:solidFill>
                  <a:srgbClr val="FFFFFF"/>
                </a:solidFill>
                <a:latin typeface="Times New Roman" panose="02020603050405020304" pitchFamily="18" charset="0"/>
                <a:cs typeface="Times New Roman" panose="02020603050405020304" pitchFamily="18" charset="0"/>
              </a:rPr>
              <a:t>of</a:t>
            </a:r>
            <a:r>
              <a:rPr lang="en-US" sz="1800" spc="10" dirty="0">
                <a:solidFill>
                  <a:srgbClr val="FFFFFF"/>
                </a:solidFill>
                <a:latin typeface="Times New Roman" panose="02020603050405020304" pitchFamily="18" charset="0"/>
                <a:cs typeface="Times New Roman" panose="02020603050405020304" pitchFamily="18" charset="0"/>
              </a:rPr>
              <a:t> </a:t>
            </a:r>
            <a:r>
              <a:rPr lang="en-US" sz="1800" spc="-5" dirty="0">
                <a:solidFill>
                  <a:srgbClr val="FFFFFF"/>
                </a:solidFill>
                <a:latin typeface="Times New Roman" panose="02020603050405020304" pitchFamily="18" charset="0"/>
                <a:cs typeface="Times New Roman" panose="02020603050405020304" pitchFamily="18" charset="0"/>
              </a:rPr>
              <a:t>the</a:t>
            </a:r>
            <a:r>
              <a:rPr lang="en-US" sz="1800" spc="-130" dirty="0">
                <a:solidFill>
                  <a:srgbClr val="FFFFFF"/>
                </a:solidFill>
                <a:latin typeface="Times New Roman" panose="02020603050405020304" pitchFamily="18" charset="0"/>
                <a:cs typeface="Times New Roman" panose="02020603050405020304" pitchFamily="18" charset="0"/>
              </a:rPr>
              <a:t> </a:t>
            </a:r>
            <a:r>
              <a:rPr lang="en-US" sz="1800" dirty="0">
                <a:solidFill>
                  <a:srgbClr val="FFFFFF"/>
                </a:solidFill>
                <a:latin typeface="Times New Roman" panose="02020603050405020304" pitchFamily="18" charset="0"/>
                <a:cs typeface="Times New Roman" panose="02020603050405020304" pitchFamily="18" charset="0"/>
              </a:rPr>
              <a:t>other</a:t>
            </a:r>
            <a:r>
              <a:rPr lang="en-US" sz="1800" spc="-125" dirty="0">
                <a:solidFill>
                  <a:srgbClr val="FFFFFF"/>
                </a:solidFill>
                <a:latin typeface="Times New Roman" panose="02020603050405020304" pitchFamily="18" charset="0"/>
                <a:cs typeface="Times New Roman" panose="02020603050405020304" pitchFamily="18" charset="0"/>
              </a:rPr>
              <a:t> </a:t>
            </a:r>
            <a:r>
              <a:rPr lang="en-US" sz="1800" spc="-10" dirty="0">
                <a:solidFill>
                  <a:srgbClr val="FFFFFF"/>
                </a:solidFill>
                <a:latin typeface="Times New Roman" panose="02020603050405020304" pitchFamily="18" charset="0"/>
                <a:cs typeface="Times New Roman" panose="02020603050405020304" pitchFamily="18" charset="0"/>
              </a:rPr>
              <a:t>three</a:t>
            </a:r>
            <a:r>
              <a:rPr lang="en-US" sz="1800" spc="-140" dirty="0">
                <a:solidFill>
                  <a:srgbClr val="FFFFFF"/>
                </a:solidFill>
                <a:latin typeface="Times New Roman" panose="02020603050405020304" pitchFamily="18" charset="0"/>
                <a:cs typeface="Times New Roman" panose="02020603050405020304" pitchFamily="18" charset="0"/>
              </a:rPr>
              <a:t> </a:t>
            </a:r>
            <a:r>
              <a:rPr lang="en-US" sz="1800" spc="-30" dirty="0">
                <a:solidFill>
                  <a:srgbClr val="FFFFFF"/>
                </a:solidFill>
                <a:latin typeface="Times New Roman" panose="02020603050405020304" pitchFamily="18" charset="0"/>
                <a:cs typeface="Times New Roman" panose="02020603050405020304" pitchFamily="18" charset="0"/>
              </a:rPr>
              <a:t>absorber.</a:t>
            </a:r>
            <a:r>
              <a:rPr lang="en-US" sz="1800" spc="-30" dirty="0">
                <a:latin typeface="Times New Roman" panose="02020603050405020304" pitchFamily="18" charset="0"/>
                <a:cs typeface="Times New Roman" panose="02020603050405020304" pitchFamily="18" charset="0"/>
              </a:rPr>
              <a:t> </a:t>
            </a:r>
            <a:r>
              <a:rPr lang="en-US" sz="1800" dirty="0">
                <a:solidFill>
                  <a:srgbClr val="FFFFFF"/>
                </a:solidFill>
                <a:latin typeface="Times New Roman" panose="02020603050405020304" pitchFamily="18" charset="0"/>
                <a:cs typeface="Times New Roman" panose="02020603050405020304" pitchFamily="18" charset="0"/>
              </a:rPr>
              <a:t>E</a:t>
            </a:r>
            <a:r>
              <a:rPr lang="en-US" sz="1800" spc="-25" dirty="0">
                <a:solidFill>
                  <a:srgbClr val="FFFFFF"/>
                </a:solidFill>
                <a:latin typeface="Times New Roman" panose="02020603050405020304" pitchFamily="18" charset="0"/>
                <a:cs typeface="Times New Roman" panose="02020603050405020304" pitchFamily="18" charset="0"/>
              </a:rPr>
              <a:t>x</a:t>
            </a:r>
            <a:r>
              <a:rPr lang="en-US" sz="1800" dirty="0">
                <a:solidFill>
                  <a:srgbClr val="FFFFFF"/>
                </a:solidFill>
                <a:latin typeface="Times New Roman" panose="02020603050405020304" pitchFamily="18" charset="0"/>
                <a:cs typeface="Times New Roman" panose="02020603050405020304" pitchFamily="18" charset="0"/>
              </a:rPr>
              <a:t>amples:-</a:t>
            </a:r>
            <a:r>
              <a:rPr lang="en-US" sz="1800" spc="-5" dirty="0">
                <a:solidFill>
                  <a:srgbClr val="FFFFFF"/>
                </a:solidFill>
                <a:latin typeface="Times New Roman" panose="02020603050405020304" pitchFamily="18" charset="0"/>
                <a:cs typeface="Times New Roman" panose="02020603050405020304" pitchFamily="18" charset="0"/>
              </a:rPr>
              <a:t>airplane</a:t>
            </a:r>
            <a:r>
              <a:rPr lang="en-US" sz="1800" spc="-165" dirty="0">
                <a:solidFill>
                  <a:srgbClr val="FFFFFF"/>
                </a:solidFill>
                <a:latin typeface="Times New Roman" panose="02020603050405020304" pitchFamily="18" charset="0"/>
                <a:cs typeface="Times New Roman" panose="02020603050405020304" pitchFamily="18" charset="0"/>
              </a:rPr>
              <a:t> </a:t>
            </a:r>
            <a:r>
              <a:rPr lang="en-US" sz="1800" dirty="0">
                <a:solidFill>
                  <a:srgbClr val="FFFFFF"/>
                </a:solidFill>
                <a:latin typeface="Times New Roman" panose="02020603050405020304" pitchFamily="18" charset="0"/>
                <a:cs typeface="Times New Roman" panose="02020603050405020304" pitchFamily="18" charset="0"/>
              </a:rPr>
              <a:t>or</a:t>
            </a:r>
            <a:r>
              <a:rPr lang="en-US" sz="1800" spc="-155" dirty="0">
                <a:solidFill>
                  <a:srgbClr val="FFFFFF"/>
                </a:solidFill>
                <a:latin typeface="Times New Roman" panose="02020603050405020304" pitchFamily="18" charset="0"/>
                <a:cs typeface="Times New Roman" panose="02020603050405020304" pitchFamily="18" charset="0"/>
              </a:rPr>
              <a:t> </a:t>
            </a:r>
            <a:r>
              <a:rPr lang="en-US" sz="1800" dirty="0">
                <a:solidFill>
                  <a:srgbClr val="FFFFFF"/>
                </a:solidFill>
                <a:latin typeface="Times New Roman" panose="02020603050405020304" pitchFamily="18" charset="0"/>
                <a:cs typeface="Times New Roman" panose="02020603050405020304" pitchFamily="18" charset="0"/>
              </a:rPr>
              <a:t>empty</a:t>
            </a:r>
            <a:r>
              <a:rPr lang="en-US" sz="1800" spc="-95" dirty="0">
                <a:solidFill>
                  <a:srgbClr val="FFFFFF"/>
                </a:solidFill>
                <a:latin typeface="Times New Roman" panose="02020603050405020304" pitchFamily="18" charset="0"/>
                <a:cs typeface="Times New Roman" panose="02020603050405020304" pitchFamily="18" charset="0"/>
              </a:rPr>
              <a:t> </a:t>
            </a:r>
            <a:r>
              <a:rPr lang="en-US" sz="1800" spc="-5" dirty="0">
                <a:solidFill>
                  <a:srgbClr val="FFFFFF"/>
                </a:solidFill>
                <a:latin typeface="Times New Roman" panose="02020603050405020304" pitchFamily="18" charset="0"/>
                <a:cs typeface="Times New Roman" panose="02020603050405020304" pitchFamily="18" charset="0"/>
              </a:rPr>
              <a:t>ja</a:t>
            </a:r>
            <a:r>
              <a:rPr lang="en-US" sz="1800" spc="-204" dirty="0">
                <a:solidFill>
                  <a:srgbClr val="FFFFFF"/>
                </a:solidFill>
                <a:latin typeface="Times New Roman" panose="02020603050405020304" pitchFamily="18" charset="0"/>
                <a:cs typeface="Times New Roman" panose="02020603050405020304" pitchFamily="18" charset="0"/>
              </a:rPr>
              <a:t>r bottle</a:t>
            </a:r>
            <a:r>
              <a:rPr lang="en-US" sz="1800" dirty="0">
                <a:solidFill>
                  <a:srgbClr val="FFFFFF"/>
                </a:solidFill>
                <a:latin typeface="Times New Roman" panose="02020603050405020304" pitchFamily="18" charset="0"/>
                <a:cs typeface="Times New Roman" panose="02020603050405020304" pitchFamily="18" charset="0"/>
              </a:rPr>
              <a:t>,</a:t>
            </a:r>
            <a:r>
              <a:rPr lang="en-US" sz="1800" spc="-75" dirty="0">
                <a:solidFill>
                  <a:srgbClr val="FFFFFF"/>
                </a:solidFill>
                <a:latin typeface="Times New Roman" panose="02020603050405020304" pitchFamily="18" charset="0"/>
                <a:cs typeface="Times New Roman" panose="02020603050405020304" pitchFamily="18" charset="0"/>
              </a:rPr>
              <a:t> </a:t>
            </a:r>
            <a:r>
              <a:rPr lang="en-US" sz="1800" dirty="0">
                <a:solidFill>
                  <a:srgbClr val="FFFFFF"/>
                </a:solidFill>
                <a:latin typeface="Times New Roman" panose="02020603050405020304" pitchFamily="18" charset="0"/>
                <a:cs typeface="Times New Roman" panose="02020603050405020304" pitchFamily="18" charset="0"/>
              </a:rPr>
              <a:t>e</a:t>
            </a:r>
            <a:r>
              <a:rPr lang="en-US" sz="1800" spc="-35" dirty="0">
                <a:solidFill>
                  <a:srgbClr val="FFFFFF"/>
                </a:solidFill>
                <a:latin typeface="Times New Roman" panose="02020603050405020304" pitchFamily="18" charset="0"/>
                <a:cs typeface="Times New Roman" panose="02020603050405020304" pitchFamily="18" charset="0"/>
              </a:rPr>
              <a:t>t</a:t>
            </a:r>
            <a:r>
              <a:rPr lang="en-US" sz="1800" spc="-5" dirty="0">
                <a:solidFill>
                  <a:srgbClr val="FFFFFF"/>
                </a:solidFill>
                <a:latin typeface="Times New Roman" panose="02020603050405020304" pitchFamily="18" charset="0"/>
                <a:cs typeface="Times New Roman" panose="02020603050405020304" pitchFamily="18" charset="0"/>
              </a:rPr>
              <a:t>c.</a:t>
            </a:r>
            <a:endParaRPr lang="en-US" sz="18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8322951A-7668-FFCE-04DB-D87E83DB1299}"/>
              </a:ext>
            </a:extLst>
          </p:cNvPr>
          <p:cNvSpPr txBox="1"/>
          <p:nvPr/>
        </p:nvSpPr>
        <p:spPr>
          <a:xfrm>
            <a:off x="5768064" y="1243032"/>
            <a:ext cx="4591634" cy="261610"/>
          </a:xfrm>
          <a:prstGeom prst="rect">
            <a:avLst/>
          </a:prstGeom>
          <a:noFill/>
        </p:spPr>
        <p:txBody>
          <a:bodyPr wrap="square">
            <a:spAutoFit/>
          </a:bodyPr>
          <a:lstStyle/>
          <a:p>
            <a:r>
              <a:rPr lang="en-US" sz="1100" spc="-5" dirty="0">
                <a:solidFill>
                  <a:schemeClr val="bg1"/>
                </a:solidFill>
                <a:latin typeface="Times New Roman" panose="02020603050405020304" pitchFamily="18" charset="0"/>
                <a:cs typeface="Times New Roman" panose="02020603050405020304" pitchFamily="18" charset="0"/>
              </a:rPr>
              <a:t>Enhanced Security</a:t>
            </a:r>
            <a:endParaRPr lang="en-US" sz="1100" dirty="0">
              <a:solidFill>
                <a:schemeClr val="bg1"/>
              </a:solidFill>
            </a:endParaRPr>
          </a:p>
        </p:txBody>
      </p:sp>
      <p:sp>
        <p:nvSpPr>
          <p:cNvPr id="23" name="TextBox 22">
            <a:extLst>
              <a:ext uri="{FF2B5EF4-FFF2-40B4-BE49-F238E27FC236}">
                <a16:creationId xmlns:a16="http://schemas.microsoft.com/office/drawing/2014/main" id="{CD1E6724-93E2-1236-E3E7-45E89018EE07}"/>
              </a:ext>
            </a:extLst>
          </p:cNvPr>
          <p:cNvSpPr txBox="1"/>
          <p:nvPr/>
        </p:nvSpPr>
        <p:spPr>
          <a:xfrm>
            <a:off x="8063881" y="1387102"/>
            <a:ext cx="4591634" cy="261610"/>
          </a:xfrm>
          <a:prstGeom prst="rect">
            <a:avLst/>
          </a:prstGeom>
          <a:noFill/>
        </p:spPr>
        <p:txBody>
          <a:bodyPr wrap="square">
            <a:spAutoFit/>
          </a:bodyPr>
          <a:lstStyle/>
          <a:p>
            <a:r>
              <a:rPr lang="en-US" sz="1100" spc="-5" dirty="0">
                <a:solidFill>
                  <a:schemeClr val="bg1"/>
                </a:solidFill>
                <a:latin typeface="Times New Roman" panose="02020603050405020304" pitchFamily="18" charset="0"/>
                <a:cs typeface="Times New Roman" panose="02020603050405020304" pitchFamily="18" charset="0"/>
              </a:rPr>
              <a:t>Noise Reduction</a:t>
            </a:r>
            <a:endParaRPr lang="en-US" sz="1100" dirty="0">
              <a:solidFill>
                <a:schemeClr val="bg1"/>
              </a:solidFill>
            </a:endParaRPr>
          </a:p>
        </p:txBody>
      </p:sp>
      <p:sp>
        <p:nvSpPr>
          <p:cNvPr id="24" name="TextBox 23">
            <a:extLst>
              <a:ext uri="{FF2B5EF4-FFF2-40B4-BE49-F238E27FC236}">
                <a16:creationId xmlns:a16="http://schemas.microsoft.com/office/drawing/2014/main" id="{E070BED0-E01D-6235-CBCD-034EEDC433A9}"/>
              </a:ext>
            </a:extLst>
          </p:cNvPr>
          <p:cNvSpPr txBox="1"/>
          <p:nvPr/>
        </p:nvSpPr>
        <p:spPr>
          <a:xfrm>
            <a:off x="5768064" y="2706925"/>
            <a:ext cx="4591634" cy="430887"/>
          </a:xfrm>
          <a:prstGeom prst="rect">
            <a:avLst/>
          </a:prstGeom>
          <a:noFill/>
        </p:spPr>
        <p:txBody>
          <a:bodyPr wrap="square">
            <a:spAutoFit/>
          </a:bodyPr>
          <a:lstStyle/>
          <a:p>
            <a:r>
              <a:rPr lang="en-US" sz="1100" spc="-5" dirty="0">
                <a:solidFill>
                  <a:schemeClr val="bg1"/>
                </a:solidFill>
                <a:latin typeface="Times New Roman" panose="02020603050405020304" pitchFamily="18" charset="0"/>
                <a:cs typeface="Times New Roman" panose="02020603050405020304" pitchFamily="18" charset="0"/>
              </a:rPr>
              <a:t>Energy </a:t>
            </a:r>
          </a:p>
          <a:p>
            <a:r>
              <a:rPr lang="en-US" sz="1100" spc="-5" dirty="0">
                <a:solidFill>
                  <a:schemeClr val="bg1"/>
                </a:solidFill>
                <a:latin typeface="Times New Roman" panose="02020603050405020304" pitchFamily="18" charset="0"/>
                <a:cs typeface="Times New Roman" panose="02020603050405020304" pitchFamily="18" charset="0"/>
              </a:rPr>
              <a:t>Protection</a:t>
            </a:r>
            <a:endParaRPr lang="en-US" sz="1100" dirty="0">
              <a:solidFill>
                <a:schemeClr val="bg1"/>
              </a:solidFill>
            </a:endParaRPr>
          </a:p>
        </p:txBody>
      </p:sp>
      <p:grpSp>
        <p:nvGrpSpPr>
          <p:cNvPr id="16" name="Group 15">
            <a:extLst>
              <a:ext uri="{FF2B5EF4-FFF2-40B4-BE49-F238E27FC236}">
                <a16:creationId xmlns:a16="http://schemas.microsoft.com/office/drawing/2014/main" id="{9B7A6936-A0D6-FA24-00DD-0851D556C44E}"/>
              </a:ext>
            </a:extLst>
          </p:cNvPr>
          <p:cNvGrpSpPr/>
          <p:nvPr/>
        </p:nvGrpSpPr>
        <p:grpSpPr>
          <a:xfrm>
            <a:off x="-1" y="6024012"/>
            <a:ext cx="3271103" cy="833988"/>
            <a:chOff x="467358" y="2920230"/>
            <a:chExt cx="1061720" cy="870318"/>
          </a:xfrm>
        </p:grpSpPr>
        <p:grpSp>
          <p:nvGrpSpPr>
            <p:cNvPr id="18" name="Group 17">
              <a:extLst>
                <a:ext uri="{FF2B5EF4-FFF2-40B4-BE49-F238E27FC236}">
                  <a16:creationId xmlns:a16="http://schemas.microsoft.com/office/drawing/2014/main" id="{198F5D8F-D2ED-99B2-DEDD-53D00661F809}"/>
                </a:ext>
              </a:extLst>
            </p:cNvPr>
            <p:cNvGrpSpPr/>
            <p:nvPr/>
          </p:nvGrpSpPr>
          <p:grpSpPr>
            <a:xfrm rot="10800000">
              <a:off x="467358" y="2920230"/>
              <a:ext cx="1061720" cy="403098"/>
              <a:chOff x="1" y="3274730"/>
              <a:chExt cx="9144001" cy="633910"/>
            </a:xfrm>
          </p:grpSpPr>
          <p:cxnSp>
            <p:nvCxnSpPr>
              <p:cNvPr id="36" name="Straight Connector 35">
                <a:extLst>
                  <a:ext uri="{FF2B5EF4-FFF2-40B4-BE49-F238E27FC236}">
                    <a16:creationId xmlns:a16="http://schemas.microsoft.com/office/drawing/2014/main" id="{8488C1CD-DF3F-8332-B8E4-38D6C497B475}"/>
                  </a:ext>
                </a:extLst>
              </p:cNvPr>
              <p:cNvCxnSpPr>
                <a:cxnSpLocks/>
              </p:cNvCxnSpPr>
              <p:nvPr/>
            </p:nvCxnSpPr>
            <p:spPr>
              <a:xfrm rot="16200000">
                <a:off x="4572002" y="-849420"/>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C01D3FD-4794-CD9B-2B7D-92EDDFAFE2A1}"/>
                  </a:ext>
                </a:extLst>
              </p:cNvPr>
              <p:cNvCxnSpPr>
                <a:cxnSpLocks/>
              </p:cNvCxnSpPr>
              <p:nvPr/>
            </p:nvCxnSpPr>
            <p:spPr>
              <a:xfrm rot="16200000">
                <a:off x="4572002" y="-1111212"/>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16C23F6-2E8D-085D-D8D1-3FAA9D3F92DB}"/>
                  </a:ext>
                </a:extLst>
              </p:cNvPr>
              <p:cNvCxnSpPr>
                <a:cxnSpLocks/>
              </p:cNvCxnSpPr>
              <p:nvPr/>
            </p:nvCxnSpPr>
            <p:spPr>
              <a:xfrm rot="16200000">
                <a:off x="4572002" y="-1162636"/>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496D0D0-E97F-097A-2860-561A423963FC}"/>
                  </a:ext>
                </a:extLst>
              </p:cNvPr>
              <p:cNvCxnSpPr>
                <a:cxnSpLocks/>
              </p:cNvCxnSpPr>
              <p:nvPr/>
            </p:nvCxnSpPr>
            <p:spPr>
              <a:xfrm rot="16200000">
                <a:off x="4572002" y="-1224343"/>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27D299D-435B-4896-5BFF-DE98EAA399B6}"/>
                  </a:ext>
                </a:extLst>
              </p:cNvPr>
              <p:cNvCxnSpPr>
                <a:cxnSpLocks/>
              </p:cNvCxnSpPr>
              <p:nvPr/>
            </p:nvCxnSpPr>
            <p:spPr>
              <a:xfrm rot="16200000">
                <a:off x="4572002" y="-129727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80D54E4-7718-029B-3D07-DB07E34C9335}"/>
                  </a:ext>
                </a:extLst>
              </p:cNvPr>
              <p:cNvCxnSpPr>
                <a:cxnSpLocks/>
              </p:cNvCxnSpPr>
              <p:nvPr/>
            </p:nvCxnSpPr>
            <p:spPr>
              <a:xfrm rot="16200000">
                <a:off x="4572002" y="-905897"/>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9446011-F48D-BCB3-A9DC-22DF695621EF}"/>
                  </a:ext>
                </a:extLst>
              </p:cNvPr>
              <p:cNvCxnSpPr>
                <a:cxnSpLocks/>
              </p:cNvCxnSpPr>
              <p:nvPr/>
            </p:nvCxnSpPr>
            <p:spPr>
              <a:xfrm rot="16200000">
                <a:off x="4572002" y="-95732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A822E13-2BC4-568D-6B62-CE9EE1579D57}"/>
                  </a:ext>
                </a:extLst>
              </p:cNvPr>
              <p:cNvCxnSpPr>
                <a:cxnSpLocks/>
              </p:cNvCxnSpPr>
              <p:nvPr/>
            </p:nvCxnSpPr>
            <p:spPr>
              <a:xfrm rot="16200000">
                <a:off x="4572002" y="-1019028"/>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17668F1-3178-569F-B6C7-1A7351759D59}"/>
                  </a:ext>
                </a:extLst>
              </p:cNvPr>
              <p:cNvCxnSpPr>
                <a:cxnSpLocks/>
              </p:cNvCxnSpPr>
              <p:nvPr/>
            </p:nvCxnSpPr>
            <p:spPr>
              <a:xfrm rot="16200000">
                <a:off x="4572002" y="-1091956"/>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A6C1932-F486-1DB7-4AF7-1003193CB928}"/>
                  </a:ext>
                </a:extLst>
              </p:cNvPr>
              <p:cNvCxnSpPr>
                <a:cxnSpLocks/>
              </p:cNvCxnSpPr>
              <p:nvPr/>
            </p:nvCxnSpPr>
            <p:spPr>
              <a:xfrm rot="16200000">
                <a:off x="4572002" y="-66336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EB9FBCD-C245-EB2E-033A-39D1C6441F0C}"/>
                  </a:ext>
                </a:extLst>
              </p:cNvPr>
              <p:cNvCxnSpPr>
                <a:cxnSpLocks/>
              </p:cNvCxnSpPr>
              <p:nvPr/>
            </p:nvCxnSpPr>
            <p:spPr>
              <a:xfrm rot="16200000">
                <a:off x="4572002" y="-714785"/>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9AD0DB-17D1-CF83-5A27-7734B353F881}"/>
                  </a:ext>
                </a:extLst>
              </p:cNvPr>
              <p:cNvCxnSpPr>
                <a:cxnSpLocks/>
              </p:cNvCxnSpPr>
              <p:nvPr/>
            </p:nvCxnSpPr>
            <p:spPr>
              <a:xfrm rot="16200000">
                <a:off x="4572002" y="-776492"/>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DC95059A-0081-76D5-BD83-21E3F20691FB}"/>
                </a:ext>
              </a:extLst>
            </p:cNvPr>
            <p:cNvGrpSpPr/>
            <p:nvPr/>
          </p:nvGrpSpPr>
          <p:grpSpPr>
            <a:xfrm rot="10800000">
              <a:off x="467358" y="3387450"/>
              <a:ext cx="1061720" cy="403098"/>
              <a:chOff x="1" y="3274730"/>
              <a:chExt cx="9144003" cy="633910"/>
            </a:xfrm>
          </p:grpSpPr>
          <p:cxnSp>
            <p:nvCxnSpPr>
              <p:cNvPr id="21" name="Straight Connector 20">
                <a:extLst>
                  <a:ext uri="{FF2B5EF4-FFF2-40B4-BE49-F238E27FC236}">
                    <a16:creationId xmlns:a16="http://schemas.microsoft.com/office/drawing/2014/main" id="{ED7BB344-E3A9-7468-7DB8-4C97CB7D63E4}"/>
                  </a:ext>
                </a:extLst>
              </p:cNvPr>
              <p:cNvCxnSpPr>
                <a:cxnSpLocks/>
              </p:cNvCxnSpPr>
              <p:nvPr/>
            </p:nvCxnSpPr>
            <p:spPr>
              <a:xfrm rot="16200000">
                <a:off x="4572002" y="-1111212"/>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8856034-996D-27DF-3621-6A223FCD034B}"/>
                  </a:ext>
                </a:extLst>
              </p:cNvPr>
              <p:cNvCxnSpPr>
                <a:cxnSpLocks/>
              </p:cNvCxnSpPr>
              <p:nvPr/>
            </p:nvCxnSpPr>
            <p:spPr>
              <a:xfrm rot="16200000">
                <a:off x="4572002" y="-1162636"/>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CEA1482-2823-42B0-B194-F0B60FCFC3ED}"/>
                  </a:ext>
                </a:extLst>
              </p:cNvPr>
              <p:cNvCxnSpPr>
                <a:cxnSpLocks/>
              </p:cNvCxnSpPr>
              <p:nvPr/>
            </p:nvCxnSpPr>
            <p:spPr>
              <a:xfrm rot="16200000">
                <a:off x="4572002" y="-1224343"/>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F741E35-AADF-0D62-1CDA-D5D31179AD73}"/>
                  </a:ext>
                </a:extLst>
              </p:cNvPr>
              <p:cNvCxnSpPr>
                <a:cxnSpLocks/>
              </p:cNvCxnSpPr>
              <p:nvPr/>
            </p:nvCxnSpPr>
            <p:spPr>
              <a:xfrm rot="16200000">
                <a:off x="4572002" y="-129727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869B36B-56C4-9DD0-3844-D8FFCF8F7F01}"/>
                  </a:ext>
                </a:extLst>
              </p:cNvPr>
              <p:cNvCxnSpPr>
                <a:cxnSpLocks/>
              </p:cNvCxnSpPr>
              <p:nvPr/>
            </p:nvCxnSpPr>
            <p:spPr>
              <a:xfrm rot="16200000">
                <a:off x="4572002" y="-905897"/>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58183A6-36C7-9818-F561-99FF8BD91C06}"/>
                  </a:ext>
                </a:extLst>
              </p:cNvPr>
              <p:cNvCxnSpPr>
                <a:cxnSpLocks/>
              </p:cNvCxnSpPr>
              <p:nvPr/>
            </p:nvCxnSpPr>
            <p:spPr>
              <a:xfrm rot="16200000">
                <a:off x="4572002" y="-95732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ED36014-2E9C-330F-F20F-B088EE2ACC84}"/>
                  </a:ext>
                </a:extLst>
              </p:cNvPr>
              <p:cNvCxnSpPr>
                <a:cxnSpLocks/>
              </p:cNvCxnSpPr>
              <p:nvPr/>
            </p:nvCxnSpPr>
            <p:spPr>
              <a:xfrm rot="16200000">
                <a:off x="4572002" y="-1019028"/>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3B38358-E110-BBF0-ECA8-51E885E3F99F}"/>
                  </a:ext>
                </a:extLst>
              </p:cNvPr>
              <p:cNvCxnSpPr>
                <a:cxnSpLocks/>
              </p:cNvCxnSpPr>
              <p:nvPr/>
            </p:nvCxnSpPr>
            <p:spPr>
              <a:xfrm rot="16200000">
                <a:off x="4572002" y="-1091956"/>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AB6DAA7-166B-914C-815B-7E86124867C5}"/>
                  </a:ext>
                </a:extLst>
              </p:cNvPr>
              <p:cNvCxnSpPr>
                <a:cxnSpLocks/>
              </p:cNvCxnSpPr>
              <p:nvPr/>
            </p:nvCxnSpPr>
            <p:spPr>
              <a:xfrm rot="16200000">
                <a:off x="4572002" y="-66336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2805A7D-1D67-BA60-1412-4BC791D13140}"/>
                  </a:ext>
                </a:extLst>
              </p:cNvPr>
              <p:cNvCxnSpPr>
                <a:cxnSpLocks/>
              </p:cNvCxnSpPr>
              <p:nvPr/>
            </p:nvCxnSpPr>
            <p:spPr>
              <a:xfrm rot="16200000">
                <a:off x="4572003" y="-714785"/>
                <a:ext cx="0" cy="91440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9F38D2C-9268-1EBD-A029-0CB6F1D7A5C8}"/>
                  </a:ext>
                </a:extLst>
              </p:cNvPr>
              <p:cNvCxnSpPr>
                <a:cxnSpLocks/>
              </p:cNvCxnSpPr>
              <p:nvPr/>
            </p:nvCxnSpPr>
            <p:spPr>
              <a:xfrm rot="16200000">
                <a:off x="4572004" y="-776493"/>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C0AD6CE-E12B-7E2D-740A-BCB827BA86E5}"/>
                  </a:ext>
                </a:extLst>
              </p:cNvPr>
              <p:cNvCxnSpPr>
                <a:cxnSpLocks/>
              </p:cNvCxnSpPr>
              <p:nvPr/>
            </p:nvCxnSpPr>
            <p:spPr>
              <a:xfrm rot="16200000">
                <a:off x="4572002" y="-849420"/>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8" name="Group 47">
            <a:extLst>
              <a:ext uri="{FF2B5EF4-FFF2-40B4-BE49-F238E27FC236}">
                <a16:creationId xmlns:a16="http://schemas.microsoft.com/office/drawing/2014/main" id="{E8A7DBB5-9BC6-22DB-0377-BC3A9F096ED5}"/>
              </a:ext>
            </a:extLst>
          </p:cNvPr>
          <p:cNvGrpSpPr/>
          <p:nvPr/>
        </p:nvGrpSpPr>
        <p:grpSpPr>
          <a:xfrm>
            <a:off x="-2" y="5153767"/>
            <a:ext cx="3271103" cy="833988"/>
            <a:chOff x="467358" y="2920230"/>
            <a:chExt cx="1061720" cy="870318"/>
          </a:xfrm>
        </p:grpSpPr>
        <p:grpSp>
          <p:nvGrpSpPr>
            <p:cNvPr id="49" name="Group 48">
              <a:extLst>
                <a:ext uri="{FF2B5EF4-FFF2-40B4-BE49-F238E27FC236}">
                  <a16:creationId xmlns:a16="http://schemas.microsoft.com/office/drawing/2014/main" id="{AD4418C8-37A9-5F71-017E-27E6EF61AE74}"/>
                </a:ext>
              </a:extLst>
            </p:cNvPr>
            <p:cNvGrpSpPr/>
            <p:nvPr/>
          </p:nvGrpSpPr>
          <p:grpSpPr>
            <a:xfrm rot="10800000">
              <a:off x="467358" y="2920230"/>
              <a:ext cx="1061720" cy="403098"/>
              <a:chOff x="1" y="3274730"/>
              <a:chExt cx="9144001" cy="633910"/>
            </a:xfrm>
          </p:grpSpPr>
          <p:cxnSp>
            <p:nvCxnSpPr>
              <p:cNvPr id="63" name="Straight Connector 62">
                <a:extLst>
                  <a:ext uri="{FF2B5EF4-FFF2-40B4-BE49-F238E27FC236}">
                    <a16:creationId xmlns:a16="http://schemas.microsoft.com/office/drawing/2014/main" id="{A3512018-B17B-5DD7-B577-3167E37318EF}"/>
                  </a:ext>
                </a:extLst>
              </p:cNvPr>
              <p:cNvCxnSpPr>
                <a:cxnSpLocks/>
              </p:cNvCxnSpPr>
              <p:nvPr/>
            </p:nvCxnSpPr>
            <p:spPr>
              <a:xfrm rot="16200000">
                <a:off x="4572002" y="-849420"/>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BB91EDD-4D4F-0295-EFA8-76C3A54B35D0}"/>
                  </a:ext>
                </a:extLst>
              </p:cNvPr>
              <p:cNvCxnSpPr>
                <a:cxnSpLocks/>
              </p:cNvCxnSpPr>
              <p:nvPr/>
            </p:nvCxnSpPr>
            <p:spPr>
              <a:xfrm rot="16200000">
                <a:off x="4572002" y="-1111212"/>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F76FC51-53C5-7C24-E85F-4A4C9089DB68}"/>
                  </a:ext>
                </a:extLst>
              </p:cNvPr>
              <p:cNvCxnSpPr>
                <a:cxnSpLocks/>
              </p:cNvCxnSpPr>
              <p:nvPr/>
            </p:nvCxnSpPr>
            <p:spPr>
              <a:xfrm rot="16200000">
                <a:off x="4572002" y="-1162636"/>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0DCC741-A2F2-EB53-282D-253A73FB027C}"/>
                  </a:ext>
                </a:extLst>
              </p:cNvPr>
              <p:cNvCxnSpPr>
                <a:cxnSpLocks/>
              </p:cNvCxnSpPr>
              <p:nvPr/>
            </p:nvCxnSpPr>
            <p:spPr>
              <a:xfrm rot="16200000">
                <a:off x="4572002" y="-1224343"/>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0979D69-17C6-E619-75FE-52BE6EA9A922}"/>
                  </a:ext>
                </a:extLst>
              </p:cNvPr>
              <p:cNvCxnSpPr>
                <a:cxnSpLocks/>
              </p:cNvCxnSpPr>
              <p:nvPr/>
            </p:nvCxnSpPr>
            <p:spPr>
              <a:xfrm rot="16200000">
                <a:off x="4572002" y="-129727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C51592D-069B-3943-FBBF-5421CA57F6CC}"/>
                  </a:ext>
                </a:extLst>
              </p:cNvPr>
              <p:cNvCxnSpPr>
                <a:cxnSpLocks/>
              </p:cNvCxnSpPr>
              <p:nvPr/>
            </p:nvCxnSpPr>
            <p:spPr>
              <a:xfrm rot="16200000">
                <a:off x="4572002" y="-905897"/>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CCEFFF9-0155-9D2C-075A-0A9402F1AF43}"/>
                  </a:ext>
                </a:extLst>
              </p:cNvPr>
              <p:cNvCxnSpPr>
                <a:cxnSpLocks/>
              </p:cNvCxnSpPr>
              <p:nvPr/>
            </p:nvCxnSpPr>
            <p:spPr>
              <a:xfrm rot="16200000">
                <a:off x="4572002" y="-95732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8DC4F2C-29EF-6A3C-6456-F943A0DD972E}"/>
                  </a:ext>
                </a:extLst>
              </p:cNvPr>
              <p:cNvCxnSpPr>
                <a:cxnSpLocks/>
              </p:cNvCxnSpPr>
              <p:nvPr/>
            </p:nvCxnSpPr>
            <p:spPr>
              <a:xfrm rot="16200000">
                <a:off x="4572002" y="-1019028"/>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7DE5DFB-BA0D-C3B6-A3B9-E481B22228A4}"/>
                  </a:ext>
                </a:extLst>
              </p:cNvPr>
              <p:cNvCxnSpPr>
                <a:cxnSpLocks/>
              </p:cNvCxnSpPr>
              <p:nvPr/>
            </p:nvCxnSpPr>
            <p:spPr>
              <a:xfrm rot="16200000">
                <a:off x="4572002" y="-1091956"/>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37A2964-470E-9BF1-1634-573253F5F225}"/>
                  </a:ext>
                </a:extLst>
              </p:cNvPr>
              <p:cNvCxnSpPr>
                <a:cxnSpLocks/>
              </p:cNvCxnSpPr>
              <p:nvPr/>
            </p:nvCxnSpPr>
            <p:spPr>
              <a:xfrm rot="16200000">
                <a:off x="4572002" y="-66336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1324083-72D7-3FD1-8E11-BE59492B0139}"/>
                  </a:ext>
                </a:extLst>
              </p:cNvPr>
              <p:cNvCxnSpPr>
                <a:cxnSpLocks/>
              </p:cNvCxnSpPr>
              <p:nvPr/>
            </p:nvCxnSpPr>
            <p:spPr>
              <a:xfrm rot="16200000">
                <a:off x="4572002" y="-714785"/>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231E3F7-7FF6-EABC-2FC2-3C9C01479EA6}"/>
                  </a:ext>
                </a:extLst>
              </p:cNvPr>
              <p:cNvCxnSpPr>
                <a:cxnSpLocks/>
              </p:cNvCxnSpPr>
              <p:nvPr/>
            </p:nvCxnSpPr>
            <p:spPr>
              <a:xfrm rot="16200000">
                <a:off x="4572002" y="-776492"/>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D2F839F9-E91E-02F6-941D-5A99D215AB70}"/>
                </a:ext>
              </a:extLst>
            </p:cNvPr>
            <p:cNvGrpSpPr/>
            <p:nvPr/>
          </p:nvGrpSpPr>
          <p:grpSpPr>
            <a:xfrm rot="10800000">
              <a:off x="467358" y="3387450"/>
              <a:ext cx="1061720" cy="403098"/>
              <a:chOff x="1" y="3274730"/>
              <a:chExt cx="9144003" cy="633910"/>
            </a:xfrm>
          </p:grpSpPr>
          <p:cxnSp>
            <p:nvCxnSpPr>
              <p:cNvPr id="51" name="Straight Connector 50">
                <a:extLst>
                  <a:ext uri="{FF2B5EF4-FFF2-40B4-BE49-F238E27FC236}">
                    <a16:creationId xmlns:a16="http://schemas.microsoft.com/office/drawing/2014/main" id="{6CFCC528-FE14-CB32-0834-D47F2380AFA5}"/>
                  </a:ext>
                </a:extLst>
              </p:cNvPr>
              <p:cNvCxnSpPr>
                <a:cxnSpLocks/>
              </p:cNvCxnSpPr>
              <p:nvPr/>
            </p:nvCxnSpPr>
            <p:spPr>
              <a:xfrm rot="16200000">
                <a:off x="4572002" y="-1111212"/>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3C98F11-2990-F1BC-198A-27ED7174934E}"/>
                  </a:ext>
                </a:extLst>
              </p:cNvPr>
              <p:cNvCxnSpPr>
                <a:cxnSpLocks/>
              </p:cNvCxnSpPr>
              <p:nvPr/>
            </p:nvCxnSpPr>
            <p:spPr>
              <a:xfrm rot="16200000">
                <a:off x="4572002" y="-1162636"/>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32C078-C0EB-2C10-9C4C-D229D57DF620}"/>
                  </a:ext>
                </a:extLst>
              </p:cNvPr>
              <p:cNvCxnSpPr>
                <a:cxnSpLocks/>
              </p:cNvCxnSpPr>
              <p:nvPr/>
            </p:nvCxnSpPr>
            <p:spPr>
              <a:xfrm rot="16200000">
                <a:off x="4572002" y="-1224343"/>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11DE6BF-082D-C185-80A0-3D8FDF4B0DF0}"/>
                  </a:ext>
                </a:extLst>
              </p:cNvPr>
              <p:cNvCxnSpPr>
                <a:cxnSpLocks/>
              </p:cNvCxnSpPr>
              <p:nvPr/>
            </p:nvCxnSpPr>
            <p:spPr>
              <a:xfrm rot="16200000">
                <a:off x="4572002" y="-129727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83351F3-6110-54B7-4AEB-005573E64D06}"/>
                  </a:ext>
                </a:extLst>
              </p:cNvPr>
              <p:cNvCxnSpPr>
                <a:cxnSpLocks/>
              </p:cNvCxnSpPr>
              <p:nvPr/>
            </p:nvCxnSpPr>
            <p:spPr>
              <a:xfrm rot="16200000">
                <a:off x="4572002" y="-905897"/>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F8B311-0DE2-2CA3-88FE-008A232C916C}"/>
                  </a:ext>
                </a:extLst>
              </p:cNvPr>
              <p:cNvCxnSpPr>
                <a:cxnSpLocks/>
              </p:cNvCxnSpPr>
              <p:nvPr/>
            </p:nvCxnSpPr>
            <p:spPr>
              <a:xfrm rot="16200000">
                <a:off x="4572002" y="-95732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3380323-A2CD-C67F-DF11-EE62D917861C}"/>
                  </a:ext>
                </a:extLst>
              </p:cNvPr>
              <p:cNvCxnSpPr>
                <a:cxnSpLocks/>
              </p:cNvCxnSpPr>
              <p:nvPr/>
            </p:nvCxnSpPr>
            <p:spPr>
              <a:xfrm rot="16200000">
                <a:off x="4572002" y="-1019028"/>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C799DF1-C4DE-9301-E324-68F93F65B1D0}"/>
                  </a:ext>
                </a:extLst>
              </p:cNvPr>
              <p:cNvCxnSpPr>
                <a:cxnSpLocks/>
              </p:cNvCxnSpPr>
              <p:nvPr/>
            </p:nvCxnSpPr>
            <p:spPr>
              <a:xfrm rot="16200000">
                <a:off x="4572002" y="-1091956"/>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7B75F4F-4AF5-26B5-1F1E-2C3A70E2FD45}"/>
                  </a:ext>
                </a:extLst>
              </p:cNvPr>
              <p:cNvCxnSpPr>
                <a:cxnSpLocks/>
              </p:cNvCxnSpPr>
              <p:nvPr/>
            </p:nvCxnSpPr>
            <p:spPr>
              <a:xfrm rot="16200000">
                <a:off x="4572002" y="-66336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4E29294-D971-30E1-AB83-EFF8EBCEC821}"/>
                  </a:ext>
                </a:extLst>
              </p:cNvPr>
              <p:cNvCxnSpPr>
                <a:cxnSpLocks/>
              </p:cNvCxnSpPr>
              <p:nvPr/>
            </p:nvCxnSpPr>
            <p:spPr>
              <a:xfrm rot="16200000">
                <a:off x="4572003" y="-714785"/>
                <a:ext cx="0" cy="91440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97B369D-9485-6F4B-2E6C-328BBEA4B46F}"/>
                  </a:ext>
                </a:extLst>
              </p:cNvPr>
              <p:cNvCxnSpPr>
                <a:cxnSpLocks/>
              </p:cNvCxnSpPr>
              <p:nvPr/>
            </p:nvCxnSpPr>
            <p:spPr>
              <a:xfrm rot="16200000">
                <a:off x="4572004" y="-776493"/>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F738DC0-29AF-CF5E-F80F-BA051A13FBF7}"/>
                  </a:ext>
                </a:extLst>
              </p:cNvPr>
              <p:cNvCxnSpPr>
                <a:cxnSpLocks/>
              </p:cNvCxnSpPr>
              <p:nvPr/>
            </p:nvCxnSpPr>
            <p:spPr>
              <a:xfrm rot="16200000">
                <a:off x="4572002" y="-849420"/>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5" name="Group 74">
            <a:extLst>
              <a:ext uri="{FF2B5EF4-FFF2-40B4-BE49-F238E27FC236}">
                <a16:creationId xmlns:a16="http://schemas.microsoft.com/office/drawing/2014/main" id="{5F961EEB-264E-543C-5EFA-5B9B7C9270FE}"/>
              </a:ext>
            </a:extLst>
          </p:cNvPr>
          <p:cNvGrpSpPr/>
          <p:nvPr/>
        </p:nvGrpSpPr>
        <p:grpSpPr>
          <a:xfrm>
            <a:off x="-3" y="4392807"/>
            <a:ext cx="3271103" cy="833988"/>
            <a:chOff x="467358" y="2920230"/>
            <a:chExt cx="1061720" cy="870318"/>
          </a:xfrm>
        </p:grpSpPr>
        <p:grpSp>
          <p:nvGrpSpPr>
            <p:cNvPr id="76" name="Group 75">
              <a:extLst>
                <a:ext uri="{FF2B5EF4-FFF2-40B4-BE49-F238E27FC236}">
                  <a16:creationId xmlns:a16="http://schemas.microsoft.com/office/drawing/2014/main" id="{4F273DF7-E8BB-1643-39BE-EFB37B74FA68}"/>
                </a:ext>
              </a:extLst>
            </p:cNvPr>
            <p:cNvGrpSpPr/>
            <p:nvPr/>
          </p:nvGrpSpPr>
          <p:grpSpPr>
            <a:xfrm rot="10800000">
              <a:off x="467358" y="2920230"/>
              <a:ext cx="1061720" cy="403098"/>
              <a:chOff x="1" y="3274730"/>
              <a:chExt cx="9144001" cy="633910"/>
            </a:xfrm>
          </p:grpSpPr>
          <p:cxnSp>
            <p:nvCxnSpPr>
              <p:cNvPr id="90" name="Straight Connector 89">
                <a:extLst>
                  <a:ext uri="{FF2B5EF4-FFF2-40B4-BE49-F238E27FC236}">
                    <a16:creationId xmlns:a16="http://schemas.microsoft.com/office/drawing/2014/main" id="{786F068E-E898-D4D2-9B4F-63D24C2331FF}"/>
                  </a:ext>
                </a:extLst>
              </p:cNvPr>
              <p:cNvCxnSpPr>
                <a:cxnSpLocks/>
              </p:cNvCxnSpPr>
              <p:nvPr/>
            </p:nvCxnSpPr>
            <p:spPr>
              <a:xfrm rot="16200000">
                <a:off x="4572002" y="-849420"/>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E1136F9-5DBE-0A15-334F-042F68F3F687}"/>
                  </a:ext>
                </a:extLst>
              </p:cNvPr>
              <p:cNvCxnSpPr>
                <a:cxnSpLocks/>
              </p:cNvCxnSpPr>
              <p:nvPr/>
            </p:nvCxnSpPr>
            <p:spPr>
              <a:xfrm rot="16200000">
                <a:off x="4572002" y="-1111212"/>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C26018A-7BE6-996C-B364-3F95A41E8FF3}"/>
                  </a:ext>
                </a:extLst>
              </p:cNvPr>
              <p:cNvCxnSpPr>
                <a:cxnSpLocks/>
              </p:cNvCxnSpPr>
              <p:nvPr/>
            </p:nvCxnSpPr>
            <p:spPr>
              <a:xfrm rot="16200000">
                <a:off x="4572002" y="-1162636"/>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34C8BC2-61BD-A5DD-C490-059DAB602150}"/>
                  </a:ext>
                </a:extLst>
              </p:cNvPr>
              <p:cNvCxnSpPr>
                <a:cxnSpLocks/>
              </p:cNvCxnSpPr>
              <p:nvPr/>
            </p:nvCxnSpPr>
            <p:spPr>
              <a:xfrm rot="16200000">
                <a:off x="4572002" y="-1224343"/>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ECFDBA9-6A96-4BDE-21C9-4023A4AE9D45}"/>
                  </a:ext>
                </a:extLst>
              </p:cNvPr>
              <p:cNvCxnSpPr>
                <a:cxnSpLocks/>
              </p:cNvCxnSpPr>
              <p:nvPr/>
            </p:nvCxnSpPr>
            <p:spPr>
              <a:xfrm rot="16200000">
                <a:off x="4572002" y="-129727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A55E390-23C9-E086-37C1-F4500FE11A72}"/>
                  </a:ext>
                </a:extLst>
              </p:cNvPr>
              <p:cNvCxnSpPr>
                <a:cxnSpLocks/>
              </p:cNvCxnSpPr>
              <p:nvPr/>
            </p:nvCxnSpPr>
            <p:spPr>
              <a:xfrm rot="16200000">
                <a:off x="4572002" y="-905897"/>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7CA5D55-84A4-0714-95F2-09DC5969C51F}"/>
                  </a:ext>
                </a:extLst>
              </p:cNvPr>
              <p:cNvCxnSpPr>
                <a:cxnSpLocks/>
              </p:cNvCxnSpPr>
              <p:nvPr/>
            </p:nvCxnSpPr>
            <p:spPr>
              <a:xfrm rot="16200000">
                <a:off x="4572002" y="-95732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CEE6456-0A4F-4618-1664-E3D8104EBC3B}"/>
                  </a:ext>
                </a:extLst>
              </p:cNvPr>
              <p:cNvCxnSpPr>
                <a:cxnSpLocks/>
              </p:cNvCxnSpPr>
              <p:nvPr/>
            </p:nvCxnSpPr>
            <p:spPr>
              <a:xfrm rot="16200000">
                <a:off x="4572002" y="-1019028"/>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9B3AAB2-8825-93F8-3249-18593A400E77}"/>
                  </a:ext>
                </a:extLst>
              </p:cNvPr>
              <p:cNvCxnSpPr>
                <a:cxnSpLocks/>
              </p:cNvCxnSpPr>
              <p:nvPr/>
            </p:nvCxnSpPr>
            <p:spPr>
              <a:xfrm rot="16200000">
                <a:off x="4572002" y="-1091956"/>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6E95575-6F4E-1188-91C7-CA977A8A3EED}"/>
                  </a:ext>
                </a:extLst>
              </p:cNvPr>
              <p:cNvCxnSpPr>
                <a:cxnSpLocks/>
              </p:cNvCxnSpPr>
              <p:nvPr/>
            </p:nvCxnSpPr>
            <p:spPr>
              <a:xfrm rot="16200000">
                <a:off x="4572002" y="-66336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69189CC-8CCA-3B67-37B0-8C7C2A444188}"/>
                  </a:ext>
                </a:extLst>
              </p:cNvPr>
              <p:cNvCxnSpPr>
                <a:cxnSpLocks/>
              </p:cNvCxnSpPr>
              <p:nvPr/>
            </p:nvCxnSpPr>
            <p:spPr>
              <a:xfrm rot="16200000">
                <a:off x="4572002" y="-714785"/>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EA65ACFE-D756-827D-3918-1453C92ABF2D}"/>
                  </a:ext>
                </a:extLst>
              </p:cNvPr>
              <p:cNvCxnSpPr>
                <a:cxnSpLocks/>
              </p:cNvCxnSpPr>
              <p:nvPr/>
            </p:nvCxnSpPr>
            <p:spPr>
              <a:xfrm rot="16200000">
                <a:off x="4572002" y="-776492"/>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6A27A6E3-F7D2-49A6-D8FC-FF14CEFEF654}"/>
                </a:ext>
              </a:extLst>
            </p:cNvPr>
            <p:cNvGrpSpPr/>
            <p:nvPr/>
          </p:nvGrpSpPr>
          <p:grpSpPr>
            <a:xfrm rot="10800000">
              <a:off x="467358" y="3387450"/>
              <a:ext cx="1061720" cy="403098"/>
              <a:chOff x="1" y="3274730"/>
              <a:chExt cx="9144003" cy="633910"/>
            </a:xfrm>
          </p:grpSpPr>
          <p:cxnSp>
            <p:nvCxnSpPr>
              <p:cNvPr id="78" name="Straight Connector 77">
                <a:extLst>
                  <a:ext uri="{FF2B5EF4-FFF2-40B4-BE49-F238E27FC236}">
                    <a16:creationId xmlns:a16="http://schemas.microsoft.com/office/drawing/2014/main" id="{37AEF62D-DC7E-D48A-9A04-1692C7536CAF}"/>
                  </a:ext>
                </a:extLst>
              </p:cNvPr>
              <p:cNvCxnSpPr>
                <a:cxnSpLocks/>
              </p:cNvCxnSpPr>
              <p:nvPr/>
            </p:nvCxnSpPr>
            <p:spPr>
              <a:xfrm rot="16200000">
                <a:off x="4572002" y="-1111212"/>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6477256-7889-BF44-A26F-6C7526E76004}"/>
                  </a:ext>
                </a:extLst>
              </p:cNvPr>
              <p:cNvCxnSpPr>
                <a:cxnSpLocks/>
              </p:cNvCxnSpPr>
              <p:nvPr/>
            </p:nvCxnSpPr>
            <p:spPr>
              <a:xfrm rot="16200000">
                <a:off x="4572002" y="-1162636"/>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9833175-86ED-A142-8FC2-67B53CD64DC9}"/>
                  </a:ext>
                </a:extLst>
              </p:cNvPr>
              <p:cNvCxnSpPr>
                <a:cxnSpLocks/>
              </p:cNvCxnSpPr>
              <p:nvPr/>
            </p:nvCxnSpPr>
            <p:spPr>
              <a:xfrm rot="16200000">
                <a:off x="4572002" y="-1224343"/>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5D60534-356B-4285-F7AB-25644ADEA813}"/>
                  </a:ext>
                </a:extLst>
              </p:cNvPr>
              <p:cNvCxnSpPr>
                <a:cxnSpLocks/>
              </p:cNvCxnSpPr>
              <p:nvPr/>
            </p:nvCxnSpPr>
            <p:spPr>
              <a:xfrm rot="16200000">
                <a:off x="4572002" y="-129727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DF731A1-3880-9E88-F8F0-4EC14E90E42C}"/>
                  </a:ext>
                </a:extLst>
              </p:cNvPr>
              <p:cNvCxnSpPr>
                <a:cxnSpLocks/>
              </p:cNvCxnSpPr>
              <p:nvPr/>
            </p:nvCxnSpPr>
            <p:spPr>
              <a:xfrm rot="16200000">
                <a:off x="4572002" y="-905897"/>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5EF691A-20E6-DAA5-47C5-CDAE8BF90916}"/>
                  </a:ext>
                </a:extLst>
              </p:cNvPr>
              <p:cNvCxnSpPr>
                <a:cxnSpLocks/>
              </p:cNvCxnSpPr>
              <p:nvPr/>
            </p:nvCxnSpPr>
            <p:spPr>
              <a:xfrm rot="16200000">
                <a:off x="4572002" y="-95732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F51CC3F-D210-B527-8C5A-441D7FEFF262}"/>
                  </a:ext>
                </a:extLst>
              </p:cNvPr>
              <p:cNvCxnSpPr>
                <a:cxnSpLocks/>
              </p:cNvCxnSpPr>
              <p:nvPr/>
            </p:nvCxnSpPr>
            <p:spPr>
              <a:xfrm rot="16200000">
                <a:off x="4572002" y="-1019028"/>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9C8621B-CEE9-5A67-8D17-AB82D4F8467A}"/>
                  </a:ext>
                </a:extLst>
              </p:cNvPr>
              <p:cNvCxnSpPr>
                <a:cxnSpLocks/>
              </p:cNvCxnSpPr>
              <p:nvPr/>
            </p:nvCxnSpPr>
            <p:spPr>
              <a:xfrm rot="16200000">
                <a:off x="4572002" y="-1091956"/>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0C5C679-BE4F-E2DD-B95A-5BB82B7F4F3A}"/>
                  </a:ext>
                </a:extLst>
              </p:cNvPr>
              <p:cNvCxnSpPr>
                <a:cxnSpLocks/>
              </p:cNvCxnSpPr>
              <p:nvPr/>
            </p:nvCxnSpPr>
            <p:spPr>
              <a:xfrm rot="16200000">
                <a:off x="4572002" y="-66336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F95B293-577D-EFFD-AE19-3512795B0AF1}"/>
                  </a:ext>
                </a:extLst>
              </p:cNvPr>
              <p:cNvCxnSpPr>
                <a:cxnSpLocks/>
              </p:cNvCxnSpPr>
              <p:nvPr/>
            </p:nvCxnSpPr>
            <p:spPr>
              <a:xfrm rot="16200000">
                <a:off x="4572003" y="-714785"/>
                <a:ext cx="0" cy="91440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E7295EC-4038-F8FF-E91C-1CB9A46CD7E0}"/>
                  </a:ext>
                </a:extLst>
              </p:cNvPr>
              <p:cNvCxnSpPr>
                <a:cxnSpLocks/>
              </p:cNvCxnSpPr>
              <p:nvPr/>
            </p:nvCxnSpPr>
            <p:spPr>
              <a:xfrm rot="16200000">
                <a:off x="4572004" y="-776493"/>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598A80D-CD5A-0DA1-D1B3-516802003266}"/>
                  </a:ext>
                </a:extLst>
              </p:cNvPr>
              <p:cNvCxnSpPr>
                <a:cxnSpLocks/>
              </p:cNvCxnSpPr>
              <p:nvPr/>
            </p:nvCxnSpPr>
            <p:spPr>
              <a:xfrm rot="16200000">
                <a:off x="4572002" y="-849420"/>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2" name="Group 101">
            <a:extLst>
              <a:ext uri="{FF2B5EF4-FFF2-40B4-BE49-F238E27FC236}">
                <a16:creationId xmlns:a16="http://schemas.microsoft.com/office/drawing/2014/main" id="{941566C6-423C-1FDA-04A8-0015C02E1A72}"/>
              </a:ext>
            </a:extLst>
          </p:cNvPr>
          <p:cNvGrpSpPr/>
          <p:nvPr/>
        </p:nvGrpSpPr>
        <p:grpSpPr>
          <a:xfrm>
            <a:off x="-4" y="3522562"/>
            <a:ext cx="3271103" cy="833988"/>
            <a:chOff x="467358" y="2920230"/>
            <a:chExt cx="1061720" cy="870318"/>
          </a:xfrm>
        </p:grpSpPr>
        <p:grpSp>
          <p:nvGrpSpPr>
            <p:cNvPr id="103" name="Group 102">
              <a:extLst>
                <a:ext uri="{FF2B5EF4-FFF2-40B4-BE49-F238E27FC236}">
                  <a16:creationId xmlns:a16="http://schemas.microsoft.com/office/drawing/2014/main" id="{2AEC7DA1-1D6E-ABC7-DDAE-CD47AA8F1A2A}"/>
                </a:ext>
              </a:extLst>
            </p:cNvPr>
            <p:cNvGrpSpPr/>
            <p:nvPr/>
          </p:nvGrpSpPr>
          <p:grpSpPr>
            <a:xfrm rot="10800000">
              <a:off x="467358" y="2920230"/>
              <a:ext cx="1061720" cy="403098"/>
              <a:chOff x="1" y="3274730"/>
              <a:chExt cx="9144001" cy="633910"/>
            </a:xfrm>
          </p:grpSpPr>
          <p:cxnSp>
            <p:nvCxnSpPr>
              <p:cNvPr id="117" name="Straight Connector 116">
                <a:extLst>
                  <a:ext uri="{FF2B5EF4-FFF2-40B4-BE49-F238E27FC236}">
                    <a16:creationId xmlns:a16="http://schemas.microsoft.com/office/drawing/2014/main" id="{D33F78C6-CA6C-0573-6566-2305E61B012B}"/>
                  </a:ext>
                </a:extLst>
              </p:cNvPr>
              <p:cNvCxnSpPr>
                <a:cxnSpLocks/>
              </p:cNvCxnSpPr>
              <p:nvPr/>
            </p:nvCxnSpPr>
            <p:spPr>
              <a:xfrm rot="16200000">
                <a:off x="4572002" y="-849420"/>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877F859-9272-81CC-04A4-9174186305AB}"/>
                  </a:ext>
                </a:extLst>
              </p:cNvPr>
              <p:cNvCxnSpPr>
                <a:cxnSpLocks/>
              </p:cNvCxnSpPr>
              <p:nvPr/>
            </p:nvCxnSpPr>
            <p:spPr>
              <a:xfrm rot="16200000">
                <a:off x="4572002" y="-1111212"/>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AA79C55-8E57-7BB2-190A-2826CAF9E1A7}"/>
                  </a:ext>
                </a:extLst>
              </p:cNvPr>
              <p:cNvCxnSpPr>
                <a:cxnSpLocks/>
              </p:cNvCxnSpPr>
              <p:nvPr/>
            </p:nvCxnSpPr>
            <p:spPr>
              <a:xfrm rot="16200000">
                <a:off x="4572002" y="-1162636"/>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5521FC2-A40F-5354-304C-916F8C2BAE3C}"/>
                  </a:ext>
                </a:extLst>
              </p:cNvPr>
              <p:cNvCxnSpPr>
                <a:cxnSpLocks/>
              </p:cNvCxnSpPr>
              <p:nvPr/>
            </p:nvCxnSpPr>
            <p:spPr>
              <a:xfrm rot="16200000">
                <a:off x="4572002" y="-1224343"/>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AF79D3-EDFD-CDA3-9C13-DCBC2EBB9E8A}"/>
                  </a:ext>
                </a:extLst>
              </p:cNvPr>
              <p:cNvCxnSpPr>
                <a:cxnSpLocks/>
              </p:cNvCxnSpPr>
              <p:nvPr/>
            </p:nvCxnSpPr>
            <p:spPr>
              <a:xfrm rot="16200000">
                <a:off x="4572002" y="-129727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6804569B-1941-DB6A-69ED-C03BA2472A3E}"/>
                  </a:ext>
                </a:extLst>
              </p:cNvPr>
              <p:cNvCxnSpPr>
                <a:cxnSpLocks/>
              </p:cNvCxnSpPr>
              <p:nvPr/>
            </p:nvCxnSpPr>
            <p:spPr>
              <a:xfrm rot="16200000">
                <a:off x="4572002" y="-905897"/>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8502103-44B9-2339-D915-EF2D10D3CBF7}"/>
                  </a:ext>
                </a:extLst>
              </p:cNvPr>
              <p:cNvCxnSpPr>
                <a:cxnSpLocks/>
              </p:cNvCxnSpPr>
              <p:nvPr/>
            </p:nvCxnSpPr>
            <p:spPr>
              <a:xfrm rot="16200000">
                <a:off x="4572002" y="-95732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89639F7-874A-461E-DE1E-6A7A0D08054C}"/>
                  </a:ext>
                </a:extLst>
              </p:cNvPr>
              <p:cNvCxnSpPr>
                <a:cxnSpLocks/>
              </p:cNvCxnSpPr>
              <p:nvPr/>
            </p:nvCxnSpPr>
            <p:spPr>
              <a:xfrm rot="16200000">
                <a:off x="4572002" y="-1019028"/>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0E1D54BE-F84C-046D-B3AF-4F5BCEB3A3F7}"/>
                  </a:ext>
                </a:extLst>
              </p:cNvPr>
              <p:cNvCxnSpPr>
                <a:cxnSpLocks/>
              </p:cNvCxnSpPr>
              <p:nvPr/>
            </p:nvCxnSpPr>
            <p:spPr>
              <a:xfrm rot="16200000">
                <a:off x="4572002" y="-1091956"/>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530F099-1BD5-81A6-2D2A-7325870CDD20}"/>
                  </a:ext>
                </a:extLst>
              </p:cNvPr>
              <p:cNvCxnSpPr>
                <a:cxnSpLocks/>
              </p:cNvCxnSpPr>
              <p:nvPr/>
            </p:nvCxnSpPr>
            <p:spPr>
              <a:xfrm rot="16200000">
                <a:off x="4572002" y="-66336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F9A2A2A7-57F9-970E-F7E4-E3464D1A76F6}"/>
                  </a:ext>
                </a:extLst>
              </p:cNvPr>
              <p:cNvCxnSpPr>
                <a:cxnSpLocks/>
              </p:cNvCxnSpPr>
              <p:nvPr/>
            </p:nvCxnSpPr>
            <p:spPr>
              <a:xfrm rot="16200000">
                <a:off x="4572002" y="-714785"/>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EF08A49-89BB-8F87-FECD-9C0828E63F88}"/>
                  </a:ext>
                </a:extLst>
              </p:cNvPr>
              <p:cNvCxnSpPr>
                <a:cxnSpLocks/>
              </p:cNvCxnSpPr>
              <p:nvPr/>
            </p:nvCxnSpPr>
            <p:spPr>
              <a:xfrm rot="16200000">
                <a:off x="4572002" y="-776492"/>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D1CD7A22-54E9-AAC8-C5ED-64B14E370CF7}"/>
                </a:ext>
              </a:extLst>
            </p:cNvPr>
            <p:cNvGrpSpPr/>
            <p:nvPr/>
          </p:nvGrpSpPr>
          <p:grpSpPr>
            <a:xfrm rot="10800000">
              <a:off x="467358" y="3387450"/>
              <a:ext cx="1061720" cy="403098"/>
              <a:chOff x="1" y="3274730"/>
              <a:chExt cx="9144003" cy="633910"/>
            </a:xfrm>
          </p:grpSpPr>
          <p:cxnSp>
            <p:nvCxnSpPr>
              <p:cNvPr id="105" name="Straight Connector 104">
                <a:extLst>
                  <a:ext uri="{FF2B5EF4-FFF2-40B4-BE49-F238E27FC236}">
                    <a16:creationId xmlns:a16="http://schemas.microsoft.com/office/drawing/2014/main" id="{7629F2F8-1383-2825-04EC-8BC7BB683DEC}"/>
                  </a:ext>
                </a:extLst>
              </p:cNvPr>
              <p:cNvCxnSpPr>
                <a:cxnSpLocks/>
              </p:cNvCxnSpPr>
              <p:nvPr/>
            </p:nvCxnSpPr>
            <p:spPr>
              <a:xfrm rot="16200000">
                <a:off x="4572002" y="-1111212"/>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40B5CC5-5713-40A0-0894-1E38E8247654}"/>
                  </a:ext>
                </a:extLst>
              </p:cNvPr>
              <p:cNvCxnSpPr>
                <a:cxnSpLocks/>
              </p:cNvCxnSpPr>
              <p:nvPr/>
            </p:nvCxnSpPr>
            <p:spPr>
              <a:xfrm rot="16200000">
                <a:off x="4572002" y="-1162636"/>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9963DB4-C47F-167E-A065-9EA29E1BD712}"/>
                  </a:ext>
                </a:extLst>
              </p:cNvPr>
              <p:cNvCxnSpPr>
                <a:cxnSpLocks/>
              </p:cNvCxnSpPr>
              <p:nvPr/>
            </p:nvCxnSpPr>
            <p:spPr>
              <a:xfrm rot="16200000">
                <a:off x="4572002" y="-1224343"/>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6C9F636-C361-25D1-2120-0AE30D67CDA5}"/>
                  </a:ext>
                </a:extLst>
              </p:cNvPr>
              <p:cNvCxnSpPr>
                <a:cxnSpLocks/>
              </p:cNvCxnSpPr>
              <p:nvPr/>
            </p:nvCxnSpPr>
            <p:spPr>
              <a:xfrm rot="16200000">
                <a:off x="4572002" y="-129727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7AD8CF14-BB4E-F75D-8F34-0209A298A402}"/>
                  </a:ext>
                </a:extLst>
              </p:cNvPr>
              <p:cNvCxnSpPr>
                <a:cxnSpLocks/>
              </p:cNvCxnSpPr>
              <p:nvPr/>
            </p:nvCxnSpPr>
            <p:spPr>
              <a:xfrm rot="16200000">
                <a:off x="4572002" y="-905897"/>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2FBD57C-CB05-7A55-9959-D66ABC009B6B}"/>
                  </a:ext>
                </a:extLst>
              </p:cNvPr>
              <p:cNvCxnSpPr>
                <a:cxnSpLocks/>
              </p:cNvCxnSpPr>
              <p:nvPr/>
            </p:nvCxnSpPr>
            <p:spPr>
              <a:xfrm rot="16200000">
                <a:off x="4572002" y="-95732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BBEE550-D0EA-81AC-1ECA-E6862166F88D}"/>
                  </a:ext>
                </a:extLst>
              </p:cNvPr>
              <p:cNvCxnSpPr>
                <a:cxnSpLocks/>
              </p:cNvCxnSpPr>
              <p:nvPr/>
            </p:nvCxnSpPr>
            <p:spPr>
              <a:xfrm rot="16200000">
                <a:off x="4572002" y="-1019028"/>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D27A1387-8017-8FD8-050D-7595BB6BF92B}"/>
                  </a:ext>
                </a:extLst>
              </p:cNvPr>
              <p:cNvCxnSpPr>
                <a:cxnSpLocks/>
              </p:cNvCxnSpPr>
              <p:nvPr/>
            </p:nvCxnSpPr>
            <p:spPr>
              <a:xfrm rot="16200000">
                <a:off x="4572002" y="-1091956"/>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4FF5F17-779A-1F0B-A47D-3725C06FA5BA}"/>
                  </a:ext>
                </a:extLst>
              </p:cNvPr>
              <p:cNvCxnSpPr>
                <a:cxnSpLocks/>
              </p:cNvCxnSpPr>
              <p:nvPr/>
            </p:nvCxnSpPr>
            <p:spPr>
              <a:xfrm rot="16200000">
                <a:off x="4572002" y="-663361"/>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143AA8EB-BC3A-EF1B-2D2F-BE7BA50C8614}"/>
                  </a:ext>
                </a:extLst>
              </p:cNvPr>
              <p:cNvCxnSpPr>
                <a:cxnSpLocks/>
              </p:cNvCxnSpPr>
              <p:nvPr/>
            </p:nvCxnSpPr>
            <p:spPr>
              <a:xfrm rot="16200000">
                <a:off x="4572003" y="-714785"/>
                <a:ext cx="0" cy="91440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6BBCD43E-F483-4552-5F5A-7776DF04B792}"/>
                  </a:ext>
                </a:extLst>
              </p:cNvPr>
              <p:cNvCxnSpPr>
                <a:cxnSpLocks/>
              </p:cNvCxnSpPr>
              <p:nvPr/>
            </p:nvCxnSpPr>
            <p:spPr>
              <a:xfrm rot="16200000">
                <a:off x="4572004" y="-776493"/>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8684884-3711-53B7-41DC-08BC655DCB79}"/>
                  </a:ext>
                </a:extLst>
              </p:cNvPr>
              <p:cNvCxnSpPr>
                <a:cxnSpLocks/>
              </p:cNvCxnSpPr>
              <p:nvPr/>
            </p:nvCxnSpPr>
            <p:spPr>
              <a:xfrm rot="16200000">
                <a:off x="4572002" y="-849420"/>
                <a:ext cx="0" cy="914400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mc:Choice xmlns:am3d="http://schemas.microsoft.com/office/drawing/2017/model3d" Requires="am3d">
          <p:graphicFrame>
            <p:nvGraphicFramePr>
              <p:cNvPr id="129" name="3D Model 128" descr="Square Shaped Plastic Bottle">
                <a:extLst>
                  <a:ext uri="{FF2B5EF4-FFF2-40B4-BE49-F238E27FC236}">
                    <a16:creationId xmlns:a16="http://schemas.microsoft.com/office/drawing/2014/main" id="{39DC3183-855F-BD65-E5A6-917BCB01A758}"/>
                  </a:ext>
                </a:extLst>
              </p:cNvPr>
              <p:cNvGraphicFramePr>
                <a:graphicFrameLocks noChangeAspect="1"/>
              </p:cNvGraphicFramePr>
              <p:nvPr>
                <p:extLst>
                  <p:ext uri="{D42A27DB-BD31-4B8C-83A1-F6EECF244321}">
                    <p14:modId xmlns:p14="http://schemas.microsoft.com/office/powerpoint/2010/main" val="2464612097"/>
                  </p:ext>
                </p:extLst>
              </p:nvPr>
            </p:nvGraphicFramePr>
            <p:xfrm>
              <a:off x="1295551" y="3697458"/>
              <a:ext cx="797233" cy="2783180"/>
            </p:xfrm>
            <a:graphic>
              <a:graphicData uri="http://schemas.microsoft.com/office/drawing/2017/model3d">
                <am3d:model3d r:embed="rId3">
                  <am3d:spPr>
                    <a:xfrm>
                      <a:off x="0" y="0"/>
                      <a:ext cx="797233" cy="2783180"/>
                    </a:xfrm>
                    <a:prstGeom prst="rect">
                      <a:avLst/>
                    </a:prstGeom>
                  </am3d:spPr>
                  <am3d:camera>
                    <am3d:pos x="0" y="0" z="49535443"/>
                    <am3d:up dx="0" dy="36000000" dz="0"/>
                    <am3d:lookAt x="0" y="0" z="0"/>
                    <am3d:perspective fov="2700000"/>
                  </am3d:camera>
                  <am3d:trans>
                    <am3d:meterPerModelUnit n="1145027" d="1000000"/>
                    <am3d:preTrans dx="348" dy="-95138" dz="318"/>
                    <am3d:scale>
                      <am3d:sx n="1000000" d="1000000"/>
                      <am3d:sy n="1000000" d="1000000"/>
                      <am3d:sz n="1000000" d="1000000"/>
                    </am3d:scale>
                    <am3d:rot ax="16200000" ay="3600000" az="16200000"/>
                    <am3d:postTrans dx="0" dy="0" dz="0"/>
                  </am3d:trans>
                  <am3d:raster rName="Office3DRenderer" rVer="16.0.8326">
                    <am3d:blip r:embed="rId4"/>
                  </am3d:raster>
                  <am3d:objViewport viewportSz="287958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9" name="3D Model 128" descr="Square Shaped Plastic Bottle">
                <a:extLst>
                  <a:ext uri="{FF2B5EF4-FFF2-40B4-BE49-F238E27FC236}">
                    <a16:creationId xmlns:a16="http://schemas.microsoft.com/office/drawing/2014/main" id="{39DC3183-855F-BD65-E5A6-917BCB01A758}"/>
                  </a:ext>
                </a:extLst>
              </p:cNvPr>
              <p:cNvPicPr>
                <a:picLocks noGrp="1" noRot="1" noChangeAspect="1" noMove="1" noResize="1" noEditPoints="1" noAdjustHandles="1" noChangeArrowheads="1" noChangeShapeType="1" noCrop="1"/>
              </p:cNvPicPr>
              <p:nvPr/>
            </p:nvPicPr>
            <p:blipFill>
              <a:blip r:embed="rId4"/>
              <a:stretch>
                <a:fillRect/>
              </a:stretch>
            </p:blipFill>
            <p:spPr>
              <a:xfrm>
                <a:off x="1295551" y="3697458"/>
                <a:ext cx="797233" cy="2783180"/>
              </a:xfrm>
              <a:prstGeom prst="rect">
                <a:avLst/>
              </a:prstGeom>
            </p:spPr>
          </p:pic>
        </mc:Fallback>
      </mc:AlternateContent>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3BFCA-5B29-3716-207D-BDE10577B7B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7D3E946-0801-C04B-55D0-7A184DE0BF65}"/>
              </a:ext>
            </a:extLst>
          </p:cNvPr>
          <p:cNvSpPr txBox="1"/>
          <p:nvPr/>
        </p:nvSpPr>
        <p:spPr>
          <a:xfrm>
            <a:off x="267970" y="281787"/>
            <a:ext cx="8779510" cy="3465051"/>
          </a:xfrm>
          <a:prstGeom prst="rect">
            <a:avLst/>
          </a:prstGeom>
        </p:spPr>
        <p:txBody>
          <a:bodyPr vert="horz" wrap="square" lIns="0" tIns="88900" rIns="0" bIns="0" rtlCol="0">
            <a:spAutoFit/>
          </a:bodyPr>
          <a:lstStyle/>
          <a:p>
            <a:pPr marL="12065" algn="just">
              <a:lnSpc>
                <a:spcPct val="100000"/>
              </a:lnSpc>
              <a:spcBef>
                <a:spcPts val="700"/>
              </a:spcBef>
              <a:tabLst>
                <a:tab pos="321310" algn="l"/>
              </a:tabLst>
            </a:pPr>
            <a:r>
              <a:rPr 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Reverberation and Reverberation Time</a:t>
            </a:r>
            <a:r>
              <a:rPr sz="2400" b="1" spc="5" dirty="0">
                <a:solidFill>
                  <a:srgbClr val="FFFFFF"/>
                </a:solidFill>
                <a:latin typeface="Times New Roman" panose="02020603050405020304" pitchFamily="18" charset="0"/>
                <a:cs typeface="Times New Roman" panose="02020603050405020304" pitchFamily="18" charset="0"/>
              </a:rPr>
              <a:t>:</a:t>
            </a:r>
            <a:endParaRPr lang="en-US" sz="2400" b="1" spc="5" dirty="0">
              <a:solidFill>
                <a:srgbClr val="FFFFFF"/>
              </a:solidFill>
              <a:latin typeface="Times New Roman" panose="02020603050405020304" pitchFamily="18" charset="0"/>
              <a:cs typeface="Times New Roman" panose="02020603050405020304" pitchFamily="18" charset="0"/>
            </a:endParaRPr>
          </a:p>
          <a:p>
            <a:pPr marL="12065" algn="just">
              <a:lnSpc>
                <a:spcPct val="100000"/>
              </a:lnSpc>
              <a:spcBef>
                <a:spcPts val="700"/>
              </a:spcBef>
              <a:tabLst>
                <a:tab pos="321310" algn="l"/>
              </a:tabLst>
            </a:pPr>
            <a:endParaRPr lang="en-US" sz="1050" b="1" spc="-15" dirty="0">
              <a:solidFill>
                <a:srgbClr val="FFFFFF"/>
              </a:solidFill>
              <a:latin typeface="Times New Roman" panose="02020603050405020304" pitchFamily="18" charset="0"/>
              <a:cs typeface="Times New Roman" panose="02020603050405020304" pitchFamily="18" charset="0"/>
            </a:endParaRPr>
          </a:p>
          <a:p>
            <a:pPr marL="12700">
              <a:lnSpc>
                <a:spcPct val="100000"/>
              </a:lnSpc>
              <a:spcBef>
                <a:spcPts val="700"/>
              </a:spcBef>
            </a:pPr>
            <a:r>
              <a:rPr lang="en-US" sz="2000" b="1" spc="-15" dirty="0">
                <a:solidFill>
                  <a:srgbClr val="FFFFFF"/>
                </a:solidFill>
                <a:latin typeface="Times New Roman" panose="02020603050405020304" pitchFamily="18" charset="0"/>
                <a:cs typeface="Times New Roman" panose="02020603050405020304" pitchFamily="18" charset="0"/>
              </a:rPr>
              <a:t>Reverberation:-</a:t>
            </a:r>
            <a:endParaRPr lang="en-US" sz="2000" b="1" dirty="0">
              <a:latin typeface="Times New Roman" panose="02020603050405020304" pitchFamily="18" charset="0"/>
              <a:cs typeface="Times New Roman" panose="02020603050405020304" pitchFamily="18" charset="0"/>
            </a:endParaRPr>
          </a:p>
          <a:p>
            <a:pPr marL="12700">
              <a:lnSpc>
                <a:spcPct val="100000"/>
              </a:lnSpc>
              <a:spcBef>
                <a:spcPts val="700"/>
              </a:spcBef>
            </a:pPr>
            <a:r>
              <a:rPr lang="en-US" sz="2000" spc="-5" dirty="0">
                <a:solidFill>
                  <a:srgbClr val="FFFFFF"/>
                </a:solidFill>
                <a:latin typeface="Times New Roman" panose="02020603050405020304" pitchFamily="18" charset="0"/>
                <a:cs typeface="Times New Roman" panose="02020603050405020304" pitchFamily="18" charset="0"/>
              </a:rPr>
              <a:t>    The</a:t>
            </a:r>
            <a:r>
              <a:rPr lang="en-US" sz="2000" spc="-95" dirty="0">
                <a:solidFill>
                  <a:srgbClr val="FFFFFF"/>
                </a:solidFill>
                <a:latin typeface="Times New Roman" panose="02020603050405020304" pitchFamily="18" charset="0"/>
                <a:cs typeface="Times New Roman" panose="02020603050405020304" pitchFamily="18" charset="0"/>
              </a:rPr>
              <a:t> </a:t>
            </a:r>
            <a:r>
              <a:rPr lang="en-US" sz="2000" spc="-10" dirty="0">
                <a:solidFill>
                  <a:srgbClr val="FFFFFF"/>
                </a:solidFill>
                <a:latin typeface="Times New Roman" panose="02020603050405020304" pitchFamily="18" charset="0"/>
                <a:cs typeface="Times New Roman" panose="02020603050405020304" pitchFamily="18" charset="0"/>
              </a:rPr>
              <a:t>persistence</a:t>
            </a:r>
            <a:r>
              <a:rPr lang="en-US" sz="2000" spc="-130" dirty="0">
                <a:solidFill>
                  <a:srgbClr val="FFFFFF"/>
                </a:solidFill>
                <a:latin typeface="Times New Roman" panose="02020603050405020304" pitchFamily="18" charset="0"/>
                <a:cs typeface="Times New Roman" panose="02020603050405020304" pitchFamily="18" charset="0"/>
              </a:rPr>
              <a:t> </a:t>
            </a:r>
            <a:r>
              <a:rPr lang="en-US" sz="2000" dirty="0">
                <a:solidFill>
                  <a:srgbClr val="FFFFFF"/>
                </a:solidFill>
                <a:latin typeface="Times New Roman" panose="02020603050405020304" pitchFamily="18" charset="0"/>
                <a:cs typeface="Times New Roman" panose="02020603050405020304" pitchFamily="18" charset="0"/>
              </a:rPr>
              <a:t>or</a:t>
            </a:r>
            <a:r>
              <a:rPr lang="en-US" sz="2000" spc="-145" dirty="0">
                <a:solidFill>
                  <a:srgbClr val="FFFFFF"/>
                </a:solidFill>
                <a:latin typeface="Times New Roman" panose="02020603050405020304" pitchFamily="18" charset="0"/>
                <a:cs typeface="Times New Roman" panose="02020603050405020304" pitchFamily="18" charset="0"/>
              </a:rPr>
              <a:t> </a:t>
            </a:r>
            <a:r>
              <a:rPr lang="en-US" sz="2000" spc="-5" dirty="0">
                <a:solidFill>
                  <a:srgbClr val="FFFFFF"/>
                </a:solidFill>
                <a:latin typeface="Times New Roman" panose="02020603050405020304" pitchFamily="18" charset="0"/>
                <a:cs typeface="Times New Roman" panose="02020603050405020304" pitchFamily="18" charset="0"/>
              </a:rPr>
              <a:t>prolongation</a:t>
            </a:r>
            <a:r>
              <a:rPr lang="en-US" sz="2000" spc="-120" dirty="0">
                <a:solidFill>
                  <a:srgbClr val="FFFFFF"/>
                </a:solidFill>
                <a:latin typeface="Times New Roman" panose="02020603050405020304" pitchFamily="18" charset="0"/>
                <a:cs typeface="Times New Roman" panose="02020603050405020304" pitchFamily="18" charset="0"/>
              </a:rPr>
              <a:t> </a:t>
            </a:r>
            <a:r>
              <a:rPr lang="en-US" sz="2000" dirty="0">
                <a:solidFill>
                  <a:srgbClr val="FFFFFF"/>
                </a:solidFill>
                <a:latin typeface="Times New Roman" panose="02020603050405020304" pitchFamily="18" charset="0"/>
                <a:cs typeface="Times New Roman" panose="02020603050405020304" pitchFamily="18" charset="0"/>
              </a:rPr>
              <a:t>of</a:t>
            </a:r>
            <a:r>
              <a:rPr lang="en-US" sz="2000" spc="-5" dirty="0">
                <a:solidFill>
                  <a:srgbClr val="FFFFFF"/>
                </a:solidFill>
                <a:latin typeface="Times New Roman" panose="02020603050405020304" pitchFamily="18" charset="0"/>
                <a:cs typeface="Times New Roman" panose="02020603050405020304" pitchFamily="18" charset="0"/>
              </a:rPr>
              <a:t> </a:t>
            </a:r>
            <a:r>
              <a:rPr lang="en-US" sz="2000" dirty="0">
                <a:solidFill>
                  <a:srgbClr val="FFFFFF"/>
                </a:solidFill>
                <a:latin typeface="Times New Roman" panose="02020603050405020304" pitchFamily="18" charset="0"/>
                <a:cs typeface="Times New Roman" panose="02020603050405020304" pitchFamily="18" charset="0"/>
              </a:rPr>
              <a:t>sound</a:t>
            </a:r>
            <a:r>
              <a:rPr lang="en-US" sz="2000" spc="-25" dirty="0">
                <a:solidFill>
                  <a:srgbClr val="FFFFFF"/>
                </a:solidFill>
                <a:latin typeface="Times New Roman" panose="02020603050405020304" pitchFamily="18" charset="0"/>
                <a:cs typeface="Times New Roman" panose="02020603050405020304" pitchFamily="18" charset="0"/>
              </a:rPr>
              <a:t> </a:t>
            </a:r>
            <a:r>
              <a:rPr lang="en-US" sz="2000" spc="-5" dirty="0">
                <a:solidFill>
                  <a:srgbClr val="FFFFFF"/>
                </a:solidFill>
                <a:latin typeface="Times New Roman" panose="02020603050405020304" pitchFamily="18" charset="0"/>
                <a:cs typeface="Times New Roman" panose="02020603050405020304" pitchFamily="18" charset="0"/>
              </a:rPr>
              <a:t>in</a:t>
            </a:r>
            <a:r>
              <a:rPr lang="en-US" sz="2000" spc="-110" dirty="0">
                <a:solidFill>
                  <a:srgbClr val="FFFFFF"/>
                </a:solidFill>
                <a:latin typeface="Times New Roman" panose="02020603050405020304" pitchFamily="18" charset="0"/>
                <a:cs typeface="Times New Roman" panose="02020603050405020304" pitchFamily="18" charset="0"/>
              </a:rPr>
              <a:t> </a:t>
            </a:r>
            <a:r>
              <a:rPr lang="en-US" sz="2000" dirty="0">
                <a:solidFill>
                  <a:srgbClr val="FFFFFF"/>
                </a:solidFill>
                <a:latin typeface="Times New Roman" panose="02020603050405020304" pitchFamily="18" charset="0"/>
                <a:cs typeface="Times New Roman" panose="02020603050405020304" pitchFamily="18" charset="0"/>
              </a:rPr>
              <a:t>a</a:t>
            </a:r>
            <a:r>
              <a:rPr lang="en-US" sz="2000" spc="-55" dirty="0">
                <a:solidFill>
                  <a:srgbClr val="FFFFFF"/>
                </a:solidFill>
                <a:latin typeface="Times New Roman" panose="02020603050405020304" pitchFamily="18" charset="0"/>
                <a:cs typeface="Times New Roman" panose="02020603050405020304" pitchFamily="18" charset="0"/>
              </a:rPr>
              <a:t> </a:t>
            </a:r>
            <a:r>
              <a:rPr lang="en-US" sz="2000" dirty="0">
                <a:solidFill>
                  <a:srgbClr val="FFFFFF"/>
                </a:solidFill>
                <a:latin typeface="Times New Roman" panose="02020603050405020304" pitchFamily="18" charset="0"/>
                <a:cs typeface="Times New Roman" panose="02020603050405020304" pitchFamily="18" charset="0"/>
              </a:rPr>
              <a:t>hall </a:t>
            </a:r>
            <a:r>
              <a:rPr lang="en-US" sz="2000" spc="-640" dirty="0">
                <a:solidFill>
                  <a:srgbClr val="FFFFFF"/>
                </a:solidFill>
                <a:latin typeface="Times New Roman" panose="02020603050405020304" pitchFamily="18" charset="0"/>
                <a:cs typeface="Times New Roman" panose="02020603050405020304" pitchFamily="18" charset="0"/>
              </a:rPr>
              <a:t> </a:t>
            </a:r>
            <a:r>
              <a:rPr lang="en-US" sz="2000" dirty="0">
                <a:solidFill>
                  <a:srgbClr val="FFFFFF"/>
                </a:solidFill>
                <a:latin typeface="Times New Roman" panose="02020603050405020304" pitchFamily="18" charset="0"/>
                <a:cs typeface="Times New Roman" panose="02020603050405020304" pitchFamily="18" charset="0"/>
              </a:rPr>
              <a:t>e</a:t>
            </a:r>
            <a:r>
              <a:rPr lang="en-US" sz="2000" spc="-60" dirty="0">
                <a:solidFill>
                  <a:srgbClr val="FFFFFF"/>
                </a:solidFill>
                <a:latin typeface="Times New Roman" panose="02020603050405020304" pitchFamily="18" charset="0"/>
                <a:cs typeface="Times New Roman" panose="02020603050405020304" pitchFamily="18" charset="0"/>
              </a:rPr>
              <a:t>v</a:t>
            </a:r>
            <a:r>
              <a:rPr lang="en-US" sz="2000" dirty="0">
                <a:solidFill>
                  <a:srgbClr val="FFFFFF"/>
                </a:solidFill>
                <a:latin typeface="Times New Roman" panose="02020603050405020304" pitchFamily="18" charset="0"/>
                <a:cs typeface="Times New Roman" panose="02020603050405020304" pitchFamily="18" charset="0"/>
              </a:rPr>
              <a:t>en</a:t>
            </a:r>
            <a:r>
              <a:rPr lang="en-US" sz="2000" spc="-80" dirty="0">
                <a:solidFill>
                  <a:srgbClr val="FFFFFF"/>
                </a:solidFill>
                <a:latin typeface="Times New Roman" panose="02020603050405020304" pitchFamily="18" charset="0"/>
                <a:cs typeface="Times New Roman" panose="02020603050405020304" pitchFamily="18" charset="0"/>
              </a:rPr>
              <a:t> </a:t>
            </a:r>
            <a:r>
              <a:rPr lang="en-US" sz="2000" spc="-5" dirty="0">
                <a:solidFill>
                  <a:srgbClr val="FFFFFF"/>
                </a:solidFill>
                <a:latin typeface="Times New Roman" panose="02020603050405020304" pitchFamily="18" charset="0"/>
                <a:cs typeface="Times New Roman" panose="02020603050405020304" pitchFamily="18" charset="0"/>
              </a:rPr>
              <a:t>tho</a:t>
            </a:r>
            <a:r>
              <a:rPr lang="en-US" sz="2000" spc="5" dirty="0">
                <a:solidFill>
                  <a:srgbClr val="FFFFFF"/>
                </a:solidFill>
                <a:latin typeface="Times New Roman" panose="02020603050405020304" pitchFamily="18" charset="0"/>
                <a:cs typeface="Times New Roman" panose="02020603050405020304" pitchFamily="18" charset="0"/>
              </a:rPr>
              <a:t>u</a:t>
            </a:r>
            <a:r>
              <a:rPr lang="en-US" sz="2000" spc="-30" dirty="0">
                <a:solidFill>
                  <a:srgbClr val="FFFFFF"/>
                </a:solidFill>
                <a:latin typeface="Times New Roman" panose="02020603050405020304" pitchFamily="18" charset="0"/>
                <a:cs typeface="Times New Roman" panose="02020603050405020304" pitchFamily="18" charset="0"/>
              </a:rPr>
              <a:t>g</a:t>
            </a:r>
            <a:r>
              <a:rPr lang="en-US" sz="2000" dirty="0">
                <a:solidFill>
                  <a:srgbClr val="FFFFFF"/>
                </a:solidFill>
                <a:latin typeface="Times New Roman" panose="02020603050405020304" pitchFamily="18" charset="0"/>
                <a:cs typeface="Times New Roman" panose="02020603050405020304" pitchFamily="18" charset="0"/>
              </a:rPr>
              <a:t>h</a:t>
            </a:r>
            <a:r>
              <a:rPr lang="en-US" sz="2000" spc="-90" dirty="0">
                <a:solidFill>
                  <a:srgbClr val="FFFFFF"/>
                </a:solidFill>
                <a:latin typeface="Times New Roman" panose="02020603050405020304" pitchFamily="18" charset="0"/>
                <a:cs typeface="Times New Roman" panose="02020603050405020304" pitchFamily="18" charset="0"/>
              </a:rPr>
              <a:t> </a:t>
            </a:r>
            <a:r>
              <a:rPr lang="en-US" sz="2000" spc="-5" dirty="0">
                <a:solidFill>
                  <a:srgbClr val="FFFFFF"/>
                </a:solidFill>
                <a:latin typeface="Times New Roman" panose="02020603050405020304" pitchFamily="18" charset="0"/>
                <a:cs typeface="Times New Roman" panose="02020603050405020304" pitchFamily="18" charset="0"/>
              </a:rPr>
              <a:t>th</a:t>
            </a:r>
            <a:r>
              <a:rPr lang="en-US" sz="2000" dirty="0">
                <a:solidFill>
                  <a:srgbClr val="FFFFFF"/>
                </a:solidFill>
                <a:latin typeface="Times New Roman" panose="02020603050405020304" pitchFamily="18" charset="0"/>
                <a:cs typeface="Times New Roman" panose="02020603050405020304" pitchFamily="18" charset="0"/>
              </a:rPr>
              <a:t>e</a:t>
            </a:r>
            <a:r>
              <a:rPr lang="en-US" sz="2000" spc="-120" dirty="0">
                <a:solidFill>
                  <a:srgbClr val="FFFFFF"/>
                </a:solidFill>
                <a:latin typeface="Times New Roman" panose="02020603050405020304" pitchFamily="18" charset="0"/>
                <a:cs typeface="Times New Roman" panose="02020603050405020304" pitchFamily="18" charset="0"/>
              </a:rPr>
              <a:t> </a:t>
            </a:r>
            <a:r>
              <a:rPr lang="en-US" sz="2000" dirty="0">
                <a:solidFill>
                  <a:srgbClr val="FFFFFF"/>
                </a:solidFill>
                <a:latin typeface="Times New Roman" panose="02020603050405020304" pitchFamily="18" charset="0"/>
                <a:cs typeface="Times New Roman" panose="02020603050405020304" pitchFamily="18" charset="0"/>
              </a:rPr>
              <a:t>sou</a:t>
            </a:r>
            <a:r>
              <a:rPr lang="en-US" sz="2000" spc="-35" dirty="0">
                <a:solidFill>
                  <a:srgbClr val="FFFFFF"/>
                </a:solidFill>
                <a:latin typeface="Times New Roman" panose="02020603050405020304" pitchFamily="18" charset="0"/>
                <a:cs typeface="Times New Roman" panose="02020603050405020304" pitchFamily="18" charset="0"/>
              </a:rPr>
              <a:t>r</a:t>
            </a:r>
            <a:r>
              <a:rPr lang="en-US" sz="2000" spc="-55" dirty="0">
                <a:solidFill>
                  <a:srgbClr val="FFFFFF"/>
                </a:solidFill>
                <a:latin typeface="Times New Roman" panose="02020603050405020304" pitchFamily="18" charset="0"/>
                <a:cs typeface="Times New Roman" panose="02020603050405020304" pitchFamily="18" charset="0"/>
              </a:rPr>
              <a:t>c</a:t>
            </a:r>
            <a:r>
              <a:rPr lang="en-US" sz="2000" dirty="0">
                <a:solidFill>
                  <a:srgbClr val="FFFFFF"/>
                </a:solidFill>
                <a:latin typeface="Times New Roman" panose="02020603050405020304" pitchFamily="18" charset="0"/>
                <a:cs typeface="Times New Roman" panose="02020603050405020304" pitchFamily="18" charset="0"/>
              </a:rPr>
              <a:t>e</a:t>
            </a:r>
            <a:r>
              <a:rPr lang="en-US" sz="2000" spc="-150" dirty="0">
                <a:solidFill>
                  <a:srgbClr val="FFFFFF"/>
                </a:solidFill>
                <a:latin typeface="Times New Roman" panose="02020603050405020304" pitchFamily="18" charset="0"/>
                <a:cs typeface="Times New Roman" panose="02020603050405020304" pitchFamily="18" charset="0"/>
              </a:rPr>
              <a:t> </a:t>
            </a:r>
            <a:r>
              <a:rPr lang="en-US" sz="2000" dirty="0">
                <a:solidFill>
                  <a:srgbClr val="FFFFFF"/>
                </a:solidFill>
                <a:latin typeface="Times New Roman" panose="02020603050405020304" pitchFamily="18" charset="0"/>
                <a:cs typeface="Times New Roman" panose="02020603050405020304" pitchFamily="18" charset="0"/>
              </a:rPr>
              <a:t>of</a:t>
            </a:r>
            <a:r>
              <a:rPr lang="en-US" sz="2000" spc="-15" dirty="0">
                <a:solidFill>
                  <a:srgbClr val="FFFFFF"/>
                </a:solidFill>
                <a:latin typeface="Times New Roman" panose="02020603050405020304" pitchFamily="18" charset="0"/>
                <a:cs typeface="Times New Roman" panose="02020603050405020304" pitchFamily="18" charset="0"/>
              </a:rPr>
              <a:t> </a:t>
            </a:r>
            <a:r>
              <a:rPr lang="en-US" sz="2000" dirty="0">
                <a:solidFill>
                  <a:srgbClr val="FFFFFF"/>
                </a:solidFill>
                <a:latin typeface="Times New Roman" panose="02020603050405020304" pitchFamily="18" charset="0"/>
                <a:cs typeface="Times New Roman" panose="02020603050405020304" pitchFamily="18" charset="0"/>
              </a:rPr>
              <a:t>sound</a:t>
            </a:r>
            <a:r>
              <a:rPr lang="en-US" sz="2000" spc="-30" dirty="0">
                <a:solidFill>
                  <a:srgbClr val="FFFFFF"/>
                </a:solidFill>
                <a:latin typeface="Times New Roman" panose="02020603050405020304" pitchFamily="18" charset="0"/>
                <a:cs typeface="Times New Roman" panose="02020603050405020304" pitchFamily="18" charset="0"/>
              </a:rPr>
              <a:t> </a:t>
            </a:r>
            <a:r>
              <a:rPr lang="en-US" sz="2000" spc="-5" dirty="0">
                <a:solidFill>
                  <a:srgbClr val="FFFFFF"/>
                </a:solidFill>
                <a:latin typeface="Times New Roman" panose="02020603050405020304" pitchFamily="18" charset="0"/>
                <a:cs typeface="Times New Roman" panose="02020603050405020304" pitchFamily="18" charset="0"/>
              </a:rPr>
              <a:t>i</a:t>
            </a:r>
            <a:r>
              <a:rPr lang="en-US" sz="2000" dirty="0">
                <a:solidFill>
                  <a:srgbClr val="FFFFFF"/>
                </a:solidFill>
                <a:latin typeface="Times New Roman" panose="02020603050405020304" pitchFamily="18" charset="0"/>
                <a:cs typeface="Times New Roman" panose="02020603050405020304" pitchFamily="18" charset="0"/>
              </a:rPr>
              <a:t>s</a:t>
            </a:r>
            <a:r>
              <a:rPr lang="en-US" sz="2000" spc="-120" dirty="0">
                <a:solidFill>
                  <a:srgbClr val="FFFFFF"/>
                </a:solidFill>
                <a:latin typeface="Times New Roman" panose="02020603050405020304" pitchFamily="18" charset="0"/>
                <a:cs typeface="Times New Roman" panose="02020603050405020304" pitchFamily="18" charset="0"/>
              </a:rPr>
              <a:t>    </a:t>
            </a:r>
            <a:r>
              <a:rPr lang="en-US" sz="2000" spc="-5" dirty="0">
                <a:solidFill>
                  <a:srgbClr val="FFFFFF"/>
                </a:solidFill>
                <a:latin typeface="Times New Roman" panose="02020603050405020304" pitchFamily="18" charset="0"/>
                <a:cs typeface="Times New Roman" panose="02020603050405020304" pitchFamily="18" charset="0"/>
              </a:rPr>
              <a:t>   cu</a:t>
            </a:r>
            <a:r>
              <a:rPr lang="en-US" sz="2000" dirty="0">
                <a:solidFill>
                  <a:srgbClr val="FFFFFF"/>
                </a:solidFill>
                <a:latin typeface="Times New Roman" panose="02020603050405020304" pitchFamily="18" charset="0"/>
                <a:cs typeface="Times New Roman" panose="02020603050405020304" pitchFamily="18" charset="0"/>
              </a:rPr>
              <a:t>t</a:t>
            </a:r>
            <a:r>
              <a:rPr lang="en-US" sz="2000" spc="-140" dirty="0">
                <a:solidFill>
                  <a:srgbClr val="FFFFFF"/>
                </a:solidFill>
                <a:latin typeface="Times New Roman" panose="02020603050405020304" pitchFamily="18" charset="0"/>
                <a:cs typeface="Times New Roman" panose="02020603050405020304" pitchFamily="18" charset="0"/>
              </a:rPr>
              <a:t> </a:t>
            </a:r>
            <a:r>
              <a:rPr lang="en-US" sz="2000" dirty="0">
                <a:solidFill>
                  <a:srgbClr val="FFFFFF"/>
                </a:solidFill>
                <a:latin typeface="Times New Roman" panose="02020603050405020304" pitchFamily="18" charset="0"/>
                <a:cs typeface="Times New Roman" panose="02020603050405020304" pitchFamily="18" charset="0"/>
              </a:rPr>
              <a:t>o</a:t>
            </a:r>
            <a:r>
              <a:rPr lang="en-US" sz="2000" spc="-10" dirty="0">
                <a:solidFill>
                  <a:srgbClr val="FFFFFF"/>
                </a:solidFill>
                <a:latin typeface="Times New Roman" panose="02020603050405020304" pitchFamily="18" charset="0"/>
                <a:cs typeface="Times New Roman" panose="02020603050405020304" pitchFamily="18" charset="0"/>
              </a:rPr>
              <a:t>f</a:t>
            </a:r>
            <a:r>
              <a:rPr lang="en-US" sz="2000" dirty="0">
                <a:solidFill>
                  <a:srgbClr val="FFFFFF"/>
                </a:solidFill>
                <a:latin typeface="Times New Roman" panose="02020603050405020304" pitchFamily="18" charset="0"/>
                <a:cs typeface="Times New Roman" panose="02020603050405020304" pitchFamily="18" charset="0"/>
              </a:rPr>
              <a:t>f</a:t>
            </a:r>
            <a:r>
              <a:rPr lang="en-US" sz="2000" spc="35" dirty="0">
                <a:solidFill>
                  <a:srgbClr val="FFFFFF"/>
                </a:solidFill>
                <a:latin typeface="Times New Roman" panose="02020603050405020304" pitchFamily="18" charset="0"/>
                <a:cs typeface="Times New Roman" panose="02020603050405020304" pitchFamily="18" charset="0"/>
              </a:rPr>
              <a:t> </a:t>
            </a:r>
            <a:r>
              <a:rPr lang="en-US" sz="2000" spc="-5" dirty="0">
                <a:solidFill>
                  <a:srgbClr val="FFFFFF"/>
                </a:solidFill>
                <a:latin typeface="Times New Roman" panose="02020603050405020304" pitchFamily="18" charset="0"/>
                <a:cs typeface="Times New Roman" panose="02020603050405020304" pitchFamily="18" charset="0"/>
              </a:rPr>
              <a:t>i</a:t>
            </a:r>
            <a:r>
              <a:rPr lang="en-US" sz="2000" dirty="0">
                <a:solidFill>
                  <a:srgbClr val="FFFFFF"/>
                </a:solidFill>
                <a:latin typeface="Times New Roman" panose="02020603050405020304" pitchFamily="18" charset="0"/>
                <a:cs typeface="Times New Roman" panose="02020603050405020304" pitchFamily="18" charset="0"/>
              </a:rPr>
              <a:t>s</a:t>
            </a:r>
            <a:r>
              <a:rPr lang="en-US" sz="2000" spc="-120" dirty="0">
                <a:solidFill>
                  <a:srgbClr val="FFFFFF"/>
                </a:solidFill>
                <a:latin typeface="Times New Roman" panose="02020603050405020304" pitchFamily="18" charset="0"/>
                <a:cs typeface="Times New Roman" panose="02020603050405020304" pitchFamily="18" charset="0"/>
              </a:rPr>
              <a:t> </a:t>
            </a:r>
            <a:r>
              <a:rPr lang="en-US" sz="2000" spc="-5" dirty="0">
                <a:solidFill>
                  <a:srgbClr val="FFFFFF"/>
                </a:solidFill>
                <a:latin typeface="Times New Roman" panose="02020603050405020304" pitchFamily="18" charset="0"/>
                <a:cs typeface="Times New Roman" panose="02020603050405020304" pitchFamily="18" charset="0"/>
              </a:rPr>
              <a:t>called  </a:t>
            </a:r>
            <a:r>
              <a:rPr lang="en-US" sz="2000" spc="-15" dirty="0">
                <a:solidFill>
                  <a:srgbClr val="FFFFFF"/>
                </a:solidFill>
                <a:latin typeface="Times New Roman" panose="02020603050405020304" pitchFamily="18" charset="0"/>
                <a:cs typeface="Times New Roman" panose="02020603050405020304" pitchFamily="18" charset="0"/>
              </a:rPr>
              <a:t>reverberation.</a:t>
            </a:r>
          </a:p>
          <a:p>
            <a:pPr marL="12700">
              <a:lnSpc>
                <a:spcPct val="100000"/>
              </a:lnSpc>
              <a:spcBef>
                <a:spcPts val="700"/>
              </a:spcBef>
            </a:pPr>
            <a:endParaRPr lang="en-US" sz="600" dirty="0">
              <a:latin typeface="Times New Roman" panose="02020603050405020304" pitchFamily="18" charset="0"/>
              <a:cs typeface="Times New Roman" panose="02020603050405020304" pitchFamily="18" charset="0"/>
            </a:endParaRPr>
          </a:p>
          <a:p>
            <a:pPr marL="12700" algn="just">
              <a:lnSpc>
                <a:spcPct val="100000"/>
              </a:lnSpc>
              <a:spcBef>
                <a:spcPts val="600"/>
              </a:spcBef>
            </a:pPr>
            <a:r>
              <a:rPr lang="en-US" sz="2000" b="1" spc="-15" dirty="0">
                <a:solidFill>
                  <a:srgbClr val="FFFFFF"/>
                </a:solidFill>
                <a:latin typeface="Times New Roman" panose="02020603050405020304" pitchFamily="18" charset="0"/>
                <a:cs typeface="Times New Roman" panose="02020603050405020304" pitchFamily="18" charset="0"/>
              </a:rPr>
              <a:t>Reverberation time:-</a:t>
            </a:r>
          </a:p>
          <a:p>
            <a:pPr marL="286385" marR="65405">
              <a:lnSpc>
                <a:spcPct val="100000"/>
              </a:lnSpc>
              <a:spcBef>
                <a:spcPts val="600"/>
              </a:spcBef>
            </a:pPr>
            <a:r>
              <a:rPr lang="en-US" sz="2000" spc="-5" dirty="0">
                <a:solidFill>
                  <a:srgbClr val="FFFFFF"/>
                </a:solidFill>
                <a:latin typeface="Times New Roman" panose="02020603050405020304" pitchFamily="18" charset="0"/>
                <a:cs typeface="Times New Roman" panose="02020603050405020304" pitchFamily="18" charset="0"/>
              </a:rPr>
              <a:t>The time </a:t>
            </a:r>
            <a:r>
              <a:rPr lang="en-US" sz="2000" spc="-15" dirty="0">
                <a:solidFill>
                  <a:srgbClr val="FFFFFF"/>
                </a:solidFill>
                <a:latin typeface="Times New Roman" panose="02020603050405020304" pitchFamily="18" charset="0"/>
                <a:cs typeface="Times New Roman" panose="02020603050405020304" pitchFamily="18" charset="0"/>
              </a:rPr>
              <a:t>taken by </a:t>
            </a:r>
            <a:r>
              <a:rPr lang="en-US" sz="2000" spc="-5" dirty="0">
                <a:solidFill>
                  <a:srgbClr val="FFFFFF"/>
                </a:solidFill>
                <a:latin typeface="Times New Roman" panose="02020603050405020304" pitchFamily="18" charset="0"/>
                <a:cs typeface="Times New Roman" panose="02020603050405020304" pitchFamily="18" charset="0"/>
              </a:rPr>
              <a:t>the </a:t>
            </a:r>
            <a:r>
              <a:rPr lang="en-US" sz="2000" dirty="0">
                <a:solidFill>
                  <a:srgbClr val="FFFFFF"/>
                </a:solidFill>
                <a:latin typeface="Times New Roman" panose="02020603050405020304" pitchFamily="18" charset="0"/>
                <a:cs typeface="Times New Roman" panose="02020603050405020304" pitchFamily="18" charset="0"/>
              </a:rPr>
              <a:t>sound </a:t>
            </a:r>
            <a:r>
              <a:rPr lang="en-US" sz="2000" spc="-20" dirty="0">
                <a:solidFill>
                  <a:srgbClr val="FFFFFF"/>
                </a:solidFill>
                <a:latin typeface="Times New Roman" panose="02020603050405020304" pitchFamily="18" charset="0"/>
                <a:cs typeface="Times New Roman" panose="02020603050405020304" pitchFamily="18" charset="0"/>
              </a:rPr>
              <a:t>to </a:t>
            </a:r>
            <a:r>
              <a:rPr lang="en-US" sz="2000" dirty="0">
                <a:solidFill>
                  <a:srgbClr val="FFFFFF"/>
                </a:solidFill>
                <a:latin typeface="Times New Roman" panose="02020603050405020304" pitchFamily="18" charset="0"/>
                <a:cs typeface="Times New Roman" panose="02020603050405020304" pitchFamily="18" charset="0"/>
              </a:rPr>
              <a:t>fall </a:t>
            </a:r>
            <a:r>
              <a:rPr lang="en-US" sz="2000" spc="-15" dirty="0">
                <a:solidFill>
                  <a:srgbClr val="FFFFFF"/>
                </a:solidFill>
                <a:latin typeface="Times New Roman" panose="02020603050405020304" pitchFamily="18" charset="0"/>
                <a:cs typeface="Times New Roman" panose="02020603050405020304" pitchFamily="18" charset="0"/>
              </a:rPr>
              <a:t>below </a:t>
            </a:r>
            <a:r>
              <a:rPr lang="en-US" sz="2000" spc="-5" dirty="0">
                <a:solidFill>
                  <a:srgbClr val="FFFFFF"/>
                </a:solidFill>
                <a:latin typeface="Times New Roman" panose="02020603050405020304" pitchFamily="18" charset="0"/>
                <a:cs typeface="Times New Roman" panose="02020603050405020304" pitchFamily="18" charset="0"/>
              </a:rPr>
              <a:t>the </a:t>
            </a:r>
            <a:r>
              <a:rPr lang="en-US" sz="2000" dirty="0">
                <a:solidFill>
                  <a:srgbClr val="FFFFFF"/>
                </a:solidFill>
                <a:latin typeface="Times New Roman" panose="02020603050405020304" pitchFamily="18" charset="0"/>
                <a:cs typeface="Times New Roman" panose="02020603050405020304" pitchFamily="18" charset="0"/>
              </a:rPr>
              <a:t> </a:t>
            </a:r>
            <a:r>
              <a:rPr lang="en-US" sz="2000" spc="-5" dirty="0">
                <a:solidFill>
                  <a:srgbClr val="FFFFFF"/>
                </a:solidFill>
                <a:latin typeface="Times New Roman" panose="02020603050405020304" pitchFamily="18" charset="0"/>
                <a:cs typeface="Times New Roman" panose="02020603050405020304" pitchFamily="18" charset="0"/>
              </a:rPr>
              <a:t>minimum</a:t>
            </a:r>
            <a:r>
              <a:rPr lang="en-US" sz="2000" spc="-130" dirty="0">
                <a:solidFill>
                  <a:srgbClr val="FFFFFF"/>
                </a:solidFill>
                <a:latin typeface="Times New Roman" panose="02020603050405020304" pitchFamily="18" charset="0"/>
                <a:cs typeface="Times New Roman" panose="02020603050405020304" pitchFamily="18" charset="0"/>
              </a:rPr>
              <a:t> </a:t>
            </a:r>
            <a:r>
              <a:rPr lang="en-US" sz="2000" dirty="0">
                <a:solidFill>
                  <a:srgbClr val="FFFFFF"/>
                </a:solidFill>
                <a:latin typeface="Times New Roman" panose="02020603050405020304" pitchFamily="18" charset="0"/>
                <a:cs typeface="Times New Roman" panose="02020603050405020304" pitchFamily="18" charset="0"/>
              </a:rPr>
              <a:t>audibility</a:t>
            </a:r>
            <a:r>
              <a:rPr lang="en-US" sz="2000" spc="-80" dirty="0">
                <a:solidFill>
                  <a:srgbClr val="FFFFFF"/>
                </a:solidFill>
                <a:latin typeface="Times New Roman" panose="02020603050405020304" pitchFamily="18" charset="0"/>
                <a:cs typeface="Times New Roman" panose="02020603050405020304" pitchFamily="18" charset="0"/>
              </a:rPr>
              <a:t> </a:t>
            </a:r>
            <a:r>
              <a:rPr lang="en-US" sz="2000" spc="-15" dirty="0">
                <a:solidFill>
                  <a:srgbClr val="FFFFFF"/>
                </a:solidFill>
                <a:latin typeface="Times New Roman" panose="02020603050405020304" pitchFamily="18" charset="0"/>
                <a:cs typeface="Times New Roman" panose="02020603050405020304" pitchFamily="18" charset="0"/>
              </a:rPr>
              <a:t>level</a:t>
            </a:r>
            <a:r>
              <a:rPr lang="en-US" sz="2000" spc="-90" dirty="0">
                <a:solidFill>
                  <a:srgbClr val="FFFFFF"/>
                </a:solidFill>
                <a:latin typeface="Times New Roman" panose="02020603050405020304" pitchFamily="18" charset="0"/>
                <a:cs typeface="Times New Roman" panose="02020603050405020304" pitchFamily="18" charset="0"/>
              </a:rPr>
              <a:t> </a:t>
            </a:r>
            <a:r>
              <a:rPr lang="en-US" sz="2000" spc="-10" dirty="0">
                <a:solidFill>
                  <a:srgbClr val="FFFFFF"/>
                </a:solidFill>
                <a:latin typeface="Times New Roman" panose="02020603050405020304" pitchFamily="18" charset="0"/>
                <a:cs typeface="Times New Roman" panose="02020603050405020304" pitchFamily="18" charset="0"/>
              </a:rPr>
              <a:t>after</a:t>
            </a:r>
            <a:r>
              <a:rPr lang="en-US" sz="2000" spc="-130" dirty="0">
                <a:solidFill>
                  <a:srgbClr val="FFFFFF"/>
                </a:solidFill>
                <a:latin typeface="Times New Roman" panose="02020603050405020304" pitchFamily="18" charset="0"/>
                <a:cs typeface="Times New Roman" panose="02020603050405020304" pitchFamily="18" charset="0"/>
              </a:rPr>
              <a:t> </a:t>
            </a:r>
            <a:r>
              <a:rPr lang="en-US" sz="2000" spc="-5" dirty="0">
                <a:solidFill>
                  <a:srgbClr val="FFFFFF"/>
                </a:solidFill>
                <a:latin typeface="Times New Roman" panose="02020603050405020304" pitchFamily="18" charset="0"/>
                <a:cs typeface="Times New Roman" panose="02020603050405020304" pitchFamily="18" charset="0"/>
              </a:rPr>
              <a:t>the</a:t>
            </a:r>
            <a:r>
              <a:rPr lang="en-US" sz="2000" spc="-130" dirty="0">
                <a:solidFill>
                  <a:srgbClr val="FFFFFF"/>
                </a:solidFill>
                <a:latin typeface="Times New Roman" panose="02020603050405020304" pitchFamily="18" charset="0"/>
                <a:cs typeface="Times New Roman" panose="02020603050405020304" pitchFamily="18" charset="0"/>
              </a:rPr>
              <a:t> </a:t>
            </a:r>
            <a:r>
              <a:rPr lang="en-US" sz="2000" spc="-15" dirty="0">
                <a:solidFill>
                  <a:srgbClr val="FFFFFF"/>
                </a:solidFill>
                <a:latin typeface="Times New Roman" panose="02020603050405020304" pitchFamily="18" charset="0"/>
                <a:cs typeface="Times New Roman" panose="02020603050405020304" pitchFamily="18" charset="0"/>
              </a:rPr>
              <a:t>source</a:t>
            </a:r>
            <a:r>
              <a:rPr lang="en-US" sz="2000" spc="-140" dirty="0">
                <a:solidFill>
                  <a:srgbClr val="FFFFFF"/>
                </a:solidFill>
                <a:latin typeface="Times New Roman" panose="02020603050405020304" pitchFamily="18" charset="0"/>
                <a:cs typeface="Times New Roman" panose="02020603050405020304" pitchFamily="18" charset="0"/>
              </a:rPr>
              <a:t> </a:t>
            </a:r>
            <a:r>
              <a:rPr lang="en-US" sz="2000" spc="-5" dirty="0">
                <a:solidFill>
                  <a:srgbClr val="FFFFFF"/>
                </a:solidFill>
                <a:latin typeface="Times New Roman" panose="02020603050405020304" pitchFamily="18" charset="0"/>
                <a:cs typeface="Times New Roman" panose="02020603050405020304" pitchFamily="18" charset="0"/>
              </a:rPr>
              <a:t>stopped </a:t>
            </a:r>
            <a:r>
              <a:rPr lang="en-US" sz="2000" spc="-640" dirty="0">
                <a:solidFill>
                  <a:srgbClr val="FFFFFF"/>
                </a:solidFill>
                <a:latin typeface="Times New Roman" panose="02020603050405020304" pitchFamily="18" charset="0"/>
                <a:cs typeface="Times New Roman" panose="02020603050405020304" pitchFamily="18" charset="0"/>
              </a:rPr>
              <a:t> </a:t>
            </a:r>
            <a:r>
              <a:rPr lang="en-US" sz="2000" dirty="0">
                <a:solidFill>
                  <a:srgbClr val="FFFFFF"/>
                </a:solidFill>
                <a:latin typeface="Times New Roman" panose="02020603050405020304" pitchFamily="18" charset="0"/>
                <a:cs typeface="Times New Roman" panose="02020603050405020304" pitchFamily="18" charset="0"/>
              </a:rPr>
              <a:t>sounding</a:t>
            </a:r>
            <a:r>
              <a:rPr lang="en-US" sz="2000" spc="-25" dirty="0">
                <a:solidFill>
                  <a:srgbClr val="FFFFFF"/>
                </a:solidFill>
                <a:latin typeface="Times New Roman" panose="02020603050405020304" pitchFamily="18" charset="0"/>
                <a:cs typeface="Times New Roman" panose="02020603050405020304" pitchFamily="18" charset="0"/>
              </a:rPr>
              <a:t> </a:t>
            </a:r>
            <a:r>
              <a:rPr lang="en-US" sz="2000" spc="-5" dirty="0">
                <a:solidFill>
                  <a:srgbClr val="FFFFFF"/>
                </a:solidFill>
                <a:latin typeface="Times New Roman" panose="02020603050405020304" pitchFamily="18" charset="0"/>
                <a:cs typeface="Times New Roman" panose="02020603050405020304" pitchFamily="18" charset="0"/>
              </a:rPr>
              <a:t>is</a:t>
            </a:r>
            <a:r>
              <a:rPr lang="en-US" sz="2000" spc="-120" dirty="0">
                <a:solidFill>
                  <a:srgbClr val="FFFFFF"/>
                </a:solidFill>
                <a:latin typeface="Times New Roman" panose="02020603050405020304" pitchFamily="18" charset="0"/>
                <a:cs typeface="Times New Roman" panose="02020603050405020304" pitchFamily="18" charset="0"/>
              </a:rPr>
              <a:t> </a:t>
            </a:r>
            <a:r>
              <a:rPr lang="en-US" sz="2000" spc="-5" dirty="0">
                <a:solidFill>
                  <a:srgbClr val="FFFFFF"/>
                </a:solidFill>
                <a:latin typeface="Times New Roman" panose="02020603050405020304" pitchFamily="18" charset="0"/>
                <a:cs typeface="Times New Roman" panose="02020603050405020304" pitchFamily="18" charset="0"/>
              </a:rPr>
              <a:t>called</a:t>
            </a:r>
            <a:r>
              <a:rPr lang="en-US" sz="2000" spc="-60" dirty="0">
                <a:solidFill>
                  <a:srgbClr val="FFFFFF"/>
                </a:solidFill>
                <a:latin typeface="Times New Roman" panose="02020603050405020304" pitchFamily="18" charset="0"/>
                <a:cs typeface="Times New Roman" panose="02020603050405020304" pitchFamily="18" charset="0"/>
              </a:rPr>
              <a:t> </a:t>
            </a:r>
            <a:r>
              <a:rPr lang="en-US" sz="2000" spc="-15" dirty="0">
                <a:solidFill>
                  <a:srgbClr val="FFFFFF"/>
                </a:solidFill>
                <a:latin typeface="Times New Roman" panose="02020603050405020304" pitchFamily="18" charset="0"/>
                <a:cs typeface="Times New Roman" panose="02020603050405020304" pitchFamily="18" charset="0"/>
              </a:rPr>
              <a:t>reverberation</a:t>
            </a:r>
            <a:r>
              <a:rPr lang="en-US" sz="2000" spc="-90" dirty="0">
                <a:solidFill>
                  <a:srgbClr val="FFFFFF"/>
                </a:solidFill>
                <a:latin typeface="Times New Roman" panose="02020603050405020304" pitchFamily="18" charset="0"/>
                <a:cs typeface="Times New Roman" panose="02020603050405020304" pitchFamily="18" charset="0"/>
              </a:rPr>
              <a:t> </a:t>
            </a:r>
            <a:r>
              <a:rPr lang="en-US" sz="2000" spc="-5" dirty="0">
                <a:solidFill>
                  <a:srgbClr val="FFFFFF"/>
                </a:solidFill>
                <a:latin typeface="Times New Roman" panose="02020603050405020304" pitchFamily="18" charset="0"/>
                <a:cs typeface="Times New Roman" panose="02020603050405020304" pitchFamily="18" charset="0"/>
              </a:rPr>
              <a:t>time.</a:t>
            </a:r>
            <a:endParaRPr lang="en-US" sz="2000" dirty="0">
              <a:latin typeface="Times New Roman" panose="02020603050405020304" pitchFamily="18" charset="0"/>
              <a:cs typeface="Times New Roman" panose="02020603050405020304" pitchFamily="18" charset="0"/>
            </a:endParaRPr>
          </a:p>
          <a:p>
            <a:pPr marL="286385" marR="5080" algn="just">
              <a:lnSpc>
                <a:spcPct val="100000"/>
              </a:lnSpc>
              <a:spcBef>
                <a:spcPts val="605"/>
              </a:spcBef>
            </a:pPr>
            <a:endParaRPr sz="2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761EE1E-CDF9-74B8-DAF6-5FAB2E1377FC}"/>
              </a:ext>
            </a:extLst>
          </p:cNvPr>
          <p:cNvPicPr>
            <a:picLocks noChangeAspect="1"/>
          </p:cNvPicPr>
          <p:nvPr/>
        </p:nvPicPr>
        <p:blipFill rotWithShape="1">
          <a:blip r:embed="rId2">
            <a:extLst>
              <a:ext uri="{28A0092B-C50C-407E-A947-70E740481C1C}">
                <a14:useLocalDpi xmlns:a14="http://schemas.microsoft.com/office/drawing/2010/main" val="0"/>
              </a:ext>
            </a:extLst>
          </a:blip>
          <a:srcRect t="19805" b="15751"/>
          <a:stretch/>
        </p:blipFill>
        <p:spPr>
          <a:xfrm>
            <a:off x="0" y="3693161"/>
            <a:ext cx="9144000" cy="3164839"/>
          </a:xfrm>
          <a:prstGeom prst="rect">
            <a:avLst/>
          </a:prstGeom>
        </p:spPr>
      </p:pic>
      <p:sp>
        <p:nvSpPr>
          <p:cNvPr id="10" name="TextBox 9">
            <a:extLst>
              <a:ext uri="{FF2B5EF4-FFF2-40B4-BE49-F238E27FC236}">
                <a16:creationId xmlns:a16="http://schemas.microsoft.com/office/drawing/2014/main" id="{980F1673-06AC-15B8-3B20-F8AD8398AE21}"/>
              </a:ext>
            </a:extLst>
          </p:cNvPr>
          <p:cNvSpPr txBox="1"/>
          <p:nvPr/>
        </p:nvSpPr>
        <p:spPr>
          <a:xfrm>
            <a:off x="1310640" y="4128254"/>
            <a:ext cx="4653280" cy="369332"/>
          </a:xfrm>
          <a:prstGeom prst="rect">
            <a:avLst/>
          </a:prstGeom>
          <a:noFill/>
        </p:spPr>
        <p:txBody>
          <a:bodyPr wrap="square">
            <a:spAutoFit/>
          </a:bodyPr>
          <a:lstStyle/>
          <a:p>
            <a:r>
              <a:rPr lang="en-US" sz="1800" b="1" spc="-15" dirty="0">
                <a:solidFill>
                  <a:schemeClr val="bg1"/>
                </a:solidFill>
                <a:latin typeface="Times New Roman" panose="02020603050405020304" pitchFamily="18" charset="0"/>
                <a:cs typeface="Times New Roman" panose="02020603050405020304" pitchFamily="18" charset="0"/>
              </a:rPr>
              <a:t>Reverberation</a:t>
            </a:r>
            <a:endParaRPr lang="en-US" dirty="0">
              <a:solidFill>
                <a:schemeClr val="bg1"/>
              </a:solidFill>
            </a:endParaRPr>
          </a:p>
        </p:txBody>
      </p:sp>
      <p:sp>
        <p:nvSpPr>
          <p:cNvPr id="12" name="TextBox 11">
            <a:extLst>
              <a:ext uri="{FF2B5EF4-FFF2-40B4-BE49-F238E27FC236}">
                <a16:creationId xmlns:a16="http://schemas.microsoft.com/office/drawing/2014/main" id="{69E69B4D-E382-0F4A-53DD-D0E0988223A1}"/>
              </a:ext>
            </a:extLst>
          </p:cNvPr>
          <p:cNvSpPr txBox="1"/>
          <p:nvPr/>
        </p:nvSpPr>
        <p:spPr>
          <a:xfrm>
            <a:off x="6126480" y="4128254"/>
            <a:ext cx="4653280" cy="369332"/>
          </a:xfrm>
          <a:prstGeom prst="rect">
            <a:avLst/>
          </a:prstGeom>
          <a:noFill/>
        </p:spPr>
        <p:txBody>
          <a:bodyPr wrap="square">
            <a:spAutoFit/>
          </a:bodyPr>
          <a:lstStyle/>
          <a:p>
            <a:r>
              <a:rPr lang="en-US" sz="1800" b="1" spc="-15" dirty="0">
                <a:solidFill>
                  <a:schemeClr val="bg1"/>
                </a:solidFill>
                <a:latin typeface="Times New Roman" panose="02020603050405020304" pitchFamily="18" charset="0"/>
                <a:cs typeface="Times New Roman" panose="02020603050405020304" pitchFamily="18" charset="0"/>
              </a:rPr>
              <a:t>Echo</a:t>
            </a:r>
            <a:endParaRPr lang="en-US" dirty="0">
              <a:solidFill>
                <a:schemeClr val="bg1"/>
              </a:solidFill>
            </a:endParaRPr>
          </a:p>
        </p:txBody>
      </p:sp>
    </p:spTree>
    <p:extLst>
      <p:ext uri="{BB962C8B-B14F-4D97-AF65-F5344CB8AC3E}">
        <p14:creationId xmlns:p14="http://schemas.microsoft.com/office/powerpoint/2010/main" val="24185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
  <TotalTime>6234</TotalTime>
  <Words>973</Words>
  <Application>Microsoft Office PowerPoint</Application>
  <PresentationFormat>On-screen Show (4:3)</PresentationFormat>
  <Paragraphs>88</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Calisto MT</vt:lpstr>
      <vt:lpstr>Constantia</vt:lpstr>
      <vt:lpstr>Times New Roman</vt:lpstr>
      <vt:lpstr>Wingdings 2</vt:lpstr>
      <vt:lpstr>Slate</vt:lpstr>
      <vt:lpstr>Basic Principle, Propagation and Isolation of acoustic </vt:lpstr>
      <vt:lpstr>PowerPoint Presentation</vt:lpstr>
      <vt:lpstr>1) Musical sound The sound which produces pleasing effect on the ear  is called musical sound.</vt:lpstr>
      <vt:lpstr>1) Pitch                                      2) Loudness                                         3) Timber  Related to frequency                      Related to intensity                              Related to quality   </vt:lpstr>
      <vt:lpstr>2) Noise         The sound that produces a jarring effect on the ear and  is unpleasant to hear is called noise. Example: Sound produced by flying airplane , road  traffic , crackers and etc.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Concepts of Acoustics</dc:title>
  <dc:creator>Habwir Omar</dc:creator>
  <cp:lastModifiedBy>Habwir Omar</cp:lastModifiedBy>
  <cp:revision>86</cp:revision>
  <dcterms:created xsi:type="dcterms:W3CDTF">2024-02-02T20:50:31Z</dcterms:created>
  <dcterms:modified xsi:type="dcterms:W3CDTF">2025-10-22T06:52:07Z</dcterms:modified>
</cp:coreProperties>
</file>