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6" r:id="rId2"/>
    <p:sldMasterId id="2147483741" r:id="rId3"/>
  </p:sldMasterIdLst>
  <p:notesMasterIdLst>
    <p:notesMasterId r:id="rId36"/>
  </p:notesMasterIdLst>
  <p:handoutMasterIdLst>
    <p:handoutMasterId r:id="rId37"/>
  </p:handoutMasterIdLst>
  <p:sldIdLst>
    <p:sldId id="256" r:id="rId4"/>
    <p:sldId id="265" r:id="rId5"/>
    <p:sldId id="264" r:id="rId6"/>
    <p:sldId id="272" r:id="rId7"/>
    <p:sldId id="268" r:id="rId8"/>
    <p:sldId id="269" r:id="rId9"/>
    <p:sldId id="270" r:id="rId10"/>
    <p:sldId id="273" r:id="rId11"/>
    <p:sldId id="274" r:id="rId12"/>
    <p:sldId id="263" r:id="rId13"/>
    <p:sldId id="266" r:id="rId14"/>
    <p:sldId id="275" r:id="rId15"/>
    <p:sldId id="276" r:id="rId16"/>
    <p:sldId id="277" r:id="rId17"/>
    <p:sldId id="305"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303" r:id="rId33"/>
    <p:sldId id="304" r:id="rId34"/>
    <p:sldId id="29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CAB9CBD-7A8B-42F9-8FE0-9BF7F5DFA290}">
          <p14:sldIdLst>
            <p14:sldId id="256"/>
            <p14:sldId id="265"/>
            <p14:sldId id="264"/>
            <p14:sldId id="272"/>
            <p14:sldId id="268"/>
            <p14:sldId id="269"/>
            <p14:sldId id="270"/>
            <p14:sldId id="273"/>
            <p14:sldId id="274"/>
            <p14:sldId id="263"/>
            <p14:sldId id="266"/>
            <p14:sldId id="275"/>
            <p14:sldId id="276"/>
            <p14:sldId id="277"/>
            <p14:sldId id="305"/>
            <p14:sldId id="278"/>
            <p14:sldId id="279"/>
            <p14:sldId id="280"/>
            <p14:sldId id="281"/>
            <p14:sldId id="282"/>
            <p14:sldId id="283"/>
            <p14:sldId id="284"/>
            <p14:sldId id="285"/>
            <p14:sldId id="286"/>
            <p14:sldId id="287"/>
            <p14:sldId id="288"/>
            <p14:sldId id="289"/>
            <p14:sldId id="290"/>
            <p14:sldId id="291"/>
            <p14:sldId id="303"/>
            <p14:sldId id="304"/>
            <p14:sldId id="29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796" autoAdjust="0"/>
  </p:normalViewPr>
  <p:slideViewPr>
    <p:cSldViewPr snapToGrid="0">
      <p:cViewPr varScale="1">
        <p:scale>
          <a:sx n="57" d="100"/>
          <a:sy n="57" d="100"/>
        </p:scale>
        <p:origin x="99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8BD0B1F-E154-DE46-D53E-0D5935FA2E6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B3A8610-80DA-01DC-AF93-154A4875D3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4381428-EDE3-49A4-AD73-B92184E73128}" type="datetime1">
              <a:rPr lang="en-GB" smtClean="0"/>
              <a:t>07/10/2025</a:t>
            </a:fld>
            <a:endParaRPr lang="en-GB"/>
          </a:p>
        </p:txBody>
      </p:sp>
      <p:sp>
        <p:nvSpPr>
          <p:cNvPr id="4" name="Footer Placeholder 3">
            <a:extLst>
              <a:ext uri="{FF2B5EF4-FFF2-40B4-BE49-F238E27FC236}">
                <a16:creationId xmlns:a16="http://schemas.microsoft.com/office/drawing/2014/main" id="{8804D18A-29B5-5925-D9BC-77CE0358237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312B377-CE2E-6C10-04E9-FB303716AC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D97DB7-CFFA-4D0D-9634-40E276155643}" type="slidenum">
              <a:rPr lang="en-GB" smtClean="0"/>
              <a:t>‹#›</a:t>
            </a:fld>
            <a:endParaRPr lang="en-GB"/>
          </a:p>
        </p:txBody>
      </p:sp>
    </p:spTree>
    <p:extLst>
      <p:ext uri="{BB962C8B-B14F-4D97-AF65-F5344CB8AC3E}">
        <p14:creationId xmlns:p14="http://schemas.microsoft.com/office/powerpoint/2010/main" val="22467874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EEC778-6E76-4B82-AF60-1668F13C98D5}" type="datetime1">
              <a:rPr lang="en-GB" smtClean="0"/>
              <a:t>07/10/2025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FC2E93-BE29-43DC-8ED8-CFFE7B19A618}" type="slidenum">
              <a:rPr lang="en-GB" smtClean="0"/>
              <a:t>‹#›</a:t>
            </a:fld>
            <a:endParaRPr lang="en-GB"/>
          </a:p>
        </p:txBody>
      </p:sp>
    </p:spTree>
    <p:extLst>
      <p:ext uri="{BB962C8B-B14F-4D97-AF65-F5344CB8AC3E}">
        <p14:creationId xmlns:p14="http://schemas.microsoft.com/office/powerpoint/2010/main" val="285545714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fld id="{6FE1B985-3419-4195-B6B5-EA53B4F4E7FF}" type="datetime1">
              <a:rPr lang="en-GB" smtClean="0"/>
              <a:t>07/10/2025</a:t>
            </a:fld>
            <a:endParaRPr lang="en-GB"/>
          </a:p>
        </p:txBody>
      </p:sp>
      <p:sp>
        <p:nvSpPr>
          <p:cNvPr id="5" name="Slide Number Placeholder 4"/>
          <p:cNvSpPr>
            <a:spLocks noGrp="1"/>
          </p:cNvSpPr>
          <p:nvPr>
            <p:ph type="sldNum" sz="quarter" idx="5"/>
          </p:nvPr>
        </p:nvSpPr>
        <p:spPr/>
        <p:txBody>
          <a:bodyPr/>
          <a:lstStyle/>
          <a:p>
            <a:fld id="{4FFC2E93-BE29-43DC-8ED8-CFFE7B19A618}" type="slidenum">
              <a:rPr lang="en-GB" smtClean="0"/>
              <a:t>2</a:t>
            </a:fld>
            <a:endParaRPr lang="en-GB"/>
          </a:p>
        </p:txBody>
      </p:sp>
    </p:spTree>
    <p:extLst>
      <p:ext uri="{BB962C8B-B14F-4D97-AF65-F5344CB8AC3E}">
        <p14:creationId xmlns:p14="http://schemas.microsoft.com/office/powerpoint/2010/main" val="927297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fld id="{D8EEC778-6E76-4B82-AF60-1668F13C98D5}" type="datetime1">
              <a:rPr lang="en-GB" smtClean="0"/>
              <a:t>07/10/2025</a:t>
            </a:fld>
            <a:endParaRPr lang="en-GB"/>
          </a:p>
        </p:txBody>
      </p:sp>
      <p:sp>
        <p:nvSpPr>
          <p:cNvPr id="5" name="Slide Number Placeholder 4"/>
          <p:cNvSpPr>
            <a:spLocks noGrp="1"/>
          </p:cNvSpPr>
          <p:nvPr>
            <p:ph type="sldNum" sz="quarter" idx="5"/>
          </p:nvPr>
        </p:nvSpPr>
        <p:spPr/>
        <p:txBody>
          <a:bodyPr/>
          <a:lstStyle/>
          <a:p>
            <a:fld id="{4FFC2E93-BE29-43DC-8ED8-CFFE7B19A618}" type="slidenum">
              <a:rPr lang="en-GB" smtClean="0"/>
              <a:t>6</a:t>
            </a:fld>
            <a:endParaRPr lang="en-GB"/>
          </a:p>
        </p:txBody>
      </p:sp>
    </p:spTree>
    <p:extLst>
      <p:ext uri="{BB962C8B-B14F-4D97-AF65-F5344CB8AC3E}">
        <p14:creationId xmlns:p14="http://schemas.microsoft.com/office/powerpoint/2010/main" val="2143539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Network security means keeping a computer network and its services safe so nobody can change, destroy, or steal its data, and making sure the network keeps working correctly with no harmful surprises.</a:t>
            </a:r>
            <a:endParaRPr lang="en-GB" dirty="0"/>
          </a:p>
        </p:txBody>
      </p:sp>
      <p:sp>
        <p:nvSpPr>
          <p:cNvPr id="4" name="Date Placeholder 3"/>
          <p:cNvSpPr>
            <a:spLocks noGrp="1"/>
          </p:cNvSpPr>
          <p:nvPr>
            <p:ph type="dt" idx="1"/>
          </p:nvPr>
        </p:nvSpPr>
        <p:spPr/>
        <p:txBody>
          <a:bodyPr/>
          <a:lstStyle/>
          <a:p>
            <a:fld id="{D8EEC778-6E76-4B82-AF60-1668F13C98D5}" type="datetime1">
              <a:rPr lang="en-GB" smtClean="0"/>
              <a:t>07/10/2025</a:t>
            </a:fld>
            <a:endParaRPr lang="en-GB"/>
          </a:p>
        </p:txBody>
      </p:sp>
      <p:sp>
        <p:nvSpPr>
          <p:cNvPr id="5" name="Slide Number Placeholder 4"/>
          <p:cNvSpPr>
            <a:spLocks noGrp="1"/>
          </p:cNvSpPr>
          <p:nvPr>
            <p:ph type="sldNum" sz="quarter" idx="5"/>
          </p:nvPr>
        </p:nvSpPr>
        <p:spPr/>
        <p:txBody>
          <a:bodyPr/>
          <a:lstStyle/>
          <a:p>
            <a:fld id="{4FFC2E93-BE29-43DC-8ED8-CFFE7B19A618}" type="slidenum">
              <a:rPr lang="en-GB" smtClean="0"/>
              <a:t>8</a:t>
            </a:fld>
            <a:endParaRPr lang="en-GB"/>
          </a:p>
        </p:txBody>
      </p:sp>
    </p:spTree>
    <p:extLst>
      <p:ext uri="{BB962C8B-B14F-4D97-AF65-F5344CB8AC3E}">
        <p14:creationId xmlns:p14="http://schemas.microsoft.com/office/powerpoint/2010/main" val="3118868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Privacy:</a:t>
            </a:r>
          </a:p>
          <a:p>
            <a:r>
              <a:rPr lang="en-US" dirty="0"/>
              <a:t>You can decide what information others collect about you.</a:t>
            </a:r>
          </a:p>
          <a:p>
            <a:r>
              <a:rPr lang="en-US" dirty="0"/>
              <a:t>You can decide who stores that information.</a:t>
            </a:r>
          </a:p>
          <a:p>
            <a:r>
              <a:rPr lang="en-US" dirty="0"/>
              <a:t>You can decide who is allowed to see or receive it.</a:t>
            </a:r>
          </a:p>
          <a:p>
            <a:endParaRPr lang="en-GB" dirty="0"/>
          </a:p>
        </p:txBody>
      </p:sp>
      <p:sp>
        <p:nvSpPr>
          <p:cNvPr id="4" name="Slide Number Placeholder 3"/>
          <p:cNvSpPr>
            <a:spLocks noGrp="1"/>
          </p:cNvSpPr>
          <p:nvPr>
            <p:ph type="sldNum" sz="quarter" idx="5"/>
          </p:nvPr>
        </p:nvSpPr>
        <p:spPr/>
        <p:txBody>
          <a:bodyPr/>
          <a:lstStyle/>
          <a:p>
            <a:fld id="{9F07A185-1519-4A23-ACA5-C4CD52196C87}" type="slidenum">
              <a:rPr lang="en-US" smtClean="0"/>
              <a:t>11</a:t>
            </a:fld>
            <a:endParaRPr lang="en-US"/>
          </a:p>
        </p:txBody>
      </p:sp>
    </p:spTree>
    <p:extLst>
      <p:ext uri="{BB962C8B-B14F-4D97-AF65-F5344CB8AC3E}">
        <p14:creationId xmlns:p14="http://schemas.microsoft.com/office/powerpoint/2010/main" val="4049843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673BC-8F36-7F0D-5551-E515A712A1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206EAC2-0A55-622A-1C8C-B16D3A3ADB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4D7ECE5-98C5-67CC-37D7-20D594CAC38E}"/>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D9E4A46C-141A-B839-FA24-F1629D7591FC}"/>
              </a:ext>
            </a:extLst>
          </p:cNvPr>
          <p:cNvSpPr>
            <a:spLocks noGrp="1"/>
          </p:cNvSpPr>
          <p:nvPr>
            <p:ph type="ftr" sz="quarter" idx="11"/>
          </p:nvPr>
        </p:nvSpPr>
        <p:spPr/>
        <p:txBody>
          <a:bodyPr/>
          <a:lstStyle/>
          <a:p>
            <a:r>
              <a:rPr lang="en-GB"/>
              <a:t>PRINCIPLE OF CRYPTOGRAPHY</a:t>
            </a:r>
          </a:p>
        </p:txBody>
      </p:sp>
      <p:sp>
        <p:nvSpPr>
          <p:cNvPr id="6" name="Slide Number Placeholder 5">
            <a:extLst>
              <a:ext uri="{FF2B5EF4-FFF2-40B4-BE49-F238E27FC236}">
                <a16:creationId xmlns:a16="http://schemas.microsoft.com/office/drawing/2014/main" id="{FFBD7431-4B5E-1733-A7DD-1DACAACF052F}"/>
              </a:ext>
            </a:extLst>
          </p:cNvPr>
          <p:cNvSpPr>
            <a:spLocks noGrp="1"/>
          </p:cNvSpPr>
          <p:nvPr>
            <p:ph type="sldNum" sz="quarter" idx="12"/>
          </p:nvPr>
        </p:nvSpPr>
        <p:spPr/>
        <p:txBody>
          <a:bodyPr/>
          <a:lstStyle/>
          <a:p>
            <a:fld id="{1CAAB43E-222F-4C92-927C-02E2B61225C2}" type="slidenum">
              <a:rPr lang="en-GB" smtClean="0"/>
              <a:t>‹#›</a:t>
            </a:fld>
            <a:endParaRPr lang="en-GB"/>
          </a:p>
        </p:txBody>
      </p:sp>
    </p:spTree>
    <p:extLst>
      <p:ext uri="{BB962C8B-B14F-4D97-AF65-F5344CB8AC3E}">
        <p14:creationId xmlns:p14="http://schemas.microsoft.com/office/powerpoint/2010/main" val="1320930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85ED2-113E-18E8-7689-2B0397C48D5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BDC441B-B8C3-5BA5-5751-D5A5823538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6A1C14-9455-2704-2911-9D95BBB87AA3}"/>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1F736CFC-86B3-D8D4-96B9-AE3D37CF1C5C}"/>
              </a:ext>
            </a:extLst>
          </p:cNvPr>
          <p:cNvSpPr>
            <a:spLocks noGrp="1"/>
          </p:cNvSpPr>
          <p:nvPr>
            <p:ph type="ftr" sz="quarter" idx="11"/>
          </p:nvPr>
        </p:nvSpPr>
        <p:spPr/>
        <p:txBody>
          <a:bodyPr/>
          <a:lstStyle/>
          <a:p>
            <a:r>
              <a:rPr lang="en-GB"/>
              <a:t>PRINCIPLE OF CRYPTOGRAPHY</a:t>
            </a:r>
          </a:p>
        </p:txBody>
      </p:sp>
      <p:sp>
        <p:nvSpPr>
          <p:cNvPr id="6" name="Slide Number Placeholder 5">
            <a:extLst>
              <a:ext uri="{FF2B5EF4-FFF2-40B4-BE49-F238E27FC236}">
                <a16:creationId xmlns:a16="http://schemas.microsoft.com/office/drawing/2014/main" id="{9ACA91C6-E421-3947-E8DE-ABA901CA0E72}"/>
              </a:ext>
            </a:extLst>
          </p:cNvPr>
          <p:cNvSpPr>
            <a:spLocks noGrp="1"/>
          </p:cNvSpPr>
          <p:nvPr>
            <p:ph type="sldNum" sz="quarter" idx="12"/>
          </p:nvPr>
        </p:nvSpPr>
        <p:spPr/>
        <p:txBody>
          <a:bodyPr/>
          <a:lstStyle/>
          <a:p>
            <a:fld id="{1CAAB43E-222F-4C92-927C-02E2B61225C2}" type="slidenum">
              <a:rPr lang="en-GB" smtClean="0"/>
              <a:t>‹#›</a:t>
            </a:fld>
            <a:endParaRPr lang="en-GB"/>
          </a:p>
        </p:txBody>
      </p:sp>
    </p:spTree>
    <p:extLst>
      <p:ext uri="{BB962C8B-B14F-4D97-AF65-F5344CB8AC3E}">
        <p14:creationId xmlns:p14="http://schemas.microsoft.com/office/powerpoint/2010/main" val="58071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C8AA2A-1453-D3DF-216A-0F658696349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2935333-4404-B01A-59E4-24AE496624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4C641C-2306-70F6-350F-7DF4C9DC97FF}"/>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D00A92B3-6D10-82F6-6D51-D16247AC283D}"/>
              </a:ext>
            </a:extLst>
          </p:cNvPr>
          <p:cNvSpPr>
            <a:spLocks noGrp="1"/>
          </p:cNvSpPr>
          <p:nvPr>
            <p:ph type="ftr" sz="quarter" idx="11"/>
          </p:nvPr>
        </p:nvSpPr>
        <p:spPr/>
        <p:txBody>
          <a:bodyPr/>
          <a:lstStyle/>
          <a:p>
            <a:r>
              <a:rPr lang="en-GB"/>
              <a:t>PRINCIPLE OF CRYPTOGRAPHY</a:t>
            </a:r>
          </a:p>
        </p:txBody>
      </p:sp>
      <p:sp>
        <p:nvSpPr>
          <p:cNvPr id="6" name="Slide Number Placeholder 5">
            <a:extLst>
              <a:ext uri="{FF2B5EF4-FFF2-40B4-BE49-F238E27FC236}">
                <a16:creationId xmlns:a16="http://schemas.microsoft.com/office/drawing/2014/main" id="{FD963E03-6F9A-9248-9A7C-10738C438096}"/>
              </a:ext>
            </a:extLst>
          </p:cNvPr>
          <p:cNvSpPr>
            <a:spLocks noGrp="1"/>
          </p:cNvSpPr>
          <p:nvPr>
            <p:ph type="sldNum" sz="quarter" idx="12"/>
          </p:nvPr>
        </p:nvSpPr>
        <p:spPr/>
        <p:txBody>
          <a:bodyPr/>
          <a:lstStyle/>
          <a:p>
            <a:fld id="{1CAAB43E-222F-4C92-927C-02E2B61225C2}" type="slidenum">
              <a:rPr lang="en-GB" smtClean="0"/>
              <a:t>‹#›</a:t>
            </a:fld>
            <a:endParaRPr lang="en-GB"/>
          </a:p>
        </p:txBody>
      </p:sp>
    </p:spTree>
    <p:extLst>
      <p:ext uri="{BB962C8B-B14F-4D97-AF65-F5344CB8AC3E}">
        <p14:creationId xmlns:p14="http://schemas.microsoft.com/office/powerpoint/2010/main" val="1238520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01V1">
    <p:spTree>
      <p:nvGrpSpPr>
        <p:cNvPr id="1" name=""/>
        <p:cNvGrpSpPr/>
        <p:nvPr/>
      </p:nvGrpSpPr>
      <p:grpSpPr>
        <a:xfrm>
          <a:off x="0" y="0"/>
          <a:ext cx="0" cy="0"/>
          <a:chOff x="0" y="0"/>
          <a:chExt cx="0" cy="0"/>
        </a:xfrm>
      </p:grpSpPr>
      <p:sp>
        <p:nvSpPr>
          <p:cNvPr id="2" name="Title 1"/>
          <p:cNvSpPr>
            <a:spLocks noGrp="1"/>
          </p:cNvSpPr>
          <p:nvPr>
            <p:ph type="ctrTitle"/>
          </p:nvPr>
        </p:nvSpPr>
        <p:spPr>
          <a:xfrm>
            <a:off x="587064" y="2838451"/>
            <a:ext cx="10873099" cy="3435348"/>
          </a:xfrm>
        </p:spPr>
        <p:txBody>
          <a:bodyPr anchor="t">
            <a:noAutofit/>
          </a:bodyPr>
          <a:lstStyle>
            <a:lvl1pPr algn="l">
              <a:defRPr sz="5400"/>
            </a:lvl1pPr>
          </a:lstStyle>
          <a:p>
            <a:r>
              <a:rPr lang="en-US" dirty="0"/>
              <a:t>Click to edit Master title style</a:t>
            </a:r>
          </a:p>
        </p:txBody>
      </p:sp>
      <p:sp>
        <p:nvSpPr>
          <p:cNvPr id="5" name="Footer Placeholder 4"/>
          <p:cNvSpPr>
            <a:spLocks noGrp="1"/>
          </p:cNvSpPr>
          <p:nvPr>
            <p:ph type="ftr" sz="quarter" idx="11"/>
          </p:nvPr>
        </p:nvSpPr>
        <p:spPr>
          <a:xfrm rot="16200000">
            <a:off x="9829799" y="3246438"/>
            <a:ext cx="4114800" cy="365125"/>
          </a:xfrm>
        </p:spPr>
        <p:txBody>
          <a:bodyPr/>
          <a:lstStyle>
            <a:lvl1pPr algn="ctr">
              <a:defRPr sz="1400"/>
            </a:lvl1pPr>
          </a:lstStyle>
          <a:p>
            <a:r>
              <a:rPr lang="en-ID"/>
              <a:t>PRINCIPLE OF CRYPTOGRAPHY</a:t>
            </a:r>
            <a:endParaRPr lang="en-ID" dirty="0"/>
          </a:p>
        </p:txBody>
      </p:sp>
      <p:sp>
        <p:nvSpPr>
          <p:cNvPr id="8" name="Text Placeholder 7">
            <a:extLst>
              <a:ext uri="{FF2B5EF4-FFF2-40B4-BE49-F238E27FC236}">
                <a16:creationId xmlns:a16="http://schemas.microsoft.com/office/drawing/2014/main" id="{535AAFEA-9797-719F-034E-1443278D0DB8}"/>
              </a:ext>
            </a:extLst>
          </p:cNvPr>
          <p:cNvSpPr>
            <a:spLocks noGrp="1"/>
          </p:cNvSpPr>
          <p:nvPr>
            <p:ph type="body" sz="quarter" idx="12"/>
          </p:nvPr>
        </p:nvSpPr>
        <p:spPr>
          <a:xfrm>
            <a:off x="587064" y="831519"/>
            <a:ext cx="5508625" cy="1282063"/>
          </a:xfrm>
        </p:spPr>
        <p:txBody>
          <a:bodyPr anchor="b" anchorCtr="0">
            <a:noAutofit/>
          </a:bodyPr>
          <a:lstStyle>
            <a:lvl1pPr>
              <a:lnSpc>
                <a:spcPct val="150000"/>
              </a:lnSpc>
              <a:spcBef>
                <a:spcPts val="0"/>
              </a:spcBef>
              <a:defRPr sz="1800"/>
            </a:lvl1pPr>
          </a:lstStyle>
          <a:p>
            <a:pPr lvl="0"/>
            <a:r>
              <a:rPr lang="en-US" dirty="0"/>
              <a:t>Click to edit Master text styles</a:t>
            </a:r>
          </a:p>
        </p:txBody>
      </p:sp>
      <p:cxnSp>
        <p:nvCxnSpPr>
          <p:cNvPr id="6" name="Straight Connector 5">
            <a:extLst>
              <a:ext uri="{FF2B5EF4-FFF2-40B4-BE49-F238E27FC236}">
                <a16:creationId xmlns:a16="http://schemas.microsoft.com/office/drawing/2014/main" id="{5CE0C2E3-CA8C-11A5-4187-F0CF961435E7}"/>
              </a:ext>
            </a:extLst>
          </p:cNvPr>
          <p:cNvCxnSpPr>
            <a:cxnSpLocks/>
          </p:cNvCxnSpPr>
          <p:nvPr userDrawn="1"/>
        </p:nvCxnSpPr>
        <p:spPr>
          <a:xfrm>
            <a:off x="587375" y="2476017"/>
            <a:ext cx="1440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7371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01V2">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87064" y="2838451"/>
            <a:ext cx="10873099" cy="3435348"/>
          </a:xfrm>
        </p:spPr>
        <p:txBody>
          <a:bodyPr anchor="t">
            <a:noAutofit/>
          </a:bodyPr>
          <a:lstStyle>
            <a:lvl1pPr algn="l">
              <a:defRPr sz="5400">
                <a:solidFill>
                  <a:schemeClr val="bg1"/>
                </a:solidFill>
              </a:defRPr>
            </a:lvl1pPr>
          </a:lstStyle>
          <a:p>
            <a:r>
              <a:rPr lang="en-US" dirty="0"/>
              <a:t>Click to edit Master title style</a:t>
            </a:r>
          </a:p>
        </p:txBody>
      </p:sp>
      <p:sp>
        <p:nvSpPr>
          <p:cNvPr id="5" name="Footer Placeholder 4"/>
          <p:cNvSpPr>
            <a:spLocks noGrp="1"/>
          </p:cNvSpPr>
          <p:nvPr>
            <p:ph type="ftr" sz="quarter" idx="11"/>
          </p:nvPr>
        </p:nvSpPr>
        <p:spPr>
          <a:xfrm rot="16200000">
            <a:off x="9829799" y="3246438"/>
            <a:ext cx="4114800" cy="365125"/>
          </a:xfrm>
        </p:spPr>
        <p:txBody>
          <a:bodyPr/>
          <a:lstStyle>
            <a:lvl1pPr algn="ctr">
              <a:defRPr sz="1400"/>
            </a:lvl1pPr>
          </a:lstStyle>
          <a:p>
            <a:r>
              <a:rPr lang="en-ID"/>
              <a:t>PRINCIPLE OF CRYPTOGRAPHY</a:t>
            </a:r>
            <a:endParaRPr lang="en-ID" dirty="0"/>
          </a:p>
        </p:txBody>
      </p:sp>
      <p:sp>
        <p:nvSpPr>
          <p:cNvPr id="8" name="Text Placeholder 7">
            <a:extLst>
              <a:ext uri="{FF2B5EF4-FFF2-40B4-BE49-F238E27FC236}">
                <a16:creationId xmlns:a16="http://schemas.microsoft.com/office/drawing/2014/main" id="{535AAFEA-9797-719F-034E-1443278D0DB8}"/>
              </a:ext>
            </a:extLst>
          </p:cNvPr>
          <p:cNvSpPr>
            <a:spLocks noGrp="1"/>
          </p:cNvSpPr>
          <p:nvPr>
            <p:ph type="body" sz="quarter" idx="12"/>
          </p:nvPr>
        </p:nvSpPr>
        <p:spPr>
          <a:xfrm>
            <a:off x="587064" y="831519"/>
            <a:ext cx="5508625" cy="1282063"/>
          </a:xfrm>
        </p:spPr>
        <p:txBody>
          <a:bodyPr anchor="b" anchorCtr="0">
            <a:noAutofit/>
          </a:bodyPr>
          <a:lstStyle>
            <a:lvl1pPr>
              <a:lnSpc>
                <a:spcPct val="150000"/>
              </a:lnSpc>
              <a:spcBef>
                <a:spcPts val="0"/>
              </a:spcBef>
              <a:defRPr sz="1800">
                <a:solidFill>
                  <a:schemeClr val="bg1"/>
                </a:solidFill>
              </a:defRPr>
            </a:lvl1pPr>
          </a:lstStyle>
          <a:p>
            <a:pPr lvl="0"/>
            <a:r>
              <a:rPr lang="en-US" dirty="0"/>
              <a:t>Click to edit Master text styles</a:t>
            </a:r>
          </a:p>
        </p:txBody>
      </p:sp>
      <p:cxnSp>
        <p:nvCxnSpPr>
          <p:cNvPr id="6" name="Straight Connector 5">
            <a:extLst>
              <a:ext uri="{FF2B5EF4-FFF2-40B4-BE49-F238E27FC236}">
                <a16:creationId xmlns:a16="http://schemas.microsoft.com/office/drawing/2014/main" id="{5CE0C2E3-CA8C-11A5-4187-F0CF961435E7}"/>
              </a:ext>
            </a:extLst>
          </p:cNvPr>
          <p:cNvCxnSpPr>
            <a:cxnSpLocks/>
          </p:cNvCxnSpPr>
          <p:nvPr userDrawn="1"/>
        </p:nvCxnSpPr>
        <p:spPr>
          <a:xfrm>
            <a:off x="587375" y="2476017"/>
            <a:ext cx="1440000" cy="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3858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01V3">
    <p:bg>
      <p:bgPr>
        <a:solidFill>
          <a:schemeClr val="accent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D50A003-06D7-6548-EAC3-0CF58A9B74C9}"/>
              </a:ext>
            </a:extLst>
          </p:cNvPr>
          <p:cNvSpPr>
            <a:spLocks noGrp="1"/>
          </p:cNvSpPr>
          <p:nvPr>
            <p:ph type="pic" sz="quarter" idx="13"/>
          </p:nvPr>
        </p:nvSpPr>
        <p:spPr>
          <a:xfrm>
            <a:off x="0" y="0"/>
            <a:ext cx="11582400" cy="2834640"/>
          </a:xfrm>
          <a:custGeom>
            <a:avLst/>
            <a:gdLst>
              <a:gd name="connsiteX0" fmla="*/ 0 w 11582400"/>
              <a:gd name="connsiteY0" fmla="*/ 0 h 2834640"/>
              <a:gd name="connsiteX1" fmla="*/ 11582400 w 11582400"/>
              <a:gd name="connsiteY1" fmla="*/ 0 h 2834640"/>
              <a:gd name="connsiteX2" fmla="*/ 11582400 w 11582400"/>
              <a:gd name="connsiteY2" fmla="*/ 2834640 h 2834640"/>
              <a:gd name="connsiteX3" fmla="*/ 0 w 11582400"/>
              <a:gd name="connsiteY3" fmla="*/ 2834640 h 2834640"/>
            </a:gdLst>
            <a:ahLst/>
            <a:cxnLst>
              <a:cxn ang="0">
                <a:pos x="connsiteX0" y="connsiteY0"/>
              </a:cxn>
              <a:cxn ang="0">
                <a:pos x="connsiteX1" y="connsiteY1"/>
              </a:cxn>
              <a:cxn ang="0">
                <a:pos x="connsiteX2" y="connsiteY2"/>
              </a:cxn>
              <a:cxn ang="0">
                <a:pos x="connsiteX3" y="connsiteY3"/>
              </a:cxn>
            </a:cxnLst>
            <a:rect l="l" t="t" r="r" b="b"/>
            <a:pathLst>
              <a:path w="11582400" h="2834640">
                <a:moveTo>
                  <a:pt x="0" y="0"/>
                </a:moveTo>
                <a:lnTo>
                  <a:pt x="11582400" y="0"/>
                </a:lnTo>
                <a:lnTo>
                  <a:pt x="11582400" y="2834640"/>
                </a:lnTo>
                <a:lnTo>
                  <a:pt x="0" y="2834640"/>
                </a:lnTo>
                <a:close/>
              </a:path>
            </a:pathLst>
          </a:custGeom>
        </p:spPr>
        <p:txBody>
          <a:bodyPr wrap="square">
            <a:noAutofit/>
          </a:bodyPr>
          <a:lstStyle/>
          <a:p>
            <a:endParaRPr lang="en-US" dirty="0"/>
          </a:p>
        </p:txBody>
      </p:sp>
      <p:sp>
        <p:nvSpPr>
          <p:cNvPr id="2" name="Title 1"/>
          <p:cNvSpPr>
            <a:spLocks noGrp="1"/>
          </p:cNvSpPr>
          <p:nvPr>
            <p:ph type="ctrTitle"/>
          </p:nvPr>
        </p:nvSpPr>
        <p:spPr>
          <a:xfrm>
            <a:off x="587064" y="3093720"/>
            <a:ext cx="10873099" cy="2448863"/>
          </a:xfrm>
        </p:spPr>
        <p:txBody>
          <a:bodyPr anchor="b">
            <a:noAutofit/>
          </a:bodyPr>
          <a:lstStyle>
            <a:lvl1pPr algn="l">
              <a:defRPr sz="5400">
                <a:solidFill>
                  <a:schemeClr val="bg1"/>
                </a:solidFill>
              </a:defRPr>
            </a:lvl1pPr>
          </a:lstStyle>
          <a:p>
            <a:r>
              <a:rPr lang="en-US" dirty="0"/>
              <a:t>Click to edit Master title style</a:t>
            </a:r>
          </a:p>
        </p:txBody>
      </p:sp>
      <p:sp>
        <p:nvSpPr>
          <p:cNvPr id="5" name="Footer Placeholder 4"/>
          <p:cNvSpPr>
            <a:spLocks noGrp="1"/>
          </p:cNvSpPr>
          <p:nvPr>
            <p:ph type="ftr" sz="quarter" idx="11"/>
          </p:nvPr>
        </p:nvSpPr>
        <p:spPr>
          <a:xfrm rot="16200000">
            <a:off x="9829799" y="3246438"/>
            <a:ext cx="4114800" cy="365125"/>
          </a:xfrm>
        </p:spPr>
        <p:txBody>
          <a:bodyPr/>
          <a:lstStyle>
            <a:lvl1pPr algn="ctr">
              <a:defRPr sz="1400"/>
            </a:lvl1pPr>
          </a:lstStyle>
          <a:p>
            <a:r>
              <a:rPr lang="en-ID"/>
              <a:t>PRINCIPLE OF CRYPTOGRAPHY</a:t>
            </a:r>
            <a:endParaRPr lang="en-ID" dirty="0"/>
          </a:p>
        </p:txBody>
      </p:sp>
      <p:cxnSp>
        <p:nvCxnSpPr>
          <p:cNvPr id="6" name="Straight Connector 5">
            <a:extLst>
              <a:ext uri="{FF2B5EF4-FFF2-40B4-BE49-F238E27FC236}">
                <a16:creationId xmlns:a16="http://schemas.microsoft.com/office/drawing/2014/main" id="{5CE0C2E3-CA8C-11A5-4187-F0CF961435E7}"/>
              </a:ext>
            </a:extLst>
          </p:cNvPr>
          <p:cNvCxnSpPr>
            <a:cxnSpLocks/>
          </p:cNvCxnSpPr>
          <p:nvPr userDrawn="1"/>
        </p:nvCxnSpPr>
        <p:spPr>
          <a:xfrm>
            <a:off x="587375" y="5678322"/>
            <a:ext cx="1634762" cy="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535AAFEA-9797-719F-034E-1443278D0DB8}"/>
              </a:ext>
            </a:extLst>
          </p:cNvPr>
          <p:cNvSpPr>
            <a:spLocks noGrp="1"/>
          </p:cNvSpPr>
          <p:nvPr>
            <p:ph type="body" sz="quarter" idx="12"/>
          </p:nvPr>
        </p:nvSpPr>
        <p:spPr>
          <a:xfrm>
            <a:off x="587064" y="5814062"/>
            <a:ext cx="10873099" cy="459738"/>
          </a:xfrm>
        </p:spPr>
        <p:txBody>
          <a:bodyPr anchor="b" anchorCtr="0">
            <a:noAutofit/>
          </a:bodyPr>
          <a:lstStyle>
            <a:lvl1pPr>
              <a:lnSpc>
                <a:spcPct val="150000"/>
              </a:lnSpc>
              <a:spcBef>
                <a:spcPts val="0"/>
              </a:spcBef>
              <a:defRPr sz="18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459083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S02V1">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rot="16200000">
            <a:off x="9829799" y="3246438"/>
            <a:ext cx="4114800" cy="365125"/>
          </a:xfrm>
        </p:spPr>
        <p:txBody>
          <a:bodyPr/>
          <a:lstStyle>
            <a:lvl1pPr algn="ctr">
              <a:defRPr sz="1400"/>
            </a:lvl1pPr>
          </a:lstStyle>
          <a:p>
            <a:r>
              <a:rPr lang="en-ID"/>
              <a:t>PRINCIPLE OF CRYPTOGRAPHY</a:t>
            </a:r>
            <a:endParaRPr lang="en-ID" dirty="0"/>
          </a:p>
        </p:txBody>
      </p:sp>
      <p:sp>
        <p:nvSpPr>
          <p:cNvPr id="3" name="Text Placeholder 7">
            <a:extLst>
              <a:ext uri="{FF2B5EF4-FFF2-40B4-BE49-F238E27FC236}">
                <a16:creationId xmlns:a16="http://schemas.microsoft.com/office/drawing/2014/main" id="{4986CB4B-8D0F-4F5D-E6A8-37A1BE8D903C}"/>
              </a:ext>
            </a:extLst>
          </p:cNvPr>
          <p:cNvSpPr>
            <a:spLocks noGrp="1"/>
          </p:cNvSpPr>
          <p:nvPr>
            <p:ph type="body" sz="quarter" idx="12"/>
          </p:nvPr>
        </p:nvSpPr>
        <p:spPr>
          <a:xfrm>
            <a:off x="587064" y="4427242"/>
            <a:ext cx="9577699" cy="1282063"/>
          </a:xfrm>
        </p:spPr>
        <p:txBody>
          <a:bodyPr anchor="t" anchorCtr="0">
            <a:noAutofit/>
          </a:bodyPr>
          <a:lstStyle>
            <a:lvl1pPr>
              <a:lnSpc>
                <a:spcPct val="150000"/>
              </a:lnSpc>
              <a:spcBef>
                <a:spcPts val="0"/>
              </a:spcBef>
              <a:defRPr sz="1800"/>
            </a:lvl1pPr>
          </a:lstStyle>
          <a:p>
            <a:pPr lvl="0"/>
            <a:r>
              <a:rPr lang="en-US" dirty="0"/>
              <a:t>Click to edit Master text styles</a:t>
            </a:r>
          </a:p>
        </p:txBody>
      </p:sp>
      <p:cxnSp>
        <p:nvCxnSpPr>
          <p:cNvPr id="4" name="Straight Connector 3">
            <a:extLst>
              <a:ext uri="{FF2B5EF4-FFF2-40B4-BE49-F238E27FC236}">
                <a16:creationId xmlns:a16="http://schemas.microsoft.com/office/drawing/2014/main" id="{C6711E10-61DA-0C4E-6449-6C1C595C3EE0}"/>
              </a:ext>
            </a:extLst>
          </p:cNvPr>
          <p:cNvCxnSpPr>
            <a:cxnSpLocks/>
          </p:cNvCxnSpPr>
          <p:nvPr userDrawn="1"/>
        </p:nvCxnSpPr>
        <p:spPr>
          <a:xfrm>
            <a:off x="587375" y="4272740"/>
            <a:ext cx="1440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36501A14-3AE7-B43F-7906-530D98D6A58C}"/>
              </a:ext>
            </a:extLst>
          </p:cNvPr>
          <p:cNvSpPr>
            <a:spLocks noGrp="1"/>
          </p:cNvSpPr>
          <p:nvPr>
            <p:ph type="ctrTitle"/>
          </p:nvPr>
        </p:nvSpPr>
        <p:spPr>
          <a:xfrm>
            <a:off x="587064" y="831519"/>
            <a:ext cx="9577699" cy="3286719"/>
          </a:xfrm>
        </p:spPr>
        <p:txBody>
          <a:bodyPr anchor="b">
            <a:noAutofit/>
          </a:bodyPr>
          <a:lstStyle>
            <a:lvl1pPr algn="l">
              <a:defRPr sz="4400"/>
            </a:lvl1pPr>
          </a:lstStyle>
          <a:p>
            <a:r>
              <a:rPr lang="en-US" dirty="0"/>
              <a:t>Click to edit Master title style</a:t>
            </a:r>
          </a:p>
        </p:txBody>
      </p:sp>
    </p:spTree>
    <p:extLst>
      <p:ext uri="{BB962C8B-B14F-4D97-AF65-F5344CB8AC3E}">
        <p14:creationId xmlns:p14="http://schemas.microsoft.com/office/powerpoint/2010/main" val="500300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S02V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049471-C428-2E5D-E04D-53197496D0C1}"/>
              </a:ext>
            </a:extLst>
          </p:cNvPr>
          <p:cNvSpPr/>
          <p:nvPr userDrawn="1"/>
        </p:nvSpPr>
        <p:spPr>
          <a:xfrm>
            <a:off x="0" y="1371599"/>
            <a:ext cx="11604625" cy="41148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p>
        </p:txBody>
      </p:sp>
      <p:sp>
        <p:nvSpPr>
          <p:cNvPr id="5" name="Footer Placeholder 4"/>
          <p:cNvSpPr>
            <a:spLocks noGrp="1"/>
          </p:cNvSpPr>
          <p:nvPr>
            <p:ph type="ftr" sz="quarter" idx="11"/>
          </p:nvPr>
        </p:nvSpPr>
        <p:spPr>
          <a:xfrm rot="16200000">
            <a:off x="9829799" y="3246438"/>
            <a:ext cx="4114800" cy="365125"/>
          </a:xfrm>
        </p:spPr>
        <p:txBody>
          <a:bodyPr/>
          <a:lstStyle>
            <a:lvl1pPr algn="ctr">
              <a:defRPr sz="1400"/>
            </a:lvl1pPr>
          </a:lstStyle>
          <a:p>
            <a:r>
              <a:rPr lang="en-ID"/>
              <a:t>PRINCIPLE OF CRYPTOGRAPHY</a:t>
            </a:r>
            <a:endParaRPr lang="en-ID" dirty="0"/>
          </a:p>
        </p:txBody>
      </p:sp>
      <p:sp>
        <p:nvSpPr>
          <p:cNvPr id="3" name="Text Placeholder 7">
            <a:extLst>
              <a:ext uri="{FF2B5EF4-FFF2-40B4-BE49-F238E27FC236}">
                <a16:creationId xmlns:a16="http://schemas.microsoft.com/office/drawing/2014/main" id="{4986CB4B-8D0F-4F5D-E6A8-37A1BE8D903C}"/>
              </a:ext>
            </a:extLst>
          </p:cNvPr>
          <p:cNvSpPr>
            <a:spLocks noGrp="1"/>
          </p:cNvSpPr>
          <p:nvPr>
            <p:ph type="body" sz="quarter" idx="12"/>
          </p:nvPr>
        </p:nvSpPr>
        <p:spPr>
          <a:xfrm>
            <a:off x="587064" y="4343423"/>
            <a:ext cx="10873099" cy="777218"/>
          </a:xfrm>
        </p:spPr>
        <p:txBody>
          <a:bodyPr anchor="t" anchorCtr="0">
            <a:noAutofit/>
          </a:bodyPr>
          <a:lstStyle>
            <a:lvl1pPr>
              <a:lnSpc>
                <a:spcPct val="100000"/>
              </a:lnSpc>
              <a:spcBef>
                <a:spcPts val="0"/>
              </a:spcBef>
              <a:defRPr sz="1800">
                <a:solidFill>
                  <a:schemeClr val="bg1"/>
                </a:solidFill>
              </a:defRPr>
            </a:lvl1pPr>
          </a:lstStyle>
          <a:p>
            <a:pPr lvl="0"/>
            <a:r>
              <a:rPr lang="en-US" dirty="0"/>
              <a:t>Click to edit Master text styles</a:t>
            </a:r>
          </a:p>
        </p:txBody>
      </p:sp>
      <p:cxnSp>
        <p:nvCxnSpPr>
          <p:cNvPr id="4" name="Straight Connector 3">
            <a:extLst>
              <a:ext uri="{FF2B5EF4-FFF2-40B4-BE49-F238E27FC236}">
                <a16:creationId xmlns:a16="http://schemas.microsoft.com/office/drawing/2014/main" id="{C6711E10-61DA-0C4E-6449-6C1C595C3EE0}"/>
              </a:ext>
            </a:extLst>
          </p:cNvPr>
          <p:cNvCxnSpPr>
            <a:cxnSpLocks/>
          </p:cNvCxnSpPr>
          <p:nvPr userDrawn="1"/>
        </p:nvCxnSpPr>
        <p:spPr>
          <a:xfrm>
            <a:off x="587375" y="4188920"/>
            <a:ext cx="1440000" cy="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36501A14-3AE7-B43F-7906-530D98D6A58C}"/>
              </a:ext>
            </a:extLst>
          </p:cNvPr>
          <p:cNvSpPr>
            <a:spLocks noGrp="1"/>
          </p:cNvSpPr>
          <p:nvPr>
            <p:ph type="ctrTitle"/>
          </p:nvPr>
        </p:nvSpPr>
        <p:spPr>
          <a:xfrm>
            <a:off x="587064" y="1775460"/>
            <a:ext cx="10873099" cy="2258958"/>
          </a:xfrm>
        </p:spPr>
        <p:txBody>
          <a:bodyPr anchor="b">
            <a:noAutofit/>
          </a:bodyPr>
          <a:lstStyle>
            <a:lvl1pPr algn="l">
              <a:defRPr sz="4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762712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S02V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049471-C428-2E5D-E04D-53197496D0C1}"/>
              </a:ext>
            </a:extLst>
          </p:cNvPr>
          <p:cNvSpPr/>
          <p:nvPr userDrawn="1"/>
        </p:nvSpPr>
        <p:spPr>
          <a:xfrm>
            <a:off x="1" y="4343423"/>
            <a:ext cx="11060906" cy="8686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p>
        </p:txBody>
      </p:sp>
      <p:sp>
        <p:nvSpPr>
          <p:cNvPr id="5" name="Footer Placeholder 4"/>
          <p:cNvSpPr>
            <a:spLocks noGrp="1"/>
          </p:cNvSpPr>
          <p:nvPr>
            <p:ph type="ftr" sz="quarter" idx="11"/>
          </p:nvPr>
        </p:nvSpPr>
        <p:spPr>
          <a:xfrm rot="16200000">
            <a:off x="9829799" y="3246438"/>
            <a:ext cx="4114800" cy="365125"/>
          </a:xfrm>
        </p:spPr>
        <p:txBody>
          <a:bodyPr/>
          <a:lstStyle>
            <a:lvl1pPr algn="ctr">
              <a:defRPr sz="1400"/>
            </a:lvl1pPr>
          </a:lstStyle>
          <a:p>
            <a:r>
              <a:rPr lang="en-ID"/>
              <a:t>PRINCIPLE OF CRYPTOGRAPHY</a:t>
            </a:r>
            <a:endParaRPr lang="en-ID" dirty="0"/>
          </a:p>
        </p:txBody>
      </p:sp>
      <p:sp>
        <p:nvSpPr>
          <p:cNvPr id="3" name="Text Placeholder 7">
            <a:extLst>
              <a:ext uri="{FF2B5EF4-FFF2-40B4-BE49-F238E27FC236}">
                <a16:creationId xmlns:a16="http://schemas.microsoft.com/office/drawing/2014/main" id="{4986CB4B-8D0F-4F5D-E6A8-37A1BE8D903C}"/>
              </a:ext>
            </a:extLst>
          </p:cNvPr>
          <p:cNvSpPr>
            <a:spLocks noGrp="1"/>
          </p:cNvSpPr>
          <p:nvPr>
            <p:ph type="body" sz="quarter" idx="12"/>
          </p:nvPr>
        </p:nvSpPr>
        <p:spPr>
          <a:xfrm>
            <a:off x="587065" y="4389136"/>
            <a:ext cx="5508936" cy="777218"/>
          </a:xfrm>
        </p:spPr>
        <p:txBody>
          <a:bodyPr anchor="t" anchorCtr="0">
            <a:noAutofit/>
          </a:bodyPr>
          <a:lstStyle>
            <a:lvl1pPr>
              <a:lnSpc>
                <a:spcPct val="100000"/>
              </a:lnSpc>
              <a:spcBef>
                <a:spcPts val="0"/>
              </a:spcBef>
              <a:defRPr sz="1800">
                <a:solidFill>
                  <a:schemeClr val="bg1"/>
                </a:solidFill>
              </a:defRPr>
            </a:lvl1pPr>
          </a:lstStyle>
          <a:p>
            <a:pPr lvl="0"/>
            <a:r>
              <a:rPr lang="en-US" dirty="0"/>
              <a:t>Click to edit Master text styles</a:t>
            </a:r>
          </a:p>
        </p:txBody>
      </p:sp>
      <p:cxnSp>
        <p:nvCxnSpPr>
          <p:cNvPr id="4" name="Straight Connector 3">
            <a:extLst>
              <a:ext uri="{FF2B5EF4-FFF2-40B4-BE49-F238E27FC236}">
                <a16:creationId xmlns:a16="http://schemas.microsoft.com/office/drawing/2014/main" id="{C6711E10-61DA-0C4E-6449-6C1C595C3EE0}"/>
              </a:ext>
            </a:extLst>
          </p:cNvPr>
          <p:cNvCxnSpPr>
            <a:cxnSpLocks/>
          </p:cNvCxnSpPr>
          <p:nvPr userDrawn="1"/>
        </p:nvCxnSpPr>
        <p:spPr>
          <a:xfrm>
            <a:off x="587375" y="4188920"/>
            <a:ext cx="1440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36501A14-3AE7-B43F-7906-530D98D6A58C}"/>
              </a:ext>
            </a:extLst>
          </p:cNvPr>
          <p:cNvSpPr>
            <a:spLocks noGrp="1"/>
          </p:cNvSpPr>
          <p:nvPr>
            <p:ph type="ctrTitle"/>
          </p:nvPr>
        </p:nvSpPr>
        <p:spPr>
          <a:xfrm>
            <a:off x="587065" y="1249683"/>
            <a:ext cx="5508936" cy="2784735"/>
          </a:xfrm>
        </p:spPr>
        <p:txBody>
          <a:bodyPr anchor="b">
            <a:noAutofit/>
          </a:bodyPr>
          <a:lstStyle>
            <a:lvl1pPr algn="l">
              <a:defRPr sz="4400">
                <a:solidFill>
                  <a:schemeClr val="tx1"/>
                </a:solidFill>
              </a:defRPr>
            </a:lvl1pPr>
          </a:lstStyle>
          <a:p>
            <a:r>
              <a:rPr lang="en-US" dirty="0"/>
              <a:t>Click to edit Master title style</a:t>
            </a:r>
          </a:p>
        </p:txBody>
      </p:sp>
      <p:sp>
        <p:nvSpPr>
          <p:cNvPr id="8" name="Picture Placeholder 7">
            <a:extLst>
              <a:ext uri="{FF2B5EF4-FFF2-40B4-BE49-F238E27FC236}">
                <a16:creationId xmlns:a16="http://schemas.microsoft.com/office/drawing/2014/main" id="{383510C1-97DA-651B-B07A-057B868FC349}"/>
              </a:ext>
            </a:extLst>
          </p:cNvPr>
          <p:cNvSpPr>
            <a:spLocks noGrp="1"/>
          </p:cNvSpPr>
          <p:nvPr>
            <p:ph type="pic" sz="quarter" idx="13"/>
          </p:nvPr>
        </p:nvSpPr>
        <p:spPr>
          <a:xfrm>
            <a:off x="6603206" y="584201"/>
            <a:ext cx="4457700" cy="5689599"/>
          </a:xfrm>
        </p:spPr>
        <p:txBody>
          <a:bodyPr/>
          <a:lstStyle>
            <a:lvl1pPr algn="ctr">
              <a:defRPr/>
            </a:lvl1pPr>
          </a:lstStyle>
          <a:p>
            <a:endParaRPr lang="en-US"/>
          </a:p>
        </p:txBody>
      </p:sp>
    </p:spTree>
    <p:extLst>
      <p:ext uri="{BB962C8B-B14F-4D97-AF65-F5344CB8AC3E}">
        <p14:creationId xmlns:p14="http://schemas.microsoft.com/office/powerpoint/2010/main" val="2305055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S03V1">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5902CC6-0866-F6F1-FFC1-330B30DD7393}"/>
              </a:ext>
            </a:extLst>
          </p:cNvPr>
          <p:cNvSpPr>
            <a:spLocks noGrp="1"/>
          </p:cNvSpPr>
          <p:nvPr>
            <p:ph type="ftr" sz="quarter" idx="10"/>
          </p:nvPr>
        </p:nvSpPr>
        <p:spPr/>
        <p:txBody>
          <a:bodyPr/>
          <a:lstStyle/>
          <a:p>
            <a:r>
              <a:rPr lang="en-ID"/>
              <a:t>PRINCIPLE OF CRYPTOGRAPHY</a:t>
            </a:r>
            <a:endParaRPr lang="en-ID" dirty="0"/>
          </a:p>
        </p:txBody>
      </p:sp>
      <p:sp>
        <p:nvSpPr>
          <p:cNvPr id="16" name="Text Placeholder 6">
            <a:extLst>
              <a:ext uri="{FF2B5EF4-FFF2-40B4-BE49-F238E27FC236}">
                <a16:creationId xmlns:a16="http://schemas.microsoft.com/office/drawing/2014/main" id="{22565141-98A0-A85E-E6F5-11BE0B52493A}"/>
              </a:ext>
            </a:extLst>
          </p:cNvPr>
          <p:cNvSpPr>
            <a:spLocks noGrp="1"/>
          </p:cNvSpPr>
          <p:nvPr>
            <p:ph type="body" sz="quarter" idx="31" hasCustomPrompt="1"/>
          </p:nvPr>
        </p:nvSpPr>
        <p:spPr>
          <a:xfrm>
            <a:off x="596899" y="1714500"/>
            <a:ext cx="131763" cy="720000"/>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000" dirty="0">
                <a:solidFill>
                  <a:schemeClr val="lt1">
                    <a:alpha val="0"/>
                  </a:schemeClr>
                </a:solidFill>
              </a:defRPr>
            </a:lvl1pPr>
          </a:lstStyle>
          <a:p>
            <a:pPr lvl="0" algn="ctr" defTabSz="914400"/>
            <a:r>
              <a:rPr lang="en-US" dirty="0"/>
              <a:t>.</a:t>
            </a:r>
          </a:p>
        </p:txBody>
      </p:sp>
      <p:sp>
        <p:nvSpPr>
          <p:cNvPr id="10" name="Title 1">
            <a:extLst>
              <a:ext uri="{FF2B5EF4-FFF2-40B4-BE49-F238E27FC236}">
                <a16:creationId xmlns:a16="http://schemas.microsoft.com/office/drawing/2014/main" id="{8A48DDE3-2ACF-89DD-48C0-FA7D186233FF}"/>
              </a:ext>
            </a:extLst>
          </p:cNvPr>
          <p:cNvSpPr>
            <a:spLocks noGrp="1"/>
          </p:cNvSpPr>
          <p:nvPr>
            <p:ph type="title"/>
          </p:nvPr>
        </p:nvSpPr>
        <p:spPr>
          <a:xfrm>
            <a:off x="584200" y="584200"/>
            <a:ext cx="9565746" cy="772070"/>
          </a:xfrm>
        </p:spPr>
        <p:txBody>
          <a:bodyPr anchor="t">
            <a:noAutofit/>
          </a:bodyPr>
          <a:lstStyle>
            <a:lvl1pPr algn="l">
              <a:defRPr/>
            </a:lvl1pPr>
          </a:lstStyle>
          <a:p>
            <a:r>
              <a:rPr lang="en-US" dirty="0"/>
              <a:t>Click to edit Master title style</a:t>
            </a:r>
            <a:endParaRPr lang="en-UZ" dirty="0"/>
          </a:p>
        </p:txBody>
      </p:sp>
      <p:sp>
        <p:nvSpPr>
          <p:cNvPr id="19" name="Text Placeholder 6">
            <a:extLst>
              <a:ext uri="{FF2B5EF4-FFF2-40B4-BE49-F238E27FC236}">
                <a16:creationId xmlns:a16="http://schemas.microsoft.com/office/drawing/2014/main" id="{E6DDC03C-6E31-C60F-C43F-90655F7B07E1}"/>
              </a:ext>
            </a:extLst>
          </p:cNvPr>
          <p:cNvSpPr>
            <a:spLocks noGrp="1"/>
          </p:cNvSpPr>
          <p:nvPr>
            <p:ph type="body" sz="quarter" idx="33"/>
          </p:nvPr>
        </p:nvSpPr>
        <p:spPr>
          <a:xfrm>
            <a:off x="779847" y="1714500"/>
            <a:ext cx="4927534" cy="720000"/>
          </a:xfrm>
        </p:spPr>
        <p:txBody>
          <a:bodyPr anchor="ctr">
            <a:noAutofit/>
          </a:bodyPr>
          <a:lstStyle>
            <a:lvl1pPr>
              <a:lnSpc>
                <a:spcPct val="100000"/>
              </a:lnSpc>
              <a:defRPr sz="1800" b="1"/>
            </a:lvl1pPr>
          </a:lstStyle>
          <a:p>
            <a:pPr lvl="0"/>
            <a:r>
              <a:rPr lang="en-US" dirty="0"/>
              <a:t>Click to edit Master text styles</a:t>
            </a:r>
          </a:p>
        </p:txBody>
      </p:sp>
      <p:sp>
        <p:nvSpPr>
          <p:cNvPr id="75" name="Text Placeholder 6">
            <a:extLst>
              <a:ext uri="{FF2B5EF4-FFF2-40B4-BE49-F238E27FC236}">
                <a16:creationId xmlns:a16="http://schemas.microsoft.com/office/drawing/2014/main" id="{7D4C4BB7-423B-F3EC-C764-725FD2AD8EF5}"/>
              </a:ext>
            </a:extLst>
          </p:cNvPr>
          <p:cNvSpPr>
            <a:spLocks noGrp="1"/>
          </p:cNvSpPr>
          <p:nvPr>
            <p:ph type="body" sz="quarter" idx="34" hasCustomPrompt="1"/>
          </p:nvPr>
        </p:nvSpPr>
        <p:spPr>
          <a:xfrm>
            <a:off x="596899" y="2994208"/>
            <a:ext cx="131763" cy="720000"/>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000" dirty="0">
                <a:solidFill>
                  <a:schemeClr val="lt1">
                    <a:alpha val="0"/>
                  </a:schemeClr>
                </a:solidFill>
              </a:defRPr>
            </a:lvl1pPr>
          </a:lstStyle>
          <a:p>
            <a:pPr lvl="0" algn="ctr" defTabSz="914400"/>
            <a:r>
              <a:rPr lang="en-US" dirty="0"/>
              <a:t>.</a:t>
            </a:r>
          </a:p>
        </p:txBody>
      </p:sp>
      <p:sp>
        <p:nvSpPr>
          <p:cNvPr id="77" name="Text Placeholder 6">
            <a:extLst>
              <a:ext uri="{FF2B5EF4-FFF2-40B4-BE49-F238E27FC236}">
                <a16:creationId xmlns:a16="http://schemas.microsoft.com/office/drawing/2014/main" id="{0C5F6356-76CD-745B-1EF3-E104BA537C26}"/>
              </a:ext>
            </a:extLst>
          </p:cNvPr>
          <p:cNvSpPr>
            <a:spLocks noGrp="1"/>
          </p:cNvSpPr>
          <p:nvPr>
            <p:ph type="body" sz="quarter" idx="36"/>
          </p:nvPr>
        </p:nvSpPr>
        <p:spPr>
          <a:xfrm>
            <a:off x="779847" y="2994208"/>
            <a:ext cx="4927534" cy="720000"/>
          </a:xfrm>
        </p:spPr>
        <p:txBody>
          <a:bodyPr anchor="ctr">
            <a:noAutofit/>
          </a:bodyPr>
          <a:lstStyle>
            <a:lvl1pPr>
              <a:lnSpc>
                <a:spcPct val="100000"/>
              </a:lnSpc>
              <a:defRPr sz="1800" b="1"/>
            </a:lvl1pPr>
          </a:lstStyle>
          <a:p>
            <a:pPr lvl="0"/>
            <a:r>
              <a:rPr lang="en-US" dirty="0"/>
              <a:t>Click to edit Master text styles</a:t>
            </a:r>
          </a:p>
        </p:txBody>
      </p:sp>
      <p:sp>
        <p:nvSpPr>
          <p:cNvPr id="78" name="Text Placeholder 6">
            <a:extLst>
              <a:ext uri="{FF2B5EF4-FFF2-40B4-BE49-F238E27FC236}">
                <a16:creationId xmlns:a16="http://schemas.microsoft.com/office/drawing/2014/main" id="{A627F56A-4B81-24A1-DB24-AB42F6CBF4BC}"/>
              </a:ext>
            </a:extLst>
          </p:cNvPr>
          <p:cNvSpPr>
            <a:spLocks noGrp="1"/>
          </p:cNvSpPr>
          <p:nvPr>
            <p:ph type="body" sz="quarter" idx="37" hasCustomPrompt="1"/>
          </p:nvPr>
        </p:nvSpPr>
        <p:spPr>
          <a:xfrm>
            <a:off x="596899" y="4273916"/>
            <a:ext cx="131763" cy="720000"/>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000" dirty="0">
                <a:solidFill>
                  <a:schemeClr val="lt1">
                    <a:alpha val="0"/>
                  </a:schemeClr>
                </a:solidFill>
              </a:defRPr>
            </a:lvl1pPr>
          </a:lstStyle>
          <a:p>
            <a:pPr lvl="0" algn="ctr" defTabSz="914400"/>
            <a:r>
              <a:rPr lang="en-US" dirty="0"/>
              <a:t>.</a:t>
            </a:r>
          </a:p>
        </p:txBody>
      </p:sp>
      <p:sp>
        <p:nvSpPr>
          <p:cNvPr id="80" name="Text Placeholder 6">
            <a:extLst>
              <a:ext uri="{FF2B5EF4-FFF2-40B4-BE49-F238E27FC236}">
                <a16:creationId xmlns:a16="http://schemas.microsoft.com/office/drawing/2014/main" id="{6D9A157E-C0E5-32DE-85E5-C401D3BB465F}"/>
              </a:ext>
            </a:extLst>
          </p:cNvPr>
          <p:cNvSpPr>
            <a:spLocks noGrp="1"/>
          </p:cNvSpPr>
          <p:nvPr>
            <p:ph type="body" sz="quarter" idx="39"/>
          </p:nvPr>
        </p:nvSpPr>
        <p:spPr>
          <a:xfrm>
            <a:off x="779847" y="4273916"/>
            <a:ext cx="4927534" cy="720000"/>
          </a:xfrm>
        </p:spPr>
        <p:txBody>
          <a:bodyPr anchor="ctr">
            <a:noAutofit/>
          </a:bodyPr>
          <a:lstStyle>
            <a:lvl1pPr>
              <a:lnSpc>
                <a:spcPct val="100000"/>
              </a:lnSpc>
              <a:defRPr sz="1800" b="1"/>
            </a:lvl1pPr>
          </a:lstStyle>
          <a:p>
            <a:pPr lvl="0"/>
            <a:r>
              <a:rPr lang="en-US" dirty="0"/>
              <a:t>Click to edit Master text styles</a:t>
            </a:r>
          </a:p>
        </p:txBody>
      </p:sp>
      <p:sp>
        <p:nvSpPr>
          <p:cNvPr id="81" name="Text Placeholder 6">
            <a:extLst>
              <a:ext uri="{FF2B5EF4-FFF2-40B4-BE49-F238E27FC236}">
                <a16:creationId xmlns:a16="http://schemas.microsoft.com/office/drawing/2014/main" id="{A49E6391-9979-556E-4E14-4A0CB60327CF}"/>
              </a:ext>
            </a:extLst>
          </p:cNvPr>
          <p:cNvSpPr>
            <a:spLocks noGrp="1"/>
          </p:cNvSpPr>
          <p:nvPr>
            <p:ph type="body" sz="quarter" idx="40" hasCustomPrompt="1"/>
          </p:nvPr>
        </p:nvSpPr>
        <p:spPr>
          <a:xfrm>
            <a:off x="596899" y="5553623"/>
            <a:ext cx="131763" cy="720000"/>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000" dirty="0">
                <a:solidFill>
                  <a:schemeClr val="lt1">
                    <a:alpha val="0"/>
                  </a:schemeClr>
                </a:solidFill>
              </a:defRPr>
            </a:lvl1pPr>
          </a:lstStyle>
          <a:p>
            <a:pPr lvl="0" algn="ctr" defTabSz="914400"/>
            <a:r>
              <a:rPr lang="en-US" dirty="0"/>
              <a:t>.</a:t>
            </a:r>
          </a:p>
        </p:txBody>
      </p:sp>
      <p:sp>
        <p:nvSpPr>
          <p:cNvPr id="83" name="Text Placeholder 6">
            <a:extLst>
              <a:ext uri="{FF2B5EF4-FFF2-40B4-BE49-F238E27FC236}">
                <a16:creationId xmlns:a16="http://schemas.microsoft.com/office/drawing/2014/main" id="{DF1B43B5-0037-C0E8-75FC-51F5BD850230}"/>
              </a:ext>
            </a:extLst>
          </p:cNvPr>
          <p:cNvSpPr>
            <a:spLocks noGrp="1"/>
          </p:cNvSpPr>
          <p:nvPr>
            <p:ph type="body" sz="quarter" idx="42"/>
          </p:nvPr>
        </p:nvSpPr>
        <p:spPr>
          <a:xfrm>
            <a:off x="779847" y="5553623"/>
            <a:ext cx="4927534" cy="720000"/>
          </a:xfrm>
        </p:spPr>
        <p:txBody>
          <a:bodyPr anchor="ctr">
            <a:noAutofit/>
          </a:bodyPr>
          <a:lstStyle>
            <a:lvl1pPr>
              <a:lnSpc>
                <a:spcPct val="100000"/>
              </a:lnSpc>
              <a:defRPr sz="1800" b="1"/>
            </a:lvl1pPr>
          </a:lstStyle>
          <a:p>
            <a:pPr lvl="0"/>
            <a:r>
              <a:rPr lang="en-US" dirty="0"/>
              <a:t>Click to edit Master text styles</a:t>
            </a:r>
          </a:p>
        </p:txBody>
      </p:sp>
      <p:sp>
        <p:nvSpPr>
          <p:cNvPr id="84" name="Text Placeholder 6">
            <a:extLst>
              <a:ext uri="{FF2B5EF4-FFF2-40B4-BE49-F238E27FC236}">
                <a16:creationId xmlns:a16="http://schemas.microsoft.com/office/drawing/2014/main" id="{07C5E25D-D507-6F26-77EB-A84A452F6592}"/>
              </a:ext>
            </a:extLst>
          </p:cNvPr>
          <p:cNvSpPr>
            <a:spLocks noGrp="1"/>
          </p:cNvSpPr>
          <p:nvPr>
            <p:ph type="body" sz="quarter" idx="43" hasCustomPrompt="1"/>
          </p:nvPr>
        </p:nvSpPr>
        <p:spPr>
          <a:xfrm>
            <a:off x="6096000" y="1714500"/>
            <a:ext cx="131763" cy="720000"/>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000" dirty="0">
                <a:solidFill>
                  <a:schemeClr val="lt1">
                    <a:alpha val="0"/>
                  </a:schemeClr>
                </a:solidFill>
              </a:defRPr>
            </a:lvl1pPr>
          </a:lstStyle>
          <a:p>
            <a:pPr lvl="0" algn="ctr" defTabSz="914400"/>
            <a:r>
              <a:rPr lang="en-US" dirty="0"/>
              <a:t>.</a:t>
            </a:r>
          </a:p>
        </p:txBody>
      </p:sp>
      <p:sp>
        <p:nvSpPr>
          <p:cNvPr id="86" name="Text Placeholder 6">
            <a:extLst>
              <a:ext uri="{FF2B5EF4-FFF2-40B4-BE49-F238E27FC236}">
                <a16:creationId xmlns:a16="http://schemas.microsoft.com/office/drawing/2014/main" id="{37DFF38A-E16E-EF41-1EEB-EE005C273CE6}"/>
              </a:ext>
            </a:extLst>
          </p:cNvPr>
          <p:cNvSpPr>
            <a:spLocks noGrp="1"/>
          </p:cNvSpPr>
          <p:nvPr>
            <p:ph type="body" sz="quarter" idx="45"/>
          </p:nvPr>
        </p:nvSpPr>
        <p:spPr>
          <a:xfrm>
            <a:off x="6278948" y="1714500"/>
            <a:ext cx="4927534" cy="720000"/>
          </a:xfrm>
        </p:spPr>
        <p:txBody>
          <a:bodyPr anchor="ctr">
            <a:noAutofit/>
          </a:bodyPr>
          <a:lstStyle>
            <a:lvl1pPr>
              <a:lnSpc>
                <a:spcPct val="100000"/>
              </a:lnSpc>
              <a:defRPr sz="1800" b="1"/>
            </a:lvl1pPr>
          </a:lstStyle>
          <a:p>
            <a:pPr lvl="0"/>
            <a:r>
              <a:rPr lang="en-US" dirty="0"/>
              <a:t>Click to edit Master text styles</a:t>
            </a:r>
          </a:p>
        </p:txBody>
      </p:sp>
      <p:sp>
        <p:nvSpPr>
          <p:cNvPr id="87" name="Text Placeholder 6">
            <a:extLst>
              <a:ext uri="{FF2B5EF4-FFF2-40B4-BE49-F238E27FC236}">
                <a16:creationId xmlns:a16="http://schemas.microsoft.com/office/drawing/2014/main" id="{704D5CCA-654B-FBF8-A4FE-1AB047DD37C7}"/>
              </a:ext>
            </a:extLst>
          </p:cNvPr>
          <p:cNvSpPr>
            <a:spLocks noGrp="1"/>
          </p:cNvSpPr>
          <p:nvPr>
            <p:ph type="body" sz="quarter" idx="46" hasCustomPrompt="1"/>
          </p:nvPr>
        </p:nvSpPr>
        <p:spPr>
          <a:xfrm>
            <a:off x="6096000" y="2994208"/>
            <a:ext cx="131763" cy="720000"/>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000" dirty="0">
                <a:solidFill>
                  <a:schemeClr val="lt1">
                    <a:alpha val="0"/>
                  </a:schemeClr>
                </a:solidFill>
              </a:defRPr>
            </a:lvl1pPr>
          </a:lstStyle>
          <a:p>
            <a:pPr lvl="0" algn="ctr" defTabSz="914400"/>
            <a:r>
              <a:rPr lang="en-US" dirty="0"/>
              <a:t>.</a:t>
            </a:r>
          </a:p>
        </p:txBody>
      </p:sp>
      <p:sp>
        <p:nvSpPr>
          <p:cNvPr id="89" name="Text Placeholder 6">
            <a:extLst>
              <a:ext uri="{FF2B5EF4-FFF2-40B4-BE49-F238E27FC236}">
                <a16:creationId xmlns:a16="http://schemas.microsoft.com/office/drawing/2014/main" id="{ED3067F3-2477-5CAE-8152-4129FDF31A0A}"/>
              </a:ext>
            </a:extLst>
          </p:cNvPr>
          <p:cNvSpPr>
            <a:spLocks noGrp="1"/>
          </p:cNvSpPr>
          <p:nvPr>
            <p:ph type="body" sz="quarter" idx="48"/>
          </p:nvPr>
        </p:nvSpPr>
        <p:spPr>
          <a:xfrm>
            <a:off x="6278948" y="2994208"/>
            <a:ext cx="4927534" cy="720000"/>
          </a:xfrm>
        </p:spPr>
        <p:txBody>
          <a:bodyPr anchor="ctr">
            <a:noAutofit/>
          </a:bodyPr>
          <a:lstStyle>
            <a:lvl1pPr>
              <a:lnSpc>
                <a:spcPct val="100000"/>
              </a:lnSpc>
              <a:defRPr sz="1800" b="1"/>
            </a:lvl1pPr>
          </a:lstStyle>
          <a:p>
            <a:pPr lvl="0"/>
            <a:r>
              <a:rPr lang="en-US" dirty="0"/>
              <a:t>Click to edit Master text styles</a:t>
            </a:r>
          </a:p>
        </p:txBody>
      </p:sp>
      <p:sp>
        <p:nvSpPr>
          <p:cNvPr id="90" name="Text Placeholder 6">
            <a:extLst>
              <a:ext uri="{FF2B5EF4-FFF2-40B4-BE49-F238E27FC236}">
                <a16:creationId xmlns:a16="http://schemas.microsoft.com/office/drawing/2014/main" id="{0082B52F-A460-147C-9108-5EC663AADB4C}"/>
              </a:ext>
            </a:extLst>
          </p:cNvPr>
          <p:cNvSpPr>
            <a:spLocks noGrp="1"/>
          </p:cNvSpPr>
          <p:nvPr>
            <p:ph type="body" sz="quarter" idx="49" hasCustomPrompt="1"/>
          </p:nvPr>
        </p:nvSpPr>
        <p:spPr>
          <a:xfrm>
            <a:off x="6096000" y="4273916"/>
            <a:ext cx="131763" cy="720000"/>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000" dirty="0">
                <a:solidFill>
                  <a:schemeClr val="lt1">
                    <a:alpha val="0"/>
                  </a:schemeClr>
                </a:solidFill>
              </a:defRPr>
            </a:lvl1pPr>
          </a:lstStyle>
          <a:p>
            <a:pPr lvl="0" algn="ctr" defTabSz="914400"/>
            <a:r>
              <a:rPr lang="en-US" dirty="0"/>
              <a:t>.</a:t>
            </a:r>
          </a:p>
        </p:txBody>
      </p:sp>
      <p:sp>
        <p:nvSpPr>
          <p:cNvPr id="92" name="Text Placeholder 6">
            <a:extLst>
              <a:ext uri="{FF2B5EF4-FFF2-40B4-BE49-F238E27FC236}">
                <a16:creationId xmlns:a16="http://schemas.microsoft.com/office/drawing/2014/main" id="{87C199D6-81CD-43DB-CEE3-CCB3455C1CCF}"/>
              </a:ext>
            </a:extLst>
          </p:cNvPr>
          <p:cNvSpPr>
            <a:spLocks noGrp="1"/>
          </p:cNvSpPr>
          <p:nvPr>
            <p:ph type="body" sz="quarter" idx="51"/>
          </p:nvPr>
        </p:nvSpPr>
        <p:spPr>
          <a:xfrm>
            <a:off x="6278948" y="4273916"/>
            <a:ext cx="4927534" cy="720000"/>
          </a:xfrm>
        </p:spPr>
        <p:txBody>
          <a:bodyPr anchor="ctr">
            <a:noAutofit/>
          </a:bodyPr>
          <a:lstStyle>
            <a:lvl1pPr>
              <a:lnSpc>
                <a:spcPct val="100000"/>
              </a:lnSpc>
              <a:defRPr sz="1800" b="1"/>
            </a:lvl1pPr>
          </a:lstStyle>
          <a:p>
            <a:pPr lvl="0"/>
            <a:r>
              <a:rPr lang="en-US" dirty="0"/>
              <a:t>Click to edit Master text styles</a:t>
            </a:r>
          </a:p>
        </p:txBody>
      </p:sp>
      <p:sp>
        <p:nvSpPr>
          <p:cNvPr id="93" name="Text Placeholder 6">
            <a:extLst>
              <a:ext uri="{FF2B5EF4-FFF2-40B4-BE49-F238E27FC236}">
                <a16:creationId xmlns:a16="http://schemas.microsoft.com/office/drawing/2014/main" id="{2915C8E7-C36A-9AF6-C84E-2BB9A14ECC95}"/>
              </a:ext>
            </a:extLst>
          </p:cNvPr>
          <p:cNvSpPr>
            <a:spLocks noGrp="1"/>
          </p:cNvSpPr>
          <p:nvPr>
            <p:ph type="body" sz="quarter" idx="52" hasCustomPrompt="1"/>
          </p:nvPr>
        </p:nvSpPr>
        <p:spPr>
          <a:xfrm>
            <a:off x="6096000" y="5553623"/>
            <a:ext cx="131763" cy="720000"/>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000" dirty="0">
                <a:solidFill>
                  <a:schemeClr val="lt1">
                    <a:alpha val="0"/>
                  </a:schemeClr>
                </a:solidFill>
              </a:defRPr>
            </a:lvl1pPr>
          </a:lstStyle>
          <a:p>
            <a:pPr lvl="0" algn="ctr" defTabSz="914400"/>
            <a:r>
              <a:rPr lang="en-US" dirty="0"/>
              <a:t>.</a:t>
            </a:r>
          </a:p>
        </p:txBody>
      </p:sp>
      <p:sp>
        <p:nvSpPr>
          <p:cNvPr id="95" name="Text Placeholder 6">
            <a:extLst>
              <a:ext uri="{FF2B5EF4-FFF2-40B4-BE49-F238E27FC236}">
                <a16:creationId xmlns:a16="http://schemas.microsoft.com/office/drawing/2014/main" id="{4C1568BA-B702-FA34-FD4E-94024B0006F7}"/>
              </a:ext>
            </a:extLst>
          </p:cNvPr>
          <p:cNvSpPr>
            <a:spLocks noGrp="1"/>
          </p:cNvSpPr>
          <p:nvPr>
            <p:ph type="body" sz="quarter" idx="54"/>
          </p:nvPr>
        </p:nvSpPr>
        <p:spPr>
          <a:xfrm>
            <a:off x="6278948" y="5553623"/>
            <a:ext cx="4927534" cy="720000"/>
          </a:xfrm>
        </p:spPr>
        <p:txBody>
          <a:bodyPr anchor="ctr">
            <a:noAutofit/>
          </a:bodyPr>
          <a:lstStyle>
            <a:lvl1pPr>
              <a:lnSpc>
                <a:spcPct val="100000"/>
              </a:lnSpc>
              <a:defRPr sz="1800" b="1"/>
            </a:lvl1pPr>
          </a:lstStyle>
          <a:p>
            <a:pPr lvl="0"/>
            <a:r>
              <a:rPr lang="en-US" dirty="0"/>
              <a:t>Click to edit Master text styles</a:t>
            </a:r>
          </a:p>
        </p:txBody>
      </p:sp>
    </p:spTree>
    <p:extLst>
      <p:ext uri="{BB962C8B-B14F-4D97-AF65-F5344CB8AC3E}">
        <p14:creationId xmlns:p14="http://schemas.microsoft.com/office/powerpoint/2010/main" val="13294583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S03V2">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5902CC6-0866-F6F1-FFC1-330B30DD7393}"/>
              </a:ext>
            </a:extLst>
          </p:cNvPr>
          <p:cNvSpPr>
            <a:spLocks noGrp="1"/>
          </p:cNvSpPr>
          <p:nvPr>
            <p:ph type="ftr" sz="quarter" idx="10"/>
          </p:nvPr>
        </p:nvSpPr>
        <p:spPr/>
        <p:txBody>
          <a:bodyPr/>
          <a:lstStyle/>
          <a:p>
            <a:r>
              <a:rPr lang="en-ID"/>
              <a:t>PRINCIPLE OF CRYPTOGRAPHY</a:t>
            </a:r>
            <a:endParaRPr lang="en-ID" dirty="0"/>
          </a:p>
        </p:txBody>
      </p:sp>
      <p:sp>
        <p:nvSpPr>
          <p:cNvPr id="16" name="Text Placeholder 6">
            <a:extLst>
              <a:ext uri="{FF2B5EF4-FFF2-40B4-BE49-F238E27FC236}">
                <a16:creationId xmlns:a16="http://schemas.microsoft.com/office/drawing/2014/main" id="{22565141-98A0-A85E-E6F5-11BE0B52493A}"/>
              </a:ext>
            </a:extLst>
          </p:cNvPr>
          <p:cNvSpPr>
            <a:spLocks noGrp="1"/>
          </p:cNvSpPr>
          <p:nvPr>
            <p:ph type="body" sz="quarter" idx="31" hasCustomPrompt="1"/>
          </p:nvPr>
        </p:nvSpPr>
        <p:spPr>
          <a:xfrm>
            <a:off x="587375" y="1804174"/>
            <a:ext cx="131763" cy="720000"/>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000" dirty="0">
                <a:solidFill>
                  <a:schemeClr val="lt1">
                    <a:alpha val="0"/>
                  </a:schemeClr>
                </a:solidFill>
              </a:defRPr>
            </a:lvl1pPr>
          </a:lstStyle>
          <a:p>
            <a:pPr lvl="0" algn="ctr" defTabSz="914400"/>
            <a:r>
              <a:rPr lang="en-US" dirty="0"/>
              <a:t>.</a:t>
            </a:r>
          </a:p>
        </p:txBody>
      </p:sp>
      <p:sp>
        <p:nvSpPr>
          <p:cNvPr id="10" name="Title 1">
            <a:extLst>
              <a:ext uri="{FF2B5EF4-FFF2-40B4-BE49-F238E27FC236}">
                <a16:creationId xmlns:a16="http://schemas.microsoft.com/office/drawing/2014/main" id="{8A48DDE3-2ACF-89DD-48C0-FA7D186233FF}"/>
              </a:ext>
            </a:extLst>
          </p:cNvPr>
          <p:cNvSpPr>
            <a:spLocks noGrp="1"/>
          </p:cNvSpPr>
          <p:nvPr>
            <p:ph type="title"/>
          </p:nvPr>
        </p:nvSpPr>
        <p:spPr>
          <a:xfrm>
            <a:off x="584200" y="584200"/>
            <a:ext cx="9565746" cy="772070"/>
          </a:xfrm>
        </p:spPr>
        <p:txBody>
          <a:bodyPr anchor="t">
            <a:noAutofit/>
          </a:bodyPr>
          <a:lstStyle>
            <a:lvl1pPr algn="l">
              <a:defRPr/>
            </a:lvl1pPr>
          </a:lstStyle>
          <a:p>
            <a:r>
              <a:rPr lang="en-US" dirty="0"/>
              <a:t>Click to edit Master title style</a:t>
            </a:r>
            <a:endParaRPr lang="en-UZ" dirty="0"/>
          </a:p>
        </p:txBody>
      </p:sp>
      <p:sp>
        <p:nvSpPr>
          <p:cNvPr id="9" name="Text Placeholder 6">
            <a:extLst>
              <a:ext uri="{FF2B5EF4-FFF2-40B4-BE49-F238E27FC236}">
                <a16:creationId xmlns:a16="http://schemas.microsoft.com/office/drawing/2014/main" id="{1D9459F5-9966-6903-07F5-B915B1A1890D}"/>
              </a:ext>
            </a:extLst>
          </p:cNvPr>
          <p:cNvSpPr>
            <a:spLocks noGrp="1"/>
          </p:cNvSpPr>
          <p:nvPr>
            <p:ph type="body" sz="quarter" idx="22" hasCustomPrompt="1"/>
          </p:nvPr>
        </p:nvSpPr>
        <p:spPr>
          <a:xfrm>
            <a:off x="770323" y="1742695"/>
            <a:ext cx="5239722" cy="842958"/>
          </a:xfrm>
        </p:spPr>
        <p:txBody>
          <a:bodyPr anchor="ctr">
            <a:noAutofit/>
          </a:bodyPr>
          <a:lstStyle>
            <a:lvl1pPr>
              <a:lnSpc>
                <a:spcPct val="100000"/>
              </a:lnSpc>
              <a:spcBef>
                <a:spcPts val="0"/>
              </a:spcBef>
              <a:defRPr sz="1800" b="1">
                <a:solidFill>
                  <a:schemeClr val="tx1"/>
                </a:solidFill>
              </a:defRPr>
            </a:lvl1pPr>
          </a:lstStyle>
          <a:p>
            <a:pPr lvl="0"/>
            <a:r>
              <a:rPr lang="en-US" dirty="0"/>
              <a:t>Click to edit master text</a:t>
            </a:r>
          </a:p>
        </p:txBody>
      </p:sp>
      <p:sp>
        <p:nvSpPr>
          <p:cNvPr id="22" name="Text Placeholder 6">
            <a:extLst>
              <a:ext uri="{FF2B5EF4-FFF2-40B4-BE49-F238E27FC236}">
                <a16:creationId xmlns:a16="http://schemas.microsoft.com/office/drawing/2014/main" id="{7145221A-3458-50BE-EF31-4C5B0A84A38B}"/>
              </a:ext>
            </a:extLst>
          </p:cNvPr>
          <p:cNvSpPr>
            <a:spLocks noGrp="1"/>
          </p:cNvSpPr>
          <p:nvPr>
            <p:ph type="body" sz="quarter" idx="32" hasCustomPrompt="1"/>
          </p:nvPr>
        </p:nvSpPr>
        <p:spPr>
          <a:xfrm>
            <a:off x="587375" y="3033556"/>
            <a:ext cx="131763" cy="720000"/>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000" dirty="0">
                <a:solidFill>
                  <a:schemeClr val="lt1">
                    <a:alpha val="0"/>
                  </a:schemeClr>
                </a:solidFill>
              </a:defRPr>
            </a:lvl1pPr>
          </a:lstStyle>
          <a:p>
            <a:pPr lvl="0" algn="ctr" defTabSz="914400"/>
            <a:r>
              <a:rPr lang="en-US" dirty="0"/>
              <a:t>.</a:t>
            </a:r>
          </a:p>
        </p:txBody>
      </p:sp>
      <p:sp>
        <p:nvSpPr>
          <p:cNvPr id="24" name="Text Placeholder 6">
            <a:extLst>
              <a:ext uri="{FF2B5EF4-FFF2-40B4-BE49-F238E27FC236}">
                <a16:creationId xmlns:a16="http://schemas.microsoft.com/office/drawing/2014/main" id="{4F93548F-2F0B-66A1-2F83-2B1A8784511F}"/>
              </a:ext>
            </a:extLst>
          </p:cNvPr>
          <p:cNvSpPr>
            <a:spLocks noGrp="1"/>
          </p:cNvSpPr>
          <p:nvPr>
            <p:ph type="body" sz="quarter" idx="34" hasCustomPrompt="1"/>
          </p:nvPr>
        </p:nvSpPr>
        <p:spPr>
          <a:xfrm>
            <a:off x="770323" y="2972077"/>
            <a:ext cx="5239722" cy="842958"/>
          </a:xfrm>
        </p:spPr>
        <p:txBody>
          <a:bodyPr anchor="ctr">
            <a:noAutofit/>
          </a:bodyPr>
          <a:lstStyle>
            <a:lvl1pPr>
              <a:lnSpc>
                <a:spcPct val="100000"/>
              </a:lnSpc>
              <a:spcBef>
                <a:spcPts val="0"/>
              </a:spcBef>
              <a:defRPr sz="1800" b="1">
                <a:solidFill>
                  <a:schemeClr val="tx1"/>
                </a:solidFill>
              </a:defRPr>
            </a:lvl1pPr>
          </a:lstStyle>
          <a:p>
            <a:pPr lvl="0"/>
            <a:r>
              <a:rPr lang="en-US" dirty="0"/>
              <a:t>Click to edit master text</a:t>
            </a:r>
          </a:p>
        </p:txBody>
      </p:sp>
      <p:sp>
        <p:nvSpPr>
          <p:cNvPr id="25" name="Text Placeholder 6">
            <a:extLst>
              <a:ext uri="{FF2B5EF4-FFF2-40B4-BE49-F238E27FC236}">
                <a16:creationId xmlns:a16="http://schemas.microsoft.com/office/drawing/2014/main" id="{8F08BFAA-CBF6-7771-2988-9423C668A15E}"/>
              </a:ext>
            </a:extLst>
          </p:cNvPr>
          <p:cNvSpPr>
            <a:spLocks noGrp="1"/>
          </p:cNvSpPr>
          <p:nvPr>
            <p:ph type="body" sz="quarter" idx="35" hasCustomPrompt="1"/>
          </p:nvPr>
        </p:nvSpPr>
        <p:spPr>
          <a:xfrm>
            <a:off x="587375" y="4262938"/>
            <a:ext cx="131763" cy="720000"/>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000" dirty="0">
                <a:solidFill>
                  <a:schemeClr val="lt1">
                    <a:alpha val="0"/>
                  </a:schemeClr>
                </a:solidFill>
              </a:defRPr>
            </a:lvl1pPr>
          </a:lstStyle>
          <a:p>
            <a:pPr lvl="0" algn="ctr" defTabSz="914400"/>
            <a:r>
              <a:rPr lang="en-US" dirty="0"/>
              <a:t>.</a:t>
            </a:r>
          </a:p>
        </p:txBody>
      </p:sp>
      <p:sp>
        <p:nvSpPr>
          <p:cNvPr id="27" name="Text Placeholder 6">
            <a:extLst>
              <a:ext uri="{FF2B5EF4-FFF2-40B4-BE49-F238E27FC236}">
                <a16:creationId xmlns:a16="http://schemas.microsoft.com/office/drawing/2014/main" id="{B5608016-B3F8-18F9-F158-341E837B4EDE}"/>
              </a:ext>
            </a:extLst>
          </p:cNvPr>
          <p:cNvSpPr>
            <a:spLocks noGrp="1"/>
          </p:cNvSpPr>
          <p:nvPr>
            <p:ph type="body" sz="quarter" idx="37" hasCustomPrompt="1"/>
          </p:nvPr>
        </p:nvSpPr>
        <p:spPr>
          <a:xfrm>
            <a:off x="770323" y="4201459"/>
            <a:ext cx="5239722" cy="842958"/>
          </a:xfrm>
        </p:spPr>
        <p:txBody>
          <a:bodyPr anchor="ctr">
            <a:noAutofit/>
          </a:bodyPr>
          <a:lstStyle>
            <a:lvl1pPr>
              <a:lnSpc>
                <a:spcPct val="100000"/>
              </a:lnSpc>
              <a:spcBef>
                <a:spcPts val="0"/>
              </a:spcBef>
              <a:defRPr sz="1800" b="1">
                <a:solidFill>
                  <a:schemeClr val="tx1"/>
                </a:solidFill>
              </a:defRPr>
            </a:lvl1pPr>
          </a:lstStyle>
          <a:p>
            <a:pPr lvl="0"/>
            <a:r>
              <a:rPr lang="en-US" dirty="0"/>
              <a:t>Click to edit master text</a:t>
            </a:r>
          </a:p>
        </p:txBody>
      </p:sp>
      <p:sp>
        <p:nvSpPr>
          <p:cNvPr id="28" name="Text Placeholder 6">
            <a:extLst>
              <a:ext uri="{FF2B5EF4-FFF2-40B4-BE49-F238E27FC236}">
                <a16:creationId xmlns:a16="http://schemas.microsoft.com/office/drawing/2014/main" id="{56A473BC-116D-75F6-019D-261EA1A997F7}"/>
              </a:ext>
            </a:extLst>
          </p:cNvPr>
          <p:cNvSpPr>
            <a:spLocks noGrp="1"/>
          </p:cNvSpPr>
          <p:nvPr>
            <p:ph type="body" sz="quarter" idx="38" hasCustomPrompt="1"/>
          </p:nvPr>
        </p:nvSpPr>
        <p:spPr>
          <a:xfrm>
            <a:off x="587375" y="5492321"/>
            <a:ext cx="131763" cy="720000"/>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000" dirty="0">
                <a:solidFill>
                  <a:schemeClr val="lt1">
                    <a:alpha val="0"/>
                  </a:schemeClr>
                </a:solidFill>
              </a:defRPr>
            </a:lvl1pPr>
          </a:lstStyle>
          <a:p>
            <a:pPr lvl="0" algn="ctr" defTabSz="914400"/>
            <a:r>
              <a:rPr lang="en-US" dirty="0"/>
              <a:t>.</a:t>
            </a:r>
          </a:p>
        </p:txBody>
      </p:sp>
      <p:sp>
        <p:nvSpPr>
          <p:cNvPr id="30" name="Text Placeholder 6">
            <a:extLst>
              <a:ext uri="{FF2B5EF4-FFF2-40B4-BE49-F238E27FC236}">
                <a16:creationId xmlns:a16="http://schemas.microsoft.com/office/drawing/2014/main" id="{824BAA4B-FB3E-31A7-22D0-AB27F5C454D9}"/>
              </a:ext>
            </a:extLst>
          </p:cNvPr>
          <p:cNvSpPr>
            <a:spLocks noGrp="1"/>
          </p:cNvSpPr>
          <p:nvPr>
            <p:ph type="body" sz="quarter" idx="40" hasCustomPrompt="1"/>
          </p:nvPr>
        </p:nvSpPr>
        <p:spPr>
          <a:xfrm>
            <a:off x="770323" y="5430842"/>
            <a:ext cx="5239722" cy="842958"/>
          </a:xfrm>
        </p:spPr>
        <p:txBody>
          <a:bodyPr anchor="ctr">
            <a:noAutofit/>
          </a:bodyPr>
          <a:lstStyle>
            <a:lvl1pPr>
              <a:lnSpc>
                <a:spcPct val="100000"/>
              </a:lnSpc>
              <a:spcBef>
                <a:spcPts val="0"/>
              </a:spcBef>
              <a:defRPr sz="1800" b="1">
                <a:solidFill>
                  <a:schemeClr val="tx1"/>
                </a:solidFill>
              </a:defRPr>
            </a:lvl1pPr>
          </a:lstStyle>
          <a:p>
            <a:pPr lvl="0"/>
            <a:r>
              <a:rPr lang="en-US" dirty="0"/>
              <a:t>Click to edit master text</a:t>
            </a:r>
          </a:p>
        </p:txBody>
      </p:sp>
      <p:sp>
        <p:nvSpPr>
          <p:cNvPr id="31" name="Picture Placeholder 5">
            <a:extLst>
              <a:ext uri="{FF2B5EF4-FFF2-40B4-BE49-F238E27FC236}">
                <a16:creationId xmlns:a16="http://schemas.microsoft.com/office/drawing/2014/main" id="{6B0E79F0-6E67-73C3-BCB1-DDA8C58329FC}"/>
              </a:ext>
            </a:extLst>
          </p:cNvPr>
          <p:cNvSpPr>
            <a:spLocks noGrp="1"/>
          </p:cNvSpPr>
          <p:nvPr>
            <p:ph type="pic" sz="quarter" idx="12"/>
          </p:nvPr>
        </p:nvSpPr>
        <p:spPr>
          <a:xfrm>
            <a:off x="7105651" y="1755274"/>
            <a:ext cx="4338638" cy="5102726"/>
          </a:xfrm>
        </p:spPr>
        <p:txBody>
          <a:bodyPr/>
          <a:lstStyle/>
          <a:p>
            <a:endParaRPr lang="en-ID"/>
          </a:p>
        </p:txBody>
      </p:sp>
    </p:spTree>
    <p:extLst>
      <p:ext uri="{BB962C8B-B14F-4D97-AF65-F5344CB8AC3E}">
        <p14:creationId xmlns:p14="http://schemas.microsoft.com/office/powerpoint/2010/main" val="1101578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63A67-311E-6330-28F7-3EAF099510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839E5E-9521-18B3-32AD-B1445D1864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ACC557-FD09-354D-ACDF-148338B716CA}"/>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D1371EF-7DFF-E8A6-4452-59D1AD880BDD}"/>
              </a:ext>
            </a:extLst>
          </p:cNvPr>
          <p:cNvSpPr>
            <a:spLocks noGrp="1"/>
          </p:cNvSpPr>
          <p:nvPr>
            <p:ph type="ftr" sz="quarter" idx="11"/>
          </p:nvPr>
        </p:nvSpPr>
        <p:spPr/>
        <p:txBody>
          <a:bodyPr/>
          <a:lstStyle/>
          <a:p>
            <a:r>
              <a:rPr lang="en-GB"/>
              <a:t>PRINCIPLE OF CRYPTOGRAPHY</a:t>
            </a:r>
          </a:p>
        </p:txBody>
      </p:sp>
      <p:sp>
        <p:nvSpPr>
          <p:cNvPr id="6" name="Slide Number Placeholder 5">
            <a:extLst>
              <a:ext uri="{FF2B5EF4-FFF2-40B4-BE49-F238E27FC236}">
                <a16:creationId xmlns:a16="http://schemas.microsoft.com/office/drawing/2014/main" id="{A732E0C4-E9F4-6F42-AA7D-BD2108F1CA60}"/>
              </a:ext>
            </a:extLst>
          </p:cNvPr>
          <p:cNvSpPr>
            <a:spLocks noGrp="1"/>
          </p:cNvSpPr>
          <p:nvPr>
            <p:ph type="sldNum" sz="quarter" idx="12"/>
          </p:nvPr>
        </p:nvSpPr>
        <p:spPr/>
        <p:txBody>
          <a:bodyPr/>
          <a:lstStyle/>
          <a:p>
            <a:fld id="{1CAAB43E-222F-4C92-927C-02E2B61225C2}" type="slidenum">
              <a:rPr lang="en-GB" smtClean="0"/>
              <a:t>‹#›</a:t>
            </a:fld>
            <a:endParaRPr lang="en-GB"/>
          </a:p>
        </p:txBody>
      </p:sp>
    </p:spTree>
    <p:extLst>
      <p:ext uri="{BB962C8B-B14F-4D97-AF65-F5344CB8AC3E}">
        <p14:creationId xmlns:p14="http://schemas.microsoft.com/office/powerpoint/2010/main" val="4265335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S04V1">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07397F2-212D-3A9C-585D-F7362936EAC0}"/>
              </a:ext>
            </a:extLst>
          </p:cNvPr>
          <p:cNvSpPr>
            <a:spLocks noGrp="1"/>
          </p:cNvSpPr>
          <p:nvPr>
            <p:ph type="ftr" sz="quarter" idx="10"/>
          </p:nvPr>
        </p:nvSpPr>
        <p:spPr/>
        <p:txBody>
          <a:bodyPr/>
          <a:lstStyle/>
          <a:p>
            <a:r>
              <a:rPr lang="en-ID"/>
              <a:t>PRINCIPLE OF CRYPTOGRAPHY</a:t>
            </a:r>
            <a:endParaRPr lang="en-ID" dirty="0"/>
          </a:p>
        </p:txBody>
      </p:sp>
      <p:sp>
        <p:nvSpPr>
          <p:cNvPr id="5" name="Title 1">
            <a:extLst>
              <a:ext uri="{FF2B5EF4-FFF2-40B4-BE49-F238E27FC236}">
                <a16:creationId xmlns:a16="http://schemas.microsoft.com/office/drawing/2014/main" id="{C473C5E4-D933-2FBD-3307-9533856ABEEF}"/>
              </a:ext>
            </a:extLst>
          </p:cNvPr>
          <p:cNvSpPr>
            <a:spLocks noGrp="1"/>
          </p:cNvSpPr>
          <p:nvPr>
            <p:ph type="title"/>
          </p:nvPr>
        </p:nvSpPr>
        <p:spPr>
          <a:xfrm>
            <a:off x="599016" y="583764"/>
            <a:ext cx="10490623" cy="960000"/>
          </a:xfrm>
        </p:spPr>
        <p:txBody>
          <a:bodyPr anchor="t">
            <a:noAutofit/>
          </a:bodyPr>
          <a:lstStyle/>
          <a:p>
            <a:r>
              <a:rPr lang="en-US" dirty="0"/>
              <a:t>Click to edit Master title style</a:t>
            </a:r>
            <a:endParaRPr lang="en-UZ" dirty="0"/>
          </a:p>
        </p:txBody>
      </p:sp>
      <p:sp>
        <p:nvSpPr>
          <p:cNvPr id="2" name="Text Placeholder 6">
            <a:extLst>
              <a:ext uri="{FF2B5EF4-FFF2-40B4-BE49-F238E27FC236}">
                <a16:creationId xmlns:a16="http://schemas.microsoft.com/office/drawing/2014/main" id="{209C287B-D953-D5EA-2570-C20BB232C43A}"/>
              </a:ext>
            </a:extLst>
          </p:cNvPr>
          <p:cNvSpPr>
            <a:spLocks noGrp="1"/>
          </p:cNvSpPr>
          <p:nvPr>
            <p:ph type="body" sz="quarter" idx="31" hasCustomPrompt="1"/>
          </p:nvPr>
        </p:nvSpPr>
        <p:spPr>
          <a:xfrm>
            <a:off x="4079875" y="1884287"/>
            <a:ext cx="131763" cy="720000"/>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000" dirty="0">
                <a:solidFill>
                  <a:schemeClr val="lt1">
                    <a:alpha val="0"/>
                  </a:schemeClr>
                </a:solidFill>
              </a:defRPr>
            </a:lvl1pPr>
          </a:lstStyle>
          <a:p>
            <a:pPr lvl="0" algn="ctr" defTabSz="914400"/>
            <a:r>
              <a:rPr lang="en-US" dirty="0"/>
              <a:t>.</a:t>
            </a:r>
          </a:p>
        </p:txBody>
      </p:sp>
      <p:sp>
        <p:nvSpPr>
          <p:cNvPr id="6" name="Text Placeholder 6">
            <a:extLst>
              <a:ext uri="{FF2B5EF4-FFF2-40B4-BE49-F238E27FC236}">
                <a16:creationId xmlns:a16="http://schemas.microsoft.com/office/drawing/2014/main" id="{47584A2A-A2A8-5F4E-16CE-BE6E4ED78622}"/>
              </a:ext>
            </a:extLst>
          </p:cNvPr>
          <p:cNvSpPr>
            <a:spLocks noGrp="1"/>
          </p:cNvSpPr>
          <p:nvPr>
            <p:ph type="body" sz="quarter" idx="33"/>
          </p:nvPr>
        </p:nvSpPr>
        <p:spPr>
          <a:xfrm>
            <a:off x="4262823" y="1884287"/>
            <a:ext cx="6826816" cy="720000"/>
          </a:xfrm>
        </p:spPr>
        <p:txBody>
          <a:bodyPr anchor="ctr">
            <a:noAutofit/>
          </a:bodyPr>
          <a:lstStyle>
            <a:lvl1pPr>
              <a:lnSpc>
                <a:spcPct val="100000"/>
              </a:lnSpc>
              <a:defRPr sz="1800" b="1"/>
            </a:lvl1pPr>
          </a:lstStyle>
          <a:p>
            <a:pPr lvl="0"/>
            <a:r>
              <a:rPr lang="en-US" dirty="0"/>
              <a:t>Click to edit Master text styles</a:t>
            </a:r>
          </a:p>
        </p:txBody>
      </p:sp>
      <p:sp>
        <p:nvSpPr>
          <p:cNvPr id="7" name="Picture Placeholder 5">
            <a:extLst>
              <a:ext uri="{FF2B5EF4-FFF2-40B4-BE49-F238E27FC236}">
                <a16:creationId xmlns:a16="http://schemas.microsoft.com/office/drawing/2014/main" id="{0A59D792-04B8-D3B5-2D10-966B9FE06C29}"/>
              </a:ext>
            </a:extLst>
          </p:cNvPr>
          <p:cNvSpPr>
            <a:spLocks noGrp="1"/>
          </p:cNvSpPr>
          <p:nvPr>
            <p:ph type="pic" sz="quarter" idx="12"/>
          </p:nvPr>
        </p:nvSpPr>
        <p:spPr>
          <a:xfrm>
            <a:off x="599017" y="1755274"/>
            <a:ext cx="3480858" cy="5102726"/>
          </a:xfrm>
        </p:spPr>
        <p:txBody>
          <a:bodyPr/>
          <a:lstStyle/>
          <a:p>
            <a:endParaRPr lang="en-ID"/>
          </a:p>
        </p:txBody>
      </p:sp>
      <p:sp>
        <p:nvSpPr>
          <p:cNvPr id="16" name="Text Placeholder 6">
            <a:extLst>
              <a:ext uri="{FF2B5EF4-FFF2-40B4-BE49-F238E27FC236}">
                <a16:creationId xmlns:a16="http://schemas.microsoft.com/office/drawing/2014/main" id="{C77C3C83-E08F-BD64-37D7-89F2E941398C}"/>
              </a:ext>
            </a:extLst>
          </p:cNvPr>
          <p:cNvSpPr>
            <a:spLocks noGrp="1"/>
          </p:cNvSpPr>
          <p:nvPr>
            <p:ph type="body" sz="quarter" idx="34" hasCustomPrompt="1"/>
          </p:nvPr>
        </p:nvSpPr>
        <p:spPr>
          <a:xfrm>
            <a:off x="4079875" y="2801774"/>
            <a:ext cx="131763" cy="720000"/>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000" dirty="0">
                <a:solidFill>
                  <a:schemeClr val="lt1">
                    <a:alpha val="0"/>
                  </a:schemeClr>
                </a:solidFill>
              </a:defRPr>
            </a:lvl1pPr>
          </a:lstStyle>
          <a:p>
            <a:pPr lvl="0" algn="ctr" defTabSz="914400"/>
            <a:r>
              <a:rPr lang="en-US" dirty="0"/>
              <a:t>.</a:t>
            </a:r>
          </a:p>
        </p:txBody>
      </p:sp>
      <p:sp>
        <p:nvSpPr>
          <p:cNvPr id="17" name="Text Placeholder 6">
            <a:extLst>
              <a:ext uri="{FF2B5EF4-FFF2-40B4-BE49-F238E27FC236}">
                <a16:creationId xmlns:a16="http://schemas.microsoft.com/office/drawing/2014/main" id="{B4AAE2CB-3730-EE07-C195-170994A78C5D}"/>
              </a:ext>
            </a:extLst>
          </p:cNvPr>
          <p:cNvSpPr>
            <a:spLocks noGrp="1"/>
          </p:cNvSpPr>
          <p:nvPr>
            <p:ph type="body" sz="quarter" idx="35"/>
          </p:nvPr>
        </p:nvSpPr>
        <p:spPr>
          <a:xfrm>
            <a:off x="4262823" y="2801774"/>
            <a:ext cx="6826816" cy="720000"/>
          </a:xfrm>
        </p:spPr>
        <p:txBody>
          <a:bodyPr anchor="ctr">
            <a:noAutofit/>
          </a:bodyPr>
          <a:lstStyle>
            <a:lvl1pPr>
              <a:lnSpc>
                <a:spcPct val="100000"/>
              </a:lnSpc>
              <a:defRPr sz="1800" b="1"/>
            </a:lvl1pPr>
          </a:lstStyle>
          <a:p>
            <a:pPr lvl="0"/>
            <a:r>
              <a:rPr lang="en-US" dirty="0"/>
              <a:t>Click to edit Master text styles</a:t>
            </a:r>
          </a:p>
        </p:txBody>
      </p:sp>
      <p:sp>
        <p:nvSpPr>
          <p:cNvPr id="18" name="Text Placeholder 6">
            <a:extLst>
              <a:ext uri="{FF2B5EF4-FFF2-40B4-BE49-F238E27FC236}">
                <a16:creationId xmlns:a16="http://schemas.microsoft.com/office/drawing/2014/main" id="{2699CA2A-484D-B63E-8E28-143532E534AE}"/>
              </a:ext>
            </a:extLst>
          </p:cNvPr>
          <p:cNvSpPr>
            <a:spLocks noGrp="1"/>
          </p:cNvSpPr>
          <p:nvPr>
            <p:ph type="body" sz="quarter" idx="36" hasCustomPrompt="1"/>
          </p:nvPr>
        </p:nvSpPr>
        <p:spPr>
          <a:xfrm>
            <a:off x="4079875" y="3719261"/>
            <a:ext cx="131763" cy="720000"/>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000" dirty="0">
                <a:solidFill>
                  <a:schemeClr val="lt1">
                    <a:alpha val="0"/>
                  </a:schemeClr>
                </a:solidFill>
              </a:defRPr>
            </a:lvl1pPr>
          </a:lstStyle>
          <a:p>
            <a:pPr lvl="0" algn="ctr" defTabSz="914400"/>
            <a:r>
              <a:rPr lang="en-US" dirty="0"/>
              <a:t>.</a:t>
            </a:r>
          </a:p>
        </p:txBody>
      </p:sp>
      <p:sp>
        <p:nvSpPr>
          <p:cNvPr id="19" name="Text Placeholder 6">
            <a:extLst>
              <a:ext uri="{FF2B5EF4-FFF2-40B4-BE49-F238E27FC236}">
                <a16:creationId xmlns:a16="http://schemas.microsoft.com/office/drawing/2014/main" id="{28C733BC-FFF5-699D-B982-710CF69D6A3F}"/>
              </a:ext>
            </a:extLst>
          </p:cNvPr>
          <p:cNvSpPr>
            <a:spLocks noGrp="1"/>
          </p:cNvSpPr>
          <p:nvPr>
            <p:ph type="body" sz="quarter" idx="37"/>
          </p:nvPr>
        </p:nvSpPr>
        <p:spPr>
          <a:xfrm>
            <a:off x="4262823" y="3719261"/>
            <a:ext cx="6826816" cy="720000"/>
          </a:xfrm>
        </p:spPr>
        <p:txBody>
          <a:bodyPr anchor="ctr">
            <a:noAutofit/>
          </a:bodyPr>
          <a:lstStyle>
            <a:lvl1pPr>
              <a:lnSpc>
                <a:spcPct val="100000"/>
              </a:lnSpc>
              <a:defRPr sz="1800" b="1"/>
            </a:lvl1pPr>
          </a:lstStyle>
          <a:p>
            <a:pPr lvl="0"/>
            <a:r>
              <a:rPr lang="en-US" dirty="0"/>
              <a:t>Click to edit Master text styles</a:t>
            </a:r>
          </a:p>
        </p:txBody>
      </p:sp>
      <p:sp>
        <p:nvSpPr>
          <p:cNvPr id="20" name="Text Placeholder 6">
            <a:extLst>
              <a:ext uri="{FF2B5EF4-FFF2-40B4-BE49-F238E27FC236}">
                <a16:creationId xmlns:a16="http://schemas.microsoft.com/office/drawing/2014/main" id="{0D4CC370-D36C-5BA9-697D-D5F76096A326}"/>
              </a:ext>
            </a:extLst>
          </p:cNvPr>
          <p:cNvSpPr>
            <a:spLocks noGrp="1"/>
          </p:cNvSpPr>
          <p:nvPr>
            <p:ph type="body" sz="quarter" idx="38" hasCustomPrompt="1"/>
          </p:nvPr>
        </p:nvSpPr>
        <p:spPr>
          <a:xfrm>
            <a:off x="4079875" y="4636748"/>
            <a:ext cx="131763" cy="720000"/>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000" dirty="0">
                <a:solidFill>
                  <a:schemeClr val="lt1">
                    <a:alpha val="0"/>
                  </a:schemeClr>
                </a:solidFill>
              </a:defRPr>
            </a:lvl1pPr>
          </a:lstStyle>
          <a:p>
            <a:pPr lvl="0" algn="ctr" defTabSz="914400"/>
            <a:r>
              <a:rPr lang="en-US" dirty="0"/>
              <a:t>.</a:t>
            </a:r>
          </a:p>
        </p:txBody>
      </p:sp>
      <p:sp>
        <p:nvSpPr>
          <p:cNvPr id="21" name="Text Placeholder 6">
            <a:extLst>
              <a:ext uri="{FF2B5EF4-FFF2-40B4-BE49-F238E27FC236}">
                <a16:creationId xmlns:a16="http://schemas.microsoft.com/office/drawing/2014/main" id="{CFDF9278-92C6-817C-ABA2-10D1176FC69F}"/>
              </a:ext>
            </a:extLst>
          </p:cNvPr>
          <p:cNvSpPr>
            <a:spLocks noGrp="1"/>
          </p:cNvSpPr>
          <p:nvPr>
            <p:ph type="body" sz="quarter" idx="39"/>
          </p:nvPr>
        </p:nvSpPr>
        <p:spPr>
          <a:xfrm>
            <a:off x="4262823" y="4636748"/>
            <a:ext cx="6826816" cy="720000"/>
          </a:xfrm>
        </p:spPr>
        <p:txBody>
          <a:bodyPr anchor="ctr">
            <a:noAutofit/>
          </a:bodyPr>
          <a:lstStyle>
            <a:lvl1pPr>
              <a:lnSpc>
                <a:spcPct val="100000"/>
              </a:lnSpc>
              <a:defRPr sz="1800" b="1"/>
            </a:lvl1pPr>
          </a:lstStyle>
          <a:p>
            <a:pPr lvl="0"/>
            <a:r>
              <a:rPr lang="en-US" dirty="0"/>
              <a:t>Click to edit Master text styles</a:t>
            </a:r>
          </a:p>
        </p:txBody>
      </p:sp>
      <p:sp>
        <p:nvSpPr>
          <p:cNvPr id="22" name="Text Placeholder 6">
            <a:extLst>
              <a:ext uri="{FF2B5EF4-FFF2-40B4-BE49-F238E27FC236}">
                <a16:creationId xmlns:a16="http://schemas.microsoft.com/office/drawing/2014/main" id="{CDDF8296-96AA-4200-E3BB-AF1278890126}"/>
              </a:ext>
            </a:extLst>
          </p:cNvPr>
          <p:cNvSpPr>
            <a:spLocks noGrp="1"/>
          </p:cNvSpPr>
          <p:nvPr>
            <p:ph type="body" sz="quarter" idx="40" hasCustomPrompt="1"/>
          </p:nvPr>
        </p:nvSpPr>
        <p:spPr>
          <a:xfrm>
            <a:off x="4079875" y="5554236"/>
            <a:ext cx="131763" cy="720000"/>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000" dirty="0">
                <a:solidFill>
                  <a:schemeClr val="lt1">
                    <a:alpha val="0"/>
                  </a:schemeClr>
                </a:solidFill>
              </a:defRPr>
            </a:lvl1pPr>
          </a:lstStyle>
          <a:p>
            <a:pPr lvl="0" algn="ctr" defTabSz="914400"/>
            <a:r>
              <a:rPr lang="en-US" dirty="0"/>
              <a:t>.</a:t>
            </a:r>
          </a:p>
        </p:txBody>
      </p:sp>
      <p:sp>
        <p:nvSpPr>
          <p:cNvPr id="23" name="Text Placeholder 6">
            <a:extLst>
              <a:ext uri="{FF2B5EF4-FFF2-40B4-BE49-F238E27FC236}">
                <a16:creationId xmlns:a16="http://schemas.microsoft.com/office/drawing/2014/main" id="{76A47E99-3289-7188-E811-81A9BADE1A93}"/>
              </a:ext>
            </a:extLst>
          </p:cNvPr>
          <p:cNvSpPr>
            <a:spLocks noGrp="1"/>
          </p:cNvSpPr>
          <p:nvPr>
            <p:ph type="body" sz="quarter" idx="41"/>
          </p:nvPr>
        </p:nvSpPr>
        <p:spPr>
          <a:xfrm>
            <a:off x="4262823" y="5554236"/>
            <a:ext cx="6826816" cy="720000"/>
          </a:xfrm>
        </p:spPr>
        <p:txBody>
          <a:bodyPr anchor="ctr">
            <a:noAutofit/>
          </a:bodyPr>
          <a:lstStyle>
            <a:lvl1pPr>
              <a:lnSpc>
                <a:spcPct val="100000"/>
              </a:lnSpc>
              <a:defRPr sz="1800" b="1"/>
            </a:lvl1pPr>
          </a:lstStyle>
          <a:p>
            <a:pPr lvl="0"/>
            <a:r>
              <a:rPr lang="en-US" dirty="0"/>
              <a:t>Click to edit Master text styles</a:t>
            </a:r>
          </a:p>
        </p:txBody>
      </p:sp>
    </p:spTree>
    <p:extLst>
      <p:ext uri="{BB962C8B-B14F-4D97-AF65-F5344CB8AC3E}">
        <p14:creationId xmlns:p14="http://schemas.microsoft.com/office/powerpoint/2010/main" val="18226896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mmary S04V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1DC97CC-48FA-38A4-1269-F3569817A505}"/>
              </a:ext>
            </a:extLst>
          </p:cNvPr>
          <p:cNvSpPr/>
          <p:nvPr userDrawn="1"/>
        </p:nvSpPr>
        <p:spPr>
          <a:xfrm rot="16200000">
            <a:off x="-1901825" y="1901826"/>
            <a:ext cx="6858001" cy="30543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p>
        </p:txBody>
      </p:sp>
      <p:sp>
        <p:nvSpPr>
          <p:cNvPr id="3" name="Footer Placeholder 2">
            <a:extLst>
              <a:ext uri="{FF2B5EF4-FFF2-40B4-BE49-F238E27FC236}">
                <a16:creationId xmlns:a16="http://schemas.microsoft.com/office/drawing/2014/main" id="{207397F2-212D-3A9C-585D-F7362936EAC0}"/>
              </a:ext>
            </a:extLst>
          </p:cNvPr>
          <p:cNvSpPr>
            <a:spLocks noGrp="1"/>
          </p:cNvSpPr>
          <p:nvPr>
            <p:ph type="ftr" sz="quarter" idx="10"/>
          </p:nvPr>
        </p:nvSpPr>
        <p:spPr/>
        <p:txBody>
          <a:bodyPr/>
          <a:lstStyle/>
          <a:p>
            <a:r>
              <a:rPr lang="en-ID"/>
              <a:t>PRINCIPLE OF CRYPTOGRAPHY</a:t>
            </a:r>
            <a:endParaRPr lang="en-ID" dirty="0"/>
          </a:p>
        </p:txBody>
      </p:sp>
      <p:sp>
        <p:nvSpPr>
          <p:cNvPr id="5" name="Title 1">
            <a:extLst>
              <a:ext uri="{FF2B5EF4-FFF2-40B4-BE49-F238E27FC236}">
                <a16:creationId xmlns:a16="http://schemas.microsoft.com/office/drawing/2014/main" id="{C473C5E4-D933-2FBD-3307-9533856ABEEF}"/>
              </a:ext>
            </a:extLst>
          </p:cNvPr>
          <p:cNvSpPr>
            <a:spLocks noGrp="1"/>
          </p:cNvSpPr>
          <p:nvPr>
            <p:ph type="title"/>
          </p:nvPr>
        </p:nvSpPr>
        <p:spPr>
          <a:xfrm rot="16200000">
            <a:off x="-1317628" y="2767411"/>
            <a:ext cx="5689606" cy="1323180"/>
          </a:xfrm>
        </p:spPr>
        <p:txBody>
          <a:bodyPr anchor="ctr">
            <a:noAutofit/>
          </a:bodyPr>
          <a:lstStyle>
            <a:lvl1pPr algn="ctr">
              <a:defRPr>
                <a:solidFill>
                  <a:schemeClr val="bg1"/>
                </a:solidFill>
              </a:defRPr>
            </a:lvl1pPr>
          </a:lstStyle>
          <a:p>
            <a:r>
              <a:rPr lang="en-US" dirty="0"/>
              <a:t>Click to edit Master title style</a:t>
            </a:r>
            <a:endParaRPr lang="en-UZ" dirty="0"/>
          </a:p>
        </p:txBody>
      </p:sp>
      <p:sp>
        <p:nvSpPr>
          <p:cNvPr id="2" name="Text Placeholder 6">
            <a:extLst>
              <a:ext uri="{FF2B5EF4-FFF2-40B4-BE49-F238E27FC236}">
                <a16:creationId xmlns:a16="http://schemas.microsoft.com/office/drawing/2014/main" id="{209C287B-D953-D5EA-2570-C20BB232C43A}"/>
              </a:ext>
            </a:extLst>
          </p:cNvPr>
          <p:cNvSpPr>
            <a:spLocks noGrp="1"/>
          </p:cNvSpPr>
          <p:nvPr>
            <p:ph type="body" sz="quarter" idx="31" hasCustomPrompt="1"/>
          </p:nvPr>
        </p:nvSpPr>
        <p:spPr>
          <a:xfrm>
            <a:off x="4079875" y="583762"/>
            <a:ext cx="131763" cy="983374"/>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000" dirty="0">
                <a:solidFill>
                  <a:schemeClr val="lt1">
                    <a:alpha val="0"/>
                  </a:schemeClr>
                </a:solidFill>
              </a:defRPr>
            </a:lvl1pPr>
          </a:lstStyle>
          <a:p>
            <a:pPr lvl="0" algn="ctr" defTabSz="914400"/>
            <a:r>
              <a:rPr lang="en-US" dirty="0"/>
              <a:t>.</a:t>
            </a:r>
          </a:p>
        </p:txBody>
      </p:sp>
      <p:sp>
        <p:nvSpPr>
          <p:cNvPr id="6" name="Text Placeholder 6">
            <a:extLst>
              <a:ext uri="{FF2B5EF4-FFF2-40B4-BE49-F238E27FC236}">
                <a16:creationId xmlns:a16="http://schemas.microsoft.com/office/drawing/2014/main" id="{47584A2A-A2A8-5F4E-16CE-BE6E4ED78622}"/>
              </a:ext>
            </a:extLst>
          </p:cNvPr>
          <p:cNvSpPr>
            <a:spLocks noGrp="1"/>
          </p:cNvSpPr>
          <p:nvPr>
            <p:ph type="body" sz="quarter" idx="33"/>
          </p:nvPr>
        </p:nvSpPr>
        <p:spPr>
          <a:xfrm>
            <a:off x="4511040" y="583762"/>
            <a:ext cx="6949123" cy="983374"/>
          </a:xfrm>
        </p:spPr>
        <p:txBody>
          <a:bodyPr anchor="ctr">
            <a:noAutofit/>
          </a:bodyPr>
          <a:lstStyle>
            <a:lvl1pPr>
              <a:lnSpc>
                <a:spcPct val="100000"/>
              </a:lnSpc>
              <a:defRPr sz="1800" b="1"/>
            </a:lvl1pPr>
          </a:lstStyle>
          <a:p>
            <a:pPr lvl="0"/>
            <a:r>
              <a:rPr lang="en-US" dirty="0"/>
              <a:t>Click to edit Master text styles</a:t>
            </a:r>
          </a:p>
        </p:txBody>
      </p:sp>
      <p:sp>
        <p:nvSpPr>
          <p:cNvPr id="16" name="Text Placeholder 6">
            <a:extLst>
              <a:ext uri="{FF2B5EF4-FFF2-40B4-BE49-F238E27FC236}">
                <a16:creationId xmlns:a16="http://schemas.microsoft.com/office/drawing/2014/main" id="{C77C3C83-E08F-BD64-37D7-89F2E941398C}"/>
              </a:ext>
            </a:extLst>
          </p:cNvPr>
          <p:cNvSpPr>
            <a:spLocks noGrp="1"/>
          </p:cNvSpPr>
          <p:nvPr>
            <p:ph type="body" sz="quarter" idx="34" hasCustomPrompt="1"/>
          </p:nvPr>
        </p:nvSpPr>
        <p:spPr>
          <a:xfrm>
            <a:off x="4079875" y="1760428"/>
            <a:ext cx="131763" cy="983374"/>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000" dirty="0">
                <a:solidFill>
                  <a:schemeClr val="lt1">
                    <a:alpha val="0"/>
                  </a:schemeClr>
                </a:solidFill>
              </a:defRPr>
            </a:lvl1pPr>
          </a:lstStyle>
          <a:p>
            <a:pPr lvl="0" algn="ctr" defTabSz="914400"/>
            <a:r>
              <a:rPr lang="en-US" dirty="0"/>
              <a:t>.</a:t>
            </a:r>
          </a:p>
        </p:txBody>
      </p:sp>
      <p:sp>
        <p:nvSpPr>
          <p:cNvPr id="17" name="Text Placeholder 6">
            <a:extLst>
              <a:ext uri="{FF2B5EF4-FFF2-40B4-BE49-F238E27FC236}">
                <a16:creationId xmlns:a16="http://schemas.microsoft.com/office/drawing/2014/main" id="{B4AAE2CB-3730-EE07-C195-170994A78C5D}"/>
              </a:ext>
            </a:extLst>
          </p:cNvPr>
          <p:cNvSpPr>
            <a:spLocks noGrp="1"/>
          </p:cNvSpPr>
          <p:nvPr>
            <p:ph type="body" sz="quarter" idx="35"/>
          </p:nvPr>
        </p:nvSpPr>
        <p:spPr>
          <a:xfrm>
            <a:off x="4511040" y="1760428"/>
            <a:ext cx="6949123" cy="983374"/>
          </a:xfrm>
        </p:spPr>
        <p:txBody>
          <a:bodyPr anchor="ctr">
            <a:noAutofit/>
          </a:bodyPr>
          <a:lstStyle>
            <a:lvl1pPr>
              <a:lnSpc>
                <a:spcPct val="100000"/>
              </a:lnSpc>
              <a:defRPr sz="1800" b="1"/>
            </a:lvl1pPr>
          </a:lstStyle>
          <a:p>
            <a:pPr lvl="0"/>
            <a:r>
              <a:rPr lang="en-US" dirty="0"/>
              <a:t>Click to edit Master text styles</a:t>
            </a:r>
          </a:p>
        </p:txBody>
      </p:sp>
      <p:sp>
        <p:nvSpPr>
          <p:cNvPr id="18" name="Text Placeholder 6">
            <a:extLst>
              <a:ext uri="{FF2B5EF4-FFF2-40B4-BE49-F238E27FC236}">
                <a16:creationId xmlns:a16="http://schemas.microsoft.com/office/drawing/2014/main" id="{2699CA2A-484D-B63E-8E28-143532E534AE}"/>
              </a:ext>
            </a:extLst>
          </p:cNvPr>
          <p:cNvSpPr>
            <a:spLocks noGrp="1"/>
          </p:cNvSpPr>
          <p:nvPr>
            <p:ph type="body" sz="quarter" idx="36" hasCustomPrompt="1"/>
          </p:nvPr>
        </p:nvSpPr>
        <p:spPr>
          <a:xfrm>
            <a:off x="4079875" y="2937094"/>
            <a:ext cx="131763" cy="983374"/>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000" dirty="0">
                <a:solidFill>
                  <a:schemeClr val="lt1">
                    <a:alpha val="0"/>
                  </a:schemeClr>
                </a:solidFill>
              </a:defRPr>
            </a:lvl1pPr>
          </a:lstStyle>
          <a:p>
            <a:pPr lvl="0" algn="ctr" defTabSz="914400"/>
            <a:r>
              <a:rPr lang="en-US" dirty="0"/>
              <a:t>.</a:t>
            </a:r>
          </a:p>
        </p:txBody>
      </p:sp>
      <p:sp>
        <p:nvSpPr>
          <p:cNvPr id="19" name="Text Placeholder 6">
            <a:extLst>
              <a:ext uri="{FF2B5EF4-FFF2-40B4-BE49-F238E27FC236}">
                <a16:creationId xmlns:a16="http://schemas.microsoft.com/office/drawing/2014/main" id="{28C733BC-FFF5-699D-B982-710CF69D6A3F}"/>
              </a:ext>
            </a:extLst>
          </p:cNvPr>
          <p:cNvSpPr>
            <a:spLocks noGrp="1"/>
          </p:cNvSpPr>
          <p:nvPr>
            <p:ph type="body" sz="quarter" idx="37"/>
          </p:nvPr>
        </p:nvSpPr>
        <p:spPr>
          <a:xfrm>
            <a:off x="4511040" y="2937094"/>
            <a:ext cx="6949123" cy="983374"/>
          </a:xfrm>
        </p:spPr>
        <p:txBody>
          <a:bodyPr anchor="ctr">
            <a:noAutofit/>
          </a:bodyPr>
          <a:lstStyle>
            <a:lvl1pPr>
              <a:lnSpc>
                <a:spcPct val="100000"/>
              </a:lnSpc>
              <a:defRPr sz="1800" b="1"/>
            </a:lvl1pPr>
          </a:lstStyle>
          <a:p>
            <a:pPr lvl="0"/>
            <a:r>
              <a:rPr lang="en-US" dirty="0"/>
              <a:t>Click to edit Master text styles</a:t>
            </a:r>
          </a:p>
        </p:txBody>
      </p:sp>
      <p:sp>
        <p:nvSpPr>
          <p:cNvPr id="20" name="Text Placeholder 6">
            <a:extLst>
              <a:ext uri="{FF2B5EF4-FFF2-40B4-BE49-F238E27FC236}">
                <a16:creationId xmlns:a16="http://schemas.microsoft.com/office/drawing/2014/main" id="{0D4CC370-D36C-5BA9-697D-D5F76096A326}"/>
              </a:ext>
            </a:extLst>
          </p:cNvPr>
          <p:cNvSpPr>
            <a:spLocks noGrp="1"/>
          </p:cNvSpPr>
          <p:nvPr>
            <p:ph type="body" sz="quarter" idx="38" hasCustomPrompt="1"/>
          </p:nvPr>
        </p:nvSpPr>
        <p:spPr>
          <a:xfrm>
            <a:off x="4079875" y="4113760"/>
            <a:ext cx="131763" cy="983374"/>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000" dirty="0">
                <a:solidFill>
                  <a:schemeClr val="lt1">
                    <a:alpha val="0"/>
                  </a:schemeClr>
                </a:solidFill>
              </a:defRPr>
            </a:lvl1pPr>
          </a:lstStyle>
          <a:p>
            <a:pPr lvl="0" algn="ctr" defTabSz="914400"/>
            <a:r>
              <a:rPr lang="en-US" dirty="0"/>
              <a:t>.</a:t>
            </a:r>
          </a:p>
        </p:txBody>
      </p:sp>
      <p:sp>
        <p:nvSpPr>
          <p:cNvPr id="21" name="Text Placeholder 6">
            <a:extLst>
              <a:ext uri="{FF2B5EF4-FFF2-40B4-BE49-F238E27FC236}">
                <a16:creationId xmlns:a16="http://schemas.microsoft.com/office/drawing/2014/main" id="{CFDF9278-92C6-817C-ABA2-10D1176FC69F}"/>
              </a:ext>
            </a:extLst>
          </p:cNvPr>
          <p:cNvSpPr>
            <a:spLocks noGrp="1"/>
          </p:cNvSpPr>
          <p:nvPr>
            <p:ph type="body" sz="quarter" idx="39"/>
          </p:nvPr>
        </p:nvSpPr>
        <p:spPr>
          <a:xfrm>
            <a:off x="4511040" y="4113760"/>
            <a:ext cx="6949123" cy="983374"/>
          </a:xfrm>
        </p:spPr>
        <p:txBody>
          <a:bodyPr anchor="ctr">
            <a:noAutofit/>
          </a:bodyPr>
          <a:lstStyle>
            <a:lvl1pPr>
              <a:lnSpc>
                <a:spcPct val="100000"/>
              </a:lnSpc>
              <a:defRPr sz="1800" b="1"/>
            </a:lvl1pPr>
          </a:lstStyle>
          <a:p>
            <a:pPr lvl="0"/>
            <a:r>
              <a:rPr lang="en-US" dirty="0"/>
              <a:t>Click to edit Master text styles</a:t>
            </a:r>
          </a:p>
        </p:txBody>
      </p:sp>
      <p:sp>
        <p:nvSpPr>
          <p:cNvPr id="22" name="Text Placeholder 6">
            <a:extLst>
              <a:ext uri="{FF2B5EF4-FFF2-40B4-BE49-F238E27FC236}">
                <a16:creationId xmlns:a16="http://schemas.microsoft.com/office/drawing/2014/main" id="{CDDF8296-96AA-4200-E3BB-AF1278890126}"/>
              </a:ext>
            </a:extLst>
          </p:cNvPr>
          <p:cNvSpPr>
            <a:spLocks noGrp="1"/>
          </p:cNvSpPr>
          <p:nvPr>
            <p:ph type="body" sz="quarter" idx="40" hasCustomPrompt="1"/>
          </p:nvPr>
        </p:nvSpPr>
        <p:spPr>
          <a:xfrm>
            <a:off x="4079875" y="5290426"/>
            <a:ext cx="131763" cy="983374"/>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000" dirty="0">
                <a:solidFill>
                  <a:schemeClr val="lt1">
                    <a:alpha val="0"/>
                  </a:schemeClr>
                </a:solidFill>
              </a:defRPr>
            </a:lvl1pPr>
          </a:lstStyle>
          <a:p>
            <a:pPr lvl="0" algn="ctr" defTabSz="914400"/>
            <a:r>
              <a:rPr lang="en-US" dirty="0"/>
              <a:t>.</a:t>
            </a:r>
          </a:p>
        </p:txBody>
      </p:sp>
      <p:sp>
        <p:nvSpPr>
          <p:cNvPr id="23" name="Text Placeholder 6">
            <a:extLst>
              <a:ext uri="{FF2B5EF4-FFF2-40B4-BE49-F238E27FC236}">
                <a16:creationId xmlns:a16="http://schemas.microsoft.com/office/drawing/2014/main" id="{76A47E99-3289-7188-E811-81A9BADE1A93}"/>
              </a:ext>
            </a:extLst>
          </p:cNvPr>
          <p:cNvSpPr>
            <a:spLocks noGrp="1"/>
          </p:cNvSpPr>
          <p:nvPr>
            <p:ph type="body" sz="quarter" idx="41"/>
          </p:nvPr>
        </p:nvSpPr>
        <p:spPr>
          <a:xfrm>
            <a:off x="4511040" y="5290426"/>
            <a:ext cx="6949123" cy="983374"/>
          </a:xfrm>
        </p:spPr>
        <p:txBody>
          <a:bodyPr anchor="ctr">
            <a:noAutofit/>
          </a:bodyPr>
          <a:lstStyle>
            <a:lvl1pPr>
              <a:lnSpc>
                <a:spcPct val="100000"/>
              </a:lnSpc>
              <a:defRPr sz="1800" b="1"/>
            </a:lvl1pPr>
          </a:lstStyle>
          <a:p>
            <a:pPr lvl="0"/>
            <a:r>
              <a:rPr lang="en-US" dirty="0"/>
              <a:t>Click to edit Master text styles</a:t>
            </a:r>
          </a:p>
        </p:txBody>
      </p:sp>
    </p:spTree>
    <p:extLst>
      <p:ext uri="{BB962C8B-B14F-4D97-AF65-F5344CB8AC3E}">
        <p14:creationId xmlns:p14="http://schemas.microsoft.com/office/powerpoint/2010/main" val="21151824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mmary S04V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93EB61-5F49-FD6F-5F6B-7A90F01A6268}"/>
              </a:ext>
            </a:extLst>
          </p:cNvPr>
          <p:cNvSpPr/>
          <p:nvPr userDrawn="1"/>
        </p:nvSpPr>
        <p:spPr>
          <a:xfrm>
            <a:off x="587375" y="2482965"/>
            <a:ext cx="2021446" cy="2980575"/>
          </a:xfrm>
          <a:prstGeom prst="rect">
            <a:avLst/>
          </a:prstGeom>
          <a:solidFill>
            <a:schemeClr val="accent1">
              <a:lumMod val="20000"/>
              <a:lumOff val="80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86A5824-B6E5-8C25-E7F4-A37DC59C3B8D}"/>
              </a:ext>
            </a:extLst>
          </p:cNvPr>
          <p:cNvSpPr/>
          <p:nvPr userDrawn="1"/>
        </p:nvSpPr>
        <p:spPr>
          <a:xfrm>
            <a:off x="2799020" y="2482965"/>
            <a:ext cx="2021446" cy="2980575"/>
          </a:xfrm>
          <a:prstGeom prst="rect">
            <a:avLst/>
          </a:prstGeom>
          <a:solidFill>
            <a:schemeClr val="accent1">
              <a:lumMod val="20000"/>
              <a:lumOff val="80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8B885E3-B64C-FEE3-1B10-DD40258B694B}"/>
              </a:ext>
            </a:extLst>
          </p:cNvPr>
          <p:cNvSpPr/>
          <p:nvPr userDrawn="1"/>
        </p:nvSpPr>
        <p:spPr>
          <a:xfrm>
            <a:off x="5010665" y="2482965"/>
            <a:ext cx="2021446" cy="2980575"/>
          </a:xfrm>
          <a:prstGeom prst="rect">
            <a:avLst/>
          </a:prstGeom>
          <a:solidFill>
            <a:schemeClr val="accent1">
              <a:lumMod val="20000"/>
              <a:lumOff val="80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D716A53-44A1-C586-60DF-D081A35C58FD}"/>
              </a:ext>
            </a:extLst>
          </p:cNvPr>
          <p:cNvSpPr/>
          <p:nvPr userDrawn="1"/>
        </p:nvSpPr>
        <p:spPr>
          <a:xfrm>
            <a:off x="7222310" y="2482965"/>
            <a:ext cx="2021446" cy="2980575"/>
          </a:xfrm>
          <a:prstGeom prst="rect">
            <a:avLst/>
          </a:prstGeom>
          <a:solidFill>
            <a:schemeClr val="accent1">
              <a:lumMod val="20000"/>
              <a:lumOff val="80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6E1B38C-87F4-6141-059C-ED64895830E9}"/>
              </a:ext>
            </a:extLst>
          </p:cNvPr>
          <p:cNvSpPr/>
          <p:nvPr userDrawn="1"/>
        </p:nvSpPr>
        <p:spPr>
          <a:xfrm>
            <a:off x="9433954" y="2482965"/>
            <a:ext cx="2021446" cy="2980575"/>
          </a:xfrm>
          <a:prstGeom prst="rect">
            <a:avLst/>
          </a:prstGeom>
          <a:solidFill>
            <a:schemeClr val="accent1">
              <a:lumMod val="20000"/>
              <a:lumOff val="80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207397F2-212D-3A9C-585D-F7362936EAC0}"/>
              </a:ext>
            </a:extLst>
          </p:cNvPr>
          <p:cNvSpPr>
            <a:spLocks noGrp="1"/>
          </p:cNvSpPr>
          <p:nvPr>
            <p:ph type="ftr" sz="quarter" idx="10"/>
          </p:nvPr>
        </p:nvSpPr>
        <p:spPr/>
        <p:txBody>
          <a:bodyPr/>
          <a:lstStyle/>
          <a:p>
            <a:r>
              <a:rPr lang="en-ID"/>
              <a:t>PRINCIPLE OF CRYPTOGRAPHY</a:t>
            </a:r>
            <a:endParaRPr lang="en-ID" dirty="0"/>
          </a:p>
        </p:txBody>
      </p:sp>
      <p:sp>
        <p:nvSpPr>
          <p:cNvPr id="5" name="Title 1">
            <a:extLst>
              <a:ext uri="{FF2B5EF4-FFF2-40B4-BE49-F238E27FC236}">
                <a16:creationId xmlns:a16="http://schemas.microsoft.com/office/drawing/2014/main" id="{C473C5E4-D933-2FBD-3307-9533856ABEEF}"/>
              </a:ext>
            </a:extLst>
          </p:cNvPr>
          <p:cNvSpPr>
            <a:spLocks noGrp="1"/>
          </p:cNvSpPr>
          <p:nvPr>
            <p:ph type="title"/>
          </p:nvPr>
        </p:nvSpPr>
        <p:spPr>
          <a:xfrm>
            <a:off x="599016" y="583764"/>
            <a:ext cx="10861147" cy="960000"/>
          </a:xfrm>
        </p:spPr>
        <p:txBody>
          <a:bodyPr anchor="t">
            <a:noAutofit/>
          </a:bodyPr>
          <a:lstStyle>
            <a:lvl1pPr algn="ctr">
              <a:defRPr/>
            </a:lvl1pPr>
          </a:lstStyle>
          <a:p>
            <a:r>
              <a:rPr lang="en-US" dirty="0"/>
              <a:t>Click to edit Master title style</a:t>
            </a:r>
            <a:endParaRPr lang="en-UZ" dirty="0"/>
          </a:p>
        </p:txBody>
      </p:sp>
      <p:sp>
        <p:nvSpPr>
          <p:cNvPr id="2" name="Text Placeholder 6">
            <a:extLst>
              <a:ext uri="{FF2B5EF4-FFF2-40B4-BE49-F238E27FC236}">
                <a16:creationId xmlns:a16="http://schemas.microsoft.com/office/drawing/2014/main" id="{209C287B-D953-D5EA-2570-C20BB232C43A}"/>
              </a:ext>
            </a:extLst>
          </p:cNvPr>
          <p:cNvSpPr>
            <a:spLocks noGrp="1"/>
          </p:cNvSpPr>
          <p:nvPr>
            <p:ph type="body" sz="quarter" idx="31" hasCustomPrompt="1"/>
          </p:nvPr>
        </p:nvSpPr>
        <p:spPr>
          <a:xfrm rot="5400000">
            <a:off x="1532217" y="2188847"/>
            <a:ext cx="131763" cy="720000"/>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000" dirty="0">
                <a:solidFill>
                  <a:schemeClr val="lt1">
                    <a:alpha val="0"/>
                  </a:schemeClr>
                </a:solidFill>
              </a:defRPr>
            </a:lvl1pPr>
          </a:lstStyle>
          <a:p>
            <a:pPr lvl="0" algn="ctr" defTabSz="914400"/>
            <a:r>
              <a:rPr lang="en-US" dirty="0"/>
              <a:t>.</a:t>
            </a:r>
          </a:p>
        </p:txBody>
      </p:sp>
      <p:sp>
        <p:nvSpPr>
          <p:cNvPr id="6" name="Text Placeholder 6">
            <a:extLst>
              <a:ext uri="{FF2B5EF4-FFF2-40B4-BE49-F238E27FC236}">
                <a16:creationId xmlns:a16="http://schemas.microsoft.com/office/drawing/2014/main" id="{47584A2A-A2A8-5F4E-16CE-BE6E4ED78622}"/>
              </a:ext>
            </a:extLst>
          </p:cNvPr>
          <p:cNvSpPr>
            <a:spLocks noGrp="1"/>
          </p:cNvSpPr>
          <p:nvPr>
            <p:ph type="body" sz="quarter" idx="33"/>
          </p:nvPr>
        </p:nvSpPr>
        <p:spPr>
          <a:xfrm>
            <a:off x="633472" y="2872740"/>
            <a:ext cx="1929252" cy="2438400"/>
          </a:xfrm>
        </p:spPr>
        <p:txBody>
          <a:bodyPr anchor="t">
            <a:noAutofit/>
          </a:bodyPr>
          <a:lstStyle>
            <a:lvl1pPr algn="ctr">
              <a:lnSpc>
                <a:spcPct val="100000"/>
              </a:lnSpc>
              <a:defRPr sz="1800" b="1"/>
            </a:lvl1pPr>
          </a:lstStyle>
          <a:p>
            <a:pPr lvl="0"/>
            <a:r>
              <a:rPr lang="en-US" dirty="0"/>
              <a:t>Click to edit Master text styles</a:t>
            </a:r>
          </a:p>
        </p:txBody>
      </p:sp>
      <p:sp>
        <p:nvSpPr>
          <p:cNvPr id="16" name="Text Placeholder 6">
            <a:extLst>
              <a:ext uri="{FF2B5EF4-FFF2-40B4-BE49-F238E27FC236}">
                <a16:creationId xmlns:a16="http://schemas.microsoft.com/office/drawing/2014/main" id="{C77C3C83-E08F-BD64-37D7-89F2E941398C}"/>
              </a:ext>
            </a:extLst>
          </p:cNvPr>
          <p:cNvSpPr>
            <a:spLocks noGrp="1"/>
          </p:cNvSpPr>
          <p:nvPr>
            <p:ph type="body" sz="quarter" idx="34" hasCustomPrompt="1"/>
          </p:nvPr>
        </p:nvSpPr>
        <p:spPr>
          <a:xfrm rot="5400000">
            <a:off x="3743862" y="2188847"/>
            <a:ext cx="131763" cy="720000"/>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000" dirty="0">
                <a:solidFill>
                  <a:schemeClr val="lt1">
                    <a:alpha val="0"/>
                  </a:schemeClr>
                </a:solidFill>
              </a:defRPr>
            </a:lvl1pPr>
          </a:lstStyle>
          <a:p>
            <a:pPr lvl="0" algn="ctr" defTabSz="914400"/>
            <a:r>
              <a:rPr lang="en-US" dirty="0"/>
              <a:t>.</a:t>
            </a:r>
          </a:p>
        </p:txBody>
      </p:sp>
      <p:sp>
        <p:nvSpPr>
          <p:cNvPr id="17" name="Text Placeholder 6">
            <a:extLst>
              <a:ext uri="{FF2B5EF4-FFF2-40B4-BE49-F238E27FC236}">
                <a16:creationId xmlns:a16="http://schemas.microsoft.com/office/drawing/2014/main" id="{B4AAE2CB-3730-EE07-C195-170994A78C5D}"/>
              </a:ext>
            </a:extLst>
          </p:cNvPr>
          <p:cNvSpPr>
            <a:spLocks noGrp="1"/>
          </p:cNvSpPr>
          <p:nvPr>
            <p:ph type="body" sz="quarter" idx="35"/>
          </p:nvPr>
        </p:nvSpPr>
        <p:spPr>
          <a:xfrm>
            <a:off x="2845117" y="2872740"/>
            <a:ext cx="1929252" cy="2438400"/>
          </a:xfrm>
        </p:spPr>
        <p:txBody>
          <a:bodyPr anchor="t">
            <a:noAutofit/>
          </a:bodyPr>
          <a:lstStyle>
            <a:lvl1pPr algn="ctr">
              <a:lnSpc>
                <a:spcPct val="100000"/>
              </a:lnSpc>
              <a:defRPr sz="1800" b="1"/>
            </a:lvl1pPr>
          </a:lstStyle>
          <a:p>
            <a:pPr lvl="0"/>
            <a:r>
              <a:rPr lang="en-US" dirty="0"/>
              <a:t>Click to edit Master text styles</a:t>
            </a:r>
          </a:p>
        </p:txBody>
      </p:sp>
      <p:sp>
        <p:nvSpPr>
          <p:cNvPr id="18" name="Text Placeholder 6">
            <a:extLst>
              <a:ext uri="{FF2B5EF4-FFF2-40B4-BE49-F238E27FC236}">
                <a16:creationId xmlns:a16="http://schemas.microsoft.com/office/drawing/2014/main" id="{2699CA2A-484D-B63E-8E28-143532E534AE}"/>
              </a:ext>
            </a:extLst>
          </p:cNvPr>
          <p:cNvSpPr>
            <a:spLocks noGrp="1"/>
          </p:cNvSpPr>
          <p:nvPr>
            <p:ph type="body" sz="quarter" idx="36" hasCustomPrompt="1"/>
          </p:nvPr>
        </p:nvSpPr>
        <p:spPr>
          <a:xfrm rot="5400000">
            <a:off x="5955507" y="2188847"/>
            <a:ext cx="131763" cy="720000"/>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000" dirty="0">
                <a:solidFill>
                  <a:schemeClr val="lt1">
                    <a:alpha val="0"/>
                  </a:schemeClr>
                </a:solidFill>
              </a:defRPr>
            </a:lvl1pPr>
          </a:lstStyle>
          <a:p>
            <a:pPr lvl="0" algn="ctr" defTabSz="914400"/>
            <a:r>
              <a:rPr lang="en-US" dirty="0"/>
              <a:t>.</a:t>
            </a:r>
          </a:p>
        </p:txBody>
      </p:sp>
      <p:sp>
        <p:nvSpPr>
          <p:cNvPr id="19" name="Text Placeholder 6">
            <a:extLst>
              <a:ext uri="{FF2B5EF4-FFF2-40B4-BE49-F238E27FC236}">
                <a16:creationId xmlns:a16="http://schemas.microsoft.com/office/drawing/2014/main" id="{28C733BC-FFF5-699D-B982-710CF69D6A3F}"/>
              </a:ext>
            </a:extLst>
          </p:cNvPr>
          <p:cNvSpPr>
            <a:spLocks noGrp="1"/>
          </p:cNvSpPr>
          <p:nvPr>
            <p:ph type="body" sz="quarter" idx="37"/>
          </p:nvPr>
        </p:nvSpPr>
        <p:spPr>
          <a:xfrm>
            <a:off x="5056762" y="2872740"/>
            <a:ext cx="1929252" cy="2438400"/>
          </a:xfrm>
        </p:spPr>
        <p:txBody>
          <a:bodyPr anchor="t">
            <a:noAutofit/>
          </a:bodyPr>
          <a:lstStyle>
            <a:lvl1pPr algn="ctr">
              <a:lnSpc>
                <a:spcPct val="100000"/>
              </a:lnSpc>
              <a:defRPr sz="1800" b="1"/>
            </a:lvl1pPr>
          </a:lstStyle>
          <a:p>
            <a:pPr lvl="0"/>
            <a:r>
              <a:rPr lang="en-US" dirty="0"/>
              <a:t>Click to edit Master text styles</a:t>
            </a:r>
          </a:p>
        </p:txBody>
      </p:sp>
      <p:sp>
        <p:nvSpPr>
          <p:cNvPr id="20" name="Text Placeholder 6">
            <a:extLst>
              <a:ext uri="{FF2B5EF4-FFF2-40B4-BE49-F238E27FC236}">
                <a16:creationId xmlns:a16="http://schemas.microsoft.com/office/drawing/2014/main" id="{0D4CC370-D36C-5BA9-697D-D5F76096A326}"/>
              </a:ext>
            </a:extLst>
          </p:cNvPr>
          <p:cNvSpPr>
            <a:spLocks noGrp="1"/>
          </p:cNvSpPr>
          <p:nvPr>
            <p:ph type="body" sz="quarter" idx="38" hasCustomPrompt="1"/>
          </p:nvPr>
        </p:nvSpPr>
        <p:spPr>
          <a:xfrm rot="5400000">
            <a:off x="8167152" y="2188847"/>
            <a:ext cx="131763" cy="720000"/>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000" dirty="0">
                <a:solidFill>
                  <a:schemeClr val="lt1">
                    <a:alpha val="0"/>
                  </a:schemeClr>
                </a:solidFill>
              </a:defRPr>
            </a:lvl1pPr>
          </a:lstStyle>
          <a:p>
            <a:pPr lvl="0" algn="ctr" defTabSz="914400"/>
            <a:r>
              <a:rPr lang="en-US" dirty="0"/>
              <a:t>.</a:t>
            </a:r>
          </a:p>
        </p:txBody>
      </p:sp>
      <p:sp>
        <p:nvSpPr>
          <p:cNvPr id="21" name="Text Placeholder 6">
            <a:extLst>
              <a:ext uri="{FF2B5EF4-FFF2-40B4-BE49-F238E27FC236}">
                <a16:creationId xmlns:a16="http://schemas.microsoft.com/office/drawing/2014/main" id="{CFDF9278-92C6-817C-ABA2-10D1176FC69F}"/>
              </a:ext>
            </a:extLst>
          </p:cNvPr>
          <p:cNvSpPr>
            <a:spLocks noGrp="1"/>
          </p:cNvSpPr>
          <p:nvPr>
            <p:ph type="body" sz="quarter" idx="39"/>
          </p:nvPr>
        </p:nvSpPr>
        <p:spPr>
          <a:xfrm>
            <a:off x="7268407" y="2872740"/>
            <a:ext cx="1929252" cy="2438400"/>
          </a:xfrm>
        </p:spPr>
        <p:txBody>
          <a:bodyPr anchor="t">
            <a:noAutofit/>
          </a:bodyPr>
          <a:lstStyle>
            <a:lvl1pPr algn="ctr">
              <a:lnSpc>
                <a:spcPct val="100000"/>
              </a:lnSpc>
              <a:defRPr sz="1800" b="1"/>
            </a:lvl1pPr>
          </a:lstStyle>
          <a:p>
            <a:pPr lvl="0"/>
            <a:r>
              <a:rPr lang="en-US" dirty="0"/>
              <a:t>Click to edit Master text styles</a:t>
            </a:r>
          </a:p>
        </p:txBody>
      </p:sp>
      <p:sp>
        <p:nvSpPr>
          <p:cNvPr id="22" name="Text Placeholder 6">
            <a:extLst>
              <a:ext uri="{FF2B5EF4-FFF2-40B4-BE49-F238E27FC236}">
                <a16:creationId xmlns:a16="http://schemas.microsoft.com/office/drawing/2014/main" id="{CDDF8296-96AA-4200-E3BB-AF1278890126}"/>
              </a:ext>
            </a:extLst>
          </p:cNvPr>
          <p:cNvSpPr>
            <a:spLocks noGrp="1"/>
          </p:cNvSpPr>
          <p:nvPr>
            <p:ph type="body" sz="quarter" idx="40" hasCustomPrompt="1"/>
          </p:nvPr>
        </p:nvSpPr>
        <p:spPr>
          <a:xfrm rot="5400000">
            <a:off x="10378796" y="2188847"/>
            <a:ext cx="131763" cy="720000"/>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000" dirty="0">
                <a:solidFill>
                  <a:schemeClr val="lt1">
                    <a:alpha val="0"/>
                  </a:schemeClr>
                </a:solidFill>
              </a:defRPr>
            </a:lvl1pPr>
          </a:lstStyle>
          <a:p>
            <a:pPr lvl="0" algn="ctr" defTabSz="914400"/>
            <a:r>
              <a:rPr lang="en-US" dirty="0"/>
              <a:t>.</a:t>
            </a:r>
          </a:p>
        </p:txBody>
      </p:sp>
      <p:sp>
        <p:nvSpPr>
          <p:cNvPr id="23" name="Text Placeholder 6">
            <a:extLst>
              <a:ext uri="{FF2B5EF4-FFF2-40B4-BE49-F238E27FC236}">
                <a16:creationId xmlns:a16="http://schemas.microsoft.com/office/drawing/2014/main" id="{76A47E99-3289-7188-E811-81A9BADE1A93}"/>
              </a:ext>
            </a:extLst>
          </p:cNvPr>
          <p:cNvSpPr>
            <a:spLocks noGrp="1"/>
          </p:cNvSpPr>
          <p:nvPr>
            <p:ph type="body" sz="quarter" idx="41"/>
          </p:nvPr>
        </p:nvSpPr>
        <p:spPr>
          <a:xfrm>
            <a:off x="9480051" y="2872740"/>
            <a:ext cx="1929252" cy="2438400"/>
          </a:xfrm>
        </p:spPr>
        <p:txBody>
          <a:bodyPr anchor="t">
            <a:noAutofit/>
          </a:bodyPr>
          <a:lstStyle>
            <a:lvl1pPr algn="ctr">
              <a:lnSpc>
                <a:spcPct val="100000"/>
              </a:lnSpc>
              <a:defRPr sz="1800" b="1"/>
            </a:lvl1pPr>
          </a:lstStyle>
          <a:p>
            <a:pPr lvl="0"/>
            <a:r>
              <a:rPr lang="en-US" dirty="0"/>
              <a:t>Click to edit Master text styles</a:t>
            </a:r>
          </a:p>
        </p:txBody>
      </p:sp>
    </p:spTree>
    <p:extLst>
      <p:ext uri="{BB962C8B-B14F-4D97-AF65-F5344CB8AC3E}">
        <p14:creationId xmlns:p14="http://schemas.microsoft.com/office/powerpoint/2010/main" val="28783891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Us S05V1">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5902CC6-0866-F6F1-FFC1-330B30DD7393}"/>
              </a:ext>
            </a:extLst>
          </p:cNvPr>
          <p:cNvSpPr>
            <a:spLocks noGrp="1"/>
          </p:cNvSpPr>
          <p:nvPr>
            <p:ph type="ftr" sz="quarter" idx="10"/>
          </p:nvPr>
        </p:nvSpPr>
        <p:spPr/>
        <p:txBody>
          <a:bodyPr/>
          <a:lstStyle/>
          <a:p>
            <a:r>
              <a:rPr lang="en-ID"/>
              <a:t>PRINCIPLE OF CRYPTOGRAPHY</a:t>
            </a:r>
            <a:endParaRPr lang="en-ID" dirty="0"/>
          </a:p>
        </p:txBody>
      </p:sp>
      <p:sp>
        <p:nvSpPr>
          <p:cNvPr id="16" name="Text Placeholder 6">
            <a:extLst>
              <a:ext uri="{FF2B5EF4-FFF2-40B4-BE49-F238E27FC236}">
                <a16:creationId xmlns:a16="http://schemas.microsoft.com/office/drawing/2014/main" id="{22565141-98A0-A85E-E6F5-11BE0B52493A}"/>
              </a:ext>
            </a:extLst>
          </p:cNvPr>
          <p:cNvSpPr>
            <a:spLocks noGrp="1"/>
          </p:cNvSpPr>
          <p:nvPr>
            <p:ph type="body" sz="quarter" idx="31" hasCustomPrompt="1"/>
          </p:nvPr>
        </p:nvSpPr>
        <p:spPr>
          <a:xfrm>
            <a:off x="6096000" y="1238317"/>
            <a:ext cx="131763" cy="747250"/>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000" dirty="0">
                <a:solidFill>
                  <a:schemeClr val="lt1">
                    <a:alpha val="0"/>
                  </a:schemeClr>
                </a:solidFill>
              </a:defRPr>
            </a:lvl1pPr>
          </a:lstStyle>
          <a:p>
            <a:pPr lvl="0" algn="ctr" defTabSz="914400"/>
            <a:r>
              <a:rPr lang="en-US" dirty="0"/>
              <a:t>.</a:t>
            </a:r>
          </a:p>
        </p:txBody>
      </p:sp>
      <p:sp>
        <p:nvSpPr>
          <p:cNvPr id="10" name="Title 1">
            <a:extLst>
              <a:ext uri="{FF2B5EF4-FFF2-40B4-BE49-F238E27FC236}">
                <a16:creationId xmlns:a16="http://schemas.microsoft.com/office/drawing/2014/main" id="{8A48DDE3-2ACF-89DD-48C0-FA7D186233FF}"/>
              </a:ext>
            </a:extLst>
          </p:cNvPr>
          <p:cNvSpPr>
            <a:spLocks noGrp="1"/>
          </p:cNvSpPr>
          <p:nvPr>
            <p:ph type="title"/>
          </p:nvPr>
        </p:nvSpPr>
        <p:spPr>
          <a:xfrm>
            <a:off x="584200" y="2100370"/>
            <a:ext cx="4502150" cy="2657260"/>
          </a:xfrm>
        </p:spPr>
        <p:txBody>
          <a:bodyPr anchor="ctr">
            <a:noAutofit/>
          </a:bodyPr>
          <a:lstStyle>
            <a:lvl1pPr algn="l">
              <a:defRPr/>
            </a:lvl1pPr>
          </a:lstStyle>
          <a:p>
            <a:r>
              <a:rPr lang="en-US" dirty="0"/>
              <a:t>Click to edit Master title style</a:t>
            </a:r>
            <a:endParaRPr lang="en-UZ" dirty="0"/>
          </a:p>
        </p:txBody>
      </p:sp>
      <p:sp>
        <p:nvSpPr>
          <p:cNvPr id="6" name="Text Placeholder 7">
            <a:extLst>
              <a:ext uri="{FF2B5EF4-FFF2-40B4-BE49-F238E27FC236}">
                <a16:creationId xmlns:a16="http://schemas.microsoft.com/office/drawing/2014/main" id="{EF3CDDEF-EF62-9995-6E34-1419FA589B9B}"/>
              </a:ext>
            </a:extLst>
          </p:cNvPr>
          <p:cNvSpPr>
            <a:spLocks noGrp="1"/>
          </p:cNvSpPr>
          <p:nvPr>
            <p:ph type="body" sz="quarter" idx="13"/>
          </p:nvPr>
        </p:nvSpPr>
        <p:spPr>
          <a:xfrm>
            <a:off x="6307521" y="1625567"/>
            <a:ext cx="3857241" cy="360000"/>
          </a:xfrm>
        </p:spPr>
        <p:txBody>
          <a:bodyPr>
            <a:noAutofit/>
          </a:bodyPr>
          <a:lstStyle>
            <a:lvl1pP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7" name="Text Placeholder 6">
            <a:extLst>
              <a:ext uri="{FF2B5EF4-FFF2-40B4-BE49-F238E27FC236}">
                <a16:creationId xmlns:a16="http://schemas.microsoft.com/office/drawing/2014/main" id="{F601E2A7-9A67-1657-3368-5D7446AA8812}"/>
              </a:ext>
            </a:extLst>
          </p:cNvPr>
          <p:cNvSpPr>
            <a:spLocks noGrp="1"/>
          </p:cNvSpPr>
          <p:nvPr>
            <p:ph type="body" sz="quarter" idx="17" hasCustomPrompt="1"/>
          </p:nvPr>
        </p:nvSpPr>
        <p:spPr>
          <a:xfrm>
            <a:off x="6307521" y="1238316"/>
            <a:ext cx="3857241" cy="360000"/>
          </a:xfrm>
        </p:spPr>
        <p:txBody>
          <a:bodyPr anchor="ctr">
            <a:noAutofit/>
          </a:bodyPr>
          <a:lstStyle>
            <a:lvl1pPr>
              <a:lnSpc>
                <a:spcPct val="100000"/>
              </a:lnSpc>
              <a:spcBef>
                <a:spcPts val="0"/>
              </a:spcBef>
              <a:defRPr sz="1800" b="1"/>
            </a:lvl1pPr>
          </a:lstStyle>
          <a:p>
            <a:pPr lvl="0"/>
            <a:r>
              <a:rPr lang="en-US" dirty="0"/>
              <a:t>Website</a:t>
            </a:r>
          </a:p>
        </p:txBody>
      </p:sp>
      <p:sp>
        <p:nvSpPr>
          <p:cNvPr id="11" name="Text Placeholder 6">
            <a:extLst>
              <a:ext uri="{FF2B5EF4-FFF2-40B4-BE49-F238E27FC236}">
                <a16:creationId xmlns:a16="http://schemas.microsoft.com/office/drawing/2014/main" id="{50359C1F-F3E3-A425-4BCD-A31AF33B64B3}"/>
              </a:ext>
            </a:extLst>
          </p:cNvPr>
          <p:cNvSpPr>
            <a:spLocks noGrp="1"/>
          </p:cNvSpPr>
          <p:nvPr>
            <p:ph type="body" sz="quarter" idx="32" hasCustomPrompt="1"/>
          </p:nvPr>
        </p:nvSpPr>
        <p:spPr>
          <a:xfrm>
            <a:off x="6096000" y="2440606"/>
            <a:ext cx="131763" cy="747250"/>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000" dirty="0">
                <a:solidFill>
                  <a:schemeClr val="lt1">
                    <a:alpha val="0"/>
                  </a:schemeClr>
                </a:solidFill>
              </a:defRPr>
            </a:lvl1pPr>
          </a:lstStyle>
          <a:p>
            <a:pPr lvl="0" algn="ctr" defTabSz="914400"/>
            <a:r>
              <a:rPr lang="en-US" dirty="0"/>
              <a:t>.</a:t>
            </a:r>
          </a:p>
        </p:txBody>
      </p:sp>
      <p:sp>
        <p:nvSpPr>
          <p:cNvPr id="12" name="Text Placeholder 7">
            <a:extLst>
              <a:ext uri="{FF2B5EF4-FFF2-40B4-BE49-F238E27FC236}">
                <a16:creationId xmlns:a16="http://schemas.microsoft.com/office/drawing/2014/main" id="{F8AD4373-618A-2687-05D1-1D07D66FF8E5}"/>
              </a:ext>
            </a:extLst>
          </p:cNvPr>
          <p:cNvSpPr>
            <a:spLocks noGrp="1"/>
          </p:cNvSpPr>
          <p:nvPr>
            <p:ph type="body" sz="quarter" idx="33"/>
          </p:nvPr>
        </p:nvSpPr>
        <p:spPr>
          <a:xfrm>
            <a:off x="6307521" y="2827856"/>
            <a:ext cx="3857241" cy="360000"/>
          </a:xfrm>
        </p:spPr>
        <p:txBody>
          <a:bodyPr>
            <a:noAutofit/>
          </a:bodyPr>
          <a:lstStyle>
            <a:lvl1pP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13" name="Text Placeholder 6">
            <a:extLst>
              <a:ext uri="{FF2B5EF4-FFF2-40B4-BE49-F238E27FC236}">
                <a16:creationId xmlns:a16="http://schemas.microsoft.com/office/drawing/2014/main" id="{10163EA4-0DAD-C18F-6EF7-1453E01A3BCE}"/>
              </a:ext>
            </a:extLst>
          </p:cNvPr>
          <p:cNvSpPr>
            <a:spLocks noGrp="1"/>
          </p:cNvSpPr>
          <p:nvPr>
            <p:ph type="body" sz="quarter" idx="34" hasCustomPrompt="1"/>
          </p:nvPr>
        </p:nvSpPr>
        <p:spPr>
          <a:xfrm>
            <a:off x="6307521" y="2440605"/>
            <a:ext cx="3857241" cy="360000"/>
          </a:xfrm>
        </p:spPr>
        <p:txBody>
          <a:bodyPr anchor="ctr">
            <a:noAutofit/>
          </a:bodyPr>
          <a:lstStyle>
            <a:lvl1pPr>
              <a:lnSpc>
                <a:spcPct val="100000"/>
              </a:lnSpc>
              <a:spcBef>
                <a:spcPts val="0"/>
              </a:spcBef>
              <a:defRPr sz="1800" b="1"/>
            </a:lvl1pPr>
          </a:lstStyle>
          <a:p>
            <a:pPr lvl="0"/>
            <a:r>
              <a:rPr lang="en-US" dirty="0"/>
              <a:t>Email</a:t>
            </a:r>
          </a:p>
        </p:txBody>
      </p:sp>
      <p:sp>
        <p:nvSpPr>
          <p:cNvPr id="14" name="Text Placeholder 6">
            <a:extLst>
              <a:ext uri="{FF2B5EF4-FFF2-40B4-BE49-F238E27FC236}">
                <a16:creationId xmlns:a16="http://schemas.microsoft.com/office/drawing/2014/main" id="{46C88E77-1A95-EF7B-752D-AD106EA8DEB5}"/>
              </a:ext>
            </a:extLst>
          </p:cNvPr>
          <p:cNvSpPr>
            <a:spLocks noGrp="1"/>
          </p:cNvSpPr>
          <p:nvPr>
            <p:ph type="body" sz="quarter" idx="35" hasCustomPrompt="1"/>
          </p:nvPr>
        </p:nvSpPr>
        <p:spPr>
          <a:xfrm>
            <a:off x="6096000" y="3642895"/>
            <a:ext cx="131763" cy="747250"/>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000" dirty="0">
                <a:solidFill>
                  <a:schemeClr val="lt1">
                    <a:alpha val="0"/>
                  </a:schemeClr>
                </a:solidFill>
              </a:defRPr>
            </a:lvl1pPr>
          </a:lstStyle>
          <a:p>
            <a:pPr lvl="0" algn="ctr" defTabSz="914400"/>
            <a:r>
              <a:rPr lang="en-US" dirty="0"/>
              <a:t>.</a:t>
            </a:r>
          </a:p>
        </p:txBody>
      </p:sp>
      <p:sp>
        <p:nvSpPr>
          <p:cNvPr id="15" name="Text Placeholder 7">
            <a:extLst>
              <a:ext uri="{FF2B5EF4-FFF2-40B4-BE49-F238E27FC236}">
                <a16:creationId xmlns:a16="http://schemas.microsoft.com/office/drawing/2014/main" id="{A1203A9E-0CCF-BB14-847F-2CAE4D8BBC36}"/>
              </a:ext>
            </a:extLst>
          </p:cNvPr>
          <p:cNvSpPr>
            <a:spLocks noGrp="1"/>
          </p:cNvSpPr>
          <p:nvPr>
            <p:ph type="body" sz="quarter" idx="36"/>
          </p:nvPr>
        </p:nvSpPr>
        <p:spPr>
          <a:xfrm>
            <a:off x="6307521" y="4030145"/>
            <a:ext cx="3857241" cy="360000"/>
          </a:xfrm>
        </p:spPr>
        <p:txBody>
          <a:bodyPr>
            <a:noAutofit/>
          </a:bodyPr>
          <a:lstStyle>
            <a:lvl1pP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17" name="Text Placeholder 6">
            <a:extLst>
              <a:ext uri="{FF2B5EF4-FFF2-40B4-BE49-F238E27FC236}">
                <a16:creationId xmlns:a16="http://schemas.microsoft.com/office/drawing/2014/main" id="{2117FAA6-5F41-DA8E-E913-6FA42E0EF8F2}"/>
              </a:ext>
            </a:extLst>
          </p:cNvPr>
          <p:cNvSpPr>
            <a:spLocks noGrp="1"/>
          </p:cNvSpPr>
          <p:nvPr>
            <p:ph type="body" sz="quarter" idx="37" hasCustomPrompt="1"/>
          </p:nvPr>
        </p:nvSpPr>
        <p:spPr>
          <a:xfrm>
            <a:off x="6307521" y="3642894"/>
            <a:ext cx="3857241" cy="360000"/>
          </a:xfrm>
        </p:spPr>
        <p:txBody>
          <a:bodyPr anchor="ctr">
            <a:noAutofit/>
          </a:bodyPr>
          <a:lstStyle>
            <a:lvl1pPr>
              <a:lnSpc>
                <a:spcPct val="100000"/>
              </a:lnSpc>
              <a:spcBef>
                <a:spcPts val="0"/>
              </a:spcBef>
              <a:defRPr sz="1800" b="1"/>
            </a:lvl1pPr>
          </a:lstStyle>
          <a:p>
            <a:pPr lvl="0"/>
            <a:r>
              <a:rPr lang="en-US" dirty="0"/>
              <a:t>Phone Number</a:t>
            </a:r>
          </a:p>
        </p:txBody>
      </p:sp>
      <p:sp>
        <p:nvSpPr>
          <p:cNvPr id="18" name="Text Placeholder 6">
            <a:extLst>
              <a:ext uri="{FF2B5EF4-FFF2-40B4-BE49-F238E27FC236}">
                <a16:creationId xmlns:a16="http://schemas.microsoft.com/office/drawing/2014/main" id="{63564D2E-3313-FFB2-B52C-76D262A9BDE4}"/>
              </a:ext>
            </a:extLst>
          </p:cNvPr>
          <p:cNvSpPr>
            <a:spLocks noGrp="1"/>
          </p:cNvSpPr>
          <p:nvPr>
            <p:ph type="body" sz="quarter" idx="38" hasCustomPrompt="1"/>
          </p:nvPr>
        </p:nvSpPr>
        <p:spPr>
          <a:xfrm>
            <a:off x="6096000" y="4845183"/>
            <a:ext cx="131763" cy="747250"/>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000" dirty="0">
                <a:solidFill>
                  <a:schemeClr val="lt1">
                    <a:alpha val="0"/>
                  </a:schemeClr>
                </a:solidFill>
              </a:defRPr>
            </a:lvl1pPr>
          </a:lstStyle>
          <a:p>
            <a:pPr lvl="0" algn="ctr" defTabSz="914400"/>
            <a:r>
              <a:rPr lang="en-US" dirty="0"/>
              <a:t>.</a:t>
            </a:r>
          </a:p>
        </p:txBody>
      </p:sp>
      <p:sp>
        <p:nvSpPr>
          <p:cNvPr id="20" name="Text Placeholder 7">
            <a:extLst>
              <a:ext uri="{FF2B5EF4-FFF2-40B4-BE49-F238E27FC236}">
                <a16:creationId xmlns:a16="http://schemas.microsoft.com/office/drawing/2014/main" id="{FDC93536-71FB-6675-E1B7-B334B7E65034}"/>
              </a:ext>
            </a:extLst>
          </p:cNvPr>
          <p:cNvSpPr>
            <a:spLocks noGrp="1"/>
          </p:cNvSpPr>
          <p:nvPr>
            <p:ph type="body" sz="quarter" idx="39"/>
          </p:nvPr>
        </p:nvSpPr>
        <p:spPr>
          <a:xfrm>
            <a:off x="6307521" y="5232433"/>
            <a:ext cx="3857241" cy="360000"/>
          </a:xfrm>
        </p:spPr>
        <p:txBody>
          <a:bodyPr>
            <a:noAutofit/>
          </a:bodyPr>
          <a:lstStyle>
            <a:lvl1pP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21" name="Text Placeholder 6">
            <a:extLst>
              <a:ext uri="{FF2B5EF4-FFF2-40B4-BE49-F238E27FC236}">
                <a16:creationId xmlns:a16="http://schemas.microsoft.com/office/drawing/2014/main" id="{5828B1B6-AABF-51B4-E053-9B4F8029D0BA}"/>
              </a:ext>
            </a:extLst>
          </p:cNvPr>
          <p:cNvSpPr>
            <a:spLocks noGrp="1"/>
          </p:cNvSpPr>
          <p:nvPr>
            <p:ph type="body" sz="quarter" idx="40" hasCustomPrompt="1"/>
          </p:nvPr>
        </p:nvSpPr>
        <p:spPr>
          <a:xfrm>
            <a:off x="6307521" y="4845182"/>
            <a:ext cx="3857241" cy="360000"/>
          </a:xfrm>
        </p:spPr>
        <p:txBody>
          <a:bodyPr anchor="ctr">
            <a:noAutofit/>
          </a:bodyPr>
          <a:lstStyle>
            <a:lvl1pPr>
              <a:lnSpc>
                <a:spcPct val="100000"/>
              </a:lnSpc>
              <a:spcBef>
                <a:spcPts val="0"/>
              </a:spcBef>
              <a:defRPr sz="1800" b="1"/>
            </a:lvl1pPr>
          </a:lstStyle>
          <a:p>
            <a:pPr lvl="0"/>
            <a:r>
              <a:rPr lang="en-US" dirty="0"/>
              <a:t>Location</a:t>
            </a:r>
          </a:p>
        </p:txBody>
      </p:sp>
    </p:spTree>
    <p:extLst>
      <p:ext uri="{BB962C8B-B14F-4D97-AF65-F5344CB8AC3E}">
        <p14:creationId xmlns:p14="http://schemas.microsoft.com/office/powerpoint/2010/main" val="34240782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act Us S05V2">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5902CC6-0866-F6F1-FFC1-330B30DD7393}"/>
              </a:ext>
            </a:extLst>
          </p:cNvPr>
          <p:cNvSpPr>
            <a:spLocks noGrp="1"/>
          </p:cNvSpPr>
          <p:nvPr>
            <p:ph type="ftr" sz="quarter" idx="10"/>
          </p:nvPr>
        </p:nvSpPr>
        <p:spPr/>
        <p:txBody>
          <a:bodyPr/>
          <a:lstStyle/>
          <a:p>
            <a:r>
              <a:rPr lang="en-ID"/>
              <a:t>PRINCIPLE OF CRYPTOGRAPHY</a:t>
            </a:r>
            <a:endParaRPr lang="en-ID" dirty="0"/>
          </a:p>
        </p:txBody>
      </p:sp>
      <p:sp>
        <p:nvSpPr>
          <p:cNvPr id="10" name="Title 1">
            <a:extLst>
              <a:ext uri="{FF2B5EF4-FFF2-40B4-BE49-F238E27FC236}">
                <a16:creationId xmlns:a16="http://schemas.microsoft.com/office/drawing/2014/main" id="{8A48DDE3-2ACF-89DD-48C0-FA7D186233FF}"/>
              </a:ext>
            </a:extLst>
          </p:cNvPr>
          <p:cNvSpPr>
            <a:spLocks noGrp="1"/>
          </p:cNvSpPr>
          <p:nvPr>
            <p:ph type="title"/>
          </p:nvPr>
        </p:nvSpPr>
        <p:spPr>
          <a:xfrm>
            <a:off x="584200" y="2100370"/>
            <a:ext cx="4502150" cy="2657260"/>
          </a:xfrm>
        </p:spPr>
        <p:txBody>
          <a:bodyPr anchor="ctr">
            <a:noAutofit/>
          </a:bodyPr>
          <a:lstStyle>
            <a:lvl1pPr algn="l">
              <a:defRPr/>
            </a:lvl1pPr>
          </a:lstStyle>
          <a:p>
            <a:r>
              <a:rPr lang="en-US" dirty="0"/>
              <a:t>Click to edit Master title style</a:t>
            </a:r>
            <a:endParaRPr lang="en-UZ" dirty="0"/>
          </a:p>
        </p:txBody>
      </p:sp>
      <p:sp>
        <p:nvSpPr>
          <p:cNvPr id="2" name="Text Placeholder 7">
            <a:extLst>
              <a:ext uri="{FF2B5EF4-FFF2-40B4-BE49-F238E27FC236}">
                <a16:creationId xmlns:a16="http://schemas.microsoft.com/office/drawing/2014/main" id="{EF3CDDEF-EF62-9995-6E34-1419FA589B9B}"/>
              </a:ext>
            </a:extLst>
          </p:cNvPr>
          <p:cNvSpPr>
            <a:spLocks noGrp="1"/>
          </p:cNvSpPr>
          <p:nvPr>
            <p:ph type="body" sz="quarter" idx="13"/>
          </p:nvPr>
        </p:nvSpPr>
        <p:spPr>
          <a:xfrm>
            <a:off x="6572679" y="1376535"/>
            <a:ext cx="4235021" cy="747251"/>
          </a:xfrm>
        </p:spPr>
        <p:txBody>
          <a:bodyPr anchor="ctr">
            <a:noAutofit/>
          </a:bodyPr>
          <a:lstStyle>
            <a:lvl1pPr>
              <a:lnSpc>
                <a:spcPct val="100000"/>
              </a:lnSpc>
              <a:spcBef>
                <a:spcPts val="0"/>
              </a:spcBef>
              <a:defRPr sz="1800" b="1"/>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5" name="Text Placeholder 7">
            <a:extLst>
              <a:ext uri="{FF2B5EF4-FFF2-40B4-BE49-F238E27FC236}">
                <a16:creationId xmlns:a16="http://schemas.microsoft.com/office/drawing/2014/main" id="{F8AD4373-618A-2687-05D1-1D07D66FF8E5}"/>
              </a:ext>
            </a:extLst>
          </p:cNvPr>
          <p:cNvSpPr>
            <a:spLocks noGrp="1"/>
          </p:cNvSpPr>
          <p:nvPr>
            <p:ph type="body" sz="quarter" idx="33"/>
          </p:nvPr>
        </p:nvSpPr>
        <p:spPr>
          <a:xfrm>
            <a:off x="6572679" y="2571746"/>
            <a:ext cx="4235021" cy="747251"/>
          </a:xfrm>
        </p:spPr>
        <p:txBody>
          <a:bodyPr anchor="ctr">
            <a:noAutofit/>
          </a:bodyPr>
          <a:lstStyle>
            <a:lvl1pPr>
              <a:lnSpc>
                <a:spcPct val="100000"/>
              </a:lnSpc>
              <a:spcBef>
                <a:spcPts val="0"/>
              </a:spcBef>
              <a:defRPr sz="1800" b="1"/>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8" name="Text Placeholder 7">
            <a:extLst>
              <a:ext uri="{FF2B5EF4-FFF2-40B4-BE49-F238E27FC236}">
                <a16:creationId xmlns:a16="http://schemas.microsoft.com/office/drawing/2014/main" id="{A1203A9E-0CCF-BB14-847F-2CAE4D8BBC36}"/>
              </a:ext>
            </a:extLst>
          </p:cNvPr>
          <p:cNvSpPr>
            <a:spLocks noGrp="1"/>
          </p:cNvSpPr>
          <p:nvPr>
            <p:ph type="body" sz="quarter" idx="36"/>
          </p:nvPr>
        </p:nvSpPr>
        <p:spPr>
          <a:xfrm>
            <a:off x="6572679" y="3538996"/>
            <a:ext cx="4235021" cy="747251"/>
          </a:xfrm>
        </p:spPr>
        <p:txBody>
          <a:bodyPr anchor="ctr">
            <a:noAutofit/>
          </a:bodyPr>
          <a:lstStyle>
            <a:lvl1pPr>
              <a:lnSpc>
                <a:spcPct val="100000"/>
              </a:lnSpc>
              <a:spcBef>
                <a:spcPts val="0"/>
              </a:spcBef>
              <a:defRPr sz="1800" b="1"/>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9" name="Text Placeholder 7">
            <a:extLst>
              <a:ext uri="{FF2B5EF4-FFF2-40B4-BE49-F238E27FC236}">
                <a16:creationId xmlns:a16="http://schemas.microsoft.com/office/drawing/2014/main" id="{FDC93536-71FB-6675-E1B7-B334B7E65034}"/>
              </a:ext>
            </a:extLst>
          </p:cNvPr>
          <p:cNvSpPr>
            <a:spLocks noGrp="1"/>
          </p:cNvSpPr>
          <p:nvPr>
            <p:ph type="body" sz="quarter" idx="39"/>
          </p:nvPr>
        </p:nvSpPr>
        <p:spPr>
          <a:xfrm>
            <a:off x="6572679" y="4730643"/>
            <a:ext cx="4235021" cy="747251"/>
          </a:xfrm>
        </p:spPr>
        <p:txBody>
          <a:bodyPr anchor="ctr">
            <a:noAutofit/>
          </a:bodyPr>
          <a:lstStyle>
            <a:lvl1pPr>
              <a:lnSpc>
                <a:spcPct val="100000"/>
              </a:lnSpc>
              <a:spcBef>
                <a:spcPts val="0"/>
              </a:spcBef>
              <a:defRPr sz="1800" b="1"/>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07ED66FE-16DC-7C1D-17B7-030BDFCE21EB}"/>
              </a:ext>
            </a:extLst>
          </p:cNvPr>
          <p:cNvSpPr>
            <a:spLocks noGrp="1"/>
          </p:cNvSpPr>
          <p:nvPr>
            <p:ph type="body" sz="quarter" idx="44"/>
          </p:nvPr>
        </p:nvSpPr>
        <p:spPr>
          <a:xfrm>
            <a:off x="5839091" y="1491191"/>
            <a:ext cx="513817" cy="513817"/>
          </a:xfrm>
          <a:custGeom>
            <a:avLst/>
            <a:gdLst>
              <a:gd name="connsiteX0" fmla="*/ 391447 w 513817"/>
              <a:gd name="connsiteY0" fmla="*/ 270430 h 513817"/>
              <a:gd name="connsiteX1" fmla="*/ 294093 w 513817"/>
              <a:gd name="connsiteY1" fmla="*/ 469872 h 513817"/>
              <a:gd name="connsiteX2" fmla="*/ 472576 w 513817"/>
              <a:gd name="connsiteY2" fmla="*/ 270430 h 513817"/>
              <a:gd name="connsiteX3" fmla="*/ 270430 w 513817"/>
              <a:gd name="connsiteY3" fmla="*/ 270430 h 513817"/>
              <a:gd name="connsiteX4" fmla="*/ 270430 w 513817"/>
              <a:gd name="connsiteY4" fmla="*/ 456351 h 513817"/>
              <a:gd name="connsiteX5" fmla="*/ 364404 w 513817"/>
              <a:gd name="connsiteY5" fmla="*/ 270430 h 513817"/>
              <a:gd name="connsiteX6" fmla="*/ 149413 w 513817"/>
              <a:gd name="connsiteY6" fmla="*/ 270430 h 513817"/>
              <a:gd name="connsiteX7" fmla="*/ 243387 w 513817"/>
              <a:gd name="connsiteY7" fmla="*/ 456351 h 513817"/>
              <a:gd name="connsiteX8" fmla="*/ 243387 w 513817"/>
              <a:gd name="connsiteY8" fmla="*/ 270430 h 513817"/>
              <a:gd name="connsiteX9" fmla="*/ 41241 w 513817"/>
              <a:gd name="connsiteY9" fmla="*/ 270430 h 513817"/>
              <a:gd name="connsiteX10" fmla="*/ 219724 w 513817"/>
              <a:gd name="connsiteY10" fmla="*/ 469872 h 513817"/>
              <a:gd name="connsiteX11" fmla="*/ 122370 w 513817"/>
              <a:gd name="connsiteY11" fmla="*/ 270430 h 513817"/>
              <a:gd name="connsiteX12" fmla="*/ 270430 w 513817"/>
              <a:gd name="connsiteY12" fmla="*/ 57466 h 513817"/>
              <a:gd name="connsiteX13" fmla="*/ 270430 w 513817"/>
              <a:gd name="connsiteY13" fmla="*/ 243387 h 513817"/>
              <a:gd name="connsiteX14" fmla="*/ 364404 w 513817"/>
              <a:gd name="connsiteY14" fmla="*/ 243387 h 513817"/>
              <a:gd name="connsiteX15" fmla="*/ 270430 w 513817"/>
              <a:gd name="connsiteY15" fmla="*/ 57466 h 513817"/>
              <a:gd name="connsiteX16" fmla="*/ 243387 w 513817"/>
              <a:gd name="connsiteY16" fmla="*/ 57466 h 513817"/>
              <a:gd name="connsiteX17" fmla="*/ 149413 w 513817"/>
              <a:gd name="connsiteY17" fmla="*/ 243387 h 513817"/>
              <a:gd name="connsiteX18" fmla="*/ 243387 w 513817"/>
              <a:gd name="connsiteY18" fmla="*/ 243387 h 513817"/>
              <a:gd name="connsiteX19" fmla="*/ 294093 w 513817"/>
              <a:gd name="connsiteY19" fmla="*/ 43945 h 513817"/>
              <a:gd name="connsiteX20" fmla="*/ 391447 w 513817"/>
              <a:gd name="connsiteY20" fmla="*/ 243387 h 513817"/>
              <a:gd name="connsiteX21" fmla="*/ 472576 w 513817"/>
              <a:gd name="connsiteY21" fmla="*/ 243387 h 513817"/>
              <a:gd name="connsiteX22" fmla="*/ 294093 w 513817"/>
              <a:gd name="connsiteY22" fmla="*/ 43945 h 513817"/>
              <a:gd name="connsiteX23" fmla="*/ 219724 w 513817"/>
              <a:gd name="connsiteY23" fmla="*/ 43945 h 513817"/>
              <a:gd name="connsiteX24" fmla="*/ 41241 w 513817"/>
              <a:gd name="connsiteY24" fmla="*/ 243387 h 513817"/>
              <a:gd name="connsiteX25" fmla="*/ 122370 w 513817"/>
              <a:gd name="connsiteY25" fmla="*/ 243387 h 513817"/>
              <a:gd name="connsiteX26" fmla="*/ 219724 w 513817"/>
              <a:gd name="connsiteY26" fmla="*/ 43945 h 513817"/>
              <a:gd name="connsiteX27" fmla="*/ 256909 w 513817"/>
              <a:gd name="connsiteY27" fmla="*/ 0 h 513817"/>
              <a:gd name="connsiteX28" fmla="*/ 513817 w 513817"/>
              <a:gd name="connsiteY28" fmla="*/ 256909 h 513817"/>
              <a:gd name="connsiteX29" fmla="*/ 256909 w 513817"/>
              <a:gd name="connsiteY29" fmla="*/ 513817 h 513817"/>
              <a:gd name="connsiteX30" fmla="*/ 0 w 513817"/>
              <a:gd name="connsiteY30" fmla="*/ 256909 h 513817"/>
              <a:gd name="connsiteX31" fmla="*/ 256909 w 513817"/>
              <a:gd name="connsiteY31" fmla="*/ 0 h 51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3817" h="513817">
                <a:moveTo>
                  <a:pt x="391447" y="270430"/>
                </a:moveTo>
                <a:cubicBezTo>
                  <a:pt x="386715" y="347503"/>
                  <a:pt x="338038" y="415786"/>
                  <a:pt x="294093" y="469872"/>
                </a:cubicBezTo>
                <a:cubicBezTo>
                  <a:pt x="391447" y="452970"/>
                  <a:pt x="466492" y="371165"/>
                  <a:pt x="472576" y="270430"/>
                </a:cubicBezTo>
                <a:close/>
                <a:moveTo>
                  <a:pt x="270430" y="270430"/>
                </a:moveTo>
                <a:lnTo>
                  <a:pt x="270430" y="456351"/>
                </a:lnTo>
                <a:cubicBezTo>
                  <a:pt x="313699" y="402941"/>
                  <a:pt x="358996" y="340066"/>
                  <a:pt x="364404" y="270430"/>
                </a:cubicBezTo>
                <a:close/>
                <a:moveTo>
                  <a:pt x="149413" y="270430"/>
                </a:moveTo>
                <a:cubicBezTo>
                  <a:pt x="154821" y="340066"/>
                  <a:pt x="200118" y="402941"/>
                  <a:pt x="243387" y="456351"/>
                </a:cubicBezTo>
                <a:lnTo>
                  <a:pt x="243387" y="270430"/>
                </a:lnTo>
                <a:close/>
                <a:moveTo>
                  <a:pt x="41241" y="270430"/>
                </a:moveTo>
                <a:cubicBezTo>
                  <a:pt x="47325" y="371165"/>
                  <a:pt x="122370" y="452970"/>
                  <a:pt x="219724" y="469872"/>
                </a:cubicBezTo>
                <a:cubicBezTo>
                  <a:pt x="175780" y="415786"/>
                  <a:pt x="127778" y="347503"/>
                  <a:pt x="122370" y="270430"/>
                </a:cubicBezTo>
                <a:close/>
                <a:moveTo>
                  <a:pt x="270430" y="57466"/>
                </a:moveTo>
                <a:lnTo>
                  <a:pt x="270430" y="243387"/>
                </a:lnTo>
                <a:lnTo>
                  <a:pt x="364404" y="243387"/>
                </a:lnTo>
                <a:cubicBezTo>
                  <a:pt x="358996" y="173075"/>
                  <a:pt x="313699" y="110876"/>
                  <a:pt x="270430" y="57466"/>
                </a:cubicBezTo>
                <a:close/>
                <a:moveTo>
                  <a:pt x="243387" y="57466"/>
                </a:moveTo>
                <a:cubicBezTo>
                  <a:pt x="200118" y="110876"/>
                  <a:pt x="154821" y="173751"/>
                  <a:pt x="149413" y="243387"/>
                </a:cubicBezTo>
                <a:lnTo>
                  <a:pt x="243387" y="243387"/>
                </a:lnTo>
                <a:close/>
                <a:moveTo>
                  <a:pt x="294093" y="43945"/>
                </a:moveTo>
                <a:cubicBezTo>
                  <a:pt x="338038" y="98031"/>
                  <a:pt x="386715" y="166314"/>
                  <a:pt x="391447" y="243387"/>
                </a:cubicBezTo>
                <a:lnTo>
                  <a:pt x="472576" y="243387"/>
                </a:lnTo>
                <a:cubicBezTo>
                  <a:pt x="466492" y="142652"/>
                  <a:pt x="391447" y="60847"/>
                  <a:pt x="294093" y="43945"/>
                </a:cubicBezTo>
                <a:close/>
                <a:moveTo>
                  <a:pt x="219724" y="43945"/>
                </a:moveTo>
                <a:cubicBezTo>
                  <a:pt x="122370" y="60847"/>
                  <a:pt x="47325" y="142652"/>
                  <a:pt x="41241" y="243387"/>
                </a:cubicBezTo>
                <a:lnTo>
                  <a:pt x="122370" y="243387"/>
                </a:lnTo>
                <a:cubicBezTo>
                  <a:pt x="127102" y="166314"/>
                  <a:pt x="175780" y="98031"/>
                  <a:pt x="219724" y="43945"/>
                </a:cubicBezTo>
                <a:close/>
                <a:moveTo>
                  <a:pt x="256909" y="0"/>
                </a:moveTo>
                <a:cubicBezTo>
                  <a:pt x="398884" y="0"/>
                  <a:pt x="513817" y="114933"/>
                  <a:pt x="513817" y="256909"/>
                </a:cubicBezTo>
                <a:cubicBezTo>
                  <a:pt x="513817" y="398884"/>
                  <a:pt x="398884" y="513817"/>
                  <a:pt x="256909" y="513817"/>
                </a:cubicBezTo>
                <a:cubicBezTo>
                  <a:pt x="114933" y="513817"/>
                  <a:pt x="0" y="398884"/>
                  <a:pt x="0" y="256909"/>
                </a:cubicBezTo>
                <a:cubicBezTo>
                  <a:pt x="0" y="114933"/>
                  <a:pt x="114933" y="0"/>
                  <a:pt x="2569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lgn="ctr">
              <a:defRPr lang="en-GB" sz="1000" b="1" dirty="0">
                <a:solidFill>
                  <a:schemeClr val="lt1">
                    <a:alpha val="0"/>
                  </a:schemeClr>
                </a:solidFill>
              </a:defRPr>
            </a:lvl1pPr>
          </a:lstStyle>
          <a:p>
            <a:pPr lvl="0" algn="ctr"/>
            <a:endParaRPr lang="en-GB" dirty="0"/>
          </a:p>
        </p:txBody>
      </p:sp>
      <p:sp>
        <p:nvSpPr>
          <p:cNvPr id="7" name="Text Placeholder 6">
            <a:extLst>
              <a:ext uri="{FF2B5EF4-FFF2-40B4-BE49-F238E27FC236}">
                <a16:creationId xmlns:a16="http://schemas.microsoft.com/office/drawing/2014/main" id="{8E251EC0-04EC-E625-78DA-826C38BFDDFF}"/>
              </a:ext>
            </a:extLst>
          </p:cNvPr>
          <p:cNvSpPr>
            <a:spLocks noGrp="1"/>
          </p:cNvSpPr>
          <p:nvPr>
            <p:ph type="body" sz="quarter" idx="43"/>
          </p:nvPr>
        </p:nvSpPr>
        <p:spPr>
          <a:xfrm>
            <a:off x="5825570" y="2569349"/>
            <a:ext cx="540860" cy="594946"/>
          </a:xfrm>
          <a:custGeom>
            <a:avLst/>
            <a:gdLst>
              <a:gd name="connsiteX0" fmla="*/ 270768 w 540860"/>
              <a:gd name="connsiteY0" fmla="*/ 393307 h 594946"/>
              <a:gd name="connsiteX1" fmla="*/ 205527 w 540860"/>
              <a:gd name="connsiteY1" fmla="*/ 419167 h 594946"/>
              <a:gd name="connsiteX2" fmla="*/ 196062 w 540860"/>
              <a:gd name="connsiteY2" fmla="*/ 427956 h 594946"/>
              <a:gd name="connsiteX3" fmla="*/ 62199 w 540860"/>
              <a:gd name="connsiteY3" fmla="*/ 554382 h 594946"/>
              <a:gd name="connsiteX4" fmla="*/ 478661 w 540860"/>
              <a:gd name="connsiteY4" fmla="*/ 554382 h 594946"/>
              <a:gd name="connsiteX5" fmla="*/ 345474 w 540860"/>
              <a:gd name="connsiteY5" fmla="*/ 427956 h 594946"/>
              <a:gd name="connsiteX6" fmla="*/ 336009 w 540860"/>
              <a:gd name="connsiteY6" fmla="*/ 419167 h 594946"/>
              <a:gd name="connsiteX7" fmla="*/ 270768 w 540860"/>
              <a:gd name="connsiteY7" fmla="*/ 393307 h 594946"/>
              <a:gd name="connsiteX8" fmla="*/ 500296 w 540860"/>
              <a:gd name="connsiteY8" fmla="*/ 281247 h 594946"/>
              <a:gd name="connsiteX9" fmla="*/ 365081 w 540860"/>
              <a:gd name="connsiteY9" fmla="*/ 409701 h 594946"/>
              <a:gd name="connsiteX10" fmla="*/ 500296 w 540860"/>
              <a:gd name="connsiteY10" fmla="*/ 538156 h 594946"/>
              <a:gd name="connsiteX11" fmla="*/ 40565 w 540860"/>
              <a:gd name="connsiteY11" fmla="*/ 280571 h 594946"/>
              <a:gd name="connsiteX12" fmla="*/ 40565 w 540860"/>
              <a:gd name="connsiteY12" fmla="*/ 537480 h 594946"/>
              <a:gd name="connsiteX13" fmla="*/ 175780 w 540860"/>
              <a:gd name="connsiteY13" fmla="*/ 409025 h 594946"/>
              <a:gd name="connsiteX14" fmla="*/ 270429 w 540860"/>
              <a:gd name="connsiteY14" fmla="*/ 215668 h 594946"/>
              <a:gd name="connsiteX15" fmla="*/ 248795 w 540860"/>
              <a:gd name="connsiteY15" fmla="*/ 237302 h 594946"/>
              <a:gd name="connsiteX16" fmla="*/ 270429 w 540860"/>
              <a:gd name="connsiteY16" fmla="*/ 258936 h 594946"/>
              <a:gd name="connsiteX17" fmla="*/ 292064 w 540860"/>
              <a:gd name="connsiteY17" fmla="*/ 237302 h 594946"/>
              <a:gd name="connsiteX18" fmla="*/ 270429 w 540860"/>
              <a:gd name="connsiteY18" fmla="*/ 215668 h 594946"/>
              <a:gd name="connsiteX19" fmla="*/ 271105 w 540860"/>
              <a:gd name="connsiteY19" fmla="*/ 147384 h 594946"/>
              <a:gd name="connsiteX20" fmla="*/ 358995 w 540860"/>
              <a:gd name="connsiteY20" fmla="*/ 235274 h 594946"/>
              <a:gd name="connsiteX21" fmla="*/ 358995 w 540860"/>
              <a:gd name="connsiteY21" fmla="*/ 256908 h 594946"/>
              <a:gd name="connsiteX22" fmla="*/ 337361 w 540860"/>
              <a:gd name="connsiteY22" fmla="*/ 278543 h 594946"/>
              <a:gd name="connsiteX23" fmla="*/ 304233 w 540860"/>
              <a:gd name="connsiteY23" fmla="*/ 263669 h 594946"/>
              <a:gd name="connsiteX24" fmla="*/ 248119 w 540860"/>
              <a:gd name="connsiteY24" fmla="*/ 272458 h 594946"/>
              <a:gd name="connsiteX25" fmla="*/ 229865 w 540860"/>
              <a:gd name="connsiteY25" fmla="*/ 219048 h 594946"/>
              <a:gd name="connsiteX26" fmla="*/ 279218 w 540860"/>
              <a:gd name="connsiteY26" fmla="*/ 192005 h 594946"/>
              <a:gd name="connsiteX27" fmla="*/ 315050 w 540860"/>
              <a:gd name="connsiteY27" fmla="*/ 235950 h 594946"/>
              <a:gd name="connsiteX28" fmla="*/ 336685 w 540860"/>
              <a:gd name="connsiteY28" fmla="*/ 257584 h 594946"/>
              <a:gd name="connsiteX29" fmla="*/ 336685 w 540860"/>
              <a:gd name="connsiteY29" fmla="*/ 235950 h 594946"/>
              <a:gd name="connsiteX30" fmla="*/ 271105 w 540860"/>
              <a:gd name="connsiteY30" fmla="*/ 170371 h 594946"/>
              <a:gd name="connsiteX31" fmla="*/ 205526 w 540860"/>
              <a:gd name="connsiteY31" fmla="*/ 235950 h 594946"/>
              <a:gd name="connsiteX32" fmla="*/ 270429 w 540860"/>
              <a:gd name="connsiteY32" fmla="*/ 301529 h 594946"/>
              <a:gd name="connsiteX33" fmla="*/ 303557 w 540860"/>
              <a:gd name="connsiteY33" fmla="*/ 293416 h 594946"/>
              <a:gd name="connsiteX34" fmla="*/ 319107 w 540860"/>
              <a:gd name="connsiteY34" fmla="*/ 298149 h 594946"/>
              <a:gd name="connsiteX35" fmla="*/ 314374 w 540860"/>
              <a:gd name="connsiteY35" fmla="*/ 313698 h 594946"/>
              <a:gd name="connsiteX36" fmla="*/ 270429 w 540860"/>
              <a:gd name="connsiteY36" fmla="*/ 324516 h 594946"/>
              <a:gd name="connsiteX37" fmla="*/ 183216 w 540860"/>
              <a:gd name="connsiteY37" fmla="*/ 235274 h 594946"/>
              <a:gd name="connsiteX38" fmla="*/ 271105 w 540860"/>
              <a:gd name="connsiteY38" fmla="*/ 147384 h 594946"/>
              <a:gd name="connsiteX39" fmla="*/ 135215 w 540860"/>
              <a:gd name="connsiteY39" fmla="*/ 108172 h 594946"/>
              <a:gd name="connsiteX40" fmla="*/ 135215 w 540860"/>
              <a:gd name="connsiteY40" fmla="*/ 333305 h 594946"/>
              <a:gd name="connsiteX41" fmla="*/ 196062 w 540860"/>
              <a:gd name="connsiteY41" fmla="*/ 391447 h 594946"/>
              <a:gd name="connsiteX42" fmla="*/ 344798 w 540860"/>
              <a:gd name="connsiteY42" fmla="*/ 391447 h 594946"/>
              <a:gd name="connsiteX43" fmla="*/ 405645 w 540860"/>
              <a:gd name="connsiteY43" fmla="*/ 333305 h 594946"/>
              <a:gd name="connsiteX44" fmla="*/ 405645 w 540860"/>
              <a:gd name="connsiteY44" fmla="*/ 108172 h 594946"/>
              <a:gd name="connsiteX45" fmla="*/ 270430 w 540860"/>
              <a:gd name="connsiteY45" fmla="*/ 0 h 594946"/>
              <a:gd name="connsiteX46" fmla="*/ 351559 w 540860"/>
              <a:gd name="connsiteY46" fmla="*/ 67608 h 594946"/>
              <a:gd name="connsiteX47" fmla="*/ 446210 w 540860"/>
              <a:gd name="connsiteY47" fmla="*/ 67608 h 594946"/>
              <a:gd name="connsiteX48" fmla="*/ 446210 w 540860"/>
              <a:gd name="connsiteY48" fmla="*/ 126426 h 594946"/>
              <a:gd name="connsiteX49" fmla="*/ 540860 w 540860"/>
              <a:gd name="connsiteY49" fmla="*/ 217020 h 594946"/>
              <a:gd name="connsiteX50" fmla="*/ 540860 w 540860"/>
              <a:gd name="connsiteY50" fmla="*/ 594946 h 594946"/>
              <a:gd name="connsiteX51" fmla="*/ 0 w 540860"/>
              <a:gd name="connsiteY51" fmla="*/ 594946 h 594946"/>
              <a:gd name="connsiteX52" fmla="*/ 0 w 540860"/>
              <a:gd name="connsiteY52" fmla="*/ 217020 h 594946"/>
              <a:gd name="connsiteX53" fmla="*/ 94651 w 540860"/>
              <a:gd name="connsiteY53" fmla="*/ 127102 h 594946"/>
              <a:gd name="connsiteX54" fmla="*/ 94651 w 540860"/>
              <a:gd name="connsiteY54" fmla="*/ 67608 h 594946"/>
              <a:gd name="connsiteX55" fmla="*/ 189301 w 540860"/>
              <a:gd name="connsiteY55" fmla="*/ 67608 h 594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40860" h="594946">
                <a:moveTo>
                  <a:pt x="270768" y="393307"/>
                </a:moveTo>
                <a:cubicBezTo>
                  <a:pt x="247275" y="393307"/>
                  <a:pt x="223781" y="401927"/>
                  <a:pt x="205527" y="419167"/>
                </a:cubicBezTo>
                <a:lnTo>
                  <a:pt x="196062" y="427956"/>
                </a:lnTo>
                <a:lnTo>
                  <a:pt x="62199" y="554382"/>
                </a:lnTo>
                <a:lnTo>
                  <a:pt x="478661" y="554382"/>
                </a:lnTo>
                <a:lnTo>
                  <a:pt x="345474" y="427956"/>
                </a:lnTo>
                <a:lnTo>
                  <a:pt x="336009" y="419167"/>
                </a:lnTo>
                <a:cubicBezTo>
                  <a:pt x="317755" y="401927"/>
                  <a:pt x="294262" y="393307"/>
                  <a:pt x="270768" y="393307"/>
                </a:cubicBezTo>
                <a:close/>
                <a:moveTo>
                  <a:pt x="500296" y="281247"/>
                </a:moveTo>
                <a:lnTo>
                  <a:pt x="365081" y="409701"/>
                </a:lnTo>
                <a:lnTo>
                  <a:pt x="500296" y="538156"/>
                </a:lnTo>
                <a:close/>
                <a:moveTo>
                  <a:pt x="40565" y="280571"/>
                </a:moveTo>
                <a:lnTo>
                  <a:pt x="40565" y="537480"/>
                </a:lnTo>
                <a:lnTo>
                  <a:pt x="175780" y="409025"/>
                </a:lnTo>
                <a:close/>
                <a:moveTo>
                  <a:pt x="270429" y="215668"/>
                </a:moveTo>
                <a:cubicBezTo>
                  <a:pt x="258936" y="215668"/>
                  <a:pt x="248795" y="225133"/>
                  <a:pt x="248795" y="237302"/>
                </a:cubicBezTo>
                <a:cubicBezTo>
                  <a:pt x="248795" y="248795"/>
                  <a:pt x="258260" y="258936"/>
                  <a:pt x="270429" y="258936"/>
                </a:cubicBezTo>
                <a:cubicBezTo>
                  <a:pt x="282599" y="258936"/>
                  <a:pt x="292064" y="249471"/>
                  <a:pt x="292064" y="237302"/>
                </a:cubicBezTo>
                <a:cubicBezTo>
                  <a:pt x="292064" y="225133"/>
                  <a:pt x="282599" y="215668"/>
                  <a:pt x="270429" y="215668"/>
                </a:cubicBezTo>
                <a:close/>
                <a:moveTo>
                  <a:pt x="271105" y="147384"/>
                </a:moveTo>
                <a:cubicBezTo>
                  <a:pt x="319783" y="147384"/>
                  <a:pt x="358995" y="186596"/>
                  <a:pt x="358995" y="235274"/>
                </a:cubicBezTo>
                <a:lnTo>
                  <a:pt x="358995" y="256908"/>
                </a:lnTo>
                <a:cubicBezTo>
                  <a:pt x="358995" y="269078"/>
                  <a:pt x="349530" y="278543"/>
                  <a:pt x="337361" y="278543"/>
                </a:cubicBezTo>
                <a:cubicBezTo>
                  <a:pt x="324515" y="278543"/>
                  <a:pt x="312346" y="273134"/>
                  <a:pt x="304233" y="263669"/>
                </a:cubicBezTo>
                <a:cubicBezTo>
                  <a:pt x="290035" y="279895"/>
                  <a:pt x="266373" y="283275"/>
                  <a:pt x="248119" y="272458"/>
                </a:cubicBezTo>
                <a:cubicBezTo>
                  <a:pt x="229865" y="261641"/>
                  <a:pt x="222428" y="238654"/>
                  <a:pt x="229865" y="219048"/>
                </a:cubicBezTo>
                <a:cubicBezTo>
                  <a:pt x="237302" y="199442"/>
                  <a:pt x="258260" y="187949"/>
                  <a:pt x="279218" y="192005"/>
                </a:cubicBezTo>
                <a:cubicBezTo>
                  <a:pt x="300177" y="196061"/>
                  <a:pt x="315050" y="214315"/>
                  <a:pt x="315050" y="235950"/>
                </a:cubicBezTo>
                <a:cubicBezTo>
                  <a:pt x="315050" y="248119"/>
                  <a:pt x="324515" y="257584"/>
                  <a:pt x="336685" y="257584"/>
                </a:cubicBezTo>
                <a:lnTo>
                  <a:pt x="336685" y="235950"/>
                </a:lnTo>
                <a:cubicBezTo>
                  <a:pt x="336685" y="199442"/>
                  <a:pt x="306937" y="170371"/>
                  <a:pt x="271105" y="170371"/>
                </a:cubicBezTo>
                <a:cubicBezTo>
                  <a:pt x="235273" y="170371"/>
                  <a:pt x="205526" y="200118"/>
                  <a:pt x="205526" y="235950"/>
                </a:cubicBezTo>
                <a:cubicBezTo>
                  <a:pt x="204850" y="271782"/>
                  <a:pt x="234597" y="301529"/>
                  <a:pt x="270429" y="301529"/>
                </a:cubicBezTo>
                <a:cubicBezTo>
                  <a:pt x="281923" y="301529"/>
                  <a:pt x="293416" y="298825"/>
                  <a:pt x="303557" y="293416"/>
                </a:cubicBezTo>
                <a:cubicBezTo>
                  <a:pt x="308966" y="290712"/>
                  <a:pt x="315726" y="292740"/>
                  <a:pt x="319107" y="298149"/>
                </a:cubicBezTo>
                <a:cubicBezTo>
                  <a:pt x="321811" y="303557"/>
                  <a:pt x="319783" y="310318"/>
                  <a:pt x="314374" y="313698"/>
                </a:cubicBezTo>
                <a:cubicBezTo>
                  <a:pt x="300853" y="320459"/>
                  <a:pt x="285979" y="324516"/>
                  <a:pt x="270429" y="324516"/>
                </a:cubicBezTo>
                <a:cubicBezTo>
                  <a:pt x="221752" y="323840"/>
                  <a:pt x="182540" y="284627"/>
                  <a:pt x="183216" y="235274"/>
                </a:cubicBezTo>
                <a:cubicBezTo>
                  <a:pt x="183216" y="186596"/>
                  <a:pt x="222428" y="147384"/>
                  <a:pt x="271105" y="147384"/>
                </a:cubicBezTo>
                <a:close/>
                <a:moveTo>
                  <a:pt x="135215" y="108172"/>
                </a:moveTo>
                <a:lnTo>
                  <a:pt x="135215" y="333305"/>
                </a:lnTo>
                <a:lnTo>
                  <a:pt x="196062" y="391447"/>
                </a:lnTo>
                <a:cubicBezTo>
                  <a:pt x="240007" y="357644"/>
                  <a:pt x="300853" y="357644"/>
                  <a:pt x="344798" y="391447"/>
                </a:cubicBezTo>
                <a:lnTo>
                  <a:pt x="405645" y="333305"/>
                </a:lnTo>
                <a:lnTo>
                  <a:pt x="405645" y="108172"/>
                </a:lnTo>
                <a:close/>
                <a:moveTo>
                  <a:pt x="270430" y="0"/>
                </a:moveTo>
                <a:lnTo>
                  <a:pt x="351559" y="67608"/>
                </a:lnTo>
                <a:lnTo>
                  <a:pt x="446210" y="67608"/>
                </a:lnTo>
                <a:lnTo>
                  <a:pt x="446210" y="126426"/>
                </a:lnTo>
                <a:lnTo>
                  <a:pt x="540860" y="217020"/>
                </a:lnTo>
                <a:lnTo>
                  <a:pt x="540860" y="594946"/>
                </a:lnTo>
                <a:lnTo>
                  <a:pt x="0" y="594946"/>
                </a:lnTo>
                <a:lnTo>
                  <a:pt x="0" y="217020"/>
                </a:lnTo>
                <a:lnTo>
                  <a:pt x="94651" y="127102"/>
                </a:lnTo>
                <a:lnTo>
                  <a:pt x="94651" y="67608"/>
                </a:lnTo>
                <a:lnTo>
                  <a:pt x="189301" y="676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lgn="ctr">
              <a:defRPr lang="en-GB" sz="1000" b="1" dirty="0">
                <a:solidFill>
                  <a:schemeClr val="lt1">
                    <a:alpha val="0"/>
                  </a:schemeClr>
                </a:solidFill>
              </a:defRPr>
            </a:lvl1pPr>
          </a:lstStyle>
          <a:p>
            <a:pPr lvl="0" algn="ctr"/>
            <a:endParaRPr lang="en-GB" dirty="0"/>
          </a:p>
        </p:txBody>
      </p:sp>
      <p:sp>
        <p:nvSpPr>
          <p:cNvPr id="11" name="Text Placeholder 10">
            <a:extLst>
              <a:ext uri="{FF2B5EF4-FFF2-40B4-BE49-F238E27FC236}">
                <a16:creationId xmlns:a16="http://schemas.microsoft.com/office/drawing/2014/main" id="{0A5C516E-37FE-FE29-E8D2-8893C69A5B90}"/>
              </a:ext>
            </a:extLst>
          </p:cNvPr>
          <p:cNvSpPr>
            <a:spLocks noGrp="1"/>
          </p:cNvSpPr>
          <p:nvPr>
            <p:ph type="body" sz="quarter" idx="42"/>
          </p:nvPr>
        </p:nvSpPr>
        <p:spPr>
          <a:xfrm>
            <a:off x="5825911" y="3715116"/>
            <a:ext cx="539842" cy="541115"/>
          </a:xfrm>
          <a:custGeom>
            <a:avLst/>
            <a:gdLst>
              <a:gd name="connsiteX0" fmla="*/ 417472 w 539842"/>
              <a:gd name="connsiteY0" fmla="*/ 321135 h 541115"/>
              <a:gd name="connsiteX1" fmla="*/ 438431 w 539842"/>
              <a:gd name="connsiteY1" fmla="*/ 329924 h 541115"/>
              <a:gd name="connsiteX2" fmla="*/ 531729 w 539842"/>
              <a:gd name="connsiteY2" fmla="*/ 423222 h 541115"/>
              <a:gd name="connsiteX3" fmla="*/ 539842 w 539842"/>
              <a:gd name="connsiteY3" fmla="*/ 444181 h 541115"/>
              <a:gd name="connsiteX4" fmla="*/ 531053 w 539842"/>
              <a:gd name="connsiteY4" fmla="*/ 465139 h 541115"/>
              <a:gd name="connsiteX5" fmla="*/ 520912 w 539842"/>
              <a:gd name="connsiteY5" fmla="*/ 475280 h 541115"/>
              <a:gd name="connsiteX6" fmla="*/ 386373 w 539842"/>
              <a:gd name="connsiteY6" fmla="*/ 340741 h 541115"/>
              <a:gd name="connsiteX7" fmla="*/ 396514 w 539842"/>
              <a:gd name="connsiteY7" fmla="*/ 329924 h 541115"/>
              <a:gd name="connsiteX8" fmla="*/ 417472 w 539842"/>
              <a:gd name="connsiteY8" fmla="*/ 321135 h 541115"/>
              <a:gd name="connsiteX9" fmla="*/ 44956 w 539842"/>
              <a:gd name="connsiteY9" fmla="*/ 39888 h 541115"/>
              <a:gd name="connsiteX10" fmla="*/ 179495 w 539842"/>
              <a:gd name="connsiteY10" fmla="*/ 174427 h 541115"/>
              <a:gd name="connsiteX11" fmla="*/ 158536 w 539842"/>
              <a:gd name="connsiteY11" fmla="*/ 194709 h 541115"/>
              <a:gd name="connsiteX12" fmla="*/ 154480 w 539842"/>
              <a:gd name="connsiteY12" fmla="*/ 204850 h 541115"/>
              <a:gd name="connsiteX13" fmla="*/ 158536 w 539842"/>
              <a:gd name="connsiteY13" fmla="*/ 214991 h 541115"/>
              <a:gd name="connsiteX14" fmla="*/ 326203 w 539842"/>
              <a:gd name="connsiteY14" fmla="*/ 381982 h 541115"/>
              <a:gd name="connsiteX15" fmla="*/ 336344 w 539842"/>
              <a:gd name="connsiteY15" fmla="*/ 386038 h 541115"/>
              <a:gd name="connsiteX16" fmla="*/ 346485 w 539842"/>
              <a:gd name="connsiteY16" fmla="*/ 381982 h 541115"/>
              <a:gd name="connsiteX17" fmla="*/ 366767 w 539842"/>
              <a:gd name="connsiteY17" fmla="*/ 361024 h 541115"/>
              <a:gd name="connsiteX18" fmla="*/ 500630 w 539842"/>
              <a:gd name="connsiteY18" fmla="*/ 495563 h 541115"/>
              <a:gd name="connsiteX19" fmla="*/ 482376 w 539842"/>
              <a:gd name="connsiteY19" fmla="*/ 513817 h 541115"/>
              <a:gd name="connsiteX20" fmla="*/ 413417 w 539842"/>
              <a:gd name="connsiteY20" fmla="*/ 540860 h 541115"/>
              <a:gd name="connsiteX21" fmla="*/ 305245 w 539842"/>
              <a:gd name="connsiteY21" fmla="*/ 509084 h 541115"/>
              <a:gd name="connsiteX22" fmla="*/ 262652 w 539842"/>
              <a:gd name="connsiteY22" fmla="*/ 482041 h 541115"/>
              <a:gd name="connsiteX23" fmla="*/ 56449 w 539842"/>
              <a:gd name="connsiteY23" fmla="*/ 269077 h 541115"/>
              <a:gd name="connsiteX24" fmla="*/ 15885 w 539842"/>
              <a:gd name="connsiteY24" fmla="*/ 198090 h 541115"/>
              <a:gd name="connsiteX25" fmla="*/ 335 w 539842"/>
              <a:gd name="connsiteY25" fmla="*/ 110200 h 541115"/>
              <a:gd name="connsiteX26" fmla="*/ 22645 w 539842"/>
              <a:gd name="connsiteY26" fmla="*/ 62198 h 541115"/>
              <a:gd name="connsiteX27" fmla="*/ 44956 w 539842"/>
              <a:gd name="connsiteY27" fmla="*/ 39888 h 541115"/>
              <a:gd name="connsiteX28" fmla="*/ 97013 w 539842"/>
              <a:gd name="connsiteY28" fmla="*/ 0 h 541115"/>
              <a:gd name="connsiteX29" fmla="*/ 117296 w 539842"/>
              <a:gd name="connsiteY29" fmla="*/ 8789 h 541115"/>
              <a:gd name="connsiteX30" fmla="*/ 210594 w 539842"/>
              <a:gd name="connsiteY30" fmla="*/ 101411 h 541115"/>
              <a:gd name="connsiteX31" fmla="*/ 219383 w 539842"/>
              <a:gd name="connsiteY31" fmla="*/ 122370 h 541115"/>
              <a:gd name="connsiteX32" fmla="*/ 210594 w 539842"/>
              <a:gd name="connsiteY32" fmla="*/ 143328 h 541115"/>
              <a:gd name="connsiteX33" fmla="*/ 200453 w 539842"/>
              <a:gd name="connsiteY33" fmla="*/ 153469 h 541115"/>
              <a:gd name="connsiteX34" fmla="*/ 65914 w 539842"/>
              <a:gd name="connsiteY34" fmla="*/ 18930 h 541115"/>
              <a:gd name="connsiteX35" fmla="*/ 76055 w 539842"/>
              <a:gd name="connsiteY35" fmla="*/ 8789 h 541115"/>
              <a:gd name="connsiteX36" fmla="*/ 97013 w 539842"/>
              <a:gd name="connsiteY36" fmla="*/ 0 h 541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39842" h="541115">
                <a:moveTo>
                  <a:pt x="417472" y="321135"/>
                </a:moveTo>
                <a:cubicBezTo>
                  <a:pt x="425585" y="321135"/>
                  <a:pt x="433022" y="324515"/>
                  <a:pt x="438431" y="329924"/>
                </a:cubicBezTo>
                <a:lnTo>
                  <a:pt x="531729" y="423222"/>
                </a:lnTo>
                <a:cubicBezTo>
                  <a:pt x="537138" y="428631"/>
                  <a:pt x="539842" y="436068"/>
                  <a:pt x="539842" y="444181"/>
                </a:cubicBezTo>
                <a:cubicBezTo>
                  <a:pt x="539842" y="452294"/>
                  <a:pt x="536462" y="459730"/>
                  <a:pt x="531053" y="465139"/>
                </a:cubicBezTo>
                <a:lnTo>
                  <a:pt x="520912" y="475280"/>
                </a:lnTo>
                <a:lnTo>
                  <a:pt x="386373" y="340741"/>
                </a:lnTo>
                <a:lnTo>
                  <a:pt x="396514" y="329924"/>
                </a:lnTo>
                <a:cubicBezTo>
                  <a:pt x="401923" y="324515"/>
                  <a:pt x="409360" y="321135"/>
                  <a:pt x="417472" y="321135"/>
                </a:cubicBezTo>
                <a:close/>
                <a:moveTo>
                  <a:pt x="44956" y="39888"/>
                </a:moveTo>
                <a:lnTo>
                  <a:pt x="179495" y="174427"/>
                </a:lnTo>
                <a:lnTo>
                  <a:pt x="158536" y="194709"/>
                </a:lnTo>
                <a:cubicBezTo>
                  <a:pt x="155832" y="197413"/>
                  <a:pt x="154480" y="201470"/>
                  <a:pt x="154480" y="204850"/>
                </a:cubicBezTo>
                <a:cubicBezTo>
                  <a:pt x="154480" y="208231"/>
                  <a:pt x="155832" y="212287"/>
                  <a:pt x="158536" y="214991"/>
                </a:cubicBezTo>
                <a:lnTo>
                  <a:pt x="326203" y="381982"/>
                </a:lnTo>
                <a:cubicBezTo>
                  <a:pt x="328907" y="384686"/>
                  <a:pt x="332964" y="386038"/>
                  <a:pt x="336344" y="386038"/>
                </a:cubicBezTo>
                <a:cubicBezTo>
                  <a:pt x="339724" y="386038"/>
                  <a:pt x="343781" y="384686"/>
                  <a:pt x="346485" y="381982"/>
                </a:cubicBezTo>
                <a:lnTo>
                  <a:pt x="366767" y="361024"/>
                </a:lnTo>
                <a:lnTo>
                  <a:pt x="500630" y="495563"/>
                </a:lnTo>
                <a:lnTo>
                  <a:pt x="482376" y="513817"/>
                </a:lnTo>
                <a:cubicBezTo>
                  <a:pt x="464798" y="532747"/>
                  <a:pt x="439107" y="542888"/>
                  <a:pt x="413417" y="540860"/>
                </a:cubicBezTo>
                <a:cubicBezTo>
                  <a:pt x="374880" y="538155"/>
                  <a:pt x="339048" y="525986"/>
                  <a:pt x="305245" y="509084"/>
                </a:cubicBezTo>
                <a:cubicBezTo>
                  <a:pt x="290371" y="500971"/>
                  <a:pt x="276173" y="492182"/>
                  <a:pt x="262652" y="482041"/>
                </a:cubicBezTo>
                <a:cubicBezTo>
                  <a:pt x="181523" y="424575"/>
                  <a:pt x="111887" y="352235"/>
                  <a:pt x="56449" y="269077"/>
                </a:cubicBezTo>
                <a:cubicBezTo>
                  <a:pt x="40899" y="246767"/>
                  <a:pt x="26702" y="223104"/>
                  <a:pt x="15885" y="198090"/>
                </a:cubicBezTo>
                <a:cubicBezTo>
                  <a:pt x="5743" y="169694"/>
                  <a:pt x="-1693" y="140623"/>
                  <a:pt x="335" y="110200"/>
                </a:cubicBezTo>
                <a:cubicBezTo>
                  <a:pt x="1011" y="91946"/>
                  <a:pt x="9124" y="75044"/>
                  <a:pt x="22645" y="62198"/>
                </a:cubicBezTo>
                <a:cubicBezTo>
                  <a:pt x="28054" y="56790"/>
                  <a:pt x="36167" y="48677"/>
                  <a:pt x="44956" y="39888"/>
                </a:cubicBezTo>
                <a:close/>
                <a:moveTo>
                  <a:pt x="97013" y="0"/>
                </a:moveTo>
                <a:cubicBezTo>
                  <a:pt x="104450" y="0"/>
                  <a:pt x="111887" y="3380"/>
                  <a:pt x="117296" y="8789"/>
                </a:cubicBezTo>
                <a:lnTo>
                  <a:pt x="210594" y="101411"/>
                </a:lnTo>
                <a:cubicBezTo>
                  <a:pt x="216003" y="106820"/>
                  <a:pt x="219383" y="114257"/>
                  <a:pt x="219383" y="122370"/>
                </a:cubicBezTo>
                <a:cubicBezTo>
                  <a:pt x="219383" y="130482"/>
                  <a:pt x="216003" y="137919"/>
                  <a:pt x="210594" y="143328"/>
                </a:cubicBezTo>
                <a:lnTo>
                  <a:pt x="200453" y="153469"/>
                </a:lnTo>
                <a:lnTo>
                  <a:pt x="65914" y="18930"/>
                </a:lnTo>
                <a:lnTo>
                  <a:pt x="76055" y="8789"/>
                </a:lnTo>
                <a:cubicBezTo>
                  <a:pt x="81464" y="3380"/>
                  <a:pt x="89577" y="0"/>
                  <a:pt x="970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lgn="ctr">
              <a:defRPr lang="en-GB" sz="1000" b="1" dirty="0">
                <a:solidFill>
                  <a:schemeClr val="lt1">
                    <a:alpha val="0"/>
                  </a:schemeClr>
                </a:solidFill>
              </a:defRPr>
            </a:lvl1pPr>
          </a:lstStyle>
          <a:p>
            <a:pPr lvl="0" algn="ctr"/>
            <a:endParaRPr lang="en-GB" dirty="0"/>
          </a:p>
        </p:txBody>
      </p:sp>
      <p:sp>
        <p:nvSpPr>
          <p:cNvPr id="12" name="Text Placeholder 11">
            <a:extLst>
              <a:ext uri="{FF2B5EF4-FFF2-40B4-BE49-F238E27FC236}">
                <a16:creationId xmlns:a16="http://schemas.microsoft.com/office/drawing/2014/main" id="{567C01B7-7FCB-6F35-4A4C-02BB1C499ABA}"/>
              </a:ext>
            </a:extLst>
          </p:cNvPr>
          <p:cNvSpPr>
            <a:spLocks noGrp="1"/>
          </p:cNvSpPr>
          <p:nvPr>
            <p:ph type="body" sz="quarter" idx="41"/>
          </p:nvPr>
        </p:nvSpPr>
        <p:spPr>
          <a:xfrm>
            <a:off x="5954486" y="4874403"/>
            <a:ext cx="283026" cy="459731"/>
          </a:xfrm>
          <a:custGeom>
            <a:avLst/>
            <a:gdLst>
              <a:gd name="connsiteX0" fmla="*/ 141514 w 283026"/>
              <a:gd name="connsiteY0" fmla="*/ 81129 h 459731"/>
              <a:gd name="connsiteX1" fmla="*/ 80667 w 283026"/>
              <a:gd name="connsiteY1" fmla="*/ 141976 h 459731"/>
              <a:gd name="connsiteX2" fmla="*/ 141514 w 283026"/>
              <a:gd name="connsiteY2" fmla="*/ 202823 h 459731"/>
              <a:gd name="connsiteX3" fmla="*/ 202361 w 283026"/>
              <a:gd name="connsiteY3" fmla="*/ 141976 h 459731"/>
              <a:gd name="connsiteX4" fmla="*/ 141514 w 283026"/>
              <a:gd name="connsiteY4" fmla="*/ 81129 h 459731"/>
              <a:gd name="connsiteX5" fmla="*/ 141514 w 283026"/>
              <a:gd name="connsiteY5" fmla="*/ 0 h 459731"/>
              <a:gd name="connsiteX6" fmla="*/ 258475 w 283026"/>
              <a:gd name="connsiteY6" fmla="*/ 62199 h 459731"/>
              <a:gd name="connsiteX7" fmla="*/ 273348 w 283026"/>
              <a:gd name="connsiteY7" fmla="*/ 194034 h 459731"/>
              <a:gd name="connsiteX8" fmla="*/ 209121 w 283026"/>
              <a:gd name="connsiteY8" fmla="*/ 336009 h 459731"/>
              <a:gd name="connsiteX9" fmla="*/ 153683 w 283026"/>
              <a:gd name="connsiteY9" fmla="*/ 452294 h 459731"/>
              <a:gd name="connsiteX10" fmla="*/ 141514 w 283026"/>
              <a:gd name="connsiteY10" fmla="*/ 459731 h 459731"/>
              <a:gd name="connsiteX11" fmla="*/ 129344 w 283026"/>
              <a:gd name="connsiteY11" fmla="*/ 452294 h 459731"/>
              <a:gd name="connsiteX12" fmla="*/ 73906 w 283026"/>
              <a:gd name="connsiteY12" fmla="*/ 336009 h 459731"/>
              <a:gd name="connsiteX13" fmla="*/ 9679 w 283026"/>
              <a:gd name="connsiteY13" fmla="*/ 194034 h 459731"/>
              <a:gd name="connsiteX14" fmla="*/ 24553 w 283026"/>
              <a:gd name="connsiteY14" fmla="*/ 62199 h 459731"/>
              <a:gd name="connsiteX15" fmla="*/ 141514 w 283026"/>
              <a:gd name="connsiteY15" fmla="*/ 0 h 459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026" h="459731">
                <a:moveTo>
                  <a:pt x="141514" y="81129"/>
                </a:moveTo>
                <a:cubicBezTo>
                  <a:pt x="107710" y="81129"/>
                  <a:pt x="80667" y="108172"/>
                  <a:pt x="80667" y="141976"/>
                </a:cubicBezTo>
                <a:cubicBezTo>
                  <a:pt x="80667" y="175780"/>
                  <a:pt x="107710" y="202823"/>
                  <a:pt x="141514" y="202823"/>
                </a:cubicBezTo>
                <a:cubicBezTo>
                  <a:pt x="175318" y="202823"/>
                  <a:pt x="202361" y="175780"/>
                  <a:pt x="202361" y="141976"/>
                </a:cubicBezTo>
                <a:cubicBezTo>
                  <a:pt x="202361" y="108172"/>
                  <a:pt x="175318" y="81129"/>
                  <a:pt x="141514" y="81129"/>
                </a:cubicBezTo>
                <a:close/>
                <a:moveTo>
                  <a:pt x="141514" y="0"/>
                </a:moveTo>
                <a:cubicBezTo>
                  <a:pt x="188163" y="0"/>
                  <a:pt x="232108" y="22987"/>
                  <a:pt x="258475" y="62199"/>
                </a:cubicBezTo>
                <a:cubicBezTo>
                  <a:pt x="284842" y="100735"/>
                  <a:pt x="290250" y="150089"/>
                  <a:pt x="273348" y="194034"/>
                </a:cubicBezTo>
                <a:lnTo>
                  <a:pt x="209121" y="336009"/>
                </a:lnTo>
                <a:lnTo>
                  <a:pt x="153683" y="452294"/>
                </a:lnTo>
                <a:cubicBezTo>
                  <a:pt x="151655" y="457027"/>
                  <a:pt x="146922" y="459731"/>
                  <a:pt x="141514" y="459731"/>
                </a:cubicBezTo>
                <a:cubicBezTo>
                  <a:pt x="136105" y="459731"/>
                  <a:pt x="131373" y="457027"/>
                  <a:pt x="129344" y="452294"/>
                </a:cubicBezTo>
                <a:lnTo>
                  <a:pt x="73906" y="336009"/>
                </a:lnTo>
                <a:lnTo>
                  <a:pt x="9679" y="194034"/>
                </a:lnTo>
                <a:cubicBezTo>
                  <a:pt x="-7223" y="150089"/>
                  <a:pt x="-1814" y="100735"/>
                  <a:pt x="24553" y="62199"/>
                </a:cubicBezTo>
                <a:cubicBezTo>
                  <a:pt x="50920" y="22987"/>
                  <a:pt x="94865" y="0"/>
                  <a:pt x="14151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lgn="ctr">
              <a:defRPr lang="en-GB" sz="1000" b="1" dirty="0">
                <a:solidFill>
                  <a:schemeClr val="lt1">
                    <a:alpha val="0"/>
                  </a:schemeClr>
                </a:solidFill>
              </a:defRPr>
            </a:lvl1pPr>
          </a:lstStyle>
          <a:p>
            <a:pPr lvl="0" algn="ctr"/>
            <a:endParaRPr lang="en-GB" dirty="0"/>
          </a:p>
        </p:txBody>
      </p:sp>
    </p:spTree>
    <p:extLst>
      <p:ext uri="{BB962C8B-B14F-4D97-AF65-F5344CB8AC3E}">
        <p14:creationId xmlns:p14="http://schemas.microsoft.com/office/powerpoint/2010/main" val="24584349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S06V1">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4986CB4B-8D0F-4F5D-E6A8-37A1BE8D903C}"/>
              </a:ext>
            </a:extLst>
          </p:cNvPr>
          <p:cNvSpPr>
            <a:spLocks noGrp="1"/>
          </p:cNvSpPr>
          <p:nvPr>
            <p:ph type="body" sz="quarter" idx="12"/>
          </p:nvPr>
        </p:nvSpPr>
        <p:spPr>
          <a:xfrm>
            <a:off x="4079875" y="4909237"/>
            <a:ext cx="6080125" cy="1364562"/>
          </a:xfrm>
        </p:spPr>
        <p:txBody>
          <a:bodyPr anchor="t" anchorCtr="0">
            <a:noAutofit/>
          </a:bodyPr>
          <a:lstStyle>
            <a:lvl1pPr algn="r">
              <a:lnSpc>
                <a:spcPct val="150000"/>
              </a:lnSpc>
              <a:spcBef>
                <a:spcPts val="0"/>
              </a:spcBef>
              <a:defRPr sz="1800"/>
            </a:lvl1pPr>
          </a:lstStyle>
          <a:p>
            <a:pPr lvl="0"/>
            <a:r>
              <a:rPr lang="en-US" dirty="0"/>
              <a:t>Click to edit Master text styles</a:t>
            </a:r>
          </a:p>
        </p:txBody>
      </p:sp>
      <p:cxnSp>
        <p:nvCxnSpPr>
          <p:cNvPr id="4" name="Straight Connector 3">
            <a:extLst>
              <a:ext uri="{FF2B5EF4-FFF2-40B4-BE49-F238E27FC236}">
                <a16:creationId xmlns:a16="http://schemas.microsoft.com/office/drawing/2014/main" id="{C6711E10-61DA-0C4E-6449-6C1C595C3EE0}"/>
              </a:ext>
            </a:extLst>
          </p:cNvPr>
          <p:cNvCxnSpPr>
            <a:cxnSpLocks/>
          </p:cNvCxnSpPr>
          <p:nvPr userDrawn="1"/>
        </p:nvCxnSpPr>
        <p:spPr>
          <a:xfrm>
            <a:off x="8610000" y="4754735"/>
            <a:ext cx="1440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36501A14-3AE7-B43F-7906-530D98D6A58C}"/>
              </a:ext>
            </a:extLst>
          </p:cNvPr>
          <p:cNvSpPr>
            <a:spLocks noGrp="1"/>
          </p:cNvSpPr>
          <p:nvPr>
            <p:ph type="ctrTitle"/>
          </p:nvPr>
        </p:nvSpPr>
        <p:spPr>
          <a:xfrm>
            <a:off x="2027238" y="2681328"/>
            <a:ext cx="8137525" cy="1918905"/>
          </a:xfrm>
        </p:spPr>
        <p:txBody>
          <a:bodyPr anchor="b">
            <a:noAutofit/>
          </a:bodyPr>
          <a:lstStyle>
            <a:lvl1pPr algn="r">
              <a:defRPr sz="4400"/>
            </a:lvl1pPr>
          </a:lstStyle>
          <a:p>
            <a:r>
              <a:rPr lang="en-US" dirty="0"/>
              <a:t>Click to edit Master title style</a:t>
            </a:r>
          </a:p>
        </p:txBody>
      </p:sp>
      <p:sp>
        <p:nvSpPr>
          <p:cNvPr id="2" name="Footer Placeholder 2">
            <a:extLst>
              <a:ext uri="{FF2B5EF4-FFF2-40B4-BE49-F238E27FC236}">
                <a16:creationId xmlns:a16="http://schemas.microsoft.com/office/drawing/2014/main" id="{B5B859C5-4116-6170-969B-8FCA477F4F4A}"/>
              </a:ext>
            </a:extLst>
          </p:cNvPr>
          <p:cNvSpPr>
            <a:spLocks noGrp="1"/>
          </p:cNvSpPr>
          <p:nvPr>
            <p:ph type="ftr" sz="quarter" idx="10"/>
          </p:nvPr>
        </p:nvSpPr>
        <p:spPr>
          <a:xfrm rot="16200000">
            <a:off x="10053420" y="2182593"/>
            <a:ext cx="3667561" cy="469900"/>
          </a:xfrm>
        </p:spPr>
        <p:txBody>
          <a:bodyPr/>
          <a:lstStyle/>
          <a:p>
            <a:r>
              <a:rPr lang="en-ID"/>
              <a:t>PRINCIPLE OF CRYPTOGRAPHY</a:t>
            </a:r>
            <a:endParaRPr lang="en-ID" dirty="0"/>
          </a:p>
        </p:txBody>
      </p:sp>
    </p:spTree>
    <p:extLst>
      <p:ext uri="{BB962C8B-B14F-4D97-AF65-F5344CB8AC3E}">
        <p14:creationId xmlns:p14="http://schemas.microsoft.com/office/powerpoint/2010/main" val="39329283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ank You S06V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05D570-0790-413B-5C88-0435CC3CB2E0}"/>
              </a:ext>
            </a:extLst>
          </p:cNvPr>
          <p:cNvSpPr/>
          <p:nvPr userDrawn="1"/>
        </p:nvSpPr>
        <p:spPr>
          <a:xfrm>
            <a:off x="0" y="1844040"/>
            <a:ext cx="10160000" cy="316992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7">
            <a:extLst>
              <a:ext uri="{FF2B5EF4-FFF2-40B4-BE49-F238E27FC236}">
                <a16:creationId xmlns:a16="http://schemas.microsoft.com/office/drawing/2014/main" id="{4986CB4B-8D0F-4F5D-E6A8-37A1BE8D903C}"/>
              </a:ext>
            </a:extLst>
          </p:cNvPr>
          <p:cNvSpPr>
            <a:spLocks noGrp="1"/>
          </p:cNvSpPr>
          <p:nvPr>
            <p:ph type="body" sz="quarter" idx="12"/>
          </p:nvPr>
        </p:nvSpPr>
        <p:spPr>
          <a:xfrm>
            <a:off x="587377" y="4276723"/>
            <a:ext cx="9211944" cy="546737"/>
          </a:xfrm>
        </p:spPr>
        <p:txBody>
          <a:bodyPr anchor="t" anchorCtr="0">
            <a:noAutofit/>
          </a:bodyPr>
          <a:lstStyle>
            <a:lvl1pPr algn="r">
              <a:lnSpc>
                <a:spcPct val="100000"/>
              </a:lnSpc>
              <a:spcBef>
                <a:spcPts val="0"/>
              </a:spcBef>
              <a:defRPr sz="1800">
                <a:solidFill>
                  <a:schemeClr val="bg1"/>
                </a:solidFill>
              </a:defRPr>
            </a:lvl1pPr>
          </a:lstStyle>
          <a:p>
            <a:pPr lvl="0"/>
            <a:r>
              <a:rPr lang="en-US" dirty="0"/>
              <a:t>Click to edit Master text styles</a:t>
            </a:r>
          </a:p>
        </p:txBody>
      </p:sp>
      <p:cxnSp>
        <p:nvCxnSpPr>
          <p:cNvPr id="4" name="Straight Connector 3">
            <a:extLst>
              <a:ext uri="{FF2B5EF4-FFF2-40B4-BE49-F238E27FC236}">
                <a16:creationId xmlns:a16="http://schemas.microsoft.com/office/drawing/2014/main" id="{C6711E10-61DA-0C4E-6449-6C1C595C3EE0}"/>
              </a:ext>
            </a:extLst>
          </p:cNvPr>
          <p:cNvCxnSpPr>
            <a:cxnSpLocks/>
          </p:cNvCxnSpPr>
          <p:nvPr userDrawn="1"/>
        </p:nvCxnSpPr>
        <p:spPr>
          <a:xfrm>
            <a:off x="8359320" y="4040700"/>
            <a:ext cx="144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36501A14-3AE7-B43F-7906-530D98D6A58C}"/>
              </a:ext>
            </a:extLst>
          </p:cNvPr>
          <p:cNvSpPr>
            <a:spLocks noGrp="1"/>
          </p:cNvSpPr>
          <p:nvPr>
            <p:ph type="ctrTitle"/>
          </p:nvPr>
        </p:nvSpPr>
        <p:spPr>
          <a:xfrm>
            <a:off x="587376" y="2029854"/>
            <a:ext cx="9211944" cy="1774823"/>
          </a:xfrm>
        </p:spPr>
        <p:txBody>
          <a:bodyPr anchor="ctr">
            <a:noAutofit/>
          </a:bodyPr>
          <a:lstStyle>
            <a:lvl1pPr algn="r">
              <a:defRPr sz="4400">
                <a:solidFill>
                  <a:schemeClr val="bg1"/>
                </a:solidFill>
              </a:defRPr>
            </a:lvl1pPr>
          </a:lstStyle>
          <a:p>
            <a:r>
              <a:rPr lang="en-US" dirty="0"/>
              <a:t>Click to edit Master title style</a:t>
            </a:r>
          </a:p>
        </p:txBody>
      </p:sp>
      <p:sp>
        <p:nvSpPr>
          <p:cNvPr id="2" name="Footer Placeholder 2">
            <a:extLst>
              <a:ext uri="{FF2B5EF4-FFF2-40B4-BE49-F238E27FC236}">
                <a16:creationId xmlns:a16="http://schemas.microsoft.com/office/drawing/2014/main" id="{B5B859C5-4116-6170-969B-8FCA477F4F4A}"/>
              </a:ext>
            </a:extLst>
          </p:cNvPr>
          <p:cNvSpPr>
            <a:spLocks noGrp="1"/>
          </p:cNvSpPr>
          <p:nvPr>
            <p:ph type="ftr" sz="quarter" idx="10"/>
          </p:nvPr>
        </p:nvSpPr>
        <p:spPr>
          <a:xfrm rot="16200000">
            <a:off x="10053420" y="2182593"/>
            <a:ext cx="3667561" cy="469900"/>
          </a:xfrm>
        </p:spPr>
        <p:txBody>
          <a:bodyPr/>
          <a:lstStyle/>
          <a:p>
            <a:r>
              <a:rPr lang="en-ID"/>
              <a:t>PRINCIPLE OF CRYPTOGRAPHY</a:t>
            </a:r>
            <a:endParaRPr lang="en-ID" dirty="0"/>
          </a:p>
        </p:txBody>
      </p:sp>
    </p:spTree>
    <p:extLst>
      <p:ext uri="{BB962C8B-B14F-4D97-AF65-F5344CB8AC3E}">
        <p14:creationId xmlns:p14="http://schemas.microsoft.com/office/powerpoint/2010/main" val="40420413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 S06V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05D570-0790-413B-5C88-0435CC3CB2E0}"/>
              </a:ext>
            </a:extLst>
          </p:cNvPr>
          <p:cNvSpPr/>
          <p:nvPr userDrawn="1"/>
        </p:nvSpPr>
        <p:spPr>
          <a:xfrm>
            <a:off x="587374" y="584200"/>
            <a:ext cx="9572625" cy="56896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7">
            <a:extLst>
              <a:ext uri="{FF2B5EF4-FFF2-40B4-BE49-F238E27FC236}">
                <a16:creationId xmlns:a16="http://schemas.microsoft.com/office/drawing/2014/main" id="{4986CB4B-8D0F-4F5D-E6A8-37A1BE8D903C}"/>
              </a:ext>
            </a:extLst>
          </p:cNvPr>
          <p:cNvSpPr>
            <a:spLocks noGrp="1"/>
          </p:cNvSpPr>
          <p:nvPr>
            <p:ph type="body" sz="quarter" idx="12"/>
          </p:nvPr>
        </p:nvSpPr>
        <p:spPr>
          <a:xfrm>
            <a:off x="1090296" y="5053963"/>
            <a:ext cx="5005704" cy="546737"/>
          </a:xfrm>
        </p:spPr>
        <p:txBody>
          <a:bodyPr anchor="t" anchorCtr="0">
            <a:noAutofit/>
          </a:bodyPr>
          <a:lstStyle>
            <a:lvl1pPr algn="l">
              <a:lnSpc>
                <a:spcPct val="100000"/>
              </a:lnSpc>
              <a:spcBef>
                <a:spcPts val="0"/>
              </a:spcBef>
              <a:defRPr sz="1800">
                <a:solidFill>
                  <a:schemeClr val="bg1"/>
                </a:solidFill>
              </a:defRPr>
            </a:lvl1pPr>
          </a:lstStyle>
          <a:p>
            <a:pPr lvl="0"/>
            <a:r>
              <a:rPr lang="en-US" dirty="0"/>
              <a:t>Click to edit Master text styles</a:t>
            </a:r>
          </a:p>
        </p:txBody>
      </p:sp>
      <p:cxnSp>
        <p:nvCxnSpPr>
          <p:cNvPr id="4" name="Straight Connector 3">
            <a:extLst>
              <a:ext uri="{FF2B5EF4-FFF2-40B4-BE49-F238E27FC236}">
                <a16:creationId xmlns:a16="http://schemas.microsoft.com/office/drawing/2014/main" id="{C6711E10-61DA-0C4E-6449-6C1C595C3EE0}"/>
              </a:ext>
            </a:extLst>
          </p:cNvPr>
          <p:cNvCxnSpPr>
            <a:cxnSpLocks/>
          </p:cNvCxnSpPr>
          <p:nvPr userDrawn="1"/>
        </p:nvCxnSpPr>
        <p:spPr>
          <a:xfrm>
            <a:off x="1090296" y="4817940"/>
            <a:ext cx="78248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36501A14-3AE7-B43F-7906-530D98D6A58C}"/>
              </a:ext>
            </a:extLst>
          </p:cNvPr>
          <p:cNvSpPr>
            <a:spLocks noGrp="1"/>
          </p:cNvSpPr>
          <p:nvPr>
            <p:ph type="ctrTitle" hasCustomPrompt="1"/>
          </p:nvPr>
        </p:nvSpPr>
        <p:spPr>
          <a:xfrm>
            <a:off x="1090296" y="1531620"/>
            <a:ext cx="5005704" cy="3050297"/>
          </a:xfrm>
        </p:spPr>
        <p:txBody>
          <a:bodyPr anchor="b">
            <a:noAutofit/>
          </a:bodyPr>
          <a:lstStyle>
            <a:lvl1pPr algn="l">
              <a:defRPr sz="4400">
                <a:solidFill>
                  <a:schemeClr val="bg1"/>
                </a:solidFill>
              </a:defRPr>
            </a:lvl1pPr>
          </a:lstStyle>
          <a:p>
            <a:r>
              <a:rPr lang="en-US" dirty="0"/>
              <a:t>Click to edit title style</a:t>
            </a:r>
          </a:p>
        </p:txBody>
      </p:sp>
      <p:sp>
        <p:nvSpPr>
          <p:cNvPr id="2" name="Footer Placeholder 2">
            <a:extLst>
              <a:ext uri="{FF2B5EF4-FFF2-40B4-BE49-F238E27FC236}">
                <a16:creationId xmlns:a16="http://schemas.microsoft.com/office/drawing/2014/main" id="{B5B859C5-4116-6170-969B-8FCA477F4F4A}"/>
              </a:ext>
            </a:extLst>
          </p:cNvPr>
          <p:cNvSpPr>
            <a:spLocks noGrp="1"/>
          </p:cNvSpPr>
          <p:nvPr>
            <p:ph type="ftr" sz="quarter" idx="10"/>
          </p:nvPr>
        </p:nvSpPr>
        <p:spPr>
          <a:xfrm rot="16200000">
            <a:off x="10053420" y="2182593"/>
            <a:ext cx="3667561" cy="469900"/>
          </a:xfrm>
        </p:spPr>
        <p:txBody>
          <a:bodyPr/>
          <a:lstStyle/>
          <a:p>
            <a:r>
              <a:rPr lang="en-ID"/>
              <a:t>PRINCIPLE OF CRYPTOGRAPHY</a:t>
            </a:r>
            <a:endParaRPr lang="en-ID" dirty="0"/>
          </a:p>
        </p:txBody>
      </p:sp>
      <p:sp>
        <p:nvSpPr>
          <p:cNvPr id="8" name="Picture Placeholder 5">
            <a:extLst>
              <a:ext uri="{FF2B5EF4-FFF2-40B4-BE49-F238E27FC236}">
                <a16:creationId xmlns:a16="http://schemas.microsoft.com/office/drawing/2014/main" id="{87F563DA-38D0-622E-BA6B-9C6126839793}"/>
              </a:ext>
            </a:extLst>
          </p:cNvPr>
          <p:cNvSpPr>
            <a:spLocks noGrp="1"/>
          </p:cNvSpPr>
          <p:nvPr>
            <p:ph type="pic" sz="quarter" idx="13"/>
          </p:nvPr>
        </p:nvSpPr>
        <p:spPr>
          <a:xfrm>
            <a:off x="6256020" y="920750"/>
            <a:ext cx="5204143" cy="5016500"/>
          </a:xfrm>
        </p:spPr>
        <p:txBody>
          <a:bodyPr/>
          <a:lstStyle/>
          <a:p>
            <a:endParaRPr lang="en-ID"/>
          </a:p>
        </p:txBody>
      </p:sp>
    </p:spTree>
    <p:extLst>
      <p:ext uri="{BB962C8B-B14F-4D97-AF65-F5344CB8AC3E}">
        <p14:creationId xmlns:p14="http://schemas.microsoft.com/office/powerpoint/2010/main" val="31022329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am S07V1">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07397F2-212D-3A9C-585D-F7362936EAC0}"/>
              </a:ext>
            </a:extLst>
          </p:cNvPr>
          <p:cNvSpPr>
            <a:spLocks noGrp="1"/>
          </p:cNvSpPr>
          <p:nvPr>
            <p:ph type="ftr" sz="quarter" idx="10"/>
          </p:nvPr>
        </p:nvSpPr>
        <p:spPr/>
        <p:txBody>
          <a:bodyPr/>
          <a:lstStyle/>
          <a:p>
            <a:r>
              <a:rPr lang="en-ID"/>
              <a:t>PRINCIPLE OF CRYPTOGRAPHY</a:t>
            </a:r>
            <a:endParaRPr lang="en-ID" dirty="0"/>
          </a:p>
        </p:txBody>
      </p:sp>
      <p:sp>
        <p:nvSpPr>
          <p:cNvPr id="5" name="Title 1">
            <a:extLst>
              <a:ext uri="{FF2B5EF4-FFF2-40B4-BE49-F238E27FC236}">
                <a16:creationId xmlns:a16="http://schemas.microsoft.com/office/drawing/2014/main" id="{C473C5E4-D933-2FBD-3307-9533856ABEEF}"/>
              </a:ext>
            </a:extLst>
          </p:cNvPr>
          <p:cNvSpPr>
            <a:spLocks noGrp="1"/>
          </p:cNvSpPr>
          <p:nvPr>
            <p:ph type="title"/>
          </p:nvPr>
        </p:nvSpPr>
        <p:spPr>
          <a:xfrm>
            <a:off x="599016" y="583764"/>
            <a:ext cx="9565747" cy="960000"/>
          </a:xfrm>
        </p:spPr>
        <p:txBody>
          <a:bodyPr anchor="t">
            <a:noAutofit/>
          </a:bodyPr>
          <a:lstStyle/>
          <a:p>
            <a:r>
              <a:rPr lang="en-US" dirty="0"/>
              <a:t>Click to edit Master title style</a:t>
            </a:r>
            <a:endParaRPr lang="en-UZ" dirty="0"/>
          </a:p>
        </p:txBody>
      </p:sp>
      <p:sp>
        <p:nvSpPr>
          <p:cNvPr id="2" name="Text Placeholder 7">
            <a:extLst>
              <a:ext uri="{FF2B5EF4-FFF2-40B4-BE49-F238E27FC236}">
                <a16:creationId xmlns:a16="http://schemas.microsoft.com/office/drawing/2014/main" id="{CE593DFA-EB43-CFEF-40AF-CE4B512A23B9}"/>
              </a:ext>
            </a:extLst>
          </p:cNvPr>
          <p:cNvSpPr>
            <a:spLocks noGrp="1"/>
          </p:cNvSpPr>
          <p:nvPr>
            <p:ph type="body" sz="quarter" idx="19" hasCustomPrompt="1"/>
          </p:nvPr>
        </p:nvSpPr>
        <p:spPr>
          <a:xfrm>
            <a:off x="5436129" y="2166602"/>
            <a:ext cx="4728634" cy="387785"/>
          </a:xfrm>
        </p:spPr>
        <p:txBody>
          <a:bodyPr anchor="t">
            <a:noAutofit/>
          </a:bodyPr>
          <a:lstStyle>
            <a:lvl1pPr algn="l">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Designation</a:t>
            </a:r>
          </a:p>
        </p:txBody>
      </p:sp>
      <p:sp>
        <p:nvSpPr>
          <p:cNvPr id="6" name="Text Placeholder 6">
            <a:extLst>
              <a:ext uri="{FF2B5EF4-FFF2-40B4-BE49-F238E27FC236}">
                <a16:creationId xmlns:a16="http://schemas.microsoft.com/office/drawing/2014/main" id="{F0180A12-53A4-BB93-743D-C70ECF4793C4}"/>
              </a:ext>
            </a:extLst>
          </p:cNvPr>
          <p:cNvSpPr>
            <a:spLocks noGrp="1"/>
          </p:cNvSpPr>
          <p:nvPr>
            <p:ph type="body" sz="quarter" idx="20" hasCustomPrompt="1"/>
          </p:nvPr>
        </p:nvSpPr>
        <p:spPr>
          <a:xfrm>
            <a:off x="5436129" y="1742816"/>
            <a:ext cx="4728634" cy="387785"/>
          </a:xfrm>
        </p:spPr>
        <p:txBody>
          <a:bodyPr anchor="b">
            <a:noAutofit/>
          </a:bodyPr>
          <a:lstStyle>
            <a:lvl1pPr algn="l">
              <a:lnSpc>
                <a:spcPct val="100000"/>
              </a:lnSpc>
              <a:spcBef>
                <a:spcPts val="0"/>
              </a:spcBef>
              <a:defRPr sz="1800" b="1"/>
            </a:lvl1pPr>
          </a:lstStyle>
          <a:p>
            <a:pPr lvl="0"/>
            <a:r>
              <a:rPr lang="en-US" dirty="0"/>
              <a:t>Name </a:t>
            </a:r>
          </a:p>
        </p:txBody>
      </p:sp>
      <p:sp>
        <p:nvSpPr>
          <p:cNvPr id="8" name="Picture Placeholder 7">
            <a:extLst>
              <a:ext uri="{FF2B5EF4-FFF2-40B4-BE49-F238E27FC236}">
                <a16:creationId xmlns:a16="http://schemas.microsoft.com/office/drawing/2014/main" id="{5189C51E-5004-A6EF-8589-370381CD526A}"/>
              </a:ext>
            </a:extLst>
          </p:cNvPr>
          <p:cNvSpPr>
            <a:spLocks noGrp="1"/>
          </p:cNvSpPr>
          <p:nvPr>
            <p:ph type="pic" sz="quarter" idx="21"/>
          </p:nvPr>
        </p:nvSpPr>
        <p:spPr>
          <a:xfrm>
            <a:off x="599014" y="1771409"/>
            <a:ext cx="4487335" cy="4487335"/>
          </a:xfrm>
          <a:ln w="76200" cap="rnd">
            <a:solidFill>
              <a:schemeClr val="accent1"/>
            </a:solidFill>
            <a:miter lim="800000"/>
          </a:ln>
        </p:spPr>
        <p:txBody>
          <a:bodyPr/>
          <a:lstStyle>
            <a:lvl1pPr algn="ctr">
              <a:defRPr/>
            </a:lvl1pPr>
          </a:lstStyle>
          <a:p>
            <a:endParaRPr lang="en-US"/>
          </a:p>
        </p:txBody>
      </p:sp>
      <p:sp>
        <p:nvSpPr>
          <p:cNvPr id="7" name="Text Placeholder 7">
            <a:extLst>
              <a:ext uri="{FF2B5EF4-FFF2-40B4-BE49-F238E27FC236}">
                <a16:creationId xmlns:a16="http://schemas.microsoft.com/office/drawing/2014/main" id="{120B40EC-DC0F-26D6-B1DF-3976FD337F3C}"/>
              </a:ext>
            </a:extLst>
          </p:cNvPr>
          <p:cNvSpPr>
            <a:spLocks noGrp="1"/>
          </p:cNvSpPr>
          <p:nvPr>
            <p:ph type="body" sz="quarter" idx="22" hasCustomPrompt="1"/>
          </p:nvPr>
        </p:nvSpPr>
        <p:spPr>
          <a:xfrm>
            <a:off x="5436129" y="2590388"/>
            <a:ext cx="4728634" cy="3667562"/>
          </a:xfrm>
        </p:spPr>
        <p:txBody>
          <a:bodyPr anchor="t">
            <a:noAutofit/>
          </a:bodyPr>
          <a:lstStyle>
            <a:lvl1pPr algn="l">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Description</a:t>
            </a:r>
          </a:p>
        </p:txBody>
      </p:sp>
    </p:spTree>
    <p:extLst>
      <p:ext uri="{BB962C8B-B14F-4D97-AF65-F5344CB8AC3E}">
        <p14:creationId xmlns:p14="http://schemas.microsoft.com/office/powerpoint/2010/main" val="21563784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S07V2">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07397F2-212D-3A9C-585D-F7362936EAC0}"/>
              </a:ext>
            </a:extLst>
          </p:cNvPr>
          <p:cNvSpPr>
            <a:spLocks noGrp="1"/>
          </p:cNvSpPr>
          <p:nvPr>
            <p:ph type="ftr" sz="quarter" idx="10"/>
          </p:nvPr>
        </p:nvSpPr>
        <p:spPr/>
        <p:txBody>
          <a:bodyPr/>
          <a:lstStyle/>
          <a:p>
            <a:r>
              <a:rPr lang="en-ID"/>
              <a:t>PRINCIPLE OF CRYPTOGRAPHY</a:t>
            </a:r>
            <a:endParaRPr lang="en-ID" dirty="0"/>
          </a:p>
        </p:txBody>
      </p:sp>
      <p:sp>
        <p:nvSpPr>
          <p:cNvPr id="5" name="Title 1">
            <a:extLst>
              <a:ext uri="{FF2B5EF4-FFF2-40B4-BE49-F238E27FC236}">
                <a16:creationId xmlns:a16="http://schemas.microsoft.com/office/drawing/2014/main" id="{C473C5E4-D933-2FBD-3307-9533856ABEEF}"/>
              </a:ext>
            </a:extLst>
          </p:cNvPr>
          <p:cNvSpPr>
            <a:spLocks noGrp="1"/>
          </p:cNvSpPr>
          <p:nvPr>
            <p:ph type="title"/>
          </p:nvPr>
        </p:nvSpPr>
        <p:spPr>
          <a:xfrm>
            <a:off x="599016" y="583764"/>
            <a:ext cx="9565747" cy="960000"/>
          </a:xfrm>
        </p:spPr>
        <p:txBody>
          <a:bodyPr anchor="t">
            <a:noAutofit/>
          </a:bodyPr>
          <a:lstStyle/>
          <a:p>
            <a:r>
              <a:rPr lang="en-US" dirty="0"/>
              <a:t>Click to edit Master title style</a:t>
            </a:r>
            <a:endParaRPr lang="en-UZ" dirty="0"/>
          </a:p>
        </p:txBody>
      </p:sp>
      <p:sp>
        <p:nvSpPr>
          <p:cNvPr id="2" name="Text Placeholder 7">
            <a:extLst>
              <a:ext uri="{FF2B5EF4-FFF2-40B4-BE49-F238E27FC236}">
                <a16:creationId xmlns:a16="http://schemas.microsoft.com/office/drawing/2014/main" id="{CE593DFA-EB43-CFEF-40AF-CE4B512A23B9}"/>
              </a:ext>
            </a:extLst>
          </p:cNvPr>
          <p:cNvSpPr>
            <a:spLocks noGrp="1"/>
          </p:cNvSpPr>
          <p:nvPr>
            <p:ph type="body" sz="quarter" idx="19" hasCustomPrompt="1"/>
          </p:nvPr>
        </p:nvSpPr>
        <p:spPr>
          <a:xfrm>
            <a:off x="587375" y="5547419"/>
            <a:ext cx="2747009" cy="498217"/>
          </a:xfrm>
        </p:spPr>
        <p:txBody>
          <a:bodyPr>
            <a:noAutofit/>
          </a:bodyPr>
          <a:lstStyle>
            <a:lvl1pPr algn="ct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Designation</a:t>
            </a:r>
          </a:p>
        </p:txBody>
      </p:sp>
      <p:sp>
        <p:nvSpPr>
          <p:cNvPr id="6" name="Text Placeholder 6">
            <a:extLst>
              <a:ext uri="{FF2B5EF4-FFF2-40B4-BE49-F238E27FC236}">
                <a16:creationId xmlns:a16="http://schemas.microsoft.com/office/drawing/2014/main" id="{F0180A12-53A4-BB93-743D-C70ECF4793C4}"/>
              </a:ext>
            </a:extLst>
          </p:cNvPr>
          <p:cNvSpPr>
            <a:spLocks noGrp="1"/>
          </p:cNvSpPr>
          <p:nvPr>
            <p:ph type="body" sz="quarter" idx="20" hasCustomPrompt="1"/>
          </p:nvPr>
        </p:nvSpPr>
        <p:spPr>
          <a:xfrm>
            <a:off x="587375" y="5014882"/>
            <a:ext cx="2747009" cy="498217"/>
          </a:xfrm>
        </p:spPr>
        <p:txBody>
          <a:bodyPr anchor="ctr">
            <a:noAutofit/>
          </a:bodyPr>
          <a:lstStyle>
            <a:lvl1pPr algn="ctr">
              <a:lnSpc>
                <a:spcPct val="100000"/>
              </a:lnSpc>
              <a:spcBef>
                <a:spcPts val="0"/>
              </a:spcBef>
              <a:defRPr sz="1800" b="1"/>
            </a:lvl1pPr>
          </a:lstStyle>
          <a:p>
            <a:pPr lvl="0"/>
            <a:r>
              <a:rPr lang="en-US" dirty="0"/>
              <a:t>Name </a:t>
            </a:r>
          </a:p>
        </p:txBody>
      </p:sp>
      <p:sp>
        <p:nvSpPr>
          <p:cNvPr id="8" name="Picture Placeholder 7">
            <a:extLst>
              <a:ext uri="{FF2B5EF4-FFF2-40B4-BE49-F238E27FC236}">
                <a16:creationId xmlns:a16="http://schemas.microsoft.com/office/drawing/2014/main" id="{5189C51E-5004-A6EF-8589-370381CD526A}"/>
              </a:ext>
            </a:extLst>
          </p:cNvPr>
          <p:cNvSpPr>
            <a:spLocks noGrp="1"/>
          </p:cNvSpPr>
          <p:nvPr>
            <p:ph type="pic" sz="quarter" idx="21"/>
          </p:nvPr>
        </p:nvSpPr>
        <p:spPr>
          <a:xfrm>
            <a:off x="599016" y="2039525"/>
            <a:ext cx="2735368" cy="2739076"/>
          </a:xfrm>
          <a:ln w="76200" cap="rnd">
            <a:solidFill>
              <a:schemeClr val="accent1"/>
            </a:solidFill>
            <a:miter lim="800000"/>
          </a:ln>
        </p:spPr>
        <p:txBody>
          <a:bodyPr/>
          <a:lstStyle>
            <a:lvl1pPr algn="ctr">
              <a:defRPr/>
            </a:lvl1pPr>
          </a:lstStyle>
          <a:p>
            <a:endParaRPr lang="en-US"/>
          </a:p>
        </p:txBody>
      </p:sp>
      <p:sp>
        <p:nvSpPr>
          <p:cNvPr id="13" name="Text Placeholder 7">
            <a:extLst>
              <a:ext uri="{FF2B5EF4-FFF2-40B4-BE49-F238E27FC236}">
                <a16:creationId xmlns:a16="http://schemas.microsoft.com/office/drawing/2014/main" id="{22432EED-E135-B1F4-910B-941CF5E7C4A1}"/>
              </a:ext>
            </a:extLst>
          </p:cNvPr>
          <p:cNvSpPr>
            <a:spLocks noGrp="1"/>
          </p:cNvSpPr>
          <p:nvPr>
            <p:ph type="body" sz="quarter" idx="22" hasCustomPrompt="1"/>
          </p:nvPr>
        </p:nvSpPr>
        <p:spPr>
          <a:xfrm>
            <a:off x="4648835" y="5547419"/>
            <a:ext cx="2747009" cy="498217"/>
          </a:xfrm>
        </p:spPr>
        <p:txBody>
          <a:bodyPr>
            <a:noAutofit/>
          </a:bodyPr>
          <a:lstStyle>
            <a:lvl1pPr algn="ct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Designation</a:t>
            </a:r>
          </a:p>
        </p:txBody>
      </p:sp>
      <p:sp>
        <p:nvSpPr>
          <p:cNvPr id="14" name="Text Placeholder 6">
            <a:extLst>
              <a:ext uri="{FF2B5EF4-FFF2-40B4-BE49-F238E27FC236}">
                <a16:creationId xmlns:a16="http://schemas.microsoft.com/office/drawing/2014/main" id="{129369EF-CBF7-5DF6-9390-D62B8514C54F}"/>
              </a:ext>
            </a:extLst>
          </p:cNvPr>
          <p:cNvSpPr>
            <a:spLocks noGrp="1"/>
          </p:cNvSpPr>
          <p:nvPr>
            <p:ph type="body" sz="quarter" idx="23" hasCustomPrompt="1"/>
          </p:nvPr>
        </p:nvSpPr>
        <p:spPr>
          <a:xfrm>
            <a:off x="4648835" y="5014882"/>
            <a:ext cx="2747009" cy="498217"/>
          </a:xfrm>
        </p:spPr>
        <p:txBody>
          <a:bodyPr anchor="ctr">
            <a:noAutofit/>
          </a:bodyPr>
          <a:lstStyle>
            <a:lvl1pPr algn="ctr">
              <a:lnSpc>
                <a:spcPct val="100000"/>
              </a:lnSpc>
              <a:spcBef>
                <a:spcPts val="0"/>
              </a:spcBef>
              <a:defRPr sz="1800" b="1"/>
            </a:lvl1pPr>
          </a:lstStyle>
          <a:p>
            <a:pPr lvl="0"/>
            <a:r>
              <a:rPr lang="en-US" dirty="0"/>
              <a:t>Name </a:t>
            </a:r>
          </a:p>
        </p:txBody>
      </p:sp>
      <p:sp>
        <p:nvSpPr>
          <p:cNvPr id="15" name="Picture Placeholder 7">
            <a:extLst>
              <a:ext uri="{FF2B5EF4-FFF2-40B4-BE49-F238E27FC236}">
                <a16:creationId xmlns:a16="http://schemas.microsoft.com/office/drawing/2014/main" id="{6834D732-92FD-5D66-7BBF-CCB731E35935}"/>
              </a:ext>
            </a:extLst>
          </p:cNvPr>
          <p:cNvSpPr>
            <a:spLocks noGrp="1"/>
          </p:cNvSpPr>
          <p:nvPr>
            <p:ph type="pic" sz="quarter" idx="24"/>
          </p:nvPr>
        </p:nvSpPr>
        <p:spPr>
          <a:xfrm>
            <a:off x="4661905" y="2039525"/>
            <a:ext cx="2735368" cy="2739076"/>
          </a:xfrm>
          <a:ln w="76200" cap="rnd">
            <a:solidFill>
              <a:schemeClr val="accent1"/>
            </a:solidFill>
            <a:miter lim="800000"/>
          </a:ln>
        </p:spPr>
        <p:txBody>
          <a:bodyPr/>
          <a:lstStyle>
            <a:lvl1pPr algn="ctr">
              <a:defRPr/>
            </a:lvl1pPr>
          </a:lstStyle>
          <a:p>
            <a:endParaRPr lang="en-US"/>
          </a:p>
        </p:txBody>
      </p:sp>
      <p:sp>
        <p:nvSpPr>
          <p:cNvPr id="16" name="Text Placeholder 7">
            <a:extLst>
              <a:ext uri="{FF2B5EF4-FFF2-40B4-BE49-F238E27FC236}">
                <a16:creationId xmlns:a16="http://schemas.microsoft.com/office/drawing/2014/main" id="{8CD80821-548B-5466-ECCF-2BF792C74437}"/>
              </a:ext>
            </a:extLst>
          </p:cNvPr>
          <p:cNvSpPr>
            <a:spLocks noGrp="1"/>
          </p:cNvSpPr>
          <p:nvPr>
            <p:ph type="body" sz="quarter" idx="25" hasCustomPrompt="1"/>
          </p:nvPr>
        </p:nvSpPr>
        <p:spPr>
          <a:xfrm>
            <a:off x="8710295" y="5547419"/>
            <a:ext cx="2747009" cy="498217"/>
          </a:xfrm>
        </p:spPr>
        <p:txBody>
          <a:bodyPr>
            <a:noAutofit/>
          </a:bodyPr>
          <a:lstStyle>
            <a:lvl1pPr algn="ct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Designation</a:t>
            </a:r>
          </a:p>
        </p:txBody>
      </p:sp>
      <p:sp>
        <p:nvSpPr>
          <p:cNvPr id="17" name="Text Placeholder 6">
            <a:extLst>
              <a:ext uri="{FF2B5EF4-FFF2-40B4-BE49-F238E27FC236}">
                <a16:creationId xmlns:a16="http://schemas.microsoft.com/office/drawing/2014/main" id="{38B16D4B-14C7-122E-25C1-586F3126A244}"/>
              </a:ext>
            </a:extLst>
          </p:cNvPr>
          <p:cNvSpPr>
            <a:spLocks noGrp="1"/>
          </p:cNvSpPr>
          <p:nvPr>
            <p:ph type="body" sz="quarter" idx="26" hasCustomPrompt="1"/>
          </p:nvPr>
        </p:nvSpPr>
        <p:spPr>
          <a:xfrm>
            <a:off x="8710295" y="5014882"/>
            <a:ext cx="2747009" cy="498217"/>
          </a:xfrm>
        </p:spPr>
        <p:txBody>
          <a:bodyPr anchor="ctr">
            <a:noAutofit/>
          </a:bodyPr>
          <a:lstStyle>
            <a:lvl1pPr algn="ctr">
              <a:lnSpc>
                <a:spcPct val="100000"/>
              </a:lnSpc>
              <a:spcBef>
                <a:spcPts val="0"/>
              </a:spcBef>
              <a:defRPr sz="1800" b="1"/>
            </a:lvl1pPr>
          </a:lstStyle>
          <a:p>
            <a:pPr lvl="0"/>
            <a:r>
              <a:rPr lang="en-US" dirty="0"/>
              <a:t>Name </a:t>
            </a:r>
          </a:p>
        </p:txBody>
      </p:sp>
      <p:sp>
        <p:nvSpPr>
          <p:cNvPr id="18" name="Picture Placeholder 7">
            <a:extLst>
              <a:ext uri="{FF2B5EF4-FFF2-40B4-BE49-F238E27FC236}">
                <a16:creationId xmlns:a16="http://schemas.microsoft.com/office/drawing/2014/main" id="{20A27D1B-D167-018C-D9D6-DA5C65A69426}"/>
              </a:ext>
            </a:extLst>
          </p:cNvPr>
          <p:cNvSpPr>
            <a:spLocks noGrp="1"/>
          </p:cNvSpPr>
          <p:nvPr>
            <p:ph type="pic" sz="quarter" idx="27"/>
          </p:nvPr>
        </p:nvSpPr>
        <p:spPr>
          <a:xfrm>
            <a:off x="8724795" y="2039525"/>
            <a:ext cx="2735368" cy="2739076"/>
          </a:xfrm>
          <a:ln w="76200" cap="rnd">
            <a:solidFill>
              <a:schemeClr val="accent1"/>
            </a:solidFill>
            <a:miter lim="800000"/>
          </a:ln>
        </p:spPr>
        <p:txBody>
          <a:bodyPr/>
          <a:lstStyle>
            <a:lvl1pPr algn="ctr">
              <a:defRPr/>
            </a:lvl1pPr>
          </a:lstStyle>
          <a:p>
            <a:endParaRPr lang="en-US"/>
          </a:p>
        </p:txBody>
      </p:sp>
    </p:spTree>
    <p:extLst>
      <p:ext uri="{BB962C8B-B14F-4D97-AF65-F5344CB8AC3E}">
        <p14:creationId xmlns:p14="http://schemas.microsoft.com/office/powerpoint/2010/main" val="2058105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445AF-F6DC-CF54-8F7F-53704A8A36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789FE2E-15B6-0043-D1D2-24FF4658A1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FD337F-9901-F230-333D-D871D511A72E}"/>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2AF1B39A-B8D9-EC21-4B89-64D45541BD0F}"/>
              </a:ext>
            </a:extLst>
          </p:cNvPr>
          <p:cNvSpPr>
            <a:spLocks noGrp="1"/>
          </p:cNvSpPr>
          <p:nvPr>
            <p:ph type="ftr" sz="quarter" idx="11"/>
          </p:nvPr>
        </p:nvSpPr>
        <p:spPr/>
        <p:txBody>
          <a:bodyPr/>
          <a:lstStyle/>
          <a:p>
            <a:r>
              <a:rPr lang="en-GB"/>
              <a:t>PRINCIPLE OF CRYPTOGRAPHY</a:t>
            </a:r>
          </a:p>
        </p:txBody>
      </p:sp>
      <p:sp>
        <p:nvSpPr>
          <p:cNvPr id="6" name="Slide Number Placeholder 5">
            <a:extLst>
              <a:ext uri="{FF2B5EF4-FFF2-40B4-BE49-F238E27FC236}">
                <a16:creationId xmlns:a16="http://schemas.microsoft.com/office/drawing/2014/main" id="{F483420C-347D-81F5-2CA9-FA6437CA99CD}"/>
              </a:ext>
            </a:extLst>
          </p:cNvPr>
          <p:cNvSpPr>
            <a:spLocks noGrp="1"/>
          </p:cNvSpPr>
          <p:nvPr>
            <p:ph type="sldNum" sz="quarter" idx="12"/>
          </p:nvPr>
        </p:nvSpPr>
        <p:spPr/>
        <p:txBody>
          <a:bodyPr/>
          <a:lstStyle/>
          <a:p>
            <a:fld id="{1CAAB43E-222F-4C92-927C-02E2B61225C2}" type="slidenum">
              <a:rPr lang="en-GB" smtClean="0"/>
              <a:t>‹#›</a:t>
            </a:fld>
            <a:endParaRPr lang="en-GB"/>
          </a:p>
        </p:txBody>
      </p:sp>
    </p:spTree>
    <p:extLst>
      <p:ext uri="{BB962C8B-B14F-4D97-AF65-F5344CB8AC3E}">
        <p14:creationId xmlns:p14="http://schemas.microsoft.com/office/powerpoint/2010/main" val="9351765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S07V3">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07397F2-212D-3A9C-585D-F7362936EAC0}"/>
              </a:ext>
            </a:extLst>
          </p:cNvPr>
          <p:cNvSpPr>
            <a:spLocks noGrp="1"/>
          </p:cNvSpPr>
          <p:nvPr>
            <p:ph type="ftr" sz="quarter" idx="10"/>
          </p:nvPr>
        </p:nvSpPr>
        <p:spPr/>
        <p:txBody>
          <a:bodyPr/>
          <a:lstStyle/>
          <a:p>
            <a:r>
              <a:rPr lang="en-ID"/>
              <a:t>PRINCIPLE OF CRYPTOGRAPHY</a:t>
            </a:r>
            <a:endParaRPr lang="en-ID" dirty="0"/>
          </a:p>
        </p:txBody>
      </p:sp>
      <p:sp>
        <p:nvSpPr>
          <p:cNvPr id="5" name="Title 1">
            <a:extLst>
              <a:ext uri="{FF2B5EF4-FFF2-40B4-BE49-F238E27FC236}">
                <a16:creationId xmlns:a16="http://schemas.microsoft.com/office/drawing/2014/main" id="{C473C5E4-D933-2FBD-3307-9533856ABEEF}"/>
              </a:ext>
            </a:extLst>
          </p:cNvPr>
          <p:cNvSpPr>
            <a:spLocks noGrp="1"/>
          </p:cNvSpPr>
          <p:nvPr>
            <p:ph type="title"/>
          </p:nvPr>
        </p:nvSpPr>
        <p:spPr>
          <a:xfrm>
            <a:off x="599016" y="583764"/>
            <a:ext cx="9565747" cy="960000"/>
          </a:xfrm>
        </p:spPr>
        <p:txBody>
          <a:bodyPr anchor="t">
            <a:noAutofit/>
          </a:bodyPr>
          <a:lstStyle/>
          <a:p>
            <a:r>
              <a:rPr lang="en-US" dirty="0"/>
              <a:t>Click to edit Master title style</a:t>
            </a:r>
            <a:endParaRPr lang="en-UZ" dirty="0"/>
          </a:p>
        </p:txBody>
      </p:sp>
      <p:sp>
        <p:nvSpPr>
          <p:cNvPr id="13" name="Text Placeholder 7">
            <a:extLst>
              <a:ext uri="{FF2B5EF4-FFF2-40B4-BE49-F238E27FC236}">
                <a16:creationId xmlns:a16="http://schemas.microsoft.com/office/drawing/2014/main" id="{FBD6BB9E-B078-2632-2E89-44CF6FC03EBA}"/>
              </a:ext>
            </a:extLst>
          </p:cNvPr>
          <p:cNvSpPr>
            <a:spLocks noGrp="1"/>
          </p:cNvSpPr>
          <p:nvPr>
            <p:ph type="body" sz="quarter" idx="19" hasCustomPrompt="1"/>
          </p:nvPr>
        </p:nvSpPr>
        <p:spPr>
          <a:xfrm>
            <a:off x="587376" y="5547419"/>
            <a:ext cx="2374900" cy="498217"/>
          </a:xfrm>
        </p:spPr>
        <p:txBody>
          <a:bodyPr>
            <a:noAutofit/>
          </a:bodyPr>
          <a:lstStyle>
            <a:lvl1pPr algn="ct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Designation</a:t>
            </a:r>
          </a:p>
        </p:txBody>
      </p:sp>
      <p:sp>
        <p:nvSpPr>
          <p:cNvPr id="14" name="Text Placeholder 6">
            <a:extLst>
              <a:ext uri="{FF2B5EF4-FFF2-40B4-BE49-F238E27FC236}">
                <a16:creationId xmlns:a16="http://schemas.microsoft.com/office/drawing/2014/main" id="{7C22D5E4-C42F-4057-C89B-3413AC19D37E}"/>
              </a:ext>
            </a:extLst>
          </p:cNvPr>
          <p:cNvSpPr>
            <a:spLocks noGrp="1"/>
          </p:cNvSpPr>
          <p:nvPr>
            <p:ph type="body" sz="quarter" idx="20" hasCustomPrompt="1"/>
          </p:nvPr>
        </p:nvSpPr>
        <p:spPr>
          <a:xfrm>
            <a:off x="587376" y="5014882"/>
            <a:ext cx="2374900" cy="498217"/>
          </a:xfrm>
        </p:spPr>
        <p:txBody>
          <a:bodyPr anchor="ctr">
            <a:noAutofit/>
          </a:bodyPr>
          <a:lstStyle>
            <a:lvl1pPr algn="ctr">
              <a:lnSpc>
                <a:spcPct val="100000"/>
              </a:lnSpc>
              <a:spcBef>
                <a:spcPts val="0"/>
              </a:spcBef>
              <a:defRPr sz="1800" b="1"/>
            </a:lvl1pPr>
          </a:lstStyle>
          <a:p>
            <a:pPr lvl="0"/>
            <a:r>
              <a:rPr lang="en-US" dirty="0"/>
              <a:t>Name </a:t>
            </a:r>
          </a:p>
        </p:txBody>
      </p:sp>
      <p:sp>
        <p:nvSpPr>
          <p:cNvPr id="15" name="Picture Placeholder 7">
            <a:extLst>
              <a:ext uri="{FF2B5EF4-FFF2-40B4-BE49-F238E27FC236}">
                <a16:creationId xmlns:a16="http://schemas.microsoft.com/office/drawing/2014/main" id="{B33B4A15-BD94-DE91-B077-6D268332E855}"/>
              </a:ext>
            </a:extLst>
          </p:cNvPr>
          <p:cNvSpPr>
            <a:spLocks noGrp="1"/>
          </p:cNvSpPr>
          <p:nvPr>
            <p:ph type="pic" sz="quarter" idx="21"/>
          </p:nvPr>
        </p:nvSpPr>
        <p:spPr>
          <a:xfrm>
            <a:off x="593197" y="2039525"/>
            <a:ext cx="2363259" cy="2739076"/>
          </a:xfrm>
          <a:ln w="76200" cap="rnd">
            <a:solidFill>
              <a:schemeClr val="accent1"/>
            </a:solidFill>
            <a:miter lim="800000"/>
          </a:ln>
        </p:spPr>
        <p:txBody>
          <a:bodyPr/>
          <a:lstStyle>
            <a:lvl1pPr algn="ctr">
              <a:defRPr/>
            </a:lvl1pPr>
          </a:lstStyle>
          <a:p>
            <a:endParaRPr lang="en-US"/>
          </a:p>
        </p:txBody>
      </p:sp>
      <p:sp>
        <p:nvSpPr>
          <p:cNvPr id="16" name="Text Placeholder 7">
            <a:extLst>
              <a:ext uri="{FF2B5EF4-FFF2-40B4-BE49-F238E27FC236}">
                <a16:creationId xmlns:a16="http://schemas.microsoft.com/office/drawing/2014/main" id="{1E4E6D8A-A173-5A51-2DA1-CDA6451B335F}"/>
              </a:ext>
            </a:extLst>
          </p:cNvPr>
          <p:cNvSpPr>
            <a:spLocks noGrp="1"/>
          </p:cNvSpPr>
          <p:nvPr>
            <p:ph type="body" sz="quarter" idx="22" hasCustomPrompt="1"/>
          </p:nvPr>
        </p:nvSpPr>
        <p:spPr>
          <a:xfrm>
            <a:off x="3421945" y="5547419"/>
            <a:ext cx="2374900" cy="498217"/>
          </a:xfrm>
        </p:spPr>
        <p:txBody>
          <a:bodyPr>
            <a:noAutofit/>
          </a:bodyPr>
          <a:lstStyle>
            <a:lvl1pPr algn="ct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Designation</a:t>
            </a:r>
          </a:p>
        </p:txBody>
      </p:sp>
      <p:sp>
        <p:nvSpPr>
          <p:cNvPr id="17" name="Text Placeholder 6">
            <a:extLst>
              <a:ext uri="{FF2B5EF4-FFF2-40B4-BE49-F238E27FC236}">
                <a16:creationId xmlns:a16="http://schemas.microsoft.com/office/drawing/2014/main" id="{8B0DBA45-CB9C-50B0-BB1E-30F92589486C}"/>
              </a:ext>
            </a:extLst>
          </p:cNvPr>
          <p:cNvSpPr>
            <a:spLocks noGrp="1"/>
          </p:cNvSpPr>
          <p:nvPr>
            <p:ph type="body" sz="quarter" idx="23" hasCustomPrompt="1"/>
          </p:nvPr>
        </p:nvSpPr>
        <p:spPr>
          <a:xfrm>
            <a:off x="3421945" y="5014882"/>
            <a:ext cx="2374900" cy="498217"/>
          </a:xfrm>
        </p:spPr>
        <p:txBody>
          <a:bodyPr anchor="ctr">
            <a:noAutofit/>
          </a:bodyPr>
          <a:lstStyle>
            <a:lvl1pPr algn="ctr">
              <a:lnSpc>
                <a:spcPct val="100000"/>
              </a:lnSpc>
              <a:spcBef>
                <a:spcPts val="0"/>
              </a:spcBef>
              <a:defRPr sz="1800" b="1"/>
            </a:lvl1pPr>
          </a:lstStyle>
          <a:p>
            <a:pPr lvl="0"/>
            <a:r>
              <a:rPr lang="en-US" dirty="0"/>
              <a:t>Name </a:t>
            </a:r>
          </a:p>
        </p:txBody>
      </p:sp>
      <p:sp>
        <p:nvSpPr>
          <p:cNvPr id="18" name="Picture Placeholder 7">
            <a:extLst>
              <a:ext uri="{FF2B5EF4-FFF2-40B4-BE49-F238E27FC236}">
                <a16:creationId xmlns:a16="http://schemas.microsoft.com/office/drawing/2014/main" id="{3DC9F395-7084-7C37-3F1B-5103B8B722CD}"/>
              </a:ext>
            </a:extLst>
          </p:cNvPr>
          <p:cNvSpPr>
            <a:spLocks noGrp="1"/>
          </p:cNvSpPr>
          <p:nvPr>
            <p:ph type="pic" sz="quarter" idx="24"/>
          </p:nvPr>
        </p:nvSpPr>
        <p:spPr>
          <a:xfrm>
            <a:off x="3427766" y="2039525"/>
            <a:ext cx="2363259" cy="2739076"/>
          </a:xfrm>
          <a:ln w="76200" cap="rnd">
            <a:solidFill>
              <a:schemeClr val="accent1"/>
            </a:solidFill>
            <a:miter lim="800000"/>
          </a:ln>
        </p:spPr>
        <p:txBody>
          <a:bodyPr/>
          <a:lstStyle>
            <a:lvl1pPr algn="ctr">
              <a:defRPr/>
            </a:lvl1pPr>
          </a:lstStyle>
          <a:p>
            <a:endParaRPr lang="en-US"/>
          </a:p>
        </p:txBody>
      </p:sp>
      <p:sp>
        <p:nvSpPr>
          <p:cNvPr id="23" name="Text Placeholder 7">
            <a:extLst>
              <a:ext uri="{FF2B5EF4-FFF2-40B4-BE49-F238E27FC236}">
                <a16:creationId xmlns:a16="http://schemas.microsoft.com/office/drawing/2014/main" id="{21F0C8A0-A045-2F26-4E26-A748867D765F}"/>
              </a:ext>
            </a:extLst>
          </p:cNvPr>
          <p:cNvSpPr>
            <a:spLocks noGrp="1"/>
          </p:cNvSpPr>
          <p:nvPr>
            <p:ph type="body" sz="quarter" idx="25" hasCustomPrompt="1"/>
          </p:nvPr>
        </p:nvSpPr>
        <p:spPr>
          <a:xfrm>
            <a:off x="6256514" y="5547419"/>
            <a:ext cx="2374900" cy="498217"/>
          </a:xfrm>
        </p:spPr>
        <p:txBody>
          <a:bodyPr>
            <a:noAutofit/>
          </a:bodyPr>
          <a:lstStyle>
            <a:lvl1pPr algn="ct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Designation</a:t>
            </a:r>
          </a:p>
        </p:txBody>
      </p:sp>
      <p:sp>
        <p:nvSpPr>
          <p:cNvPr id="24" name="Text Placeholder 6">
            <a:extLst>
              <a:ext uri="{FF2B5EF4-FFF2-40B4-BE49-F238E27FC236}">
                <a16:creationId xmlns:a16="http://schemas.microsoft.com/office/drawing/2014/main" id="{34487C1D-E1D1-349E-E21E-8F095C3A3BFA}"/>
              </a:ext>
            </a:extLst>
          </p:cNvPr>
          <p:cNvSpPr>
            <a:spLocks noGrp="1"/>
          </p:cNvSpPr>
          <p:nvPr>
            <p:ph type="body" sz="quarter" idx="26" hasCustomPrompt="1"/>
          </p:nvPr>
        </p:nvSpPr>
        <p:spPr>
          <a:xfrm>
            <a:off x="6256514" y="5014882"/>
            <a:ext cx="2374900" cy="498217"/>
          </a:xfrm>
        </p:spPr>
        <p:txBody>
          <a:bodyPr anchor="ctr">
            <a:noAutofit/>
          </a:bodyPr>
          <a:lstStyle>
            <a:lvl1pPr algn="ctr">
              <a:lnSpc>
                <a:spcPct val="100000"/>
              </a:lnSpc>
              <a:spcBef>
                <a:spcPts val="0"/>
              </a:spcBef>
              <a:defRPr sz="1800" b="1"/>
            </a:lvl1pPr>
          </a:lstStyle>
          <a:p>
            <a:pPr lvl="0"/>
            <a:r>
              <a:rPr lang="en-US" dirty="0"/>
              <a:t>Name </a:t>
            </a:r>
          </a:p>
        </p:txBody>
      </p:sp>
      <p:sp>
        <p:nvSpPr>
          <p:cNvPr id="25" name="Picture Placeholder 7">
            <a:extLst>
              <a:ext uri="{FF2B5EF4-FFF2-40B4-BE49-F238E27FC236}">
                <a16:creationId xmlns:a16="http://schemas.microsoft.com/office/drawing/2014/main" id="{83B13598-F4AC-335C-0A34-0285EB642F69}"/>
              </a:ext>
            </a:extLst>
          </p:cNvPr>
          <p:cNvSpPr>
            <a:spLocks noGrp="1"/>
          </p:cNvSpPr>
          <p:nvPr>
            <p:ph type="pic" sz="quarter" idx="27"/>
          </p:nvPr>
        </p:nvSpPr>
        <p:spPr>
          <a:xfrm>
            <a:off x="6262335" y="2039525"/>
            <a:ext cx="2363259" cy="2739076"/>
          </a:xfrm>
          <a:ln w="76200" cap="rnd">
            <a:solidFill>
              <a:schemeClr val="accent1"/>
            </a:solidFill>
            <a:miter lim="800000"/>
          </a:ln>
        </p:spPr>
        <p:txBody>
          <a:bodyPr/>
          <a:lstStyle>
            <a:lvl1pPr algn="ctr">
              <a:defRPr/>
            </a:lvl1pPr>
          </a:lstStyle>
          <a:p>
            <a:endParaRPr lang="en-US"/>
          </a:p>
        </p:txBody>
      </p:sp>
      <p:sp>
        <p:nvSpPr>
          <p:cNvPr id="26" name="Text Placeholder 7">
            <a:extLst>
              <a:ext uri="{FF2B5EF4-FFF2-40B4-BE49-F238E27FC236}">
                <a16:creationId xmlns:a16="http://schemas.microsoft.com/office/drawing/2014/main" id="{E7E0C8FF-4F29-A9D9-DC9C-7D36FFF503D0}"/>
              </a:ext>
            </a:extLst>
          </p:cNvPr>
          <p:cNvSpPr>
            <a:spLocks noGrp="1"/>
          </p:cNvSpPr>
          <p:nvPr>
            <p:ph type="body" sz="quarter" idx="28" hasCustomPrompt="1"/>
          </p:nvPr>
        </p:nvSpPr>
        <p:spPr>
          <a:xfrm>
            <a:off x="9091083" y="5547419"/>
            <a:ext cx="2374900" cy="498217"/>
          </a:xfrm>
        </p:spPr>
        <p:txBody>
          <a:bodyPr>
            <a:noAutofit/>
          </a:bodyPr>
          <a:lstStyle>
            <a:lvl1pPr algn="ct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Designation</a:t>
            </a:r>
          </a:p>
        </p:txBody>
      </p:sp>
      <p:sp>
        <p:nvSpPr>
          <p:cNvPr id="27" name="Text Placeholder 6">
            <a:extLst>
              <a:ext uri="{FF2B5EF4-FFF2-40B4-BE49-F238E27FC236}">
                <a16:creationId xmlns:a16="http://schemas.microsoft.com/office/drawing/2014/main" id="{A98503B6-4673-3D6F-0AD1-65154E8719EF}"/>
              </a:ext>
            </a:extLst>
          </p:cNvPr>
          <p:cNvSpPr>
            <a:spLocks noGrp="1"/>
          </p:cNvSpPr>
          <p:nvPr>
            <p:ph type="body" sz="quarter" idx="29" hasCustomPrompt="1"/>
          </p:nvPr>
        </p:nvSpPr>
        <p:spPr>
          <a:xfrm>
            <a:off x="9091083" y="5014882"/>
            <a:ext cx="2374900" cy="498217"/>
          </a:xfrm>
        </p:spPr>
        <p:txBody>
          <a:bodyPr anchor="ctr">
            <a:noAutofit/>
          </a:bodyPr>
          <a:lstStyle>
            <a:lvl1pPr algn="ctr">
              <a:lnSpc>
                <a:spcPct val="100000"/>
              </a:lnSpc>
              <a:spcBef>
                <a:spcPts val="0"/>
              </a:spcBef>
              <a:defRPr sz="1800" b="1"/>
            </a:lvl1pPr>
          </a:lstStyle>
          <a:p>
            <a:pPr lvl="0"/>
            <a:r>
              <a:rPr lang="en-US" dirty="0"/>
              <a:t>Name </a:t>
            </a:r>
          </a:p>
        </p:txBody>
      </p:sp>
      <p:sp>
        <p:nvSpPr>
          <p:cNvPr id="28" name="Picture Placeholder 7">
            <a:extLst>
              <a:ext uri="{FF2B5EF4-FFF2-40B4-BE49-F238E27FC236}">
                <a16:creationId xmlns:a16="http://schemas.microsoft.com/office/drawing/2014/main" id="{73E77837-D0B3-9401-1923-CA9B9AC763A6}"/>
              </a:ext>
            </a:extLst>
          </p:cNvPr>
          <p:cNvSpPr>
            <a:spLocks noGrp="1"/>
          </p:cNvSpPr>
          <p:nvPr>
            <p:ph type="pic" sz="quarter" idx="30"/>
          </p:nvPr>
        </p:nvSpPr>
        <p:spPr>
          <a:xfrm>
            <a:off x="9096904" y="2039525"/>
            <a:ext cx="2363259" cy="2739076"/>
          </a:xfrm>
          <a:ln w="76200" cap="rnd">
            <a:solidFill>
              <a:schemeClr val="accent1"/>
            </a:solidFill>
            <a:miter lim="800000"/>
          </a:ln>
        </p:spPr>
        <p:txBody>
          <a:bodyPr/>
          <a:lstStyle>
            <a:lvl1pPr algn="ctr">
              <a:defRPr/>
            </a:lvl1pPr>
          </a:lstStyle>
          <a:p>
            <a:endParaRPr lang="en-US"/>
          </a:p>
        </p:txBody>
      </p:sp>
    </p:spTree>
    <p:extLst>
      <p:ext uri="{BB962C8B-B14F-4D97-AF65-F5344CB8AC3E}">
        <p14:creationId xmlns:p14="http://schemas.microsoft.com/office/powerpoint/2010/main" val="18776000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am S07V4">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07397F2-212D-3A9C-585D-F7362936EAC0}"/>
              </a:ext>
            </a:extLst>
          </p:cNvPr>
          <p:cNvSpPr>
            <a:spLocks noGrp="1"/>
          </p:cNvSpPr>
          <p:nvPr>
            <p:ph type="ftr" sz="quarter" idx="10"/>
          </p:nvPr>
        </p:nvSpPr>
        <p:spPr/>
        <p:txBody>
          <a:bodyPr/>
          <a:lstStyle/>
          <a:p>
            <a:r>
              <a:rPr lang="en-ID"/>
              <a:t>PRINCIPLE OF CRYPTOGRAPHY</a:t>
            </a:r>
            <a:endParaRPr lang="en-ID" dirty="0"/>
          </a:p>
        </p:txBody>
      </p:sp>
      <p:sp>
        <p:nvSpPr>
          <p:cNvPr id="5" name="Title 1">
            <a:extLst>
              <a:ext uri="{FF2B5EF4-FFF2-40B4-BE49-F238E27FC236}">
                <a16:creationId xmlns:a16="http://schemas.microsoft.com/office/drawing/2014/main" id="{C473C5E4-D933-2FBD-3307-9533856ABEEF}"/>
              </a:ext>
            </a:extLst>
          </p:cNvPr>
          <p:cNvSpPr>
            <a:spLocks noGrp="1"/>
          </p:cNvSpPr>
          <p:nvPr>
            <p:ph type="title"/>
          </p:nvPr>
        </p:nvSpPr>
        <p:spPr>
          <a:xfrm>
            <a:off x="599016" y="583764"/>
            <a:ext cx="9565747" cy="960000"/>
          </a:xfrm>
        </p:spPr>
        <p:txBody>
          <a:bodyPr anchor="t">
            <a:noAutofit/>
          </a:bodyPr>
          <a:lstStyle/>
          <a:p>
            <a:r>
              <a:rPr lang="en-US" dirty="0"/>
              <a:t>Click to edit Master title style</a:t>
            </a:r>
            <a:endParaRPr lang="en-UZ" dirty="0"/>
          </a:p>
        </p:txBody>
      </p:sp>
      <p:sp>
        <p:nvSpPr>
          <p:cNvPr id="2" name="Text Placeholder 7">
            <a:extLst>
              <a:ext uri="{FF2B5EF4-FFF2-40B4-BE49-F238E27FC236}">
                <a16:creationId xmlns:a16="http://schemas.microsoft.com/office/drawing/2014/main" id="{CE593DFA-EB43-CFEF-40AF-CE4B512A23B9}"/>
              </a:ext>
            </a:extLst>
          </p:cNvPr>
          <p:cNvSpPr>
            <a:spLocks noGrp="1"/>
          </p:cNvSpPr>
          <p:nvPr>
            <p:ph type="body" sz="quarter" idx="19" hasCustomPrompt="1"/>
          </p:nvPr>
        </p:nvSpPr>
        <p:spPr>
          <a:xfrm>
            <a:off x="599016" y="5896596"/>
            <a:ext cx="3480859" cy="377640"/>
          </a:xfrm>
        </p:spPr>
        <p:txBody>
          <a:bodyPr anchor="ctr">
            <a:noAutofit/>
          </a:bodyPr>
          <a:lstStyle>
            <a:lvl1pPr algn="ct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Designation</a:t>
            </a:r>
          </a:p>
        </p:txBody>
      </p:sp>
      <p:sp>
        <p:nvSpPr>
          <p:cNvPr id="6" name="Text Placeholder 6">
            <a:extLst>
              <a:ext uri="{FF2B5EF4-FFF2-40B4-BE49-F238E27FC236}">
                <a16:creationId xmlns:a16="http://schemas.microsoft.com/office/drawing/2014/main" id="{F0180A12-53A4-BB93-743D-C70ECF4793C4}"/>
              </a:ext>
            </a:extLst>
          </p:cNvPr>
          <p:cNvSpPr>
            <a:spLocks noGrp="1"/>
          </p:cNvSpPr>
          <p:nvPr>
            <p:ph type="body" sz="quarter" idx="20" hasCustomPrompt="1"/>
          </p:nvPr>
        </p:nvSpPr>
        <p:spPr>
          <a:xfrm>
            <a:off x="599016" y="5484635"/>
            <a:ext cx="3480859" cy="377640"/>
          </a:xfrm>
        </p:spPr>
        <p:txBody>
          <a:bodyPr anchor="ctr">
            <a:noAutofit/>
          </a:bodyPr>
          <a:lstStyle>
            <a:lvl1pPr algn="ctr">
              <a:lnSpc>
                <a:spcPct val="100000"/>
              </a:lnSpc>
              <a:spcBef>
                <a:spcPts val="0"/>
              </a:spcBef>
              <a:defRPr sz="1800" b="1"/>
            </a:lvl1pPr>
          </a:lstStyle>
          <a:p>
            <a:pPr lvl="0"/>
            <a:r>
              <a:rPr lang="en-US" dirty="0"/>
              <a:t>Name </a:t>
            </a:r>
          </a:p>
        </p:txBody>
      </p:sp>
      <p:sp>
        <p:nvSpPr>
          <p:cNvPr id="8" name="Picture Placeholder 7">
            <a:extLst>
              <a:ext uri="{FF2B5EF4-FFF2-40B4-BE49-F238E27FC236}">
                <a16:creationId xmlns:a16="http://schemas.microsoft.com/office/drawing/2014/main" id="{5189C51E-5004-A6EF-8589-370381CD526A}"/>
              </a:ext>
            </a:extLst>
          </p:cNvPr>
          <p:cNvSpPr>
            <a:spLocks noGrp="1"/>
          </p:cNvSpPr>
          <p:nvPr>
            <p:ph type="pic" sz="quarter" idx="21"/>
          </p:nvPr>
        </p:nvSpPr>
        <p:spPr>
          <a:xfrm>
            <a:off x="599016" y="1771411"/>
            <a:ext cx="3480859" cy="3485577"/>
          </a:xfrm>
          <a:ln w="76200" cap="rnd">
            <a:solidFill>
              <a:schemeClr val="accent1"/>
            </a:solidFill>
            <a:miter lim="800000"/>
          </a:ln>
        </p:spPr>
        <p:txBody>
          <a:bodyPr/>
          <a:lstStyle>
            <a:lvl1pPr algn="ctr">
              <a:defRPr/>
            </a:lvl1pPr>
          </a:lstStyle>
          <a:p>
            <a:endParaRPr lang="en-US"/>
          </a:p>
        </p:txBody>
      </p:sp>
      <p:sp>
        <p:nvSpPr>
          <p:cNvPr id="10" name="Text Placeholder 7">
            <a:extLst>
              <a:ext uri="{FF2B5EF4-FFF2-40B4-BE49-F238E27FC236}">
                <a16:creationId xmlns:a16="http://schemas.microsoft.com/office/drawing/2014/main" id="{88DD335F-2B06-DB1F-1E7C-74FACA469ECE}"/>
              </a:ext>
            </a:extLst>
          </p:cNvPr>
          <p:cNvSpPr>
            <a:spLocks noGrp="1"/>
          </p:cNvSpPr>
          <p:nvPr>
            <p:ph type="body" sz="quarter" idx="22" hasCustomPrompt="1"/>
          </p:nvPr>
        </p:nvSpPr>
        <p:spPr>
          <a:xfrm>
            <a:off x="4551892" y="3604380"/>
            <a:ext cx="1696508" cy="282116"/>
          </a:xfrm>
        </p:spPr>
        <p:txBody>
          <a:bodyPr anchor="ctr">
            <a:noAutofit/>
          </a:bodyPr>
          <a:lstStyle>
            <a:lvl1pPr algn="ct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Designation</a:t>
            </a:r>
          </a:p>
        </p:txBody>
      </p:sp>
      <p:sp>
        <p:nvSpPr>
          <p:cNvPr id="11" name="Text Placeholder 6">
            <a:extLst>
              <a:ext uri="{FF2B5EF4-FFF2-40B4-BE49-F238E27FC236}">
                <a16:creationId xmlns:a16="http://schemas.microsoft.com/office/drawing/2014/main" id="{D4489E67-E639-3E2D-4231-26433242A72B}"/>
              </a:ext>
            </a:extLst>
          </p:cNvPr>
          <p:cNvSpPr>
            <a:spLocks noGrp="1"/>
          </p:cNvSpPr>
          <p:nvPr>
            <p:ph type="body" sz="quarter" idx="23" hasCustomPrompt="1"/>
          </p:nvPr>
        </p:nvSpPr>
        <p:spPr>
          <a:xfrm>
            <a:off x="4551892" y="3287941"/>
            <a:ext cx="1696508" cy="282117"/>
          </a:xfrm>
        </p:spPr>
        <p:txBody>
          <a:bodyPr anchor="ctr">
            <a:noAutofit/>
          </a:bodyPr>
          <a:lstStyle>
            <a:lvl1pPr algn="ctr">
              <a:lnSpc>
                <a:spcPct val="100000"/>
              </a:lnSpc>
              <a:spcBef>
                <a:spcPts val="0"/>
              </a:spcBef>
              <a:defRPr sz="1800" b="1"/>
            </a:lvl1pPr>
          </a:lstStyle>
          <a:p>
            <a:pPr lvl="0"/>
            <a:r>
              <a:rPr lang="en-US" dirty="0"/>
              <a:t>Name </a:t>
            </a:r>
          </a:p>
        </p:txBody>
      </p:sp>
      <p:sp>
        <p:nvSpPr>
          <p:cNvPr id="12" name="Picture Placeholder 7">
            <a:extLst>
              <a:ext uri="{FF2B5EF4-FFF2-40B4-BE49-F238E27FC236}">
                <a16:creationId xmlns:a16="http://schemas.microsoft.com/office/drawing/2014/main" id="{A0A2C4B1-0CD3-08F0-8F69-0989DBA18539}"/>
              </a:ext>
            </a:extLst>
          </p:cNvPr>
          <p:cNvSpPr>
            <a:spLocks noGrp="1"/>
          </p:cNvSpPr>
          <p:nvPr>
            <p:ph type="pic" sz="quarter" idx="24"/>
          </p:nvPr>
        </p:nvSpPr>
        <p:spPr>
          <a:xfrm>
            <a:off x="4704292" y="1771411"/>
            <a:ext cx="1391708" cy="1393594"/>
          </a:xfrm>
          <a:ln w="76200" cap="rnd">
            <a:solidFill>
              <a:schemeClr val="accent1"/>
            </a:solidFill>
            <a:miter lim="800000"/>
          </a:ln>
        </p:spPr>
        <p:txBody>
          <a:bodyPr/>
          <a:lstStyle>
            <a:lvl1pPr algn="ctr">
              <a:defRPr/>
            </a:lvl1pPr>
          </a:lstStyle>
          <a:p>
            <a:endParaRPr lang="en-US"/>
          </a:p>
        </p:txBody>
      </p:sp>
      <p:sp>
        <p:nvSpPr>
          <p:cNvPr id="16" name="Text Placeholder 7">
            <a:extLst>
              <a:ext uri="{FF2B5EF4-FFF2-40B4-BE49-F238E27FC236}">
                <a16:creationId xmlns:a16="http://schemas.microsoft.com/office/drawing/2014/main" id="{6DE97A98-90F2-7EE6-8AC9-949BF1EA9981}"/>
              </a:ext>
            </a:extLst>
          </p:cNvPr>
          <p:cNvSpPr>
            <a:spLocks noGrp="1"/>
          </p:cNvSpPr>
          <p:nvPr>
            <p:ph type="body" sz="quarter" idx="25" hasCustomPrompt="1"/>
          </p:nvPr>
        </p:nvSpPr>
        <p:spPr>
          <a:xfrm>
            <a:off x="7157773" y="3604380"/>
            <a:ext cx="1696508" cy="282116"/>
          </a:xfrm>
        </p:spPr>
        <p:txBody>
          <a:bodyPr anchor="ctr">
            <a:noAutofit/>
          </a:bodyPr>
          <a:lstStyle>
            <a:lvl1pPr algn="ct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Designation</a:t>
            </a:r>
          </a:p>
        </p:txBody>
      </p:sp>
      <p:sp>
        <p:nvSpPr>
          <p:cNvPr id="17" name="Text Placeholder 6">
            <a:extLst>
              <a:ext uri="{FF2B5EF4-FFF2-40B4-BE49-F238E27FC236}">
                <a16:creationId xmlns:a16="http://schemas.microsoft.com/office/drawing/2014/main" id="{406B1250-2610-44F5-6668-8021741F3398}"/>
              </a:ext>
            </a:extLst>
          </p:cNvPr>
          <p:cNvSpPr>
            <a:spLocks noGrp="1"/>
          </p:cNvSpPr>
          <p:nvPr>
            <p:ph type="body" sz="quarter" idx="26" hasCustomPrompt="1"/>
          </p:nvPr>
        </p:nvSpPr>
        <p:spPr>
          <a:xfrm>
            <a:off x="7157773" y="3287941"/>
            <a:ext cx="1696508" cy="282117"/>
          </a:xfrm>
        </p:spPr>
        <p:txBody>
          <a:bodyPr anchor="ctr">
            <a:noAutofit/>
          </a:bodyPr>
          <a:lstStyle>
            <a:lvl1pPr algn="ctr">
              <a:lnSpc>
                <a:spcPct val="100000"/>
              </a:lnSpc>
              <a:spcBef>
                <a:spcPts val="0"/>
              </a:spcBef>
              <a:defRPr sz="1800" b="1"/>
            </a:lvl1pPr>
          </a:lstStyle>
          <a:p>
            <a:pPr lvl="0"/>
            <a:r>
              <a:rPr lang="en-US" dirty="0"/>
              <a:t>Name </a:t>
            </a:r>
          </a:p>
        </p:txBody>
      </p:sp>
      <p:sp>
        <p:nvSpPr>
          <p:cNvPr id="18" name="Picture Placeholder 7">
            <a:extLst>
              <a:ext uri="{FF2B5EF4-FFF2-40B4-BE49-F238E27FC236}">
                <a16:creationId xmlns:a16="http://schemas.microsoft.com/office/drawing/2014/main" id="{5BCE31E1-EDB0-93E5-9974-261D4DE913F0}"/>
              </a:ext>
            </a:extLst>
          </p:cNvPr>
          <p:cNvSpPr>
            <a:spLocks noGrp="1"/>
          </p:cNvSpPr>
          <p:nvPr>
            <p:ph type="pic" sz="quarter" idx="27"/>
          </p:nvPr>
        </p:nvSpPr>
        <p:spPr>
          <a:xfrm>
            <a:off x="7310173" y="1771411"/>
            <a:ext cx="1391708" cy="1393594"/>
          </a:xfrm>
          <a:ln w="76200" cap="rnd">
            <a:solidFill>
              <a:schemeClr val="accent1"/>
            </a:solidFill>
            <a:miter lim="800000"/>
          </a:ln>
        </p:spPr>
        <p:txBody>
          <a:bodyPr/>
          <a:lstStyle>
            <a:lvl1pPr algn="ctr">
              <a:defRPr/>
            </a:lvl1pPr>
          </a:lstStyle>
          <a:p>
            <a:endParaRPr lang="en-US"/>
          </a:p>
        </p:txBody>
      </p:sp>
      <p:sp>
        <p:nvSpPr>
          <p:cNvPr id="19" name="Text Placeholder 7">
            <a:extLst>
              <a:ext uri="{FF2B5EF4-FFF2-40B4-BE49-F238E27FC236}">
                <a16:creationId xmlns:a16="http://schemas.microsoft.com/office/drawing/2014/main" id="{24D41D9A-9B6E-E75B-BAA3-B3DF55C6C82D}"/>
              </a:ext>
            </a:extLst>
          </p:cNvPr>
          <p:cNvSpPr>
            <a:spLocks noGrp="1"/>
          </p:cNvSpPr>
          <p:nvPr>
            <p:ph type="body" sz="quarter" idx="28" hasCustomPrompt="1"/>
          </p:nvPr>
        </p:nvSpPr>
        <p:spPr>
          <a:xfrm>
            <a:off x="9763655" y="3604380"/>
            <a:ext cx="1696508" cy="282116"/>
          </a:xfrm>
        </p:spPr>
        <p:txBody>
          <a:bodyPr anchor="ctr">
            <a:noAutofit/>
          </a:bodyPr>
          <a:lstStyle>
            <a:lvl1pPr algn="ct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Designation</a:t>
            </a:r>
          </a:p>
        </p:txBody>
      </p:sp>
      <p:sp>
        <p:nvSpPr>
          <p:cNvPr id="20" name="Text Placeholder 6">
            <a:extLst>
              <a:ext uri="{FF2B5EF4-FFF2-40B4-BE49-F238E27FC236}">
                <a16:creationId xmlns:a16="http://schemas.microsoft.com/office/drawing/2014/main" id="{57440B68-9B97-E0C5-5A08-FD4292E9F0BA}"/>
              </a:ext>
            </a:extLst>
          </p:cNvPr>
          <p:cNvSpPr>
            <a:spLocks noGrp="1"/>
          </p:cNvSpPr>
          <p:nvPr>
            <p:ph type="body" sz="quarter" idx="29" hasCustomPrompt="1"/>
          </p:nvPr>
        </p:nvSpPr>
        <p:spPr>
          <a:xfrm>
            <a:off x="9763655" y="3287941"/>
            <a:ext cx="1696508" cy="282117"/>
          </a:xfrm>
        </p:spPr>
        <p:txBody>
          <a:bodyPr anchor="ctr">
            <a:noAutofit/>
          </a:bodyPr>
          <a:lstStyle>
            <a:lvl1pPr algn="ctr">
              <a:lnSpc>
                <a:spcPct val="100000"/>
              </a:lnSpc>
              <a:spcBef>
                <a:spcPts val="0"/>
              </a:spcBef>
              <a:defRPr sz="1800" b="1"/>
            </a:lvl1pPr>
          </a:lstStyle>
          <a:p>
            <a:pPr lvl="0"/>
            <a:r>
              <a:rPr lang="en-US" dirty="0"/>
              <a:t>Name </a:t>
            </a:r>
          </a:p>
        </p:txBody>
      </p:sp>
      <p:sp>
        <p:nvSpPr>
          <p:cNvPr id="21" name="Picture Placeholder 7">
            <a:extLst>
              <a:ext uri="{FF2B5EF4-FFF2-40B4-BE49-F238E27FC236}">
                <a16:creationId xmlns:a16="http://schemas.microsoft.com/office/drawing/2014/main" id="{EFF49419-E2FB-C4DB-FA80-C90E4F9C2F9B}"/>
              </a:ext>
            </a:extLst>
          </p:cNvPr>
          <p:cNvSpPr>
            <a:spLocks noGrp="1"/>
          </p:cNvSpPr>
          <p:nvPr>
            <p:ph type="pic" sz="quarter" idx="30"/>
          </p:nvPr>
        </p:nvSpPr>
        <p:spPr>
          <a:xfrm>
            <a:off x="9916055" y="1771411"/>
            <a:ext cx="1391708" cy="1393594"/>
          </a:xfrm>
          <a:ln w="76200" cap="rnd">
            <a:solidFill>
              <a:schemeClr val="accent1"/>
            </a:solidFill>
            <a:miter lim="800000"/>
          </a:ln>
        </p:spPr>
        <p:txBody>
          <a:bodyPr/>
          <a:lstStyle>
            <a:lvl1pPr algn="ctr">
              <a:defRPr/>
            </a:lvl1pPr>
          </a:lstStyle>
          <a:p>
            <a:endParaRPr lang="en-US"/>
          </a:p>
        </p:txBody>
      </p:sp>
      <p:sp>
        <p:nvSpPr>
          <p:cNvPr id="46" name="Text Placeholder 7">
            <a:extLst>
              <a:ext uri="{FF2B5EF4-FFF2-40B4-BE49-F238E27FC236}">
                <a16:creationId xmlns:a16="http://schemas.microsoft.com/office/drawing/2014/main" id="{DF382B5B-F7B3-6F2C-80D3-368895B7FAA3}"/>
              </a:ext>
            </a:extLst>
          </p:cNvPr>
          <p:cNvSpPr>
            <a:spLocks noGrp="1"/>
          </p:cNvSpPr>
          <p:nvPr>
            <p:ph type="body" sz="quarter" idx="31" hasCustomPrompt="1"/>
          </p:nvPr>
        </p:nvSpPr>
        <p:spPr>
          <a:xfrm>
            <a:off x="4551892" y="5998329"/>
            <a:ext cx="1696508" cy="282116"/>
          </a:xfrm>
        </p:spPr>
        <p:txBody>
          <a:bodyPr anchor="ctr">
            <a:noAutofit/>
          </a:bodyPr>
          <a:lstStyle>
            <a:lvl1pPr algn="ct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Designation</a:t>
            </a:r>
          </a:p>
        </p:txBody>
      </p:sp>
      <p:sp>
        <p:nvSpPr>
          <p:cNvPr id="47" name="Text Placeholder 6">
            <a:extLst>
              <a:ext uri="{FF2B5EF4-FFF2-40B4-BE49-F238E27FC236}">
                <a16:creationId xmlns:a16="http://schemas.microsoft.com/office/drawing/2014/main" id="{63F4AAB6-C9E4-DC1B-1A33-8AC367AA71E6}"/>
              </a:ext>
            </a:extLst>
          </p:cNvPr>
          <p:cNvSpPr>
            <a:spLocks noGrp="1"/>
          </p:cNvSpPr>
          <p:nvPr>
            <p:ph type="body" sz="quarter" idx="32" hasCustomPrompt="1"/>
          </p:nvPr>
        </p:nvSpPr>
        <p:spPr>
          <a:xfrm>
            <a:off x="4551892" y="5681890"/>
            <a:ext cx="1696508" cy="282117"/>
          </a:xfrm>
        </p:spPr>
        <p:txBody>
          <a:bodyPr anchor="ctr">
            <a:noAutofit/>
          </a:bodyPr>
          <a:lstStyle>
            <a:lvl1pPr algn="ctr">
              <a:lnSpc>
                <a:spcPct val="100000"/>
              </a:lnSpc>
              <a:spcBef>
                <a:spcPts val="0"/>
              </a:spcBef>
              <a:defRPr sz="1800" b="1"/>
            </a:lvl1pPr>
          </a:lstStyle>
          <a:p>
            <a:pPr lvl="0"/>
            <a:r>
              <a:rPr lang="en-US" dirty="0"/>
              <a:t>Name </a:t>
            </a:r>
          </a:p>
        </p:txBody>
      </p:sp>
      <p:sp>
        <p:nvSpPr>
          <p:cNvPr id="48" name="Picture Placeholder 7">
            <a:extLst>
              <a:ext uri="{FF2B5EF4-FFF2-40B4-BE49-F238E27FC236}">
                <a16:creationId xmlns:a16="http://schemas.microsoft.com/office/drawing/2014/main" id="{AA3A4A03-4FCE-680C-0EB0-DB91B550A40D}"/>
              </a:ext>
            </a:extLst>
          </p:cNvPr>
          <p:cNvSpPr>
            <a:spLocks noGrp="1"/>
          </p:cNvSpPr>
          <p:nvPr>
            <p:ph type="pic" sz="quarter" idx="33"/>
          </p:nvPr>
        </p:nvSpPr>
        <p:spPr>
          <a:xfrm>
            <a:off x="4704292" y="4165360"/>
            <a:ext cx="1391708" cy="1393594"/>
          </a:xfrm>
          <a:ln w="76200" cap="rnd">
            <a:solidFill>
              <a:schemeClr val="accent1"/>
            </a:solidFill>
            <a:miter lim="800000"/>
          </a:ln>
        </p:spPr>
        <p:txBody>
          <a:bodyPr/>
          <a:lstStyle>
            <a:lvl1pPr algn="ctr">
              <a:defRPr/>
            </a:lvl1pPr>
          </a:lstStyle>
          <a:p>
            <a:endParaRPr lang="en-US"/>
          </a:p>
        </p:txBody>
      </p:sp>
      <p:sp>
        <p:nvSpPr>
          <p:cNvPr id="49" name="Text Placeholder 7">
            <a:extLst>
              <a:ext uri="{FF2B5EF4-FFF2-40B4-BE49-F238E27FC236}">
                <a16:creationId xmlns:a16="http://schemas.microsoft.com/office/drawing/2014/main" id="{26FACD0A-E80A-F8E3-509B-87D460C602BF}"/>
              </a:ext>
            </a:extLst>
          </p:cNvPr>
          <p:cNvSpPr>
            <a:spLocks noGrp="1"/>
          </p:cNvSpPr>
          <p:nvPr>
            <p:ph type="body" sz="quarter" idx="34" hasCustomPrompt="1"/>
          </p:nvPr>
        </p:nvSpPr>
        <p:spPr>
          <a:xfrm>
            <a:off x="7157773" y="5998329"/>
            <a:ext cx="1696508" cy="282116"/>
          </a:xfrm>
        </p:spPr>
        <p:txBody>
          <a:bodyPr anchor="ctr">
            <a:noAutofit/>
          </a:bodyPr>
          <a:lstStyle>
            <a:lvl1pPr algn="ct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Designation</a:t>
            </a:r>
          </a:p>
        </p:txBody>
      </p:sp>
      <p:sp>
        <p:nvSpPr>
          <p:cNvPr id="50" name="Text Placeholder 6">
            <a:extLst>
              <a:ext uri="{FF2B5EF4-FFF2-40B4-BE49-F238E27FC236}">
                <a16:creationId xmlns:a16="http://schemas.microsoft.com/office/drawing/2014/main" id="{0442033A-B3F3-46D6-AECC-BBB8C28138C0}"/>
              </a:ext>
            </a:extLst>
          </p:cNvPr>
          <p:cNvSpPr>
            <a:spLocks noGrp="1"/>
          </p:cNvSpPr>
          <p:nvPr>
            <p:ph type="body" sz="quarter" idx="35" hasCustomPrompt="1"/>
          </p:nvPr>
        </p:nvSpPr>
        <p:spPr>
          <a:xfrm>
            <a:off x="7157773" y="5681890"/>
            <a:ext cx="1696508" cy="282117"/>
          </a:xfrm>
        </p:spPr>
        <p:txBody>
          <a:bodyPr anchor="ctr">
            <a:noAutofit/>
          </a:bodyPr>
          <a:lstStyle>
            <a:lvl1pPr algn="ctr">
              <a:lnSpc>
                <a:spcPct val="100000"/>
              </a:lnSpc>
              <a:spcBef>
                <a:spcPts val="0"/>
              </a:spcBef>
              <a:defRPr sz="1800" b="1"/>
            </a:lvl1pPr>
          </a:lstStyle>
          <a:p>
            <a:pPr lvl="0"/>
            <a:r>
              <a:rPr lang="en-US" dirty="0"/>
              <a:t>Name </a:t>
            </a:r>
          </a:p>
        </p:txBody>
      </p:sp>
      <p:sp>
        <p:nvSpPr>
          <p:cNvPr id="51" name="Picture Placeholder 7">
            <a:extLst>
              <a:ext uri="{FF2B5EF4-FFF2-40B4-BE49-F238E27FC236}">
                <a16:creationId xmlns:a16="http://schemas.microsoft.com/office/drawing/2014/main" id="{51B83FBF-34EA-8B7F-9CBE-8F361F9B2C9C}"/>
              </a:ext>
            </a:extLst>
          </p:cNvPr>
          <p:cNvSpPr>
            <a:spLocks noGrp="1"/>
          </p:cNvSpPr>
          <p:nvPr>
            <p:ph type="pic" sz="quarter" idx="36"/>
          </p:nvPr>
        </p:nvSpPr>
        <p:spPr>
          <a:xfrm>
            <a:off x="7310173" y="4165360"/>
            <a:ext cx="1391708" cy="1393594"/>
          </a:xfrm>
          <a:ln w="76200" cap="rnd">
            <a:solidFill>
              <a:schemeClr val="accent1"/>
            </a:solidFill>
            <a:miter lim="800000"/>
          </a:ln>
        </p:spPr>
        <p:txBody>
          <a:bodyPr/>
          <a:lstStyle>
            <a:lvl1pPr algn="ctr">
              <a:defRPr/>
            </a:lvl1pPr>
          </a:lstStyle>
          <a:p>
            <a:endParaRPr lang="en-US"/>
          </a:p>
        </p:txBody>
      </p:sp>
      <p:sp>
        <p:nvSpPr>
          <p:cNvPr id="52" name="Text Placeholder 7">
            <a:extLst>
              <a:ext uri="{FF2B5EF4-FFF2-40B4-BE49-F238E27FC236}">
                <a16:creationId xmlns:a16="http://schemas.microsoft.com/office/drawing/2014/main" id="{1F81A615-A3EF-699F-C9E5-9CC0ECF40523}"/>
              </a:ext>
            </a:extLst>
          </p:cNvPr>
          <p:cNvSpPr>
            <a:spLocks noGrp="1"/>
          </p:cNvSpPr>
          <p:nvPr>
            <p:ph type="body" sz="quarter" idx="37" hasCustomPrompt="1"/>
          </p:nvPr>
        </p:nvSpPr>
        <p:spPr>
          <a:xfrm>
            <a:off x="9763655" y="5998329"/>
            <a:ext cx="1696508" cy="282116"/>
          </a:xfrm>
        </p:spPr>
        <p:txBody>
          <a:bodyPr anchor="ctr">
            <a:noAutofit/>
          </a:bodyPr>
          <a:lstStyle>
            <a:lvl1pPr algn="ct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Designation</a:t>
            </a:r>
          </a:p>
        </p:txBody>
      </p:sp>
      <p:sp>
        <p:nvSpPr>
          <p:cNvPr id="53" name="Text Placeholder 6">
            <a:extLst>
              <a:ext uri="{FF2B5EF4-FFF2-40B4-BE49-F238E27FC236}">
                <a16:creationId xmlns:a16="http://schemas.microsoft.com/office/drawing/2014/main" id="{9ACD8F3D-0D4D-6A02-EA0F-8B24B5729667}"/>
              </a:ext>
            </a:extLst>
          </p:cNvPr>
          <p:cNvSpPr>
            <a:spLocks noGrp="1"/>
          </p:cNvSpPr>
          <p:nvPr>
            <p:ph type="body" sz="quarter" idx="38" hasCustomPrompt="1"/>
          </p:nvPr>
        </p:nvSpPr>
        <p:spPr>
          <a:xfrm>
            <a:off x="9763655" y="5681890"/>
            <a:ext cx="1696508" cy="282117"/>
          </a:xfrm>
        </p:spPr>
        <p:txBody>
          <a:bodyPr anchor="ctr">
            <a:noAutofit/>
          </a:bodyPr>
          <a:lstStyle>
            <a:lvl1pPr algn="ctr">
              <a:lnSpc>
                <a:spcPct val="100000"/>
              </a:lnSpc>
              <a:spcBef>
                <a:spcPts val="0"/>
              </a:spcBef>
              <a:defRPr sz="1800" b="1"/>
            </a:lvl1pPr>
          </a:lstStyle>
          <a:p>
            <a:pPr lvl="0"/>
            <a:r>
              <a:rPr lang="en-US" dirty="0"/>
              <a:t>Name </a:t>
            </a:r>
          </a:p>
        </p:txBody>
      </p:sp>
      <p:sp>
        <p:nvSpPr>
          <p:cNvPr id="54" name="Picture Placeholder 7">
            <a:extLst>
              <a:ext uri="{FF2B5EF4-FFF2-40B4-BE49-F238E27FC236}">
                <a16:creationId xmlns:a16="http://schemas.microsoft.com/office/drawing/2014/main" id="{A4AC0BF0-8C06-600C-1FDC-C1EF9A8FEF07}"/>
              </a:ext>
            </a:extLst>
          </p:cNvPr>
          <p:cNvSpPr>
            <a:spLocks noGrp="1"/>
          </p:cNvSpPr>
          <p:nvPr>
            <p:ph type="pic" sz="quarter" idx="39"/>
          </p:nvPr>
        </p:nvSpPr>
        <p:spPr>
          <a:xfrm>
            <a:off x="9916055" y="4165360"/>
            <a:ext cx="1391708" cy="1393594"/>
          </a:xfrm>
          <a:ln w="76200" cap="rnd">
            <a:solidFill>
              <a:schemeClr val="accent1"/>
            </a:solidFill>
            <a:miter lim="800000"/>
          </a:ln>
        </p:spPr>
        <p:txBody>
          <a:bodyPr/>
          <a:lstStyle>
            <a:lvl1pPr algn="ctr">
              <a:defRPr/>
            </a:lvl1pPr>
          </a:lstStyle>
          <a:p>
            <a:endParaRPr lang="en-US"/>
          </a:p>
        </p:txBody>
      </p:sp>
    </p:spTree>
    <p:extLst>
      <p:ext uri="{BB962C8B-B14F-4D97-AF65-F5344CB8AC3E}">
        <p14:creationId xmlns:p14="http://schemas.microsoft.com/office/powerpoint/2010/main" val="11885896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s S08V1">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07397F2-212D-3A9C-585D-F7362936EAC0}"/>
              </a:ext>
            </a:extLst>
          </p:cNvPr>
          <p:cNvSpPr>
            <a:spLocks noGrp="1"/>
          </p:cNvSpPr>
          <p:nvPr>
            <p:ph type="ftr" sz="quarter" idx="10"/>
          </p:nvPr>
        </p:nvSpPr>
        <p:spPr/>
        <p:txBody>
          <a:bodyPr/>
          <a:lstStyle/>
          <a:p>
            <a:r>
              <a:rPr lang="en-ID"/>
              <a:t>PRINCIPLE OF CRYPTOGRAPHY</a:t>
            </a:r>
            <a:endParaRPr lang="en-ID" dirty="0"/>
          </a:p>
        </p:txBody>
      </p:sp>
      <p:sp>
        <p:nvSpPr>
          <p:cNvPr id="5" name="Title 1">
            <a:extLst>
              <a:ext uri="{FF2B5EF4-FFF2-40B4-BE49-F238E27FC236}">
                <a16:creationId xmlns:a16="http://schemas.microsoft.com/office/drawing/2014/main" id="{C473C5E4-D933-2FBD-3307-9533856ABEEF}"/>
              </a:ext>
            </a:extLst>
          </p:cNvPr>
          <p:cNvSpPr>
            <a:spLocks noGrp="1"/>
          </p:cNvSpPr>
          <p:nvPr>
            <p:ph type="title"/>
          </p:nvPr>
        </p:nvSpPr>
        <p:spPr>
          <a:xfrm>
            <a:off x="599016" y="583764"/>
            <a:ext cx="10490623" cy="960000"/>
          </a:xfrm>
        </p:spPr>
        <p:txBody>
          <a:bodyPr anchor="t">
            <a:noAutofit/>
          </a:bodyPr>
          <a:lstStyle/>
          <a:p>
            <a:r>
              <a:rPr lang="en-US" dirty="0"/>
              <a:t>Click to edit Master title style</a:t>
            </a:r>
            <a:endParaRPr lang="en-UZ" dirty="0"/>
          </a:p>
        </p:txBody>
      </p:sp>
      <p:sp>
        <p:nvSpPr>
          <p:cNvPr id="9" name="Content Placeholder 8">
            <a:extLst>
              <a:ext uri="{FF2B5EF4-FFF2-40B4-BE49-F238E27FC236}">
                <a16:creationId xmlns:a16="http://schemas.microsoft.com/office/drawing/2014/main" id="{B4819D4F-A2E0-97FA-8B71-403EAC32E520}"/>
              </a:ext>
            </a:extLst>
          </p:cNvPr>
          <p:cNvSpPr>
            <a:spLocks noGrp="1"/>
          </p:cNvSpPr>
          <p:nvPr>
            <p:ph sz="quarter" idx="12"/>
          </p:nvPr>
        </p:nvSpPr>
        <p:spPr>
          <a:xfrm>
            <a:off x="598488" y="1677988"/>
            <a:ext cx="10491787" cy="4595812"/>
          </a:xfrm>
        </p:spPr>
        <p:txBody>
          <a:bodyPr/>
          <a:lstStyle>
            <a:lvl1pPr marL="285750" indent="-285750">
              <a:buClr>
                <a:schemeClr val="accent1"/>
              </a:buClr>
              <a:buFont typeface="Wingdings" panose="05000000000000000000" pitchFamily="2" charset="2"/>
              <a:buChar char="§"/>
              <a:defRPr sz="1800"/>
            </a:lvl1pPr>
            <a:lvl2pPr marL="628673" indent="-171450">
              <a:buClr>
                <a:schemeClr val="accent1"/>
              </a:buClr>
              <a:buFont typeface="Wingdings" panose="05000000000000000000" pitchFamily="2" charset="2"/>
              <a:buChar char="§"/>
              <a:defRPr sz="1100"/>
            </a:lvl2pPr>
            <a:lvl3pPr marL="1085896" indent="-171450">
              <a:buClr>
                <a:schemeClr val="accent1"/>
              </a:buClr>
              <a:buFont typeface="Wingdings" panose="05000000000000000000" pitchFamily="2" charset="2"/>
              <a:buChar char="§"/>
              <a:defRPr sz="1050"/>
            </a:lvl3pPr>
            <a:lvl4pPr marL="1543119" indent="-171450">
              <a:buClr>
                <a:schemeClr val="accent1"/>
              </a:buClr>
              <a:buFont typeface="Wingdings" panose="05000000000000000000" pitchFamily="2" charset="2"/>
              <a:buChar char="§"/>
              <a:defRPr sz="1000"/>
            </a:lvl4pPr>
            <a:lvl5pPr marL="2000341" indent="-171450">
              <a:buClr>
                <a:schemeClr val="accent1"/>
              </a:buClr>
              <a:buFont typeface="Wingdings" panose="05000000000000000000" pitchFamily="2" charset="2"/>
              <a:buChar cha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43438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estion S09V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05D570-0790-413B-5C88-0435CC3CB2E0}"/>
              </a:ext>
            </a:extLst>
          </p:cNvPr>
          <p:cNvSpPr/>
          <p:nvPr userDrawn="1"/>
        </p:nvSpPr>
        <p:spPr>
          <a:xfrm>
            <a:off x="0" y="584200"/>
            <a:ext cx="6245679" cy="21659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36501A14-3AE7-B43F-7906-530D98D6A58C}"/>
              </a:ext>
            </a:extLst>
          </p:cNvPr>
          <p:cNvSpPr>
            <a:spLocks noGrp="1"/>
          </p:cNvSpPr>
          <p:nvPr>
            <p:ph type="ctrTitle"/>
          </p:nvPr>
        </p:nvSpPr>
        <p:spPr>
          <a:xfrm>
            <a:off x="587377" y="770014"/>
            <a:ext cx="5508624" cy="1774823"/>
          </a:xfrm>
        </p:spPr>
        <p:txBody>
          <a:bodyPr anchor="ctr">
            <a:noAutofit/>
          </a:bodyPr>
          <a:lstStyle>
            <a:lvl1pPr algn="l">
              <a:defRPr sz="4400">
                <a:solidFill>
                  <a:srgbClr val="FFFFFF"/>
                </a:solidFill>
              </a:defRPr>
            </a:lvl1pPr>
          </a:lstStyle>
          <a:p>
            <a:r>
              <a:rPr lang="en-US" dirty="0"/>
              <a:t>Click to edit Master title style</a:t>
            </a:r>
          </a:p>
        </p:txBody>
      </p:sp>
      <p:sp>
        <p:nvSpPr>
          <p:cNvPr id="2" name="Footer Placeholder 2">
            <a:extLst>
              <a:ext uri="{FF2B5EF4-FFF2-40B4-BE49-F238E27FC236}">
                <a16:creationId xmlns:a16="http://schemas.microsoft.com/office/drawing/2014/main" id="{B5B859C5-4116-6170-969B-8FCA477F4F4A}"/>
              </a:ext>
            </a:extLst>
          </p:cNvPr>
          <p:cNvSpPr>
            <a:spLocks noGrp="1"/>
          </p:cNvSpPr>
          <p:nvPr>
            <p:ph type="ftr" sz="quarter" idx="10"/>
          </p:nvPr>
        </p:nvSpPr>
        <p:spPr>
          <a:xfrm rot="16200000">
            <a:off x="10053420" y="2182593"/>
            <a:ext cx="3667561" cy="469900"/>
          </a:xfrm>
        </p:spPr>
        <p:txBody>
          <a:bodyPr/>
          <a:lstStyle/>
          <a:p>
            <a:r>
              <a:rPr lang="en-ID"/>
              <a:t>PRINCIPLE OF CRYPTOGRAPHY</a:t>
            </a:r>
            <a:endParaRPr lang="en-ID" dirty="0"/>
          </a:p>
        </p:txBody>
      </p:sp>
      <p:sp>
        <p:nvSpPr>
          <p:cNvPr id="6" name="Text Placeholder 7">
            <a:extLst>
              <a:ext uri="{FF2B5EF4-FFF2-40B4-BE49-F238E27FC236}">
                <a16:creationId xmlns:a16="http://schemas.microsoft.com/office/drawing/2014/main" id="{0926B77F-7EFD-1693-46D4-EE2E89AB211B}"/>
              </a:ext>
            </a:extLst>
          </p:cNvPr>
          <p:cNvSpPr>
            <a:spLocks noGrp="1"/>
          </p:cNvSpPr>
          <p:nvPr>
            <p:ph type="body" sz="quarter" idx="19"/>
          </p:nvPr>
        </p:nvSpPr>
        <p:spPr>
          <a:xfrm>
            <a:off x="587375" y="3667578"/>
            <a:ext cx="9577388" cy="2606221"/>
          </a:xfrm>
        </p:spPr>
        <p:txBody>
          <a:bodyPr>
            <a:noAutofit/>
          </a:bodyPr>
          <a:lstStyle>
            <a:lvl1pPr algn="l">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8" name="Text Placeholder 6">
            <a:extLst>
              <a:ext uri="{FF2B5EF4-FFF2-40B4-BE49-F238E27FC236}">
                <a16:creationId xmlns:a16="http://schemas.microsoft.com/office/drawing/2014/main" id="{A251FF48-A4DF-2A85-75D9-073FAD688351}"/>
              </a:ext>
            </a:extLst>
          </p:cNvPr>
          <p:cNvSpPr>
            <a:spLocks noGrp="1"/>
          </p:cNvSpPr>
          <p:nvPr>
            <p:ph type="body" sz="quarter" idx="20" hasCustomPrompt="1"/>
          </p:nvPr>
        </p:nvSpPr>
        <p:spPr>
          <a:xfrm>
            <a:off x="587375" y="2935999"/>
            <a:ext cx="9577388" cy="697260"/>
          </a:xfrm>
        </p:spPr>
        <p:txBody>
          <a:bodyPr anchor="ctr">
            <a:noAutofit/>
          </a:bodyPr>
          <a:lstStyle>
            <a:lvl1pPr algn="l">
              <a:lnSpc>
                <a:spcPct val="100000"/>
              </a:lnSpc>
              <a:spcBef>
                <a:spcPts val="0"/>
              </a:spcBef>
              <a:defRPr sz="1800" b="1"/>
            </a:lvl1pPr>
          </a:lstStyle>
          <a:p>
            <a:pPr lvl="0"/>
            <a:r>
              <a:rPr lang="en-US" dirty="0"/>
              <a:t>Click to edit Master title style</a:t>
            </a:r>
          </a:p>
        </p:txBody>
      </p:sp>
    </p:spTree>
    <p:extLst>
      <p:ext uri="{BB962C8B-B14F-4D97-AF65-F5344CB8AC3E}">
        <p14:creationId xmlns:p14="http://schemas.microsoft.com/office/powerpoint/2010/main" val="24924353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arket Size S10V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3219540-785A-F96E-274F-88405574D05E}"/>
              </a:ext>
            </a:extLst>
          </p:cNvPr>
          <p:cNvSpPr/>
          <p:nvPr userDrawn="1"/>
        </p:nvSpPr>
        <p:spPr>
          <a:xfrm>
            <a:off x="1121251" y="1826578"/>
            <a:ext cx="2520000" cy="2520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Footer Placeholder 2">
            <a:extLst>
              <a:ext uri="{FF2B5EF4-FFF2-40B4-BE49-F238E27FC236}">
                <a16:creationId xmlns:a16="http://schemas.microsoft.com/office/drawing/2014/main" id="{207397F2-212D-3A9C-585D-F7362936EAC0}"/>
              </a:ext>
            </a:extLst>
          </p:cNvPr>
          <p:cNvSpPr>
            <a:spLocks noGrp="1"/>
          </p:cNvSpPr>
          <p:nvPr>
            <p:ph type="ftr" sz="quarter" idx="10"/>
          </p:nvPr>
        </p:nvSpPr>
        <p:spPr/>
        <p:txBody>
          <a:bodyPr/>
          <a:lstStyle/>
          <a:p>
            <a:r>
              <a:rPr lang="en-ID"/>
              <a:t>PRINCIPLE OF CRYPTOGRAPHY</a:t>
            </a:r>
            <a:endParaRPr lang="en-ID" dirty="0"/>
          </a:p>
        </p:txBody>
      </p:sp>
      <p:sp>
        <p:nvSpPr>
          <p:cNvPr id="5" name="Title 1">
            <a:extLst>
              <a:ext uri="{FF2B5EF4-FFF2-40B4-BE49-F238E27FC236}">
                <a16:creationId xmlns:a16="http://schemas.microsoft.com/office/drawing/2014/main" id="{C473C5E4-D933-2FBD-3307-9533856ABEEF}"/>
              </a:ext>
            </a:extLst>
          </p:cNvPr>
          <p:cNvSpPr>
            <a:spLocks noGrp="1"/>
          </p:cNvSpPr>
          <p:nvPr>
            <p:ph type="title"/>
          </p:nvPr>
        </p:nvSpPr>
        <p:spPr>
          <a:xfrm>
            <a:off x="599016" y="583764"/>
            <a:ext cx="10490623" cy="960000"/>
          </a:xfrm>
        </p:spPr>
        <p:txBody>
          <a:bodyPr anchor="t">
            <a:noAutofit/>
          </a:bodyPr>
          <a:lstStyle/>
          <a:p>
            <a:r>
              <a:rPr lang="en-US" dirty="0"/>
              <a:t>Click to edit Master title style</a:t>
            </a:r>
            <a:endParaRPr lang="en-UZ" dirty="0"/>
          </a:p>
        </p:txBody>
      </p:sp>
      <p:sp>
        <p:nvSpPr>
          <p:cNvPr id="10" name="Text Placeholder 7">
            <a:extLst>
              <a:ext uri="{FF2B5EF4-FFF2-40B4-BE49-F238E27FC236}">
                <a16:creationId xmlns:a16="http://schemas.microsoft.com/office/drawing/2014/main" id="{3BAABBD0-B747-81A3-9D5B-D6B5DF2B1E2F}"/>
              </a:ext>
            </a:extLst>
          </p:cNvPr>
          <p:cNvSpPr>
            <a:spLocks noGrp="1"/>
          </p:cNvSpPr>
          <p:nvPr>
            <p:ph type="body" sz="quarter" idx="19"/>
          </p:nvPr>
        </p:nvSpPr>
        <p:spPr>
          <a:xfrm>
            <a:off x="1168878" y="4853875"/>
            <a:ext cx="2424746" cy="1420361"/>
          </a:xfrm>
        </p:spPr>
        <p:txBody>
          <a:bodyPr>
            <a:noAutofit/>
          </a:bodyPr>
          <a:lstStyle>
            <a:lvl1pPr algn="ct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11" name="Text Placeholder 6">
            <a:extLst>
              <a:ext uri="{FF2B5EF4-FFF2-40B4-BE49-F238E27FC236}">
                <a16:creationId xmlns:a16="http://schemas.microsoft.com/office/drawing/2014/main" id="{F45F8EBB-F0C4-CE12-6B14-DC911AC146FD}"/>
              </a:ext>
            </a:extLst>
          </p:cNvPr>
          <p:cNvSpPr>
            <a:spLocks noGrp="1"/>
          </p:cNvSpPr>
          <p:nvPr>
            <p:ph type="body" sz="quarter" idx="20" hasCustomPrompt="1"/>
          </p:nvPr>
        </p:nvSpPr>
        <p:spPr>
          <a:xfrm>
            <a:off x="1168878" y="4449956"/>
            <a:ext cx="2424746" cy="369600"/>
          </a:xfrm>
        </p:spPr>
        <p:txBody>
          <a:bodyPr anchor="ctr">
            <a:noAutofit/>
          </a:bodyPr>
          <a:lstStyle>
            <a:lvl1pPr algn="ctr">
              <a:lnSpc>
                <a:spcPct val="100000"/>
              </a:lnSpc>
              <a:spcBef>
                <a:spcPts val="0"/>
              </a:spcBef>
              <a:defRPr sz="1800" b="1"/>
            </a:lvl1pPr>
          </a:lstStyle>
          <a:p>
            <a:pPr lvl="0"/>
            <a:r>
              <a:rPr lang="en-US" dirty="0"/>
              <a:t>Click to edit master</a:t>
            </a:r>
          </a:p>
        </p:txBody>
      </p:sp>
      <p:sp>
        <p:nvSpPr>
          <p:cNvPr id="12" name="Text Placeholder 6">
            <a:extLst>
              <a:ext uri="{FF2B5EF4-FFF2-40B4-BE49-F238E27FC236}">
                <a16:creationId xmlns:a16="http://schemas.microsoft.com/office/drawing/2014/main" id="{6631BE0E-6ED5-88CF-E354-AA4F8941A7E2}"/>
              </a:ext>
            </a:extLst>
          </p:cNvPr>
          <p:cNvSpPr>
            <a:spLocks noGrp="1"/>
          </p:cNvSpPr>
          <p:nvPr>
            <p:ph type="body" sz="quarter" idx="33" hasCustomPrompt="1"/>
          </p:nvPr>
        </p:nvSpPr>
        <p:spPr>
          <a:xfrm>
            <a:off x="1121251" y="2832300"/>
            <a:ext cx="2520000" cy="508556"/>
          </a:xfrm>
        </p:spPr>
        <p:txBody>
          <a:bodyPr anchor="ctr">
            <a:noAutofit/>
          </a:bodyPr>
          <a:lstStyle>
            <a:lvl1pPr algn="ctr">
              <a:lnSpc>
                <a:spcPct val="100000"/>
              </a:lnSpc>
              <a:spcBef>
                <a:spcPts val="0"/>
              </a:spcBef>
              <a:defRPr sz="4800" b="1">
                <a:solidFill>
                  <a:schemeClr val="bg1"/>
                </a:solidFill>
                <a:latin typeface="+mj-lt"/>
              </a:defRPr>
            </a:lvl1pPr>
          </a:lstStyle>
          <a:p>
            <a:pPr lvl="0"/>
            <a:r>
              <a:rPr lang="en-US" dirty="0"/>
              <a:t>xx</a:t>
            </a:r>
          </a:p>
        </p:txBody>
      </p:sp>
      <p:sp>
        <p:nvSpPr>
          <p:cNvPr id="15" name="Rectangle 14">
            <a:extLst>
              <a:ext uri="{FF2B5EF4-FFF2-40B4-BE49-F238E27FC236}">
                <a16:creationId xmlns:a16="http://schemas.microsoft.com/office/drawing/2014/main" id="{347A69B6-CF30-E6F4-2C76-7AF026AA9C81}"/>
              </a:ext>
            </a:extLst>
          </p:cNvPr>
          <p:cNvSpPr/>
          <p:nvPr userDrawn="1"/>
        </p:nvSpPr>
        <p:spPr>
          <a:xfrm>
            <a:off x="5051721" y="2006578"/>
            <a:ext cx="2160000" cy="2160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 Placeholder 7">
            <a:extLst>
              <a:ext uri="{FF2B5EF4-FFF2-40B4-BE49-F238E27FC236}">
                <a16:creationId xmlns:a16="http://schemas.microsoft.com/office/drawing/2014/main" id="{DFB72A31-2007-C795-2DC8-AFD4F32BF8F2}"/>
              </a:ext>
            </a:extLst>
          </p:cNvPr>
          <p:cNvSpPr>
            <a:spLocks noGrp="1"/>
          </p:cNvSpPr>
          <p:nvPr>
            <p:ph type="body" sz="quarter" idx="35"/>
          </p:nvPr>
        </p:nvSpPr>
        <p:spPr>
          <a:xfrm>
            <a:off x="4919348" y="4853875"/>
            <a:ext cx="2424746" cy="1420361"/>
          </a:xfrm>
        </p:spPr>
        <p:txBody>
          <a:bodyPr>
            <a:noAutofit/>
          </a:bodyPr>
          <a:lstStyle>
            <a:lvl1pPr algn="ct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17" name="Text Placeholder 6">
            <a:extLst>
              <a:ext uri="{FF2B5EF4-FFF2-40B4-BE49-F238E27FC236}">
                <a16:creationId xmlns:a16="http://schemas.microsoft.com/office/drawing/2014/main" id="{B201EB18-7EF5-CF4C-DF35-714C1AD5B92C}"/>
              </a:ext>
            </a:extLst>
          </p:cNvPr>
          <p:cNvSpPr>
            <a:spLocks noGrp="1"/>
          </p:cNvSpPr>
          <p:nvPr>
            <p:ph type="body" sz="quarter" idx="36" hasCustomPrompt="1"/>
          </p:nvPr>
        </p:nvSpPr>
        <p:spPr>
          <a:xfrm>
            <a:off x="4919348" y="4449956"/>
            <a:ext cx="2424746" cy="369600"/>
          </a:xfrm>
        </p:spPr>
        <p:txBody>
          <a:bodyPr anchor="ctr">
            <a:noAutofit/>
          </a:bodyPr>
          <a:lstStyle>
            <a:lvl1pPr algn="ctr">
              <a:lnSpc>
                <a:spcPct val="100000"/>
              </a:lnSpc>
              <a:spcBef>
                <a:spcPts val="0"/>
              </a:spcBef>
              <a:defRPr sz="1800" b="1"/>
            </a:lvl1pPr>
          </a:lstStyle>
          <a:p>
            <a:pPr lvl="0"/>
            <a:r>
              <a:rPr lang="en-US" dirty="0"/>
              <a:t>Click to edit master</a:t>
            </a:r>
          </a:p>
        </p:txBody>
      </p:sp>
      <p:sp>
        <p:nvSpPr>
          <p:cNvPr id="18" name="Text Placeholder 6">
            <a:extLst>
              <a:ext uri="{FF2B5EF4-FFF2-40B4-BE49-F238E27FC236}">
                <a16:creationId xmlns:a16="http://schemas.microsoft.com/office/drawing/2014/main" id="{AD7BE47D-82D0-689E-4646-E21C7149BF9A}"/>
              </a:ext>
            </a:extLst>
          </p:cNvPr>
          <p:cNvSpPr>
            <a:spLocks noGrp="1"/>
          </p:cNvSpPr>
          <p:nvPr>
            <p:ph type="body" sz="quarter" idx="37" hasCustomPrompt="1"/>
          </p:nvPr>
        </p:nvSpPr>
        <p:spPr>
          <a:xfrm>
            <a:off x="5051721" y="2832300"/>
            <a:ext cx="2160000" cy="508556"/>
          </a:xfrm>
        </p:spPr>
        <p:txBody>
          <a:bodyPr anchor="ctr">
            <a:noAutofit/>
          </a:bodyPr>
          <a:lstStyle>
            <a:lvl1pPr algn="ctr">
              <a:lnSpc>
                <a:spcPct val="100000"/>
              </a:lnSpc>
              <a:spcBef>
                <a:spcPts val="0"/>
              </a:spcBef>
              <a:defRPr sz="4000" b="1">
                <a:solidFill>
                  <a:schemeClr val="bg1"/>
                </a:solidFill>
                <a:latin typeface="+mj-lt"/>
              </a:defRPr>
            </a:lvl1pPr>
          </a:lstStyle>
          <a:p>
            <a:pPr lvl="0"/>
            <a:r>
              <a:rPr lang="en-US" dirty="0"/>
              <a:t>xx</a:t>
            </a:r>
          </a:p>
        </p:txBody>
      </p:sp>
      <p:sp>
        <p:nvSpPr>
          <p:cNvPr id="20" name="Rectangle 19">
            <a:extLst>
              <a:ext uri="{FF2B5EF4-FFF2-40B4-BE49-F238E27FC236}">
                <a16:creationId xmlns:a16="http://schemas.microsoft.com/office/drawing/2014/main" id="{512B125D-EFDF-5984-216E-26902754B0AA}"/>
              </a:ext>
            </a:extLst>
          </p:cNvPr>
          <p:cNvSpPr/>
          <p:nvPr userDrawn="1"/>
        </p:nvSpPr>
        <p:spPr>
          <a:xfrm>
            <a:off x="8958376" y="2186578"/>
            <a:ext cx="1800000" cy="1800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 Placeholder 7">
            <a:extLst>
              <a:ext uri="{FF2B5EF4-FFF2-40B4-BE49-F238E27FC236}">
                <a16:creationId xmlns:a16="http://schemas.microsoft.com/office/drawing/2014/main" id="{1B228FE7-D4FC-BDA1-40B8-C4813F802A92}"/>
              </a:ext>
            </a:extLst>
          </p:cNvPr>
          <p:cNvSpPr>
            <a:spLocks noGrp="1"/>
          </p:cNvSpPr>
          <p:nvPr>
            <p:ph type="body" sz="quarter" idx="39"/>
          </p:nvPr>
        </p:nvSpPr>
        <p:spPr>
          <a:xfrm>
            <a:off x="8646003" y="4853875"/>
            <a:ext cx="2424746" cy="1420361"/>
          </a:xfrm>
        </p:spPr>
        <p:txBody>
          <a:bodyPr>
            <a:noAutofit/>
          </a:bodyPr>
          <a:lstStyle>
            <a:lvl1pPr algn="ct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22" name="Text Placeholder 6">
            <a:extLst>
              <a:ext uri="{FF2B5EF4-FFF2-40B4-BE49-F238E27FC236}">
                <a16:creationId xmlns:a16="http://schemas.microsoft.com/office/drawing/2014/main" id="{93A645AA-8593-5905-E12A-3C82434AE1E9}"/>
              </a:ext>
            </a:extLst>
          </p:cNvPr>
          <p:cNvSpPr>
            <a:spLocks noGrp="1"/>
          </p:cNvSpPr>
          <p:nvPr>
            <p:ph type="body" sz="quarter" idx="40" hasCustomPrompt="1"/>
          </p:nvPr>
        </p:nvSpPr>
        <p:spPr>
          <a:xfrm>
            <a:off x="8646003" y="4449956"/>
            <a:ext cx="2424746" cy="369600"/>
          </a:xfrm>
        </p:spPr>
        <p:txBody>
          <a:bodyPr anchor="ctr">
            <a:noAutofit/>
          </a:bodyPr>
          <a:lstStyle>
            <a:lvl1pPr algn="ctr">
              <a:lnSpc>
                <a:spcPct val="100000"/>
              </a:lnSpc>
              <a:spcBef>
                <a:spcPts val="0"/>
              </a:spcBef>
              <a:defRPr sz="1800" b="1"/>
            </a:lvl1pPr>
          </a:lstStyle>
          <a:p>
            <a:pPr lvl="0"/>
            <a:r>
              <a:rPr lang="en-US" dirty="0"/>
              <a:t>Click to edit master</a:t>
            </a:r>
          </a:p>
        </p:txBody>
      </p:sp>
      <p:sp>
        <p:nvSpPr>
          <p:cNvPr id="23" name="Text Placeholder 6">
            <a:extLst>
              <a:ext uri="{FF2B5EF4-FFF2-40B4-BE49-F238E27FC236}">
                <a16:creationId xmlns:a16="http://schemas.microsoft.com/office/drawing/2014/main" id="{2946BE52-860C-90F1-E5C3-378A2A33873C}"/>
              </a:ext>
            </a:extLst>
          </p:cNvPr>
          <p:cNvSpPr>
            <a:spLocks noGrp="1"/>
          </p:cNvSpPr>
          <p:nvPr>
            <p:ph type="body" sz="quarter" idx="41" hasCustomPrompt="1"/>
          </p:nvPr>
        </p:nvSpPr>
        <p:spPr>
          <a:xfrm>
            <a:off x="8958376" y="2832300"/>
            <a:ext cx="1800000" cy="508556"/>
          </a:xfrm>
        </p:spPr>
        <p:txBody>
          <a:bodyPr anchor="ctr">
            <a:noAutofit/>
          </a:bodyPr>
          <a:lstStyle>
            <a:lvl1pPr algn="ctr">
              <a:lnSpc>
                <a:spcPct val="100000"/>
              </a:lnSpc>
              <a:spcBef>
                <a:spcPts val="0"/>
              </a:spcBef>
              <a:defRPr sz="2800" b="1">
                <a:solidFill>
                  <a:schemeClr val="bg1"/>
                </a:solidFill>
                <a:latin typeface="+mj-lt"/>
              </a:defRPr>
            </a:lvl1pPr>
          </a:lstStyle>
          <a:p>
            <a:pPr lvl="0"/>
            <a:r>
              <a:rPr lang="en-US" dirty="0"/>
              <a:t>xx</a:t>
            </a:r>
          </a:p>
        </p:txBody>
      </p:sp>
    </p:spTree>
    <p:extLst>
      <p:ext uri="{BB962C8B-B14F-4D97-AF65-F5344CB8AC3E}">
        <p14:creationId xmlns:p14="http://schemas.microsoft.com/office/powerpoint/2010/main" val="3627968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arket Size S10V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3219540-785A-F96E-274F-88405574D05E}"/>
              </a:ext>
            </a:extLst>
          </p:cNvPr>
          <p:cNvSpPr/>
          <p:nvPr userDrawn="1"/>
        </p:nvSpPr>
        <p:spPr>
          <a:xfrm>
            <a:off x="599016" y="2221331"/>
            <a:ext cx="4056062" cy="405606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Footer Placeholder 2">
            <a:extLst>
              <a:ext uri="{FF2B5EF4-FFF2-40B4-BE49-F238E27FC236}">
                <a16:creationId xmlns:a16="http://schemas.microsoft.com/office/drawing/2014/main" id="{207397F2-212D-3A9C-585D-F7362936EAC0}"/>
              </a:ext>
            </a:extLst>
          </p:cNvPr>
          <p:cNvSpPr>
            <a:spLocks noGrp="1"/>
          </p:cNvSpPr>
          <p:nvPr>
            <p:ph type="ftr" sz="quarter" idx="10"/>
          </p:nvPr>
        </p:nvSpPr>
        <p:spPr/>
        <p:txBody>
          <a:bodyPr/>
          <a:lstStyle/>
          <a:p>
            <a:r>
              <a:rPr lang="en-ID"/>
              <a:t>PRINCIPLE OF CRYPTOGRAPHY</a:t>
            </a:r>
            <a:endParaRPr lang="en-ID" dirty="0"/>
          </a:p>
        </p:txBody>
      </p:sp>
      <p:sp>
        <p:nvSpPr>
          <p:cNvPr id="5" name="Title 1">
            <a:extLst>
              <a:ext uri="{FF2B5EF4-FFF2-40B4-BE49-F238E27FC236}">
                <a16:creationId xmlns:a16="http://schemas.microsoft.com/office/drawing/2014/main" id="{C473C5E4-D933-2FBD-3307-9533856ABEEF}"/>
              </a:ext>
            </a:extLst>
          </p:cNvPr>
          <p:cNvSpPr>
            <a:spLocks noGrp="1"/>
          </p:cNvSpPr>
          <p:nvPr>
            <p:ph type="title"/>
          </p:nvPr>
        </p:nvSpPr>
        <p:spPr>
          <a:xfrm>
            <a:off x="599016" y="583764"/>
            <a:ext cx="10490623" cy="960000"/>
          </a:xfrm>
        </p:spPr>
        <p:txBody>
          <a:bodyPr anchor="t">
            <a:noAutofit/>
          </a:bodyPr>
          <a:lstStyle/>
          <a:p>
            <a:r>
              <a:rPr lang="en-US" dirty="0"/>
              <a:t>Click to edit Master title style</a:t>
            </a:r>
            <a:endParaRPr lang="en-UZ" dirty="0"/>
          </a:p>
        </p:txBody>
      </p:sp>
      <p:sp>
        <p:nvSpPr>
          <p:cNvPr id="10" name="Text Placeholder 7">
            <a:extLst>
              <a:ext uri="{FF2B5EF4-FFF2-40B4-BE49-F238E27FC236}">
                <a16:creationId xmlns:a16="http://schemas.microsoft.com/office/drawing/2014/main" id="{3BAABBD0-B747-81A3-9D5B-D6B5DF2B1E2F}"/>
              </a:ext>
            </a:extLst>
          </p:cNvPr>
          <p:cNvSpPr>
            <a:spLocks noGrp="1"/>
          </p:cNvSpPr>
          <p:nvPr>
            <p:ph type="body" sz="quarter" idx="19"/>
          </p:nvPr>
        </p:nvSpPr>
        <p:spPr>
          <a:xfrm>
            <a:off x="4883627" y="2625250"/>
            <a:ext cx="5281136" cy="792000"/>
          </a:xfrm>
        </p:spPr>
        <p:txBody>
          <a:bodyPr>
            <a:noAutofit/>
          </a:bodyPr>
          <a:lstStyle>
            <a:lvl1pPr algn="l">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11" name="Text Placeholder 6">
            <a:extLst>
              <a:ext uri="{FF2B5EF4-FFF2-40B4-BE49-F238E27FC236}">
                <a16:creationId xmlns:a16="http://schemas.microsoft.com/office/drawing/2014/main" id="{F45F8EBB-F0C4-CE12-6B14-DC911AC146FD}"/>
              </a:ext>
            </a:extLst>
          </p:cNvPr>
          <p:cNvSpPr>
            <a:spLocks noGrp="1"/>
          </p:cNvSpPr>
          <p:nvPr>
            <p:ph type="body" sz="quarter" idx="20" hasCustomPrompt="1"/>
          </p:nvPr>
        </p:nvSpPr>
        <p:spPr>
          <a:xfrm>
            <a:off x="4883627" y="2221331"/>
            <a:ext cx="5281136" cy="369600"/>
          </a:xfrm>
        </p:spPr>
        <p:txBody>
          <a:bodyPr anchor="ctr">
            <a:noAutofit/>
          </a:bodyPr>
          <a:lstStyle>
            <a:lvl1pPr algn="l">
              <a:lnSpc>
                <a:spcPct val="100000"/>
              </a:lnSpc>
              <a:spcBef>
                <a:spcPts val="0"/>
              </a:spcBef>
              <a:defRPr sz="1800" b="1"/>
            </a:lvl1pPr>
          </a:lstStyle>
          <a:p>
            <a:pPr lvl="0"/>
            <a:r>
              <a:rPr lang="en-US" dirty="0"/>
              <a:t>Click to edit master</a:t>
            </a:r>
          </a:p>
        </p:txBody>
      </p:sp>
      <p:sp>
        <p:nvSpPr>
          <p:cNvPr id="12" name="Text Placeholder 6">
            <a:extLst>
              <a:ext uri="{FF2B5EF4-FFF2-40B4-BE49-F238E27FC236}">
                <a16:creationId xmlns:a16="http://schemas.microsoft.com/office/drawing/2014/main" id="{6631BE0E-6ED5-88CF-E354-AA4F8941A7E2}"/>
              </a:ext>
            </a:extLst>
          </p:cNvPr>
          <p:cNvSpPr>
            <a:spLocks noGrp="1"/>
          </p:cNvSpPr>
          <p:nvPr>
            <p:ph type="body" sz="quarter" idx="33" hasCustomPrompt="1"/>
          </p:nvPr>
        </p:nvSpPr>
        <p:spPr>
          <a:xfrm>
            <a:off x="1705822" y="2524573"/>
            <a:ext cx="1842450" cy="508556"/>
          </a:xfrm>
        </p:spPr>
        <p:txBody>
          <a:bodyPr anchor="ctr">
            <a:noAutofit/>
          </a:bodyPr>
          <a:lstStyle>
            <a:lvl1pPr algn="ctr">
              <a:lnSpc>
                <a:spcPct val="100000"/>
              </a:lnSpc>
              <a:spcBef>
                <a:spcPts val="0"/>
              </a:spcBef>
              <a:defRPr sz="3600" b="1">
                <a:solidFill>
                  <a:schemeClr val="bg1"/>
                </a:solidFill>
                <a:latin typeface="+mj-lt"/>
              </a:defRPr>
            </a:lvl1pPr>
          </a:lstStyle>
          <a:p>
            <a:pPr lvl="0"/>
            <a:r>
              <a:rPr lang="en-US" dirty="0"/>
              <a:t>xx</a:t>
            </a:r>
          </a:p>
        </p:txBody>
      </p:sp>
      <p:sp>
        <p:nvSpPr>
          <p:cNvPr id="15" name="Rectangle 14">
            <a:extLst>
              <a:ext uri="{FF2B5EF4-FFF2-40B4-BE49-F238E27FC236}">
                <a16:creationId xmlns:a16="http://schemas.microsoft.com/office/drawing/2014/main" id="{347A69B6-CF30-E6F4-2C76-7AF026AA9C81}"/>
              </a:ext>
            </a:extLst>
          </p:cNvPr>
          <p:cNvSpPr/>
          <p:nvPr userDrawn="1"/>
        </p:nvSpPr>
        <p:spPr>
          <a:xfrm>
            <a:off x="1177666" y="3378631"/>
            <a:ext cx="2898762" cy="2898762"/>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 Placeholder 7">
            <a:extLst>
              <a:ext uri="{FF2B5EF4-FFF2-40B4-BE49-F238E27FC236}">
                <a16:creationId xmlns:a16="http://schemas.microsoft.com/office/drawing/2014/main" id="{DFB72A31-2007-C795-2DC8-AFD4F32BF8F2}"/>
              </a:ext>
            </a:extLst>
          </p:cNvPr>
          <p:cNvSpPr>
            <a:spLocks noGrp="1"/>
          </p:cNvSpPr>
          <p:nvPr>
            <p:ph type="body" sz="quarter" idx="35"/>
          </p:nvPr>
        </p:nvSpPr>
        <p:spPr>
          <a:xfrm>
            <a:off x="4883627" y="4055729"/>
            <a:ext cx="5281136" cy="792000"/>
          </a:xfrm>
        </p:spPr>
        <p:txBody>
          <a:bodyPr>
            <a:noAutofit/>
          </a:bodyPr>
          <a:lstStyle>
            <a:lvl1pPr algn="l">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17" name="Text Placeholder 6">
            <a:extLst>
              <a:ext uri="{FF2B5EF4-FFF2-40B4-BE49-F238E27FC236}">
                <a16:creationId xmlns:a16="http://schemas.microsoft.com/office/drawing/2014/main" id="{B201EB18-7EF5-CF4C-DF35-714C1AD5B92C}"/>
              </a:ext>
            </a:extLst>
          </p:cNvPr>
          <p:cNvSpPr>
            <a:spLocks noGrp="1"/>
          </p:cNvSpPr>
          <p:nvPr>
            <p:ph type="body" sz="quarter" idx="36" hasCustomPrompt="1"/>
          </p:nvPr>
        </p:nvSpPr>
        <p:spPr>
          <a:xfrm>
            <a:off x="4883627" y="3651810"/>
            <a:ext cx="5281136" cy="369600"/>
          </a:xfrm>
        </p:spPr>
        <p:txBody>
          <a:bodyPr anchor="ctr">
            <a:noAutofit/>
          </a:bodyPr>
          <a:lstStyle>
            <a:lvl1pPr algn="l">
              <a:lnSpc>
                <a:spcPct val="100000"/>
              </a:lnSpc>
              <a:spcBef>
                <a:spcPts val="0"/>
              </a:spcBef>
              <a:defRPr sz="1800" b="1"/>
            </a:lvl1pPr>
          </a:lstStyle>
          <a:p>
            <a:pPr lvl="0"/>
            <a:r>
              <a:rPr lang="en-US" dirty="0"/>
              <a:t>Click to edit master</a:t>
            </a:r>
          </a:p>
        </p:txBody>
      </p:sp>
      <p:sp>
        <p:nvSpPr>
          <p:cNvPr id="18" name="Text Placeholder 6">
            <a:extLst>
              <a:ext uri="{FF2B5EF4-FFF2-40B4-BE49-F238E27FC236}">
                <a16:creationId xmlns:a16="http://schemas.microsoft.com/office/drawing/2014/main" id="{AD7BE47D-82D0-689E-4646-E21C7149BF9A}"/>
              </a:ext>
            </a:extLst>
          </p:cNvPr>
          <p:cNvSpPr>
            <a:spLocks noGrp="1"/>
          </p:cNvSpPr>
          <p:nvPr>
            <p:ph type="body" sz="quarter" idx="37" hasCustomPrompt="1"/>
          </p:nvPr>
        </p:nvSpPr>
        <p:spPr>
          <a:xfrm>
            <a:off x="1705822" y="3549153"/>
            <a:ext cx="1842450" cy="508556"/>
          </a:xfrm>
        </p:spPr>
        <p:txBody>
          <a:bodyPr anchor="ctr">
            <a:noAutofit/>
          </a:bodyPr>
          <a:lstStyle>
            <a:lvl1pPr algn="ctr">
              <a:lnSpc>
                <a:spcPct val="100000"/>
              </a:lnSpc>
              <a:spcBef>
                <a:spcPts val="0"/>
              </a:spcBef>
              <a:defRPr sz="3200" b="1">
                <a:solidFill>
                  <a:schemeClr val="bg1"/>
                </a:solidFill>
                <a:latin typeface="+mj-lt"/>
              </a:defRPr>
            </a:lvl1pPr>
          </a:lstStyle>
          <a:p>
            <a:pPr lvl="0"/>
            <a:r>
              <a:rPr lang="en-US" dirty="0"/>
              <a:t>xx</a:t>
            </a:r>
          </a:p>
        </p:txBody>
      </p:sp>
      <p:sp>
        <p:nvSpPr>
          <p:cNvPr id="20" name="Rectangle 19">
            <a:extLst>
              <a:ext uri="{FF2B5EF4-FFF2-40B4-BE49-F238E27FC236}">
                <a16:creationId xmlns:a16="http://schemas.microsoft.com/office/drawing/2014/main" id="{512B125D-EFDF-5984-216E-26902754B0AA}"/>
              </a:ext>
            </a:extLst>
          </p:cNvPr>
          <p:cNvSpPr/>
          <p:nvPr userDrawn="1"/>
        </p:nvSpPr>
        <p:spPr>
          <a:xfrm>
            <a:off x="1705822" y="4434943"/>
            <a:ext cx="1842450" cy="1842450"/>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 Placeholder 7">
            <a:extLst>
              <a:ext uri="{FF2B5EF4-FFF2-40B4-BE49-F238E27FC236}">
                <a16:creationId xmlns:a16="http://schemas.microsoft.com/office/drawing/2014/main" id="{1B228FE7-D4FC-BDA1-40B8-C4813F802A92}"/>
              </a:ext>
            </a:extLst>
          </p:cNvPr>
          <p:cNvSpPr>
            <a:spLocks noGrp="1"/>
          </p:cNvSpPr>
          <p:nvPr>
            <p:ph type="body" sz="quarter" idx="39"/>
          </p:nvPr>
        </p:nvSpPr>
        <p:spPr>
          <a:xfrm>
            <a:off x="4883627" y="5486209"/>
            <a:ext cx="5281136" cy="792000"/>
          </a:xfrm>
        </p:spPr>
        <p:txBody>
          <a:bodyPr>
            <a:noAutofit/>
          </a:bodyPr>
          <a:lstStyle>
            <a:lvl1pPr algn="l">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22" name="Text Placeholder 6">
            <a:extLst>
              <a:ext uri="{FF2B5EF4-FFF2-40B4-BE49-F238E27FC236}">
                <a16:creationId xmlns:a16="http://schemas.microsoft.com/office/drawing/2014/main" id="{93A645AA-8593-5905-E12A-3C82434AE1E9}"/>
              </a:ext>
            </a:extLst>
          </p:cNvPr>
          <p:cNvSpPr>
            <a:spLocks noGrp="1"/>
          </p:cNvSpPr>
          <p:nvPr>
            <p:ph type="body" sz="quarter" idx="40" hasCustomPrompt="1"/>
          </p:nvPr>
        </p:nvSpPr>
        <p:spPr>
          <a:xfrm>
            <a:off x="4883627" y="5082290"/>
            <a:ext cx="5281136" cy="369600"/>
          </a:xfrm>
        </p:spPr>
        <p:txBody>
          <a:bodyPr anchor="ctr">
            <a:noAutofit/>
          </a:bodyPr>
          <a:lstStyle>
            <a:lvl1pPr algn="l">
              <a:lnSpc>
                <a:spcPct val="100000"/>
              </a:lnSpc>
              <a:spcBef>
                <a:spcPts val="0"/>
              </a:spcBef>
              <a:defRPr sz="1800" b="1"/>
            </a:lvl1pPr>
          </a:lstStyle>
          <a:p>
            <a:pPr lvl="0"/>
            <a:r>
              <a:rPr lang="en-US" dirty="0"/>
              <a:t>Click to edit master</a:t>
            </a:r>
          </a:p>
        </p:txBody>
      </p:sp>
      <p:sp>
        <p:nvSpPr>
          <p:cNvPr id="23" name="Text Placeholder 6">
            <a:extLst>
              <a:ext uri="{FF2B5EF4-FFF2-40B4-BE49-F238E27FC236}">
                <a16:creationId xmlns:a16="http://schemas.microsoft.com/office/drawing/2014/main" id="{2946BE52-860C-90F1-E5C3-378A2A33873C}"/>
              </a:ext>
            </a:extLst>
          </p:cNvPr>
          <p:cNvSpPr>
            <a:spLocks noGrp="1"/>
          </p:cNvSpPr>
          <p:nvPr>
            <p:ph type="body" sz="quarter" idx="41" hasCustomPrompt="1"/>
          </p:nvPr>
        </p:nvSpPr>
        <p:spPr>
          <a:xfrm>
            <a:off x="1705822" y="4573734"/>
            <a:ext cx="1842450" cy="508556"/>
          </a:xfrm>
        </p:spPr>
        <p:txBody>
          <a:bodyPr anchor="ctr">
            <a:noAutofit/>
          </a:bodyPr>
          <a:lstStyle>
            <a:lvl1pPr algn="ctr">
              <a:lnSpc>
                <a:spcPct val="100000"/>
              </a:lnSpc>
              <a:spcBef>
                <a:spcPts val="0"/>
              </a:spcBef>
              <a:defRPr sz="2800" b="1">
                <a:solidFill>
                  <a:schemeClr val="bg1"/>
                </a:solidFill>
                <a:latin typeface="+mj-lt"/>
              </a:defRPr>
            </a:lvl1pPr>
          </a:lstStyle>
          <a:p>
            <a:pPr lvl="0"/>
            <a:r>
              <a:rPr lang="en-US" dirty="0"/>
              <a:t>xx</a:t>
            </a:r>
          </a:p>
        </p:txBody>
      </p:sp>
    </p:spTree>
    <p:extLst>
      <p:ext uri="{BB962C8B-B14F-4D97-AF65-F5344CB8AC3E}">
        <p14:creationId xmlns:p14="http://schemas.microsoft.com/office/powerpoint/2010/main" val="35518756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 Text Box T20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5E2A2-57CA-76B4-7FC7-0E7E733D4B24}"/>
              </a:ext>
            </a:extLst>
          </p:cNvPr>
          <p:cNvSpPr>
            <a:spLocks noGrp="1"/>
          </p:cNvSpPr>
          <p:nvPr>
            <p:ph type="title"/>
          </p:nvPr>
        </p:nvSpPr>
        <p:spPr>
          <a:xfrm>
            <a:off x="594733" y="585048"/>
            <a:ext cx="5139174" cy="2020734"/>
          </a:xfrm>
        </p:spPr>
        <p:txBody>
          <a:bodyPr anchor="b">
            <a:noAutofit/>
          </a:body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D5902CC6-0866-F6F1-FFC1-330B30DD7393}"/>
              </a:ext>
            </a:extLst>
          </p:cNvPr>
          <p:cNvSpPr>
            <a:spLocks noGrp="1"/>
          </p:cNvSpPr>
          <p:nvPr>
            <p:ph type="ftr" sz="quarter" idx="10"/>
          </p:nvPr>
        </p:nvSpPr>
        <p:spPr/>
        <p:txBody>
          <a:bodyPr/>
          <a:lstStyle/>
          <a:p>
            <a:r>
              <a:rPr lang="en-ID"/>
              <a:t>PRINCIPLE OF CRYPTOGRAPHY</a:t>
            </a:r>
            <a:endParaRPr lang="en-ID" dirty="0"/>
          </a:p>
        </p:txBody>
      </p:sp>
      <p:sp>
        <p:nvSpPr>
          <p:cNvPr id="6" name="Picture Placeholder 5">
            <a:extLst>
              <a:ext uri="{FF2B5EF4-FFF2-40B4-BE49-F238E27FC236}">
                <a16:creationId xmlns:a16="http://schemas.microsoft.com/office/drawing/2014/main" id="{C69D59CD-16F0-1FCD-4958-4D1937859515}"/>
              </a:ext>
            </a:extLst>
          </p:cNvPr>
          <p:cNvSpPr>
            <a:spLocks noGrp="1"/>
          </p:cNvSpPr>
          <p:nvPr>
            <p:ph type="pic" sz="quarter" idx="12"/>
          </p:nvPr>
        </p:nvSpPr>
        <p:spPr>
          <a:xfrm>
            <a:off x="6096000" y="584200"/>
            <a:ext cx="5486399" cy="5689600"/>
          </a:xfrm>
        </p:spPr>
        <p:txBody>
          <a:bodyPr/>
          <a:lstStyle/>
          <a:p>
            <a:endParaRPr lang="en-ID"/>
          </a:p>
        </p:txBody>
      </p:sp>
      <p:sp>
        <p:nvSpPr>
          <p:cNvPr id="8" name="Text Placeholder 7">
            <a:extLst>
              <a:ext uri="{FF2B5EF4-FFF2-40B4-BE49-F238E27FC236}">
                <a16:creationId xmlns:a16="http://schemas.microsoft.com/office/drawing/2014/main" id="{D1694355-D2F1-6177-CA10-2FB2BDCA94FF}"/>
              </a:ext>
            </a:extLst>
          </p:cNvPr>
          <p:cNvSpPr>
            <a:spLocks noGrp="1"/>
          </p:cNvSpPr>
          <p:nvPr>
            <p:ph type="body" sz="quarter" idx="13"/>
          </p:nvPr>
        </p:nvSpPr>
        <p:spPr>
          <a:xfrm>
            <a:off x="594733" y="3044021"/>
            <a:ext cx="5139174" cy="3228931"/>
          </a:xfrm>
        </p:spPr>
        <p:txBody>
          <a:bodyPr>
            <a:noAutofit/>
          </a:bodyPr>
          <a:lstStyle>
            <a:lvl1pP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11" name="Text Placeholder 6">
            <a:extLst>
              <a:ext uri="{FF2B5EF4-FFF2-40B4-BE49-F238E27FC236}">
                <a16:creationId xmlns:a16="http://schemas.microsoft.com/office/drawing/2014/main" id="{3686FCB5-A714-48C5-F801-8BC93CA09E32}"/>
              </a:ext>
            </a:extLst>
          </p:cNvPr>
          <p:cNvSpPr>
            <a:spLocks noGrp="1"/>
          </p:cNvSpPr>
          <p:nvPr>
            <p:ph type="body" sz="quarter" idx="17"/>
          </p:nvPr>
        </p:nvSpPr>
        <p:spPr>
          <a:xfrm>
            <a:off x="594733" y="2640102"/>
            <a:ext cx="5139174" cy="369600"/>
          </a:xfrm>
        </p:spPr>
        <p:txBody>
          <a:bodyPr anchor="ctr">
            <a:noAutofit/>
          </a:bodyPr>
          <a:lstStyle>
            <a:lvl1pPr>
              <a:lnSpc>
                <a:spcPct val="100000"/>
              </a:lnSpc>
              <a:spcBef>
                <a:spcPts val="0"/>
              </a:spcBef>
              <a:defRPr sz="1800" b="1"/>
            </a:lvl1pPr>
          </a:lstStyle>
          <a:p>
            <a:pPr lvl="0"/>
            <a:r>
              <a:rPr lang="en-US" dirty="0"/>
              <a:t>Click to edit Master text styles</a:t>
            </a:r>
          </a:p>
        </p:txBody>
      </p:sp>
    </p:spTree>
    <p:extLst>
      <p:ext uri="{BB962C8B-B14F-4D97-AF65-F5344CB8AC3E}">
        <p14:creationId xmlns:p14="http://schemas.microsoft.com/office/powerpoint/2010/main" val="3646517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 Text Box T20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25B17-B4A1-EB92-A298-388D035BB224}"/>
              </a:ext>
            </a:extLst>
          </p:cNvPr>
          <p:cNvSpPr>
            <a:spLocks noGrp="1"/>
          </p:cNvSpPr>
          <p:nvPr>
            <p:ph type="title"/>
          </p:nvPr>
        </p:nvSpPr>
        <p:spPr>
          <a:xfrm>
            <a:off x="587375" y="584199"/>
            <a:ext cx="3139574" cy="5689601"/>
          </a:xfrm>
        </p:spPr>
        <p:txBody>
          <a:bodyPr anchor="ctr">
            <a:noAutofit/>
          </a:bodyPr>
          <a:lstStyle>
            <a:lvl1pPr algn="r">
              <a:defRPr/>
            </a:lvl1p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AC6CE9A8-062F-E52A-B822-F2C682A3C03D}"/>
              </a:ext>
            </a:extLst>
          </p:cNvPr>
          <p:cNvSpPr>
            <a:spLocks noGrp="1"/>
          </p:cNvSpPr>
          <p:nvPr>
            <p:ph type="ftr" sz="quarter" idx="10"/>
          </p:nvPr>
        </p:nvSpPr>
        <p:spPr/>
        <p:txBody>
          <a:bodyPr/>
          <a:lstStyle>
            <a:lvl1pPr>
              <a:defRPr sz="1400"/>
            </a:lvl1pPr>
          </a:lstStyle>
          <a:p>
            <a:r>
              <a:rPr lang="en-ID"/>
              <a:t>PRINCIPLE OF CRYPTOGRAPHY</a:t>
            </a:r>
            <a:endParaRPr lang="en-ID" dirty="0"/>
          </a:p>
        </p:txBody>
      </p:sp>
      <p:sp>
        <p:nvSpPr>
          <p:cNvPr id="6" name="Picture Placeholder 5">
            <a:extLst>
              <a:ext uri="{FF2B5EF4-FFF2-40B4-BE49-F238E27FC236}">
                <a16:creationId xmlns:a16="http://schemas.microsoft.com/office/drawing/2014/main" id="{1CDEB065-BE89-3D91-17A6-55B54A05854D}"/>
              </a:ext>
            </a:extLst>
          </p:cNvPr>
          <p:cNvSpPr>
            <a:spLocks noGrp="1"/>
          </p:cNvSpPr>
          <p:nvPr>
            <p:ph type="pic" sz="quarter" idx="12"/>
          </p:nvPr>
        </p:nvSpPr>
        <p:spPr>
          <a:xfrm>
            <a:off x="4079875" y="584199"/>
            <a:ext cx="2016125" cy="5689601"/>
          </a:xfrm>
        </p:spPr>
        <p:txBody>
          <a:bodyPr/>
          <a:lstStyle/>
          <a:p>
            <a:endParaRPr lang="en-ID"/>
          </a:p>
        </p:txBody>
      </p:sp>
      <p:sp>
        <p:nvSpPr>
          <p:cNvPr id="13" name="Text Placeholder 7">
            <a:extLst>
              <a:ext uri="{FF2B5EF4-FFF2-40B4-BE49-F238E27FC236}">
                <a16:creationId xmlns:a16="http://schemas.microsoft.com/office/drawing/2014/main" id="{304667DD-7185-0E65-48DA-18D2EBC01A0F}"/>
              </a:ext>
            </a:extLst>
          </p:cNvPr>
          <p:cNvSpPr>
            <a:spLocks noGrp="1"/>
          </p:cNvSpPr>
          <p:nvPr>
            <p:ph type="body" sz="quarter" idx="15"/>
          </p:nvPr>
        </p:nvSpPr>
        <p:spPr>
          <a:xfrm>
            <a:off x="6448926" y="998877"/>
            <a:ext cx="5011237" cy="5274923"/>
          </a:xfrm>
        </p:spPr>
        <p:txBody>
          <a:bodyPr>
            <a:noAutofit/>
          </a:bodyPr>
          <a:lstStyle>
            <a:lvl1pP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14" name="Text Placeholder 6">
            <a:extLst>
              <a:ext uri="{FF2B5EF4-FFF2-40B4-BE49-F238E27FC236}">
                <a16:creationId xmlns:a16="http://schemas.microsoft.com/office/drawing/2014/main" id="{FADECA56-D80F-3AD5-037C-9E28C2782D46}"/>
              </a:ext>
            </a:extLst>
          </p:cNvPr>
          <p:cNvSpPr>
            <a:spLocks noGrp="1"/>
          </p:cNvSpPr>
          <p:nvPr>
            <p:ph type="body" sz="quarter" idx="17"/>
          </p:nvPr>
        </p:nvSpPr>
        <p:spPr>
          <a:xfrm>
            <a:off x="6448926" y="594958"/>
            <a:ext cx="5011237" cy="369600"/>
          </a:xfrm>
        </p:spPr>
        <p:txBody>
          <a:bodyPr anchor="b">
            <a:noAutofit/>
          </a:bodyPr>
          <a:lstStyle>
            <a:lvl1pPr>
              <a:lnSpc>
                <a:spcPct val="100000"/>
              </a:lnSpc>
              <a:spcBef>
                <a:spcPts val="0"/>
              </a:spcBef>
              <a:defRPr sz="1800" b="1"/>
            </a:lvl1pPr>
          </a:lstStyle>
          <a:p>
            <a:pPr lvl="0"/>
            <a:r>
              <a:rPr lang="en-US" dirty="0"/>
              <a:t>Click to edit Master text styles</a:t>
            </a:r>
          </a:p>
        </p:txBody>
      </p:sp>
    </p:spTree>
    <p:extLst>
      <p:ext uri="{BB962C8B-B14F-4D97-AF65-F5344CB8AC3E}">
        <p14:creationId xmlns:p14="http://schemas.microsoft.com/office/powerpoint/2010/main" val="84115513"/>
      </p:ext>
    </p:extLst>
  </p:cSld>
  <p:clrMapOvr>
    <a:masterClrMapping/>
  </p:clrMapOvr>
  <p:extLst>
    <p:ext uri="{DCECCB84-F9BA-43D5-87BE-67443E8EF086}">
      <p15:sldGuideLst xmlns:p15="http://schemas.microsoft.com/office/powerpoint/2012/main">
        <p15:guide id="2" pos="7219" userDrawn="1">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 Text Box T20V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25B17-B4A1-EB92-A298-388D035BB224}"/>
              </a:ext>
            </a:extLst>
          </p:cNvPr>
          <p:cNvSpPr>
            <a:spLocks noGrp="1"/>
          </p:cNvSpPr>
          <p:nvPr>
            <p:ph type="title"/>
          </p:nvPr>
        </p:nvSpPr>
        <p:spPr>
          <a:xfrm>
            <a:off x="4445639" y="584200"/>
            <a:ext cx="7014524" cy="1315830"/>
          </a:xfrm>
        </p:spPr>
        <p:txBody>
          <a:bodyPr anchor="b">
            <a:noAutofit/>
          </a:body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AC6CE9A8-062F-E52A-B822-F2C682A3C03D}"/>
              </a:ext>
            </a:extLst>
          </p:cNvPr>
          <p:cNvSpPr>
            <a:spLocks noGrp="1"/>
          </p:cNvSpPr>
          <p:nvPr>
            <p:ph type="ftr" sz="quarter" idx="10"/>
          </p:nvPr>
        </p:nvSpPr>
        <p:spPr/>
        <p:txBody>
          <a:bodyPr/>
          <a:lstStyle/>
          <a:p>
            <a:r>
              <a:rPr lang="en-ID"/>
              <a:t>PRINCIPLE OF CRYPTOGRAPHY</a:t>
            </a:r>
            <a:endParaRPr lang="en-ID" dirty="0"/>
          </a:p>
        </p:txBody>
      </p:sp>
      <p:sp>
        <p:nvSpPr>
          <p:cNvPr id="6" name="Picture Placeholder 5">
            <a:extLst>
              <a:ext uri="{FF2B5EF4-FFF2-40B4-BE49-F238E27FC236}">
                <a16:creationId xmlns:a16="http://schemas.microsoft.com/office/drawing/2014/main" id="{1CDEB065-BE89-3D91-17A6-55B54A05854D}"/>
              </a:ext>
            </a:extLst>
          </p:cNvPr>
          <p:cNvSpPr>
            <a:spLocks noGrp="1"/>
          </p:cNvSpPr>
          <p:nvPr>
            <p:ph type="pic" sz="quarter" idx="12"/>
          </p:nvPr>
        </p:nvSpPr>
        <p:spPr>
          <a:xfrm>
            <a:off x="587375" y="584200"/>
            <a:ext cx="3492500" cy="5689600"/>
          </a:xfrm>
        </p:spPr>
        <p:txBody>
          <a:bodyPr/>
          <a:lstStyle/>
          <a:p>
            <a:endParaRPr lang="en-ID"/>
          </a:p>
        </p:txBody>
      </p:sp>
      <p:sp>
        <p:nvSpPr>
          <p:cNvPr id="13" name="Text Placeholder 7">
            <a:extLst>
              <a:ext uri="{FF2B5EF4-FFF2-40B4-BE49-F238E27FC236}">
                <a16:creationId xmlns:a16="http://schemas.microsoft.com/office/drawing/2014/main" id="{6873FB4D-3191-8151-C064-9EECD7441760}"/>
              </a:ext>
            </a:extLst>
          </p:cNvPr>
          <p:cNvSpPr>
            <a:spLocks noGrp="1"/>
          </p:cNvSpPr>
          <p:nvPr>
            <p:ph type="body" sz="quarter" idx="15"/>
          </p:nvPr>
        </p:nvSpPr>
        <p:spPr>
          <a:xfrm>
            <a:off x="4445634" y="2339801"/>
            <a:ext cx="7014523" cy="3933999"/>
          </a:xfrm>
        </p:spPr>
        <p:txBody>
          <a:bodyPr>
            <a:noAutofit/>
          </a:bodyPr>
          <a:lstStyle>
            <a:lvl1pP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14" name="Text Placeholder 6">
            <a:extLst>
              <a:ext uri="{FF2B5EF4-FFF2-40B4-BE49-F238E27FC236}">
                <a16:creationId xmlns:a16="http://schemas.microsoft.com/office/drawing/2014/main" id="{FF0670D4-0039-A043-64E8-E076E96B2F3B}"/>
              </a:ext>
            </a:extLst>
          </p:cNvPr>
          <p:cNvSpPr>
            <a:spLocks noGrp="1"/>
          </p:cNvSpPr>
          <p:nvPr>
            <p:ph type="body" sz="quarter" idx="17"/>
          </p:nvPr>
        </p:nvSpPr>
        <p:spPr>
          <a:xfrm>
            <a:off x="4445634" y="1935882"/>
            <a:ext cx="7014523" cy="369600"/>
          </a:xfrm>
        </p:spPr>
        <p:txBody>
          <a:bodyPr anchor="ctr">
            <a:noAutofit/>
          </a:bodyPr>
          <a:lstStyle>
            <a:lvl1pPr>
              <a:lnSpc>
                <a:spcPct val="100000"/>
              </a:lnSpc>
              <a:spcBef>
                <a:spcPts val="0"/>
              </a:spcBef>
              <a:defRPr sz="1800" b="1"/>
            </a:lvl1pPr>
          </a:lstStyle>
          <a:p>
            <a:pPr lvl="0"/>
            <a:r>
              <a:rPr lang="en-US" dirty="0"/>
              <a:t>Click to edit Master text styles</a:t>
            </a:r>
          </a:p>
        </p:txBody>
      </p:sp>
    </p:spTree>
    <p:extLst>
      <p:ext uri="{BB962C8B-B14F-4D97-AF65-F5344CB8AC3E}">
        <p14:creationId xmlns:p14="http://schemas.microsoft.com/office/powerpoint/2010/main" val="24775196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 Text Box T20V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007C1-A2D2-F1A6-D730-4F0C404CBFDC}"/>
              </a:ext>
            </a:extLst>
          </p:cNvPr>
          <p:cNvSpPr>
            <a:spLocks noGrp="1"/>
          </p:cNvSpPr>
          <p:nvPr>
            <p:ph type="title"/>
          </p:nvPr>
        </p:nvSpPr>
        <p:spPr>
          <a:xfrm>
            <a:off x="599020" y="3724275"/>
            <a:ext cx="5140800" cy="2549962"/>
          </a:xfrm>
        </p:spPr>
        <p:txBody>
          <a:bodyPr anchor="t">
            <a:noAutofit/>
          </a:body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26CDCB85-C1AE-389B-180B-F0755C7558F6}"/>
              </a:ext>
            </a:extLst>
          </p:cNvPr>
          <p:cNvSpPr>
            <a:spLocks noGrp="1"/>
          </p:cNvSpPr>
          <p:nvPr>
            <p:ph type="ftr" sz="quarter" idx="10"/>
          </p:nvPr>
        </p:nvSpPr>
        <p:spPr/>
        <p:txBody>
          <a:bodyPr/>
          <a:lstStyle>
            <a:lvl1pPr>
              <a:defRPr sz="1400"/>
            </a:lvl1pPr>
          </a:lstStyle>
          <a:p>
            <a:r>
              <a:rPr lang="en-ID"/>
              <a:t>PRINCIPLE OF CRYPTOGRAPHY</a:t>
            </a:r>
            <a:endParaRPr lang="en-ID" dirty="0"/>
          </a:p>
        </p:txBody>
      </p:sp>
      <p:sp>
        <p:nvSpPr>
          <p:cNvPr id="11" name="Picture Placeholder 5">
            <a:extLst>
              <a:ext uri="{FF2B5EF4-FFF2-40B4-BE49-F238E27FC236}">
                <a16:creationId xmlns:a16="http://schemas.microsoft.com/office/drawing/2014/main" id="{5E5AE0EA-E418-F652-0112-3BBECBF9F31B}"/>
              </a:ext>
            </a:extLst>
          </p:cNvPr>
          <p:cNvSpPr>
            <a:spLocks noGrp="1"/>
          </p:cNvSpPr>
          <p:nvPr>
            <p:ph type="pic" sz="quarter" idx="13"/>
          </p:nvPr>
        </p:nvSpPr>
        <p:spPr>
          <a:xfrm>
            <a:off x="4389864" y="596463"/>
            <a:ext cx="3279453" cy="2832538"/>
          </a:xfrm>
        </p:spPr>
        <p:txBody>
          <a:bodyPr/>
          <a:lstStyle/>
          <a:p>
            <a:endParaRPr lang="en-ID"/>
          </a:p>
        </p:txBody>
      </p:sp>
      <p:sp>
        <p:nvSpPr>
          <p:cNvPr id="5" name="Picture Placeholder 5">
            <a:extLst>
              <a:ext uri="{FF2B5EF4-FFF2-40B4-BE49-F238E27FC236}">
                <a16:creationId xmlns:a16="http://schemas.microsoft.com/office/drawing/2014/main" id="{A7ED85CF-BEC5-15F1-62CF-8326B6EF318C}"/>
              </a:ext>
            </a:extLst>
          </p:cNvPr>
          <p:cNvSpPr>
            <a:spLocks noGrp="1"/>
          </p:cNvSpPr>
          <p:nvPr>
            <p:ph type="pic" sz="quarter" idx="17"/>
          </p:nvPr>
        </p:nvSpPr>
        <p:spPr>
          <a:xfrm>
            <a:off x="8180710" y="596463"/>
            <a:ext cx="3279453" cy="2832538"/>
          </a:xfrm>
        </p:spPr>
        <p:txBody>
          <a:bodyPr/>
          <a:lstStyle/>
          <a:p>
            <a:endParaRPr lang="en-ID"/>
          </a:p>
        </p:txBody>
      </p:sp>
      <p:sp>
        <p:nvSpPr>
          <p:cNvPr id="8" name="Picture Placeholder 5">
            <a:extLst>
              <a:ext uri="{FF2B5EF4-FFF2-40B4-BE49-F238E27FC236}">
                <a16:creationId xmlns:a16="http://schemas.microsoft.com/office/drawing/2014/main" id="{30C6ED5E-424B-D5DA-A879-D025C9ADAAEE}"/>
              </a:ext>
            </a:extLst>
          </p:cNvPr>
          <p:cNvSpPr>
            <a:spLocks noGrp="1"/>
          </p:cNvSpPr>
          <p:nvPr>
            <p:ph type="pic" sz="quarter" idx="18"/>
          </p:nvPr>
        </p:nvSpPr>
        <p:spPr>
          <a:xfrm>
            <a:off x="599018" y="596463"/>
            <a:ext cx="3279453" cy="2832538"/>
          </a:xfrm>
        </p:spPr>
        <p:txBody>
          <a:bodyPr/>
          <a:lstStyle/>
          <a:p>
            <a:endParaRPr lang="en-ID"/>
          </a:p>
        </p:txBody>
      </p:sp>
      <p:sp>
        <p:nvSpPr>
          <p:cNvPr id="18" name="Text Placeholder 7">
            <a:extLst>
              <a:ext uri="{FF2B5EF4-FFF2-40B4-BE49-F238E27FC236}">
                <a16:creationId xmlns:a16="http://schemas.microsoft.com/office/drawing/2014/main" id="{0A71C7C2-73FB-2D78-6ABE-C37B2354D666}"/>
              </a:ext>
            </a:extLst>
          </p:cNvPr>
          <p:cNvSpPr>
            <a:spLocks noGrp="1"/>
          </p:cNvSpPr>
          <p:nvPr>
            <p:ph type="body" sz="quarter" idx="19"/>
          </p:nvPr>
        </p:nvSpPr>
        <p:spPr>
          <a:xfrm>
            <a:off x="6096000" y="4128194"/>
            <a:ext cx="5139174" cy="2146044"/>
          </a:xfrm>
        </p:spPr>
        <p:txBody>
          <a:bodyPr>
            <a:noAutofit/>
          </a:bodyPr>
          <a:lstStyle>
            <a:lvl1pP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19" name="Text Placeholder 6">
            <a:extLst>
              <a:ext uri="{FF2B5EF4-FFF2-40B4-BE49-F238E27FC236}">
                <a16:creationId xmlns:a16="http://schemas.microsoft.com/office/drawing/2014/main" id="{54CF75B1-5A69-01B6-2D5A-143528AD52A4}"/>
              </a:ext>
            </a:extLst>
          </p:cNvPr>
          <p:cNvSpPr>
            <a:spLocks noGrp="1"/>
          </p:cNvSpPr>
          <p:nvPr>
            <p:ph type="body" sz="quarter" idx="20"/>
          </p:nvPr>
        </p:nvSpPr>
        <p:spPr>
          <a:xfrm>
            <a:off x="6096000" y="3724274"/>
            <a:ext cx="5139174" cy="369600"/>
          </a:xfrm>
        </p:spPr>
        <p:txBody>
          <a:bodyPr anchor="b">
            <a:noAutofit/>
          </a:bodyPr>
          <a:lstStyle>
            <a:lvl1pPr>
              <a:lnSpc>
                <a:spcPct val="100000"/>
              </a:lnSpc>
              <a:spcBef>
                <a:spcPts val="0"/>
              </a:spcBef>
              <a:defRPr sz="1800" b="1"/>
            </a:lvl1pPr>
          </a:lstStyle>
          <a:p>
            <a:pPr lvl="0"/>
            <a:r>
              <a:rPr lang="en-US" dirty="0"/>
              <a:t>Click to edit Master text styles</a:t>
            </a:r>
          </a:p>
        </p:txBody>
      </p:sp>
    </p:spTree>
    <p:extLst>
      <p:ext uri="{BB962C8B-B14F-4D97-AF65-F5344CB8AC3E}">
        <p14:creationId xmlns:p14="http://schemas.microsoft.com/office/powerpoint/2010/main" val="2825897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12CD0-A8F9-620B-4E6A-ECCBA4A7EF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1A64E0-A352-AA50-3217-C57927C376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55593F-2FE5-4A35-FA19-98F562002C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AC431FC-75A8-DE9F-0674-78F371813BD5}"/>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7DDF0C36-22B8-E783-EF7F-1445E17B82A6}"/>
              </a:ext>
            </a:extLst>
          </p:cNvPr>
          <p:cNvSpPr>
            <a:spLocks noGrp="1"/>
          </p:cNvSpPr>
          <p:nvPr>
            <p:ph type="ftr" sz="quarter" idx="11"/>
          </p:nvPr>
        </p:nvSpPr>
        <p:spPr/>
        <p:txBody>
          <a:bodyPr/>
          <a:lstStyle/>
          <a:p>
            <a:r>
              <a:rPr lang="en-GB"/>
              <a:t>PRINCIPLE OF CRYPTOGRAPHY</a:t>
            </a:r>
          </a:p>
        </p:txBody>
      </p:sp>
      <p:sp>
        <p:nvSpPr>
          <p:cNvPr id="7" name="Slide Number Placeholder 6">
            <a:extLst>
              <a:ext uri="{FF2B5EF4-FFF2-40B4-BE49-F238E27FC236}">
                <a16:creationId xmlns:a16="http://schemas.microsoft.com/office/drawing/2014/main" id="{EBB4F3CA-A5ED-367A-449E-91FBCFFD0095}"/>
              </a:ext>
            </a:extLst>
          </p:cNvPr>
          <p:cNvSpPr>
            <a:spLocks noGrp="1"/>
          </p:cNvSpPr>
          <p:nvPr>
            <p:ph type="sldNum" sz="quarter" idx="12"/>
          </p:nvPr>
        </p:nvSpPr>
        <p:spPr/>
        <p:txBody>
          <a:bodyPr/>
          <a:lstStyle/>
          <a:p>
            <a:fld id="{1CAAB43E-222F-4C92-927C-02E2B61225C2}" type="slidenum">
              <a:rPr lang="en-GB" smtClean="0"/>
              <a:t>‹#›</a:t>
            </a:fld>
            <a:endParaRPr lang="en-GB"/>
          </a:p>
        </p:txBody>
      </p:sp>
    </p:spTree>
    <p:extLst>
      <p:ext uri="{BB962C8B-B14F-4D97-AF65-F5344CB8AC3E}">
        <p14:creationId xmlns:p14="http://schemas.microsoft.com/office/powerpoint/2010/main" val="1401916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 Text Box T20V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07BE-2E01-93C2-881C-035E1AEEA139}"/>
              </a:ext>
            </a:extLst>
          </p:cNvPr>
          <p:cNvSpPr>
            <a:spLocks noGrp="1"/>
          </p:cNvSpPr>
          <p:nvPr>
            <p:ph type="title"/>
          </p:nvPr>
        </p:nvSpPr>
        <p:spPr>
          <a:xfrm>
            <a:off x="4445634" y="584199"/>
            <a:ext cx="1650365" cy="5689601"/>
          </a:xfrm>
        </p:spPr>
        <p:txBody>
          <a:bodyPr vert="vert270" anchor="ctr">
            <a:noAutofit/>
          </a:bodyPr>
          <a:lstStyle>
            <a:lvl1pPr algn="ctr">
              <a:defRPr/>
            </a:lvl1p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25844A2B-1547-1655-29B9-2804D5FE372A}"/>
              </a:ext>
            </a:extLst>
          </p:cNvPr>
          <p:cNvSpPr>
            <a:spLocks noGrp="1"/>
          </p:cNvSpPr>
          <p:nvPr>
            <p:ph type="ftr" sz="quarter" idx="10"/>
          </p:nvPr>
        </p:nvSpPr>
        <p:spPr/>
        <p:txBody>
          <a:bodyPr/>
          <a:lstStyle>
            <a:lvl1pPr>
              <a:defRPr sz="1400"/>
            </a:lvl1pPr>
          </a:lstStyle>
          <a:p>
            <a:r>
              <a:rPr lang="en-ID"/>
              <a:t>PRINCIPLE OF CRYPTOGRAPHY</a:t>
            </a:r>
            <a:endParaRPr lang="en-ID" dirty="0"/>
          </a:p>
        </p:txBody>
      </p:sp>
      <p:sp>
        <p:nvSpPr>
          <p:cNvPr id="6" name="Picture Placeholder 5">
            <a:extLst>
              <a:ext uri="{FF2B5EF4-FFF2-40B4-BE49-F238E27FC236}">
                <a16:creationId xmlns:a16="http://schemas.microsoft.com/office/drawing/2014/main" id="{DEEB0609-9FA3-D912-5F69-9CD9658CA1C5}"/>
              </a:ext>
            </a:extLst>
          </p:cNvPr>
          <p:cNvSpPr>
            <a:spLocks noGrp="1"/>
          </p:cNvSpPr>
          <p:nvPr>
            <p:ph type="pic" sz="quarter" idx="12"/>
          </p:nvPr>
        </p:nvSpPr>
        <p:spPr>
          <a:xfrm>
            <a:off x="599017" y="1150559"/>
            <a:ext cx="3480858" cy="4556882"/>
          </a:xfrm>
        </p:spPr>
        <p:txBody>
          <a:bodyPr/>
          <a:lstStyle/>
          <a:p>
            <a:endParaRPr lang="en-ID"/>
          </a:p>
        </p:txBody>
      </p:sp>
      <p:sp>
        <p:nvSpPr>
          <p:cNvPr id="14" name="Text Placeholder 7">
            <a:extLst>
              <a:ext uri="{FF2B5EF4-FFF2-40B4-BE49-F238E27FC236}">
                <a16:creationId xmlns:a16="http://schemas.microsoft.com/office/drawing/2014/main" id="{87E3A761-DD88-1A4D-D287-EAB395AECBA1}"/>
              </a:ext>
            </a:extLst>
          </p:cNvPr>
          <p:cNvSpPr>
            <a:spLocks noGrp="1"/>
          </p:cNvSpPr>
          <p:nvPr>
            <p:ph type="body" sz="quarter" idx="19"/>
          </p:nvPr>
        </p:nvSpPr>
        <p:spPr>
          <a:xfrm>
            <a:off x="6480173" y="1554478"/>
            <a:ext cx="4979990" cy="4152963"/>
          </a:xfrm>
        </p:spPr>
        <p:txBody>
          <a:bodyPr>
            <a:noAutofit/>
          </a:bodyPr>
          <a:lstStyle>
            <a:lvl1pP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15" name="Text Placeholder 6">
            <a:extLst>
              <a:ext uri="{FF2B5EF4-FFF2-40B4-BE49-F238E27FC236}">
                <a16:creationId xmlns:a16="http://schemas.microsoft.com/office/drawing/2014/main" id="{0DBEB85F-9F20-B58A-98E3-68DFAED6E49B}"/>
              </a:ext>
            </a:extLst>
          </p:cNvPr>
          <p:cNvSpPr>
            <a:spLocks noGrp="1"/>
          </p:cNvSpPr>
          <p:nvPr>
            <p:ph type="body" sz="quarter" idx="20"/>
          </p:nvPr>
        </p:nvSpPr>
        <p:spPr>
          <a:xfrm>
            <a:off x="6480173" y="1150559"/>
            <a:ext cx="4979990" cy="369600"/>
          </a:xfrm>
        </p:spPr>
        <p:txBody>
          <a:bodyPr anchor="b">
            <a:noAutofit/>
          </a:bodyPr>
          <a:lstStyle>
            <a:lvl1pPr>
              <a:lnSpc>
                <a:spcPct val="100000"/>
              </a:lnSpc>
              <a:spcBef>
                <a:spcPts val="0"/>
              </a:spcBef>
              <a:defRPr sz="1800" b="1"/>
            </a:lvl1pPr>
          </a:lstStyle>
          <a:p>
            <a:pPr lvl="0"/>
            <a:r>
              <a:rPr lang="en-US" dirty="0"/>
              <a:t>Click to edit Master text styles</a:t>
            </a:r>
          </a:p>
        </p:txBody>
      </p:sp>
    </p:spTree>
    <p:extLst>
      <p:ext uri="{BB962C8B-B14F-4D97-AF65-F5344CB8AC3E}">
        <p14:creationId xmlns:p14="http://schemas.microsoft.com/office/powerpoint/2010/main" val="30507863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 Text Box T20V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07BE-2E01-93C2-881C-035E1AEEA139}"/>
              </a:ext>
            </a:extLst>
          </p:cNvPr>
          <p:cNvSpPr>
            <a:spLocks noGrp="1"/>
          </p:cNvSpPr>
          <p:nvPr>
            <p:ph type="title"/>
          </p:nvPr>
        </p:nvSpPr>
        <p:spPr>
          <a:xfrm>
            <a:off x="6461760" y="584200"/>
            <a:ext cx="4998403" cy="1855857"/>
          </a:xfrm>
        </p:spPr>
        <p:txBody>
          <a:bodyPr anchor="b">
            <a:noAutofit/>
          </a:bodyPr>
          <a:lstStyle>
            <a:lvl1pPr algn="l">
              <a:defRPr/>
            </a:lvl1p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25844A2B-1547-1655-29B9-2804D5FE372A}"/>
              </a:ext>
            </a:extLst>
          </p:cNvPr>
          <p:cNvSpPr>
            <a:spLocks noGrp="1"/>
          </p:cNvSpPr>
          <p:nvPr>
            <p:ph type="ftr" sz="quarter" idx="10"/>
          </p:nvPr>
        </p:nvSpPr>
        <p:spPr/>
        <p:txBody>
          <a:bodyPr/>
          <a:lstStyle>
            <a:lvl1pPr>
              <a:defRPr sz="1400"/>
            </a:lvl1pPr>
          </a:lstStyle>
          <a:p>
            <a:r>
              <a:rPr lang="en-ID"/>
              <a:t>PRINCIPLE OF CRYPTOGRAPHY</a:t>
            </a:r>
            <a:endParaRPr lang="en-ID" dirty="0"/>
          </a:p>
        </p:txBody>
      </p:sp>
      <p:sp>
        <p:nvSpPr>
          <p:cNvPr id="6" name="Picture Placeholder 5">
            <a:extLst>
              <a:ext uri="{FF2B5EF4-FFF2-40B4-BE49-F238E27FC236}">
                <a16:creationId xmlns:a16="http://schemas.microsoft.com/office/drawing/2014/main" id="{DEEB0609-9FA3-D912-5F69-9CD9658CA1C5}"/>
              </a:ext>
            </a:extLst>
          </p:cNvPr>
          <p:cNvSpPr>
            <a:spLocks noGrp="1"/>
          </p:cNvSpPr>
          <p:nvPr>
            <p:ph type="pic" sz="quarter" idx="12"/>
          </p:nvPr>
        </p:nvSpPr>
        <p:spPr>
          <a:xfrm>
            <a:off x="584200" y="584200"/>
            <a:ext cx="5511800" cy="5689600"/>
          </a:xfrm>
        </p:spPr>
        <p:txBody>
          <a:bodyPr/>
          <a:lstStyle/>
          <a:p>
            <a:endParaRPr lang="en-ID" dirty="0"/>
          </a:p>
        </p:txBody>
      </p:sp>
      <p:sp>
        <p:nvSpPr>
          <p:cNvPr id="8" name="Text Placeholder 7">
            <a:extLst>
              <a:ext uri="{FF2B5EF4-FFF2-40B4-BE49-F238E27FC236}">
                <a16:creationId xmlns:a16="http://schemas.microsoft.com/office/drawing/2014/main" id="{21A2439D-33F0-4626-5731-8FB5D5295A2D}"/>
              </a:ext>
            </a:extLst>
          </p:cNvPr>
          <p:cNvSpPr>
            <a:spLocks noGrp="1"/>
          </p:cNvSpPr>
          <p:nvPr>
            <p:ph type="body" sz="quarter" idx="13"/>
          </p:nvPr>
        </p:nvSpPr>
        <p:spPr>
          <a:xfrm>
            <a:off x="6461760" y="2878789"/>
            <a:ext cx="4998403" cy="3395010"/>
          </a:xfrm>
        </p:spPr>
        <p:txBody>
          <a:bodyPr>
            <a:noAutofit/>
          </a:bodyPr>
          <a:lstStyle>
            <a:lvl1pPr>
              <a:lnSpc>
                <a:spcPct val="100000"/>
              </a:lnSpc>
              <a:spcBef>
                <a:spcPts val="0"/>
              </a:spcBef>
              <a:defRPr sz="1600"/>
            </a:lvl1pPr>
          </a:lstStyle>
          <a:p>
            <a:pPr lvl="0"/>
            <a:r>
              <a:rPr lang="en-US" dirty="0"/>
              <a:t>Click to edit Master text styles</a:t>
            </a:r>
          </a:p>
        </p:txBody>
      </p:sp>
      <p:sp>
        <p:nvSpPr>
          <p:cNvPr id="7" name="Text Placeholder 6">
            <a:extLst>
              <a:ext uri="{FF2B5EF4-FFF2-40B4-BE49-F238E27FC236}">
                <a16:creationId xmlns:a16="http://schemas.microsoft.com/office/drawing/2014/main" id="{089F0EDF-ED0D-7DF6-3D16-36E44C839E58}"/>
              </a:ext>
            </a:extLst>
          </p:cNvPr>
          <p:cNvSpPr>
            <a:spLocks noGrp="1"/>
          </p:cNvSpPr>
          <p:nvPr>
            <p:ph type="body" sz="quarter" idx="14"/>
          </p:nvPr>
        </p:nvSpPr>
        <p:spPr>
          <a:xfrm>
            <a:off x="6461760" y="2474023"/>
            <a:ext cx="4998403" cy="370800"/>
          </a:xfrm>
        </p:spPr>
        <p:txBody>
          <a:bodyPr anchor="b">
            <a:noAutofit/>
          </a:bodyPr>
          <a:lstStyle>
            <a:lvl1pPr>
              <a:lnSpc>
                <a:spcPct val="100000"/>
              </a:lnSpc>
              <a:spcBef>
                <a:spcPts val="0"/>
              </a:spcBef>
              <a:defRPr sz="1800" b="1"/>
            </a:lvl1pPr>
          </a:lstStyle>
          <a:p>
            <a:pPr lvl="0"/>
            <a:r>
              <a:rPr lang="en-US" dirty="0"/>
              <a:t>Click to edit Master text styles</a:t>
            </a:r>
          </a:p>
        </p:txBody>
      </p:sp>
    </p:spTree>
    <p:extLst>
      <p:ext uri="{BB962C8B-B14F-4D97-AF65-F5344CB8AC3E}">
        <p14:creationId xmlns:p14="http://schemas.microsoft.com/office/powerpoint/2010/main" val="32065226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 Text Box T20V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D8E67-9FD7-A8F8-75F6-2FF3CD0DE168}"/>
              </a:ext>
            </a:extLst>
          </p:cNvPr>
          <p:cNvSpPr>
            <a:spLocks noGrp="1"/>
          </p:cNvSpPr>
          <p:nvPr>
            <p:ph type="title"/>
          </p:nvPr>
        </p:nvSpPr>
        <p:spPr>
          <a:xfrm>
            <a:off x="587375" y="578148"/>
            <a:ext cx="5508625" cy="1222077"/>
          </a:xfrm>
        </p:spPr>
        <p:txBody>
          <a:bodyPr anchor="b">
            <a:noAutofit/>
          </a:bodyPr>
          <a:lstStyle>
            <a:lvl1pPr algn="l">
              <a:defRPr/>
            </a:lvl1p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E2EFFE8E-6F6C-1E23-79C9-808201616E4C}"/>
              </a:ext>
            </a:extLst>
          </p:cNvPr>
          <p:cNvSpPr>
            <a:spLocks noGrp="1"/>
          </p:cNvSpPr>
          <p:nvPr>
            <p:ph type="ftr" sz="quarter" idx="10"/>
          </p:nvPr>
        </p:nvSpPr>
        <p:spPr/>
        <p:txBody>
          <a:bodyPr/>
          <a:lstStyle/>
          <a:p>
            <a:r>
              <a:rPr lang="en-ID"/>
              <a:t>PRINCIPLE OF CRYPTOGRAPHY</a:t>
            </a:r>
            <a:endParaRPr lang="en-ID" dirty="0"/>
          </a:p>
        </p:txBody>
      </p:sp>
      <p:sp>
        <p:nvSpPr>
          <p:cNvPr id="9" name="Text Placeholder 7">
            <a:extLst>
              <a:ext uri="{FF2B5EF4-FFF2-40B4-BE49-F238E27FC236}">
                <a16:creationId xmlns:a16="http://schemas.microsoft.com/office/drawing/2014/main" id="{7F44B7A2-957C-93E8-8209-7EE97327682B}"/>
              </a:ext>
            </a:extLst>
          </p:cNvPr>
          <p:cNvSpPr>
            <a:spLocks noGrp="1"/>
          </p:cNvSpPr>
          <p:nvPr>
            <p:ph type="body" sz="quarter" idx="24"/>
          </p:nvPr>
        </p:nvSpPr>
        <p:spPr>
          <a:xfrm>
            <a:off x="584200" y="2241723"/>
            <a:ext cx="5508625" cy="815928"/>
          </a:xfrm>
        </p:spPr>
        <p:txBody>
          <a:bodyPr>
            <a:noAutofit/>
          </a:bodyPr>
          <a:lstStyle>
            <a:lvl1pPr>
              <a:lnSpc>
                <a:spcPct val="100000"/>
              </a:lnSpc>
              <a:spcBef>
                <a:spcPts val="0"/>
              </a:spcBef>
              <a:defRPr sz="1600"/>
            </a:lvl1pPr>
          </a:lstStyle>
          <a:p>
            <a:pPr lvl="0"/>
            <a:r>
              <a:rPr lang="en-US" dirty="0"/>
              <a:t>Click to edit Master text styles</a:t>
            </a:r>
          </a:p>
        </p:txBody>
      </p:sp>
      <p:sp>
        <p:nvSpPr>
          <p:cNvPr id="10" name="Text Placeholder 9">
            <a:extLst>
              <a:ext uri="{FF2B5EF4-FFF2-40B4-BE49-F238E27FC236}">
                <a16:creationId xmlns:a16="http://schemas.microsoft.com/office/drawing/2014/main" id="{A7F51D89-C7C9-35E8-B687-68AAC511FEDB}"/>
              </a:ext>
            </a:extLst>
          </p:cNvPr>
          <p:cNvSpPr>
            <a:spLocks noGrp="1"/>
          </p:cNvSpPr>
          <p:nvPr>
            <p:ph type="body" sz="quarter" idx="25"/>
          </p:nvPr>
        </p:nvSpPr>
        <p:spPr>
          <a:xfrm>
            <a:off x="587375" y="1835574"/>
            <a:ext cx="5508625" cy="370800"/>
          </a:xfrm>
        </p:spPr>
        <p:txBody>
          <a:bodyPr anchor="ctr">
            <a:noAutofit/>
          </a:bodyPr>
          <a:lstStyle>
            <a:lvl1pPr>
              <a:lnSpc>
                <a:spcPct val="100000"/>
              </a:lnSpc>
              <a:spcBef>
                <a:spcPts val="0"/>
              </a:spcBef>
              <a:defRPr sz="1800" b="1"/>
            </a:lvl1pPr>
          </a:lstStyle>
          <a:p>
            <a:pPr lvl="0"/>
            <a:r>
              <a:rPr lang="en-US" dirty="0"/>
              <a:t>Click to edit Master text styles</a:t>
            </a:r>
          </a:p>
        </p:txBody>
      </p:sp>
      <p:sp>
        <p:nvSpPr>
          <p:cNvPr id="8" name="Picture Placeholder 5">
            <a:extLst>
              <a:ext uri="{FF2B5EF4-FFF2-40B4-BE49-F238E27FC236}">
                <a16:creationId xmlns:a16="http://schemas.microsoft.com/office/drawing/2014/main" id="{254B69B1-46F8-4EE3-2769-27D7BB2C74FA}"/>
              </a:ext>
            </a:extLst>
          </p:cNvPr>
          <p:cNvSpPr>
            <a:spLocks noGrp="1"/>
          </p:cNvSpPr>
          <p:nvPr>
            <p:ph type="pic" sz="quarter" idx="13"/>
          </p:nvPr>
        </p:nvSpPr>
        <p:spPr>
          <a:xfrm>
            <a:off x="4350649" y="3429000"/>
            <a:ext cx="3348038" cy="2832538"/>
          </a:xfrm>
        </p:spPr>
        <p:txBody>
          <a:bodyPr/>
          <a:lstStyle/>
          <a:p>
            <a:endParaRPr lang="en-ID"/>
          </a:p>
        </p:txBody>
      </p:sp>
      <p:sp>
        <p:nvSpPr>
          <p:cNvPr id="11" name="Picture Placeholder 5">
            <a:extLst>
              <a:ext uri="{FF2B5EF4-FFF2-40B4-BE49-F238E27FC236}">
                <a16:creationId xmlns:a16="http://schemas.microsoft.com/office/drawing/2014/main" id="{60EE32E6-020E-2EA6-0E4A-ACC9A5124ED4}"/>
              </a:ext>
            </a:extLst>
          </p:cNvPr>
          <p:cNvSpPr>
            <a:spLocks noGrp="1"/>
          </p:cNvSpPr>
          <p:nvPr>
            <p:ph type="pic" sz="quarter" idx="17"/>
          </p:nvPr>
        </p:nvSpPr>
        <p:spPr>
          <a:xfrm>
            <a:off x="8112126" y="584200"/>
            <a:ext cx="3348038" cy="5677338"/>
          </a:xfrm>
        </p:spPr>
        <p:txBody>
          <a:bodyPr/>
          <a:lstStyle/>
          <a:p>
            <a:endParaRPr lang="en-ID"/>
          </a:p>
        </p:txBody>
      </p:sp>
      <p:sp>
        <p:nvSpPr>
          <p:cNvPr id="12" name="Picture Placeholder 5">
            <a:extLst>
              <a:ext uri="{FF2B5EF4-FFF2-40B4-BE49-F238E27FC236}">
                <a16:creationId xmlns:a16="http://schemas.microsoft.com/office/drawing/2014/main" id="{61E56390-07F6-777F-3A8D-7CA44307437A}"/>
              </a:ext>
            </a:extLst>
          </p:cNvPr>
          <p:cNvSpPr>
            <a:spLocks noGrp="1"/>
          </p:cNvSpPr>
          <p:nvPr>
            <p:ph type="pic" sz="quarter" idx="18"/>
          </p:nvPr>
        </p:nvSpPr>
        <p:spPr>
          <a:xfrm>
            <a:off x="589172" y="3429000"/>
            <a:ext cx="3348038" cy="2832538"/>
          </a:xfrm>
        </p:spPr>
        <p:txBody>
          <a:bodyPr/>
          <a:lstStyle/>
          <a:p>
            <a:endParaRPr lang="en-ID"/>
          </a:p>
        </p:txBody>
      </p:sp>
    </p:spTree>
    <p:extLst>
      <p:ext uri="{BB962C8B-B14F-4D97-AF65-F5344CB8AC3E}">
        <p14:creationId xmlns:p14="http://schemas.microsoft.com/office/powerpoint/2010/main" val="41481754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 Text Box T20V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FB309-9F80-5BE3-F82C-91733414C47B}"/>
              </a:ext>
            </a:extLst>
          </p:cNvPr>
          <p:cNvSpPr>
            <a:spLocks noGrp="1"/>
          </p:cNvSpPr>
          <p:nvPr>
            <p:ph type="title"/>
          </p:nvPr>
        </p:nvSpPr>
        <p:spPr>
          <a:xfrm>
            <a:off x="599017" y="3793682"/>
            <a:ext cx="3480858" cy="2480118"/>
          </a:xfrm>
        </p:spPr>
        <p:txBody>
          <a:bodyPr anchor="t">
            <a:noAutofit/>
          </a:body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21A27C05-E3B0-EFC4-2286-5860D4A1ACF4}"/>
              </a:ext>
            </a:extLst>
          </p:cNvPr>
          <p:cNvSpPr>
            <a:spLocks noGrp="1"/>
          </p:cNvSpPr>
          <p:nvPr>
            <p:ph type="ftr" sz="quarter" idx="10"/>
          </p:nvPr>
        </p:nvSpPr>
        <p:spPr/>
        <p:txBody>
          <a:bodyPr/>
          <a:lstStyle>
            <a:lvl1pPr>
              <a:defRPr sz="1400"/>
            </a:lvl1pPr>
          </a:lstStyle>
          <a:p>
            <a:r>
              <a:rPr lang="en-ID"/>
              <a:t>PRINCIPLE OF CRYPTOGRAPHY</a:t>
            </a:r>
            <a:endParaRPr lang="en-ID" dirty="0"/>
          </a:p>
        </p:txBody>
      </p:sp>
      <p:sp>
        <p:nvSpPr>
          <p:cNvPr id="6" name="Picture Placeholder 5">
            <a:extLst>
              <a:ext uri="{FF2B5EF4-FFF2-40B4-BE49-F238E27FC236}">
                <a16:creationId xmlns:a16="http://schemas.microsoft.com/office/drawing/2014/main" id="{054F23F8-6331-43CC-E76A-052E46B77548}"/>
              </a:ext>
            </a:extLst>
          </p:cNvPr>
          <p:cNvSpPr>
            <a:spLocks noGrp="1"/>
          </p:cNvSpPr>
          <p:nvPr>
            <p:ph type="pic" sz="quarter" idx="12"/>
          </p:nvPr>
        </p:nvSpPr>
        <p:spPr>
          <a:xfrm>
            <a:off x="584200" y="584200"/>
            <a:ext cx="4994450" cy="2844800"/>
          </a:xfrm>
        </p:spPr>
        <p:txBody>
          <a:bodyPr/>
          <a:lstStyle/>
          <a:p>
            <a:endParaRPr lang="en-ID" dirty="0"/>
          </a:p>
        </p:txBody>
      </p:sp>
      <p:sp>
        <p:nvSpPr>
          <p:cNvPr id="5" name="Picture Placeholder 5">
            <a:extLst>
              <a:ext uri="{FF2B5EF4-FFF2-40B4-BE49-F238E27FC236}">
                <a16:creationId xmlns:a16="http://schemas.microsoft.com/office/drawing/2014/main" id="{79263BE0-4D84-7BD4-D81B-B266C5C1C47B}"/>
              </a:ext>
            </a:extLst>
          </p:cNvPr>
          <p:cNvSpPr>
            <a:spLocks noGrp="1"/>
          </p:cNvSpPr>
          <p:nvPr>
            <p:ph type="pic" sz="quarter" idx="16"/>
          </p:nvPr>
        </p:nvSpPr>
        <p:spPr>
          <a:xfrm>
            <a:off x="6096000" y="584200"/>
            <a:ext cx="4994450" cy="2844800"/>
          </a:xfrm>
        </p:spPr>
        <p:txBody>
          <a:bodyPr/>
          <a:lstStyle/>
          <a:p>
            <a:endParaRPr lang="en-ID"/>
          </a:p>
        </p:txBody>
      </p:sp>
      <p:sp>
        <p:nvSpPr>
          <p:cNvPr id="15" name="Text Placeholder 7">
            <a:extLst>
              <a:ext uri="{FF2B5EF4-FFF2-40B4-BE49-F238E27FC236}">
                <a16:creationId xmlns:a16="http://schemas.microsoft.com/office/drawing/2014/main" id="{E5B9D621-1404-9D23-66C0-394A9905E510}"/>
              </a:ext>
            </a:extLst>
          </p:cNvPr>
          <p:cNvSpPr>
            <a:spLocks noGrp="1"/>
          </p:cNvSpPr>
          <p:nvPr>
            <p:ph type="body" sz="quarter" idx="19"/>
          </p:nvPr>
        </p:nvSpPr>
        <p:spPr>
          <a:xfrm>
            <a:off x="4445634" y="4197601"/>
            <a:ext cx="6644816" cy="2076199"/>
          </a:xfrm>
        </p:spPr>
        <p:txBody>
          <a:bodyPr>
            <a:noAutofit/>
          </a:bodyPr>
          <a:lstStyle>
            <a:lvl1pP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16" name="Text Placeholder 6">
            <a:extLst>
              <a:ext uri="{FF2B5EF4-FFF2-40B4-BE49-F238E27FC236}">
                <a16:creationId xmlns:a16="http://schemas.microsoft.com/office/drawing/2014/main" id="{3C11B87C-ADE1-5F3D-8204-B8C3AFBE3A04}"/>
              </a:ext>
            </a:extLst>
          </p:cNvPr>
          <p:cNvSpPr>
            <a:spLocks noGrp="1"/>
          </p:cNvSpPr>
          <p:nvPr>
            <p:ph type="body" sz="quarter" idx="20"/>
          </p:nvPr>
        </p:nvSpPr>
        <p:spPr>
          <a:xfrm>
            <a:off x="4445634" y="3793682"/>
            <a:ext cx="6644816" cy="369600"/>
          </a:xfrm>
        </p:spPr>
        <p:txBody>
          <a:bodyPr anchor="b">
            <a:noAutofit/>
          </a:bodyPr>
          <a:lstStyle>
            <a:lvl1pPr>
              <a:lnSpc>
                <a:spcPct val="100000"/>
              </a:lnSpc>
              <a:spcBef>
                <a:spcPts val="0"/>
              </a:spcBef>
              <a:defRPr sz="1800" b="1"/>
            </a:lvl1pPr>
          </a:lstStyle>
          <a:p>
            <a:pPr lvl="0"/>
            <a:r>
              <a:rPr lang="en-US" dirty="0"/>
              <a:t>Click to edit Master text styles</a:t>
            </a:r>
          </a:p>
        </p:txBody>
      </p:sp>
    </p:spTree>
    <p:extLst>
      <p:ext uri="{BB962C8B-B14F-4D97-AF65-F5344CB8AC3E}">
        <p14:creationId xmlns:p14="http://schemas.microsoft.com/office/powerpoint/2010/main" val="36176593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Text Boxes T21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007C1-A2D2-F1A6-D730-4F0C404CBFDC}"/>
              </a:ext>
            </a:extLst>
          </p:cNvPr>
          <p:cNvSpPr>
            <a:spLocks noGrp="1"/>
          </p:cNvSpPr>
          <p:nvPr>
            <p:ph type="title"/>
          </p:nvPr>
        </p:nvSpPr>
        <p:spPr>
          <a:xfrm>
            <a:off x="4260845" y="583762"/>
            <a:ext cx="5903917" cy="1363279"/>
          </a:xfrm>
        </p:spPr>
        <p:txBody>
          <a:bodyPr anchor="b">
            <a:noAutofit/>
          </a:bodyPr>
          <a:lstStyle>
            <a:lvl1pPr algn="r">
              <a:defRPr/>
            </a:lvl1p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26CDCB85-C1AE-389B-180B-F0755C7558F6}"/>
              </a:ext>
            </a:extLst>
          </p:cNvPr>
          <p:cNvSpPr>
            <a:spLocks noGrp="1"/>
          </p:cNvSpPr>
          <p:nvPr>
            <p:ph type="ftr" sz="quarter" idx="10"/>
          </p:nvPr>
        </p:nvSpPr>
        <p:spPr/>
        <p:txBody>
          <a:bodyPr/>
          <a:lstStyle>
            <a:lvl1pPr>
              <a:defRPr sz="1400"/>
            </a:lvl1pPr>
          </a:lstStyle>
          <a:p>
            <a:r>
              <a:rPr lang="en-ID"/>
              <a:t>PRINCIPLE OF CRYPTOGRAPHY</a:t>
            </a:r>
            <a:endParaRPr lang="en-ID" dirty="0"/>
          </a:p>
        </p:txBody>
      </p:sp>
      <p:sp>
        <p:nvSpPr>
          <p:cNvPr id="6" name="Picture Placeholder 5">
            <a:extLst>
              <a:ext uri="{FF2B5EF4-FFF2-40B4-BE49-F238E27FC236}">
                <a16:creationId xmlns:a16="http://schemas.microsoft.com/office/drawing/2014/main" id="{313D6F03-414F-3442-0C5B-EC8851378160}"/>
              </a:ext>
            </a:extLst>
          </p:cNvPr>
          <p:cNvSpPr>
            <a:spLocks noGrp="1"/>
          </p:cNvSpPr>
          <p:nvPr>
            <p:ph type="pic" sz="quarter" idx="12"/>
          </p:nvPr>
        </p:nvSpPr>
        <p:spPr>
          <a:xfrm>
            <a:off x="587375" y="583762"/>
            <a:ext cx="3307710" cy="2845238"/>
          </a:xfrm>
        </p:spPr>
        <p:txBody>
          <a:bodyPr/>
          <a:lstStyle/>
          <a:p>
            <a:endParaRPr lang="en-ID"/>
          </a:p>
        </p:txBody>
      </p:sp>
      <p:sp>
        <p:nvSpPr>
          <p:cNvPr id="15" name="Text Placeholder 7">
            <a:extLst>
              <a:ext uri="{FF2B5EF4-FFF2-40B4-BE49-F238E27FC236}">
                <a16:creationId xmlns:a16="http://schemas.microsoft.com/office/drawing/2014/main" id="{30F909D4-E12E-D857-5C0F-AC49137ECED0}"/>
              </a:ext>
            </a:extLst>
          </p:cNvPr>
          <p:cNvSpPr>
            <a:spLocks noGrp="1"/>
          </p:cNvSpPr>
          <p:nvPr>
            <p:ph type="body" sz="quarter" idx="19"/>
          </p:nvPr>
        </p:nvSpPr>
        <p:spPr>
          <a:xfrm>
            <a:off x="598648" y="4204262"/>
            <a:ext cx="5497351" cy="2069976"/>
          </a:xfrm>
        </p:spPr>
        <p:txBody>
          <a:bodyPr>
            <a:noAutofit/>
          </a:bodyPr>
          <a:lstStyle>
            <a:lvl1pP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16" name="Text Placeholder 6">
            <a:extLst>
              <a:ext uri="{FF2B5EF4-FFF2-40B4-BE49-F238E27FC236}">
                <a16:creationId xmlns:a16="http://schemas.microsoft.com/office/drawing/2014/main" id="{D9A7C6B9-F9E3-11CA-996C-1400E78E8C4A}"/>
              </a:ext>
            </a:extLst>
          </p:cNvPr>
          <p:cNvSpPr>
            <a:spLocks noGrp="1"/>
          </p:cNvSpPr>
          <p:nvPr>
            <p:ph type="body" sz="quarter" idx="20"/>
          </p:nvPr>
        </p:nvSpPr>
        <p:spPr>
          <a:xfrm>
            <a:off x="598648" y="3800342"/>
            <a:ext cx="5497351" cy="369600"/>
          </a:xfrm>
        </p:spPr>
        <p:txBody>
          <a:bodyPr anchor="b">
            <a:noAutofit/>
          </a:bodyPr>
          <a:lstStyle>
            <a:lvl1pPr>
              <a:lnSpc>
                <a:spcPct val="100000"/>
              </a:lnSpc>
              <a:spcBef>
                <a:spcPts val="0"/>
              </a:spcBef>
              <a:defRPr sz="1800" b="1"/>
            </a:lvl1pPr>
          </a:lstStyle>
          <a:p>
            <a:pPr lvl="0"/>
            <a:r>
              <a:rPr lang="en-US" dirty="0"/>
              <a:t>Click to edit Master text styles</a:t>
            </a:r>
          </a:p>
        </p:txBody>
      </p:sp>
      <p:sp>
        <p:nvSpPr>
          <p:cNvPr id="18" name="Text Placeholder 7">
            <a:extLst>
              <a:ext uri="{FF2B5EF4-FFF2-40B4-BE49-F238E27FC236}">
                <a16:creationId xmlns:a16="http://schemas.microsoft.com/office/drawing/2014/main" id="{2D5D7C07-6B3C-15BC-89D7-C350EEEDCC8A}"/>
              </a:ext>
            </a:extLst>
          </p:cNvPr>
          <p:cNvSpPr>
            <a:spLocks noGrp="1"/>
          </p:cNvSpPr>
          <p:nvPr>
            <p:ph type="body" sz="quarter" idx="21"/>
          </p:nvPr>
        </p:nvSpPr>
        <p:spPr>
          <a:xfrm>
            <a:off x="4260845" y="2389035"/>
            <a:ext cx="5903917" cy="1039965"/>
          </a:xfrm>
          <a:solidFill>
            <a:schemeClr val="accent1"/>
          </a:solidFill>
        </p:spPr>
        <p:txBody>
          <a:bodyPr>
            <a:noAutofit/>
          </a:bodyPr>
          <a:lstStyle>
            <a:lvl1pPr>
              <a:lnSpc>
                <a:spcPct val="100000"/>
              </a:lnSpc>
              <a:spcBef>
                <a:spcPts val="0"/>
              </a:spcBef>
              <a:defRPr sz="1600">
                <a:solidFill>
                  <a:schemeClr val="bg1"/>
                </a:solidFill>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19" name="Text Placeholder 6">
            <a:extLst>
              <a:ext uri="{FF2B5EF4-FFF2-40B4-BE49-F238E27FC236}">
                <a16:creationId xmlns:a16="http://schemas.microsoft.com/office/drawing/2014/main" id="{E8838539-7911-12CA-D3CA-8D3DCC5FBDAA}"/>
              </a:ext>
            </a:extLst>
          </p:cNvPr>
          <p:cNvSpPr>
            <a:spLocks noGrp="1"/>
          </p:cNvSpPr>
          <p:nvPr>
            <p:ph type="body" sz="quarter" idx="22"/>
          </p:nvPr>
        </p:nvSpPr>
        <p:spPr>
          <a:xfrm>
            <a:off x="4260845" y="1985115"/>
            <a:ext cx="5903917" cy="369600"/>
          </a:xfrm>
          <a:solidFill>
            <a:schemeClr val="accent1"/>
          </a:solidFill>
        </p:spPr>
        <p:txBody>
          <a:bodyPr anchor="ctr">
            <a:noAutofit/>
          </a:bodyPr>
          <a:lstStyle>
            <a:lvl1pPr>
              <a:lnSpc>
                <a:spcPct val="100000"/>
              </a:lnSpc>
              <a:spcBef>
                <a:spcPts val="0"/>
              </a:spcBef>
              <a:defRPr sz="1800" b="1">
                <a:solidFill>
                  <a:schemeClr val="bg1"/>
                </a:solidFill>
              </a:defRPr>
            </a:lvl1pPr>
          </a:lstStyle>
          <a:p>
            <a:pPr lvl="0"/>
            <a:r>
              <a:rPr lang="en-US" dirty="0"/>
              <a:t>Click to edit Master text styles</a:t>
            </a:r>
          </a:p>
        </p:txBody>
      </p:sp>
      <p:sp>
        <p:nvSpPr>
          <p:cNvPr id="20" name="Picture Placeholder 5">
            <a:extLst>
              <a:ext uri="{FF2B5EF4-FFF2-40B4-BE49-F238E27FC236}">
                <a16:creationId xmlns:a16="http://schemas.microsoft.com/office/drawing/2014/main" id="{51A6B93B-6DAC-B391-38AC-0BDB74ED2E9A}"/>
              </a:ext>
            </a:extLst>
          </p:cNvPr>
          <p:cNvSpPr>
            <a:spLocks noGrp="1"/>
          </p:cNvSpPr>
          <p:nvPr>
            <p:ph type="pic" sz="quarter" idx="23"/>
          </p:nvPr>
        </p:nvSpPr>
        <p:spPr>
          <a:xfrm>
            <a:off x="6461760" y="3800342"/>
            <a:ext cx="4998403" cy="2473458"/>
          </a:xfrm>
        </p:spPr>
        <p:txBody>
          <a:bodyPr/>
          <a:lstStyle/>
          <a:p>
            <a:endParaRPr lang="en-ID"/>
          </a:p>
        </p:txBody>
      </p:sp>
    </p:spTree>
    <p:extLst>
      <p:ext uri="{BB962C8B-B14F-4D97-AF65-F5344CB8AC3E}">
        <p14:creationId xmlns:p14="http://schemas.microsoft.com/office/powerpoint/2010/main" val="42410533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Text Boxes T21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4419B-0A7A-D6A9-278B-3CB3F6B13C8C}"/>
              </a:ext>
            </a:extLst>
          </p:cNvPr>
          <p:cNvSpPr>
            <a:spLocks noGrp="1"/>
          </p:cNvSpPr>
          <p:nvPr>
            <p:ph type="title"/>
          </p:nvPr>
        </p:nvSpPr>
        <p:spPr>
          <a:xfrm>
            <a:off x="6461760" y="583760"/>
            <a:ext cx="4998403" cy="1968969"/>
          </a:xfrm>
        </p:spPr>
        <p:txBody>
          <a:bodyPr anchor="b">
            <a:noAutofit/>
          </a:body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F2475DCC-A5DC-45EE-5280-E6AF55C5FBDB}"/>
              </a:ext>
            </a:extLst>
          </p:cNvPr>
          <p:cNvSpPr>
            <a:spLocks noGrp="1"/>
          </p:cNvSpPr>
          <p:nvPr>
            <p:ph type="ftr" sz="quarter" idx="10"/>
          </p:nvPr>
        </p:nvSpPr>
        <p:spPr/>
        <p:txBody>
          <a:bodyPr/>
          <a:lstStyle>
            <a:lvl1pPr>
              <a:defRPr sz="1400"/>
            </a:lvl1pPr>
          </a:lstStyle>
          <a:p>
            <a:r>
              <a:rPr lang="en-ID"/>
              <a:t>PRINCIPLE OF CRYPTOGRAPHY</a:t>
            </a:r>
            <a:endParaRPr lang="en-ID" dirty="0"/>
          </a:p>
        </p:txBody>
      </p:sp>
      <p:sp>
        <p:nvSpPr>
          <p:cNvPr id="5" name="Picture Placeholder 6">
            <a:extLst>
              <a:ext uri="{FF2B5EF4-FFF2-40B4-BE49-F238E27FC236}">
                <a16:creationId xmlns:a16="http://schemas.microsoft.com/office/drawing/2014/main" id="{FD592EB7-0888-4601-189D-47D758F2EA24}"/>
              </a:ext>
            </a:extLst>
          </p:cNvPr>
          <p:cNvSpPr>
            <a:spLocks noGrp="1"/>
          </p:cNvSpPr>
          <p:nvPr>
            <p:ph type="pic" sz="quarter" idx="12"/>
          </p:nvPr>
        </p:nvSpPr>
        <p:spPr>
          <a:xfrm>
            <a:off x="587374" y="583762"/>
            <a:ext cx="5508626" cy="2852921"/>
          </a:xfrm>
        </p:spPr>
      </p:sp>
      <p:sp>
        <p:nvSpPr>
          <p:cNvPr id="6" name="Text Placeholder 7">
            <a:extLst>
              <a:ext uri="{FF2B5EF4-FFF2-40B4-BE49-F238E27FC236}">
                <a16:creationId xmlns:a16="http://schemas.microsoft.com/office/drawing/2014/main" id="{CE0B81CE-6929-E4CC-C71A-EF2B068F196A}"/>
              </a:ext>
            </a:extLst>
          </p:cNvPr>
          <p:cNvSpPr>
            <a:spLocks noGrp="1"/>
          </p:cNvSpPr>
          <p:nvPr>
            <p:ph type="body" sz="quarter" idx="19"/>
          </p:nvPr>
        </p:nvSpPr>
        <p:spPr>
          <a:xfrm>
            <a:off x="6467108" y="2993316"/>
            <a:ext cx="4993056" cy="3280483"/>
          </a:xfrm>
        </p:spPr>
        <p:txBody>
          <a:bodyPr>
            <a:noAutofit/>
          </a:bodyPr>
          <a:lstStyle>
            <a:lvl1pP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10" name="Text Placeholder 6">
            <a:extLst>
              <a:ext uri="{FF2B5EF4-FFF2-40B4-BE49-F238E27FC236}">
                <a16:creationId xmlns:a16="http://schemas.microsoft.com/office/drawing/2014/main" id="{FD8EAAF9-B567-F3DE-EADE-BD3C4999F980}"/>
              </a:ext>
            </a:extLst>
          </p:cNvPr>
          <p:cNvSpPr>
            <a:spLocks noGrp="1"/>
          </p:cNvSpPr>
          <p:nvPr>
            <p:ph type="body" sz="quarter" idx="20"/>
          </p:nvPr>
        </p:nvSpPr>
        <p:spPr>
          <a:xfrm>
            <a:off x="6467108" y="2589397"/>
            <a:ext cx="4993056" cy="369600"/>
          </a:xfrm>
        </p:spPr>
        <p:txBody>
          <a:bodyPr anchor="ctr">
            <a:noAutofit/>
          </a:bodyPr>
          <a:lstStyle>
            <a:lvl1pPr>
              <a:lnSpc>
                <a:spcPct val="100000"/>
              </a:lnSpc>
              <a:spcBef>
                <a:spcPts val="0"/>
              </a:spcBef>
              <a:defRPr sz="1800" b="1"/>
            </a:lvl1pPr>
          </a:lstStyle>
          <a:p>
            <a:pPr lvl="0"/>
            <a:r>
              <a:rPr lang="en-US" dirty="0"/>
              <a:t>Click to edit Master text styles</a:t>
            </a:r>
          </a:p>
        </p:txBody>
      </p:sp>
      <p:sp>
        <p:nvSpPr>
          <p:cNvPr id="15" name="Text Placeholder 7">
            <a:extLst>
              <a:ext uri="{FF2B5EF4-FFF2-40B4-BE49-F238E27FC236}">
                <a16:creationId xmlns:a16="http://schemas.microsoft.com/office/drawing/2014/main" id="{02A0E491-4E40-2D59-0554-83237080D02A}"/>
              </a:ext>
            </a:extLst>
          </p:cNvPr>
          <p:cNvSpPr>
            <a:spLocks noGrp="1"/>
          </p:cNvSpPr>
          <p:nvPr>
            <p:ph type="body" sz="quarter" idx="21"/>
          </p:nvPr>
        </p:nvSpPr>
        <p:spPr>
          <a:xfrm>
            <a:off x="606096" y="4206364"/>
            <a:ext cx="5484556" cy="2067436"/>
          </a:xfrm>
        </p:spPr>
        <p:txBody>
          <a:bodyPr>
            <a:noAutofit/>
          </a:bodyPr>
          <a:lstStyle>
            <a:lvl1pP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16" name="Text Placeholder 6">
            <a:extLst>
              <a:ext uri="{FF2B5EF4-FFF2-40B4-BE49-F238E27FC236}">
                <a16:creationId xmlns:a16="http://schemas.microsoft.com/office/drawing/2014/main" id="{8045C4D4-8C2A-BFF6-183B-55B8DAEE397D}"/>
              </a:ext>
            </a:extLst>
          </p:cNvPr>
          <p:cNvSpPr>
            <a:spLocks noGrp="1"/>
          </p:cNvSpPr>
          <p:nvPr>
            <p:ph type="body" sz="quarter" idx="22"/>
          </p:nvPr>
        </p:nvSpPr>
        <p:spPr>
          <a:xfrm>
            <a:off x="606096" y="3802444"/>
            <a:ext cx="5484556" cy="369600"/>
          </a:xfrm>
        </p:spPr>
        <p:txBody>
          <a:bodyPr anchor="b">
            <a:noAutofit/>
          </a:bodyPr>
          <a:lstStyle>
            <a:lvl1pPr>
              <a:lnSpc>
                <a:spcPct val="100000"/>
              </a:lnSpc>
              <a:spcBef>
                <a:spcPts val="0"/>
              </a:spcBef>
              <a:defRPr sz="1800" b="1"/>
            </a:lvl1pPr>
          </a:lstStyle>
          <a:p>
            <a:pPr lvl="0"/>
            <a:r>
              <a:rPr lang="en-US" dirty="0"/>
              <a:t>Click to edit Master text styles</a:t>
            </a:r>
          </a:p>
        </p:txBody>
      </p:sp>
    </p:spTree>
    <p:extLst>
      <p:ext uri="{BB962C8B-B14F-4D97-AF65-F5344CB8AC3E}">
        <p14:creationId xmlns:p14="http://schemas.microsoft.com/office/powerpoint/2010/main" val="20531044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 Text Boxes T22V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6442312-9E63-3A81-2CB4-8F85F5C2CD49}"/>
              </a:ext>
            </a:extLst>
          </p:cNvPr>
          <p:cNvSpPr/>
          <p:nvPr userDrawn="1"/>
        </p:nvSpPr>
        <p:spPr>
          <a:xfrm>
            <a:off x="0" y="2229057"/>
            <a:ext cx="3820054" cy="46289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ID" sz="1200"/>
          </a:p>
        </p:txBody>
      </p:sp>
      <p:sp>
        <p:nvSpPr>
          <p:cNvPr id="2" name="Title 1">
            <a:extLst>
              <a:ext uri="{FF2B5EF4-FFF2-40B4-BE49-F238E27FC236}">
                <a16:creationId xmlns:a16="http://schemas.microsoft.com/office/drawing/2014/main" id="{D270176E-FDDF-30CB-EB74-A75B39D053B0}"/>
              </a:ext>
            </a:extLst>
          </p:cNvPr>
          <p:cNvSpPr>
            <a:spLocks noGrp="1"/>
          </p:cNvSpPr>
          <p:nvPr>
            <p:ph type="title"/>
          </p:nvPr>
        </p:nvSpPr>
        <p:spPr>
          <a:xfrm>
            <a:off x="599016" y="583762"/>
            <a:ext cx="9565747" cy="1268686"/>
          </a:xfrm>
        </p:spPr>
        <p:txBody>
          <a:bodyPr anchor="t">
            <a:noAutofit/>
          </a:body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55C0C34D-8F75-41B3-4243-E45FBD015BCA}"/>
              </a:ext>
            </a:extLst>
          </p:cNvPr>
          <p:cNvSpPr>
            <a:spLocks noGrp="1"/>
          </p:cNvSpPr>
          <p:nvPr>
            <p:ph type="ftr" sz="quarter" idx="10"/>
          </p:nvPr>
        </p:nvSpPr>
        <p:spPr/>
        <p:txBody>
          <a:bodyPr/>
          <a:lstStyle>
            <a:lvl1pPr>
              <a:defRPr sz="1400"/>
            </a:lvl1pPr>
          </a:lstStyle>
          <a:p>
            <a:r>
              <a:rPr lang="en-ID"/>
              <a:t>PRINCIPLE OF CRYPTOGRAPHY</a:t>
            </a:r>
            <a:endParaRPr lang="en-ID" dirty="0"/>
          </a:p>
        </p:txBody>
      </p:sp>
      <p:sp>
        <p:nvSpPr>
          <p:cNvPr id="17" name="Text Placeholder 7">
            <a:extLst>
              <a:ext uri="{FF2B5EF4-FFF2-40B4-BE49-F238E27FC236}">
                <a16:creationId xmlns:a16="http://schemas.microsoft.com/office/drawing/2014/main" id="{57034BD1-3E18-E6CE-0E8A-82F140EB2075}"/>
              </a:ext>
            </a:extLst>
          </p:cNvPr>
          <p:cNvSpPr>
            <a:spLocks noGrp="1"/>
          </p:cNvSpPr>
          <p:nvPr>
            <p:ph type="body" sz="quarter" idx="19"/>
          </p:nvPr>
        </p:nvSpPr>
        <p:spPr>
          <a:xfrm>
            <a:off x="599016" y="2861765"/>
            <a:ext cx="2822364" cy="3280483"/>
          </a:xfrm>
        </p:spPr>
        <p:txBody>
          <a:bodyPr>
            <a:noAutofit/>
          </a:bodyPr>
          <a:lstStyle>
            <a:lvl1pPr>
              <a:lnSpc>
                <a:spcPct val="100000"/>
              </a:lnSpc>
              <a:spcBef>
                <a:spcPts val="0"/>
              </a:spcBef>
              <a:defRPr sz="1600">
                <a:solidFill>
                  <a:schemeClr val="bg1"/>
                </a:solidFill>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18" name="Text Placeholder 6">
            <a:extLst>
              <a:ext uri="{FF2B5EF4-FFF2-40B4-BE49-F238E27FC236}">
                <a16:creationId xmlns:a16="http://schemas.microsoft.com/office/drawing/2014/main" id="{A571BB85-BAEA-6CBC-7B71-2E4FD0C09876}"/>
              </a:ext>
            </a:extLst>
          </p:cNvPr>
          <p:cNvSpPr>
            <a:spLocks noGrp="1"/>
          </p:cNvSpPr>
          <p:nvPr>
            <p:ph type="body" sz="quarter" idx="20" hasCustomPrompt="1"/>
          </p:nvPr>
        </p:nvSpPr>
        <p:spPr>
          <a:xfrm>
            <a:off x="599016" y="2457846"/>
            <a:ext cx="2822364" cy="369600"/>
          </a:xfrm>
        </p:spPr>
        <p:txBody>
          <a:bodyPr anchor="b">
            <a:noAutofit/>
          </a:bodyPr>
          <a:lstStyle>
            <a:lvl1pPr>
              <a:lnSpc>
                <a:spcPct val="100000"/>
              </a:lnSpc>
              <a:spcBef>
                <a:spcPts val="0"/>
              </a:spcBef>
              <a:defRPr sz="1800" b="1">
                <a:solidFill>
                  <a:schemeClr val="bg1"/>
                </a:solidFill>
              </a:defRPr>
            </a:lvl1pPr>
          </a:lstStyle>
          <a:p>
            <a:pPr lvl="0"/>
            <a:r>
              <a:rPr lang="en-US" dirty="0"/>
              <a:t>Click to edit master text</a:t>
            </a:r>
          </a:p>
        </p:txBody>
      </p:sp>
      <p:sp>
        <p:nvSpPr>
          <p:cNvPr id="22" name="Text Placeholder 7">
            <a:extLst>
              <a:ext uri="{FF2B5EF4-FFF2-40B4-BE49-F238E27FC236}">
                <a16:creationId xmlns:a16="http://schemas.microsoft.com/office/drawing/2014/main" id="{57C9BE17-F195-B7D7-9906-3F68C4E5F432}"/>
              </a:ext>
            </a:extLst>
          </p:cNvPr>
          <p:cNvSpPr>
            <a:spLocks noGrp="1"/>
          </p:cNvSpPr>
          <p:nvPr>
            <p:ph type="body" sz="quarter" idx="21"/>
          </p:nvPr>
        </p:nvSpPr>
        <p:spPr>
          <a:xfrm>
            <a:off x="4349220" y="2861765"/>
            <a:ext cx="2822364" cy="3280483"/>
          </a:xfrm>
        </p:spPr>
        <p:txBody>
          <a:bodyPr>
            <a:noAutofit/>
          </a:bodyPr>
          <a:lstStyle>
            <a:lvl1pPr>
              <a:lnSpc>
                <a:spcPct val="100000"/>
              </a:lnSpc>
              <a:spcBef>
                <a:spcPts val="0"/>
              </a:spcBef>
              <a:defRPr sz="1600">
                <a:solidFill>
                  <a:schemeClr val="tx1"/>
                </a:solidFill>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23" name="Text Placeholder 6">
            <a:extLst>
              <a:ext uri="{FF2B5EF4-FFF2-40B4-BE49-F238E27FC236}">
                <a16:creationId xmlns:a16="http://schemas.microsoft.com/office/drawing/2014/main" id="{0A29CEF9-B40D-3AB5-A905-56DCD5DA4465}"/>
              </a:ext>
            </a:extLst>
          </p:cNvPr>
          <p:cNvSpPr>
            <a:spLocks noGrp="1"/>
          </p:cNvSpPr>
          <p:nvPr>
            <p:ph type="body" sz="quarter" idx="22" hasCustomPrompt="1"/>
          </p:nvPr>
        </p:nvSpPr>
        <p:spPr>
          <a:xfrm>
            <a:off x="4349220" y="2457846"/>
            <a:ext cx="2822364" cy="369600"/>
          </a:xfrm>
        </p:spPr>
        <p:txBody>
          <a:bodyPr anchor="b">
            <a:noAutofit/>
          </a:bodyPr>
          <a:lstStyle>
            <a:lvl1pPr>
              <a:lnSpc>
                <a:spcPct val="100000"/>
              </a:lnSpc>
              <a:spcBef>
                <a:spcPts val="0"/>
              </a:spcBef>
              <a:defRPr sz="1800" b="1">
                <a:solidFill>
                  <a:schemeClr val="tx1"/>
                </a:solidFill>
              </a:defRPr>
            </a:lvl1pPr>
          </a:lstStyle>
          <a:p>
            <a:pPr lvl="0"/>
            <a:r>
              <a:rPr lang="en-US" dirty="0"/>
              <a:t>Click to edit master text</a:t>
            </a:r>
          </a:p>
        </p:txBody>
      </p:sp>
      <p:sp>
        <p:nvSpPr>
          <p:cNvPr id="24" name="Text Placeholder 7">
            <a:extLst>
              <a:ext uri="{FF2B5EF4-FFF2-40B4-BE49-F238E27FC236}">
                <a16:creationId xmlns:a16="http://schemas.microsoft.com/office/drawing/2014/main" id="{91C5E184-0D58-02CC-7762-06D06939DFBF}"/>
              </a:ext>
            </a:extLst>
          </p:cNvPr>
          <p:cNvSpPr>
            <a:spLocks noGrp="1"/>
          </p:cNvSpPr>
          <p:nvPr>
            <p:ph type="body" sz="quarter" idx="23"/>
          </p:nvPr>
        </p:nvSpPr>
        <p:spPr>
          <a:xfrm>
            <a:off x="8300720" y="2861765"/>
            <a:ext cx="2822364" cy="3280483"/>
          </a:xfrm>
        </p:spPr>
        <p:txBody>
          <a:bodyPr>
            <a:noAutofit/>
          </a:bodyPr>
          <a:lstStyle>
            <a:lvl1pPr>
              <a:lnSpc>
                <a:spcPct val="100000"/>
              </a:lnSpc>
              <a:spcBef>
                <a:spcPts val="0"/>
              </a:spcBef>
              <a:defRPr sz="1600">
                <a:solidFill>
                  <a:schemeClr val="tx1"/>
                </a:solidFill>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25" name="Text Placeholder 6">
            <a:extLst>
              <a:ext uri="{FF2B5EF4-FFF2-40B4-BE49-F238E27FC236}">
                <a16:creationId xmlns:a16="http://schemas.microsoft.com/office/drawing/2014/main" id="{BF881EC9-285A-E749-A5F7-8E31B9915ACF}"/>
              </a:ext>
            </a:extLst>
          </p:cNvPr>
          <p:cNvSpPr>
            <a:spLocks noGrp="1"/>
          </p:cNvSpPr>
          <p:nvPr>
            <p:ph type="body" sz="quarter" idx="24" hasCustomPrompt="1"/>
          </p:nvPr>
        </p:nvSpPr>
        <p:spPr>
          <a:xfrm>
            <a:off x="8300720" y="2457846"/>
            <a:ext cx="2822364" cy="369600"/>
          </a:xfrm>
        </p:spPr>
        <p:txBody>
          <a:bodyPr anchor="b">
            <a:noAutofit/>
          </a:bodyPr>
          <a:lstStyle>
            <a:lvl1pPr>
              <a:lnSpc>
                <a:spcPct val="100000"/>
              </a:lnSpc>
              <a:spcBef>
                <a:spcPts val="0"/>
              </a:spcBef>
              <a:defRPr sz="1800" b="1">
                <a:solidFill>
                  <a:schemeClr val="tx1"/>
                </a:solidFill>
              </a:defRPr>
            </a:lvl1pPr>
          </a:lstStyle>
          <a:p>
            <a:pPr lvl="0"/>
            <a:r>
              <a:rPr lang="en-US" dirty="0"/>
              <a:t>Click to edit master text</a:t>
            </a:r>
          </a:p>
        </p:txBody>
      </p:sp>
    </p:spTree>
    <p:extLst>
      <p:ext uri="{BB962C8B-B14F-4D97-AF65-F5344CB8AC3E}">
        <p14:creationId xmlns:p14="http://schemas.microsoft.com/office/powerpoint/2010/main" val="22718244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Text Boxes T22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0176E-FDDF-30CB-EB74-A75B39D053B0}"/>
              </a:ext>
            </a:extLst>
          </p:cNvPr>
          <p:cNvSpPr>
            <a:spLocks noGrp="1"/>
          </p:cNvSpPr>
          <p:nvPr>
            <p:ph type="title"/>
          </p:nvPr>
        </p:nvSpPr>
        <p:spPr>
          <a:xfrm>
            <a:off x="599016" y="583762"/>
            <a:ext cx="7313081" cy="1268686"/>
          </a:xfrm>
        </p:spPr>
        <p:txBody>
          <a:bodyPr anchor="t">
            <a:noAutofit/>
          </a:body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55C0C34D-8F75-41B3-4243-E45FBD015BCA}"/>
              </a:ext>
            </a:extLst>
          </p:cNvPr>
          <p:cNvSpPr>
            <a:spLocks noGrp="1"/>
          </p:cNvSpPr>
          <p:nvPr>
            <p:ph type="ftr" sz="quarter" idx="10"/>
          </p:nvPr>
        </p:nvSpPr>
        <p:spPr/>
        <p:txBody>
          <a:bodyPr/>
          <a:lstStyle>
            <a:lvl1pPr>
              <a:defRPr sz="1400"/>
            </a:lvl1pPr>
          </a:lstStyle>
          <a:p>
            <a:r>
              <a:rPr lang="en-ID"/>
              <a:t>PRINCIPLE OF CRYPTOGRAPHY</a:t>
            </a:r>
            <a:endParaRPr lang="en-ID" dirty="0"/>
          </a:p>
        </p:txBody>
      </p:sp>
      <p:sp>
        <p:nvSpPr>
          <p:cNvPr id="22" name="Text Placeholder 7">
            <a:extLst>
              <a:ext uri="{FF2B5EF4-FFF2-40B4-BE49-F238E27FC236}">
                <a16:creationId xmlns:a16="http://schemas.microsoft.com/office/drawing/2014/main" id="{57C9BE17-F195-B7D7-9906-3F68C4E5F432}"/>
              </a:ext>
            </a:extLst>
          </p:cNvPr>
          <p:cNvSpPr>
            <a:spLocks noGrp="1"/>
          </p:cNvSpPr>
          <p:nvPr>
            <p:ph type="body" sz="quarter" idx="21"/>
          </p:nvPr>
        </p:nvSpPr>
        <p:spPr>
          <a:xfrm>
            <a:off x="599015" y="2480765"/>
            <a:ext cx="7313082" cy="776785"/>
          </a:xfrm>
        </p:spPr>
        <p:txBody>
          <a:bodyPr>
            <a:noAutofit/>
          </a:bodyPr>
          <a:lstStyle>
            <a:lvl1pPr>
              <a:lnSpc>
                <a:spcPct val="100000"/>
              </a:lnSpc>
              <a:spcBef>
                <a:spcPts val="0"/>
              </a:spcBef>
              <a:defRPr sz="1600">
                <a:solidFill>
                  <a:schemeClr val="tx1"/>
                </a:solidFill>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23" name="Text Placeholder 6">
            <a:extLst>
              <a:ext uri="{FF2B5EF4-FFF2-40B4-BE49-F238E27FC236}">
                <a16:creationId xmlns:a16="http://schemas.microsoft.com/office/drawing/2014/main" id="{0A29CEF9-B40D-3AB5-A905-56DCD5DA4465}"/>
              </a:ext>
            </a:extLst>
          </p:cNvPr>
          <p:cNvSpPr>
            <a:spLocks noGrp="1"/>
          </p:cNvSpPr>
          <p:nvPr>
            <p:ph type="body" sz="quarter" idx="22" hasCustomPrompt="1"/>
          </p:nvPr>
        </p:nvSpPr>
        <p:spPr>
          <a:xfrm>
            <a:off x="599015" y="2076846"/>
            <a:ext cx="7313082" cy="369600"/>
          </a:xfrm>
        </p:spPr>
        <p:txBody>
          <a:bodyPr anchor="b">
            <a:noAutofit/>
          </a:bodyPr>
          <a:lstStyle>
            <a:lvl1pPr>
              <a:lnSpc>
                <a:spcPct val="100000"/>
              </a:lnSpc>
              <a:spcBef>
                <a:spcPts val="0"/>
              </a:spcBef>
              <a:defRPr sz="1800" b="1">
                <a:solidFill>
                  <a:schemeClr val="tx1"/>
                </a:solidFill>
              </a:defRPr>
            </a:lvl1pPr>
          </a:lstStyle>
          <a:p>
            <a:pPr lvl="0"/>
            <a:r>
              <a:rPr lang="en-US" dirty="0"/>
              <a:t>Click to edit master text</a:t>
            </a:r>
          </a:p>
        </p:txBody>
      </p:sp>
      <p:sp>
        <p:nvSpPr>
          <p:cNvPr id="5" name="Text Placeholder 7">
            <a:extLst>
              <a:ext uri="{FF2B5EF4-FFF2-40B4-BE49-F238E27FC236}">
                <a16:creationId xmlns:a16="http://schemas.microsoft.com/office/drawing/2014/main" id="{38A9BE80-1B75-3817-195A-B531368899FF}"/>
              </a:ext>
            </a:extLst>
          </p:cNvPr>
          <p:cNvSpPr>
            <a:spLocks noGrp="1"/>
          </p:cNvSpPr>
          <p:nvPr>
            <p:ph type="body" sz="quarter" idx="23"/>
          </p:nvPr>
        </p:nvSpPr>
        <p:spPr>
          <a:xfrm>
            <a:off x="599015" y="3989109"/>
            <a:ext cx="7313082" cy="776785"/>
          </a:xfrm>
        </p:spPr>
        <p:txBody>
          <a:bodyPr>
            <a:noAutofit/>
          </a:bodyPr>
          <a:lstStyle>
            <a:lvl1pPr>
              <a:lnSpc>
                <a:spcPct val="100000"/>
              </a:lnSpc>
              <a:spcBef>
                <a:spcPts val="0"/>
              </a:spcBef>
              <a:defRPr sz="1600">
                <a:solidFill>
                  <a:schemeClr val="tx1"/>
                </a:solidFill>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6" name="Text Placeholder 6">
            <a:extLst>
              <a:ext uri="{FF2B5EF4-FFF2-40B4-BE49-F238E27FC236}">
                <a16:creationId xmlns:a16="http://schemas.microsoft.com/office/drawing/2014/main" id="{EB97CE0F-425D-D355-F103-AEA74543D4BB}"/>
              </a:ext>
            </a:extLst>
          </p:cNvPr>
          <p:cNvSpPr>
            <a:spLocks noGrp="1"/>
          </p:cNvSpPr>
          <p:nvPr>
            <p:ph type="body" sz="quarter" idx="24" hasCustomPrompt="1"/>
          </p:nvPr>
        </p:nvSpPr>
        <p:spPr>
          <a:xfrm>
            <a:off x="599015" y="3585190"/>
            <a:ext cx="7313082" cy="369600"/>
          </a:xfrm>
        </p:spPr>
        <p:txBody>
          <a:bodyPr anchor="b">
            <a:noAutofit/>
          </a:bodyPr>
          <a:lstStyle>
            <a:lvl1pPr>
              <a:lnSpc>
                <a:spcPct val="100000"/>
              </a:lnSpc>
              <a:spcBef>
                <a:spcPts val="0"/>
              </a:spcBef>
              <a:defRPr sz="1800" b="1">
                <a:solidFill>
                  <a:schemeClr val="tx1"/>
                </a:solidFill>
              </a:defRPr>
            </a:lvl1pPr>
          </a:lstStyle>
          <a:p>
            <a:pPr lvl="0"/>
            <a:r>
              <a:rPr lang="en-US" dirty="0"/>
              <a:t>Click to edit master text</a:t>
            </a:r>
          </a:p>
        </p:txBody>
      </p:sp>
      <p:sp>
        <p:nvSpPr>
          <p:cNvPr id="7" name="Text Placeholder 7">
            <a:extLst>
              <a:ext uri="{FF2B5EF4-FFF2-40B4-BE49-F238E27FC236}">
                <a16:creationId xmlns:a16="http://schemas.microsoft.com/office/drawing/2014/main" id="{FA2B17C2-21D6-A744-F979-E37E1F13B7BF}"/>
              </a:ext>
            </a:extLst>
          </p:cNvPr>
          <p:cNvSpPr>
            <a:spLocks noGrp="1"/>
          </p:cNvSpPr>
          <p:nvPr>
            <p:ph type="body" sz="quarter" idx="25"/>
          </p:nvPr>
        </p:nvSpPr>
        <p:spPr>
          <a:xfrm>
            <a:off x="599015" y="5497452"/>
            <a:ext cx="7313082" cy="776785"/>
          </a:xfrm>
        </p:spPr>
        <p:txBody>
          <a:bodyPr>
            <a:noAutofit/>
          </a:bodyPr>
          <a:lstStyle>
            <a:lvl1pPr>
              <a:lnSpc>
                <a:spcPct val="100000"/>
              </a:lnSpc>
              <a:spcBef>
                <a:spcPts val="0"/>
              </a:spcBef>
              <a:defRPr sz="1600">
                <a:solidFill>
                  <a:schemeClr val="tx1"/>
                </a:solidFill>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8" name="Text Placeholder 6">
            <a:extLst>
              <a:ext uri="{FF2B5EF4-FFF2-40B4-BE49-F238E27FC236}">
                <a16:creationId xmlns:a16="http://schemas.microsoft.com/office/drawing/2014/main" id="{F8519AB0-A678-3458-92CD-D41756BB8FB2}"/>
              </a:ext>
            </a:extLst>
          </p:cNvPr>
          <p:cNvSpPr>
            <a:spLocks noGrp="1"/>
          </p:cNvSpPr>
          <p:nvPr>
            <p:ph type="body" sz="quarter" idx="26" hasCustomPrompt="1"/>
          </p:nvPr>
        </p:nvSpPr>
        <p:spPr>
          <a:xfrm>
            <a:off x="599015" y="5093533"/>
            <a:ext cx="7313082" cy="369600"/>
          </a:xfrm>
        </p:spPr>
        <p:txBody>
          <a:bodyPr anchor="b">
            <a:noAutofit/>
          </a:bodyPr>
          <a:lstStyle>
            <a:lvl1pPr>
              <a:lnSpc>
                <a:spcPct val="100000"/>
              </a:lnSpc>
              <a:spcBef>
                <a:spcPts val="0"/>
              </a:spcBef>
              <a:defRPr sz="1800" b="1">
                <a:solidFill>
                  <a:schemeClr val="tx1"/>
                </a:solidFill>
              </a:defRPr>
            </a:lvl1pPr>
          </a:lstStyle>
          <a:p>
            <a:pPr lvl="0"/>
            <a:r>
              <a:rPr lang="en-US" dirty="0"/>
              <a:t>Click to edit master text</a:t>
            </a:r>
          </a:p>
        </p:txBody>
      </p:sp>
      <p:sp>
        <p:nvSpPr>
          <p:cNvPr id="20" name="Picture Placeholder 5">
            <a:extLst>
              <a:ext uri="{FF2B5EF4-FFF2-40B4-BE49-F238E27FC236}">
                <a16:creationId xmlns:a16="http://schemas.microsoft.com/office/drawing/2014/main" id="{D93D0807-E56D-3914-FFD5-0C050D107693}"/>
              </a:ext>
            </a:extLst>
          </p:cNvPr>
          <p:cNvSpPr>
            <a:spLocks noGrp="1"/>
          </p:cNvSpPr>
          <p:nvPr>
            <p:ph type="pic" sz="quarter" idx="12"/>
          </p:nvPr>
        </p:nvSpPr>
        <p:spPr>
          <a:xfrm>
            <a:off x="8115300" y="584200"/>
            <a:ext cx="3333749" cy="5689600"/>
          </a:xfrm>
        </p:spPr>
        <p:txBody>
          <a:bodyPr/>
          <a:lstStyle/>
          <a:p>
            <a:endParaRPr lang="en-ID"/>
          </a:p>
        </p:txBody>
      </p:sp>
    </p:spTree>
    <p:extLst>
      <p:ext uri="{BB962C8B-B14F-4D97-AF65-F5344CB8AC3E}">
        <p14:creationId xmlns:p14="http://schemas.microsoft.com/office/powerpoint/2010/main" val="30833457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 Text Boxes T23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0176E-FDDF-30CB-EB74-A75B39D053B0}"/>
              </a:ext>
            </a:extLst>
          </p:cNvPr>
          <p:cNvSpPr>
            <a:spLocks noGrp="1"/>
          </p:cNvSpPr>
          <p:nvPr>
            <p:ph type="title"/>
          </p:nvPr>
        </p:nvSpPr>
        <p:spPr>
          <a:xfrm>
            <a:off x="599016" y="583762"/>
            <a:ext cx="10745095" cy="1268686"/>
          </a:xfrm>
        </p:spPr>
        <p:txBody>
          <a:bodyPr anchor="t">
            <a:noAutofit/>
          </a:body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55C0C34D-8F75-41B3-4243-E45FBD015BCA}"/>
              </a:ext>
            </a:extLst>
          </p:cNvPr>
          <p:cNvSpPr>
            <a:spLocks noGrp="1"/>
          </p:cNvSpPr>
          <p:nvPr>
            <p:ph type="ftr" sz="quarter" idx="10"/>
          </p:nvPr>
        </p:nvSpPr>
        <p:spPr/>
        <p:txBody>
          <a:bodyPr/>
          <a:lstStyle>
            <a:lvl1pPr>
              <a:defRPr sz="1400"/>
            </a:lvl1pPr>
          </a:lstStyle>
          <a:p>
            <a:r>
              <a:rPr lang="en-ID"/>
              <a:t>PRINCIPLE OF CRYPTOGRAPHY</a:t>
            </a:r>
            <a:endParaRPr lang="en-ID" dirty="0"/>
          </a:p>
        </p:txBody>
      </p:sp>
      <p:sp>
        <p:nvSpPr>
          <p:cNvPr id="22" name="Text Placeholder 7">
            <a:extLst>
              <a:ext uri="{FF2B5EF4-FFF2-40B4-BE49-F238E27FC236}">
                <a16:creationId xmlns:a16="http://schemas.microsoft.com/office/drawing/2014/main" id="{57C9BE17-F195-B7D7-9906-3F68C4E5F432}"/>
              </a:ext>
            </a:extLst>
          </p:cNvPr>
          <p:cNvSpPr>
            <a:spLocks noGrp="1"/>
          </p:cNvSpPr>
          <p:nvPr>
            <p:ph type="body" sz="quarter" idx="21"/>
          </p:nvPr>
        </p:nvSpPr>
        <p:spPr>
          <a:xfrm>
            <a:off x="599016" y="2584172"/>
            <a:ext cx="5239722" cy="1392210"/>
          </a:xfrm>
        </p:spPr>
        <p:txBody>
          <a:bodyPr>
            <a:noAutofit/>
          </a:bodyPr>
          <a:lstStyle>
            <a:lvl1pPr>
              <a:lnSpc>
                <a:spcPct val="100000"/>
              </a:lnSpc>
              <a:spcBef>
                <a:spcPts val="0"/>
              </a:spcBef>
              <a:defRPr sz="1600">
                <a:solidFill>
                  <a:schemeClr val="tx1"/>
                </a:solidFill>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23" name="Text Placeholder 6">
            <a:extLst>
              <a:ext uri="{FF2B5EF4-FFF2-40B4-BE49-F238E27FC236}">
                <a16:creationId xmlns:a16="http://schemas.microsoft.com/office/drawing/2014/main" id="{0A29CEF9-B40D-3AB5-A905-56DCD5DA4465}"/>
              </a:ext>
            </a:extLst>
          </p:cNvPr>
          <p:cNvSpPr>
            <a:spLocks noGrp="1"/>
          </p:cNvSpPr>
          <p:nvPr>
            <p:ph type="body" sz="quarter" idx="22" hasCustomPrompt="1"/>
          </p:nvPr>
        </p:nvSpPr>
        <p:spPr>
          <a:xfrm>
            <a:off x="599016" y="1886767"/>
            <a:ext cx="5239722" cy="663086"/>
          </a:xfrm>
        </p:spPr>
        <p:txBody>
          <a:bodyPr anchor="b">
            <a:noAutofit/>
          </a:bodyPr>
          <a:lstStyle>
            <a:lvl1pPr>
              <a:lnSpc>
                <a:spcPct val="100000"/>
              </a:lnSpc>
              <a:spcBef>
                <a:spcPts val="0"/>
              </a:spcBef>
              <a:defRPr sz="1800" b="1">
                <a:solidFill>
                  <a:schemeClr val="tx1"/>
                </a:solidFill>
              </a:defRPr>
            </a:lvl1pPr>
          </a:lstStyle>
          <a:p>
            <a:pPr lvl="0"/>
            <a:r>
              <a:rPr lang="en-US" dirty="0"/>
              <a:t>Click to edit master text</a:t>
            </a:r>
          </a:p>
        </p:txBody>
      </p:sp>
      <p:sp>
        <p:nvSpPr>
          <p:cNvPr id="5" name="Text Placeholder 7">
            <a:extLst>
              <a:ext uri="{FF2B5EF4-FFF2-40B4-BE49-F238E27FC236}">
                <a16:creationId xmlns:a16="http://schemas.microsoft.com/office/drawing/2014/main" id="{6A71BB10-AD00-843A-1FFB-93ADC940B4F0}"/>
              </a:ext>
            </a:extLst>
          </p:cNvPr>
          <p:cNvSpPr>
            <a:spLocks noGrp="1"/>
          </p:cNvSpPr>
          <p:nvPr>
            <p:ph type="body" sz="quarter" idx="23"/>
          </p:nvPr>
        </p:nvSpPr>
        <p:spPr>
          <a:xfrm>
            <a:off x="6104389" y="2584172"/>
            <a:ext cx="5239722" cy="1392210"/>
          </a:xfrm>
        </p:spPr>
        <p:txBody>
          <a:bodyPr>
            <a:noAutofit/>
          </a:bodyPr>
          <a:lstStyle>
            <a:lvl1pPr>
              <a:lnSpc>
                <a:spcPct val="100000"/>
              </a:lnSpc>
              <a:spcBef>
                <a:spcPts val="0"/>
              </a:spcBef>
              <a:defRPr sz="1600">
                <a:solidFill>
                  <a:schemeClr val="tx1"/>
                </a:solidFill>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6" name="Text Placeholder 6">
            <a:extLst>
              <a:ext uri="{FF2B5EF4-FFF2-40B4-BE49-F238E27FC236}">
                <a16:creationId xmlns:a16="http://schemas.microsoft.com/office/drawing/2014/main" id="{2AADFBA3-0DBF-FA7E-0DDF-6F474644EEDA}"/>
              </a:ext>
            </a:extLst>
          </p:cNvPr>
          <p:cNvSpPr>
            <a:spLocks noGrp="1"/>
          </p:cNvSpPr>
          <p:nvPr>
            <p:ph type="body" sz="quarter" idx="24" hasCustomPrompt="1"/>
          </p:nvPr>
        </p:nvSpPr>
        <p:spPr>
          <a:xfrm>
            <a:off x="6104389" y="1886767"/>
            <a:ext cx="5239722" cy="663086"/>
          </a:xfrm>
        </p:spPr>
        <p:txBody>
          <a:bodyPr anchor="b">
            <a:noAutofit/>
          </a:bodyPr>
          <a:lstStyle>
            <a:lvl1pPr>
              <a:lnSpc>
                <a:spcPct val="100000"/>
              </a:lnSpc>
              <a:spcBef>
                <a:spcPts val="0"/>
              </a:spcBef>
              <a:defRPr sz="1800" b="1">
                <a:solidFill>
                  <a:schemeClr val="tx1"/>
                </a:solidFill>
              </a:defRPr>
            </a:lvl1pPr>
          </a:lstStyle>
          <a:p>
            <a:pPr lvl="0"/>
            <a:r>
              <a:rPr lang="en-US" dirty="0"/>
              <a:t>Click to edit master text</a:t>
            </a:r>
          </a:p>
        </p:txBody>
      </p:sp>
      <p:sp>
        <p:nvSpPr>
          <p:cNvPr id="26" name="Text Placeholder 7">
            <a:extLst>
              <a:ext uri="{FF2B5EF4-FFF2-40B4-BE49-F238E27FC236}">
                <a16:creationId xmlns:a16="http://schemas.microsoft.com/office/drawing/2014/main" id="{9572FB44-099F-1077-F7E9-A4C1C9EBC7FF}"/>
              </a:ext>
            </a:extLst>
          </p:cNvPr>
          <p:cNvSpPr>
            <a:spLocks noGrp="1"/>
          </p:cNvSpPr>
          <p:nvPr>
            <p:ph type="body" sz="quarter" idx="25"/>
          </p:nvPr>
        </p:nvSpPr>
        <p:spPr>
          <a:xfrm>
            <a:off x="599016" y="4874366"/>
            <a:ext cx="5239722" cy="1392210"/>
          </a:xfrm>
        </p:spPr>
        <p:txBody>
          <a:bodyPr>
            <a:noAutofit/>
          </a:bodyPr>
          <a:lstStyle>
            <a:lvl1pPr>
              <a:lnSpc>
                <a:spcPct val="100000"/>
              </a:lnSpc>
              <a:spcBef>
                <a:spcPts val="0"/>
              </a:spcBef>
              <a:defRPr sz="1600">
                <a:solidFill>
                  <a:schemeClr val="tx1"/>
                </a:solidFill>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27" name="Text Placeholder 6">
            <a:extLst>
              <a:ext uri="{FF2B5EF4-FFF2-40B4-BE49-F238E27FC236}">
                <a16:creationId xmlns:a16="http://schemas.microsoft.com/office/drawing/2014/main" id="{51136387-EB08-5D89-0A1C-BD89021A82A5}"/>
              </a:ext>
            </a:extLst>
          </p:cNvPr>
          <p:cNvSpPr>
            <a:spLocks noGrp="1"/>
          </p:cNvSpPr>
          <p:nvPr>
            <p:ph type="body" sz="quarter" idx="26" hasCustomPrompt="1"/>
          </p:nvPr>
        </p:nvSpPr>
        <p:spPr>
          <a:xfrm>
            <a:off x="599016" y="4176961"/>
            <a:ext cx="5239722" cy="663086"/>
          </a:xfrm>
        </p:spPr>
        <p:txBody>
          <a:bodyPr anchor="b">
            <a:noAutofit/>
          </a:bodyPr>
          <a:lstStyle>
            <a:lvl1pPr>
              <a:lnSpc>
                <a:spcPct val="100000"/>
              </a:lnSpc>
              <a:spcBef>
                <a:spcPts val="0"/>
              </a:spcBef>
              <a:defRPr sz="1800" b="1">
                <a:solidFill>
                  <a:schemeClr val="tx1"/>
                </a:solidFill>
              </a:defRPr>
            </a:lvl1pPr>
          </a:lstStyle>
          <a:p>
            <a:pPr lvl="0"/>
            <a:r>
              <a:rPr lang="en-US" dirty="0"/>
              <a:t>Click to edit master text</a:t>
            </a:r>
          </a:p>
        </p:txBody>
      </p:sp>
      <p:sp>
        <p:nvSpPr>
          <p:cNvPr id="28" name="Text Placeholder 7">
            <a:extLst>
              <a:ext uri="{FF2B5EF4-FFF2-40B4-BE49-F238E27FC236}">
                <a16:creationId xmlns:a16="http://schemas.microsoft.com/office/drawing/2014/main" id="{6DC24102-CEA0-0AE0-D672-8FC711A83AE0}"/>
              </a:ext>
            </a:extLst>
          </p:cNvPr>
          <p:cNvSpPr>
            <a:spLocks noGrp="1"/>
          </p:cNvSpPr>
          <p:nvPr>
            <p:ph type="body" sz="quarter" idx="27"/>
          </p:nvPr>
        </p:nvSpPr>
        <p:spPr>
          <a:xfrm>
            <a:off x="6104389" y="4874366"/>
            <a:ext cx="5239722" cy="1392210"/>
          </a:xfrm>
        </p:spPr>
        <p:txBody>
          <a:bodyPr>
            <a:noAutofit/>
          </a:bodyPr>
          <a:lstStyle>
            <a:lvl1pPr>
              <a:lnSpc>
                <a:spcPct val="100000"/>
              </a:lnSpc>
              <a:spcBef>
                <a:spcPts val="0"/>
              </a:spcBef>
              <a:defRPr sz="1600">
                <a:solidFill>
                  <a:schemeClr val="tx1"/>
                </a:solidFill>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29" name="Text Placeholder 6">
            <a:extLst>
              <a:ext uri="{FF2B5EF4-FFF2-40B4-BE49-F238E27FC236}">
                <a16:creationId xmlns:a16="http://schemas.microsoft.com/office/drawing/2014/main" id="{FD2407FE-387F-857B-BA6E-2DEF03C6A8E9}"/>
              </a:ext>
            </a:extLst>
          </p:cNvPr>
          <p:cNvSpPr>
            <a:spLocks noGrp="1"/>
          </p:cNvSpPr>
          <p:nvPr>
            <p:ph type="body" sz="quarter" idx="28" hasCustomPrompt="1"/>
          </p:nvPr>
        </p:nvSpPr>
        <p:spPr>
          <a:xfrm>
            <a:off x="6104389" y="4176961"/>
            <a:ext cx="5239722" cy="663086"/>
          </a:xfrm>
        </p:spPr>
        <p:txBody>
          <a:bodyPr anchor="b">
            <a:noAutofit/>
          </a:bodyPr>
          <a:lstStyle>
            <a:lvl1pPr>
              <a:lnSpc>
                <a:spcPct val="100000"/>
              </a:lnSpc>
              <a:spcBef>
                <a:spcPts val="0"/>
              </a:spcBef>
              <a:defRPr sz="1800" b="1">
                <a:solidFill>
                  <a:schemeClr val="tx1"/>
                </a:solidFill>
              </a:defRPr>
            </a:lvl1pPr>
          </a:lstStyle>
          <a:p>
            <a:pPr lvl="0"/>
            <a:r>
              <a:rPr lang="en-US" dirty="0"/>
              <a:t>Click to edit master text</a:t>
            </a:r>
          </a:p>
        </p:txBody>
      </p:sp>
    </p:spTree>
    <p:extLst>
      <p:ext uri="{BB962C8B-B14F-4D97-AF65-F5344CB8AC3E}">
        <p14:creationId xmlns:p14="http://schemas.microsoft.com/office/powerpoint/2010/main" val="27194440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Text Boxes T23V2">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5C0C34D-8F75-41B3-4243-E45FBD015BCA}"/>
              </a:ext>
            </a:extLst>
          </p:cNvPr>
          <p:cNvSpPr>
            <a:spLocks noGrp="1"/>
          </p:cNvSpPr>
          <p:nvPr>
            <p:ph type="ftr" sz="quarter" idx="10"/>
          </p:nvPr>
        </p:nvSpPr>
        <p:spPr/>
        <p:txBody>
          <a:bodyPr/>
          <a:lstStyle>
            <a:lvl1pPr>
              <a:defRPr sz="1400"/>
            </a:lvl1pPr>
          </a:lstStyle>
          <a:p>
            <a:r>
              <a:rPr lang="en-ID"/>
              <a:t>PRINCIPLE OF CRYPTOGRAPHY</a:t>
            </a:r>
            <a:endParaRPr lang="en-ID" dirty="0"/>
          </a:p>
        </p:txBody>
      </p:sp>
      <p:sp>
        <p:nvSpPr>
          <p:cNvPr id="7" name="Title 1">
            <a:extLst>
              <a:ext uri="{FF2B5EF4-FFF2-40B4-BE49-F238E27FC236}">
                <a16:creationId xmlns:a16="http://schemas.microsoft.com/office/drawing/2014/main" id="{0EF3E381-0FD3-65C1-50FE-397A8E49C274}"/>
              </a:ext>
            </a:extLst>
          </p:cNvPr>
          <p:cNvSpPr>
            <a:spLocks noGrp="1"/>
          </p:cNvSpPr>
          <p:nvPr>
            <p:ph type="title"/>
          </p:nvPr>
        </p:nvSpPr>
        <p:spPr>
          <a:xfrm>
            <a:off x="599016" y="583762"/>
            <a:ext cx="10773834" cy="776785"/>
          </a:xfrm>
        </p:spPr>
        <p:txBody>
          <a:bodyPr anchor="t">
            <a:noAutofit/>
          </a:bodyPr>
          <a:lstStyle/>
          <a:p>
            <a:r>
              <a:rPr lang="en-US" dirty="0"/>
              <a:t>Click to edit Master title style</a:t>
            </a:r>
            <a:endParaRPr lang="en-ID" dirty="0"/>
          </a:p>
        </p:txBody>
      </p:sp>
      <p:sp>
        <p:nvSpPr>
          <p:cNvPr id="8" name="Text Placeholder 7">
            <a:extLst>
              <a:ext uri="{FF2B5EF4-FFF2-40B4-BE49-F238E27FC236}">
                <a16:creationId xmlns:a16="http://schemas.microsoft.com/office/drawing/2014/main" id="{C351FF3F-D701-22DB-D593-1A6213C3A66D}"/>
              </a:ext>
            </a:extLst>
          </p:cNvPr>
          <p:cNvSpPr>
            <a:spLocks noGrp="1"/>
          </p:cNvSpPr>
          <p:nvPr>
            <p:ph type="body" sz="quarter" idx="21"/>
          </p:nvPr>
        </p:nvSpPr>
        <p:spPr>
          <a:xfrm>
            <a:off x="3441700" y="2004516"/>
            <a:ext cx="7931150" cy="557709"/>
          </a:xfrm>
        </p:spPr>
        <p:txBody>
          <a:bodyPr>
            <a:noAutofit/>
          </a:bodyPr>
          <a:lstStyle>
            <a:lvl1pPr>
              <a:lnSpc>
                <a:spcPct val="100000"/>
              </a:lnSpc>
              <a:spcBef>
                <a:spcPts val="0"/>
              </a:spcBef>
              <a:defRPr sz="1600">
                <a:solidFill>
                  <a:schemeClr val="tx1"/>
                </a:solidFill>
              </a:defRPr>
            </a:lvl1pPr>
            <a:lvl2pPr>
              <a:spcBef>
                <a:spcPts val="400"/>
              </a:spcBef>
              <a:defRPr/>
            </a:lvl2pPr>
            <a:lvl3pPr>
              <a:spcBef>
                <a:spcPts val="400"/>
              </a:spcBef>
              <a:defRPr/>
            </a:lvl3pPr>
            <a:lvl4pPr>
              <a:spcBef>
                <a:spcPts val="400"/>
              </a:spcBef>
              <a:defRPr/>
            </a:lvl4pPr>
            <a:lvl5pPr>
              <a:spcBef>
                <a:spcPts val="400"/>
              </a:spcBef>
              <a:defRPr/>
            </a:lvl5pPr>
          </a:lstStyle>
          <a:p>
            <a:pPr marL="0" marR="0" lvl="0" indent="0" algn="l" defTabSz="91444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p>
        </p:txBody>
      </p:sp>
      <p:sp>
        <p:nvSpPr>
          <p:cNvPr id="9" name="Text Placeholder 6">
            <a:extLst>
              <a:ext uri="{FF2B5EF4-FFF2-40B4-BE49-F238E27FC236}">
                <a16:creationId xmlns:a16="http://schemas.microsoft.com/office/drawing/2014/main" id="{8942FCD4-7D5F-0B3B-FC8C-4A488B6D2347}"/>
              </a:ext>
            </a:extLst>
          </p:cNvPr>
          <p:cNvSpPr>
            <a:spLocks noGrp="1"/>
          </p:cNvSpPr>
          <p:nvPr>
            <p:ph type="body" sz="quarter" idx="22" hasCustomPrompt="1"/>
          </p:nvPr>
        </p:nvSpPr>
        <p:spPr>
          <a:xfrm>
            <a:off x="3441700" y="1600596"/>
            <a:ext cx="7931150" cy="369600"/>
          </a:xfrm>
        </p:spPr>
        <p:txBody>
          <a:bodyPr anchor="b">
            <a:noAutofit/>
          </a:bodyPr>
          <a:lstStyle>
            <a:lvl1pPr>
              <a:lnSpc>
                <a:spcPct val="100000"/>
              </a:lnSpc>
              <a:spcBef>
                <a:spcPts val="0"/>
              </a:spcBef>
              <a:defRPr sz="1800" b="1">
                <a:solidFill>
                  <a:schemeClr val="tx1"/>
                </a:solidFill>
              </a:defRPr>
            </a:lvl1pPr>
          </a:lstStyle>
          <a:p>
            <a:pPr lvl="0"/>
            <a:r>
              <a:rPr lang="en-US" dirty="0"/>
              <a:t>Click to edit master text</a:t>
            </a:r>
          </a:p>
        </p:txBody>
      </p:sp>
      <p:sp>
        <p:nvSpPr>
          <p:cNvPr id="10" name="Picture Placeholder 5">
            <a:extLst>
              <a:ext uri="{FF2B5EF4-FFF2-40B4-BE49-F238E27FC236}">
                <a16:creationId xmlns:a16="http://schemas.microsoft.com/office/drawing/2014/main" id="{31683FA9-F25D-2F73-E402-28BCF11C367D}"/>
              </a:ext>
            </a:extLst>
          </p:cNvPr>
          <p:cNvSpPr>
            <a:spLocks noGrp="1"/>
          </p:cNvSpPr>
          <p:nvPr>
            <p:ph type="pic" sz="quarter" idx="12"/>
          </p:nvPr>
        </p:nvSpPr>
        <p:spPr>
          <a:xfrm>
            <a:off x="599016" y="1600596"/>
            <a:ext cx="2563284" cy="4673204"/>
          </a:xfrm>
        </p:spPr>
        <p:txBody>
          <a:bodyPr/>
          <a:lstStyle/>
          <a:p>
            <a:endParaRPr lang="en-ID"/>
          </a:p>
        </p:txBody>
      </p:sp>
      <p:sp>
        <p:nvSpPr>
          <p:cNvPr id="17" name="Text Placeholder 7">
            <a:extLst>
              <a:ext uri="{FF2B5EF4-FFF2-40B4-BE49-F238E27FC236}">
                <a16:creationId xmlns:a16="http://schemas.microsoft.com/office/drawing/2014/main" id="{03F7E2BC-9C8B-B998-E082-0652A46D935F}"/>
              </a:ext>
            </a:extLst>
          </p:cNvPr>
          <p:cNvSpPr>
            <a:spLocks noGrp="1"/>
          </p:cNvSpPr>
          <p:nvPr>
            <p:ph type="body" sz="quarter" idx="23"/>
          </p:nvPr>
        </p:nvSpPr>
        <p:spPr>
          <a:xfrm>
            <a:off x="3441700" y="3241708"/>
            <a:ext cx="7931150" cy="557709"/>
          </a:xfrm>
        </p:spPr>
        <p:txBody>
          <a:bodyPr>
            <a:noAutofit/>
          </a:bodyPr>
          <a:lstStyle>
            <a:lvl1pPr>
              <a:lnSpc>
                <a:spcPct val="100000"/>
              </a:lnSpc>
              <a:spcBef>
                <a:spcPts val="0"/>
              </a:spcBef>
              <a:defRPr sz="1600">
                <a:solidFill>
                  <a:schemeClr val="tx1"/>
                </a:solidFill>
              </a:defRPr>
            </a:lvl1pPr>
            <a:lvl2pPr>
              <a:spcBef>
                <a:spcPts val="400"/>
              </a:spcBef>
              <a:defRPr/>
            </a:lvl2pPr>
            <a:lvl3pPr>
              <a:spcBef>
                <a:spcPts val="400"/>
              </a:spcBef>
              <a:defRPr/>
            </a:lvl3pPr>
            <a:lvl4pPr>
              <a:spcBef>
                <a:spcPts val="400"/>
              </a:spcBef>
              <a:defRPr/>
            </a:lvl4pPr>
            <a:lvl5pPr>
              <a:spcBef>
                <a:spcPts val="400"/>
              </a:spcBef>
              <a:defRPr/>
            </a:lvl5pPr>
          </a:lstStyle>
          <a:p>
            <a:pPr marL="0" marR="0" lvl="0" indent="0" algn="l" defTabSz="91444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p>
        </p:txBody>
      </p:sp>
      <p:sp>
        <p:nvSpPr>
          <p:cNvPr id="18" name="Text Placeholder 6">
            <a:extLst>
              <a:ext uri="{FF2B5EF4-FFF2-40B4-BE49-F238E27FC236}">
                <a16:creationId xmlns:a16="http://schemas.microsoft.com/office/drawing/2014/main" id="{BE429C1D-1251-89CC-1A6E-2D59378397FF}"/>
              </a:ext>
            </a:extLst>
          </p:cNvPr>
          <p:cNvSpPr>
            <a:spLocks noGrp="1"/>
          </p:cNvSpPr>
          <p:nvPr>
            <p:ph type="body" sz="quarter" idx="24" hasCustomPrompt="1"/>
          </p:nvPr>
        </p:nvSpPr>
        <p:spPr>
          <a:xfrm>
            <a:off x="3441700" y="2837788"/>
            <a:ext cx="7931150" cy="369600"/>
          </a:xfrm>
        </p:spPr>
        <p:txBody>
          <a:bodyPr anchor="b">
            <a:noAutofit/>
          </a:bodyPr>
          <a:lstStyle>
            <a:lvl1pPr>
              <a:lnSpc>
                <a:spcPct val="100000"/>
              </a:lnSpc>
              <a:spcBef>
                <a:spcPts val="0"/>
              </a:spcBef>
              <a:defRPr sz="1800" b="1">
                <a:solidFill>
                  <a:schemeClr val="tx1"/>
                </a:solidFill>
              </a:defRPr>
            </a:lvl1pPr>
          </a:lstStyle>
          <a:p>
            <a:pPr lvl="0"/>
            <a:r>
              <a:rPr lang="en-US" dirty="0"/>
              <a:t>Click to edit master text</a:t>
            </a:r>
          </a:p>
        </p:txBody>
      </p:sp>
      <p:sp>
        <p:nvSpPr>
          <p:cNvPr id="19" name="Text Placeholder 7">
            <a:extLst>
              <a:ext uri="{FF2B5EF4-FFF2-40B4-BE49-F238E27FC236}">
                <a16:creationId xmlns:a16="http://schemas.microsoft.com/office/drawing/2014/main" id="{A55EFDFA-A033-D4A0-3985-DD600CA512E8}"/>
              </a:ext>
            </a:extLst>
          </p:cNvPr>
          <p:cNvSpPr>
            <a:spLocks noGrp="1"/>
          </p:cNvSpPr>
          <p:nvPr>
            <p:ph type="body" sz="quarter" idx="25"/>
          </p:nvPr>
        </p:nvSpPr>
        <p:spPr>
          <a:xfrm>
            <a:off x="3441700" y="4478900"/>
            <a:ext cx="7931150" cy="557709"/>
          </a:xfrm>
        </p:spPr>
        <p:txBody>
          <a:bodyPr>
            <a:noAutofit/>
          </a:bodyPr>
          <a:lstStyle>
            <a:lvl1pPr>
              <a:lnSpc>
                <a:spcPct val="100000"/>
              </a:lnSpc>
              <a:spcBef>
                <a:spcPts val="0"/>
              </a:spcBef>
              <a:defRPr sz="1600">
                <a:solidFill>
                  <a:schemeClr val="tx1"/>
                </a:solidFill>
              </a:defRPr>
            </a:lvl1pPr>
            <a:lvl2pPr>
              <a:spcBef>
                <a:spcPts val="400"/>
              </a:spcBef>
              <a:defRPr/>
            </a:lvl2pPr>
            <a:lvl3pPr>
              <a:spcBef>
                <a:spcPts val="400"/>
              </a:spcBef>
              <a:defRPr/>
            </a:lvl3pPr>
            <a:lvl4pPr>
              <a:spcBef>
                <a:spcPts val="400"/>
              </a:spcBef>
              <a:defRPr/>
            </a:lvl4pPr>
            <a:lvl5pPr>
              <a:spcBef>
                <a:spcPts val="400"/>
              </a:spcBef>
              <a:defRPr/>
            </a:lvl5pPr>
          </a:lstStyle>
          <a:p>
            <a:pPr marL="0" marR="0" lvl="0" indent="0" algn="l" defTabSz="91444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p>
        </p:txBody>
      </p:sp>
      <p:sp>
        <p:nvSpPr>
          <p:cNvPr id="20" name="Text Placeholder 6">
            <a:extLst>
              <a:ext uri="{FF2B5EF4-FFF2-40B4-BE49-F238E27FC236}">
                <a16:creationId xmlns:a16="http://schemas.microsoft.com/office/drawing/2014/main" id="{583B82AF-984F-1D4A-C813-1F350B949C1B}"/>
              </a:ext>
            </a:extLst>
          </p:cNvPr>
          <p:cNvSpPr>
            <a:spLocks noGrp="1"/>
          </p:cNvSpPr>
          <p:nvPr>
            <p:ph type="body" sz="quarter" idx="26" hasCustomPrompt="1"/>
          </p:nvPr>
        </p:nvSpPr>
        <p:spPr>
          <a:xfrm>
            <a:off x="3441700" y="4074980"/>
            <a:ext cx="7931150" cy="369600"/>
          </a:xfrm>
        </p:spPr>
        <p:txBody>
          <a:bodyPr anchor="b">
            <a:noAutofit/>
          </a:bodyPr>
          <a:lstStyle>
            <a:lvl1pPr>
              <a:lnSpc>
                <a:spcPct val="100000"/>
              </a:lnSpc>
              <a:spcBef>
                <a:spcPts val="0"/>
              </a:spcBef>
              <a:defRPr sz="1800" b="1">
                <a:solidFill>
                  <a:schemeClr val="tx1"/>
                </a:solidFill>
              </a:defRPr>
            </a:lvl1pPr>
          </a:lstStyle>
          <a:p>
            <a:pPr lvl="0"/>
            <a:r>
              <a:rPr lang="en-US" dirty="0"/>
              <a:t>Click to edit master text</a:t>
            </a:r>
          </a:p>
        </p:txBody>
      </p:sp>
      <p:sp>
        <p:nvSpPr>
          <p:cNvPr id="21" name="Text Placeholder 7">
            <a:extLst>
              <a:ext uri="{FF2B5EF4-FFF2-40B4-BE49-F238E27FC236}">
                <a16:creationId xmlns:a16="http://schemas.microsoft.com/office/drawing/2014/main" id="{9BB20569-54F0-986D-0DB2-8B2C526353BC}"/>
              </a:ext>
            </a:extLst>
          </p:cNvPr>
          <p:cNvSpPr>
            <a:spLocks noGrp="1"/>
          </p:cNvSpPr>
          <p:nvPr>
            <p:ph type="body" sz="quarter" idx="27"/>
          </p:nvPr>
        </p:nvSpPr>
        <p:spPr>
          <a:xfrm>
            <a:off x="3441700" y="5716091"/>
            <a:ext cx="7931150" cy="557709"/>
          </a:xfrm>
        </p:spPr>
        <p:txBody>
          <a:bodyPr>
            <a:noAutofit/>
          </a:bodyPr>
          <a:lstStyle>
            <a:lvl1pPr>
              <a:lnSpc>
                <a:spcPct val="100000"/>
              </a:lnSpc>
              <a:spcBef>
                <a:spcPts val="0"/>
              </a:spcBef>
              <a:defRPr sz="1600">
                <a:solidFill>
                  <a:schemeClr val="tx1"/>
                </a:solidFill>
              </a:defRPr>
            </a:lvl1pPr>
            <a:lvl2pPr>
              <a:spcBef>
                <a:spcPts val="400"/>
              </a:spcBef>
              <a:defRPr/>
            </a:lvl2pPr>
            <a:lvl3pPr>
              <a:spcBef>
                <a:spcPts val="400"/>
              </a:spcBef>
              <a:defRPr/>
            </a:lvl3pPr>
            <a:lvl4pPr>
              <a:spcBef>
                <a:spcPts val="400"/>
              </a:spcBef>
              <a:defRPr/>
            </a:lvl4pPr>
            <a:lvl5pPr>
              <a:spcBef>
                <a:spcPts val="400"/>
              </a:spcBef>
              <a:defRPr/>
            </a:lvl5pPr>
          </a:lstStyle>
          <a:p>
            <a:pPr marL="0" marR="0" lvl="0" indent="0" algn="l" defTabSz="91444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p>
        </p:txBody>
      </p:sp>
      <p:sp>
        <p:nvSpPr>
          <p:cNvPr id="24" name="Text Placeholder 6">
            <a:extLst>
              <a:ext uri="{FF2B5EF4-FFF2-40B4-BE49-F238E27FC236}">
                <a16:creationId xmlns:a16="http://schemas.microsoft.com/office/drawing/2014/main" id="{F0C04259-C835-7DEE-95DD-B00FBD4EB437}"/>
              </a:ext>
            </a:extLst>
          </p:cNvPr>
          <p:cNvSpPr>
            <a:spLocks noGrp="1"/>
          </p:cNvSpPr>
          <p:nvPr>
            <p:ph type="body" sz="quarter" idx="28" hasCustomPrompt="1"/>
          </p:nvPr>
        </p:nvSpPr>
        <p:spPr>
          <a:xfrm>
            <a:off x="3441700" y="5312171"/>
            <a:ext cx="7931150" cy="369600"/>
          </a:xfrm>
        </p:spPr>
        <p:txBody>
          <a:bodyPr anchor="b">
            <a:noAutofit/>
          </a:bodyPr>
          <a:lstStyle>
            <a:lvl1pPr>
              <a:lnSpc>
                <a:spcPct val="100000"/>
              </a:lnSpc>
              <a:spcBef>
                <a:spcPts val="0"/>
              </a:spcBef>
              <a:defRPr sz="1800" b="1">
                <a:solidFill>
                  <a:schemeClr val="tx1"/>
                </a:solidFill>
              </a:defRPr>
            </a:lvl1pPr>
          </a:lstStyle>
          <a:p>
            <a:pPr lvl="0"/>
            <a:r>
              <a:rPr lang="en-US" dirty="0"/>
              <a:t>Click to edit master text</a:t>
            </a:r>
          </a:p>
        </p:txBody>
      </p:sp>
    </p:spTree>
    <p:extLst>
      <p:ext uri="{BB962C8B-B14F-4D97-AF65-F5344CB8AC3E}">
        <p14:creationId xmlns:p14="http://schemas.microsoft.com/office/powerpoint/2010/main" val="2979747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6DB0B-2AE6-9ACE-54F9-738AB293D51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F3781FF-BEE8-FE7A-9C80-2557394420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B0F67C-9E7E-DDAC-60EA-4A6158EF26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452BFB1-DD74-CB88-17E7-19FA68842E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E9EF9D-22CA-7761-6BE8-9791E9242A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7525E7D-9878-9E78-5DDB-E6355A38EC59}"/>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F9319297-281E-7DA8-3D0C-FEE73D89684D}"/>
              </a:ext>
            </a:extLst>
          </p:cNvPr>
          <p:cNvSpPr>
            <a:spLocks noGrp="1"/>
          </p:cNvSpPr>
          <p:nvPr>
            <p:ph type="ftr" sz="quarter" idx="11"/>
          </p:nvPr>
        </p:nvSpPr>
        <p:spPr/>
        <p:txBody>
          <a:bodyPr/>
          <a:lstStyle/>
          <a:p>
            <a:r>
              <a:rPr lang="en-GB"/>
              <a:t>PRINCIPLE OF CRYPTOGRAPHY</a:t>
            </a:r>
          </a:p>
        </p:txBody>
      </p:sp>
      <p:sp>
        <p:nvSpPr>
          <p:cNvPr id="9" name="Slide Number Placeholder 8">
            <a:extLst>
              <a:ext uri="{FF2B5EF4-FFF2-40B4-BE49-F238E27FC236}">
                <a16:creationId xmlns:a16="http://schemas.microsoft.com/office/drawing/2014/main" id="{E68CF91E-EA69-8F8B-9D51-B67B2802808B}"/>
              </a:ext>
            </a:extLst>
          </p:cNvPr>
          <p:cNvSpPr>
            <a:spLocks noGrp="1"/>
          </p:cNvSpPr>
          <p:nvPr>
            <p:ph type="sldNum" sz="quarter" idx="12"/>
          </p:nvPr>
        </p:nvSpPr>
        <p:spPr/>
        <p:txBody>
          <a:bodyPr/>
          <a:lstStyle/>
          <a:p>
            <a:fld id="{1CAAB43E-222F-4C92-927C-02E2B61225C2}" type="slidenum">
              <a:rPr lang="en-GB" smtClean="0"/>
              <a:t>‹#›</a:t>
            </a:fld>
            <a:endParaRPr lang="en-GB"/>
          </a:p>
        </p:txBody>
      </p:sp>
    </p:spTree>
    <p:extLst>
      <p:ext uri="{BB962C8B-B14F-4D97-AF65-F5344CB8AC3E}">
        <p14:creationId xmlns:p14="http://schemas.microsoft.com/office/powerpoint/2010/main" val="39552692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able with Contents C40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8A9BB-4EB7-026F-4816-EB928B5DD1D3}"/>
              </a:ext>
            </a:extLst>
          </p:cNvPr>
          <p:cNvSpPr>
            <a:spLocks noGrp="1"/>
          </p:cNvSpPr>
          <p:nvPr>
            <p:ph type="title"/>
          </p:nvPr>
        </p:nvSpPr>
        <p:spPr>
          <a:xfrm>
            <a:off x="599016" y="583764"/>
            <a:ext cx="10490623" cy="960000"/>
          </a:xfrm>
        </p:spPr>
        <p:txBody>
          <a:bodyPr anchor="t">
            <a:noAutofit/>
          </a:bodyPr>
          <a:lstStyle/>
          <a:p>
            <a:r>
              <a:rPr lang="en-US" dirty="0"/>
              <a:t>Click to edit Master title style</a:t>
            </a:r>
            <a:endParaRPr lang="en-UZ" dirty="0"/>
          </a:p>
        </p:txBody>
      </p:sp>
      <p:sp>
        <p:nvSpPr>
          <p:cNvPr id="3" name="Footer Placeholder 2">
            <a:extLst>
              <a:ext uri="{FF2B5EF4-FFF2-40B4-BE49-F238E27FC236}">
                <a16:creationId xmlns:a16="http://schemas.microsoft.com/office/drawing/2014/main" id="{0B15F750-4EF6-B33F-4FD2-2D9576B1F34B}"/>
              </a:ext>
            </a:extLst>
          </p:cNvPr>
          <p:cNvSpPr>
            <a:spLocks noGrp="1"/>
          </p:cNvSpPr>
          <p:nvPr>
            <p:ph type="ftr" sz="quarter" idx="10"/>
          </p:nvPr>
        </p:nvSpPr>
        <p:spPr/>
        <p:txBody>
          <a:bodyPr/>
          <a:lstStyle/>
          <a:p>
            <a:r>
              <a:rPr lang="en-ID"/>
              <a:t>PRINCIPLE OF CRYPTOGRAPHY</a:t>
            </a:r>
            <a:endParaRPr lang="en-ID" dirty="0"/>
          </a:p>
        </p:txBody>
      </p:sp>
      <p:sp>
        <p:nvSpPr>
          <p:cNvPr id="6" name="Table Placeholder 5">
            <a:extLst>
              <a:ext uri="{FF2B5EF4-FFF2-40B4-BE49-F238E27FC236}">
                <a16:creationId xmlns:a16="http://schemas.microsoft.com/office/drawing/2014/main" id="{C73C4683-1814-6BFA-2362-08272BB995A4}"/>
              </a:ext>
            </a:extLst>
          </p:cNvPr>
          <p:cNvSpPr>
            <a:spLocks noGrp="1"/>
          </p:cNvSpPr>
          <p:nvPr>
            <p:ph type="tbl" sz="quarter" idx="12"/>
          </p:nvPr>
        </p:nvSpPr>
        <p:spPr>
          <a:xfrm>
            <a:off x="599016" y="2463922"/>
            <a:ext cx="10490453" cy="3809878"/>
          </a:xfrm>
        </p:spPr>
        <p:txBody>
          <a:bodyPr/>
          <a:lstStyle>
            <a:lvl1pPr algn="ctr">
              <a:defRPr/>
            </a:lvl1pPr>
          </a:lstStyle>
          <a:p>
            <a:endParaRPr lang="en-UZ" dirty="0"/>
          </a:p>
        </p:txBody>
      </p:sp>
      <p:sp>
        <p:nvSpPr>
          <p:cNvPr id="8" name="Text Placeholder 7">
            <a:extLst>
              <a:ext uri="{FF2B5EF4-FFF2-40B4-BE49-F238E27FC236}">
                <a16:creationId xmlns:a16="http://schemas.microsoft.com/office/drawing/2014/main" id="{3524791E-5C2D-05F7-7815-AE0E39BA947C}"/>
              </a:ext>
            </a:extLst>
          </p:cNvPr>
          <p:cNvSpPr>
            <a:spLocks noGrp="1"/>
          </p:cNvSpPr>
          <p:nvPr>
            <p:ph type="body" sz="quarter" idx="13"/>
          </p:nvPr>
        </p:nvSpPr>
        <p:spPr>
          <a:xfrm>
            <a:off x="599184" y="1580745"/>
            <a:ext cx="10490454" cy="846196"/>
          </a:xfrm>
        </p:spPr>
        <p:txBody>
          <a:bodyPr anchor="t">
            <a:noAutofit/>
          </a:bodyPr>
          <a:lstStyle>
            <a:lvl1pPr>
              <a:lnSpc>
                <a:spcPct val="100000"/>
              </a:lnSpc>
              <a:spcBef>
                <a:spcPts val="0"/>
              </a:spcBef>
              <a:defRPr sz="1600"/>
            </a:lvl1pPr>
          </a:lstStyle>
          <a:p>
            <a:pPr marL="0" marR="0" lvl="0" indent="0" algn="l" defTabSz="91444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p>
        </p:txBody>
      </p:sp>
    </p:spTree>
    <p:extLst>
      <p:ext uri="{BB962C8B-B14F-4D97-AF65-F5344CB8AC3E}">
        <p14:creationId xmlns:p14="http://schemas.microsoft.com/office/powerpoint/2010/main" val="10506964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 Radial Bars C41V1">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07397F2-212D-3A9C-585D-F7362936EAC0}"/>
              </a:ext>
            </a:extLst>
          </p:cNvPr>
          <p:cNvSpPr>
            <a:spLocks noGrp="1"/>
          </p:cNvSpPr>
          <p:nvPr>
            <p:ph type="ftr" sz="quarter" idx="10"/>
          </p:nvPr>
        </p:nvSpPr>
        <p:spPr/>
        <p:txBody>
          <a:bodyPr/>
          <a:lstStyle/>
          <a:p>
            <a:r>
              <a:rPr lang="en-ID"/>
              <a:t>PRINCIPLE OF CRYPTOGRAPHY</a:t>
            </a:r>
            <a:endParaRPr lang="en-ID" dirty="0"/>
          </a:p>
        </p:txBody>
      </p:sp>
      <p:sp>
        <p:nvSpPr>
          <p:cNvPr id="5" name="Title 1">
            <a:extLst>
              <a:ext uri="{FF2B5EF4-FFF2-40B4-BE49-F238E27FC236}">
                <a16:creationId xmlns:a16="http://schemas.microsoft.com/office/drawing/2014/main" id="{C473C5E4-D933-2FBD-3307-9533856ABEEF}"/>
              </a:ext>
            </a:extLst>
          </p:cNvPr>
          <p:cNvSpPr>
            <a:spLocks noGrp="1"/>
          </p:cNvSpPr>
          <p:nvPr>
            <p:ph type="title"/>
          </p:nvPr>
        </p:nvSpPr>
        <p:spPr>
          <a:xfrm>
            <a:off x="599016" y="583764"/>
            <a:ext cx="10490623" cy="960000"/>
          </a:xfrm>
        </p:spPr>
        <p:txBody>
          <a:bodyPr anchor="t">
            <a:noAutofit/>
          </a:bodyPr>
          <a:lstStyle/>
          <a:p>
            <a:r>
              <a:rPr lang="en-US" dirty="0"/>
              <a:t>Click to edit Master title style</a:t>
            </a:r>
            <a:endParaRPr lang="en-UZ" dirty="0"/>
          </a:p>
        </p:txBody>
      </p:sp>
      <p:sp>
        <p:nvSpPr>
          <p:cNvPr id="6" name="Text Placeholder 7">
            <a:extLst>
              <a:ext uri="{FF2B5EF4-FFF2-40B4-BE49-F238E27FC236}">
                <a16:creationId xmlns:a16="http://schemas.microsoft.com/office/drawing/2014/main" id="{3FCEF7BF-5BDE-8E62-534D-F49978DA827D}"/>
              </a:ext>
            </a:extLst>
          </p:cNvPr>
          <p:cNvSpPr>
            <a:spLocks noGrp="1"/>
          </p:cNvSpPr>
          <p:nvPr>
            <p:ph type="body" sz="quarter" idx="19"/>
          </p:nvPr>
        </p:nvSpPr>
        <p:spPr>
          <a:xfrm>
            <a:off x="960121" y="3939475"/>
            <a:ext cx="2747009" cy="2334325"/>
          </a:xfrm>
        </p:spPr>
        <p:txBody>
          <a:bodyPr>
            <a:noAutofit/>
          </a:bodyPr>
          <a:lstStyle>
            <a:lvl1pPr algn="ct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7" name="Text Placeholder 6">
            <a:extLst>
              <a:ext uri="{FF2B5EF4-FFF2-40B4-BE49-F238E27FC236}">
                <a16:creationId xmlns:a16="http://schemas.microsoft.com/office/drawing/2014/main" id="{CFE048E6-9648-7D23-4F6A-972290F836AF}"/>
              </a:ext>
            </a:extLst>
          </p:cNvPr>
          <p:cNvSpPr>
            <a:spLocks noGrp="1"/>
          </p:cNvSpPr>
          <p:nvPr>
            <p:ph type="body" sz="quarter" idx="20" hasCustomPrompt="1"/>
          </p:nvPr>
        </p:nvSpPr>
        <p:spPr>
          <a:xfrm>
            <a:off x="960121" y="3535556"/>
            <a:ext cx="2747009" cy="369600"/>
          </a:xfrm>
        </p:spPr>
        <p:txBody>
          <a:bodyPr anchor="ctr">
            <a:noAutofit/>
          </a:bodyPr>
          <a:lstStyle>
            <a:lvl1pPr algn="ctr">
              <a:lnSpc>
                <a:spcPct val="100000"/>
              </a:lnSpc>
              <a:spcBef>
                <a:spcPts val="0"/>
              </a:spcBef>
              <a:defRPr sz="1800" b="1"/>
            </a:lvl1pPr>
          </a:lstStyle>
          <a:p>
            <a:pPr lvl="0"/>
            <a:r>
              <a:rPr lang="en-US" dirty="0"/>
              <a:t>Click to edit master</a:t>
            </a:r>
          </a:p>
        </p:txBody>
      </p:sp>
      <p:sp>
        <p:nvSpPr>
          <p:cNvPr id="9" name="Text Placeholder 7">
            <a:extLst>
              <a:ext uri="{FF2B5EF4-FFF2-40B4-BE49-F238E27FC236}">
                <a16:creationId xmlns:a16="http://schemas.microsoft.com/office/drawing/2014/main" id="{C2B4AD44-066F-B3FB-0920-1B34C2B8DDEC}"/>
              </a:ext>
            </a:extLst>
          </p:cNvPr>
          <p:cNvSpPr>
            <a:spLocks noGrp="1"/>
          </p:cNvSpPr>
          <p:nvPr>
            <p:ph type="body" sz="quarter" idx="30"/>
          </p:nvPr>
        </p:nvSpPr>
        <p:spPr>
          <a:xfrm>
            <a:off x="8484873" y="3939475"/>
            <a:ext cx="2747009" cy="2334325"/>
          </a:xfrm>
        </p:spPr>
        <p:txBody>
          <a:bodyPr>
            <a:noAutofit/>
          </a:bodyPr>
          <a:lstStyle>
            <a:lvl1pPr algn="ct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10" name="Text Placeholder 6">
            <a:extLst>
              <a:ext uri="{FF2B5EF4-FFF2-40B4-BE49-F238E27FC236}">
                <a16:creationId xmlns:a16="http://schemas.microsoft.com/office/drawing/2014/main" id="{4FC28948-6A09-90B2-311E-F69B86F2C6BC}"/>
              </a:ext>
            </a:extLst>
          </p:cNvPr>
          <p:cNvSpPr>
            <a:spLocks noGrp="1"/>
          </p:cNvSpPr>
          <p:nvPr>
            <p:ph type="body" sz="quarter" idx="31" hasCustomPrompt="1"/>
          </p:nvPr>
        </p:nvSpPr>
        <p:spPr>
          <a:xfrm>
            <a:off x="8484873" y="3535556"/>
            <a:ext cx="2747009" cy="369600"/>
          </a:xfrm>
        </p:spPr>
        <p:txBody>
          <a:bodyPr anchor="ctr">
            <a:noAutofit/>
          </a:bodyPr>
          <a:lstStyle>
            <a:lvl1pPr algn="ctr">
              <a:lnSpc>
                <a:spcPct val="100000"/>
              </a:lnSpc>
              <a:spcBef>
                <a:spcPts val="0"/>
              </a:spcBef>
              <a:defRPr sz="1800" b="1"/>
            </a:lvl1pPr>
          </a:lstStyle>
          <a:p>
            <a:pPr lvl="0"/>
            <a:r>
              <a:rPr lang="en-US" dirty="0"/>
              <a:t>Click to edit master</a:t>
            </a:r>
          </a:p>
        </p:txBody>
      </p:sp>
      <p:sp>
        <p:nvSpPr>
          <p:cNvPr id="11" name="Picture Placeholder 8">
            <a:extLst>
              <a:ext uri="{FF2B5EF4-FFF2-40B4-BE49-F238E27FC236}">
                <a16:creationId xmlns:a16="http://schemas.microsoft.com/office/drawing/2014/main" id="{5F6DD5D0-74CF-AAB7-33F9-F712C8B0282D}"/>
              </a:ext>
            </a:extLst>
          </p:cNvPr>
          <p:cNvSpPr>
            <a:spLocks noGrp="1"/>
          </p:cNvSpPr>
          <p:nvPr>
            <p:ph type="pic" sz="quarter" idx="28"/>
          </p:nvPr>
        </p:nvSpPr>
        <p:spPr>
          <a:xfrm>
            <a:off x="4896002" y="1711314"/>
            <a:ext cx="2400000" cy="5146685"/>
          </a:xfrm>
        </p:spPr>
        <p:txBody>
          <a:bodyPr/>
          <a:lstStyle/>
          <a:p>
            <a:endParaRPr lang="en-UZ"/>
          </a:p>
        </p:txBody>
      </p:sp>
      <p:sp>
        <p:nvSpPr>
          <p:cNvPr id="12" name="Oval 11">
            <a:extLst>
              <a:ext uri="{FF2B5EF4-FFF2-40B4-BE49-F238E27FC236}">
                <a16:creationId xmlns:a16="http://schemas.microsoft.com/office/drawing/2014/main" id="{F7733980-62BC-E577-31FD-E6DB1A1918F1}"/>
              </a:ext>
            </a:extLst>
          </p:cNvPr>
          <p:cNvSpPr/>
          <p:nvPr userDrawn="1"/>
        </p:nvSpPr>
        <p:spPr>
          <a:xfrm>
            <a:off x="1542979" y="1789592"/>
            <a:ext cx="1581292" cy="1581292"/>
          </a:xfrm>
          <a:prstGeom prst="ellipse">
            <a:avLst/>
          </a:prstGeom>
          <a:noFill/>
          <a:ln w="762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15" name="Text Placeholder 14">
            <a:extLst>
              <a:ext uri="{FF2B5EF4-FFF2-40B4-BE49-F238E27FC236}">
                <a16:creationId xmlns:a16="http://schemas.microsoft.com/office/drawing/2014/main" id="{5340BB3D-94E4-3141-F812-FA2B5313EF03}"/>
              </a:ext>
            </a:extLst>
          </p:cNvPr>
          <p:cNvSpPr>
            <a:spLocks noGrp="1"/>
          </p:cNvSpPr>
          <p:nvPr>
            <p:ph type="body" sz="quarter" idx="32" hasCustomPrompt="1"/>
          </p:nvPr>
        </p:nvSpPr>
        <p:spPr>
          <a:xfrm>
            <a:off x="1542979" y="1789592"/>
            <a:ext cx="1581292" cy="1581292"/>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lgn="ctr">
              <a:defRPr lang="en-GB" sz="1000" dirty="0">
                <a:solidFill>
                  <a:sysClr val="windowText" lastClr="000000"/>
                </a:solidFill>
              </a:defRPr>
            </a:lvl1pPr>
          </a:lstStyle>
          <a:p>
            <a:pPr lvl="0" algn="ctr" defTabSz="914400"/>
            <a:r>
              <a:rPr lang="en-US" dirty="0"/>
              <a:t> </a:t>
            </a:r>
            <a:endParaRPr lang="en-GB" dirty="0"/>
          </a:p>
        </p:txBody>
      </p:sp>
      <p:sp>
        <p:nvSpPr>
          <p:cNvPr id="16" name="Text Placeholder 6">
            <a:extLst>
              <a:ext uri="{FF2B5EF4-FFF2-40B4-BE49-F238E27FC236}">
                <a16:creationId xmlns:a16="http://schemas.microsoft.com/office/drawing/2014/main" id="{8F01C872-00F4-50B2-8CA5-917B0645BB79}"/>
              </a:ext>
            </a:extLst>
          </p:cNvPr>
          <p:cNvSpPr>
            <a:spLocks noGrp="1"/>
          </p:cNvSpPr>
          <p:nvPr>
            <p:ph type="body" sz="quarter" idx="33" hasCustomPrompt="1"/>
          </p:nvPr>
        </p:nvSpPr>
        <p:spPr>
          <a:xfrm>
            <a:off x="1704046" y="2209897"/>
            <a:ext cx="1259160" cy="760184"/>
          </a:xfrm>
        </p:spPr>
        <p:txBody>
          <a:bodyPr anchor="ctr">
            <a:noAutofit/>
          </a:bodyPr>
          <a:lstStyle>
            <a:lvl1pPr algn="ctr">
              <a:lnSpc>
                <a:spcPct val="100000"/>
              </a:lnSpc>
              <a:spcBef>
                <a:spcPts val="0"/>
              </a:spcBef>
              <a:defRPr sz="2800" b="1">
                <a:solidFill>
                  <a:schemeClr val="tx1"/>
                </a:solidFill>
                <a:latin typeface="+mj-lt"/>
              </a:defRPr>
            </a:lvl1pPr>
          </a:lstStyle>
          <a:p>
            <a:pPr lvl="0"/>
            <a:r>
              <a:rPr lang="en-US" dirty="0"/>
              <a:t>xx%</a:t>
            </a:r>
          </a:p>
        </p:txBody>
      </p:sp>
      <p:sp>
        <p:nvSpPr>
          <p:cNvPr id="20" name="Oval 19">
            <a:extLst>
              <a:ext uri="{FF2B5EF4-FFF2-40B4-BE49-F238E27FC236}">
                <a16:creationId xmlns:a16="http://schemas.microsoft.com/office/drawing/2014/main" id="{E8116344-FE97-1FDB-2637-B3EA944E742C}"/>
              </a:ext>
            </a:extLst>
          </p:cNvPr>
          <p:cNvSpPr/>
          <p:nvPr userDrawn="1"/>
        </p:nvSpPr>
        <p:spPr>
          <a:xfrm>
            <a:off x="9067731" y="1789592"/>
            <a:ext cx="1581292" cy="1581292"/>
          </a:xfrm>
          <a:prstGeom prst="ellipse">
            <a:avLst/>
          </a:prstGeom>
          <a:noFill/>
          <a:ln w="762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1" name="Text Placeholder 14">
            <a:extLst>
              <a:ext uri="{FF2B5EF4-FFF2-40B4-BE49-F238E27FC236}">
                <a16:creationId xmlns:a16="http://schemas.microsoft.com/office/drawing/2014/main" id="{DB8245CA-6DF2-144E-8887-FEBF0C0F954A}"/>
              </a:ext>
            </a:extLst>
          </p:cNvPr>
          <p:cNvSpPr>
            <a:spLocks noGrp="1"/>
          </p:cNvSpPr>
          <p:nvPr>
            <p:ph type="body" sz="quarter" idx="34" hasCustomPrompt="1"/>
          </p:nvPr>
        </p:nvSpPr>
        <p:spPr>
          <a:xfrm>
            <a:off x="9067731" y="1789592"/>
            <a:ext cx="1581292" cy="1581292"/>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lgn="ctr">
              <a:defRPr lang="en-GB" sz="1000" dirty="0">
                <a:solidFill>
                  <a:sysClr val="windowText" lastClr="000000"/>
                </a:solidFill>
              </a:defRPr>
            </a:lvl1pPr>
          </a:lstStyle>
          <a:p>
            <a:pPr lvl="0" algn="ctr" defTabSz="914400"/>
            <a:r>
              <a:rPr lang="en-US" dirty="0"/>
              <a:t> </a:t>
            </a:r>
            <a:endParaRPr lang="en-GB" dirty="0"/>
          </a:p>
        </p:txBody>
      </p:sp>
      <p:sp>
        <p:nvSpPr>
          <p:cNvPr id="22" name="Text Placeholder 6">
            <a:extLst>
              <a:ext uri="{FF2B5EF4-FFF2-40B4-BE49-F238E27FC236}">
                <a16:creationId xmlns:a16="http://schemas.microsoft.com/office/drawing/2014/main" id="{48579A99-016E-7EC1-C8A9-9CC3DBA4F4E1}"/>
              </a:ext>
            </a:extLst>
          </p:cNvPr>
          <p:cNvSpPr>
            <a:spLocks noGrp="1"/>
          </p:cNvSpPr>
          <p:nvPr>
            <p:ph type="body" sz="quarter" idx="35" hasCustomPrompt="1"/>
          </p:nvPr>
        </p:nvSpPr>
        <p:spPr>
          <a:xfrm>
            <a:off x="9228797" y="2209897"/>
            <a:ext cx="1259160" cy="760184"/>
          </a:xfrm>
        </p:spPr>
        <p:txBody>
          <a:bodyPr anchor="ctr">
            <a:noAutofit/>
          </a:bodyPr>
          <a:lstStyle>
            <a:lvl1pPr algn="ctr">
              <a:lnSpc>
                <a:spcPct val="100000"/>
              </a:lnSpc>
              <a:spcBef>
                <a:spcPts val="0"/>
              </a:spcBef>
              <a:defRPr sz="2800" b="1">
                <a:solidFill>
                  <a:schemeClr val="tx1"/>
                </a:solidFill>
                <a:latin typeface="+mj-lt"/>
              </a:defRPr>
            </a:lvl1pPr>
          </a:lstStyle>
          <a:p>
            <a:pPr lvl="0"/>
            <a:r>
              <a:rPr lang="en-US" dirty="0"/>
              <a:t>xx%</a:t>
            </a:r>
          </a:p>
        </p:txBody>
      </p:sp>
    </p:spTree>
    <p:extLst>
      <p:ext uri="{BB962C8B-B14F-4D97-AF65-F5344CB8AC3E}">
        <p14:creationId xmlns:p14="http://schemas.microsoft.com/office/powerpoint/2010/main" val="20976292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 Radial Bars C42V1">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07397F2-212D-3A9C-585D-F7362936EAC0}"/>
              </a:ext>
            </a:extLst>
          </p:cNvPr>
          <p:cNvSpPr>
            <a:spLocks noGrp="1"/>
          </p:cNvSpPr>
          <p:nvPr>
            <p:ph type="ftr" sz="quarter" idx="10"/>
          </p:nvPr>
        </p:nvSpPr>
        <p:spPr/>
        <p:txBody>
          <a:bodyPr/>
          <a:lstStyle/>
          <a:p>
            <a:r>
              <a:rPr lang="en-ID"/>
              <a:t>PRINCIPLE OF CRYPTOGRAPHY</a:t>
            </a:r>
            <a:endParaRPr lang="en-ID" dirty="0"/>
          </a:p>
        </p:txBody>
      </p:sp>
      <p:sp>
        <p:nvSpPr>
          <p:cNvPr id="5" name="Title 1">
            <a:extLst>
              <a:ext uri="{FF2B5EF4-FFF2-40B4-BE49-F238E27FC236}">
                <a16:creationId xmlns:a16="http://schemas.microsoft.com/office/drawing/2014/main" id="{C473C5E4-D933-2FBD-3307-9533856ABEEF}"/>
              </a:ext>
            </a:extLst>
          </p:cNvPr>
          <p:cNvSpPr>
            <a:spLocks noGrp="1"/>
          </p:cNvSpPr>
          <p:nvPr>
            <p:ph type="title"/>
          </p:nvPr>
        </p:nvSpPr>
        <p:spPr>
          <a:xfrm>
            <a:off x="599016" y="583764"/>
            <a:ext cx="10490623" cy="960000"/>
          </a:xfrm>
        </p:spPr>
        <p:txBody>
          <a:bodyPr anchor="t">
            <a:noAutofit/>
          </a:bodyPr>
          <a:lstStyle/>
          <a:p>
            <a:r>
              <a:rPr lang="en-US" dirty="0"/>
              <a:t>Click to edit Master title style</a:t>
            </a:r>
            <a:endParaRPr lang="en-UZ" dirty="0"/>
          </a:p>
        </p:txBody>
      </p:sp>
      <p:sp>
        <p:nvSpPr>
          <p:cNvPr id="6" name="Text Placeholder 7">
            <a:extLst>
              <a:ext uri="{FF2B5EF4-FFF2-40B4-BE49-F238E27FC236}">
                <a16:creationId xmlns:a16="http://schemas.microsoft.com/office/drawing/2014/main" id="{3FCEF7BF-5BDE-8E62-534D-F49978DA827D}"/>
              </a:ext>
            </a:extLst>
          </p:cNvPr>
          <p:cNvSpPr>
            <a:spLocks noGrp="1"/>
          </p:cNvSpPr>
          <p:nvPr>
            <p:ph type="body" sz="quarter" idx="19"/>
          </p:nvPr>
        </p:nvSpPr>
        <p:spPr>
          <a:xfrm>
            <a:off x="960121" y="3939475"/>
            <a:ext cx="2747009" cy="2334325"/>
          </a:xfrm>
        </p:spPr>
        <p:txBody>
          <a:bodyPr>
            <a:noAutofit/>
          </a:bodyPr>
          <a:lstStyle>
            <a:lvl1pPr algn="ct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7" name="Text Placeholder 6">
            <a:extLst>
              <a:ext uri="{FF2B5EF4-FFF2-40B4-BE49-F238E27FC236}">
                <a16:creationId xmlns:a16="http://schemas.microsoft.com/office/drawing/2014/main" id="{CFE048E6-9648-7D23-4F6A-972290F836AF}"/>
              </a:ext>
            </a:extLst>
          </p:cNvPr>
          <p:cNvSpPr>
            <a:spLocks noGrp="1"/>
          </p:cNvSpPr>
          <p:nvPr>
            <p:ph type="body" sz="quarter" idx="20" hasCustomPrompt="1"/>
          </p:nvPr>
        </p:nvSpPr>
        <p:spPr>
          <a:xfrm>
            <a:off x="960121" y="3535556"/>
            <a:ext cx="2747009" cy="369600"/>
          </a:xfrm>
        </p:spPr>
        <p:txBody>
          <a:bodyPr anchor="ctr">
            <a:noAutofit/>
          </a:bodyPr>
          <a:lstStyle>
            <a:lvl1pPr algn="ctr">
              <a:lnSpc>
                <a:spcPct val="100000"/>
              </a:lnSpc>
              <a:spcBef>
                <a:spcPts val="0"/>
              </a:spcBef>
              <a:defRPr sz="1800" b="1"/>
            </a:lvl1pPr>
          </a:lstStyle>
          <a:p>
            <a:pPr lvl="0"/>
            <a:r>
              <a:rPr lang="en-US" dirty="0"/>
              <a:t>Click to edit master</a:t>
            </a:r>
          </a:p>
        </p:txBody>
      </p:sp>
      <p:sp>
        <p:nvSpPr>
          <p:cNvPr id="9" name="Text Placeholder 7">
            <a:extLst>
              <a:ext uri="{FF2B5EF4-FFF2-40B4-BE49-F238E27FC236}">
                <a16:creationId xmlns:a16="http://schemas.microsoft.com/office/drawing/2014/main" id="{C2B4AD44-066F-B3FB-0920-1B34C2B8DDEC}"/>
              </a:ext>
            </a:extLst>
          </p:cNvPr>
          <p:cNvSpPr>
            <a:spLocks noGrp="1"/>
          </p:cNvSpPr>
          <p:nvPr>
            <p:ph type="body" sz="quarter" idx="30"/>
          </p:nvPr>
        </p:nvSpPr>
        <p:spPr>
          <a:xfrm>
            <a:off x="8484873" y="3939475"/>
            <a:ext cx="2747009" cy="2334325"/>
          </a:xfrm>
        </p:spPr>
        <p:txBody>
          <a:bodyPr>
            <a:noAutofit/>
          </a:bodyPr>
          <a:lstStyle>
            <a:lvl1pPr algn="ct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10" name="Text Placeholder 6">
            <a:extLst>
              <a:ext uri="{FF2B5EF4-FFF2-40B4-BE49-F238E27FC236}">
                <a16:creationId xmlns:a16="http://schemas.microsoft.com/office/drawing/2014/main" id="{4FC28948-6A09-90B2-311E-F69B86F2C6BC}"/>
              </a:ext>
            </a:extLst>
          </p:cNvPr>
          <p:cNvSpPr>
            <a:spLocks noGrp="1"/>
          </p:cNvSpPr>
          <p:nvPr>
            <p:ph type="body" sz="quarter" idx="31" hasCustomPrompt="1"/>
          </p:nvPr>
        </p:nvSpPr>
        <p:spPr>
          <a:xfrm>
            <a:off x="8484873" y="3535556"/>
            <a:ext cx="2747009" cy="369600"/>
          </a:xfrm>
        </p:spPr>
        <p:txBody>
          <a:bodyPr anchor="ctr">
            <a:noAutofit/>
          </a:bodyPr>
          <a:lstStyle>
            <a:lvl1pPr algn="ctr">
              <a:lnSpc>
                <a:spcPct val="100000"/>
              </a:lnSpc>
              <a:spcBef>
                <a:spcPts val="0"/>
              </a:spcBef>
              <a:defRPr sz="1800" b="1"/>
            </a:lvl1pPr>
          </a:lstStyle>
          <a:p>
            <a:pPr lvl="0"/>
            <a:r>
              <a:rPr lang="en-US" dirty="0"/>
              <a:t>Click to edit master</a:t>
            </a:r>
          </a:p>
        </p:txBody>
      </p:sp>
      <p:sp>
        <p:nvSpPr>
          <p:cNvPr id="12" name="Oval 11">
            <a:extLst>
              <a:ext uri="{FF2B5EF4-FFF2-40B4-BE49-F238E27FC236}">
                <a16:creationId xmlns:a16="http://schemas.microsoft.com/office/drawing/2014/main" id="{F7733980-62BC-E577-31FD-E6DB1A1918F1}"/>
              </a:ext>
            </a:extLst>
          </p:cNvPr>
          <p:cNvSpPr/>
          <p:nvPr userDrawn="1"/>
        </p:nvSpPr>
        <p:spPr>
          <a:xfrm>
            <a:off x="1542979" y="1789592"/>
            <a:ext cx="1581292" cy="1581292"/>
          </a:xfrm>
          <a:prstGeom prst="ellipse">
            <a:avLst/>
          </a:prstGeom>
          <a:noFill/>
          <a:ln w="762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15" name="Text Placeholder 14">
            <a:extLst>
              <a:ext uri="{FF2B5EF4-FFF2-40B4-BE49-F238E27FC236}">
                <a16:creationId xmlns:a16="http://schemas.microsoft.com/office/drawing/2014/main" id="{5340BB3D-94E4-3141-F812-FA2B5313EF03}"/>
              </a:ext>
            </a:extLst>
          </p:cNvPr>
          <p:cNvSpPr>
            <a:spLocks noGrp="1"/>
          </p:cNvSpPr>
          <p:nvPr>
            <p:ph type="body" sz="quarter" idx="32" hasCustomPrompt="1"/>
          </p:nvPr>
        </p:nvSpPr>
        <p:spPr>
          <a:xfrm>
            <a:off x="1542979" y="1789592"/>
            <a:ext cx="1581292" cy="1581292"/>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lgn="ctr">
              <a:defRPr lang="en-GB" sz="1000" dirty="0">
                <a:solidFill>
                  <a:sysClr val="windowText" lastClr="000000"/>
                </a:solidFill>
              </a:defRPr>
            </a:lvl1pPr>
          </a:lstStyle>
          <a:p>
            <a:pPr lvl="0" algn="ctr" defTabSz="914400"/>
            <a:r>
              <a:rPr lang="en-US" dirty="0"/>
              <a:t> </a:t>
            </a:r>
            <a:endParaRPr lang="en-GB" dirty="0"/>
          </a:p>
        </p:txBody>
      </p:sp>
      <p:sp>
        <p:nvSpPr>
          <p:cNvPr id="16" name="Text Placeholder 6">
            <a:extLst>
              <a:ext uri="{FF2B5EF4-FFF2-40B4-BE49-F238E27FC236}">
                <a16:creationId xmlns:a16="http://schemas.microsoft.com/office/drawing/2014/main" id="{8F01C872-00F4-50B2-8CA5-917B0645BB79}"/>
              </a:ext>
            </a:extLst>
          </p:cNvPr>
          <p:cNvSpPr>
            <a:spLocks noGrp="1"/>
          </p:cNvSpPr>
          <p:nvPr>
            <p:ph type="body" sz="quarter" idx="33" hasCustomPrompt="1"/>
          </p:nvPr>
        </p:nvSpPr>
        <p:spPr>
          <a:xfrm>
            <a:off x="1704046" y="2209897"/>
            <a:ext cx="1259160" cy="760184"/>
          </a:xfrm>
        </p:spPr>
        <p:txBody>
          <a:bodyPr anchor="ctr">
            <a:noAutofit/>
          </a:bodyPr>
          <a:lstStyle>
            <a:lvl1pPr algn="ctr">
              <a:lnSpc>
                <a:spcPct val="100000"/>
              </a:lnSpc>
              <a:spcBef>
                <a:spcPts val="0"/>
              </a:spcBef>
              <a:defRPr sz="2800" b="1">
                <a:solidFill>
                  <a:schemeClr val="tx1"/>
                </a:solidFill>
                <a:latin typeface="+mj-lt"/>
              </a:defRPr>
            </a:lvl1pPr>
          </a:lstStyle>
          <a:p>
            <a:pPr lvl="0"/>
            <a:r>
              <a:rPr lang="en-US" dirty="0"/>
              <a:t>xx%</a:t>
            </a:r>
          </a:p>
        </p:txBody>
      </p:sp>
      <p:sp>
        <p:nvSpPr>
          <p:cNvPr id="20" name="Oval 19">
            <a:extLst>
              <a:ext uri="{FF2B5EF4-FFF2-40B4-BE49-F238E27FC236}">
                <a16:creationId xmlns:a16="http://schemas.microsoft.com/office/drawing/2014/main" id="{E8116344-FE97-1FDB-2637-B3EA944E742C}"/>
              </a:ext>
            </a:extLst>
          </p:cNvPr>
          <p:cNvSpPr/>
          <p:nvPr userDrawn="1"/>
        </p:nvSpPr>
        <p:spPr>
          <a:xfrm>
            <a:off x="9067731" y="1789592"/>
            <a:ext cx="1581292" cy="1581292"/>
          </a:xfrm>
          <a:prstGeom prst="ellipse">
            <a:avLst/>
          </a:prstGeom>
          <a:noFill/>
          <a:ln w="762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1" name="Text Placeholder 14">
            <a:extLst>
              <a:ext uri="{FF2B5EF4-FFF2-40B4-BE49-F238E27FC236}">
                <a16:creationId xmlns:a16="http://schemas.microsoft.com/office/drawing/2014/main" id="{DB8245CA-6DF2-144E-8887-FEBF0C0F954A}"/>
              </a:ext>
            </a:extLst>
          </p:cNvPr>
          <p:cNvSpPr>
            <a:spLocks noGrp="1"/>
          </p:cNvSpPr>
          <p:nvPr>
            <p:ph type="body" sz="quarter" idx="34" hasCustomPrompt="1"/>
          </p:nvPr>
        </p:nvSpPr>
        <p:spPr>
          <a:xfrm>
            <a:off x="9067731" y="1789592"/>
            <a:ext cx="1581292" cy="1581292"/>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lgn="ctr">
              <a:defRPr lang="en-GB" sz="1000" dirty="0">
                <a:solidFill>
                  <a:sysClr val="windowText" lastClr="000000"/>
                </a:solidFill>
              </a:defRPr>
            </a:lvl1pPr>
          </a:lstStyle>
          <a:p>
            <a:pPr lvl="0" algn="ctr" defTabSz="914400"/>
            <a:r>
              <a:rPr lang="en-US" dirty="0"/>
              <a:t> </a:t>
            </a:r>
            <a:endParaRPr lang="en-GB" dirty="0"/>
          </a:p>
        </p:txBody>
      </p:sp>
      <p:sp>
        <p:nvSpPr>
          <p:cNvPr id="22" name="Text Placeholder 6">
            <a:extLst>
              <a:ext uri="{FF2B5EF4-FFF2-40B4-BE49-F238E27FC236}">
                <a16:creationId xmlns:a16="http://schemas.microsoft.com/office/drawing/2014/main" id="{48579A99-016E-7EC1-C8A9-9CC3DBA4F4E1}"/>
              </a:ext>
            </a:extLst>
          </p:cNvPr>
          <p:cNvSpPr>
            <a:spLocks noGrp="1"/>
          </p:cNvSpPr>
          <p:nvPr>
            <p:ph type="body" sz="quarter" idx="35" hasCustomPrompt="1"/>
          </p:nvPr>
        </p:nvSpPr>
        <p:spPr>
          <a:xfrm>
            <a:off x="9228797" y="2209897"/>
            <a:ext cx="1259160" cy="760184"/>
          </a:xfrm>
        </p:spPr>
        <p:txBody>
          <a:bodyPr anchor="ctr">
            <a:noAutofit/>
          </a:bodyPr>
          <a:lstStyle>
            <a:lvl1pPr algn="ctr">
              <a:lnSpc>
                <a:spcPct val="100000"/>
              </a:lnSpc>
              <a:spcBef>
                <a:spcPts val="0"/>
              </a:spcBef>
              <a:defRPr sz="2800" b="1">
                <a:solidFill>
                  <a:schemeClr val="tx1"/>
                </a:solidFill>
                <a:latin typeface="+mj-lt"/>
              </a:defRPr>
            </a:lvl1pPr>
          </a:lstStyle>
          <a:p>
            <a:pPr lvl="0"/>
            <a:r>
              <a:rPr lang="en-US" dirty="0"/>
              <a:t>xx%</a:t>
            </a:r>
          </a:p>
        </p:txBody>
      </p:sp>
      <p:sp>
        <p:nvSpPr>
          <p:cNvPr id="2" name="Text Placeholder 7">
            <a:extLst>
              <a:ext uri="{FF2B5EF4-FFF2-40B4-BE49-F238E27FC236}">
                <a16:creationId xmlns:a16="http://schemas.microsoft.com/office/drawing/2014/main" id="{C162F774-A6FB-1B55-2359-887EAC6FD5A5}"/>
              </a:ext>
            </a:extLst>
          </p:cNvPr>
          <p:cNvSpPr>
            <a:spLocks noGrp="1"/>
          </p:cNvSpPr>
          <p:nvPr>
            <p:ph type="body" sz="quarter" idx="36"/>
          </p:nvPr>
        </p:nvSpPr>
        <p:spPr>
          <a:xfrm>
            <a:off x="4742327" y="3939475"/>
            <a:ext cx="2747009" cy="2334325"/>
          </a:xfrm>
        </p:spPr>
        <p:txBody>
          <a:bodyPr>
            <a:noAutofit/>
          </a:bodyPr>
          <a:lstStyle>
            <a:lvl1pPr algn="ct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8" name="Text Placeholder 6">
            <a:extLst>
              <a:ext uri="{FF2B5EF4-FFF2-40B4-BE49-F238E27FC236}">
                <a16:creationId xmlns:a16="http://schemas.microsoft.com/office/drawing/2014/main" id="{55863A07-BAE4-0605-C236-504D2E4FC982}"/>
              </a:ext>
            </a:extLst>
          </p:cNvPr>
          <p:cNvSpPr>
            <a:spLocks noGrp="1"/>
          </p:cNvSpPr>
          <p:nvPr>
            <p:ph type="body" sz="quarter" idx="37" hasCustomPrompt="1"/>
          </p:nvPr>
        </p:nvSpPr>
        <p:spPr>
          <a:xfrm>
            <a:off x="4742327" y="3535556"/>
            <a:ext cx="2747009" cy="369600"/>
          </a:xfrm>
        </p:spPr>
        <p:txBody>
          <a:bodyPr anchor="ctr">
            <a:noAutofit/>
          </a:bodyPr>
          <a:lstStyle>
            <a:lvl1pPr algn="ctr">
              <a:lnSpc>
                <a:spcPct val="100000"/>
              </a:lnSpc>
              <a:spcBef>
                <a:spcPts val="0"/>
              </a:spcBef>
              <a:defRPr sz="1800" b="1"/>
            </a:lvl1pPr>
          </a:lstStyle>
          <a:p>
            <a:pPr lvl="0"/>
            <a:r>
              <a:rPr lang="en-US" dirty="0"/>
              <a:t>Click to edit master</a:t>
            </a:r>
          </a:p>
        </p:txBody>
      </p:sp>
      <p:sp>
        <p:nvSpPr>
          <p:cNvPr id="13" name="Oval 12">
            <a:extLst>
              <a:ext uri="{FF2B5EF4-FFF2-40B4-BE49-F238E27FC236}">
                <a16:creationId xmlns:a16="http://schemas.microsoft.com/office/drawing/2014/main" id="{2907218F-AE28-4184-69E2-DC195279F072}"/>
              </a:ext>
            </a:extLst>
          </p:cNvPr>
          <p:cNvSpPr/>
          <p:nvPr userDrawn="1"/>
        </p:nvSpPr>
        <p:spPr>
          <a:xfrm>
            <a:off x="5325185" y="1789592"/>
            <a:ext cx="1581292" cy="1581292"/>
          </a:xfrm>
          <a:prstGeom prst="ellipse">
            <a:avLst/>
          </a:prstGeom>
          <a:noFill/>
          <a:ln w="762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14" name="Text Placeholder 14">
            <a:extLst>
              <a:ext uri="{FF2B5EF4-FFF2-40B4-BE49-F238E27FC236}">
                <a16:creationId xmlns:a16="http://schemas.microsoft.com/office/drawing/2014/main" id="{CD461EAF-A8B3-07EA-40D1-3B2C41D99719}"/>
              </a:ext>
            </a:extLst>
          </p:cNvPr>
          <p:cNvSpPr>
            <a:spLocks noGrp="1"/>
          </p:cNvSpPr>
          <p:nvPr>
            <p:ph type="body" sz="quarter" idx="38" hasCustomPrompt="1"/>
          </p:nvPr>
        </p:nvSpPr>
        <p:spPr>
          <a:xfrm>
            <a:off x="5325185" y="1789592"/>
            <a:ext cx="1581292" cy="1581292"/>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lgn="ctr">
              <a:defRPr lang="en-GB" sz="1000" dirty="0">
                <a:solidFill>
                  <a:sysClr val="windowText" lastClr="000000"/>
                </a:solidFill>
              </a:defRPr>
            </a:lvl1pPr>
          </a:lstStyle>
          <a:p>
            <a:pPr lvl="0" algn="ctr" defTabSz="914400"/>
            <a:r>
              <a:rPr lang="en-US" dirty="0"/>
              <a:t> </a:t>
            </a:r>
            <a:endParaRPr lang="en-GB" dirty="0"/>
          </a:p>
        </p:txBody>
      </p:sp>
      <p:sp>
        <p:nvSpPr>
          <p:cNvPr id="17" name="Text Placeholder 6">
            <a:extLst>
              <a:ext uri="{FF2B5EF4-FFF2-40B4-BE49-F238E27FC236}">
                <a16:creationId xmlns:a16="http://schemas.microsoft.com/office/drawing/2014/main" id="{BD01ED4A-6B95-531E-599C-2B0FDB67CD3F}"/>
              </a:ext>
            </a:extLst>
          </p:cNvPr>
          <p:cNvSpPr>
            <a:spLocks noGrp="1"/>
          </p:cNvSpPr>
          <p:nvPr>
            <p:ph type="body" sz="quarter" idx="39" hasCustomPrompt="1"/>
          </p:nvPr>
        </p:nvSpPr>
        <p:spPr>
          <a:xfrm>
            <a:off x="5486252" y="2209897"/>
            <a:ext cx="1259160" cy="760184"/>
          </a:xfrm>
        </p:spPr>
        <p:txBody>
          <a:bodyPr anchor="ctr">
            <a:noAutofit/>
          </a:bodyPr>
          <a:lstStyle>
            <a:lvl1pPr algn="ctr">
              <a:lnSpc>
                <a:spcPct val="100000"/>
              </a:lnSpc>
              <a:spcBef>
                <a:spcPts val="0"/>
              </a:spcBef>
              <a:defRPr sz="2800" b="1">
                <a:solidFill>
                  <a:schemeClr val="tx1"/>
                </a:solidFill>
                <a:latin typeface="+mj-lt"/>
              </a:defRPr>
            </a:lvl1pPr>
          </a:lstStyle>
          <a:p>
            <a:pPr lvl="0"/>
            <a:r>
              <a:rPr lang="en-US" dirty="0"/>
              <a:t>xx%</a:t>
            </a:r>
          </a:p>
        </p:txBody>
      </p:sp>
    </p:spTree>
    <p:extLst>
      <p:ext uri="{BB962C8B-B14F-4D97-AF65-F5344CB8AC3E}">
        <p14:creationId xmlns:p14="http://schemas.microsoft.com/office/powerpoint/2010/main" val="38400748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 Radial Bars C43V1">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07397F2-212D-3A9C-585D-F7362936EAC0}"/>
              </a:ext>
            </a:extLst>
          </p:cNvPr>
          <p:cNvSpPr>
            <a:spLocks noGrp="1"/>
          </p:cNvSpPr>
          <p:nvPr>
            <p:ph type="ftr" sz="quarter" idx="10"/>
          </p:nvPr>
        </p:nvSpPr>
        <p:spPr/>
        <p:txBody>
          <a:bodyPr/>
          <a:lstStyle/>
          <a:p>
            <a:r>
              <a:rPr lang="en-ID"/>
              <a:t>PRINCIPLE OF CRYPTOGRAPHY</a:t>
            </a:r>
            <a:endParaRPr lang="en-ID" dirty="0"/>
          </a:p>
        </p:txBody>
      </p:sp>
      <p:sp>
        <p:nvSpPr>
          <p:cNvPr id="5" name="Title 1">
            <a:extLst>
              <a:ext uri="{FF2B5EF4-FFF2-40B4-BE49-F238E27FC236}">
                <a16:creationId xmlns:a16="http://schemas.microsoft.com/office/drawing/2014/main" id="{C473C5E4-D933-2FBD-3307-9533856ABEEF}"/>
              </a:ext>
            </a:extLst>
          </p:cNvPr>
          <p:cNvSpPr>
            <a:spLocks noGrp="1"/>
          </p:cNvSpPr>
          <p:nvPr>
            <p:ph type="title"/>
          </p:nvPr>
        </p:nvSpPr>
        <p:spPr>
          <a:xfrm>
            <a:off x="599016" y="583764"/>
            <a:ext cx="10490623" cy="960000"/>
          </a:xfrm>
        </p:spPr>
        <p:txBody>
          <a:bodyPr anchor="t">
            <a:noAutofit/>
          </a:bodyPr>
          <a:lstStyle/>
          <a:p>
            <a:r>
              <a:rPr lang="en-US" dirty="0"/>
              <a:t>Click to edit Master title style</a:t>
            </a:r>
            <a:endParaRPr lang="en-UZ" dirty="0"/>
          </a:p>
        </p:txBody>
      </p:sp>
      <p:sp>
        <p:nvSpPr>
          <p:cNvPr id="6" name="Text Placeholder 7">
            <a:extLst>
              <a:ext uri="{FF2B5EF4-FFF2-40B4-BE49-F238E27FC236}">
                <a16:creationId xmlns:a16="http://schemas.microsoft.com/office/drawing/2014/main" id="{3FCEF7BF-5BDE-8E62-534D-F49978DA827D}"/>
              </a:ext>
            </a:extLst>
          </p:cNvPr>
          <p:cNvSpPr>
            <a:spLocks noGrp="1"/>
          </p:cNvSpPr>
          <p:nvPr>
            <p:ph type="body" sz="quarter" idx="19"/>
          </p:nvPr>
        </p:nvSpPr>
        <p:spPr>
          <a:xfrm>
            <a:off x="599017" y="3939475"/>
            <a:ext cx="2410884" cy="2334325"/>
          </a:xfrm>
        </p:spPr>
        <p:txBody>
          <a:bodyPr>
            <a:noAutofit/>
          </a:bodyPr>
          <a:lstStyle>
            <a:lvl1pPr algn="ct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7" name="Text Placeholder 6">
            <a:extLst>
              <a:ext uri="{FF2B5EF4-FFF2-40B4-BE49-F238E27FC236}">
                <a16:creationId xmlns:a16="http://schemas.microsoft.com/office/drawing/2014/main" id="{CFE048E6-9648-7D23-4F6A-972290F836AF}"/>
              </a:ext>
            </a:extLst>
          </p:cNvPr>
          <p:cNvSpPr>
            <a:spLocks noGrp="1"/>
          </p:cNvSpPr>
          <p:nvPr>
            <p:ph type="body" sz="quarter" idx="20" hasCustomPrompt="1"/>
          </p:nvPr>
        </p:nvSpPr>
        <p:spPr>
          <a:xfrm>
            <a:off x="599017" y="3535556"/>
            <a:ext cx="2410884" cy="369600"/>
          </a:xfrm>
        </p:spPr>
        <p:txBody>
          <a:bodyPr anchor="ctr">
            <a:noAutofit/>
          </a:bodyPr>
          <a:lstStyle>
            <a:lvl1pPr algn="ctr">
              <a:lnSpc>
                <a:spcPct val="100000"/>
              </a:lnSpc>
              <a:spcBef>
                <a:spcPts val="0"/>
              </a:spcBef>
              <a:defRPr sz="1800" b="1"/>
            </a:lvl1pPr>
          </a:lstStyle>
          <a:p>
            <a:pPr lvl="0"/>
            <a:r>
              <a:rPr lang="en-US" dirty="0"/>
              <a:t>Click to edit master</a:t>
            </a:r>
          </a:p>
        </p:txBody>
      </p:sp>
      <p:sp>
        <p:nvSpPr>
          <p:cNvPr id="12" name="Oval 11">
            <a:extLst>
              <a:ext uri="{FF2B5EF4-FFF2-40B4-BE49-F238E27FC236}">
                <a16:creationId xmlns:a16="http://schemas.microsoft.com/office/drawing/2014/main" id="{F7733980-62BC-E577-31FD-E6DB1A1918F1}"/>
              </a:ext>
            </a:extLst>
          </p:cNvPr>
          <p:cNvSpPr/>
          <p:nvPr userDrawn="1"/>
        </p:nvSpPr>
        <p:spPr>
          <a:xfrm>
            <a:off x="1013813" y="1789592"/>
            <a:ext cx="1581292" cy="1581292"/>
          </a:xfrm>
          <a:prstGeom prst="ellipse">
            <a:avLst/>
          </a:prstGeom>
          <a:noFill/>
          <a:ln w="762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15" name="Text Placeholder 14">
            <a:extLst>
              <a:ext uri="{FF2B5EF4-FFF2-40B4-BE49-F238E27FC236}">
                <a16:creationId xmlns:a16="http://schemas.microsoft.com/office/drawing/2014/main" id="{5340BB3D-94E4-3141-F812-FA2B5313EF03}"/>
              </a:ext>
            </a:extLst>
          </p:cNvPr>
          <p:cNvSpPr>
            <a:spLocks noGrp="1"/>
          </p:cNvSpPr>
          <p:nvPr>
            <p:ph type="body" sz="quarter" idx="32" hasCustomPrompt="1"/>
          </p:nvPr>
        </p:nvSpPr>
        <p:spPr>
          <a:xfrm>
            <a:off x="1013813" y="1789592"/>
            <a:ext cx="1581292" cy="1581292"/>
          </a:xfrm>
          <a:prstGeom prst="arc">
            <a:avLst>
              <a:gd name="adj1" fmla="val 16200000"/>
              <a:gd name="adj2" fmla="val 2692824"/>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lgn="ctr">
              <a:defRPr lang="en-GB" sz="1000" dirty="0">
                <a:solidFill>
                  <a:sysClr val="windowText" lastClr="000000"/>
                </a:solidFill>
              </a:defRPr>
            </a:lvl1pPr>
          </a:lstStyle>
          <a:p>
            <a:pPr lvl="0" algn="ctr" defTabSz="914400"/>
            <a:r>
              <a:rPr lang="en-US" dirty="0"/>
              <a:t> </a:t>
            </a:r>
            <a:endParaRPr lang="en-GB" dirty="0"/>
          </a:p>
        </p:txBody>
      </p:sp>
      <p:sp>
        <p:nvSpPr>
          <p:cNvPr id="16" name="Text Placeholder 6">
            <a:extLst>
              <a:ext uri="{FF2B5EF4-FFF2-40B4-BE49-F238E27FC236}">
                <a16:creationId xmlns:a16="http://schemas.microsoft.com/office/drawing/2014/main" id="{8F01C872-00F4-50B2-8CA5-917B0645BB79}"/>
              </a:ext>
            </a:extLst>
          </p:cNvPr>
          <p:cNvSpPr>
            <a:spLocks noGrp="1"/>
          </p:cNvSpPr>
          <p:nvPr>
            <p:ph type="body" sz="quarter" idx="33" hasCustomPrompt="1"/>
          </p:nvPr>
        </p:nvSpPr>
        <p:spPr>
          <a:xfrm>
            <a:off x="1174879" y="2209897"/>
            <a:ext cx="1259160" cy="760184"/>
          </a:xfrm>
        </p:spPr>
        <p:txBody>
          <a:bodyPr anchor="ctr">
            <a:noAutofit/>
          </a:bodyPr>
          <a:lstStyle>
            <a:lvl1pPr algn="ctr">
              <a:lnSpc>
                <a:spcPct val="100000"/>
              </a:lnSpc>
              <a:spcBef>
                <a:spcPts val="0"/>
              </a:spcBef>
              <a:defRPr sz="2800" b="1">
                <a:solidFill>
                  <a:schemeClr val="tx1"/>
                </a:solidFill>
                <a:latin typeface="+mj-lt"/>
              </a:defRPr>
            </a:lvl1pPr>
          </a:lstStyle>
          <a:p>
            <a:pPr lvl="0"/>
            <a:r>
              <a:rPr lang="en-US" dirty="0"/>
              <a:t>xx%</a:t>
            </a:r>
          </a:p>
        </p:txBody>
      </p:sp>
      <p:sp>
        <p:nvSpPr>
          <p:cNvPr id="11" name="Text Placeholder 7">
            <a:extLst>
              <a:ext uri="{FF2B5EF4-FFF2-40B4-BE49-F238E27FC236}">
                <a16:creationId xmlns:a16="http://schemas.microsoft.com/office/drawing/2014/main" id="{CF4FE029-7CD7-9255-1267-D7B27E927209}"/>
              </a:ext>
            </a:extLst>
          </p:cNvPr>
          <p:cNvSpPr>
            <a:spLocks noGrp="1"/>
          </p:cNvSpPr>
          <p:nvPr>
            <p:ph type="body" sz="quarter" idx="34"/>
          </p:nvPr>
        </p:nvSpPr>
        <p:spPr>
          <a:xfrm>
            <a:off x="3413831" y="3939475"/>
            <a:ext cx="2410884" cy="2334325"/>
          </a:xfrm>
        </p:spPr>
        <p:txBody>
          <a:bodyPr>
            <a:noAutofit/>
          </a:bodyPr>
          <a:lstStyle>
            <a:lvl1pPr algn="ct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18" name="Text Placeholder 6">
            <a:extLst>
              <a:ext uri="{FF2B5EF4-FFF2-40B4-BE49-F238E27FC236}">
                <a16:creationId xmlns:a16="http://schemas.microsoft.com/office/drawing/2014/main" id="{C26BAF25-84ED-E1A7-940E-2E3FC707CC74}"/>
              </a:ext>
            </a:extLst>
          </p:cNvPr>
          <p:cNvSpPr>
            <a:spLocks noGrp="1"/>
          </p:cNvSpPr>
          <p:nvPr>
            <p:ph type="body" sz="quarter" idx="35" hasCustomPrompt="1"/>
          </p:nvPr>
        </p:nvSpPr>
        <p:spPr>
          <a:xfrm>
            <a:off x="3413831" y="3535556"/>
            <a:ext cx="2410884" cy="369600"/>
          </a:xfrm>
        </p:spPr>
        <p:txBody>
          <a:bodyPr anchor="ctr">
            <a:noAutofit/>
          </a:bodyPr>
          <a:lstStyle>
            <a:lvl1pPr algn="ctr">
              <a:lnSpc>
                <a:spcPct val="100000"/>
              </a:lnSpc>
              <a:spcBef>
                <a:spcPts val="0"/>
              </a:spcBef>
              <a:defRPr sz="1800" b="1"/>
            </a:lvl1pPr>
          </a:lstStyle>
          <a:p>
            <a:pPr lvl="0"/>
            <a:r>
              <a:rPr lang="en-US" dirty="0"/>
              <a:t>Click to edit master</a:t>
            </a:r>
          </a:p>
        </p:txBody>
      </p:sp>
      <p:sp>
        <p:nvSpPr>
          <p:cNvPr id="19" name="Oval 18">
            <a:extLst>
              <a:ext uri="{FF2B5EF4-FFF2-40B4-BE49-F238E27FC236}">
                <a16:creationId xmlns:a16="http://schemas.microsoft.com/office/drawing/2014/main" id="{758B982C-10BC-2E64-7045-87660A6D4AD7}"/>
              </a:ext>
            </a:extLst>
          </p:cNvPr>
          <p:cNvSpPr/>
          <p:nvPr userDrawn="1"/>
        </p:nvSpPr>
        <p:spPr>
          <a:xfrm>
            <a:off x="3828627" y="1789592"/>
            <a:ext cx="1581292" cy="1581292"/>
          </a:xfrm>
          <a:prstGeom prst="ellipse">
            <a:avLst/>
          </a:prstGeom>
          <a:noFill/>
          <a:ln w="762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3" name="Text Placeholder 14">
            <a:extLst>
              <a:ext uri="{FF2B5EF4-FFF2-40B4-BE49-F238E27FC236}">
                <a16:creationId xmlns:a16="http://schemas.microsoft.com/office/drawing/2014/main" id="{EA6DDF2A-09B9-38FA-BA74-F86D1A1A313E}"/>
              </a:ext>
            </a:extLst>
          </p:cNvPr>
          <p:cNvSpPr>
            <a:spLocks noGrp="1"/>
          </p:cNvSpPr>
          <p:nvPr>
            <p:ph type="body" sz="quarter" idx="36" hasCustomPrompt="1"/>
          </p:nvPr>
        </p:nvSpPr>
        <p:spPr>
          <a:xfrm>
            <a:off x="3828627" y="1789592"/>
            <a:ext cx="1581292" cy="1581292"/>
          </a:xfrm>
          <a:prstGeom prst="arc">
            <a:avLst>
              <a:gd name="adj1" fmla="val 16200000"/>
              <a:gd name="adj2" fmla="val 10464074"/>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lgn="ctr">
              <a:defRPr lang="en-GB" sz="1000" dirty="0">
                <a:solidFill>
                  <a:sysClr val="windowText" lastClr="000000"/>
                </a:solidFill>
              </a:defRPr>
            </a:lvl1pPr>
          </a:lstStyle>
          <a:p>
            <a:pPr lvl="0" algn="ctr" defTabSz="914400"/>
            <a:r>
              <a:rPr lang="en-US" dirty="0"/>
              <a:t> </a:t>
            </a:r>
            <a:endParaRPr lang="en-GB" dirty="0"/>
          </a:p>
        </p:txBody>
      </p:sp>
      <p:sp>
        <p:nvSpPr>
          <p:cNvPr id="24" name="Text Placeholder 6">
            <a:extLst>
              <a:ext uri="{FF2B5EF4-FFF2-40B4-BE49-F238E27FC236}">
                <a16:creationId xmlns:a16="http://schemas.microsoft.com/office/drawing/2014/main" id="{416F275A-EF44-7E75-2A25-82BF95529C48}"/>
              </a:ext>
            </a:extLst>
          </p:cNvPr>
          <p:cNvSpPr>
            <a:spLocks noGrp="1"/>
          </p:cNvSpPr>
          <p:nvPr>
            <p:ph type="body" sz="quarter" idx="37" hasCustomPrompt="1"/>
          </p:nvPr>
        </p:nvSpPr>
        <p:spPr>
          <a:xfrm>
            <a:off x="3989693" y="2209897"/>
            <a:ext cx="1259160" cy="760184"/>
          </a:xfrm>
        </p:spPr>
        <p:txBody>
          <a:bodyPr anchor="ctr">
            <a:noAutofit/>
          </a:bodyPr>
          <a:lstStyle>
            <a:lvl1pPr algn="ctr">
              <a:lnSpc>
                <a:spcPct val="100000"/>
              </a:lnSpc>
              <a:spcBef>
                <a:spcPts val="0"/>
              </a:spcBef>
              <a:defRPr sz="2800" b="1">
                <a:solidFill>
                  <a:schemeClr val="tx1"/>
                </a:solidFill>
                <a:latin typeface="+mj-lt"/>
              </a:defRPr>
            </a:lvl1pPr>
          </a:lstStyle>
          <a:p>
            <a:pPr lvl="0"/>
            <a:r>
              <a:rPr lang="en-US" dirty="0"/>
              <a:t>xx%</a:t>
            </a:r>
          </a:p>
        </p:txBody>
      </p:sp>
      <p:sp>
        <p:nvSpPr>
          <p:cNvPr id="25" name="Text Placeholder 7">
            <a:extLst>
              <a:ext uri="{FF2B5EF4-FFF2-40B4-BE49-F238E27FC236}">
                <a16:creationId xmlns:a16="http://schemas.microsoft.com/office/drawing/2014/main" id="{D5B72D90-DC25-0463-4B13-99EC1C89FF63}"/>
              </a:ext>
            </a:extLst>
          </p:cNvPr>
          <p:cNvSpPr>
            <a:spLocks noGrp="1"/>
          </p:cNvSpPr>
          <p:nvPr>
            <p:ph type="body" sz="quarter" idx="38"/>
          </p:nvPr>
        </p:nvSpPr>
        <p:spPr>
          <a:xfrm>
            <a:off x="6228645" y="3939475"/>
            <a:ext cx="2410884" cy="2334325"/>
          </a:xfrm>
        </p:spPr>
        <p:txBody>
          <a:bodyPr>
            <a:noAutofit/>
          </a:bodyPr>
          <a:lstStyle>
            <a:lvl1pPr algn="ct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26" name="Text Placeholder 6">
            <a:extLst>
              <a:ext uri="{FF2B5EF4-FFF2-40B4-BE49-F238E27FC236}">
                <a16:creationId xmlns:a16="http://schemas.microsoft.com/office/drawing/2014/main" id="{25E95D4F-5B24-55B9-9D08-BE92A4F97D56}"/>
              </a:ext>
            </a:extLst>
          </p:cNvPr>
          <p:cNvSpPr>
            <a:spLocks noGrp="1"/>
          </p:cNvSpPr>
          <p:nvPr>
            <p:ph type="body" sz="quarter" idx="39" hasCustomPrompt="1"/>
          </p:nvPr>
        </p:nvSpPr>
        <p:spPr>
          <a:xfrm>
            <a:off x="6228645" y="3535556"/>
            <a:ext cx="2410884" cy="369600"/>
          </a:xfrm>
        </p:spPr>
        <p:txBody>
          <a:bodyPr anchor="ctr">
            <a:noAutofit/>
          </a:bodyPr>
          <a:lstStyle>
            <a:lvl1pPr algn="ctr">
              <a:lnSpc>
                <a:spcPct val="100000"/>
              </a:lnSpc>
              <a:spcBef>
                <a:spcPts val="0"/>
              </a:spcBef>
              <a:defRPr sz="1800" b="1"/>
            </a:lvl1pPr>
          </a:lstStyle>
          <a:p>
            <a:pPr lvl="0"/>
            <a:r>
              <a:rPr lang="en-US" dirty="0"/>
              <a:t>Click to edit master</a:t>
            </a:r>
          </a:p>
        </p:txBody>
      </p:sp>
      <p:sp>
        <p:nvSpPr>
          <p:cNvPr id="27" name="Oval 26">
            <a:extLst>
              <a:ext uri="{FF2B5EF4-FFF2-40B4-BE49-F238E27FC236}">
                <a16:creationId xmlns:a16="http://schemas.microsoft.com/office/drawing/2014/main" id="{476C846C-A9BA-DF4C-CA41-747879368C73}"/>
              </a:ext>
            </a:extLst>
          </p:cNvPr>
          <p:cNvSpPr/>
          <p:nvPr userDrawn="1"/>
        </p:nvSpPr>
        <p:spPr>
          <a:xfrm>
            <a:off x="6643441" y="1789592"/>
            <a:ext cx="1581292" cy="1581292"/>
          </a:xfrm>
          <a:prstGeom prst="ellipse">
            <a:avLst/>
          </a:prstGeom>
          <a:noFill/>
          <a:ln w="762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8" name="Text Placeholder 14">
            <a:extLst>
              <a:ext uri="{FF2B5EF4-FFF2-40B4-BE49-F238E27FC236}">
                <a16:creationId xmlns:a16="http://schemas.microsoft.com/office/drawing/2014/main" id="{7C803BA4-F705-8724-6FF4-D65A322575E3}"/>
              </a:ext>
            </a:extLst>
          </p:cNvPr>
          <p:cNvSpPr>
            <a:spLocks noGrp="1"/>
          </p:cNvSpPr>
          <p:nvPr>
            <p:ph type="body" sz="quarter" idx="40" hasCustomPrompt="1"/>
          </p:nvPr>
        </p:nvSpPr>
        <p:spPr>
          <a:xfrm>
            <a:off x="6643441" y="1789592"/>
            <a:ext cx="1581292" cy="1581292"/>
          </a:xfrm>
          <a:prstGeom prst="arc">
            <a:avLst>
              <a:gd name="adj1" fmla="val 16200000"/>
              <a:gd name="adj2" fmla="val 14005237"/>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lgn="ctr">
              <a:defRPr lang="en-GB" sz="1000" dirty="0">
                <a:solidFill>
                  <a:sysClr val="windowText" lastClr="000000"/>
                </a:solidFill>
              </a:defRPr>
            </a:lvl1pPr>
          </a:lstStyle>
          <a:p>
            <a:pPr lvl="0" algn="ctr" defTabSz="914400"/>
            <a:r>
              <a:rPr lang="en-US" dirty="0"/>
              <a:t> </a:t>
            </a:r>
            <a:endParaRPr lang="en-GB" dirty="0"/>
          </a:p>
        </p:txBody>
      </p:sp>
      <p:sp>
        <p:nvSpPr>
          <p:cNvPr id="29" name="Text Placeholder 6">
            <a:extLst>
              <a:ext uri="{FF2B5EF4-FFF2-40B4-BE49-F238E27FC236}">
                <a16:creationId xmlns:a16="http://schemas.microsoft.com/office/drawing/2014/main" id="{880D6167-C21A-C555-BA54-31FD28F4BDC0}"/>
              </a:ext>
            </a:extLst>
          </p:cNvPr>
          <p:cNvSpPr>
            <a:spLocks noGrp="1"/>
          </p:cNvSpPr>
          <p:nvPr>
            <p:ph type="body" sz="quarter" idx="41" hasCustomPrompt="1"/>
          </p:nvPr>
        </p:nvSpPr>
        <p:spPr>
          <a:xfrm>
            <a:off x="6804507" y="2209897"/>
            <a:ext cx="1259160" cy="760184"/>
          </a:xfrm>
        </p:spPr>
        <p:txBody>
          <a:bodyPr anchor="ctr">
            <a:noAutofit/>
          </a:bodyPr>
          <a:lstStyle>
            <a:lvl1pPr algn="ctr">
              <a:lnSpc>
                <a:spcPct val="100000"/>
              </a:lnSpc>
              <a:spcBef>
                <a:spcPts val="0"/>
              </a:spcBef>
              <a:defRPr sz="2800" b="1">
                <a:solidFill>
                  <a:schemeClr val="tx1"/>
                </a:solidFill>
                <a:latin typeface="+mj-lt"/>
              </a:defRPr>
            </a:lvl1pPr>
          </a:lstStyle>
          <a:p>
            <a:pPr lvl="0"/>
            <a:r>
              <a:rPr lang="en-US" dirty="0"/>
              <a:t>xx%</a:t>
            </a:r>
          </a:p>
        </p:txBody>
      </p:sp>
      <p:sp>
        <p:nvSpPr>
          <p:cNvPr id="30" name="Text Placeholder 7">
            <a:extLst>
              <a:ext uri="{FF2B5EF4-FFF2-40B4-BE49-F238E27FC236}">
                <a16:creationId xmlns:a16="http://schemas.microsoft.com/office/drawing/2014/main" id="{4B2D5247-5BBE-A4FC-BF79-FDB17DD7484A}"/>
              </a:ext>
            </a:extLst>
          </p:cNvPr>
          <p:cNvSpPr>
            <a:spLocks noGrp="1"/>
          </p:cNvSpPr>
          <p:nvPr>
            <p:ph type="body" sz="quarter" idx="42"/>
          </p:nvPr>
        </p:nvSpPr>
        <p:spPr>
          <a:xfrm>
            <a:off x="9043458" y="3939475"/>
            <a:ext cx="2410884" cy="2334325"/>
          </a:xfrm>
        </p:spPr>
        <p:txBody>
          <a:bodyPr>
            <a:noAutofit/>
          </a:bodyPr>
          <a:lstStyle>
            <a:lvl1pPr algn="ct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31" name="Text Placeholder 6">
            <a:extLst>
              <a:ext uri="{FF2B5EF4-FFF2-40B4-BE49-F238E27FC236}">
                <a16:creationId xmlns:a16="http://schemas.microsoft.com/office/drawing/2014/main" id="{A6B4D810-41EF-8C67-7FCF-93F3CE43FA4D}"/>
              </a:ext>
            </a:extLst>
          </p:cNvPr>
          <p:cNvSpPr>
            <a:spLocks noGrp="1"/>
          </p:cNvSpPr>
          <p:nvPr>
            <p:ph type="body" sz="quarter" idx="43" hasCustomPrompt="1"/>
          </p:nvPr>
        </p:nvSpPr>
        <p:spPr>
          <a:xfrm>
            <a:off x="9043458" y="3535556"/>
            <a:ext cx="2410884" cy="369600"/>
          </a:xfrm>
        </p:spPr>
        <p:txBody>
          <a:bodyPr anchor="ctr">
            <a:noAutofit/>
          </a:bodyPr>
          <a:lstStyle>
            <a:lvl1pPr algn="ctr">
              <a:lnSpc>
                <a:spcPct val="100000"/>
              </a:lnSpc>
              <a:spcBef>
                <a:spcPts val="0"/>
              </a:spcBef>
              <a:defRPr sz="1800" b="1"/>
            </a:lvl1pPr>
          </a:lstStyle>
          <a:p>
            <a:pPr lvl="0"/>
            <a:r>
              <a:rPr lang="en-US" dirty="0"/>
              <a:t>Click to edit master</a:t>
            </a:r>
          </a:p>
        </p:txBody>
      </p:sp>
      <p:sp>
        <p:nvSpPr>
          <p:cNvPr id="32" name="Oval 31">
            <a:extLst>
              <a:ext uri="{FF2B5EF4-FFF2-40B4-BE49-F238E27FC236}">
                <a16:creationId xmlns:a16="http://schemas.microsoft.com/office/drawing/2014/main" id="{F4ECCCD7-EBDF-A863-CD23-F3DAB5D9306D}"/>
              </a:ext>
            </a:extLst>
          </p:cNvPr>
          <p:cNvSpPr/>
          <p:nvPr userDrawn="1"/>
        </p:nvSpPr>
        <p:spPr>
          <a:xfrm>
            <a:off x="9458254" y="1789592"/>
            <a:ext cx="1581292" cy="1581292"/>
          </a:xfrm>
          <a:prstGeom prst="ellipse">
            <a:avLst/>
          </a:prstGeom>
          <a:noFill/>
          <a:ln w="762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33" name="Text Placeholder 14">
            <a:extLst>
              <a:ext uri="{FF2B5EF4-FFF2-40B4-BE49-F238E27FC236}">
                <a16:creationId xmlns:a16="http://schemas.microsoft.com/office/drawing/2014/main" id="{48DC3989-3D21-3AF9-A556-3422150BE703}"/>
              </a:ext>
            </a:extLst>
          </p:cNvPr>
          <p:cNvSpPr>
            <a:spLocks noGrp="1"/>
          </p:cNvSpPr>
          <p:nvPr>
            <p:ph type="body" sz="quarter" idx="44" hasCustomPrompt="1"/>
          </p:nvPr>
        </p:nvSpPr>
        <p:spPr>
          <a:xfrm>
            <a:off x="9458254" y="1789592"/>
            <a:ext cx="1581292" cy="1581292"/>
          </a:xfrm>
          <a:prstGeom prst="arc">
            <a:avLst>
              <a:gd name="adj1" fmla="val 16200000"/>
              <a:gd name="adj2" fmla="val 19635751"/>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lgn="ctr">
              <a:defRPr lang="en-GB" sz="1000" dirty="0">
                <a:solidFill>
                  <a:sysClr val="windowText" lastClr="000000"/>
                </a:solidFill>
              </a:defRPr>
            </a:lvl1pPr>
          </a:lstStyle>
          <a:p>
            <a:pPr lvl="0" algn="ctr" defTabSz="914400"/>
            <a:r>
              <a:rPr lang="en-US" dirty="0"/>
              <a:t> </a:t>
            </a:r>
            <a:endParaRPr lang="en-GB" dirty="0"/>
          </a:p>
        </p:txBody>
      </p:sp>
      <p:sp>
        <p:nvSpPr>
          <p:cNvPr id="34" name="Text Placeholder 6">
            <a:extLst>
              <a:ext uri="{FF2B5EF4-FFF2-40B4-BE49-F238E27FC236}">
                <a16:creationId xmlns:a16="http://schemas.microsoft.com/office/drawing/2014/main" id="{C02AA878-71DA-6E58-9211-C909D3380D8B}"/>
              </a:ext>
            </a:extLst>
          </p:cNvPr>
          <p:cNvSpPr>
            <a:spLocks noGrp="1"/>
          </p:cNvSpPr>
          <p:nvPr>
            <p:ph type="body" sz="quarter" idx="45" hasCustomPrompt="1"/>
          </p:nvPr>
        </p:nvSpPr>
        <p:spPr>
          <a:xfrm>
            <a:off x="9619320" y="2209897"/>
            <a:ext cx="1259160" cy="760184"/>
          </a:xfrm>
        </p:spPr>
        <p:txBody>
          <a:bodyPr anchor="ctr">
            <a:noAutofit/>
          </a:bodyPr>
          <a:lstStyle>
            <a:lvl1pPr algn="ctr">
              <a:lnSpc>
                <a:spcPct val="100000"/>
              </a:lnSpc>
              <a:spcBef>
                <a:spcPts val="0"/>
              </a:spcBef>
              <a:defRPr sz="2800" b="1">
                <a:solidFill>
                  <a:schemeClr val="tx1"/>
                </a:solidFill>
                <a:latin typeface="+mj-lt"/>
              </a:defRPr>
            </a:lvl1pPr>
          </a:lstStyle>
          <a:p>
            <a:pPr lvl="0"/>
            <a:r>
              <a:rPr lang="en-US" dirty="0"/>
              <a:t>xx%</a:t>
            </a:r>
          </a:p>
        </p:txBody>
      </p:sp>
    </p:spTree>
    <p:extLst>
      <p:ext uri="{BB962C8B-B14F-4D97-AF65-F5344CB8AC3E}">
        <p14:creationId xmlns:p14="http://schemas.microsoft.com/office/powerpoint/2010/main" val="15535532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 Chart C44V1">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07397F2-212D-3A9C-585D-F7362936EAC0}"/>
              </a:ext>
            </a:extLst>
          </p:cNvPr>
          <p:cNvSpPr>
            <a:spLocks noGrp="1"/>
          </p:cNvSpPr>
          <p:nvPr>
            <p:ph type="ftr" sz="quarter" idx="10"/>
          </p:nvPr>
        </p:nvSpPr>
        <p:spPr/>
        <p:txBody>
          <a:bodyPr/>
          <a:lstStyle/>
          <a:p>
            <a:r>
              <a:rPr lang="en-ID"/>
              <a:t>PRINCIPLE OF CRYPTOGRAPHY</a:t>
            </a:r>
            <a:endParaRPr lang="en-ID" dirty="0"/>
          </a:p>
        </p:txBody>
      </p:sp>
      <p:sp>
        <p:nvSpPr>
          <p:cNvPr id="5" name="Title 1">
            <a:extLst>
              <a:ext uri="{FF2B5EF4-FFF2-40B4-BE49-F238E27FC236}">
                <a16:creationId xmlns:a16="http://schemas.microsoft.com/office/drawing/2014/main" id="{C473C5E4-D933-2FBD-3307-9533856ABEEF}"/>
              </a:ext>
            </a:extLst>
          </p:cNvPr>
          <p:cNvSpPr>
            <a:spLocks noGrp="1"/>
          </p:cNvSpPr>
          <p:nvPr>
            <p:ph type="title"/>
          </p:nvPr>
        </p:nvSpPr>
        <p:spPr>
          <a:xfrm>
            <a:off x="599016" y="583764"/>
            <a:ext cx="10490623" cy="960000"/>
          </a:xfrm>
        </p:spPr>
        <p:txBody>
          <a:bodyPr anchor="t">
            <a:noAutofit/>
          </a:bodyPr>
          <a:lstStyle/>
          <a:p>
            <a:r>
              <a:rPr lang="en-US" dirty="0"/>
              <a:t>Click to edit Master title style</a:t>
            </a:r>
            <a:endParaRPr lang="en-UZ" dirty="0"/>
          </a:p>
        </p:txBody>
      </p:sp>
      <p:sp>
        <p:nvSpPr>
          <p:cNvPr id="8" name="Chart Placeholder 7">
            <a:extLst>
              <a:ext uri="{FF2B5EF4-FFF2-40B4-BE49-F238E27FC236}">
                <a16:creationId xmlns:a16="http://schemas.microsoft.com/office/drawing/2014/main" id="{AF0E4F90-3DBB-812E-9DDA-CF3270CD7068}"/>
              </a:ext>
            </a:extLst>
          </p:cNvPr>
          <p:cNvSpPr>
            <a:spLocks noGrp="1"/>
          </p:cNvSpPr>
          <p:nvPr>
            <p:ph type="chart" sz="quarter" idx="12"/>
          </p:nvPr>
        </p:nvSpPr>
        <p:spPr>
          <a:xfrm>
            <a:off x="599015" y="1684338"/>
            <a:ext cx="5496985" cy="4589462"/>
          </a:xfrm>
        </p:spPr>
        <p:txBody>
          <a:bodyPr/>
          <a:lstStyle>
            <a:lvl1pPr algn="ctr">
              <a:defRPr/>
            </a:lvl1pPr>
          </a:lstStyle>
          <a:p>
            <a:endParaRPr lang="en-GB"/>
          </a:p>
        </p:txBody>
      </p:sp>
      <p:sp>
        <p:nvSpPr>
          <p:cNvPr id="7" name="Text Placeholder 7">
            <a:extLst>
              <a:ext uri="{FF2B5EF4-FFF2-40B4-BE49-F238E27FC236}">
                <a16:creationId xmlns:a16="http://schemas.microsoft.com/office/drawing/2014/main" id="{884E95D3-2824-B5BC-6C5B-129117E1627C}"/>
              </a:ext>
            </a:extLst>
          </p:cNvPr>
          <p:cNvSpPr>
            <a:spLocks noGrp="1"/>
          </p:cNvSpPr>
          <p:nvPr>
            <p:ph type="body" sz="quarter" idx="33"/>
          </p:nvPr>
        </p:nvSpPr>
        <p:spPr>
          <a:xfrm>
            <a:off x="6302677" y="2343997"/>
            <a:ext cx="4786962" cy="3929803"/>
          </a:xfrm>
        </p:spPr>
        <p:txBody>
          <a:bodyPr>
            <a:noAutofit/>
          </a:bodyPr>
          <a:lstStyle>
            <a:lvl1pPr algn="l">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9" name="Text Placeholder 6">
            <a:extLst>
              <a:ext uri="{FF2B5EF4-FFF2-40B4-BE49-F238E27FC236}">
                <a16:creationId xmlns:a16="http://schemas.microsoft.com/office/drawing/2014/main" id="{3056BDF4-B8EC-E5EC-B40B-EDA023531297}"/>
              </a:ext>
            </a:extLst>
          </p:cNvPr>
          <p:cNvSpPr>
            <a:spLocks noGrp="1"/>
          </p:cNvSpPr>
          <p:nvPr>
            <p:ph type="body" sz="quarter" idx="34" hasCustomPrompt="1"/>
          </p:nvPr>
        </p:nvSpPr>
        <p:spPr>
          <a:xfrm>
            <a:off x="6302677" y="1684338"/>
            <a:ext cx="4786962" cy="625340"/>
          </a:xfrm>
        </p:spPr>
        <p:txBody>
          <a:bodyPr anchor="b">
            <a:noAutofit/>
          </a:bodyPr>
          <a:lstStyle>
            <a:lvl1pPr algn="l">
              <a:lnSpc>
                <a:spcPct val="100000"/>
              </a:lnSpc>
              <a:spcBef>
                <a:spcPts val="0"/>
              </a:spcBef>
              <a:defRPr sz="1800" b="1"/>
            </a:lvl1pPr>
          </a:lstStyle>
          <a:p>
            <a:pPr lvl="0"/>
            <a:r>
              <a:rPr lang="en-US" dirty="0"/>
              <a:t>Click to edit master</a:t>
            </a:r>
          </a:p>
        </p:txBody>
      </p:sp>
    </p:spTree>
    <p:extLst>
      <p:ext uri="{BB962C8B-B14F-4D97-AF65-F5344CB8AC3E}">
        <p14:creationId xmlns:p14="http://schemas.microsoft.com/office/powerpoint/2010/main" val="32571809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 Chart C44V2">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07397F2-212D-3A9C-585D-F7362936EAC0}"/>
              </a:ext>
            </a:extLst>
          </p:cNvPr>
          <p:cNvSpPr>
            <a:spLocks noGrp="1"/>
          </p:cNvSpPr>
          <p:nvPr>
            <p:ph type="ftr" sz="quarter" idx="10"/>
          </p:nvPr>
        </p:nvSpPr>
        <p:spPr/>
        <p:txBody>
          <a:bodyPr/>
          <a:lstStyle/>
          <a:p>
            <a:r>
              <a:rPr lang="en-ID"/>
              <a:t>PRINCIPLE OF CRYPTOGRAPHY</a:t>
            </a:r>
            <a:endParaRPr lang="en-ID" dirty="0"/>
          </a:p>
        </p:txBody>
      </p:sp>
      <p:sp>
        <p:nvSpPr>
          <p:cNvPr id="5" name="Title 1">
            <a:extLst>
              <a:ext uri="{FF2B5EF4-FFF2-40B4-BE49-F238E27FC236}">
                <a16:creationId xmlns:a16="http://schemas.microsoft.com/office/drawing/2014/main" id="{C473C5E4-D933-2FBD-3307-9533856ABEEF}"/>
              </a:ext>
            </a:extLst>
          </p:cNvPr>
          <p:cNvSpPr>
            <a:spLocks noGrp="1"/>
          </p:cNvSpPr>
          <p:nvPr>
            <p:ph type="title"/>
          </p:nvPr>
        </p:nvSpPr>
        <p:spPr>
          <a:xfrm>
            <a:off x="599016" y="583764"/>
            <a:ext cx="10490623" cy="960000"/>
          </a:xfrm>
        </p:spPr>
        <p:txBody>
          <a:bodyPr anchor="t">
            <a:noAutofit/>
          </a:bodyPr>
          <a:lstStyle/>
          <a:p>
            <a:r>
              <a:rPr lang="en-US" dirty="0"/>
              <a:t>Click to edit Master title style</a:t>
            </a:r>
            <a:endParaRPr lang="en-UZ" dirty="0"/>
          </a:p>
        </p:txBody>
      </p:sp>
      <p:sp>
        <p:nvSpPr>
          <p:cNvPr id="8" name="Chart Placeholder 7">
            <a:extLst>
              <a:ext uri="{FF2B5EF4-FFF2-40B4-BE49-F238E27FC236}">
                <a16:creationId xmlns:a16="http://schemas.microsoft.com/office/drawing/2014/main" id="{AF0E4F90-3DBB-812E-9DDA-CF3270CD7068}"/>
              </a:ext>
            </a:extLst>
          </p:cNvPr>
          <p:cNvSpPr>
            <a:spLocks noGrp="1"/>
          </p:cNvSpPr>
          <p:nvPr>
            <p:ph type="chart" sz="quarter" idx="12"/>
          </p:nvPr>
        </p:nvSpPr>
        <p:spPr>
          <a:xfrm>
            <a:off x="5592654" y="1684338"/>
            <a:ext cx="5496985" cy="4589462"/>
          </a:xfrm>
        </p:spPr>
        <p:txBody>
          <a:bodyPr/>
          <a:lstStyle>
            <a:lvl1pPr algn="ctr">
              <a:defRPr/>
            </a:lvl1pPr>
          </a:lstStyle>
          <a:p>
            <a:endParaRPr lang="en-GB"/>
          </a:p>
        </p:txBody>
      </p:sp>
      <p:sp>
        <p:nvSpPr>
          <p:cNvPr id="7" name="Text Placeholder 7">
            <a:extLst>
              <a:ext uri="{FF2B5EF4-FFF2-40B4-BE49-F238E27FC236}">
                <a16:creationId xmlns:a16="http://schemas.microsoft.com/office/drawing/2014/main" id="{898DEADD-CD43-6F52-71F8-23E079E2976F}"/>
              </a:ext>
            </a:extLst>
          </p:cNvPr>
          <p:cNvSpPr>
            <a:spLocks noGrp="1"/>
          </p:cNvSpPr>
          <p:nvPr>
            <p:ph type="body" sz="quarter" idx="33"/>
          </p:nvPr>
        </p:nvSpPr>
        <p:spPr>
          <a:xfrm>
            <a:off x="599015" y="2343997"/>
            <a:ext cx="4786962" cy="3929803"/>
          </a:xfrm>
        </p:spPr>
        <p:txBody>
          <a:bodyPr>
            <a:noAutofit/>
          </a:bodyPr>
          <a:lstStyle>
            <a:lvl1pPr algn="l">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9" name="Text Placeholder 6">
            <a:extLst>
              <a:ext uri="{FF2B5EF4-FFF2-40B4-BE49-F238E27FC236}">
                <a16:creationId xmlns:a16="http://schemas.microsoft.com/office/drawing/2014/main" id="{E114CADB-0157-1981-4638-C51FE1BA536C}"/>
              </a:ext>
            </a:extLst>
          </p:cNvPr>
          <p:cNvSpPr>
            <a:spLocks noGrp="1"/>
          </p:cNvSpPr>
          <p:nvPr>
            <p:ph type="body" sz="quarter" idx="34" hasCustomPrompt="1"/>
          </p:nvPr>
        </p:nvSpPr>
        <p:spPr>
          <a:xfrm>
            <a:off x="599015" y="1684338"/>
            <a:ext cx="4786962" cy="625340"/>
          </a:xfrm>
        </p:spPr>
        <p:txBody>
          <a:bodyPr anchor="b">
            <a:noAutofit/>
          </a:bodyPr>
          <a:lstStyle>
            <a:lvl1pPr algn="l">
              <a:lnSpc>
                <a:spcPct val="100000"/>
              </a:lnSpc>
              <a:spcBef>
                <a:spcPts val="0"/>
              </a:spcBef>
              <a:defRPr sz="1800" b="1"/>
            </a:lvl1pPr>
          </a:lstStyle>
          <a:p>
            <a:pPr lvl="0"/>
            <a:r>
              <a:rPr lang="en-US" dirty="0"/>
              <a:t>Click to edit master</a:t>
            </a:r>
          </a:p>
        </p:txBody>
      </p:sp>
    </p:spTree>
    <p:extLst>
      <p:ext uri="{BB962C8B-B14F-4D97-AF65-F5344CB8AC3E}">
        <p14:creationId xmlns:p14="http://schemas.microsoft.com/office/powerpoint/2010/main" val="15939323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meline I60V1">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7A8118FB-1A8E-A9E5-5B2F-3B986FD69E93}"/>
              </a:ext>
            </a:extLst>
          </p:cNvPr>
          <p:cNvCxnSpPr>
            <a:cxnSpLocks/>
          </p:cNvCxnSpPr>
          <p:nvPr userDrawn="1"/>
        </p:nvCxnSpPr>
        <p:spPr>
          <a:xfrm>
            <a:off x="587375" y="3908782"/>
            <a:ext cx="1125410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207397F2-212D-3A9C-585D-F7362936EAC0}"/>
              </a:ext>
            </a:extLst>
          </p:cNvPr>
          <p:cNvSpPr>
            <a:spLocks noGrp="1"/>
          </p:cNvSpPr>
          <p:nvPr>
            <p:ph type="ftr" sz="quarter" idx="10"/>
          </p:nvPr>
        </p:nvSpPr>
        <p:spPr/>
        <p:txBody>
          <a:bodyPr/>
          <a:lstStyle/>
          <a:p>
            <a:r>
              <a:rPr lang="en-ID"/>
              <a:t>PRINCIPLE OF CRYPTOGRAPHY</a:t>
            </a:r>
            <a:endParaRPr lang="en-ID" dirty="0"/>
          </a:p>
        </p:txBody>
      </p:sp>
      <p:sp>
        <p:nvSpPr>
          <p:cNvPr id="5" name="Title 1">
            <a:extLst>
              <a:ext uri="{FF2B5EF4-FFF2-40B4-BE49-F238E27FC236}">
                <a16:creationId xmlns:a16="http://schemas.microsoft.com/office/drawing/2014/main" id="{C473C5E4-D933-2FBD-3307-9533856ABEEF}"/>
              </a:ext>
            </a:extLst>
          </p:cNvPr>
          <p:cNvSpPr>
            <a:spLocks noGrp="1"/>
          </p:cNvSpPr>
          <p:nvPr>
            <p:ph type="title"/>
          </p:nvPr>
        </p:nvSpPr>
        <p:spPr>
          <a:xfrm>
            <a:off x="599016" y="583764"/>
            <a:ext cx="10490623" cy="960000"/>
          </a:xfrm>
        </p:spPr>
        <p:txBody>
          <a:bodyPr anchor="t">
            <a:noAutofit/>
          </a:bodyPr>
          <a:lstStyle/>
          <a:p>
            <a:r>
              <a:rPr lang="en-US" dirty="0"/>
              <a:t>Click to edit Master title style</a:t>
            </a:r>
            <a:endParaRPr lang="en-UZ" dirty="0"/>
          </a:p>
        </p:txBody>
      </p:sp>
      <p:sp>
        <p:nvSpPr>
          <p:cNvPr id="34" name="Text Placeholder 6">
            <a:extLst>
              <a:ext uri="{FF2B5EF4-FFF2-40B4-BE49-F238E27FC236}">
                <a16:creationId xmlns:a16="http://schemas.microsoft.com/office/drawing/2014/main" id="{11596524-C63D-A1E8-4A0B-8CBD7E2FD6BA}"/>
              </a:ext>
            </a:extLst>
          </p:cNvPr>
          <p:cNvSpPr>
            <a:spLocks noGrp="1"/>
          </p:cNvSpPr>
          <p:nvPr>
            <p:ph type="body" sz="quarter" idx="31" hasCustomPrompt="1"/>
          </p:nvPr>
        </p:nvSpPr>
        <p:spPr>
          <a:xfrm>
            <a:off x="1174749" y="3686645"/>
            <a:ext cx="1920196" cy="444274"/>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nSpc>
                <a:spcPct val="100000"/>
              </a:lnSpc>
              <a:spcBef>
                <a:spcPts val="0"/>
              </a:spcBef>
              <a:defRPr lang="en-US" sz="1700" b="1" dirty="0">
                <a:solidFill>
                  <a:schemeClr val="bg1"/>
                </a:solidFill>
              </a:defRPr>
            </a:lvl1pPr>
          </a:lstStyle>
          <a:p>
            <a:pPr lvl="0" algn="ctr" defTabSz="914400"/>
            <a:r>
              <a:rPr lang="en-US" dirty="0"/>
              <a:t>Text</a:t>
            </a:r>
          </a:p>
        </p:txBody>
      </p:sp>
      <p:sp>
        <p:nvSpPr>
          <p:cNvPr id="35" name="Text Placeholder 7">
            <a:extLst>
              <a:ext uri="{FF2B5EF4-FFF2-40B4-BE49-F238E27FC236}">
                <a16:creationId xmlns:a16="http://schemas.microsoft.com/office/drawing/2014/main" id="{B15F961B-67C8-92B6-1667-5E989350E3E0}"/>
              </a:ext>
            </a:extLst>
          </p:cNvPr>
          <p:cNvSpPr>
            <a:spLocks noGrp="1"/>
          </p:cNvSpPr>
          <p:nvPr>
            <p:ph type="body" sz="quarter" idx="19"/>
          </p:nvPr>
        </p:nvSpPr>
        <p:spPr>
          <a:xfrm>
            <a:off x="1174749" y="4916152"/>
            <a:ext cx="3328671" cy="1235017"/>
          </a:xfrm>
        </p:spPr>
        <p:txBody>
          <a:bodyPr>
            <a:noAutofit/>
          </a:bodyPr>
          <a:lstStyle>
            <a:lvl1pPr algn="l">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36" name="Text Placeholder 6">
            <a:extLst>
              <a:ext uri="{FF2B5EF4-FFF2-40B4-BE49-F238E27FC236}">
                <a16:creationId xmlns:a16="http://schemas.microsoft.com/office/drawing/2014/main" id="{A0245317-5EE6-BFFC-1AF7-10F3DE47907F}"/>
              </a:ext>
            </a:extLst>
          </p:cNvPr>
          <p:cNvSpPr>
            <a:spLocks noGrp="1"/>
          </p:cNvSpPr>
          <p:nvPr>
            <p:ph type="body" sz="quarter" idx="20" hasCustomPrompt="1"/>
          </p:nvPr>
        </p:nvSpPr>
        <p:spPr>
          <a:xfrm>
            <a:off x="1174749" y="4238550"/>
            <a:ext cx="3328671" cy="643283"/>
          </a:xfrm>
        </p:spPr>
        <p:txBody>
          <a:bodyPr anchor="b">
            <a:noAutofit/>
          </a:bodyPr>
          <a:lstStyle>
            <a:lvl1pPr algn="l">
              <a:lnSpc>
                <a:spcPct val="100000"/>
              </a:lnSpc>
              <a:spcBef>
                <a:spcPts val="0"/>
              </a:spcBef>
              <a:defRPr sz="1800" b="1"/>
            </a:lvl1pPr>
          </a:lstStyle>
          <a:p>
            <a:pPr lvl="0"/>
            <a:r>
              <a:rPr lang="en-US" dirty="0"/>
              <a:t>Click to edit master</a:t>
            </a:r>
          </a:p>
        </p:txBody>
      </p:sp>
      <p:sp>
        <p:nvSpPr>
          <p:cNvPr id="37" name="Text Placeholder 6">
            <a:extLst>
              <a:ext uri="{FF2B5EF4-FFF2-40B4-BE49-F238E27FC236}">
                <a16:creationId xmlns:a16="http://schemas.microsoft.com/office/drawing/2014/main" id="{D3D8BF67-4747-1427-640D-72AB1B7600B0}"/>
              </a:ext>
            </a:extLst>
          </p:cNvPr>
          <p:cNvSpPr>
            <a:spLocks noGrp="1"/>
          </p:cNvSpPr>
          <p:nvPr>
            <p:ph type="body" sz="quarter" idx="32" hasCustomPrompt="1"/>
          </p:nvPr>
        </p:nvSpPr>
        <p:spPr>
          <a:xfrm>
            <a:off x="4643437" y="3686645"/>
            <a:ext cx="1920196" cy="444274"/>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nSpc>
                <a:spcPct val="100000"/>
              </a:lnSpc>
              <a:spcBef>
                <a:spcPts val="0"/>
              </a:spcBef>
              <a:defRPr lang="en-US" sz="1700" b="1" dirty="0">
                <a:solidFill>
                  <a:schemeClr val="bg1"/>
                </a:solidFill>
              </a:defRPr>
            </a:lvl1pPr>
          </a:lstStyle>
          <a:p>
            <a:pPr lvl="0" algn="ctr" defTabSz="914400"/>
            <a:r>
              <a:rPr lang="en-US" dirty="0"/>
              <a:t>Text</a:t>
            </a:r>
          </a:p>
        </p:txBody>
      </p:sp>
      <p:sp>
        <p:nvSpPr>
          <p:cNvPr id="38" name="Text Placeholder 7">
            <a:extLst>
              <a:ext uri="{FF2B5EF4-FFF2-40B4-BE49-F238E27FC236}">
                <a16:creationId xmlns:a16="http://schemas.microsoft.com/office/drawing/2014/main" id="{4E4CC1F2-2050-D1E9-A6B3-5315DCC85331}"/>
              </a:ext>
            </a:extLst>
          </p:cNvPr>
          <p:cNvSpPr>
            <a:spLocks noGrp="1"/>
          </p:cNvSpPr>
          <p:nvPr>
            <p:ph type="body" sz="quarter" idx="33"/>
          </p:nvPr>
        </p:nvSpPr>
        <p:spPr>
          <a:xfrm>
            <a:off x="4645757" y="2343997"/>
            <a:ext cx="3328671" cy="1235017"/>
          </a:xfrm>
        </p:spPr>
        <p:txBody>
          <a:bodyPr>
            <a:noAutofit/>
          </a:bodyPr>
          <a:lstStyle>
            <a:lvl1pPr algn="l">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39" name="Text Placeholder 6">
            <a:extLst>
              <a:ext uri="{FF2B5EF4-FFF2-40B4-BE49-F238E27FC236}">
                <a16:creationId xmlns:a16="http://schemas.microsoft.com/office/drawing/2014/main" id="{3EBDA7ED-7F68-ACA2-70A8-83C36B99F128}"/>
              </a:ext>
            </a:extLst>
          </p:cNvPr>
          <p:cNvSpPr>
            <a:spLocks noGrp="1"/>
          </p:cNvSpPr>
          <p:nvPr>
            <p:ph type="body" sz="quarter" idx="34" hasCustomPrompt="1"/>
          </p:nvPr>
        </p:nvSpPr>
        <p:spPr>
          <a:xfrm>
            <a:off x="4645757" y="1666395"/>
            <a:ext cx="3328671" cy="643283"/>
          </a:xfrm>
        </p:spPr>
        <p:txBody>
          <a:bodyPr anchor="b">
            <a:noAutofit/>
          </a:bodyPr>
          <a:lstStyle>
            <a:lvl1pPr algn="l">
              <a:lnSpc>
                <a:spcPct val="100000"/>
              </a:lnSpc>
              <a:spcBef>
                <a:spcPts val="0"/>
              </a:spcBef>
              <a:defRPr sz="1800" b="1"/>
            </a:lvl1pPr>
          </a:lstStyle>
          <a:p>
            <a:pPr lvl="0"/>
            <a:r>
              <a:rPr lang="en-US" dirty="0"/>
              <a:t>Click to edit master</a:t>
            </a:r>
          </a:p>
        </p:txBody>
      </p:sp>
      <p:sp>
        <p:nvSpPr>
          <p:cNvPr id="40" name="Text Placeholder 6">
            <a:extLst>
              <a:ext uri="{FF2B5EF4-FFF2-40B4-BE49-F238E27FC236}">
                <a16:creationId xmlns:a16="http://schemas.microsoft.com/office/drawing/2014/main" id="{916D14CC-A00F-677A-9AEC-9FCF12084F74}"/>
              </a:ext>
            </a:extLst>
          </p:cNvPr>
          <p:cNvSpPr>
            <a:spLocks noGrp="1"/>
          </p:cNvSpPr>
          <p:nvPr>
            <p:ph type="body" sz="quarter" idx="35" hasCustomPrompt="1"/>
          </p:nvPr>
        </p:nvSpPr>
        <p:spPr>
          <a:xfrm>
            <a:off x="8112125" y="3686645"/>
            <a:ext cx="1920196" cy="444274"/>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nSpc>
                <a:spcPct val="100000"/>
              </a:lnSpc>
              <a:spcBef>
                <a:spcPts val="0"/>
              </a:spcBef>
              <a:defRPr lang="en-US" sz="1700" b="1" dirty="0">
                <a:solidFill>
                  <a:schemeClr val="bg1"/>
                </a:solidFill>
              </a:defRPr>
            </a:lvl1pPr>
          </a:lstStyle>
          <a:p>
            <a:pPr lvl="0" algn="ctr" defTabSz="914400"/>
            <a:r>
              <a:rPr lang="en-US" dirty="0"/>
              <a:t>Text</a:t>
            </a:r>
          </a:p>
        </p:txBody>
      </p:sp>
      <p:sp>
        <p:nvSpPr>
          <p:cNvPr id="41" name="Text Placeholder 7">
            <a:extLst>
              <a:ext uri="{FF2B5EF4-FFF2-40B4-BE49-F238E27FC236}">
                <a16:creationId xmlns:a16="http://schemas.microsoft.com/office/drawing/2014/main" id="{37ECB2B9-C198-4F4A-4D80-D3929D6AFF68}"/>
              </a:ext>
            </a:extLst>
          </p:cNvPr>
          <p:cNvSpPr>
            <a:spLocks noGrp="1"/>
          </p:cNvSpPr>
          <p:nvPr>
            <p:ph type="body" sz="quarter" idx="36"/>
          </p:nvPr>
        </p:nvSpPr>
        <p:spPr>
          <a:xfrm>
            <a:off x="8116764" y="4916152"/>
            <a:ext cx="3328671" cy="1235017"/>
          </a:xfrm>
        </p:spPr>
        <p:txBody>
          <a:bodyPr>
            <a:noAutofit/>
          </a:bodyPr>
          <a:lstStyle>
            <a:lvl1pPr algn="l">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42" name="Text Placeholder 6">
            <a:extLst>
              <a:ext uri="{FF2B5EF4-FFF2-40B4-BE49-F238E27FC236}">
                <a16:creationId xmlns:a16="http://schemas.microsoft.com/office/drawing/2014/main" id="{A43587C9-E8FC-986E-E624-AFF3B038C7F1}"/>
              </a:ext>
            </a:extLst>
          </p:cNvPr>
          <p:cNvSpPr>
            <a:spLocks noGrp="1"/>
          </p:cNvSpPr>
          <p:nvPr>
            <p:ph type="body" sz="quarter" idx="37" hasCustomPrompt="1"/>
          </p:nvPr>
        </p:nvSpPr>
        <p:spPr>
          <a:xfrm>
            <a:off x="8116764" y="4238550"/>
            <a:ext cx="3328671" cy="643283"/>
          </a:xfrm>
        </p:spPr>
        <p:txBody>
          <a:bodyPr anchor="b">
            <a:noAutofit/>
          </a:bodyPr>
          <a:lstStyle>
            <a:lvl1pPr algn="l">
              <a:lnSpc>
                <a:spcPct val="100000"/>
              </a:lnSpc>
              <a:spcBef>
                <a:spcPts val="0"/>
              </a:spcBef>
              <a:defRPr sz="1800" b="1"/>
            </a:lvl1pPr>
          </a:lstStyle>
          <a:p>
            <a:pPr lvl="0"/>
            <a:r>
              <a:rPr lang="en-US" dirty="0"/>
              <a:t>Click to edit master</a:t>
            </a:r>
          </a:p>
        </p:txBody>
      </p:sp>
    </p:spTree>
    <p:extLst>
      <p:ext uri="{BB962C8B-B14F-4D97-AF65-F5344CB8AC3E}">
        <p14:creationId xmlns:p14="http://schemas.microsoft.com/office/powerpoint/2010/main" val="41821095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meline I60V2">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7A8118FB-1A8E-A9E5-5B2F-3B986FD69E93}"/>
              </a:ext>
            </a:extLst>
          </p:cNvPr>
          <p:cNvCxnSpPr>
            <a:cxnSpLocks/>
          </p:cNvCxnSpPr>
          <p:nvPr userDrawn="1"/>
        </p:nvCxnSpPr>
        <p:spPr>
          <a:xfrm>
            <a:off x="587375" y="3908782"/>
            <a:ext cx="1125410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207397F2-212D-3A9C-585D-F7362936EAC0}"/>
              </a:ext>
            </a:extLst>
          </p:cNvPr>
          <p:cNvSpPr>
            <a:spLocks noGrp="1"/>
          </p:cNvSpPr>
          <p:nvPr>
            <p:ph type="ftr" sz="quarter" idx="10"/>
          </p:nvPr>
        </p:nvSpPr>
        <p:spPr/>
        <p:txBody>
          <a:bodyPr/>
          <a:lstStyle/>
          <a:p>
            <a:r>
              <a:rPr lang="en-ID"/>
              <a:t>PRINCIPLE OF CRYPTOGRAPHY</a:t>
            </a:r>
            <a:endParaRPr lang="en-ID" dirty="0"/>
          </a:p>
        </p:txBody>
      </p:sp>
      <p:sp>
        <p:nvSpPr>
          <p:cNvPr id="5" name="Title 1">
            <a:extLst>
              <a:ext uri="{FF2B5EF4-FFF2-40B4-BE49-F238E27FC236}">
                <a16:creationId xmlns:a16="http://schemas.microsoft.com/office/drawing/2014/main" id="{C473C5E4-D933-2FBD-3307-9533856ABEEF}"/>
              </a:ext>
            </a:extLst>
          </p:cNvPr>
          <p:cNvSpPr>
            <a:spLocks noGrp="1"/>
          </p:cNvSpPr>
          <p:nvPr>
            <p:ph type="title"/>
          </p:nvPr>
        </p:nvSpPr>
        <p:spPr>
          <a:xfrm>
            <a:off x="599016" y="583764"/>
            <a:ext cx="10490623" cy="960000"/>
          </a:xfrm>
        </p:spPr>
        <p:txBody>
          <a:bodyPr anchor="t">
            <a:noAutofit/>
          </a:bodyPr>
          <a:lstStyle/>
          <a:p>
            <a:r>
              <a:rPr lang="en-US" dirty="0"/>
              <a:t>Click to edit Master title style</a:t>
            </a:r>
            <a:endParaRPr lang="en-UZ" dirty="0"/>
          </a:p>
        </p:txBody>
      </p:sp>
      <p:sp>
        <p:nvSpPr>
          <p:cNvPr id="34" name="Text Placeholder 6">
            <a:extLst>
              <a:ext uri="{FF2B5EF4-FFF2-40B4-BE49-F238E27FC236}">
                <a16:creationId xmlns:a16="http://schemas.microsoft.com/office/drawing/2014/main" id="{11596524-C63D-A1E8-4A0B-8CBD7E2FD6BA}"/>
              </a:ext>
            </a:extLst>
          </p:cNvPr>
          <p:cNvSpPr>
            <a:spLocks noGrp="1"/>
          </p:cNvSpPr>
          <p:nvPr>
            <p:ph type="body" sz="quarter" idx="31" hasCustomPrompt="1"/>
          </p:nvPr>
        </p:nvSpPr>
        <p:spPr>
          <a:xfrm>
            <a:off x="1174749" y="3686645"/>
            <a:ext cx="1332231" cy="444274"/>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nSpc>
                <a:spcPct val="100000"/>
              </a:lnSpc>
              <a:spcBef>
                <a:spcPts val="0"/>
              </a:spcBef>
              <a:defRPr lang="en-US" sz="1700" b="1" dirty="0">
                <a:solidFill>
                  <a:schemeClr val="bg1"/>
                </a:solidFill>
              </a:defRPr>
            </a:lvl1pPr>
          </a:lstStyle>
          <a:p>
            <a:pPr lvl="0" algn="ctr" defTabSz="914400"/>
            <a:r>
              <a:rPr lang="en-US" dirty="0"/>
              <a:t>Text</a:t>
            </a:r>
          </a:p>
        </p:txBody>
      </p:sp>
      <p:sp>
        <p:nvSpPr>
          <p:cNvPr id="35" name="Text Placeholder 7">
            <a:extLst>
              <a:ext uri="{FF2B5EF4-FFF2-40B4-BE49-F238E27FC236}">
                <a16:creationId xmlns:a16="http://schemas.microsoft.com/office/drawing/2014/main" id="{B15F961B-67C8-92B6-1667-5E989350E3E0}"/>
              </a:ext>
            </a:extLst>
          </p:cNvPr>
          <p:cNvSpPr>
            <a:spLocks noGrp="1"/>
          </p:cNvSpPr>
          <p:nvPr>
            <p:ph type="body" sz="quarter" idx="19"/>
          </p:nvPr>
        </p:nvSpPr>
        <p:spPr>
          <a:xfrm>
            <a:off x="1174749" y="4916152"/>
            <a:ext cx="2309430" cy="1235017"/>
          </a:xfrm>
        </p:spPr>
        <p:txBody>
          <a:bodyPr>
            <a:noAutofit/>
          </a:bodyPr>
          <a:lstStyle>
            <a:lvl1pPr algn="l">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36" name="Text Placeholder 6">
            <a:extLst>
              <a:ext uri="{FF2B5EF4-FFF2-40B4-BE49-F238E27FC236}">
                <a16:creationId xmlns:a16="http://schemas.microsoft.com/office/drawing/2014/main" id="{A0245317-5EE6-BFFC-1AF7-10F3DE47907F}"/>
              </a:ext>
            </a:extLst>
          </p:cNvPr>
          <p:cNvSpPr>
            <a:spLocks noGrp="1"/>
          </p:cNvSpPr>
          <p:nvPr>
            <p:ph type="body" sz="quarter" idx="20" hasCustomPrompt="1"/>
          </p:nvPr>
        </p:nvSpPr>
        <p:spPr>
          <a:xfrm>
            <a:off x="1174749" y="4238550"/>
            <a:ext cx="2309430" cy="643283"/>
          </a:xfrm>
        </p:spPr>
        <p:txBody>
          <a:bodyPr anchor="b">
            <a:noAutofit/>
          </a:bodyPr>
          <a:lstStyle>
            <a:lvl1pPr algn="l">
              <a:lnSpc>
                <a:spcPct val="100000"/>
              </a:lnSpc>
              <a:spcBef>
                <a:spcPts val="0"/>
              </a:spcBef>
              <a:defRPr sz="1800" b="1"/>
            </a:lvl1pPr>
          </a:lstStyle>
          <a:p>
            <a:pPr lvl="0"/>
            <a:r>
              <a:rPr lang="en-US" dirty="0"/>
              <a:t>Click to edit master</a:t>
            </a:r>
          </a:p>
        </p:txBody>
      </p:sp>
      <p:sp>
        <p:nvSpPr>
          <p:cNvPr id="37" name="Text Placeholder 6">
            <a:extLst>
              <a:ext uri="{FF2B5EF4-FFF2-40B4-BE49-F238E27FC236}">
                <a16:creationId xmlns:a16="http://schemas.microsoft.com/office/drawing/2014/main" id="{D3D8BF67-4747-1427-640D-72AB1B7600B0}"/>
              </a:ext>
            </a:extLst>
          </p:cNvPr>
          <p:cNvSpPr>
            <a:spLocks noGrp="1"/>
          </p:cNvSpPr>
          <p:nvPr>
            <p:ph type="body" sz="quarter" idx="32" hasCustomPrompt="1"/>
          </p:nvPr>
        </p:nvSpPr>
        <p:spPr>
          <a:xfrm>
            <a:off x="3836757" y="3686645"/>
            <a:ext cx="1332231" cy="444274"/>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nSpc>
                <a:spcPct val="100000"/>
              </a:lnSpc>
              <a:spcBef>
                <a:spcPts val="0"/>
              </a:spcBef>
              <a:defRPr lang="en-US" sz="1700" b="1" dirty="0">
                <a:solidFill>
                  <a:schemeClr val="bg1"/>
                </a:solidFill>
              </a:defRPr>
            </a:lvl1pPr>
          </a:lstStyle>
          <a:p>
            <a:pPr lvl="0" algn="ctr" defTabSz="914400"/>
            <a:r>
              <a:rPr lang="en-US" dirty="0"/>
              <a:t>Text</a:t>
            </a:r>
          </a:p>
        </p:txBody>
      </p:sp>
      <p:sp>
        <p:nvSpPr>
          <p:cNvPr id="38" name="Text Placeholder 7">
            <a:extLst>
              <a:ext uri="{FF2B5EF4-FFF2-40B4-BE49-F238E27FC236}">
                <a16:creationId xmlns:a16="http://schemas.microsoft.com/office/drawing/2014/main" id="{4E4CC1F2-2050-D1E9-A6B3-5315DCC85331}"/>
              </a:ext>
            </a:extLst>
          </p:cNvPr>
          <p:cNvSpPr>
            <a:spLocks noGrp="1"/>
          </p:cNvSpPr>
          <p:nvPr>
            <p:ph type="body" sz="quarter" idx="33"/>
          </p:nvPr>
        </p:nvSpPr>
        <p:spPr>
          <a:xfrm>
            <a:off x="3836756" y="2343997"/>
            <a:ext cx="2309430" cy="1235017"/>
          </a:xfrm>
        </p:spPr>
        <p:txBody>
          <a:bodyPr>
            <a:noAutofit/>
          </a:bodyPr>
          <a:lstStyle>
            <a:lvl1pPr algn="l">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39" name="Text Placeholder 6">
            <a:extLst>
              <a:ext uri="{FF2B5EF4-FFF2-40B4-BE49-F238E27FC236}">
                <a16:creationId xmlns:a16="http://schemas.microsoft.com/office/drawing/2014/main" id="{3EBDA7ED-7F68-ACA2-70A8-83C36B99F128}"/>
              </a:ext>
            </a:extLst>
          </p:cNvPr>
          <p:cNvSpPr>
            <a:spLocks noGrp="1"/>
          </p:cNvSpPr>
          <p:nvPr>
            <p:ph type="body" sz="quarter" idx="34" hasCustomPrompt="1"/>
          </p:nvPr>
        </p:nvSpPr>
        <p:spPr>
          <a:xfrm>
            <a:off x="3836756" y="1666395"/>
            <a:ext cx="2309430" cy="643283"/>
          </a:xfrm>
        </p:spPr>
        <p:txBody>
          <a:bodyPr anchor="b">
            <a:noAutofit/>
          </a:bodyPr>
          <a:lstStyle>
            <a:lvl1pPr algn="l">
              <a:lnSpc>
                <a:spcPct val="100000"/>
              </a:lnSpc>
              <a:spcBef>
                <a:spcPts val="0"/>
              </a:spcBef>
              <a:defRPr sz="1800" b="1"/>
            </a:lvl1pPr>
          </a:lstStyle>
          <a:p>
            <a:pPr lvl="0"/>
            <a:r>
              <a:rPr lang="en-US" dirty="0"/>
              <a:t>Click to edit master</a:t>
            </a:r>
          </a:p>
        </p:txBody>
      </p:sp>
      <p:sp>
        <p:nvSpPr>
          <p:cNvPr id="40" name="Text Placeholder 6">
            <a:extLst>
              <a:ext uri="{FF2B5EF4-FFF2-40B4-BE49-F238E27FC236}">
                <a16:creationId xmlns:a16="http://schemas.microsoft.com/office/drawing/2014/main" id="{916D14CC-A00F-677A-9AEC-9FCF12084F74}"/>
              </a:ext>
            </a:extLst>
          </p:cNvPr>
          <p:cNvSpPr>
            <a:spLocks noGrp="1"/>
          </p:cNvSpPr>
          <p:nvPr>
            <p:ph type="body" sz="quarter" idx="35" hasCustomPrompt="1"/>
          </p:nvPr>
        </p:nvSpPr>
        <p:spPr>
          <a:xfrm>
            <a:off x="6498765" y="3686645"/>
            <a:ext cx="1332231" cy="444274"/>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nSpc>
                <a:spcPct val="100000"/>
              </a:lnSpc>
              <a:spcBef>
                <a:spcPts val="0"/>
              </a:spcBef>
              <a:defRPr lang="en-US" sz="1700" b="1" dirty="0">
                <a:solidFill>
                  <a:schemeClr val="bg1"/>
                </a:solidFill>
              </a:defRPr>
            </a:lvl1pPr>
          </a:lstStyle>
          <a:p>
            <a:pPr lvl="0" algn="ctr" defTabSz="914400"/>
            <a:r>
              <a:rPr lang="en-US" dirty="0"/>
              <a:t>Text</a:t>
            </a:r>
          </a:p>
        </p:txBody>
      </p:sp>
      <p:sp>
        <p:nvSpPr>
          <p:cNvPr id="41" name="Text Placeholder 7">
            <a:extLst>
              <a:ext uri="{FF2B5EF4-FFF2-40B4-BE49-F238E27FC236}">
                <a16:creationId xmlns:a16="http://schemas.microsoft.com/office/drawing/2014/main" id="{37ECB2B9-C198-4F4A-4D80-D3929D6AFF68}"/>
              </a:ext>
            </a:extLst>
          </p:cNvPr>
          <p:cNvSpPr>
            <a:spLocks noGrp="1"/>
          </p:cNvSpPr>
          <p:nvPr>
            <p:ph type="body" sz="quarter" idx="36"/>
          </p:nvPr>
        </p:nvSpPr>
        <p:spPr>
          <a:xfrm>
            <a:off x="6503404" y="4916152"/>
            <a:ext cx="2309430" cy="1235017"/>
          </a:xfrm>
        </p:spPr>
        <p:txBody>
          <a:bodyPr>
            <a:noAutofit/>
          </a:bodyPr>
          <a:lstStyle>
            <a:lvl1pPr algn="l">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42" name="Text Placeholder 6">
            <a:extLst>
              <a:ext uri="{FF2B5EF4-FFF2-40B4-BE49-F238E27FC236}">
                <a16:creationId xmlns:a16="http://schemas.microsoft.com/office/drawing/2014/main" id="{A43587C9-E8FC-986E-E624-AFF3B038C7F1}"/>
              </a:ext>
            </a:extLst>
          </p:cNvPr>
          <p:cNvSpPr>
            <a:spLocks noGrp="1"/>
          </p:cNvSpPr>
          <p:nvPr>
            <p:ph type="body" sz="quarter" idx="37" hasCustomPrompt="1"/>
          </p:nvPr>
        </p:nvSpPr>
        <p:spPr>
          <a:xfrm>
            <a:off x="6503404" y="4238550"/>
            <a:ext cx="2309430" cy="643283"/>
          </a:xfrm>
        </p:spPr>
        <p:txBody>
          <a:bodyPr anchor="b">
            <a:noAutofit/>
          </a:bodyPr>
          <a:lstStyle>
            <a:lvl1pPr algn="l">
              <a:lnSpc>
                <a:spcPct val="100000"/>
              </a:lnSpc>
              <a:spcBef>
                <a:spcPts val="0"/>
              </a:spcBef>
              <a:defRPr sz="1800" b="1"/>
            </a:lvl1pPr>
          </a:lstStyle>
          <a:p>
            <a:pPr lvl="0"/>
            <a:r>
              <a:rPr lang="en-US" dirty="0"/>
              <a:t>Click to edit master</a:t>
            </a:r>
          </a:p>
        </p:txBody>
      </p:sp>
      <p:sp>
        <p:nvSpPr>
          <p:cNvPr id="43" name="Text Placeholder 6">
            <a:extLst>
              <a:ext uri="{FF2B5EF4-FFF2-40B4-BE49-F238E27FC236}">
                <a16:creationId xmlns:a16="http://schemas.microsoft.com/office/drawing/2014/main" id="{D83A1A4B-CC72-A628-3554-98281CA8226A}"/>
              </a:ext>
            </a:extLst>
          </p:cNvPr>
          <p:cNvSpPr>
            <a:spLocks noGrp="1"/>
          </p:cNvSpPr>
          <p:nvPr>
            <p:ph type="body" sz="quarter" idx="38" hasCustomPrompt="1"/>
          </p:nvPr>
        </p:nvSpPr>
        <p:spPr>
          <a:xfrm>
            <a:off x="9160772" y="3686645"/>
            <a:ext cx="1332231" cy="444274"/>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nSpc>
                <a:spcPct val="100000"/>
              </a:lnSpc>
              <a:spcBef>
                <a:spcPts val="0"/>
              </a:spcBef>
              <a:defRPr lang="en-US" sz="1700" b="1" dirty="0">
                <a:solidFill>
                  <a:schemeClr val="bg1"/>
                </a:solidFill>
              </a:defRPr>
            </a:lvl1pPr>
          </a:lstStyle>
          <a:p>
            <a:pPr lvl="0" algn="ctr" defTabSz="914400"/>
            <a:r>
              <a:rPr lang="en-US" dirty="0"/>
              <a:t>Text</a:t>
            </a:r>
          </a:p>
        </p:txBody>
      </p:sp>
      <p:sp>
        <p:nvSpPr>
          <p:cNvPr id="44" name="Text Placeholder 7">
            <a:extLst>
              <a:ext uri="{FF2B5EF4-FFF2-40B4-BE49-F238E27FC236}">
                <a16:creationId xmlns:a16="http://schemas.microsoft.com/office/drawing/2014/main" id="{4876ED48-7273-33B6-8061-085A75175A7C}"/>
              </a:ext>
            </a:extLst>
          </p:cNvPr>
          <p:cNvSpPr>
            <a:spLocks noGrp="1"/>
          </p:cNvSpPr>
          <p:nvPr>
            <p:ph type="body" sz="quarter" idx="39"/>
          </p:nvPr>
        </p:nvSpPr>
        <p:spPr>
          <a:xfrm>
            <a:off x="9160772" y="2343997"/>
            <a:ext cx="2309430" cy="1235017"/>
          </a:xfrm>
        </p:spPr>
        <p:txBody>
          <a:bodyPr>
            <a:noAutofit/>
          </a:bodyPr>
          <a:lstStyle>
            <a:lvl1pPr algn="l">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45" name="Text Placeholder 6">
            <a:extLst>
              <a:ext uri="{FF2B5EF4-FFF2-40B4-BE49-F238E27FC236}">
                <a16:creationId xmlns:a16="http://schemas.microsoft.com/office/drawing/2014/main" id="{93DE216C-79DC-AA12-A45F-E857C40709CB}"/>
              </a:ext>
            </a:extLst>
          </p:cNvPr>
          <p:cNvSpPr>
            <a:spLocks noGrp="1"/>
          </p:cNvSpPr>
          <p:nvPr>
            <p:ph type="body" sz="quarter" idx="40" hasCustomPrompt="1"/>
          </p:nvPr>
        </p:nvSpPr>
        <p:spPr>
          <a:xfrm>
            <a:off x="9160772" y="1666395"/>
            <a:ext cx="2309430" cy="643283"/>
          </a:xfrm>
        </p:spPr>
        <p:txBody>
          <a:bodyPr anchor="b">
            <a:noAutofit/>
          </a:bodyPr>
          <a:lstStyle>
            <a:lvl1pPr algn="l">
              <a:lnSpc>
                <a:spcPct val="100000"/>
              </a:lnSpc>
              <a:spcBef>
                <a:spcPts val="0"/>
              </a:spcBef>
              <a:defRPr sz="1800" b="1"/>
            </a:lvl1pPr>
          </a:lstStyle>
          <a:p>
            <a:pPr lvl="0"/>
            <a:r>
              <a:rPr lang="en-US" dirty="0"/>
              <a:t>Click to edit master</a:t>
            </a:r>
          </a:p>
        </p:txBody>
      </p:sp>
    </p:spTree>
    <p:extLst>
      <p:ext uri="{BB962C8B-B14F-4D97-AF65-F5344CB8AC3E}">
        <p14:creationId xmlns:p14="http://schemas.microsoft.com/office/powerpoint/2010/main" val="35446548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meline I60V3">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7A8118FB-1A8E-A9E5-5B2F-3B986FD69E93}"/>
              </a:ext>
            </a:extLst>
          </p:cNvPr>
          <p:cNvCxnSpPr>
            <a:cxnSpLocks/>
          </p:cNvCxnSpPr>
          <p:nvPr userDrawn="1"/>
        </p:nvCxnSpPr>
        <p:spPr>
          <a:xfrm>
            <a:off x="587375" y="3908782"/>
            <a:ext cx="1125410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207397F2-212D-3A9C-585D-F7362936EAC0}"/>
              </a:ext>
            </a:extLst>
          </p:cNvPr>
          <p:cNvSpPr>
            <a:spLocks noGrp="1"/>
          </p:cNvSpPr>
          <p:nvPr>
            <p:ph type="ftr" sz="quarter" idx="10"/>
          </p:nvPr>
        </p:nvSpPr>
        <p:spPr/>
        <p:txBody>
          <a:bodyPr/>
          <a:lstStyle/>
          <a:p>
            <a:r>
              <a:rPr lang="en-ID"/>
              <a:t>PRINCIPLE OF CRYPTOGRAPHY</a:t>
            </a:r>
            <a:endParaRPr lang="en-ID" dirty="0"/>
          </a:p>
        </p:txBody>
      </p:sp>
      <p:sp>
        <p:nvSpPr>
          <p:cNvPr id="5" name="Title 1">
            <a:extLst>
              <a:ext uri="{FF2B5EF4-FFF2-40B4-BE49-F238E27FC236}">
                <a16:creationId xmlns:a16="http://schemas.microsoft.com/office/drawing/2014/main" id="{C473C5E4-D933-2FBD-3307-9533856ABEEF}"/>
              </a:ext>
            </a:extLst>
          </p:cNvPr>
          <p:cNvSpPr>
            <a:spLocks noGrp="1"/>
          </p:cNvSpPr>
          <p:nvPr>
            <p:ph type="title"/>
          </p:nvPr>
        </p:nvSpPr>
        <p:spPr>
          <a:xfrm>
            <a:off x="599016" y="583764"/>
            <a:ext cx="10490623" cy="960000"/>
          </a:xfrm>
        </p:spPr>
        <p:txBody>
          <a:bodyPr anchor="t">
            <a:noAutofit/>
          </a:bodyPr>
          <a:lstStyle/>
          <a:p>
            <a:r>
              <a:rPr lang="en-US" dirty="0"/>
              <a:t>Click to edit Master title style</a:t>
            </a:r>
            <a:endParaRPr lang="en-UZ" dirty="0"/>
          </a:p>
        </p:txBody>
      </p:sp>
      <p:sp>
        <p:nvSpPr>
          <p:cNvPr id="34" name="Text Placeholder 6">
            <a:extLst>
              <a:ext uri="{FF2B5EF4-FFF2-40B4-BE49-F238E27FC236}">
                <a16:creationId xmlns:a16="http://schemas.microsoft.com/office/drawing/2014/main" id="{11596524-C63D-A1E8-4A0B-8CBD7E2FD6BA}"/>
              </a:ext>
            </a:extLst>
          </p:cNvPr>
          <p:cNvSpPr>
            <a:spLocks noGrp="1"/>
          </p:cNvSpPr>
          <p:nvPr>
            <p:ph type="body" sz="quarter" idx="31" hasCustomPrompt="1"/>
          </p:nvPr>
        </p:nvSpPr>
        <p:spPr>
          <a:xfrm>
            <a:off x="831849" y="3686645"/>
            <a:ext cx="1332231" cy="444274"/>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nSpc>
                <a:spcPct val="100000"/>
              </a:lnSpc>
              <a:spcBef>
                <a:spcPts val="0"/>
              </a:spcBef>
              <a:defRPr lang="en-US" sz="1300" b="1" dirty="0">
                <a:solidFill>
                  <a:schemeClr val="bg1"/>
                </a:solidFill>
              </a:defRPr>
            </a:lvl1pPr>
          </a:lstStyle>
          <a:p>
            <a:pPr lvl="0" algn="ctr" defTabSz="914400"/>
            <a:r>
              <a:rPr lang="en-US" dirty="0"/>
              <a:t>Text</a:t>
            </a:r>
          </a:p>
        </p:txBody>
      </p:sp>
      <p:sp>
        <p:nvSpPr>
          <p:cNvPr id="35" name="Text Placeholder 7">
            <a:extLst>
              <a:ext uri="{FF2B5EF4-FFF2-40B4-BE49-F238E27FC236}">
                <a16:creationId xmlns:a16="http://schemas.microsoft.com/office/drawing/2014/main" id="{B15F961B-67C8-92B6-1667-5E989350E3E0}"/>
              </a:ext>
            </a:extLst>
          </p:cNvPr>
          <p:cNvSpPr>
            <a:spLocks noGrp="1"/>
          </p:cNvSpPr>
          <p:nvPr>
            <p:ph type="body" sz="quarter" idx="19"/>
          </p:nvPr>
        </p:nvSpPr>
        <p:spPr>
          <a:xfrm>
            <a:off x="831849" y="4916152"/>
            <a:ext cx="2010411" cy="1235017"/>
          </a:xfrm>
        </p:spPr>
        <p:txBody>
          <a:bodyPr>
            <a:noAutofit/>
          </a:bodyPr>
          <a:lstStyle>
            <a:lvl1pPr algn="l">
              <a:lnSpc>
                <a:spcPct val="100000"/>
              </a:lnSpc>
              <a:spcBef>
                <a:spcPts val="0"/>
              </a:spcBef>
              <a:defRPr sz="12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36" name="Text Placeholder 6">
            <a:extLst>
              <a:ext uri="{FF2B5EF4-FFF2-40B4-BE49-F238E27FC236}">
                <a16:creationId xmlns:a16="http://schemas.microsoft.com/office/drawing/2014/main" id="{A0245317-5EE6-BFFC-1AF7-10F3DE47907F}"/>
              </a:ext>
            </a:extLst>
          </p:cNvPr>
          <p:cNvSpPr>
            <a:spLocks noGrp="1"/>
          </p:cNvSpPr>
          <p:nvPr>
            <p:ph type="body" sz="quarter" idx="20" hasCustomPrompt="1"/>
          </p:nvPr>
        </p:nvSpPr>
        <p:spPr>
          <a:xfrm>
            <a:off x="831849" y="4238550"/>
            <a:ext cx="2010411" cy="643283"/>
          </a:xfrm>
        </p:spPr>
        <p:txBody>
          <a:bodyPr anchor="b">
            <a:noAutofit/>
          </a:bodyPr>
          <a:lstStyle>
            <a:lvl1pPr algn="l">
              <a:lnSpc>
                <a:spcPct val="100000"/>
              </a:lnSpc>
              <a:spcBef>
                <a:spcPts val="0"/>
              </a:spcBef>
              <a:defRPr sz="1400" b="1"/>
            </a:lvl1pPr>
          </a:lstStyle>
          <a:p>
            <a:pPr lvl="0"/>
            <a:r>
              <a:rPr lang="en-US" dirty="0"/>
              <a:t>Click to edit master</a:t>
            </a:r>
          </a:p>
        </p:txBody>
      </p:sp>
      <p:sp>
        <p:nvSpPr>
          <p:cNvPr id="14" name="Text Placeholder 6">
            <a:extLst>
              <a:ext uri="{FF2B5EF4-FFF2-40B4-BE49-F238E27FC236}">
                <a16:creationId xmlns:a16="http://schemas.microsoft.com/office/drawing/2014/main" id="{64E96895-7DF8-A302-AE9D-A41B2950A80B}"/>
              </a:ext>
            </a:extLst>
          </p:cNvPr>
          <p:cNvSpPr>
            <a:spLocks noGrp="1"/>
          </p:cNvSpPr>
          <p:nvPr>
            <p:ph type="body" sz="quarter" idx="32" hasCustomPrompt="1"/>
          </p:nvPr>
        </p:nvSpPr>
        <p:spPr>
          <a:xfrm>
            <a:off x="2986325" y="3686645"/>
            <a:ext cx="1332231" cy="444274"/>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nSpc>
                <a:spcPct val="100000"/>
              </a:lnSpc>
              <a:spcBef>
                <a:spcPts val="0"/>
              </a:spcBef>
              <a:defRPr lang="en-US" sz="1300" b="1" dirty="0">
                <a:solidFill>
                  <a:schemeClr val="bg1"/>
                </a:solidFill>
              </a:defRPr>
            </a:lvl1pPr>
          </a:lstStyle>
          <a:p>
            <a:pPr lvl="0" algn="ctr" defTabSz="914400"/>
            <a:r>
              <a:rPr lang="en-US" dirty="0"/>
              <a:t>Text</a:t>
            </a:r>
          </a:p>
        </p:txBody>
      </p:sp>
      <p:sp>
        <p:nvSpPr>
          <p:cNvPr id="15" name="Text Placeholder 7">
            <a:extLst>
              <a:ext uri="{FF2B5EF4-FFF2-40B4-BE49-F238E27FC236}">
                <a16:creationId xmlns:a16="http://schemas.microsoft.com/office/drawing/2014/main" id="{AB5ECC78-3D0B-8F28-ADB8-A6F8A8E3ACA7}"/>
              </a:ext>
            </a:extLst>
          </p:cNvPr>
          <p:cNvSpPr>
            <a:spLocks noGrp="1"/>
          </p:cNvSpPr>
          <p:nvPr>
            <p:ph type="body" sz="quarter" idx="33"/>
          </p:nvPr>
        </p:nvSpPr>
        <p:spPr>
          <a:xfrm>
            <a:off x="2986325" y="2338326"/>
            <a:ext cx="2010411" cy="1235017"/>
          </a:xfrm>
        </p:spPr>
        <p:txBody>
          <a:bodyPr>
            <a:noAutofit/>
          </a:bodyPr>
          <a:lstStyle>
            <a:lvl1pPr algn="l">
              <a:lnSpc>
                <a:spcPct val="100000"/>
              </a:lnSpc>
              <a:spcBef>
                <a:spcPts val="0"/>
              </a:spcBef>
              <a:defRPr sz="12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16" name="Text Placeholder 6">
            <a:extLst>
              <a:ext uri="{FF2B5EF4-FFF2-40B4-BE49-F238E27FC236}">
                <a16:creationId xmlns:a16="http://schemas.microsoft.com/office/drawing/2014/main" id="{7F39E01E-E59C-1455-FFB0-BEE5206EAF37}"/>
              </a:ext>
            </a:extLst>
          </p:cNvPr>
          <p:cNvSpPr>
            <a:spLocks noGrp="1"/>
          </p:cNvSpPr>
          <p:nvPr>
            <p:ph type="body" sz="quarter" idx="34" hasCustomPrompt="1"/>
          </p:nvPr>
        </p:nvSpPr>
        <p:spPr>
          <a:xfrm>
            <a:off x="2986325" y="1660724"/>
            <a:ext cx="2010411" cy="643283"/>
          </a:xfrm>
        </p:spPr>
        <p:txBody>
          <a:bodyPr anchor="b">
            <a:noAutofit/>
          </a:bodyPr>
          <a:lstStyle>
            <a:lvl1pPr algn="l">
              <a:lnSpc>
                <a:spcPct val="100000"/>
              </a:lnSpc>
              <a:spcBef>
                <a:spcPts val="0"/>
              </a:spcBef>
              <a:defRPr sz="1400" b="1"/>
            </a:lvl1pPr>
          </a:lstStyle>
          <a:p>
            <a:pPr lvl="0"/>
            <a:r>
              <a:rPr lang="en-US" dirty="0"/>
              <a:t>Click to edit master</a:t>
            </a:r>
          </a:p>
        </p:txBody>
      </p:sp>
      <p:sp>
        <p:nvSpPr>
          <p:cNvPr id="17" name="Text Placeholder 6">
            <a:extLst>
              <a:ext uri="{FF2B5EF4-FFF2-40B4-BE49-F238E27FC236}">
                <a16:creationId xmlns:a16="http://schemas.microsoft.com/office/drawing/2014/main" id="{BA68FBDD-2EF6-F3C8-7EFC-0FC4A295901A}"/>
              </a:ext>
            </a:extLst>
          </p:cNvPr>
          <p:cNvSpPr>
            <a:spLocks noGrp="1"/>
          </p:cNvSpPr>
          <p:nvPr>
            <p:ph type="body" sz="quarter" idx="35" hasCustomPrompt="1"/>
          </p:nvPr>
        </p:nvSpPr>
        <p:spPr>
          <a:xfrm>
            <a:off x="5140801" y="3686645"/>
            <a:ext cx="1332231" cy="444274"/>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nSpc>
                <a:spcPct val="100000"/>
              </a:lnSpc>
              <a:spcBef>
                <a:spcPts val="0"/>
              </a:spcBef>
              <a:defRPr lang="en-US" sz="1300" b="1" dirty="0">
                <a:solidFill>
                  <a:schemeClr val="bg1"/>
                </a:solidFill>
              </a:defRPr>
            </a:lvl1pPr>
          </a:lstStyle>
          <a:p>
            <a:pPr lvl="0" algn="ctr" defTabSz="914400"/>
            <a:r>
              <a:rPr lang="en-US" dirty="0"/>
              <a:t>Text</a:t>
            </a:r>
          </a:p>
        </p:txBody>
      </p:sp>
      <p:sp>
        <p:nvSpPr>
          <p:cNvPr id="18" name="Text Placeholder 7">
            <a:extLst>
              <a:ext uri="{FF2B5EF4-FFF2-40B4-BE49-F238E27FC236}">
                <a16:creationId xmlns:a16="http://schemas.microsoft.com/office/drawing/2014/main" id="{88F5672C-C63C-FC84-5F7D-AC97DE32B657}"/>
              </a:ext>
            </a:extLst>
          </p:cNvPr>
          <p:cNvSpPr>
            <a:spLocks noGrp="1"/>
          </p:cNvSpPr>
          <p:nvPr>
            <p:ph type="body" sz="quarter" idx="36"/>
          </p:nvPr>
        </p:nvSpPr>
        <p:spPr>
          <a:xfrm>
            <a:off x="5140801" y="4916152"/>
            <a:ext cx="2010411" cy="1235017"/>
          </a:xfrm>
        </p:spPr>
        <p:txBody>
          <a:bodyPr>
            <a:noAutofit/>
          </a:bodyPr>
          <a:lstStyle>
            <a:lvl1pPr algn="l">
              <a:lnSpc>
                <a:spcPct val="100000"/>
              </a:lnSpc>
              <a:spcBef>
                <a:spcPts val="0"/>
              </a:spcBef>
              <a:defRPr sz="12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19" name="Text Placeholder 6">
            <a:extLst>
              <a:ext uri="{FF2B5EF4-FFF2-40B4-BE49-F238E27FC236}">
                <a16:creationId xmlns:a16="http://schemas.microsoft.com/office/drawing/2014/main" id="{98C9B05A-C7FD-3970-F0B2-D24E0F48C2E8}"/>
              </a:ext>
            </a:extLst>
          </p:cNvPr>
          <p:cNvSpPr>
            <a:spLocks noGrp="1"/>
          </p:cNvSpPr>
          <p:nvPr>
            <p:ph type="body" sz="quarter" idx="37" hasCustomPrompt="1"/>
          </p:nvPr>
        </p:nvSpPr>
        <p:spPr>
          <a:xfrm>
            <a:off x="5140801" y="4238550"/>
            <a:ext cx="2010411" cy="643283"/>
          </a:xfrm>
        </p:spPr>
        <p:txBody>
          <a:bodyPr anchor="b">
            <a:noAutofit/>
          </a:bodyPr>
          <a:lstStyle>
            <a:lvl1pPr algn="l">
              <a:lnSpc>
                <a:spcPct val="100000"/>
              </a:lnSpc>
              <a:spcBef>
                <a:spcPts val="0"/>
              </a:spcBef>
              <a:defRPr sz="1400" b="1"/>
            </a:lvl1pPr>
          </a:lstStyle>
          <a:p>
            <a:pPr lvl="0"/>
            <a:r>
              <a:rPr lang="en-US" dirty="0"/>
              <a:t>Click to edit master</a:t>
            </a:r>
          </a:p>
        </p:txBody>
      </p:sp>
      <p:sp>
        <p:nvSpPr>
          <p:cNvPr id="20" name="Text Placeholder 6">
            <a:extLst>
              <a:ext uri="{FF2B5EF4-FFF2-40B4-BE49-F238E27FC236}">
                <a16:creationId xmlns:a16="http://schemas.microsoft.com/office/drawing/2014/main" id="{70B3089B-4547-E9D0-DA20-E5636CCCFCB4}"/>
              </a:ext>
            </a:extLst>
          </p:cNvPr>
          <p:cNvSpPr>
            <a:spLocks noGrp="1"/>
          </p:cNvSpPr>
          <p:nvPr>
            <p:ph type="body" sz="quarter" idx="38" hasCustomPrompt="1"/>
          </p:nvPr>
        </p:nvSpPr>
        <p:spPr>
          <a:xfrm>
            <a:off x="7295277" y="3686645"/>
            <a:ext cx="1332231" cy="444274"/>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nSpc>
                <a:spcPct val="100000"/>
              </a:lnSpc>
              <a:spcBef>
                <a:spcPts val="0"/>
              </a:spcBef>
              <a:defRPr lang="en-US" sz="1300" b="1" dirty="0">
                <a:solidFill>
                  <a:schemeClr val="bg1"/>
                </a:solidFill>
              </a:defRPr>
            </a:lvl1pPr>
          </a:lstStyle>
          <a:p>
            <a:pPr lvl="0" algn="ctr" defTabSz="914400"/>
            <a:r>
              <a:rPr lang="en-US" dirty="0"/>
              <a:t>Text</a:t>
            </a:r>
          </a:p>
        </p:txBody>
      </p:sp>
      <p:sp>
        <p:nvSpPr>
          <p:cNvPr id="21" name="Text Placeholder 7">
            <a:extLst>
              <a:ext uri="{FF2B5EF4-FFF2-40B4-BE49-F238E27FC236}">
                <a16:creationId xmlns:a16="http://schemas.microsoft.com/office/drawing/2014/main" id="{BD807E12-201D-0268-EB3F-D7CF455CAB47}"/>
              </a:ext>
            </a:extLst>
          </p:cNvPr>
          <p:cNvSpPr>
            <a:spLocks noGrp="1"/>
          </p:cNvSpPr>
          <p:nvPr>
            <p:ph type="body" sz="quarter" idx="39"/>
          </p:nvPr>
        </p:nvSpPr>
        <p:spPr>
          <a:xfrm>
            <a:off x="7295277" y="2338326"/>
            <a:ext cx="2010411" cy="1235017"/>
          </a:xfrm>
        </p:spPr>
        <p:txBody>
          <a:bodyPr vert="horz" lIns="91440" tIns="45720" rIns="91440" bIns="45720" rtlCol="0">
            <a:noAutofit/>
          </a:bodyPr>
          <a:lstStyle>
            <a:lvl1pPr>
              <a:defRPr lang="en-US" dirty="0"/>
            </a:lvl1pPr>
          </a:lstStyle>
          <a:p>
            <a:pPr lvl="0">
              <a:lnSpc>
                <a:spcPct val="100000"/>
              </a:lnSpc>
              <a:spcBef>
                <a:spcPts val="0"/>
              </a:spcBef>
            </a:pPr>
            <a:r>
              <a:rPr lang="en-US" dirty="0"/>
              <a:t>Click to edit Master text styles</a:t>
            </a:r>
          </a:p>
        </p:txBody>
      </p:sp>
      <p:sp>
        <p:nvSpPr>
          <p:cNvPr id="22" name="Text Placeholder 6">
            <a:extLst>
              <a:ext uri="{FF2B5EF4-FFF2-40B4-BE49-F238E27FC236}">
                <a16:creationId xmlns:a16="http://schemas.microsoft.com/office/drawing/2014/main" id="{39DCEE70-D5A4-BECE-40B3-40501159876E}"/>
              </a:ext>
            </a:extLst>
          </p:cNvPr>
          <p:cNvSpPr>
            <a:spLocks noGrp="1"/>
          </p:cNvSpPr>
          <p:nvPr>
            <p:ph type="body" sz="quarter" idx="40" hasCustomPrompt="1"/>
          </p:nvPr>
        </p:nvSpPr>
        <p:spPr>
          <a:xfrm>
            <a:off x="7295277" y="1660724"/>
            <a:ext cx="2010411" cy="643283"/>
          </a:xfrm>
        </p:spPr>
        <p:txBody>
          <a:bodyPr anchor="b">
            <a:noAutofit/>
          </a:bodyPr>
          <a:lstStyle>
            <a:lvl1pPr algn="l">
              <a:lnSpc>
                <a:spcPct val="100000"/>
              </a:lnSpc>
              <a:spcBef>
                <a:spcPts val="0"/>
              </a:spcBef>
              <a:defRPr sz="1400" b="1"/>
            </a:lvl1pPr>
          </a:lstStyle>
          <a:p>
            <a:pPr lvl="0"/>
            <a:r>
              <a:rPr lang="en-US" dirty="0"/>
              <a:t>Click to edit master</a:t>
            </a:r>
          </a:p>
        </p:txBody>
      </p:sp>
      <p:sp>
        <p:nvSpPr>
          <p:cNvPr id="23" name="Text Placeholder 6">
            <a:extLst>
              <a:ext uri="{FF2B5EF4-FFF2-40B4-BE49-F238E27FC236}">
                <a16:creationId xmlns:a16="http://schemas.microsoft.com/office/drawing/2014/main" id="{426E0747-8B11-FE54-1A33-E18FE086D777}"/>
              </a:ext>
            </a:extLst>
          </p:cNvPr>
          <p:cNvSpPr>
            <a:spLocks noGrp="1"/>
          </p:cNvSpPr>
          <p:nvPr>
            <p:ph type="body" sz="quarter" idx="41" hasCustomPrompt="1"/>
          </p:nvPr>
        </p:nvSpPr>
        <p:spPr>
          <a:xfrm>
            <a:off x="9449752" y="3686645"/>
            <a:ext cx="1332231" cy="444274"/>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nSpc>
                <a:spcPct val="100000"/>
              </a:lnSpc>
              <a:spcBef>
                <a:spcPts val="0"/>
              </a:spcBef>
              <a:defRPr lang="en-US" sz="1300" b="1" dirty="0">
                <a:solidFill>
                  <a:schemeClr val="bg1"/>
                </a:solidFill>
              </a:defRPr>
            </a:lvl1pPr>
          </a:lstStyle>
          <a:p>
            <a:pPr lvl="0" algn="ctr" defTabSz="914400"/>
            <a:r>
              <a:rPr lang="en-US" dirty="0"/>
              <a:t>Text</a:t>
            </a:r>
          </a:p>
        </p:txBody>
      </p:sp>
      <p:sp>
        <p:nvSpPr>
          <p:cNvPr id="24" name="Text Placeholder 7">
            <a:extLst>
              <a:ext uri="{FF2B5EF4-FFF2-40B4-BE49-F238E27FC236}">
                <a16:creationId xmlns:a16="http://schemas.microsoft.com/office/drawing/2014/main" id="{D457E5EC-6D1B-63CF-FCD9-BBB65B5F1DB1}"/>
              </a:ext>
            </a:extLst>
          </p:cNvPr>
          <p:cNvSpPr>
            <a:spLocks noGrp="1"/>
          </p:cNvSpPr>
          <p:nvPr>
            <p:ph type="body" sz="quarter" idx="42"/>
          </p:nvPr>
        </p:nvSpPr>
        <p:spPr>
          <a:xfrm>
            <a:off x="9449752" y="4916152"/>
            <a:ext cx="2010411" cy="1235017"/>
          </a:xfrm>
        </p:spPr>
        <p:txBody>
          <a:bodyPr>
            <a:noAutofit/>
          </a:bodyPr>
          <a:lstStyle>
            <a:lvl1pPr algn="l">
              <a:lnSpc>
                <a:spcPct val="100000"/>
              </a:lnSpc>
              <a:spcBef>
                <a:spcPts val="0"/>
              </a:spcBef>
              <a:defRPr sz="12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25" name="Text Placeholder 6">
            <a:extLst>
              <a:ext uri="{FF2B5EF4-FFF2-40B4-BE49-F238E27FC236}">
                <a16:creationId xmlns:a16="http://schemas.microsoft.com/office/drawing/2014/main" id="{5F032212-E93D-714F-2DDA-CFD42B103820}"/>
              </a:ext>
            </a:extLst>
          </p:cNvPr>
          <p:cNvSpPr>
            <a:spLocks noGrp="1"/>
          </p:cNvSpPr>
          <p:nvPr>
            <p:ph type="body" sz="quarter" idx="43" hasCustomPrompt="1"/>
          </p:nvPr>
        </p:nvSpPr>
        <p:spPr>
          <a:xfrm>
            <a:off x="9449752" y="4238550"/>
            <a:ext cx="2010411" cy="643283"/>
          </a:xfrm>
        </p:spPr>
        <p:txBody>
          <a:bodyPr anchor="b">
            <a:noAutofit/>
          </a:bodyPr>
          <a:lstStyle>
            <a:lvl1pPr algn="l">
              <a:lnSpc>
                <a:spcPct val="100000"/>
              </a:lnSpc>
              <a:spcBef>
                <a:spcPts val="0"/>
              </a:spcBef>
              <a:defRPr sz="1400" b="1"/>
            </a:lvl1pPr>
          </a:lstStyle>
          <a:p>
            <a:pPr lvl="0"/>
            <a:r>
              <a:rPr lang="en-US" dirty="0"/>
              <a:t>Click to edit master</a:t>
            </a:r>
          </a:p>
        </p:txBody>
      </p:sp>
    </p:spTree>
    <p:extLst>
      <p:ext uri="{BB962C8B-B14F-4D97-AF65-F5344CB8AC3E}">
        <p14:creationId xmlns:p14="http://schemas.microsoft.com/office/powerpoint/2010/main" val="40581847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meline I60V4">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7A8118FB-1A8E-A9E5-5B2F-3B986FD69E93}"/>
              </a:ext>
            </a:extLst>
          </p:cNvPr>
          <p:cNvCxnSpPr>
            <a:cxnSpLocks/>
          </p:cNvCxnSpPr>
          <p:nvPr userDrawn="1"/>
        </p:nvCxnSpPr>
        <p:spPr>
          <a:xfrm>
            <a:off x="587375" y="3908782"/>
            <a:ext cx="1125410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207397F2-212D-3A9C-585D-F7362936EAC0}"/>
              </a:ext>
            </a:extLst>
          </p:cNvPr>
          <p:cNvSpPr>
            <a:spLocks noGrp="1"/>
          </p:cNvSpPr>
          <p:nvPr>
            <p:ph type="ftr" sz="quarter" idx="10"/>
          </p:nvPr>
        </p:nvSpPr>
        <p:spPr/>
        <p:txBody>
          <a:bodyPr/>
          <a:lstStyle/>
          <a:p>
            <a:r>
              <a:rPr lang="en-ID"/>
              <a:t>PRINCIPLE OF CRYPTOGRAPHY</a:t>
            </a:r>
            <a:endParaRPr lang="en-ID" dirty="0"/>
          </a:p>
        </p:txBody>
      </p:sp>
      <p:sp>
        <p:nvSpPr>
          <p:cNvPr id="5" name="Title 1">
            <a:extLst>
              <a:ext uri="{FF2B5EF4-FFF2-40B4-BE49-F238E27FC236}">
                <a16:creationId xmlns:a16="http://schemas.microsoft.com/office/drawing/2014/main" id="{C473C5E4-D933-2FBD-3307-9533856ABEEF}"/>
              </a:ext>
            </a:extLst>
          </p:cNvPr>
          <p:cNvSpPr>
            <a:spLocks noGrp="1"/>
          </p:cNvSpPr>
          <p:nvPr>
            <p:ph type="title"/>
          </p:nvPr>
        </p:nvSpPr>
        <p:spPr>
          <a:xfrm>
            <a:off x="599016" y="583764"/>
            <a:ext cx="10490623" cy="960000"/>
          </a:xfrm>
        </p:spPr>
        <p:txBody>
          <a:bodyPr anchor="t">
            <a:noAutofit/>
          </a:bodyPr>
          <a:lstStyle/>
          <a:p>
            <a:r>
              <a:rPr lang="en-US" dirty="0"/>
              <a:t>Click to edit Master title style</a:t>
            </a:r>
            <a:endParaRPr lang="en-UZ" dirty="0"/>
          </a:p>
        </p:txBody>
      </p:sp>
      <p:sp>
        <p:nvSpPr>
          <p:cNvPr id="34" name="Text Placeholder 6">
            <a:extLst>
              <a:ext uri="{FF2B5EF4-FFF2-40B4-BE49-F238E27FC236}">
                <a16:creationId xmlns:a16="http://schemas.microsoft.com/office/drawing/2014/main" id="{11596524-C63D-A1E8-4A0B-8CBD7E2FD6BA}"/>
              </a:ext>
            </a:extLst>
          </p:cNvPr>
          <p:cNvSpPr>
            <a:spLocks noGrp="1"/>
          </p:cNvSpPr>
          <p:nvPr>
            <p:ph type="body" sz="quarter" idx="31" hasCustomPrompt="1"/>
          </p:nvPr>
        </p:nvSpPr>
        <p:spPr>
          <a:xfrm>
            <a:off x="831849" y="3686645"/>
            <a:ext cx="1332231" cy="444274"/>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nSpc>
                <a:spcPct val="100000"/>
              </a:lnSpc>
              <a:spcBef>
                <a:spcPts val="0"/>
              </a:spcBef>
              <a:defRPr lang="en-US" sz="1300" b="1" dirty="0">
                <a:solidFill>
                  <a:schemeClr val="bg1"/>
                </a:solidFill>
              </a:defRPr>
            </a:lvl1pPr>
          </a:lstStyle>
          <a:p>
            <a:pPr lvl="0" algn="ctr" defTabSz="914400"/>
            <a:r>
              <a:rPr lang="en-US" dirty="0"/>
              <a:t>Text</a:t>
            </a:r>
          </a:p>
        </p:txBody>
      </p:sp>
      <p:sp>
        <p:nvSpPr>
          <p:cNvPr id="35" name="Text Placeholder 7">
            <a:extLst>
              <a:ext uri="{FF2B5EF4-FFF2-40B4-BE49-F238E27FC236}">
                <a16:creationId xmlns:a16="http://schemas.microsoft.com/office/drawing/2014/main" id="{B15F961B-67C8-92B6-1667-5E989350E3E0}"/>
              </a:ext>
            </a:extLst>
          </p:cNvPr>
          <p:cNvSpPr>
            <a:spLocks noGrp="1"/>
          </p:cNvSpPr>
          <p:nvPr>
            <p:ph type="body" sz="quarter" idx="19"/>
          </p:nvPr>
        </p:nvSpPr>
        <p:spPr>
          <a:xfrm>
            <a:off x="831849" y="4916152"/>
            <a:ext cx="1736091" cy="1235017"/>
          </a:xfrm>
        </p:spPr>
        <p:txBody>
          <a:bodyPr>
            <a:noAutofit/>
          </a:bodyPr>
          <a:lstStyle>
            <a:lvl1pPr algn="l">
              <a:lnSpc>
                <a:spcPct val="100000"/>
              </a:lnSpc>
              <a:spcBef>
                <a:spcPts val="0"/>
              </a:spcBef>
              <a:defRPr sz="12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36" name="Text Placeholder 6">
            <a:extLst>
              <a:ext uri="{FF2B5EF4-FFF2-40B4-BE49-F238E27FC236}">
                <a16:creationId xmlns:a16="http://schemas.microsoft.com/office/drawing/2014/main" id="{A0245317-5EE6-BFFC-1AF7-10F3DE47907F}"/>
              </a:ext>
            </a:extLst>
          </p:cNvPr>
          <p:cNvSpPr>
            <a:spLocks noGrp="1"/>
          </p:cNvSpPr>
          <p:nvPr>
            <p:ph type="body" sz="quarter" idx="20" hasCustomPrompt="1"/>
          </p:nvPr>
        </p:nvSpPr>
        <p:spPr>
          <a:xfrm>
            <a:off x="831849" y="4238550"/>
            <a:ext cx="1736091" cy="643283"/>
          </a:xfrm>
        </p:spPr>
        <p:txBody>
          <a:bodyPr anchor="b">
            <a:noAutofit/>
          </a:bodyPr>
          <a:lstStyle>
            <a:lvl1pPr algn="l">
              <a:lnSpc>
                <a:spcPct val="100000"/>
              </a:lnSpc>
              <a:spcBef>
                <a:spcPts val="0"/>
              </a:spcBef>
              <a:defRPr sz="1400" b="1"/>
            </a:lvl1pPr>
          </a:lstStyle>
          <a:p>
            <a:pPr lvl="0"/>
            <a:r>
              <a:rPr lang="en-US" dirty="0"/>
              <a:t>Click to edit master</a:t>
            </a:r>
          </a:p>
        </p:txBody>
      </p:sp>
      <p:sp>
        <p:nvSpPr>
          <p:cNvPr id="8" name="Text Placeholder 6">
            <a:extLst>
              <a:ext uri="{FF2B5EF4-FFF2-40B4-BE49-F238E27FC236}">
                <a16:creationId xmlns:a16="http://schemas.microsoft.com/office/drawing/2014/main" id="{0DA26576-B202-6AC2-9689-3EEABBDA14F2}"/>
              </a:ext>
            </a:extLst>
          </p:cNvPr>
          <p:cNvSpPr>
            <a:spLocks noGrp="1"/>
          </p:cNvSpPr>
          <p:nvPr>
            <p:ph type="body" sz="quarter" idx="32" hasCustomPrompt="1"/>
          </p:nvPr>
        </p:nvSpPr>
        <p:spPr>
          <a:xfrm>
            <a:off x="2610294" y="3686645"/>
            <a:ext cx="1332231" cy="444274"/>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nSpc>
                <a:spcPct val="100000"/>
              </a:lnSpc>
              <a:spcBef>
                <a:spcPts val="0"/>
              </a:spcBef>
              <a:defRPr lang="en-US" sz="1300" b="1" dirty="0">
                <a:solidFill>
                  <a:schemeClr val="bg1"/>
                </a:solidFill>
              </a:defRPr>
            </a:lvl1pPr>
          </a:lstStyle>
          <a:p>
            <a:pPr lvl="0" algn="ctr" defTabSz="914400"/>
            <a:r>
              <a:rPr lang="en-US" dirty="0"/>
              <a:t>Text</a:t>
            </a:r>
          </a:p>
        </p:txBody>
      </p:sp>
      <p:sp>
        <p:nvSpPr>
          <p:cNvPr id="9" name="Text Placeholder 7">
            <a:extLst>
              <a:ext uri="{FF2B5EF4-FFF2-40B4-BE49-F238E27FC236}">
                <a16:creationId xmlns:a16="http://schemas.microsoft.com/office/drawing/2014/main" id="{A0D16EF9-8384-1055-C127-7048AB24E7C5}"/>
              </a:ext>
            </a:extLst>
          </p:cNvPr>
          <p:cNvSpPr>
            <a:spLocks noGrp="1"/>
          </p:cNvSpPr>
          <p:nvPr>
            <p:ph type="body" sz="quarter" idx="33"/>
          </p:nvPr>
        </p:nvSpPr>
        <p:spPr>
          <a:xfrm>
            <a:off x="2610294" y="2345946"/>
            <a:ext cx="1736091" cy="1235017"/>
          </a:xfrm>
        </p:spPr>
        <p:txBody>
          <a:bodyPr>
            <a:noAutofit/>
          </a:bodyPr>
          <a:lstStyle>
            <a:lvl1pPr algn="l">
              <a:lnSpc>
                <a:spcPct val="100000"/>
              </a:lnSpc>
              <a:spcBef>
                <a:spcPts val="0"/>
              </a:spcBef>
              <a:defRPr sz="12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10" name="Text Placeholder 6">
            <a:extLst>
              <a:ext uri="{FF2B5EF4-FFF2-40B4-BE49-F238E27FC236}">
                <a16:creationId xmlns:a16="http://schemas.microsoft.com/office/drawing/2014/main" id="{3667C0E7-16E2-C01E-CE7D-3D9E1019A0F4}"/>
              </a:ext>
            </a:extLst>
          </p:cNvPr>
          <p:cNvSpPr>
            <a:spLocks noGrp="1"/>
          </p:cNvSpPr>
          <p:nvPr>
            <p:ph type="body" sz="quarter" idx="34" hasCustomPrompt="1"/>
          </p:nvPr>
        </p:nvSpPr>
        <p:spPr>
          <a:xfrm>
            <a:off x="2610294" y="1668344"/>
            <a:ext cx="1736091" cy="643283"/>
          </a:xfrm>
        </p:spPr>
        <p:txBody>
          <a:bodyPr anchor="b">
            <a:noAutofit/>
          </a:bodyPr>
          <a:lstStyle>
            <a:lvl1pPr algn="l">
              <a:lnSpc>
                <a:spcPct val="100000"/>
              </a:lnSpc>
              <a:spcBef>
                <a:spcPts val="0"/>
              </a:spcBef>
              <a:defRPr sz="1400" b="1"/>
            </a:lvl1pPr>
          </a:lstStyle>
          <a:p>
            <a:pPr lvl="0"/>
            <a:r>
              <a:rPr lang="en-US" dirty="0"/>
              <a:t>Click to edit master</a:t>
            </a:r>
          </a:p>
        </p:txBody>
      </p:sp>
      <p:sp>
        <p:nvSpPr>
          <p:cNvPr id="11" name="Text Placeholder 6">
            <a:extLst>
              <a:ext uri="{FF2B5EF4-FFF2-40B4-BE49-F238E27FC236}">
                <a16:creationId xmlns:a16="http://schemas.microsoft.com/office/drawing/2014/main" id="{202BF6FD-1D76-D725-4261-D40532DBA7F9}"/>
              </a:ext>
            </a:extLst>
          </p:cNvPr>
          <p:cNvSpPr>
            <a:spLocks noGrp="1"/>
          </p:cNvSpPr>
          <p:nvPr>
            <p:ph type="body" sz="quarter" idx="35" hasCustomPrompt="1"/>
          </p:nvPr>
        </p:nvSpPr>
        <p:spPr>
          <a:xfrm>
            <a:off x="4388739" y="3686645"/>
            <a:ext cx="1332231" cy="444274"/>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nSpc>
                <a:spcPct val="100000"/>
              </a:lnSpc>
              <a:spcBef>
                <a:spcPts val="0"/>
              </a:spcBef>
              <a:defRPr lang="en-US" sz="1300" b="1" dirty="0">
                <a:solidFill>
                  <a:schemeClr val="bg1"/>
                </a:solidFill>
              </a:defRPr>
            </a:lvl1pPr>
          </a:lstStyle>
          <a:p>
            <a:pPr lvl="0" algn="ctr" defTabSz="914400"/>
            <a:r>
              <a:rPr lang="en-US" dirty="0"/>
              <a:t>Text</a:t>
            </a:r>
          </a:p>
        </p:txBody>
      </p:sp>
      <p:sp>
        <p:nvSpPr>
          <p:cNvPr id="12" name="Text Placeholder 7">
            <a:extLst>
              <a:ext uri="{FF2B5EF4-FFF2-40B4-BE49-F238E27FC236}">
                <a16:creationId xmlns:a16="http://schemas.microsoft.com/office/drawing/2014/main" id="{C7227A46-16C5-1326-5B31-2B84E5328E84}"/>
              </a:ext>
            </a:extLst>
          </p:cNvPr>
          <p:cNvSpPr>
            <a:spLocks noGrp="1"/>
          </p:cNvSpPr>
          <p:nvPr>
            <p:ph type="body" sz="quarter" idx="36"/>
          </p:nvPr>
        </p:nvSpPr>
        <p:spPr>
          <a:xfrm>
            <a:off x="4388739" y="4916152"/>
            <a:ext cx="1736091" cy="1235017"/>
          </a:xfrm>
        </p:spPr>
        <p:txBody>
          <a:bodyPr>
            <a:noAutofit/>
          </a:bodyPr>
          <a:lstStyle>
            <a:lvl1pPr algn="l">
              <a:lnSpc>
                <a:spcPct val="100000"/>
              </a:lnSpc>
              <a:spcBef>
                <a:spcPts val="0"/>
              </a:spcBef>
              <a:defRPr sz="12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13" name="Text Placeholder 6">
            <a:extLst>
              <a:ext uri="{FF2B5EF4-FFF2-40B4-BE49-F238E27FC236}">
                <a16:creationId xmlns:a16="http://schemas.microsoft.com/office/drawing/2014/main" id="{B3639672-608F-3F1A-68F6-01F77222DD13}"/>
              </a:ext>
            </a:extLst>
          </p:cNvPr>
          <p:cNvSpPr>
            <a:spLocks noGrp="1"/>
          </p:cNvSpPr>
          <p:nvPr>
            <p:ph type="body" sz="quarter" idx="37" hasCustomPrompt="1"/>
          </p:nvPr>
        </p:nvSpPr>
        <p:spPr>
          <a:xfrm>
            <a:off x="4388739" y="4238550"/>
            <a:ext cx="1736091" cy="643283"/>
          </a:xfrm>
        </p:spPr>
        <p:txBody>
          <a:bodyPr anchor="b">
            <a:noAutofit/>
          </a:bodyPr>
          <a:lstStyle>
            <a:lvl1pPr algn="l">
              <a:lnSpc>
                <a:spcPct val="100000"/>
              </a:lnSpc>
              <a:spcBef>
                <a:spcPts val="0"/>
              </a:spcBef>
              <a:defRPr sz="1400" b="1"/>
            </a:lvl1pPr>
          </a:lstStyle>
          <a:p>
            <a:pPr lvl="0"/>
            <a:r>
              <a:rPr lang="en-US" dirty="0"/>
              <a:t>Click to edit master</a:t>
            </a:r>
          </a:p>
        </p:txBody>
      </p:sp>
      <p:sp>
        <p:nvSpPr>
          <p:cNvPr id="26" name="Text Placeholder 6">
            <a:extLst>
              <a:ext uri="{FF2B5EF4-FFF2-40B4-BE49-F238E27FC236}">
                <a16:creationId xmlns:a16="http://schemas.microsoft.com/office/drawing/2014/main" id="{E4E39ABD-6E62-976C-5203-1165ABE66F60}"/>
              </a:ext>
            </a:extLst>
          </p:cNvPr>
          <p:cNvSpPr>
            <a:spLocks noGrp="1"/>
          </p:cNvSpPr>
          <p:nvPr>
            <p:ph type="body" sz="quarter" idx="38" hasCustomPrompt="1"/>
          </p:nvPr>
        </p:nvSpPr>
        <p:spPr>
          <a:xfrm>
            <a:off x="6167184" y="3686645"/>
            <a:ext cx="1332231" cy="444274"/>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nSpc>
                <a:spcPct val="100000"/>
              </a:lnSpc>
              <a:spcBef>
                <a:spcPts val="0"/>
              </a:spcBef>
              <a:defRPr lang="en-US" sz="1300" b="1" dirty="0">
                <a:solidFill>
                  <a:schemeClr val="bg1"/>
                </a:solidFill>
              </a:defRPr>
            </a:lvl1pPr>
          </a:lstStyle>
          <a:p>
            <a:pPr lvl="0" algn="ctr" defTabSz="914400"/>
            <a:r>
              <a:rPr lang="en-US" dirty="0"/>
              <a:t>Text</a:t>
            </a:r>
          </a:p>
        </p:txBody>
      </p:sp>
      <p:sp>
        <p:nvSpPr>
          <p:cNvPr id="27" name="Text Placeholder 7">
            <a:extLst>
              <a:ext uri="{FF2B5EF4-FFF2-40B4-BE49-F238E27FC236}">
                <a16:creationId xmlns:a16="http://schemas.microsoft.com/office/drawing/2014/main" id="{8280A1EC-6003-A331-3875-30DFB8D233AF}"/>
              </a:ext>
            </a:extLst>
          </p:cNvPr>
          <p:cNvSpPr>
            <a:spLocks noGrp="1"/>
          </p:cNvSpPr>
          <p:nvPr>
            <p:ph type="body" sz="quarter" idx="39"/>
          </p:nvPr>
        </p:nvSpPr>
        <p:spPr>
          <a:xfrm>
            <a:off x="6167184" y="2345946"/>
            <a:ext cx="1736091" cy="1235017"/>
          </a:xfrm>
        </p:spPr>
        <p:txBody>
          <a:bodyPr>
            <a:noAutofit/>
          </a:bodyPr>
          <a:lstStyle>
            <a:lvl1pPr algn="l">
              <a:lnSpc>
                <a:spcPct val="100000"/>
              </a:lnSpc>
              <a:spcBef>
                <a:spcPts val="0"/>
              </a:spcBef>
              <a:defRPr sz="12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28" name="Text Placeholder 6">
            <a:extLst>
              <a:ext uri="{FF2B5EF4-FFF2-40B4-BE49-F238E27FC236}">
                <a16:creationId xmlns:a16="http://schemas.microsoft.com/office/drawing/2014/main" id="{4F7C0C8B-5027-4437-6973-6BFD59381459}"/>
              </a:ext>
            </a:extLst>
          </p:cNvPr>
          <p:cNvSpPr>
            <a:spLocks noGrp="1"/>
          </p:cNvSpPr>
          <p:nvPr>
            <p:ph type="body" sz="quarter" idx="40" hasCustomPrompt="1"/>
          </p:nvPr>
        </p:nvSpPr>
        <p:spPr>
          <a:xfrm>
            <a:off x="6167184" y="1668344"/>
            <a:ext cx="1736091" cy="643283"/>
          </a:xfrm>
        </p:spPr>
        <p:txBody>
          <a:bodyPr anchor="b">
            <a:noAutofit/>
          </a:bodyPr>
          <a:lstStyle>
            <a:lvl1pPr algn="l">
              <a:lnSpc>
                <a:spcPct val="100000"/>
              </a:lnSpc>
              <a:spcBef>
                <a:spcPts val="0"/>
              </a:spcBef>
              <a:defRPr sz="1400" b="1"/>
            </a:lvl1pPr>
          </a:lstStyle>
          <a:p>
            <a:pPr lvl="0"/>
            <a:r>
              <a:rPr lang="en-US" dirty="0"/>
              <a:t>Click to edit master</a:t>
            </a:r>
          </a:p>
        </p:txBody>
      </p:sp>
      <p:sp>
        <p:nvSpPr>
          <p:cNvPr id="29" name="Text Placeholder 6">
            <a:extLst>
              <a:ext uri="{FF2B5EF4-FFF2-40B4-BE49-F238E27FC236}">
                <a16:creationId xmlns:a16="http://schemas.microsoft.com/office/drawing/2014/main" id="{935EC69B-AB43-D625-5F8C-2DE4912AD650}"/>
              </a:ext>
            </a:extLst>
          </p:cNvPr>
          <p:cNvSpPr>
            <a:spLocks noGrp="1"/>
          </p:cNvSpPr>
          <p:nvPr>
            <p:ph type="body" sz="quarter" idx="41" hasCustomPrompt="1"/>
          </p:nvPr>
        </p:nvSpPr>
        <p:spPr>
          <a:xfrm>
            <a:off x="7945629" y="3686645"/>
            <a:ext cx="1332231" cy="444274"/>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nSpc>
                <a:spcPct val="100000"/>
              </a:lnSpc>
              <a:spcBef>
                <a:spcPts val="0"/>
              </a:spcBef>
              <a:defRPr lang="en-US" sz="1300" b="1" dirty="0">
                <a:solidFill>
                  <a:schemeClr val="bg1"/>
                </a:solidFill>
              </a:defRPr>
            </a:lvl1pPr>
          </a:lstStyle>
          <a:p>
            <a:pPr lvl="0" algn="ctr" defTabSz="914400"/>
            <a:r>
              <a:rPr lang="en-US" dirty="0"/>
              <a:t>Text</a:t>
            </a:r>
          </a:p>
        </p:txBody>
      </p:sp>
      <p:sp>
        <p:nvSpPr>
          <p:cNvPr id="30" name="Text Placeholder 7">
            <a:extLst>
              <a:ext uri="{FF2B5EF4-FFF2-40B4-BE49-F238E27FC236}">
                <a16:creationId xmlns:a16="http://schemas.microsoft.com/office/drawing/2014/main" id="{E370718D-618B-8F27-E26D-5DD670AF224E}"/>
              </a:ext>
            </a:extLst>
          </p:cNvPr>
          <p:cNvSpPr>
            <a:spLocks noGrp="1"/>
          </p:cNvSpPr>
          <p:nvPr>
            <p:ph type="body" sz="quarter" idx="42"/>
          </p:nvPr>
        </p:nvSpPr>
        <p:spPr>
          <a:xfrm>
            <a:off x="7945629" y="4916152"/>
            <a:ext cx="1736091" cy="1235017"/>
          </a:xfrm>
        </p:spPr>
        <p:txBody>
          <a:bodyPr>
            <a:noAutofit/>
          </a:bodyPr>
          <a:lstStyle>
            <a:lvl1pPr algn="l">
              <a:lnSpc>
                <a:spcPct val="100000"/>
              </a:lnSpc>
              <a:spcBef>
                <a:spcPts val="0"/>
              </a:spcBef>
              <a:defRPr sz="12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31" name="Text Placeholder 6">
            <a:extLst>
              <a:ext uri="{FF2B5EF4-FFF2-40B4-BE49-F238E27FC236}">
                <a16:creationId xmlns:a16="http://schemas.microsoft.com/office/drawing/2014/main" id="{D5B4730C-34A2-B28A-50C5-91B8FB867842}"/>
              </a:ext>
            </a:extLst>
          </p:cNvPr>
          <p:cNvSpPr>
            <a:spLocks noGrp="1"/>
          </p:cNvSpPr>
          <p:nvPr>
            <p:ph type="body" sz="quarter" idx="43" hasCustomPrompt="1"/>
          </p:nvPr>
        </p:nvSpPr>
        <p:spPr>
          <a:xfrm>
            <a:off x="7945629" y="4238550"/>
            <a:ext cx="1736091" cy="643283"/>
          </a:xfrm>
        </p:spPr>
        <p:txBody>
          <a:bodyPr anchor="b">
            <a:noAutofit/>
          </a:bodyPr>
          <a:lstStyle>
            <a:lvl1pPr algn="l">
              <a:lnSpc>
                <a:spcPct val="100000"/>
              </a:lnSpc>
              <a:spcBef>
                <a:spcPts val="0"/>
              </a:spcBef>
              <a:defRPr sz="1400" b="1"/>
            </a:lvl1pPr>
          </a:lstStyle>
          <a:p>
            <a:pPr lvl="0"/>
            <a:r>
              <a:rPr lang="en-US" dirty="0"/>
              <a:t>Click to edit master</a:t>
            </a:r>
          </a:p>
        </p:txBody>
      </p:sp>
      <p:sp>
        <p:nvSpPr>
          <p:cNvPr id="32" name="Text Placeholder 6">
            <a:extLst>
              <a:ext uri="{FF2B5EF4-FFF2-40B4-BE49-F238E27FC236}">
                <a16:creationId xmlns:a16="http://schemas.microsoft.com/office/drawing/2014/main" id="{2CA75D45-2622-1360-594F-3DCE9F2F9FDA}"/>
              </a:ext>
            </a:extLst>
          </p:cNvPr>
          <p:cNvSpPr>
            <a:spLocks noGrp="1"/>
          </p:cNvSpPr>
          <p:nvPr>
            <p:ph type="body" sz="quarter" idx="44" hasCustomPrompt="1"/>
          </p:nvPr>
        </p:nvSpPr>
        <p:spPr>
          <a:xfrm>
            <a:off x="9724072" y="3686645"/>
            <a:ext cx="1332231" cy="444274"/>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nSpc>
                <a:spcPct val="100000"/>
              </a:lnSpc>
              <a:spcBef>
                <a:spcPts val="0"/>
              </a:spcBef>
              <a:defRPr lang="en-US" sz="1300" b="1" dirty="0">
                <a:solidFill>
                  <a:schemeClr val="bg1"/>
                </a:solidFill>
              </a:defRPr>
            </a:lvl1pPr>
          </a:lstStyle>
          <a:p>
            <a:pPr lvl="0" algn="ctr" defTabSz="914400"/>
            <a:r>
              <a:rPr lang="en-US" dirty="0"/>
              <a:t>Text</a:t>
            </a:r>
          </a:p>
        </p:txBody>
      </p:sp>
      <p:sp>
        <p:nvSpPr>
          <p:cNvPr id="37" name="Text Placeholder 7">
            <a:extLst>
              <a:ext uri="{FF2B5EF4-FFF2-40B4-BE49-F238E27FC236}">
                <a16:creationId xmlns:a16="http://schemas.microsoft.com/office/drawing/2014/main" id="{0B236297-95CD-85FB-4A94-A39A5F426A70}"/>
              </a:ext>
            </a:extLst>
          </p:cNvPr>
          <p:cNvSpPr>
            <a:spLocks noGrp="1"/>
          </p:cNvSpPr>
          <p:nvPr>
            <p:ph type="body" sz="quarter" idx="45"/>
          </p:nvPr>
        </p:nvSpPr>
        <p:spPr>
          <a:xfrm>
            <a:off x="9724072" y="2345946"/>
            <a:ext cx="1736091" cy="1235017"/>
          </a:xfrm>
        </p:spPr>
        <p:txBody>
          <a:bodyPr>
            <a:noAutofit/>
          </a:bodyPr>
          <a:lstStyle>
            <a:lvl1pPr algn="l">
              <a:lnSpc>
                <a:spcPct val="100000"/>
              </a:lnSpc>
              <a:spcBef>
                <a:spcPts val="0"/>
              </a:spcBef>
              <a:defRPr sz="12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38" name="Text Placeholder 6">
            <a:extLst>
              <a:ext uri="{FF2B5EF4-FFF2-40B4-BE49-F238E27FC236}">
                <a16:creationId xmlns:a16="http://schemas.microsoft.com/office/drawing/2014/main" id="{17F46EE3-52E0-F13E-5A0F-12B9217EB1B3}"/>
              </a:ext>
            </a:extLst>
          </p:cNvPr>
          <p:cNvSpPr>
            <a:spLocks noGrp="1"/>
          </p:cNvSpPr>
          <p:nvPr>
            <p:ph type="body" sz="quarter" idx="46" hasCustomPrompt="1"/>
          </p:nvPr>
        </p:nvSpPr>
        <p:spPr>
          <a:xfrm>
            <a:off x="9724072" y="1668344"/>
            <a:ext cx="1736091" cy="643283"/>
          </a:xfrm>
        </p:spPr>
        <p:txBody>
          <a:bodyPr anchor="b">
            <a:noAutofit/>
          </a:bodyPr>
          <a:lstStyle>
            <a:lvl1pPr algn="l">
              <a:lnSpc>
                <a:spcPct val="100000"/>
              </a:lnSpc>
              <a:spcBef>
                <a:spcPts val="0"/>
              </a:spcBef>
              <a:defRPr sz="1400" b="1"/>
            </a:lvl1pPr>
          </a:lstStyle>
          <a:p>
            <a:pPr lvl="0"/>
            <a:r>
              <a:rPr lang="en-US" dirty="0"/>
              <a:t>Click to edit master</a:t>
            </a:r>
          </a:p>
        </p:txBody>
      </p:sp>
    </p:spTree>
    <p:extLst>
      <p:ext uri="{BB962C8B-B14F-4D97-AF65-F5344CB8AC3E}">
        <p14:creationId xmlns:p14="http://schemas.microsoft.com/office/powerpoint/2010/main" val="3211703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740C3-8333-EDC4-972E-B72F31BB9B2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1E06D71-D647-976B-E145-405DC96AC9D1}"/>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E860A3C6-BD20-609C-6900-177ADA198B76}"/>
              </a:ext>
            </a:extLst>
          </p:cNvPr>
          <p:cNvSpPr>
            <a:spLocks noGrp="1"/>
          </p:cNvSpPr>
          <p:nvPr>
            <p:ph type="ftr" sz="quarter" idx="11"/>
          </p:nvPr>
        </p:nvSpPr>
        <p:spPr/>
        <p:txBody>
          <a:bodyPr/>
          <a:lstStyle/>
          <a:p>
            <a:r>
              <a:rPr lang="en-GB"/>
              <a:t>PRINCIPLE OF CRYPTOGRAPHY</a:t>
            </a:r>
          </a:p>
        </p:txBody>
      </p:sp>
      <p:sp>
        <p:nvSpPr>
          <p:cNvPr id="5" name="Slide Number Placeholder 4">
            <a:extLst>
              <a:ext uri="{FF2B5EF4-FFF2-40B4-BE49-F238E27FC236}">
                <a16:creationId xmlns:a16="http://schemas.microsoft.com/office/drawing/2014/main" id="{1D77427F-8FA4-ADA1-BC98-E784614CACC9}"/>
              </a:ext>
            </a:extLst>
          </p:cNvPr>
          <p:cNvSpPr>
            <a:spLocks noGrp="1"/>
          </p:cNvSpPr>
          <p:nvPr>
            <p:ph type="sldNum" sz="quarter" idx="12"/>
          </p:nvPr>
        </p:nvSpPr>
        <p:spPr/>
        <p:txBody>
          <a:bodyPr/>
          <a:lstStyle/>
          <a:p>
            <a:fld id="{1CAAB43E-222F-4C92-927C-02E2B61225C2}" type="slidenum">
              <a:rPr lang="en-GB" smtClean="0"/>
              <a:t>‹#›</a:t>
            </a:fld>
            <a:endParaRPr lang="en-GB"/>
          </a:p>
        </p:txBody>
      </p:sp>
    </p:spTree>
    <p:extLst>
      <p:ext uri="{BB962C8B-B14F-4D97-AF65-F5344CB8AC3E}">
        <p14:creationId xmlns:p14="http://schemas.microsoft.com/office/powerpoint/2010/main" val="18163765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meline I60V5">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07397F2-212D-3A9C-585D-F7362936EAC0}"/>
              </a:ext>
            </a:extLst>
          </p:cNvPr>
          <p:cNvSpPr>
            <a:spLocks noGrp="1"/>
          </p:cNvSpPr>
          <p:nvPr>
            <p:ph type="ftr" sz="quarter" idx="10"/>
          </p:nvPr>
        </p:nvSpPr>
        <p:spPr/>
        <p:txBody>
          <a:bodyPr/>
          <a:lstStyle/>
          <a:p>
            <a:r>
              <a:rPr lang="en-ID"/>
              <a:t>PRINCIPLE OF CRYPTOGRAPHY</a:t>
            </a:r>
            <a:endParaRPr lang="en-ID" dirty="0"/>
          </a:p>
        </p:txBody>
      </p:sp>
      <p:sp>
        <p:nvSpPr>
          <p:cNvPr id="5" name="Title 1">
            <a:extLst>
              <a:ext uri="{FF2B5EF4-FFF2-40B4-BE49-F238E27FC236}">
                <a16:creationId xmlns:a16="http://schemas.microsoft.com/office/drawing/2014/main" id="{C473C5E4-D933-2FBD-3307-9533856ABEEF}"/>
              </a:ext>
            </a:extLst>
          </p:cNvPr>
          <p:cNvSpPr>
            <a:spLocks noGrp="1"/>
          </p:cNvSpPr>
          <p:nvPr>
            <p:ph type="title"/>
          </p:nvPr>
        </p:nvSpPr>
        <p:spPr>
          <a:xfrm>
            <a:off x="599016" y="583764"/>
            <a:ext cx="10490623" cy="960000"/>
          </a:xfrm>
        </p:spPr>
        <p:txBody>
          <a:bodyPr anchor="t">
            <a:noAutofit/>
          </a:bodyPr>
          <a:lstStyle/>
          <a:p>
            <a:r>
              <a:rPr lang="en-US" dirty="0"/>
              <a:t>Click to edit Master title style</a:t>
            </a:r>
            <a:endParaRPr lang="en-UZ" dirty="0"/>
          </a:p>
        </p:txBody>
      </p:sp>
      <p:sp>
        <p:nvSpPr>
          <p:cNvPr id="34" name="Text Placeholder 6">
            <a:extLst>
              <a:ext uri="{FF2B5EF4-FFF2-40B4-BE49-F238E27FC236}">
                <a16:creationId xmlns:a16="http://schemas.microsoft.com/office/drawing/2014/main" id="{11596524-C63D-A1E8-4A0B-8CBD7E2FD6BA}"/>
              </a:ext>
            </a:extLst>
          </p:cNvPr>
          <p:cNvSpPr>
            <a:spLocks noGrp="1"/>
          </p:cNvSpPr>
          <p:nvPr>
            <p:ph type="body" sz="quarter" idx="31" hasCustomPrompt="1"/>
          </p:nvPr>
        </p:nvSpPr>
        <p:spPr>
          <a:xfrm>
            <a:off x="4128078" y="3789749"/>
            <a:ext cx="1167822" cy="4442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lnSpc>
                <a:spcPct val="100000"/>
              </a:lnSpc>
              <a:spcBef>
                <a:spcPts val="0"/>
              </a:spcBef>
              <a:defRPr lang="en-US" sz="1700" b="1" dirty="0">
                <a:solidFill>
                  <a:schemeClr val="accent1"/>
                </a:solidFill>
              </a:defRPr>
            </a:lvl1pPr>
          </a:lstStyle>
          <a:p>
            <a:pPr lvl="0" algn="ctr" defTabSz="914400"/>
            <a:r>
              <a:rPr lang="en-US" dirty="0"/>
              <a:t>Text</a:t>
            </a:r>
          </a:p>
        </p:txBody>
      </p:sp>
      <p:sp>
        <p:nvSpPr>
          <p:cNvPr id="35" name="Text Placeholder 7">
            <a:extLst>
              <a:ext uri="{FF2B5EF4-FFF2-40B4-BE49-F238E27FC236}">
                <a16:creationId xmlns:a16="http://schemas.microsoft.com/office/drawing/2014/main" id="{B15F961B-67C8-92B6-1667-5E989350E3E0}"/>
              </a:ext>
            </a:extLst>
          </p:cNvPr>
          <p:cNvSpPr>
            <a:spLocks noGrp="1"/>
          </p:cNvSpPr>
          <p:nvPr>
            <p:ph type="body" sz="quarter" idx="19"/>
          </p:nvPr>
        </p:nvSpPr>
        <p:spPr>
          <a:xfrm>
            <a:off x="587376" y="2415645"/>
            <a:ext cx="3552332" cy="942335"/>
          </a:xfrm>
        </p:spPr>
        <p:txBody>
          <a:bodyPr>
            <a:noAutofit/>
          </a:bodyPr>
          <a:lstStyle>
            <a:lvl1pPr algn="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36" name="Text Placeholder 6">
            <a:extLst>
              <a:ext uri="{FF2B5EF4-FFF2-40B4-BE49-F238E27FC236}">
                <a16:creationId xmlns:a16="http://schemas.microsoft.com/office/drawing/2014/main" id="{A0245317-5EE6-BFFC-1AF7-10F3DE47907F}"/>
              </a:ext>
            </a:extLst>
          </p:cNvPr>
          <p:cNvSpPr>
            <a:spLocks noGrp="1"/>
          </p:cNvSpPr>
          <p:nvPr>
            <p:ph type="body" sz="quarter" idx="20" hasCustomPrompt="1"/>
          </p:nvPr>
        </p:nvSpPr>
        <p:spPr>
          <a:xfrm>
            <a:off x="587376" y="1738043"/>
            <a:ext cx="3552332" cy="643283"/>
          </a:xfrm>
        </p:spPr>
        <p:txBody>
          <a:bodyPr anchor="b">
            <a:noAutofit/>
          </a:bodyPr>
          <a:lstStyle>
            <a:lvl1pPr algn="r">
              <a:lnSpc>
                <a:spcPct val="100000"/>
              </a:lnSpc>
              <a:spcBef>
                <a:spcPts val="0"/>
              </a:spcBef>
              <a:defRPr sz="1800" b="1"/>
            </a:lvl1pPr>
          </a:lstStyle>
          <a:p>
            <a:pPr lvl="0"/>
            <a:r>
              <a:rPr lang="en-US" dirty="0"/>
              <a:t>Click to edit master</a:t>
            </a:r>
          </a:p>
        </p:txBody>
      </p:sp>
      <p:grpSp>
        <p:nvGrpSpPr>
          <p:cNvPr id="55" name="Group 54">
            <a:extLst>
              <a:ext uri="{FF2B5EF4-FFF2-40B4-BE49-F238E27FC236}">
                <a16:creationId xmlns:a16="http://schemas.microsoft.com/office/drawing/2014/main" id="{FA0294A3-50D0-D364-A0B0-D52FD4EFFA07}"/>
              </a:ext>
            </a:extLst>
          </p:cNvPr>
          <p:cNvGrpSpPr/>
          <p:nvPr userDrawn="1"/>
        </p:nvGrpSpPr>
        <p:grpSpPr>
          <a:xfrm>
            <a:off x="4058083" y="3357980"/>
            <a:ext cx="3923434" cy="1307812"/>
            <a:chOff x="4134283" y="2771991"/>
            <a:chExt cx="3923434" cy="1307812"/>
          </a:xfrm>
        </p:grpSpPr>
        <p:grpSp>
          <p:nvGrpSpPr>
            <p:cNvPr id="51" name="Group 50">
              <a:extLst>
                <a:ext uri="{FF2B5EF4-FFF2-40B4-BE49-F238E27FC236}">
                  <a16:creationId xmlns:a16="http://schemas.microsoft.com/office/drawing/2014/main" id="{B14BC7E9-C609-0806-9B5E-C9CC94346E1E}"/>
                </a:ext>
              </a:extLst>
            </p:cNvPr>
            <p:cNvGrpSpPr/>
            <p:nvPr userDrawn="1"/>
          </p:nvGrpSpPr>
          <p:grpSpPr>
            <a:xfrm>
              <a:off x="4134283" y="2771991"/>
              <a:ext cx="3923434" cy="1307812"/>
              <a:chOff x="4134283" y="2768888"/>
              <a:chExt cx="3923434" cy="1307812"/>
            </a:xfrm>
          </p:grpSpPr>
          <p:sp>
            <p:nvSpPr>
              <p:cNvPr id="48" name="Arc 47">
                <a:extLst>
                  <a:ext uri="{FF2B5EF4-FFF2-40B4-BE49-F238E27FC236}">
                    <a16:creationId xmlns:a16="http://schemas.microsoft.com/office/drawing/2014/main" id="{2E0450EB-66B2-DC14-F393-BD8A7A0A9157}"/>
                  </a:ext>
                </a:extLst>
              </p:cNvPr>
              <p:cNvSpPr/>
              <p:nvPr userDrawn="1"/>
            </p:nvSpPr>
            <p:spPr>
              <a:xfrm>
                <a:off x="4134283"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Arc 48">
                <a:extLst>
                  <a:ext uri="{FF2B5EF4-FFF2-40B4-BE49-F238E27FC236}">
                    <a16:creationId xmlns:a16="http://schemas.microsoft.com/office/drawing/2014/main" id="{DD0AB41B-2216-D3DF-637B-CBCFC365A0AA}"/>
                  </a:ext>
                </a:extLst>
              </p:cNvPr>
              <p:cNvSpPr/>
              <p:nvPr userDrawn="1"/>
            </p:nvSpPr>
            <p:spPr>
              <a:xfrm flipV="1">
                <a:off x="5442094"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 name="Arc 49">
                <a:extLst>
                  <a:ext uri="{FF2B5EF4-FFF2-40B4-BE49-F238E27FC236}">
                    <a16:creationId xmlns:a16="http://schemas.microsoft.com/office/drawing/2014/main" id="{DCD6E663-ED5D-FD5F-AAFF-9F5D89A0B56B}"/>
                  </a:ext>
                </a:extLst>
              </p:cNvPr>
              <p:cNvSpPr/>
              <p:nvPr userDrawn="1"/>
            </p:nvSpPr>
            <p:spPr>
              <a:xfrm>
                <a:off x="6749906"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47" name="Group 46">
              <a:extLst>
                <a:ext uri="{FF2B5EF4-FFF2-40B4-BE49-F238E27FC236}">
                  <a16:creationId xmlns:a16="http://schemas.microsoft.com/office/drawing/2014/main" id="{1CA30F10-A9B6-4CC6-7BCA-91A948862A01}"/>
                </a:ext>
              </a:extLst>
            </p:cNvPr>
            <p:cNvGrpSpPr/>
            <p:nvPr userDrawn="1"/>
          </p:nvGrpSpPr>
          <p:grpSpPr>
            <a:xfrm>
              <a:off x="4134283" y="2771991"/>
              <a:ext cx="3923434" cy="1307812"/>
              <a:chOff x="4134283" y="2775094"/>
              <a:chExt cx="3923434" cy="1307812"/>
            </a:xfrm>
          </p:grpSpPr>
          <p:sp>
            <p:nvSpPr>
              <p:cNvPr id="30" name="Arc 29">
                <a:extLst>
                  <a:ext uri="{FF2B5EF4-FFF2-40B4-BE49-F238E27FC236}">
                    <a16:creationId xmlns:a16="http://schemas.microsoft.com/office/drawing/2014/main" id="{0FEC80B5-0AC6-5468-8EEE-9CC67824A202}"/>
                  </a:ext>
                </a:extLst>
              </p:cNvPr>
              <p:cNvSpPr/>
              <p:nvPr userDrawn="1"/>
            </p:nvSpPr>
            <p:spPr>
              <a:xfrm>
                <a:off x="4134283" y="2775094"/>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Arc 30">
                <a:extLst>
                  <a:ext uri="{FF2B5EF4-FFF2-40B4-BE49-F238E27FC236}">
                    <a16:creationId xmlns:a16="http://schemas.microsoft.com/office/drawing/2014/main" id="{4101E0C2-EB44-0B83-7434-2E13B56CA1E8}"/>
                  </a:ext>
                </a:extLst>
              </p:cNvPr>
              <p:cNvSpPr/>
              <p:nvPr userDrawn="1"/>
            </p:nvSpPr>
            <p:spPr>
              <a:xfrm flipV="1">
                <a:off x="5442094" y="2775094"/>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Arc 31">
                <a:extLst>
                  <a:ext uri="{FF2B5EF4-FFF2-40B4-BE49-F238E27FC236}">
                    <a16:creationId xmlns:a16="http://schemas.microsoft.com/office/drawing/2014/main" id="{02170D4F-0263-7D5D-C7F0-967EDA90CB75}"/>
                  </a:ext>
                </a:extLst>
              </p:cNvPr>
              <p:cNvSpPr/>
              <p:nvPr userDrawn="1"/>
            </p:nvSpPr>
            <p:spPr>
              <a:xfrm>
                <a:off x="6749906" y="2775094"/>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sp>
        <p:nvSpPr>
          <p:cNvPr id="56" name="Text Placeholder 7">
            <a:extLst>
              <a:ext uri="{FF2B5EF4-FFF2-40B4-BE49-F238E27FC236}">
                <a16:creationId xmlns:a16="http://schemas.microsoft.com/office/drawing/2014/main" id="{86C86BBE-B22B-6127-A31E-1B7A6E7A02B0}"/>
              </a:ext>
            </a:extLst>
          </p:cNvPr>
          <p:cNvSpPr>
            <a:spLocks noGrp="1"/>
          </p:cNvSpPr>
          <p:nvPr>
            <p:ph type="body" sz="quarter" idx="32"/>
          </p:nvPr>
        </p:nvSpPr>
        <p:spPr>
          <a:xfrm>
            <a:off x="7899890" y="2415645"/>
            <a:ext cx="3560271" cy="942335"/>
          </a:xfrm>
        </p:spPr>
        <p:txBody>
          <a:bodyPr>
            <a:noAutofit/>
          </a:bodyPr>
          <a:lstStyle>
            <a:lvl1pPr algn="l">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57" name="Text Placeholder 6">
            <a:extLst>
              <a:ext uri="{FF2B5EF4-FFF2-40B4-BE49-F238E27FC236}">
                <a16:creationId xmlns:a16="http://schemas.microsoft.com/office/drawing/2014/main" id="{B8597EDD-EFB7-E769-7E3F-A93C47B4CA06}"/>
              </a:ext>
            </a:extLst>
          </p:cNvPr>
          <p:cNvSpPr>
            <a:spLocks noGrp="1"/>
          </p:cNvSpPr>
          <p:nvPr>
            <p:ph type="body" sz="quarter" idx="33" hasCustomPrompt="1"/>
          </p:nvPr>
        </p:nvSpPr>
        <p:spPr>
          <a:xfrm>
            <a:off x="7899890" y="1738043"/>
            <a:ext cx="3560271" cy="643283"/>
          </a:xfrm>
        </p:spPr>
        <p:txBody>
          <a:bodyPr anchor="b">
            <a:noAutofit/>
          </a:bodyPr>
          <a:lstStyle>
            <a:lvl1pPr algn="l">
              <a:lnSpc>
                <a:spcPct val="100000"/>
              </a:lnSpc>
              <a:spcBef>
                <a:spcPts val="0"/>
              </a:spcBef>
              <a:defRPr sz="1800" b="1"/>
            </a:lvl1pPr>
          </a:lstStyle>
          <a:p>
            <a:pPr lvl="0"/>
            <a:r>
              <a:rPr lang="en-US" dirty="0"/>
              <a:t>Click to edit master</a:t>
            </a:r>
          </a:p>
        </p:txBody>
      </p:sp>
      <p:sp>
        <p:nvSpPr>
          <p:cNvPr id="58" name="Text Placeholder 7">
            <a:extLst>
              <a:ext uri="{FF2B5EF4-FFF2-40B4-BE49-F238E27FC236}">
                <a16:creationId xmlns:a16="http://schemas.microsoft.com/office/drawing/2014/main" id="{03A2CA72-0A69-6D1D-78DD-C3C5E9317135}"/>
              </a:ext>
            </a:extLst>
          </p:cNvPr>
          <p:cNvSpPr>
            <a:spLocks noGrp="1"/>
          </p:cNvSpPr>
          <p:nvPr>
            <p:ph type="body" sz="quarter" idx="34"/>
          </p:nvPr>
        </p:nvSpPr>
        <p:spPr>
          <a:xfrm>
            <a:off x="3067049" y="5360048"/>
            <a:ext cx="5924552" cy="643283"/>
          </a:xfrm>
        </p:spPr>
        <p:txBody>
          <a:bodyPr>
            <a:noAutofit/>
          </a:bodyPr>
          <a:lstStyle>
            <a:lvl1pPr algn="ct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59" name="Text Placeholder 6">
            <a:extLst>
              <a:ext uri="{FF2B5EF4-FFF2-40B4-BE49-F238E27FC236}">
                <a16:creationId xmlns:a16="http://schemas.microsoft.com/office/drawing/2014/main" id="{581241C4-DC6C-24FB-8F09-8AFF83CC0F52}"/>
              </a:ext>
            </a:extLst>
          </p:cNvPr>
          <p:cNvSpPr>
            <a:spLocks noGrp="1"/>
          </p:cNvSpPr>
          <p:nvPr>
            <p:ph type="body" sz="quarter" idx="35" hasCustomPrompt="1"/>
          </p:nvPr>
        </p:nvSpPr>
        <p:spPr>
          <a:xfrm>
            <a:off x="3067049" y="4889798"/>
            <a:ext cx="5924552" cy="435931"/>
          </a:xfrm>
        </p:spPr>
        <p:txBody>
          <a:bodyPr anchor="b">
            <a:noAutofit/>
          </a:bodyPr>
          <a:lstStyle>
            <a:lvl1pPr algn="ctr">
              <a:lnSpc>
                <a:spcPct val="100000"/>
              </a:lnSpc>
              <a:spcBef>
                <a:spcPts val="0"/>
              </a:spcBef>
              <a:defRPr sz="1800" b="1"/>
            </a:lvl1pPr>
          </a:lstStyle>
          <a:p>
            <a:pPr lvl="0"/>
            <a:r>
              <a:rPr lang="en-US" dirty="0"/>
              <a:t>Click to edit master</a:t>
            </a:r>
          </a:p>
        </p:txBody>
      </p:sp>
      <p:sp>
        <p:nvSpPr>
          <p:cNvPr id="60" name="Text Placeholder 6">
            <a:extLst>
              <a:ext uri="{FF2B5EF4-FFF2-40B4-BE49-F238E27FC236}">
                <a16:creationId xmlns:a16="http://schemas.microsoft.com/office/drawing/2014/main" id="{C50C57DB-A85B-86C2-041A-8F82ED06CDDB}"/>
              </a:ext>
            </a:extLst>
          </p:cNvPr>
          <p:cNvSpPr>
            <a:spLocks noGrp="1"/>
          </p:cNvSpPr>
          <p:nvPr>
            <p:ph type="body" sz="quarter" idx="36" hasCustomPrompt="1"/>
          </p:nvPr>
        </p:nvSpPr>
        <p:spPr>
          <a:xfrm>
            <a:off x="5435889" y="3789749"/>
            <a:ext cx="1167822" cy="4442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lnSpc>
                <a:spcPct val="100000"/>
              </a:lnSpc>
              <a:spcBef>
                <a:spcPts val="0"/>
              </a:spcBef>
              <a:defRPr lang="en-US" sz="1700" b="1" dirty="0">
                <a:solidFill>
                  <a:schemeClr val="accent1"/>
                </a:solidFill>
              </a:defRPr>
            </a:lvl1pPr>
          </a:lstStyle>
          <a:p>
            <a:pPr lvl="0" algn="ctr" defTabSz="914400"/>
            <a:r>
              <a:rPr lang="en-US" dirty="0"/>
              <a:t>Text</a:t>
            </a:r>
          </a:p>
        </p:txBody>
      </p:sp>
      <p:sp>
        <p:nvSpPr>
          <p:cNvPr id="61" name="Text Placeholder 6">
            <a:extLst>
              <a:ext uri="{FF2B5EF4-FFF2-40B4-BE49-F238E27FC236}">
                <a16:creationId xmlns:a16="http://schemas.microsoft.com/office/drawing/2014/main" id="{57E1EEBA-9787-CC5F-4309-B2053969723D}"/>
              </a:ext>
            </a:extLst>
          </p:cNvPr>
          <p:cNvSpPr>
            <a:spLocks noGrp="1"/>
          </p:cNvSpPr>
          <p:nvPr>
            <p:ph type="body" sz="quarter" idx="37" hasCustomPrompt="1"/>
          </p:nvPr>
        </p:nvSpPr>
        <p:spPr>
          <a:xfrm>
            <a:off x="6743700" y="3789749"/>
            <a:ext cx="1167822" cy="4442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lnSpc>
                <a:spcPct val="100000"/>
              </a:lnSpc>
              <a:spcBef>
                <a:spcPts val="0"/>
              </a:spcBef>
              <a:defRPr lang="en-US" sz="1700" b="1" dirty="0">
                <a:solidFill>
                  <a:schemeClr val="accent1"/>
                </a:solidFill>
              </a:defRPr>
            </a:lvl1pPr>
          </a:lstStyle>
          <a:p>
            <a:pPr lvl="0" algn="ctr" defTabSz="914400"/>
            <a:r>
              <a:rPr lang="en-US" dirty="0"/>
              <a:t>Text</a:t>
            </a:r>
          </a:p>
        </p:txBody>
      </p:sp>
    </p:spTree>
    <p:extLst>
      <p:ext uri="{BB962C8B-B14F-4D97-AF65-F5344CB8AC3E}">
        <p14:creationId xmlns:p14="http://schemas.microsoft.com/office/powerpoint/2010/main" val="1785703382"/>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meline I60V6">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07397F2-212D-3A9C-585D-F7362936EAC0}"/>
              </a:ext>
            </a:extLst>
          </p:cNvPr>
          <p:cNvSpPr>
            <a:spLocks noGrp="1"/>
          </p:cNvSpPr>
          <p:nvPr>
            <p:ph type="ftr" sz="quarter" idx="10"/>
          </p:nvPr>
        </p:nvSpPr>
        <p:spPr/>
        <p:txBody>
          <a:bodyPr/>
          <a:lstStyle/>
          <a:p>
            <a:r>
              <a:rPr lang="en-ID"/>
              <a:t>PRINCIPLE OF CRYPTOGRAPHY</a:t>
            </a:r>
            <a:endParaRPr lang="en-ID" dirty="0"/>
          </a:p>
        </p:txBody>
      </p:sp>
      <p:sp>
        <p:nvSpPr>
          <p:cNvPr id="5" name="Title 1">
            <a:extLst>
              <a:ext uri="{FF2B5EF4-FFF2-40B4-BE49-F238E27FC236}">
                <a16:creationId xmlns:a16="http://schemas.microsoft.com/office/drawing/2014/main" id="{C473C5E4-D933-2FBD-3307-9533856ABEEF}"/>
              </a:ext>
            </a:extLst>
          </p:cNvPr>
          <p:cNvSpPr>
            <a:spLocks noGrp="1"/>
          </p:cNvSpPr>
          <p:nvPr>
            <p:ph type="title"/>
          </p:nvPr>
        </p:nvSpPr>
        <p:spPr>
          <a:xfrm>
            <a:off x="599016" y="583764"/>
            <a:ext cx="10490623" cy="960000"/>
          </a:xfrm>
        </p:spPr>
        <p:txBody>
          <a:bodyPr anchor="t">
            <a:noAutofit/>
          </a:bodyPr>
          <a:lstStyle/>
          <a:p>
            <a:r>
              <a:rPr lang="en-US" dirty="0"/>
              <a:t>Click to edit Master title style</a:t>
            </a:r>
            <a:endParaRPr lang="en-UZ" dirty="0"/>
          </a:p>
        </p:txBody>
      </p:sp>
      <p:sp>
        <p:nvSpPr>
          <p:cNvPr id="34" name="Text Placeholder 6">
            <a:extLst>
              <a:ext uri="{FF2B5EF4-FFF2-40B4-BE49-F238E27FC236}">
                <a16:creationId xmlns:a16="http://schemas.microsoft.com/office/drawing/2014/main" id="{11596524-C63D-A1E8-4A0B-8CBD7E2FD6BA}"/>
              </a:ext>
            </a:extLst>
          </p:cNvPr>
          <p:cNvSpPr>
            <a:spLocks noGrp="1"/>
          </p:cNvSpPr>
          <p:nvPr>
            <p:ph type="body" sz="quarter" idx="31" hasCustomPrompt="1"/>
          </p:nvPr>
        </p:nvSpPr>
        <p:spPr>
          <a:xfrm>
            <a:off x="3493753" y="3789749"/>
            <a:ext cx="1167822" cy="4442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lnSpc>
                <a:spcPct val="100000"/>
              </a:lnSpc>
              <a:spcBef>
                <a:spcPts val="0"/>
              </a:spcBef>
              <a:defRPr lang="en-US" sz="1700" b="1" dirty="0">
                <a:solidFill>
                  <a:schemeClr val="accent1"/>
                </a:solidFill>
              </a:defRPr>
            </a:lvl1pPr>
          </a:lstStyle>
          <a:p>
            <a:pPr lvl="0" algn="ctr" defTabSz="914400"/>
            <a:r>
              <a:rPr lang="en-US" dirty="0"/>
              <a:t>Text</a:t>
            </a:r>
          </a:p>
        </p:txBody>
      </p:sp>
      <p:sp>
        <p:nvSpPr>
          <p:cNvPr id="35" name="Text Placeholder 7">
            <a:extLst>
              <a:ext uri="{FF2B5EF4-FFF2-40B4-BE49-F238E27FC236}">
                <a16:creationId xmlns:a16="http://schemas.microsoft.com/office/drawing/2014/main" id="{B15F961B-67C8-92B6-1667-5E989350E3E0}"/>
              </a:ext>
            </a:extLst>
          </p:cNvPr>
          <p:cNvSpPr>
            <a:spLocks noGrp="1"/>
          </p:cNvSpPr>
          <p:nvPr>
            <p:ph type="body" sz="quarter" idx="19"/>
          </p:nvPr>
        </p:nvSpPr>
        <p:spPr>
          <a:xfrm>
            <a:off x="530755" y="3925457"/>
            <a:ext cx="2730500" cy="832208"/>
          </a:xfrm>
        </p:spPr>
        <p:txBody>
          <a:bodyPr>
            <a:noAutofit/>
          </a:bodyPr>
          <a:lstStyle>
            <a:lvl1pPr algn="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36" name="Text Placeholder 6">
            <a:extLst>
              <a:ext uri="{FF2B5EF4-FFF2-40B4-BE49-F238E27FC236}">
                <a16:creationId xmlns:a16="http://schemas.microsoft.com/office/drawing/2014/main" id="{A0245317-5EE6-BFFC-1AF7-10F3DE47907F}"/>
              </a:ext>
            </a:extLst>
          </p:cNvPr>
          <p:cNvSpPr>
            <a:spLocks noGrp="1"/>
          </p:cNvSpPr>
          <p:nvPr>
            <p:ph type="body" sz="quarter" idx="20" hasCustomPrompt="1"/>
          </p:nvPr>
        </p:nvSpPr>
        <p:spPr>
          <a:xfrm>
            <a:off x="530755" y="3247854"/>
            <a:ext cx="2730500" cy="643283"/>
          </a:xfrm>
        </p:spPr>
        <p:txBody>
          <a:bodyPr anchor="b">
            <a:noAutofit/>
          </a:bodyPr>
          <a:lstStyle>
            <a:lvl1pPr algn="r">
              <a:lnSpc>
                <a:spcPct val="100000"/>
              </a:lnSpc>
              <a:spcBef>
                <a:spcPts val="0"/>
              </a:spcBef>
              <a:defRPr sz="1800" b="1"/>
            </a:lvl1pPr>
          </a:lstStyle>
          <a:p>
            <a:pPr lvl="0"/>
            <a:r>
              <a:rPr lang="en-US" dirty="0"/>
              <a:t>Click to edit master</a:t>
            </a:r>
          </a:p>
        </p:txBody>
      </p:sp>
      <p:sp>
        <p:nvSpPr>
          <p:cNvPr id="60" name="Text Placeholder 6">
            <a:extLst>
              <a:ext uri="{FF2B5EF4-FFF2-40B4-BE49-F238E27FC236}">
                <a16:creationId xmlns:a16="http://schemas.microsoft.com/office/drawing/2014/main" id="{C50C57DB-A85B-86C2-041A-8F82ED06CDDB}"/>
              </a:ext>
            </a:extLst>
          </p:cNvPr>
          <p:cNvSpPr>
            <a:spLocks noGrp="1"/>
          </p:cNvSpPr>
          <p:nvPr userDrawn="1">
            <p:ph type="body" sz="quarter" idx="36" hasCustomPrompt="1"/>
          </p:nvPr>
        </p:nvSpPr>
        <p:spPr>
          <a:xfrm>
            <a:off x="4801564" y="3789749"/>
            <a:ext cx="1167822" cy="4442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lnSpc>
                <a:spcPct val="100000"/>
              </a:lnSpc>
              <a:spcBef>
                <a:spcPts val="0"/>
              </a:spcBef>
              <a:defRPr lang="en-US" sz="1700" b="1" dirty="0">
                <a:solidFill>
                  <a:schemeClr val="accent1"/>
                </a:solidFill>
              </a:defRPr>
            </a:lvl1pPr>
          </a:lstStyle>
          <a:p>
            <a:pPr lvl="0" algn="ctr" defTabSz="914400"/>
            <a:r>
              <a:rPr lang="en-US" dirty="0"/>
              <a:t>Text</a:t>
            </a:r>
          </a:p>
        </p:txBody>
      </p:sp>
      <p:sp>
        <p:nvSpPr>
          <p:cNvPr id="2" name="Text Placeholder 6">
            <a:extLst>
              <a:ext uri="{FF2B5EF4-FFF2-40B4-BE49-F238E27FC236}">
                <a16:creationId xmlns:a16="http://schemas.microsoft.com/office/drawing/2014/main" id="{FB3932ED-7DFC-8F1A-71CD-7B2944DAE2D2}"/>
              </a:ext>
            </a:extLst>
          </p:cNvPr>
          <p:cNvSpPr>
            <a:spLocks noGrp="1"/>
          </p:cNvSpPr>
          <p:nvPr userDrawn="1">
            <p:ph type="body" sz="quarter" idx="37" hasCustomPrompt="1"/>
          </p:nvPr>
        </p:nvSpPr>
        <p:spPr>
          <a:xfrm>
            <a:off x="6109375" y="3789749"/>
            <a:ext cx="1167822" cy="4442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lnSpc>
                <a:spcPct val="100000"/>
              </a:lnSpc>
              <a:spcBef>
                <a:spcPts val="0"/>
              </a:spcBef>
              <a:defRPr lang="en-US" sz="1700" b="1" dirty="0">
                <a:solidFill>
                  <a:schemeClr val="accent1"/>
                </a:solidFill>
              </a:defRPr>
            </a:lvl1pPr>
          </a:lstStyle>
          <a:p>
            <a:pPr lvl="0" algn="ctr" defTabSz="914400"/>
            <a:r>
              <a:rPr lang="en-US" dirty="0"/>
              <a:t>Text</a:t>
            </a:r>
          </a:p>
        </p:txBody>
      </p:sp>
      <p:grpSp>
        <p:nvGrpSpPr>
          <p:cNvPr id="14" name="Group 13">
            <a:extLst>
              <a:ext uri="{FF2B5EF4-FFF2-40B4-BE49-F238E27FC236}">
                <a16:creationId xmlns:a16="http://schemas.microsoft.com/office/drawing/2014/main" id="{19D58660-4CED-9B75-DF3A-8E784583BDBA}"/>
              </a:ext>
            </a:extLst>
          </p:cNvPr>
          <p:cNvGrpSpPr/>
          <p:nvPr userDrawn="1"/>
        </p:nvGrpSpPr>
        <p:grpSpPr>
          <a:xfrm>
            <a:off x="3423758" y="3357980"/>
            <a:ext cx="5231244" cy="1307812"/>
            <a:chOff x="4134283" y="3357980"/>
            <a:chExt cx="5231244" cy="1307812"/>
          </a:xfrm>
        </p:grpSpPr>
        <p:grpSp>
          <p:nvGrpSpPr>
            <p:cNvPr id="7" name="Group 6">
              <a:extLst>
                <a:ext uri="{FF2B5EF4-FFF2-40B4-BE49-F238E27FC236}">
                  <a16:creationId xmlns:a16="http://schemas.microsoft.com/office/drawing/2014/main" id="{586C29C9-1DC4-93E8-6286-D3BAABE2BA82}"/>
                </a:ext>
              </a:extLst>
            </p:cNvPr>
            <p:cNvGrpSpPr/>
            <p:nvPr userDrawn="1"/>
          </p:nvGrpSpPr>
          <p:grpSpPr>
            <a:xfrm>
              <a:off x="6749905" y="3357980"/>
              <a:ext cx="2615622" cy="1307812"/>
              <a:chOff x="4134283" y="2768888"/>
              <a:chExt cx="2615622" cy="1307812"/>
            </a:xfrm>
          </p:grpSpPr>
          <p:sp>
            <p:nvSpPr>
              <p:cNvPr id="11" name="Arc 47">
                <a:extLst>
                  <a:ext uri="{FF2B5EF4-FFF2-40B4-BE49-F238E27FC236}">
                    <a16:creationId xmlns:a16="http://schemas.microsoft.com/office/drawing/2014/main" id="{4DFCAD89-E639-B4AC-2D2E-780EBC33946B}"/>
                  </a:ext>
                </a:extLst>
              </p:cNvPr>
              <p:cNvSpPr/>
              <p:nvPr userDrawn="1"/>
            </p:nvSpPr>
            <p:spPr>
              <a:xfrm>
                <a:off x="4134283"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Arc 48">
                <a:extLst>
                  <a:ext uri="{FF2B5EF4-FFF2-40B4-BE49-F238E27FC236}">
                    <a16:creationId xmlns:a16="http://schemas.microsoft.com/office/drawing/2014/main" id="{47B1ADBE-455A-963E-1C2E-7F6C24DAA7AB}"/>
                  </a:ext>
                </a:extLst>
              </p:cNvPr>
              <p:cNvSpPr/>
              <p:nvPr userDrawn="1"/>
            </p:nvSpPr>
            <p:spPr>
              <a:xfrm flipV="1">
                <a:off x="5442094"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51" name="Group 50">
              <a:extLst>
                <a:ext uri="{FF2B5EF4-FFF2-40B4-BE49-F238E27FC236}">
                  <a16:creationId xmlns:a16="http://schemas.microsoft.com/office/drawing/2014/main" id="{B14BC7E9-C609-0806-9B5E-C9CC94346E1E}"/>
                </a:ext>
              </a:extLst>
            </p:cNvPr>
            <p:cNvGrpSpPr/>
            <p:nvPr userDrawn="1"/>
          </p:nvGrpSpPr>
          <p:grpSpPr>
            <a:xfrm>
              <a:off x="4134283" y="3357980"/>
              <a:ext cx="2615622" cy="1307812"/>
              <a:chOff x="4134283" y="2768888"/>
              <a:chExt cx="2615622" cy="1307812"/>
            </a:xfrm>
          </p:grpSpPr>
          <p:sp>
            <p:nvSpPr>
              <p:cNvPr id="48" name="Arc 47">
                <a:extLst>
                  <a:ext uri="{FF2B5EF4-FFF2-40B4-BE49-F238E27FC236}">
                    <a16:creationId xmlns:a16="http://schemas.microsoft.com/office/drawing/2014/main" id="{2E0450EB-66B2-DC14-F393-BD8A7A0A9157}"/>
                  </a:ext>
                </a:extLst>
              </p:cNvPr>
              <p:cNvSpPr/>
              <p:nvPr userDrawn="1"/>
            </p:nvSpPr>
            <p:spPr>
              <a:xfrm>
                <a:off x="4134283"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Arc 48">
                <a:extLst>
                  <a:ext uri="{FF2B5EF4-FFF2-40B4-BE49-F238E27FC236}">
                    <a16:creationId xmlns:a16="http://schemas.microsoft.com/office/drawing/2014/main" id="{DD0AB41B-2216-D3DF-637B-CBCFC365A0AA}"/>
                  </a:ext>
                </a:extLst>
              </p:cNvPr>
              <p:cNvSpPr/>
              <p:nvPr userDrawn="1"/>
            </p:nvSpPr>
            <p:spPr>
              <a:xfrm flipV="1">
                <a:off x="5442094"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47" name="Group 46">
              <a:extLst>
                <a:ext uri="{FF2B5EF4-FFF2-40B4-BE49-F238E27FC236}">
                  <a16:creationId xmlns:a16="http://schemas.microsoft.com/office/drawing/2014/main" id="{1CA30F10-A9B6-4CC6-7BCA-91A948862A01}"/>
                </a:ext>
              </a:extLst>
            </p:cNvPr>
            <p:cNvGrpSpPr/>
            <p:nvPr userDrawn="1"/>
          </p:nvGrpSpPr>
          <p:grpSpPr>
            <a:xfrm>
              <a:off x="4134283" y="3357980"/>
              <a:ext cx="2615622" cy="1307812"/>
              <a:chOff x="4134283" y="2775094"/>
              <a:chExt cx="2615622" cy="1307812"/>
            </a:xfrm>
          </p:grpSpPr>
          <p:sp>
            <p:nvSpPr>
              <p:cNvPr id="30" name="Arc 29">
                <a:extLst>
                  <a:ext uri="{FF2B5EF4-FFF2-40B4-BE49-F238E27FC236}">
                    <a16:creationId xmlns:a16="http://schemas.microsoft.com/office/drawing/2014/main" id="{0FEC80B5-0AC6-5468-8EEE-9CC67824A202}"/>
                  </a:ext>
                </a:extLst>
              </p:cNvPr>
              <p:cNvSpPr/>
              <p:nvPr userDrawn="1"/>
            </p:nvSpPr>
            <p:spPr>
              <a:xfrm>
                <a:off x="4134283" y="2775094"/>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Arc 30">
                <a:extLst>
                  <a:ext uri="{FF2B5EF4-FFF2-40B4-BE49-F238E27FC236}">
                    <a16:creationId xmlns:a16="http://schemas.microsoft.com/office/drawing/2014/main" id="{4101E0C2-EB44-0B83-7434-2E13B56CA1E8}"/>
                  </a:ext>
                </a:extLst>
              </p:cNvPr>
              <p:cNvSpPr/>
              <p:nvPr userDrawn="1"/>
            </p:nvSpPr>
            <p:spPr>
              <a:xfrm flipV="1">
                <a:off x="5442094" y="2775094"/>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95F27569-90D2-D3B0-E172-F3393CEA159C}"/>
                </a:ext>
              </a:extLst>
            </p:cNvPr>
            <p:cNvGrpSpPr/>
            <p:nvPr userDrawn="1"/>
          </p:nvGrpSpPr>
          <p:grpSpPr>
            <a:xfrm>
              <a:off x="6749905" y="3357980"/>
              <a:ext cx="2615622" cy="1307812"/>
              <a:chOff x="4134283" y="2775094"/>
              <a:chExt cx="2615622" cy="1307812"/>
            </a:xfrm>
          </p:grpSpPr>
          <p:sp>
            <p:nvSpPr>
              <p:cNvPr id="9" name="Arc 8">
                <a:extLst>
                  <a:ext uri="{FF2B5EF4-FFF2-40B4-BE49-F238E27FC236}">
                    <a16:creationId xmlns:a16="http://schemas.microsoft.com/office/drawing/2014/main" id="{78D106D0-F083-A044-5D3E-99D03C0C04A3}"/>
                  </a:ext>
                </a:extLst>
              </p:cNvPr>
              <p:cNvSpPr/>
              <p:nvPr userDrawn="1"/>
            </p:nvSpPr>
            <p:spPr>
              <a:xfrm>
                <a:off x="4134283" y="2775094"/>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Arc 9">
                <a:extLst>
                  <a:ext uri="{FF2B5EF4-FFF2-40B4-BE49-F238E27FC236}">
                    <a16:creationId xmlns:a16="http://schemas.microsoft.com/office/drawing/2014/main" id="{0E88438E-4324-590F-143C-8F2AF64D60A4}"/>
                  </a:ext>
                </a:extLst>
              </p:cNvPr>
              <p:cNvSpPr/>
              <p:nvPr userDrawn="1"/>
            </p:nvSpPr>
            <p:spPr>
              <a:xfrm flipV="1">
                <a:off x="5442094" y="2775094"/>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sp>
        <p:nvSpPr>
          <p:cNvPr id="13" name="Text Placeholder 6">
            <a:extLst>
              <a:ext uri="{FF2B5EF4-FFF2-40B4-BE49-F238E27FC236}">
                <a16:creationId xmlns:a16="http://schemas.microsoft.com/office/drawing/2014/main" id="{8DCF427D-CCD6-828C-2DB4-669BCE8B561D}"/>
              </a:ext>
            </a:extLst>
          </p:cNvPr>
          <p:cNvSpPr>
            <a:spLocks noGrp="1"/>
          </p:cNvSpPr>
          <p:nvPr userDrawn="1">
            <p:ph type="body" sz="quarter" idx="38" hasCustomPrompt="1"/>
          </p:nvPr>
        </p:nvSpPr>
        <p:spPr>
          <a:xfrm>
            <a:off x="7417186" y="3789749"/>
            <a:ext cx="1167822" cy="4442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lnSpc>
                <a:spcPct val="100000"/>
              </a:lnSpc>
              <a:spcBef>
                <a:spcPts val="0"/>
              </a:spcBef>
              <a:defRPr lang="en-US" sz="1700" b="1" dirty="0">
                <a:solidFill>
                  <a:schemeClr val="accent1"/>
                </a:solidFill>
              </a:defRPr>
            </a:lvl1pPr>
          </a:lstStyle>
          <a:p>
            <a:pPr lvl="0" algn="ctr" defTabSz="914400"/>
            <a:r>
              <a:rPr lang="en-US" dirty="0"/>
              <a:t>Text</a:t>
            </a:r>
          </a:p>
        </p:txBody>
      </p:sp>
      <p:sp>
        <p:nvSpPr>
          <p:cNvPr id="15" name="Text Placeholder 7">
            <a:extLst>
              <a:ext uri="{FF2B5EF4-FFF2-40B4-BE49-F238E27FC236}">
                <a16:creationId xmlns:a16="http://schemas.microsoft.com/office/drawing/2014/main" id="{8BE2AA73-FE32-2E96-C786-6F5F62D49ACC}"/>
              </a:ext>
            </a:extLst>
          </p:cNvPr>
          <p:cNvSpPr>
            <a:spLocks noGrp="1"/>
          </p:cNvSpPr>
          <p:nvPr>
            <p:ph type="body" sz="quarter" idx="39"/>
          </p:nvPr>
        </p:nvSpPr>
        <p:spPr>
          <a:xfrm>
            <a:off x="8817508" y="3925457"/>
            <a:ext cx="2586036" cy="832208"/>
          </a:xfrm>
        </p:spPr>
        <p:txBody>
          <a:bodyPr>
            <a:noAutofit/>
          </a:bodyPr>
          <a:lstStyle>
            <a:lvl1pPr algn="l">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16" name="Text Placeholder 6">
            <a:extLst>
              <a:ext uri="{FF2B5EF4-FFF2-40B4-BE49-F238E27FC236}">
                <a16:creationId xmlns:a16="http://schemas.microsoft.com/office/drawing/2014/main" id="{3F1E8BBE-0517-4DB5-4F7E-DA0E822124FC}"/>
              </a:ext>
            </a:extLst>
          </p:cNvPr>
          <p:cNvSpPr>
            <a:spLocks noGrp="1"/>
          </p:cNvSpPr>
          <p:nvPr>
            <p:ph type="body" sz="quarter" idx="40" hasCustomPrompt="1"/>
          </p:nvPr>
        </p:nvSpPr>
        <p:spPr>
          <a:xfrm>
            <a:off x="8817508" y="3247854"/>
            <a:ext cx="2586036" cy="643283"/>
          </a:xfrm>
        </p:spPr>
        <p:txBody>
          <a:bodyPr anchor="b">
            <a:noAutofit/>
          </a:bodyPr>
          <a:lstStyle>
            <a:lvl1pPr algn="l">
              <a:lnSpc>
                <a:spcPct val="100000"/>
              </a:lnSpc>
              <a:spcBef>
                <a:spcPts val="0"/>
              </a:spcBef>
              <a:defRPr sz="1800" b="1"/>
            </a:lvl1pPr>
          </a:lstStyle>
          <a:p>
            <a:pPr lvl="0"/>
            <a:r>
              <a:rPr lang="en-US" dirty="0"/>
              <a:t>Click to edit master</a:t>
            </a:r>
          </a:p>
        </p:txBody>
      </p:sp>
      <p:sp>
        <p:nvSpPr>
          <p:cNvPr id="17" name="Text Placeholder 7">
            <a:extLst>
              <a:ext uri="{FF2B5EF4-FFF2-40B4-BE49-F238E27FC236}">
                <a16:creationId xmlns:a16="http://schemas.microsoft.com/office/drawing/2014/main" id="{5AEB787C-A2EA-C726-133A-259B1A3EC554}"/>
              </a:ext>
            </a:extLst>
          </p:cNvPr>
          <p:cNvSpPr>
            <a:spLocks noGrp="1"/>
          </p:cNvSpPr>
          <p:nvPr>
            <p:ph type="body" sz="quarter" idx="41"/>
          </p:nvPr>
        </p:nvSpPr>
        <p:spPr>
          <a:xfrm>
            <a:off x="3857695" y="5453522"/>
            <a:ext cx="3077786" cy="832208"/>
          </a:xfrm>
        </p:spPr>
        <p:txBody>
          <a:bodyPr>
            <a:noAutofit/>
          </a:bodyPr>
          <a:lstStyle>
            <a:lvl1pPr algn="ct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18" name="Text Placeholder 6">
            <a:extLst>
              <a:ext uri="{FF2B5EF4-FFF2-40B4-BE49-F238E27FC236}">
                <a16:creationId xmlns:a16="http://schemas.microsoft.com/office/drawing/2014/main" id="{9E885A0A-11D5-2701-45CF-67730EF80328}"/>
              </a:ext>
            </a:extLst>
          </p:cNvPr>
          <p:cNvSpPr>
            <a:spLocks noGrp="1"/>
          </p:cNvSpPr>
          <p:nvPr>
            <p:ph type="body" sz="quarter" idx="42" hasCustomPrompt="1"/>
          </p:nvPr>
        </p:nvSpPr>
        <p:spPr>
          <a:xfrm>
            <a:off x="3857695" y="4775919"/>
            <a:ext cx="3077786" cy="643283"/>
          </a:xfrm>
        </p:spPr>
        <p:txBody>
          <a:bodyPr anchor="b">
            <a:noAutofit/>
          </a:bodyPr>
          <a:lstStyle>
            <a:lvl1pPr algn="ctr">
              <a:lnSpc>
                <a:spcPct val="100000"/>
              </a:lnSpc>
              <a:spcBef>
                <a:spcPts val="0"/>
              </a:spcBef>
              <a:defRPr sz="1800" b="1"/>
            </a:lvl1pPr>
          </a:lstStyle>
          <a:p>
            <a:pPr lvl="0"/>
            <a:r>
              <a:rPr lang="en-US" dirty="0"/>
              <a:t>Click to edit master</a:t>
            </a:r>
          </a:p>
        </p:txBody>
      </p:sp>
      <p:sp>
        <p:nvSpPr>
          <p:cNvPr id="19" name="Text Placeholder 7">
            <a:extLst>
              <a:ext uri="{FF2B5EF4-FFF2-40B4-BE49-F238E27FC236}">
                <a16:creationId xmlns:a16="http://schemas.microsoft.com/office/drawing/2014/main" id="{4EE37933-C74B-39A0-1A65-1390CDD39AD3}"/>
              </a:ext>
            </a:extLst>
          </p:cNvPr>
          <p:cNvSpPr>
            <a:spLocks noGrp="1"/>
          </p:cNvSpPr>
          <p:nvPr>
            <p:ph type="body" sz="quarter" idx="43"/>
          </p:nvPr>
        </p:nvSpPr>
        <p:spPr>
          <a:xfrm>
            <a:off x="5193908" y="2415646"/>
            <a:ext cx="3077786" cy="832208"/>
          </a:xfrm>
        </p:spPr>
        <p:txBody>
          <a:bodyPr>
            <a:noAutofit/>
          </a:bodyPr>
          <a:lstStyle>
            <a:lvl1pPr algn="ct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20" name="Text Placeholder 6">
            <a:extLst>
              <a:ext uri="{FF2B5EF4-FFF2-40B4-BE49-F238E27FC236}">
                <a16:creationId xmlns:a16="http://schemas.microsoft.com/office/drawing/2014/main" id="{7D529DE7-717B-5B8A-375A-4A4217E2111D}"/>
              </a:ext>
            </a:extLst>
          </p:cNvPr>
          <p:cNvSpPr>
            <a:spLocks noGrp="1"/>
          </p:cNvSpPr>
          <p:nvPr>
            <p:ph type="body" sz="quarter" idx="44" hasCustomPrompt="1"/>
          </p:nvPr>
        </p:nvSpPr>
        <p:spPr>
          <a:xfrm>
            <a:off x="5193908" y="1738043"/>
            <a:ext cx="3077786" cy="643283"/>
          </a:xfrm>
        </p:spPr>
        <p:txBody>
          <a:bodyPr anchor="b">
            <a:noAutofit/>
          </a:bodyPr>
          <a:lstStyle>
            <a:lvl1pPr algn="ctr">
              <a:lnSpc>
                <a:spcPct val="100000"/>
              </a:lnSpc>
              <a:spcBef>
                <a:spcPts val="0"/>
              </a:spcBef>
              <a:defRPr sz="1800" b="1"/>
            </a:lvl1pPr>
          </a:lstStyle>
          <a:p>
            <a:pPr lvl="0"/>
            <a:r>
              <a:rPr lang="en-US" dirty="0"/>
              <a:t>Click to edit master</a:t>
            </a:r>
          </a:p>
        </p:txBody>
      </p:sp>
    </p:spTree>
    <p:extLst>
      <p:ext uri="{BB962C8B-B14F-4D97-AF65-F5344CB8AC3E}">
        <p14:creationId xmlns:p14="http://schemas.microsoft.com/office/powerpoint/2010/main" val="88351006"/>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meline I60V7">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07397F2-212D-3A9C-585D-F7362936EAC0}"/>
              </a:ext>
            </a:extLst>
          </p:cNvPr>
          <p:cNvSpPr>
            <a:spLocks noGrp="1"/>
          </p:cNvSpPr>
          <p:nvPr>
            <p:ph type="ftr" sz="quarter" idx="10"/>
          </p:nvPr>
        </p:nvSpPr>
        <p:spPr/>
        <p:txBody>
          <a:bodyPr/>
          <a:lstStyle/>
          <a:p>
            <a:r>
              <a:rPr lang="en-ID"/>
              <a:t>PRINCIPLE OF CRYPTOGRAPHY</a:t>
            </a:r>
            <a:endParaRPr lang="en-ID" dirty="0"/>
          </a:p>
        </p:txBody>
      </p:sp>
      <p:sp>
        <p:nvSpPr>
          <p:cNvPr id="5" name="Title 1">
            <a:extLst>
              <a:ext uri="{FF2B5EF4-FFF2-40B4-BE49-F238E27FC236}">
                <a16:creationId xmlns:a16="http://schemas.microsoft.com/office/drawing/2014/main" id="{C473C5E4-D933-2FBD-3307-9533856ABEEF}"/>
              </a:ext>
            </a:extLst>
          </p:cNvPr>
          <p:cNvSpPr>
            <a:spLocks noGrp="1"/>
          </p:cNvSpPr>
          <p:nvPr>
            <p:ph type="title"/>
          </p:nvPr>
        </p:nvSpPr>
        <p:spPr>
          <a:xfrm>
            <a:off x="599016" y="583764"/>
            <a:ext cx="10490623" cy="960000"/>
          </a:xfrm>
        </p:spPr>
        <p:txBody>
          <a:bodyPr anchor="t">
            <a:noAutofit/>
          </a:bodyPr>
          <a:lstStyle/>
          <a:p>
            <a:r>
              <a:rPr lang="en-US" dirty="0"/>
              <a:t>Click to edit Master title style</a:t>
            </a:r>
            <a:endParaRPr lang="en-UZ" dirty="0"/>
          </a:p>
        </p:txBody>
      </p:sp>
      <p:sp>
        <p:nvSpPr>
          <p:cNvPr id="34" name="Text Placeholder 6">
            <a:extLst>
              <a:ext uri="{FF2B5EF4-FFF2-40B4-BE49-F238E27FC236}">
                <a16:creationId xmlns:a16="http://schemas.microsoft.com/office/drawing/2014/main" id="{11596524-C63D-A1E8-4A0B-8CBD7E2FD6BA}"/>
              </a:ext>
            </a:extLst>
          </p:cNvPr>
          <p:cNvSpPr>
            <a:spLocks noGrp="1"/>
          </p:cNvSpPr>
          <p:nvPr>
            <p:ph type="body" sz="quarter" idx="31" hasCustomPrompt="1"/>
          </p:nvPr>
        </p:nvSpPr>
        <p:spPr>
          <a:xfrm>
            <a:off x="2820267" y="3789749"/>
            <a:ext cx="1167822" cy="4442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lnSpc>
                <a:spcPct val="100000"/>
              </a:lnSpc>
              <a:spcBef>
                <a:spcPts val="0"/>
              </a:spcBef>
              <a:defRPr lang="en-US" sz="1300" b="1" dirty="0">
                <a:solidFill>
                  <a:schemeClr val="accent1"/>
                </a:solidFill>
              </a:defRPr>
            </a:lvl1pPr>
          </a:lstStyle>
          <a:p>
            <a:pPr lvl="0" algn="ctr" defTabSz="914400"/>
            <a:r>
              <a:rPr lang="en-US" dirty="0"/>
              <a:t>Text</a:t>
            </a:r>
          </a:p>
        </p:txBody>
      </p:sp>
      <p:sp>
        <p:nvSpPr>
          <p:cNvPr id="60" name="Text Placeholder 6">
            <a:extLst>
              <a:ext uri="{FF2B5EF4-FFF2-40B4-BE49-F238E27FC236}">
                <a16:creationId xmlns:a16="http://schemas.microsoft.com/office/drawing/2014/main" id="{C50C57DB-A85B-86C2-041A-8F82ED06CDDB}"/>
              </a:ext>
            </a:extLst>
          </p:cNvPr>
          <p:cNvSpPr>
            <a:spLocks noGrp="1"/>
          </p:cNvSpPr>
          <p:nvPr userDrawn="1">
            <p:ph type="body" sz="quarter" idx="36" hasCustomPrompt="1"/>
          </p:nvPr>
        </p:nvSpPr>
        <p:spPr>
          <a:xfrm>
            <a:off x="4128078" y="3789749"/>
            <a:ext cx="1167822" cy="4442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lnSpc>
                <a:spcPct val="100000"/>
              </a:lnSpc>
              <a:spcBef>
                <a:spcPts val="0"/>
              </a:spcBef>
              <a:defRPr lang="en-US" sz="1300" b="1" dirty="0">
                <a:solidFill>
                  <a:schemeClr val="accent1"/>
                </a:solidFill>
              </a:defRPr>
            </a:lvl1pPr>
          </a:lstStyle>
          <a:p>
            <a:pPr lvl="0" algn="ctr" defTabSz="914400"/>
            <a:r>
              <a:rPr lang="en-US" dirty="0"/>
              <a:t>Text</a:t>
            </a:r>
          </a:p>
        </p:txBody>
      </p:sp>
      <p:sp>
        <p:nvSpPr>
          <p:cNvPr id="2" name="Text Placeholder 6">
            <a:extLst>
              <a:ext uri="{FF2B5EF4-FFF2-40B4-BE49-F238E27FC236}">
                <a16:creationId xmlns:a16="http://schemas.microsoft.com/office/drawing/2014/main" id="{FB3932ED-7DFC-8F1A-71CD-7B2944DAE2D2}"/>
              </a:ext>
            </a:extLst>
          </p:cNvPr>
          <p:cNvSpPr>
            <a:spLocks noGrp="1"/>
          </p:cNvSpPr>
          <p:nvPr userDrawn="1">
            <p:ph type="body" sz="quarter" idx="37" hasCustomPrompt="1"/>
          </p:nvPr>
        </p:nvSpPr>
        <p:spPr>
          <a:xfrm>
            <a:off x="5435889" y="3789749"/>
            <a:ext cx="1167822" cy="4442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lnSpc>
                <a:spcPct val="100000"/>
              </a:lnSpc>
              <a:spcBef>
                <a:spcPts val="0"/>
              </a:spcBef>
              <a:defRPr lang="en-US" sz="1300" b="1" dirty="0">
                <a:solidFill>
                  <a:schemeClr val="accent1"/>
                </a:solidFill>
              </a:defRPr>
            </a:lvl1pPr>
          </a:lstStyle>
          <a:p>
            <a:pPr lvl="0" algn="ctr" defTabSz="914400"/>
            <a:r>
              <a:rPr lang="en-US" dirty="0"/>
              <a:t>Text</a:t>
            </a:r>
          </a:p>
        </p:txBody>
      </p:sp>
      <p:sp>
        <p:nvSpPr>
          <p:cNvPr id="13" name="Text Placeholder 6">
            <a:extLst>
              <a:ext uri="{FF2B5EF4-FFF2-40B4-BE49-F238E27FC236}">
                <a16:creationId xmlns:a16="http://schemas.microsoft.com/office/drawing/2014/main" id="{8DCF427D-CCD6-828C-2DB4-669BCE8B561D}"/>
              </a:ext>
            </a:extLst>
          </p:cNvPr>
          <p:cNvSpPr>
            <a:spLocks noGrp="1"/>
          </p:cNvSpPr>
          <p:nvPr userDrawn="1">
            <p:ph type="body" sz="quarter" idx="38" hasCustomPrompt="1"/>
          </p:nvPr>
        </p:nvSpPr>
        <p:spPr>
          <a:xfrm>
            <a:off x="6743700" y="3789749"/>
            <a:ext cx="1167822" cy="4442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lnSpc>
                <a:spcPct val="100000"/>
              </a:lnSpc>
              <a:spcBef>
                <a:spcPts val="0"/>
              </a:spcBef>
              <a:defRPr lang="en-US" sz="1300" b="1" dirty="0">
                <a:solidFill>
                  <a:schemeClr val="accent1"/>
                </a:solidFill>
              </a:defRPr>
            </a:lvl1pPr>
          </a:lstStyle>
          <a:p>
            <a:pPr lvl="0" algn="ctr" defTabSz="914400"/>
            <a:r>
              <a:rPr lang="en-US" dirty="0"/>
              <a:t>Text</a:t>
            </a:r>
          </a:p>
        </p:txBody>
      </p:sp>
      <p:sp>
        <p:nvSpPr>
          <p:cNvPr id="6" name="Text Placeholder 6">
            <a:extLst>
              <a:ext uri="{FF2B5EF4-FFF2-40B4-BE49-F238E27FC236}">
                <a16:creationId xmlns:a16="http://schemas.microsoft.com/office/drawing/2014/main" id="{DCAFB0B1-1EF4-B799-4BD1-0823AEB6E462}"/>
              </a:ext>
            </a:extLst>
          </p:cNvPr>
          <p:cNvSpPr>
            <a:spLocks noGrp="1"/>
          </p:cNvSpPr>
          <p:nvPr>
            <p:ph type="body" sz="quarter" idx="39" hasCustomPrompt="1"/>
          </p:nvPr>
        </p:nvSpPr>
        <p:spPr>
          <a:xfrm>
            <a:off x="8051511" y="3789749"/>
            <a:ext cx="1167822" cy="4442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lnSpc>
                <a:spcPct val="100000"/>
              </a:lnSpc>
              <a:spcBef>
                <a:spcPts val="0"/>
              </a:spcBef>
              <a:defRPr lang="en-US" sz="1300" b="1" dirty="0">
                <a:solidFill>
                  <a:schemeClr val="accent1"/>
                </a:solidFill>
              </a:defRPr>
            </a:lvl1pPr>
          </a:lstStyle>
          <a:p>
            <a:pPr lvl="0" algn="ctr" defTabSz="914400"/>
            <a:r>
              <a:rPr lang="en-US" dirty="0"/>
              <a:t>Text</a:t>
            </a:r>
          </a:p>
        </p:txBody>
      </p:sp>
      <p:grpSp>
        <p:nvGrpSpPr>
          <p:cNvPr id="23" name="Group 22">
            <a:extLst>
              <a:ext uri="{FF2B5EF4-FFF2-40B4-BE49-F238E27FC236}">
                <a16:creationId xmlns:a16="http://schemas.microsoft.com/office/drawing/2014/main" id="{9125C3D8-A158-9B36-F7C2-010D21D87B2A}"/>
              </a:ext>
            </a:extLst>
          </p:cNvPr>
          <p:cNvGrpSpPr/>
          <p:nvPr userDrawn="1"/>
        </p:nvGrpSpPr>
        <p:grpSpPr>
          <a:xfrm>
            <a:off x="2750272" y="3357980"/>
            <a:ext cx="6539055" cy="1307812"/>
            <a:chOff x="3480378" y="3357980"/>
            <a:chExt cx="6539055" cy="1307812"/>
          </a:xfrm>
        </p:grpSpPr>
        <p:sp>
          <p:nvSpPr>
            <p:cNvPr id="21" name="Arc 47">
              <a:extLst>
                <a:ext uri="{FF2B5EF4-FFF2-40B4-BE49-F238E27FC236}">
                  <a16:creationId xmlns:a16="http://schemas.microsoft.com/office/drawing/2014/main" id="{FF13ACB4-5EAC-6E24-4772-3CC881898752}"/>
                </a:ext>
              </a:extLst>
            </p:cNvPr>
            <p:cNvSpPr/>
            <p:nvPr userDrawn="1"/>
          </p:nvSpPr>
          <p:spPr>
            <a:xfrm>
              <a:off x="8711622"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Arc 47">
              <a:extLst>
                <a:ext uri="{FF2B5EF4-FFF2-40B4-BE49-F238E27FC236}">
                  <a16:creationId xmlns:a16="http://schemas.microsoft.com/office/drawing/2014/main" id="{4DFCAD89-E639-B4AC-2D2E-780EBC33946B}"/>
                </a:ext>
              </a:extLst>
            </p:cNvPr>
            <p:cNvSpPr/>
            <p:nvPr userDrawn="1"/>
          </p:nvSpPr>
          <p:spPr>
            <a:xfrm>
              <a:off x="6096000"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Arc 48">
              <a:extLst>
                <a:ext uri="{FF2B5EF4-FFF2-40B4-BE49-F238E27FC236}">
                  <a16:creationId xmlns:a16="http://schemas.microsoft.com/office/drawing/2014/main" id="{47B1ADBE-455A-963E-1C2E-7F6C24DAA7AB}"/>
                </a:ext>
              </a:extLst>
            </p:cNvPr>
            <p:cNvSpPr/>
            <p:nvPr userDrawn="1"/>
          </p:nvSpPr>
          <p:spPr>
            <a:xfrm flipV="1">
              <a:off x="7403811"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Arc 47">
              <a:extLst>
                <a:ext uri="{FF2B5EF4-FFF2-40B4-BE49-F238E27FC236}">
                  <a16:creationId xmlns:a16="http://schemas.microsoft.com/office/drawing/2014/main" id="{2E0450EB-66B2-DC14-F393-BD8A7A0A9157}"/>
                </a:ext>
              </a:extLst>
            </p:cNvPr>
            <p:cNvSpPr/>
            <p:nvPr userDrawn="1"/>
          </p:nvSpPr>
          <p:spPr>
            <a:xfrm>
              <a:off x="3480378"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Arc 48">
              <a:extLst>
                <a:ext uri="{FF2B5EF4-FFF2-40B4-BE49-F238E27FC236}">
                  <a16:creationId xmlns:a16="http://schemas.microsoft.com/office/drawing/2014/main" id="{DD0AB41B-2216-D3DF-637B-CBCFC365A0AA}"/>
                </a:ext>
              </a:extLst>
            </p:cNvPr>
            <p:cNvSpPr/>
            <p:nvPr userDrawn="1"/>
          </p:nvSpPr>
          <p:spPr>
            <a:xfrm flipV="1">
              <a:off x="4788189"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Arc 29">
              <a:extLst>
                <a:ext uri="{FF2B5EF4-FFF2-40B4-BE49-F238E27FC236}">
                  <a16:creationId xmlns:a16="http://schemas.microsoft.com/office/drawing/2014/main" id="{0FEC80B5-0AC6-5468-8EEE-9CC67824A202}"/>
                </a:ext>
              </a:extLst>
            </p:cNvPr>
            <p:cNvSpPr/>
            <p:nvPr userDrawn="1"/>
          </p:nvSpPr>
          <p:spPr>
            <a:xfrm>
              <a:off x="3480378"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Arc 30">
              <a:extLst>
                <a:ext uri="{FF2B5EF4-FFF2-40B4-BE49-F238E27FC236}">
                  <a16:creationId xmlns:a16="http://schemas.microsoft.com/office/drawing/2014/main" id="{4101E0C2-EB44-0B83-7434-2E13B56CA1E8}"/>
                </a:ext>
              </a:extLst>
            </p:cNvPr>
            <p:cNvSpPr/>
            <p:nvPr userDrawn="1"/>
          </p:nvSpPr>
          <p:spPr>
            <a:xfrm flipV="1">
              <a:off x="4788189" y="3357980"/>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Arc 8">
              <a:extLst>
                <a:ext uri="{FF2B5EF4-FFF2-40B4-BE49-F238E27FC236}">
                  <a16:creationId xmlns:a16="http://schemas.microsoft.com/office/drawing/2014/main" id="{78D106D0-F083-A044-5D3E-99D03C0C04A3}"/>
                </a:ext>
              </a:extLst>
            </p:cNvPr>
            <p:cNvSpPr/>
            <p:nvPr userDrawn="1"/>
          </p:nvSpPr>
          <p:spPr>
            <a:xfrm>
              <a:off x="6096000"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Arc 9">
              <a:extLst>
                <a:ext uri="{FF2B5EF4-FFF2-40B4-BE49-F238E27FC236}">
                  <a16:creationId xmlns:a16="http://schemas.microsoft.com/office/drawing/2014/main" id="{0E88438E-4324-590F-143C-8F2AF64D60A4}"/>
                </a:ext>
              </a:extLst>
            </p:cNvPr>
            <p:cNvSpPr/>
            <p:nvPr userDrawn="1"/>
          </p:nvSpPr>
          <p:spPr>
            <a:xfrm flipV="1">
              <a:off x="7403811" y="3357980"/>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Arc 21">
              <a:extLst>
                <a:ext uri="{FF2B5EF4-FFF2-40B4-BE49-F238E27FC236}">
                  <a16:creationId xmlns:a16="http://schemas.microsoft.com/office/drawing/2014/main" id="{5933DD6D-7612-2211-9F85-2788C511AC3F}"/>
                </a:ext>
              </a:extLst>
            </p:cNvPr>
            <p:cNvSpPr/>
            <p:nvPr userDrawn="1"/>
          </p:nvSpPr>
          <p:spPr>
            <a:xfrm>
              <a:off x="8711622"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24" name="Text Placeholder 7">
            <a:extLst>
              <a:ext uri="{FF2B5EF4-FFF2-40B4-BE49-F238E27FC236}">
                <a16:creationId xmlns:a16="http://schemas.microsoft.com/office/drawing/2014/main" id="{0C80C2D5-FBC0-7694-D92B-796EAC59D258}"/>
              </a:ext>
            </a:extLst>
          </p:cNvPr>
          <p:cNvSpPr>
            <a:spLocks noGrp="1"/>
          </p:cNvSpPr>
          <p:nvPr>
            <p:ph type="body" sz="quarter" idx="33"/>
          </p:nvPr>
        </p:nvSpPr>
        <p:spPr>
          <a:xfrm>
            <a:off x="2373515" y="2381497"/>
            <a:ext cx="2061326" cy="816353"/>
          </a:xfrm>
        </p:spPr>
        <p:txBody>
          <a:bodyPr>
            <a:noAutofit/>
          </a:bodyPr>
          <a:lstStyle>
            <a:lvl1pPr algn="ctr">
              <a:lnSpc>
                <a:spcPct val="100000"/>
              </a:lnSpc>
              <a:spcBef>
                <a:spcPts val="0"/>
              </a:spcBef>
              <a:defRPr sz="12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25" name="Text Placeholder 6">
            <a:extLst>
              <a:ext uri="{FF2B5EF4-FFF2-40B4-BE49-F238E27FC236}">
                <a16:creationId xmlns:a16="http://schemas.microsoft.com/office/drawing/2014/main" id="{D9FC636E-821A-9F7D-C08A-511A6BA2850B}"/>
              </a:ext>
            </a:extLst>
          </p:cNvPr>
          <p:cNvSpPr>
            <a:spLocks noGrp="1"/>
          </p:cNvSpPr>
          <p:nvPr>
            <p:ph type="body" sz="quarter" idx="34" hasCustomPrompt="1"/>
          </p:nvPr>
        </p:nvSpPr>
        <p:spPr>
          <a:xfrm>
            <a:off x="2373515" y="1703894"/>
            <a:ext cx="2061326" cy="643283"/>
          </a:xfrm>
        </p:spPr>
        <p:txBody>
          <a:bodyPr anchor="b">
            <a:noAutofit/>
          </a:bodyPr>
          <a:lstStyle>
            <a:lvl1pPr algn="ctr">
              <a:lnSpc>
                <a:spcPct val="100000"/>
              </a:lnSpc>
              <a:spcBef>
                <a:spcPts val="0"/>
              </a:spcBef>
              <a:defRPr sz="1400" b="1"/>
            </a:lvl1pPr>
          </a:lstStyle>
          <a:p>
            <a:pPr lvl="0"/>
            <a:r>
              <a:rPr lang="en-US" dirty="0"/>
              <a:t>Click to edit master</a:t>
            </a:r>
          </a:p>
        </p:txBody>
      </p:sp>
      <p:sp>
        <p:nvSpPr>
          <p:cNvPr id="26" name="Text Placeholder 7">
            <a:extLst>
              <a:ext uri="{FF2B5EF4-FFF2-40B4-BE49-F238E27FC236}">
                <a16:creationId xmlns:a16="http://schemas.microsoft.com/office/drawing/2014/main" id="{A8A1D0B3-26E4-3001-57ED-EC984A5B03A0}"/>
              </a:ext>
            </a:extLst>
          </p:cNvPr>
          <p:cNvSpPr>
            <a:spLocks noGrp="1"/>
          </p:cNvSpPr>
          <p:nvPr>
            <p:ph type="body" sz="quarter" idx="40"/>
          </p:nvPr>
        </p:nvSpPr>
        <p:spPr>
          <a:xfrm>
            <a:off x="4989137" y="2381497"/>
            <a:ext cx="2061326" cy="816353"/>
          </a:xfrm>
        </p:spPr>
        <p:txBody>
          <a:bodyPr>
            <a:noAutofit/>
          </a:bodyPr>
          <a:lstStyle>
            <a:lvl1pPr algn="ctr">
              <a:lnSpc>
                <a:spcPct val="100000"/>
              </a:lnSpc>
              <a:spcBef>
                <a:spcPts val="0"/>
              </a:spcBef>
              <a:defRPr sz="12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27" name="Text Placeholder 6">
            <a:extLst>
              <a:ext uri="{FF2B5EF4-FFF2-40B4-BE49-F238E27FC236}">
                <a16:creationId xmlns:a16="http://schemas.microsoft.com/office/drawing/2014/main" id="{5F0020E0-506A-75A6-1201-AD6F6EF5717E}"/>
              </a:ext>
            </a:extLst>
          </p:cNvPr>
          <p:cNvSpPr>
            <a:spLocks noGrp="1"/>
          </p:cNvSpPr>
          <p:nvPr>
            <p:ph type="body" sz="quarter" idx="41" hasCustomPrompt="1"/>
          </p:nvPr>
        </p:nvSpPr>
        <p:spPr>
          <a:xfrm>
            <a:off x="4989137" y="1703894"/>
            <a:ext cx="2061326" cy="643283"/>
          </a:xfrm>
        </p:spPr>
        <p:txBody>
          <a:bodyPr anchor="b">
            <a:noAutofit/>
          </a:bodyPr>
          <a:lstStyle>
            <a:lvl1pPr algn="ctr">
              <a:lnSpc>
                <a:spcPct val="100000"/>
              </a:lnSpc>
              <a:spcBef>
                <a:spcPts val="0"/>
              </a:spcBef>
              <a:defRPr sz="1400" b="1"/>
            </a:lvl1pPr>
          </a:lstStyle>
          <a:p>
            <a:pPr lvl="0"/>
            <a:r>
              <a:rPr lang="en-US" dirty="0"/>
              <a:t>Click to edit master</a:t>
            </a:r>
          </a:p>
        </p:txBody>
      </p:sp>
      <p:sp>
        <p:nvSpPr>
          <p:cNvPr id="28" name="Text Placeholder 7">
            <a:extLst>
              <a:ext uri="{FF2B5EF4-FFF2-40B4-BE49-F238E27FC236}">
                <a16:creationId xmlns:a16="http://schemas.microsoft.com/office/drawing/2014/main" id="{7B02848F-53B4-F2FA-FC8A-E17300CE5569}"/>
              </a:ext>
            </a:extLst>
          </p:cNvPr>
          <p:cNvSpPr>
            <a:spLocks noGrp="1"/>
          </p:cNvSpPr>
          <p:nvPr>
            <p:ph type="body" sz="quarter" idx="42"/>
          </p:nvPr>
        </p:nvSpPr>
        <p:spPr>
          <a:xfrm>
            <a:off x="7604759" y="2381497"/>
            <a:ext cx="2061326" cy="816353"/>
          </a:xfrm>
        </p:spPr>
        <p:txBody>
          <a:bodyPr>
            <a:noAutofit/>
          </a:bodyPr>
          <a:lstStyle>
            <a:lvl1pPr algn="ctr">
              <a:lnSpc>
                <a:spcPct val="100000"/>
              </a:lnSpc>
              <a:spcBef>
                <a:spcPts val="0"/>
              </a:spcBef>
              <a:defRPr sz="12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29" name="Text Placeholder 6">
            <a:extLst>
              <a:ext uri="{FF2B5EF4-FFF2-40B4-BE49-F238E27FC236}">
                <a16:creationId xmlns:a16="http://schemas.microsoft.com/office/drawing/2014/main" id="{0F51AAA0-5B8F-462D-472E-7118D99CAE4A}"/>
              </a:ext>
            </a:extLst>
          </p:cNvPr>
          <p:cNvSpPr>
            <a:spLocks noGrp="1"/>
          </p:cNvSpPr>
          <p:nvPr>
            <p:ph type="body" sz="quarter" idx="43" hasCustomPrompt="1"/>
          </p:nvPr>
        </p:nvSpPr>
        <p:spPr>
          <a:xfrm>
            <a:off x="7604759" y="1703894"/>
            <a:ext cx="2061326" cy="643283"/>
          </a:xfrm>
        </p:spPr>
        <p:txBody>
          <a:bodyPr anchor="b">
            <a:noAutofit/>
          </a:bodyPr>
          <a:lstStyle>
            <a:lvl1pPr algn="ctr">
              <a:lnSpc>
                <a:spcPct val="100000"/>
              </a:lnSpc>
              <a:spcBef>
                <a:spcPts val="0"/>
              </a:spcBef>
              <a:defRPr sz="1400" b="1"/>
            </a:lvl1pPr>
          </a:lstStyle>
          <a:p>
            <a:pPr lvl="0"/>
            <a:r>
              <a:rPr lang="en-US" dirty="0"/>
              <a:t>Click to edit master</a:t>
            </a:r>
          </a:p>
        </p:txBody>
      </p:sp>
      <p:sp>
        <p:nvSpPr>
          <p:cNvPr id="32" name="Text Placeholder 7">
            <a:extLst>
              <a:ext uri="{FF2B5EF4-FFF2-40B4-BE49-F238E27FC236}">
                <a16:creationId xmlns:a16="http://schemas.microsoft.com/office/drawing/2014/main" id="{0650EE1F-926B-F03A-FD76-864F6578C2B4}"/>
              </a:ext>
            </a:extLst>
          </p:cNvPr>
          <p:cNvSpPr>
            <a:spLocks noGrp="1"/>
          </p:cNvSpPr>
          <p:nvPr>
            <p:ph type="body" sz="quarter" idx="44"/>
          </p:nvPr>
        </p:nvSpPr>
        <p:spPr>
          <a:xfrm>
            <a:off x="3680459" y="5455255"/>
            <a:ext cx="2061326" cy="816353"/>
          </a:xfrm>
        </p:spPr>
        <p:txBody>
          <a:bodyPr>
            <a:noAutofit/>
          </a:bodyPr>
          <a:lstStyle>
            <a:lvl1pPr algn="ctr">
              <a:lnSpc>
                <a:spcPct val="100000"/>
              </a:lnSpc>
              <a:spcBef>
                <a:spcPts val="0"/>
              </a:spcBef>
              <a:defRPr sz="12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33" name="Text Placeholder 6">
            <a:extLst>
              <a:ext uri="{FF2B5EF4-FFF2-40B4-BE49-F238E27FC236}">
                <a16:creationId xmlns:a16="http://schemas.microsoft.com/office/drawing/2014/main" id="{45886628-E69F-EA44-6727-D3B44CEF1FAD}"/>
              </a:ext>
            </a:extLst>
          </p:cNvPr>
          <p:cNvSpPr>
            <a:spLocks noGrp="1"/>
          </p:cNvSpPr>
          <p:nvPr>
            <p:ph type="body" sz="quarter" idx="45" hasCustomPrompt="1"/>
          </p:nvPr>
        </p:nvSpPr>
        <p:spPr>
          <a:xfrm>
            <a:off x="3680459" y="4777652"/>
            <a:ext cx="2061326" cy="643283"/>
          </a:xfrm>
        </p:spPr>
        <p:txBody>
          <a:bodyPr anchor="b">
            <a:noAutofit/>
          </a:bodyPr>
          <a:lstStyle>
            <a:lvl1pPr algn="ctr">
              <a:lnSpc>
                <a:spcPct val="100000"/>
              </a:lnSpc>
              <a:spcBef>
                <a:spcPts val="0"/>
              </a:spcBef>
              <a:defRPr sz="1400" b="1"/>
            </a:lvl1pPr>
          </a:lstStyle>
          <a:p>
            <a:pPr lvl="0"/>
            <a:r>
              <a:rPr lang="en-US" dirty="0"/>
              <a:t>Click to edit master</a:t>
            </a:r>
          </a:p>
        </p:txBody>
      </p:sp>
      <p:sp>
        <p:nvSpPr>
          <p:cNvPr id="37" name="Text Placeholder 7">
            <a:extLst>
              <a:ext uri="{FF2B5EF4-FFF2-40B4-BE49-F238E27FC236}">
                <a16:creationId xmlns:a16="http://schemas.microsoft.com/office/drawing/2014/main" id="{D2C2018F-11EE-504E-FB05-4A3F7F1B3543}"/>
              </a:ext>
            </a:extLst>
          </p:cNvPr>
          <p:cNvSpPr>
            <a:spLocks noGrp="1"/>
          </p:cNvSpPr>
          <p:nvPr>
            <p:ph type="body" sz="quarter" idx="46"/>
          </p:nvPr>
        </p:nvSpPr>
        <p:spPr>
          <a:xfrm>
            <a:off x="6297818" y="5455255"/>
            <a:ext cx="2061326" cy="816353"/>
          </a:xfrm>
        </p:spPr>
        <p:txBody>
          <a:bodyPr>
            <a:noAutofit/>
          </a:bodyPr>
          <a:lstStyle>
            <a:lvl1pPr algn="ctr">
              <a:lnSpc>
                <a:spcPct val="100000"/>
              </a:lnSpc>
              <a:spcBef>
                <a:spcPts val="0"/>
              </a:spcBef>
              <a:defRPr sz="12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38" name="Text Placeholder 6">
            <a:extLst>
              <a:ext uri="{FF2B5EF4-FFF2-40B4-BE49-F238E27FC236}">
                <a16:creationId xmlns:a16="http://schemas.microsoft.com/office/drawing/2014/main" id="{28F9AE6F-F3CC-00A2-7E50-0B576D2D0331}"/>
              </a:ext>
            </a:extLst>
          </p:cNvPr>
          <p:cNvSpPr>
            <a:spLocks noGrp="1"/>
          </p:cNvSpPr>
          <p:nvPr>
            <p:ph type="body" sz="quarter" idx="47" hasCustomPrompt="1"/>
          </p:nvPr>
        </p:nvSpPr>
        <p:spPr>
          <a:xfrm>
            <a:off x="6297818" y="4777652"/>
            <a:ext cx="2061326" cy="643283"/>
          </a:xfrm>
        </p:spPr>
        <p:txBody>
          <a:bodyPr anchor="b">
            <a:noAutofit/>
          </a:bodyPr>
          <a:lstStyle>
            <a:lvl1pPr algn="ctr">
              <a:lnSpc>
                <a:spcPct val="100000"/>
              </a:lnSpc>
              <a:spcBef>
                <a:spcPts val="0"/>
              </a:spcBef>
              <a:defRPr sz="1400" b="1"/>
            </a:lvl1pPr>
          </a:lstStyle>
          <a:p>
            <a:pPr lvl="0"/>
            <a:r>
              <a:rPr lang="en-US" dirty="0"/>
              <a:t>Click to edit master</a:t>
            </a:r>
          </a:p>
        </p:txBody>
      </p:sp>
    </p:spTree>
    <p:extLst>
      <p:ext uri="{BB962C8B-B14F-4D97-AF65-F5344CB8AC3E}">
        <p14:creationId xmlns:p14="http://schemas.microsoft.com/office/powerpoint/2010/main" val="123295844"/>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meline I60V8">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07397F2-212D-3A9C-585D-F7362936EAC0}"/>
              </a:ext>
            </a:extLst>
          </p:cNvPr>
          <p:cNvSpPr>
            <a:spLocks noGrp="1"/>
          </p:cNvSpPr>
          <p:nvPr>
            <p:ph type="ftr" sz="quarter" idx="10"/>
          </p:nvPr>
        </p:nvSpPr>
        <p:spPr/>
        <p:txBody>
          <a:bodyPr/>
          <a:lstStyle/>
          <a:p>
            <a:r>
              <a:rPr lang="en-ID"/>
              <a:t>PRINCIPLE OF CRYPTOGRAPHY</a:t>
            </a:r>
            <a:endParaRPr lang="en-ID" dirty="0"/>
          </a:p>
        </p:txBody>
      </p:sp>
      <p:sp>
        <p:nvSpPr>
          <p:cNvPr id="5" name="Title 1">
            <a:extLst>
              <a:ext uri="{FF2B5EF4-FFF2-40B4-BE49-F238E27FC236}">
                <a16:creationId xmlns:a16="http://schemas.microsoft.com/office/drawing/2014/main" id="{C473C5E4-D933-2FBD-3307-9533856ABEEF}"/>
              </a:ext>
            </a:extLst>
          </p:cNvPr>
          <p:cNvSpPr>
            <a:spLocks noGrp="1"/>
          </p:cNvSpPr>
          <p:nvPr>
            <p:ph type="title"/>
          </p:nvPr>
        </p:nvSpPr>
        <p:spPr>
          <a:xfrm>
            <a:off x="599016" y="583764"/>
            <a:ext cx="10490623" cy="960000"/>
          </a:xfrm>
        </p:spPr>
        <p:txBody>
          <a:bodyPr anchor="t">
            <a:noAutofit/>
          </a:bodyPr>
          <a:lstStyle/>
          <a:p>
            <a:r>
              <a:rPr lang="en-US" dirty="0"/>
              <a:t>Click to edit Master title style</a:t>
            </a:r>
            <a:endParaRPr lang="en-UZ" dirty="0"/>
          </a:p>
        </p:txBody>
      </p:sp>
      <p:sp>
        <p:nvSpPr>
          <p:cNvPr id="34" name="Text Placeholder 6">
            <a:extLst>
              <a:ext uri="{FF2B5EF4-FFF2-40B4-BE49-F238E27FC236}">
                <a16:creationId xmlns:a16="http://schemas.microsoft.com/office/drawing/2014/main" id="{11596524-C63D-A1E8-4A0B-8CBD7E2FD6BA}"/>
              </a:ext>
            </a:extLst>
          </p:cNvPr>
          <p:cNvSpPr>
            <a:spLocks noGrp="1"/>
          </p:cNvSpPr>
          <p:nvPr>
            <p:ph type="body" sz="quarter" idx="31" hasCustomPrompt="1"/>
          </p:nvPr>
        </p:nvSpPr>
        <p:spPr>
          <a:xfrm>
            <a:off x="2175887" y="3789749"/>
            <a:ext cx="1167822" cy="4442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lnSpc>
                <a:spcPct val="100000"/>
              </a:lnSpc>
              <a:spcBef>
                <a:spcPts val="0"/>
              </a:spcBef>
              <a:defRPr lang="en-US" sz="1300" b="1" dirty="0">
                <a:solidFill>
                  <a:schemeClr val="accent1"/>
                </a:solidFill>
              </a:defRPr>
            </a:lvl1pPr>
          </a:lstStyle>
          <a:p>
            <a:pPr lvl="0" algn="ctr" defTabSz="914400"/>
            <a:r>
              <a:rPr lang="en-US" dirty="0"/>
              <a:t>Text</a:t>
            </a:r>
          </a:p>
        </p:txBody>
      </p:sp>
      <p:sp>
        <p:nvSpPr>
          <p:cNvPr id="60" name="Text Placeholder 6">
            <a:extLst>
              <a:ext uri="{FF2B5EF4-FFF2-40B4-BE49-F238E27FC236}">
                <a16:creationId xmlns:a16="http://schemas.microsoft.com/office/drawing/2014/main" id="{C50C57DB-A85B-86C2-041A-8F82ED06CDDB}"/>
              </a:ext>
            </a:extLst>
          </p:cNvPr>
          <p:cNvSpPr>
            <a:spLocks noGrp="1"/>
          </p:cNvSpPr>
          <p:nvPr userDrawn="1">
            <p:ph type="body" sz="quarter" idx="36" hasCustomPrompt="1"/>
          </p:nvPr>
        </p:nvSpPr>
        <p:spPr>
          <a:xfrm>
            <a:off x="3483698" y="3789749"/>
            <a:ext cx="1167822" cy="4442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lnSpc>
                <a:spcPct val="100000"/>
              </a:lnSpc>
              <a:spcBef>
                <a:spcPts val="0"/>
              </a:spcBef>
              <a:defRPr lang="en-US" sz="1300" b="1" dirty="0">
                <a:solidFill>
                  <a:schemeClr val="accent1"/>
                </a:solidFill>
              </a:defRPr>
            </a:lvl1pPr>
          </a:lstStyle>
          <a:p>
            <a:pPr lvl="0" algn="ctr" defTabSz="914400"/>
            <a:r>
              <a:rPr lang="en-US" dirty="0"/>
              <a:t>Text</a:t>
            </a:r>
          </a:p>
        </p:txBody>
      </p:sp>
      <p:sp>
        <p:nvSpPr>
          <p:cNvPr id="2" name="Text Placeholder 6">
            <a:extLst>
              <a:ext uri="{FF2B5EF4-FFF2-40B4-BE49-F238E27FC236}">
                <a16:creationId xmlns:a16="http://schemas.microsoft.com/office/drawing/2014/main" id="{FB3932ED-7DFC-8F1A-71CD-7B2944DAE2D2}"/>
              </a:ext>
            </a:extLst>
          </p:cNvPr>
          <p:cNvSpPr>
            <a:spLocks noGrp="1"/>
          </p:cNvSpPr>
          <p:nvPr userDrawn="1">
            <p:ph type="body" sz="quarter" idx="37" hasCustomPrompt="1"/>
          </p:nvPr>
        </p:nvSpPr>
        <p:spPr>
          <a:xfrm>
            <a:off x="4791509" y="3789749"/>
            <a:ext cx="1167822" cy="4442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lnSpc>
                <a:spcPct val="100000"/>
              </a:lnSpc>
              <a:spcBef>
                <a:spcPts val="0"/>
              </a:spcBef>
              <a:defRPr lang="en-US" sz="1300" b="1" dirty="0">
                <a:solidFill>
                  <a:schemeClr val="accent1"/>
                </a:solidFill>
              </a:defRPr>
            </a:lvl1pPr>
          </a:lstStyle>
          <a:p>
            <a:pPr lvl="0" algn="ctr" defTabSz="914400"/>
            <a:r>
              <a:rPr lang="en-US" dirty="0"/>
              <a:t>Text</a:t>
            </a:r>
          </a:p>
        </p:txBody>
      </p:sp>
      <p:sp>
        <p:nvSpPr>
          <p:cNvPr id="13" name="Text Placeholder 6">
            <a:extLst>
              <a:ext uri="{FF2B5EF4-FFF2-40B4-BE49-F238E27FC236}">
                <a16:creationId xmlns:a16="http://schemas.microsoft.com/office/drawing/2014/main" id="{8DCF427D-CCD6-828C-2DB4-669BCE8B561D}"/>
              </a:ext>
            </a:extLst>
          </p:cNvPr>
          <p:cNvSpPr>
            <a:spLocks noGrp="1"/>
          </p:cNvSpPr>
          <p:nvPr userDrawn="1">
            <p:ph type="body" sz="quarter" idx="38" hasCustomPrompt="1"/>
          </p:nvPr>
        </p:nvSpPr>
        <p:spPr>
          <a:xfrm>
            <a:off x="6099320" y="3789749"/>
            <a:ext cx="1167822" cy="4442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lnSpc>
                <a:spcPct val="100000"/>
              </a:lnSpc>
              <a:spcBef>
                <a:spcPts val="0"/>
              </a:spcBef>
              <a:defRPr lang="en-US" sz="1300" b="1" dirty="0">
                <a:solidFill>
                  <a:schemeClr val="accent1"/>
                </a:solidFill>
              </a:defRPr>
            </a:lvl1pPr>
          </a:lstStyle>
          <a:p>
            <a:pPr lvl="0" algn="ctr" defTabSz="914400"/>
            <a:r>
              <a:rPr lang="en-US" dirty="0"/>
              <a:t>Text</a:t>
            </a:r>
          </a:p>
        </p:txBody>
      </p:sp>
      <p:sp>
        <p:nvSpPr>
          <p:cNvPr id="6" name="Text Placeholder 6">
            <a:extLst>
              <a:ext uri="{FF2B5EF4-FFF2-40B4-BE49-F238E27FC236}">
                <a16:creationId xmlns:a16="http://schemas.microsoft.com/office/drawing/2014/main" id="{DCAFB0B1-1EF4-B799-4BD1-0823AEB6E462}"/>
              </a:ext>
            </a:extLst>
          </p:cNvPr>
          <p:cNvSpPr>
            <a:spLocks noGrp="1"/>
          </p:cNvSpPr>
          <p:nvPr>
            <p:ph type="body" sz="quarter" idx="39" hasCustomPrompt="1"/>
          </p:nvPr>
        </p:nvSpPr>
        <p:spPr>
          <a:xfrm>
            <a:off x="7407131" y="3789749"/>
            <a:ext cx="1167822" cy="4442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lnSpc>
                <a:spcPct val="100000"/>
              </a:lnSpc>
              <a:spcBef>
                <a:spcPts val="0"/>
              </a:spcBef>
              <a:defRPr lang="en-US" sz="1300" b="1" dirty="0">
                <a:solidFill>
                  <a:schemeClr val="accent1"/>
                </a:solidFill>
              </a:defRPr>
            </a:lvl1pPr>
          </a:lstStyle>
          <a:p>
            <a:pPr lvl="0" algn="ctr" defTabSz="914400"/>
            <a:r>
              <a:rPr lang="en-US" dirty="0"/>
              <a:t>Text</a:t>
            </a:r>
          </a:p>
        </p:txBody>
      </p:sp>
      <p:sp>
        <p:nvSpPr>
          <p:cNvPr id="24" name="Text Placeholder 7">
            <a:extLst>
              <a:ext uri="{FF2B5EF4-FFF2-40B4-BE49-F238E27FC236}">
                <a16:creationId xmlns:a16="http://schemas.microsoft.com/office/drawing/2014/main" id="{0C80C2D5-FBC0-7694-D92B-796EAC59D258}"/>
              </a:ext>
            </a:extLst>
          </p:cNvPr>
          <p:cNvSpPr>
            <a:spLocks noGrp="1"/>
          </p:cNvSpPr>
          <p:nvPr userDrawn="1">
            <p:ph type="body" sz="quarter" idx="33"/>
          </p:nvPr>
        </p:nvSpPr>
        <p:spPr>
          <a:xfrm>
            <a:off x="1684830" y="2381497"/>
            <a:ext cx="2149936" cy="816353"/>
          </a:xfrm>
        </p:spPr>
        <p:txBody>
          <a:bodyPr>
            <a:noAutofit/>
          </a:bodyPr>
          <a:lstStyle>
            <a:lvl1pPr algn="ctr">
              <a:lnSpc>
                <a:spcPct val="100000"/>
              </a:lnSpc>
              <a:spcBef>
                <a:spcPts val="0"/>
              </a:spcBef>
              <a:defRPr sz="12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25" name="Text Placeholder 6">
            <a:extLst>
              <a:ext uri="{FF2B5EF4-FFF2-40B4-BE49-F238E27FC236}">
                <a16:creationId xmlns:a16="http://schemas.microsoft.com/office/drawing/2014/main" id="{D9FC636E-821A-9F7D-C08A-511A6BA2850B}"/>
              </a:ext>
            </a:extLst>
          </p:cNvPr>
          <p:cNvSpPr>
            <a:spLocks noGrp="1"/>
          </p:cNvSpPr>
          <p:nvPr userDrawn="1">
            <p:ph type="body" sz="quarter" idx="34" hasCustomPrompt="1"/>
          </p:nvPr>
        </p:nvSpPr>
        <p:spPr>
          <a:xfrm>
            <a:off x="1684830" y="1703894"/>
            <a:ext cx="2149936" cy="643283"/>
          </a:xfrm>
        </p:spPr>
        <p:txBody>
          <a:bodyPr anchor="b">
            <a:noAutofit/>
          </a:bodyPr>
          <a:lstStyle>
            <a:lvl1pPr algn="ctr">
              <a:lnSpc>
                <a:spcPct val="100000"/>
              </a:lnSpc>
              <a:spcBef>
                <a:spcPts val="0"/>
              </a:spcBef>
              <a:defRPr sz="1400" b="1"/>
            </a:lvl1pPr>
          </a:lstStyle>
          <a:p>
            <a:pPr lvl="0"/>
            <a:r>
              <a:rPr lang="en-US" dirty="0"/>
              <a:t>Click to edit master</a:t>
            </a:r>
          </a:p>
        </p:txBody>
      </p:sp>
      <p:sp>
        <p:nvSpPr>
          <p:cNvPr id="26" name="Text Placeholder 7">
            <a:extLst>
              <a:ext uri="{FF2B5EF4-FFF2-40B4-BE49-F238E27FC236}">
                <a16:creationId xmlns:a16="http://schemas.microsoft.com/office/drawing/2014/main" id="{A8A1D0B3-26E4-3001-57ED-EC984A5B03A0}"/>
              </a:ext>
            </a:extLst>
          </p:cNvPr>
          <p:cNvSpPr>
            <a:spLocks noGrp="1"/>
          </p:cNvSpPr>
          <p:nvPr userDrawn="1">
            <p:ph type="body" sz="quarter" idx="40"/>
          </p:nvPr>
        </p:nvSpPr>
        <p:spPr>
          <a:xfrm>
            <a:off x="4300452" y="2381497"/>
            <a:ext cx="2149936" cy="816353"/>
          </a:xfrm>
        </p:spPr>
        <p:txBody>
          <a:bodyPr>
            <a:noAutofit/>
          </a:bodyPr>
          <a:lstStyle>
            <a:lvl1pPr algn="ctr">
              <a:lnSpc>
                <a:spcPct val="100000"/>
              </a:lnSpc>
              <a:spcBef>
                <a:spcPts val="0"/>
              </a:spcBef>
              <a:defRPr sz="12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27" name="Text Placeholder 6">
            <a:extLst>
              <a:ext uri="{FF2B5EF4-FFF2-40B4-BE49-F238E27FC236}">
                <a16:creationId xmlns:a16="http://schemas.microsoft.com/office/drawing/2014/main" id="{5F0020E0-506A-75A6-1201-AD6F6EF5717E}"/>
              </a:ext>
            </a:extLst>
          </p:cNvPr>
          <p:cNvSpPr>
            <a:spLocks noGrp="1"/>
          </p:cNvSpPr>
          <p:nvPr userDrawn="1">
            <p:ph type="body" sz="quarter" idx="41" hasCustomPrompt="1"/>
          </p:nvPr>
        </p:nvSpPr>
        <p:spPr>
          <a:xfrm>
            <a:off x="4300452" y="1703894"/>
            <a:ext cx="2149936" cy="643283"/>
          </a:xfrm>
        </p:spPr>
        <p:txBody>
          <a:bodyPr anchor="b">
            <a:noAutofit/>
          </a:bodyPr>
          <a:lstStyle>
            <a:lvl1pPr algn="ctr">
              <a:lnSpc>
                <a:spcPct val="100000"/>
              </a:lnSpc>
              <a:spcBef>
                <a:spcPts val="0"/>
              </a:spcBef>
              <a:defRPr sz="1400" b="1"/>
            </a:lvl1pPr>
          </a:lstStyle>
          <a:p>
            <a:pPr lvl="0"/>
            <a:r>
              <a:rPr lang="en-US" dirty="0"/>
              <a:t>Click to edit master</a:t>
            </a:r>
          </a:p>
        </p:txBody>
      </p:sp>
      <p:sp>
        <p:nvSpPr>
          <p:cNvPr id="28" name="Text Placeholder 7">
            <a:extLst>
              <a:ext uri="{FF2B5EF4-FFF2-40B4-BE49-F238E27FC236}">
                <a16:creationId xmlns:a16="http://schemas.microsoft.com/office/drawing/2014/main" id="{7B02848F-53B4-F2FA-FC8A-E17300CE5569}"/>
              </a:ext>
            </a:extLst>
          </p:cNvPr>
          <p:cNvSpPr>
            <a:spLocks noGrp="1"/>
          </p:cNvSpPr>
          <p:nvPr userDrawn="1">
            <p:ph type="body" sz="quarter" idx="42"/>
          </p:nvPr>
        </p:nvSpPr>
        <p:spPr>
          <a:xfrm>
            <a:off x="6916074" y="2381497"/>
            <a:ext cx="2149936" cy="816353"/>
          </a:xfrm>
        </p:spPr>
        <p:txBody>
          <a:bodyPr>
            <a:noAutofit/>
          </a:bodyPr>
          <a:lstStyle>
            <a:lvl1pPr algn="ctr">
              <a:lnSpc>
                <a:spcPct val="100000"/>
              </a:lnSpc>
              <a:spcBef>
                <a:spcPts val="0"/>
              </a:spcBef>
              <a:defRPr sz="12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29" name="Text Placeholder 6">
            <a:extLst>
              <a:ext uri="{FF2B5EF4-FFF2-40B4-BE49-F238E27FC236}">
                <a16:creationId xmlns:a16="http://schemas.microsoft.com/office/drawing/2014/main" id="{0F51AAA0-5B8F-462D-472E-7118D99CAE4A}"/>
              </a:ext>
            </a:extLst>
          </p:cNvPr>
          <p:cNvSpPr>
            <a:spLocks noGrp="1"/>
          </p:cNvSpPr>
          <p:nvPr userDrawn="1">
            <p:ph type="body" sz="quarter" idx="43" hasCustomPrompt="1"/>
          </p:nvPr>
        </p:nvSpPr>
        <p:spPr>
          <a:xfrm>
            <a:off x="6916074" y="1703894"/>
            <a:ext cx="2149936" cy="643283"/>
          </a:xfrm>
        </p:spPr>
        <p:txBody>
          <a:bodyPr anchor="b">
            <a:noAutofit/>
          </a:bodyPr>
          <a:lstStyle>
            <a:lvl1pPr algn="ctr">
              <a:lnSpc>
                <a:spcPct val="100000"/>
              </a:lnSpc>
              <a:spcBef>
                <a:spcPts val="0"/>
              </a:spcBef>
              <a:defRPr sz="1400" b="1"/>
            </a:lvl1pPr>
          </a:lstStyle>
          <a:p>
            <a:pPr lvl="0"/>
            <a:r>
              <a:rPr lang="en-US" dirty="0"/>
              <a:t>Click to edit master</a:t>
            </a:r>
          </a:p>
        </p:txBody>
      </p:sp>
      <p:sp>
        <p:nvSpPr>
          <p:cNvPr id="32" name="Text Placeholder 7">
            <a:extLst>
              <a:ext uri="{FF2B5EF4-FFF2-40B4-BE49-F238E27FC236}">
                <a16:creationId xmlns:a16="http://schemas.microsoft.com/office/drawing/2014/main" id="{0650EE1F-926B-F03A-FD76-864F6578C2B4}"/>
              </a:ext>
            </a:extLst>
          </p:cNvPr>
          <p:cNvSpPr>
            <a:spLocks noGrp="1"/>
          </p:cNvSpPr>
          <p:nvPr userDrawn="1">
            <p:ph type="body" sz="quarter" idx="44"/>
          </p:nvPr>
        </p:nvSpPr>
        <p:spPr>
          <a:xfrm>
            <a:off x="2991774" y="5455255"/>
            <a:ext cx="2149936" cy="816353"/>
          </a:xfrm>
        </p:spPr>
        <p:txBody>
          <a:bodyPr>
            <a:noAutofit/>
          </a:bodyPr>
          <a:lstStyle>
            <a:lvl1pPr algn="ctr">
              <a:lnSpc>
                <a:spcPct val="100000"/>
              </a:lnSpc>
              <a:spcBef>
                <a:spcPts val="0"/>
              </a:spcBef>
              <a:defRPr sz="12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33" name="Text Placeholder 6">
            <a:extLst>
              <a:ext uri="{FF2B5EF4-FFF2-40B4-BE49-F238E27FC236}">
                <a16:creationId xmlns:a16="http://schemas.microsoft.com/office/drawing/2014/main" id="{45886628-E69F-EA44-6727-D3B44CEF1FAD}"/>
              </a:ext>
            </a:extLst>
          </p:cNvPr>
          <p:cNvSpPr>
            <a:spLocks noGrp="1"/>
          </p:cNvSpPr>
          <p:nvPr userDrawn="1">
            <p:ph type="body" sz="quarter" idx="45" hasCustomPrompt="1"/>
          </p:nvPr>
        </p:nvSpPr>
        <p:spPr>
          <a:xfrm>
            <a:off x="2991774" y="4777652"/>
            <a:ext cx="2149936" cy="643283"/>
          </a:xfrm>
        </p:spPr>
        <p:txBody>
          <a:bodyPr anchor="b">
            <a:noAutofit/>
          </a:bodyPr>
          <a:lstStyle>
            <a:lvl1pPr algn="ctr">
              <a:lnSpc>
                <a:spcPct val="100000"/>
              </a:lnSpc>
              <a:spcBef>
                <a:spcPts val="0"/>
              </a:spcBef>
              <a:defRPr sz="1400" b="1"/>
            </a:lvl1pPr>
          </a:lstStyle>
          <a:p>
            <a:pPr lvl="0"/>
            <a:r>
              <a:rPr lang="en-US" dirty="0"/>
              <a:t>Click to edit master</a:t>
            </a:r>
          </a:p>
        </p:txBody>
      </p:sp>
      <p:sp>
        <p:nvSpPr>
          <p:cNvPr id="37" name="Text Placeholder 7">
            <a:extLst>
              <a:ext uri="{FF2B5EF4-FFF2-40B4-BE49-F238E27FC236}">
                <a16:creationId xmlns:a16="http://schemas.microsoft.com/office/drawing/2014/main" id="{D2C2018F-11EE-504E-FB05-4A3F7F1B3543}"/>
              </a:ext>
            </a:extLst>
          </p:cNvPr>
          <p:cNvSpPr>
            <a:spLocks noGrp="1"/>
          </p:cNvSpPr>
          <p:nvPr userDrawn="1">
            <p:ph type="body" sz="quarter" idx="46"/>
          </p:nvPr>
        </p:nvSpPr>
        <p:spPr>
          <a:xfrm>
            <a:off x="5609133" y="5455255"/>
            <a:ext cx="2149936" cy="816353"/>
          </a:xfrm>
        </p:spPr>
        <p:txBody>
          <a:bodyPr>
            <a:noAutofit/>
          </a:bodyPr>
          <a:lstStyle>
            <a:lvl1pPr algn="ctr">
              <a:lnSpc>
                <a:spcPct val="100000"/>
              </a:lnSpc>
              <a:spcBef>
                <a:spcPts val="0"/>
              </a:spcBef>
              <a:defRPr sz="12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38" name="Text Placeholder 6">
            <a:extLst>
              <a:ext uri="{FF2B5EF4-FFF2-40B4-BE49-F238E27FC236}">
                <a16:creationId xmlns:a16="http://schemas.microsoft.com/office/drawing/2014/main" id="{28F9AE6F-F3CC-00A2-7E50-0B576D2D0331}"/>
              </a:ext>
            </a:extLst>
          </p:cNvPr>
          <p:cNvSpPr>
            <a:spLocks noGrp="1"/>
          </p:cNvSpPr>
          <p:nvPr userDrawn="1">
            <p:ph type="body" sz="quarter" idx="47" hasCustomPrompt="1"/>
          </p:nvPr>
        </p:nvSpPr>
        <p:spPr>
          <a:xfrm>
            <a:off x="5609133" y="4777652"/>
            <a:ext cx="2149936" cy="643283"/>
          </a:xfrm>
        </p:spPr>
        <p:txBody>
          <a:bodyPr anchor="b">
            <a:noAutofit/>
          </a:bodyPr>
          <a:lstStyle>
            <a:lvl1pPr algn="ctr">
              <a:lnSpc>
                <a:spcPct val="100000"/>
              </a:lnSpc>
              <a:spcBef>
                <a:spcPts val="0"/>
              </a:spcBef>
              <a:defRPr sz="1400" b="1"/>
            </a:lvl1pPr>
          </a:lstStyle>
          <a:p>
            <a:pPr lvl="0"/>
            <a:r>
              <a:rPr lang="en-US" dirty="0"/>
              <a:t>Click to edit master</a:t>
            </a:r>
          </a:p>
        </p:txBody>
      </p:sp>
      <p:sp>
        <p:nvSpPr>
          <p:cNvPr id="7" name="Text Placeholder 6">
            <a:extLst>
              <a:ext uri="{FF2B5EF4-FFF2-40B4-BE49-F238E27FC236}">
                <a16:creationId xmlns:a16="http://schemas.microsoft.com/office/drawing/2014/main" id="{C8CE35E0-2B49-B13B-6324-7B39107ADB69}"/>
              </a:ext>
            </a:extLst>
          </p:cNvPr>
          <p:cNvSpPr>
            <a:spLocks noGrp="1"/>
          </p:cNvSpPr>
          <p:nvPr>
            <p:ph type="body" sz="quarter" idx="48" hasCustomPrompt="1"/>
          </p:nvPr>
        </p:nvSpPr>
        <p:spPr>
          <a:xfrm>
            <a:off x="8714942" y="3789749"/>
            <a:ext cx="1167822" cy="4442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lnSpc>
                <a:spcPct val="100000"/>
              </a:lnSpc>
              <a:spcBef>
                <a:spcPts val="0"/>
              </a:spcBef>
              <a:defRPr lang="en-US" sz="1300" b="1" dirty="0">
                <a:solidFill>
                  <a:schemeClr val="accent1"/>
                </a:solidFill>
              </a:defRPr>
            </a:lvl1pPr>
          </a:lstStyle>
          <a:p>
            <a:pPr lvl="0" algn="ctr" defTabSz="914400"/>
            <a:r>
              <a:rPr lang="en-US" dirty="0"/>
              <a:t>Text</a:t>
            </a:r>
          </a:p>
        </p:txBody>
      </p:sp>
      <p:grpSp>
        <p:nvGrpSpPr>
          <p:cNvPr id="17" name="Group 16">
            <a:extLst>
              <a:ext uri="{FF2B5EF4-FFF2-40B4-BE49-F238E27FC236}">
                <a16:creationId xmlns:a16="http://schemas.microsoft.com/office/drawing/2014/main" id="{8D6BAD6B-7A61-1403-4E7B-249085C402F5}"/>
              </a:ext>
            </a:extLst>
          </p:cNvPr>
          <p:cNvGrpSpPr/>
          <p:nvPr userDrawn="1"/>
        </p:nvGrpSpPr>
        <p:grpSpPr>
          <a:xfrm>
            <a:off x="2105892" y="3357980"/>
            <a:ext cx="7846866" cy="1307812"/>
            <a:chOff x="2105892" y="3357980"/>
            <a:chExt cx="7846866" cy="1307812"/>
          </a:xfrm>
        </p:grpSpPr>
        <p:sp>
          <p:nvSpPr>
            <p:cNvPr id="8" name="Arc 48">
              <a:extLst>
                <a:ext uri="{FF2B5EF4-FFF2-40B4-BE49-F238E27FC236}">
                  <a16:creationId xmlns:a16="http://schemas.microsoft.com/office/drawing/2014/main" id="{0B88129D-D7BA-FDEC-E960-B17B187EB65A}"/>
                </a:ext>
              </a:extLst>
            </p:cNvPr>
            <p:cNvSpPr/>
            <p:nvPr userDrawn="1"/>
          </p:nvSpPr>
          <p:spPr>
            <a:xfrm flipV="1">
              <a:off x="8644947"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Arc 47">
              <a:extLst>
                <a:ext uri="{FF2B5EF4-FFF2-40B4-BE49-F238E27FC236}">
                  <a16:creationId xmlns:a16="http://schemas.microsoft.com/office/drawing/2014/main" id="{FF13ACB4-5EAC-6E24-4772-3CC881898752}"/>
                </a:ext>
              </a:extLst>
            </p:cNvPr>
            <p:cNvSpPr/>
            <p:nvPr userDrawn="1"/>
          </p:nvSpPr>
          <p:spPr>
            <a:xfrm>
              <a:off x="7337136"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Arc 47">
              <a:extLst>
                <a:ext uri="{FF2B5EF4-FFF2-40B4-BE49-F238E27FC236}">
                  <a16:creationId xmlns:a16="http://schemas.microsoft.com/office/drawing/2014/main" id="{4DFCAD89-E639-B4AC-2D2E-780EBC33946B}"/>
                </a:ext>
              </a:extLst>
            </p:cNvPr>
            <p:cNvSpPr/>
            <p:nvPr userDrawn="1"/>
          </p:nvSpPr>
          <p:spPr>
            <a:xfrm>
              <a:off x="4721514"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Arc 48">
              <a:extLst>
                <a:ext uri="{FF2B5EF4-FFF2-40B4-BE49-F238E27FC236}">
                  <a16:creationId xmlns:a16="http://schemas.microsoft.com/office/drawing/2014/main" id="{47B1ADBE-455A-963E-1C2E-7F6C24DAA7AB}"/>
                </a:ext>
              </a:extLst>
            </p:cNvPr>
            <p:cNvSpPr/>
            <p:nvPr userDrawn="1"/>
          </p:nvSpPr>
          <p:spPr>
            <a:xfrm flipV="1">
              <a:off x="6029325"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Arc 47">
              <a:extLst>
                <a:ext uri="{FF2B5EF4-FFF2-40B4-BE49-F238E27FC236}">
                  <a16:creationId xmlns:a16="http://schemas.microsoft.com/office/drawing/2014/main" id="{2E0450EB-66B2-DC14-F393-BD8A7A0A9157}"/>
                </a:ext>
              </a:extLst>
            </p:cNvPr>
            <p:cNvSpPr/>
            <p:nvPr userDrawn="1"/>
          </p:nvSpPr>
          <p:spPr>
            <a:xfrm>
              <a:off x="2105892"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Arc 48">
              <a:extLst>
                <a:ext uri="{FF2B5EF4-FFF2-40B4-BE49-F238E27FC236}">
                  <a16:creationId xmlns:a16="http://schemas.microsoft.com/office/drawing/2014/main" id="{DD0AB41B-2216-D3DF-637B-CBCFC365A0AA}"/>
                </a:ext>
              </a:extLst>
            </p:cNvPr>
            <p:cNvSpPr/>
            <p:nvPr userDrawn="1"/>
          </p:nvSpPr>
          <p:spPr>
            <a:xfrm flipV="1">
              <a:off x="3413703"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Arc 29">
              <a:extLst>
                <a:ext uri="{FF2B5EF4-FFF2-40B4-BE49-F238E27FC236}">
                  <a16:creationId xmlns:a16="http://schemas.microsoft.com/office/drawing/2014/main" id="{0FEC80B5-0AC6-5468-8EEE-9CC67824A202}"/>
                </a:ext>
              </a:extLst>
            </p:cNvPr>
            <p:cNvSpPr/>
            <p:nvPr userDrawn="1"/>
          </p:nvSpPr>
          <p:spPr>
            <a:xfrm>
              <a:off x="2105892"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Arc 30">
              <a:extLst>
                <a:ext uri="{FF2B5EF4-FFF2-40B4-BE49-F238E27FC236}">
                  <a16:creationId xmlns:a16="http://schemas.microsoft.com/office/drawing/2014/main" id="{4101E0C2-EB44-0B83-7434-2E13B56CA1E8}"/>
                </a:ext>
              </a:extLst>
            </p:cNvPr>
            <p:cNvSpPr/>
            <p:nvPr userDrawn="1"/>
          </p:nvSpPr>
          <p:spPr>
            <a:xfrm flipV="1">
              <a:off x="3413703" y="3357980"/>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Arc 8">
              <a:extLst>
                <a:ext uri="{FF2B5EF4-FFF2-40B4-BE49-F238E27FC236}">
                  <a16:creationId xmlns:a16="http://schemas.microsoft.com/office/drawing/2014/main" id="{78D106D0-F083-A044-5D3E-99D03C0C04A3}"/>
                </a:ext>
              </a:extLst>
            </p:cNvPr>
            <p:cNvSpPr/>
            <p:nvPr userDrawn="1"/>
          </p:nvSpPr>
          <p:spPr>
            <a:xfrm>
              <a:off x="4721514"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Arc 9">
              <a:extLst>
                <a:ext uri="{FF2B5EF4-FFF2-40B4-BE49-F238E27FC236}">
                  <a16:creationId xmlns:a16="http://schemas.microsoft.com/office/drawing/2014/main" id="{0E88438E-4324-590F-143C-8F2AF64D60A4}"/>
                </a:ext>
              </a:extLst>
            </p:cNvPr>
            <p:cNvSpPr/>
            <p:nvPr userDrawn="1"/>
          </p:nvSpPr>
          <p:spPr>
            <a:xfrm flipV="1">
              <a:off x="6029325" y="3357980"/>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Arc 21">
              <a:extLst>
                <a:ext uri="{FF2B5EF4-FFF2-40B4-BE49-F238E27FC236}">
                  <a16:creationId xmlns:a16="http://schemas.microsoft.com/office/drawing/2014/main" id="{5933DD6D-7612-2211-9F85-2788C511AC3F}"/>
                </a:ext>
              </a:extLst>
            </p:cNvPr>
            <p:cNvSpPr/>
            <p:nvPr userDrawn="1"/>
          </p:nvSpPr>
          <p:spPr>
            <a:xfrm>
              <a:off x="7337136"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Arc 13">
              <a:extLst>
                <a:ext uri="{FF2B5EF4-FFF2-40B4-BE49-F238E27FC236}">
                  <a16:creationId xmlns:a16="http://schemas.microsoft.com/office/drawing/2014/main" id="{DD8DDBD1-C1C9-128B-3560-884EFB107189}"/>
                </a:ext>
              </a:extLst>
            </p:cNvPr>
            <p:cNvSpPr/>
            <p:nvPr userDrawn="1"/>
          </p:nvSpPr>
          <p:spPr>
            <a:xfrm flipV="1">
              <a:off x="8644947" y="3357980"/>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5" name="Text Placeholder 7">
            <a:extLst>
              <a:ext uri="{FF2B5EF4-FFF2-40B4-BE49-F238E27FC236}">
                <a16:creationId xmlns:a16="http://schemas.microsoft.com/office/drawing/2014/main" id="{98C3B9CF-3DEB-1DB6-592C-EB811F6ED219}"/>
              </a:ext>
            </a:extLst>
          </p:cNvPr>
          <p:cNvSpPr>
            <a:spLocks noGrp="1"/>
          </p:cNvSpPr>
          <p:nvPr>
            <p:ph type="body" sz="quarter" idx="49"/>
          </p:nvPr>
        </p:nvSpPr>
        <p:spPr>
          <a:xfrm>
            <a:off x="8224755" y="5455255"/>
            <a:ext cx="2149936" cy="816353"/>
          </a:xfrm>
        </p:spPr>
        <p:txBody>
          <a:bodyPr>
            <a:noAutofit/>
          </a:bodyPr>
          <a:lstStyle>
            <a:lvl1pPr algn="ctr">
              <a:lnSpc>
                <a:spcPct val="100000"/>
              </a:lnSpc>
              <a:spcBef>
                <a:spcPts val="0"/>
              </a:spcBef>
              <a:defRPr sz="12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16" name="Text Placeholder 6">
            <a:extLst>
              <a:ext uri="{FF2B5EF4-FFF2-40B4-BE49-F238E27FC236}">
                <a16:creationId xmlns:a16="http://schemas.microsoft.com/office/drawing/2014/main" id="{FE18F4F4-1879-89F2-51E9-259761972131}"/>
              </a:ext>
            </a:extLst>
          </p:cNvPr>
          <p:cNvSpPr>
            <a:spLocks noGrp="1"/>
          </p:cNvSpPr>
          <p:nvPr>
            <p:ph type="body" sz="quarter" idx="50" hasCustomPrompt="1"/>
          </p:nvPr>
        </p:nvSpPr>
        <p:spPr>
          <a:xfrm>
            <a:off x="8224755" y="4777652"/>
            <a:ext cx="2149936" cy="643283"/>
          </a:xfrm>
        </p:spPr>
        <p:txBody>
          <a:bodyPr anchor="b">
            <a:noAutofit/>
          </a:bodyPr>
          <a:lstStyle>
            <a:lvl1pPr algn="ctr">
              <a:lnSpc>
                <a:spcPct val="100000"/>
              </a:lnSpc>
              <a:spcBef>
                <a:spcPts val="0"/>
              </a:spcBef>
              <a:defRPr sz="1400" b="1"/>
            </a:lvl1pPr>
          </a:lstStyle>
          <a:p>
            <a:pPr lvl="0"/>
            <a:r>
              <a:rPr lang="en-US" dirty="0"/>
              <a:t>Click to edit master</a:t>
            </a:r>
          </a:p>
        </p:txBody>
      </p:sp>
    </p:spTree>
    <p:extLst>
      <p:ext uri="{BB962C8B-B14F-4D97-AF65-F5344CB8AC3E}">
        <p14:creationId xmlns:p14="http://schemas.microsoft.com/office/powerpoint/2010/main" val="1117215601"/>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07397F2-212D-3A9C-585D-F7362936EAC0}"/>
              </a:ext>
            </a:extLst>
          </p:cNvPr>
          <p:cNvSpPr>
            <a:spLocks noGrp="1"/>
          </p:cNvSpPr>
          <p:nvPr>
            <p:ph type="ftr" sz="quarter" idx="10"/>
          </p:nvPr>
        </p:nvSpPr>
        <p:spPr/>
        <p:txBody>
          <a:bodyPr/>
          <a:lstStyle/>
          <a:p>
            <a:r>
              <a:rPr lang="en-ID"/>
              <a:t>PRINCIPLE OF CRYPTOGRAPHY</a:t>
            </a:r>
            <a:endParaRPr lang="en-ID" dirty="0"/>
          </a:p>
        </p:txBody>
      </p:sp>
      <p:sp>
        <p:nvSpPr>
          <p:cNvPr id="5" name="Title 1">
            <a:extLst>
              <a:ext uri="{FF2B5EF4-FFF2-40B4-BE49-F238E27FC236}">
                <a16:creationId xmlns:a16="http://schemas.microsoft.com/office/drawing/2014/main" id="{C473C5E4-D933-2FBD-3307-9533856ABEEF}"/>
              </a:ext>
            </a:extLst>
          </p:cNvPr>
          <p:cNvSpPr>
            <a:spLocks noGrp="1"/>
          </p:cNvSpPr>
          <p:nvPr>
            <p:ph type="title"/>
          </p:nvPr>
        </p:nvSpPr>
        <p:spPr>
          <a:xfrm>
            <a:off x="599016" y="583764"/>
            <a:ext cx="10490623" cy="960000"/>
          </a:xfrm>
        </p:spPr>
        <p:txBody>
          <a:bodyPr anchor="t">
            <a:noAutofit/>
          </a:bodyPr>
          <a:lstStyle/>
          <a:p>
            <a:r>
              <a:rPr lang="en-US" dirty="0"/>
              <a:t>Click to edit Master title style</a:t>
            </a:r>
            <a:endParaRPr lang="en-UZ" dirty="0"/>
          </a:p>
        </p:txBody>
      </p:sp>
    </p:spTree>
    <p:extLst>
      <p:ext uri="{BB962C8B-B14F-4D97-AF65-F5344CB8AC3E}">
        <p14:creationId xmlns:p14="http://schemas.microsoft.com/office/powerpoint/2010/main" val="28352523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CED2E36-BADF-8412-F354-96F2041DC9D9}"/>
              </a:ext>
            </a:extLst>
          </p:cNvPr>
          <p:cNvSpPr>
            <a:spLocks noGrp="1"/>
          </p:cNvSpPr>
          <p:nvPr>
            <p:ph type="ftr" sz="quarter" idx="10"/>
          </p:nvPr>
        </p:nvSpPr>
        <p:spPr/>
        <p:txBody>
          <a:bodyPr/>
          <a:lstStyle/>
          <a:p>
            <a:r>
              <a:rPr lang="en-ID"/>
              <a:t>PRINCIPLE OF CRYPTOGRAPHY</a:t>
            </a:r>
            <a:endParaRPr lang="en-ID" dirty="0"/>
          </a:p>
        </p:txBody>
      </p:sp>
    </p:spTree>
    <p:extLst>
      <p:ext uri="{BB962C8B-B14F-4D97-AF65-F5344CB8AC3E}">
        <p14:creationId xmlns:p14="http://schemas.microsoft.com/office/powerpoint/2010/main" val="37058900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4635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CEAAC-B829-4773-8853-CB0B63A81B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684EA5-84C6-4A47-94C6-4FCB781A04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54549C-FCDA-4186-9E8E-8C7CD76BBA07}"/>
              </a:ext>
            </a:extLst>
          </p:cNvPr>
          <p:cNvSpPr>
            <a:spLocks noGrp="1"/>
          </p:cNvSpPr>
          <p:nvPr>
            <p:ph type="dt" sz="half" idx="10"/>
          </p:nvPr>
        </p:nvSpPr>
        <p:spPr/>
        <p:txBody>
          <a:bodyPr/>
          <a:lstStyle/>
          <a:p>
            <a:fld id="{31654990-A004-40A9-B8CF-476220C2F10E}" type="datetime3">
              <a:rPr lang="en-US" smtClean="0"/>
              <a:t>7 October 2025</a:t>
            </a:fld>
            <a:endParaRPr lang="en-US"/>
          </a:p>
        </p:txBody>
      </p:sp>
      <p:sp>
        <p:nvSpPr>
          <p:cNvPr id="5" name="Footer Placeholder 4">
            <a:extLst>
              <a:ext uri="{FF2B5EF4-FFF2-40B4-BE49-F238E27FC236}">
                <a16:creationId xmlns:a16="http://schemas.microsoft.com/office/drawing/2014/main" id="{AA139494-D291-46C8-8BD6-97A37B655730}"/>
              </a:ext>
            </a:extLst>
          </p:cNvPr>
          <p:cNvSpPr>
            <a:spLocks noGrp="1"/>
          </p:cNvSpPr>
          <p:nvPr>
            <p:ph type="ftr" sz="quarter" idx="11"/>
          </p:nvPr>
        </p:nvSpPr>
        <p:spPr/>
        <p:txBody>
          <a:bodyPr/>
          <a:lstStyle/>
          <a:p>
            <a:r>
              <a:rPr lang="en-US"/>
              <a:t>Information Security KOU20373</a:t>
            </a:r>
          </a:p>
        </p:txBody>
      </p:sp>
      <p:sp>
        <p:nvSpPr>
          <p:cNvPr id="6" name="Slide Number Placeholder 5">
            <a:extLst>
              <a:ext uri="{FF2B5EF4-FFF2-40B4-BE49-F238E27FC236}">
                <a16:creationId xmlns:a16="http://schemas.microsoft.com/office/drawing/2014/main" id="{7069D336-0193-4E29-BCAA-4DC99426A9CD}"/>
              </a:ext>
            </a:extLst>
          </p:cNvPr>
          <p:cNvSpPr>
            <a:spLocks noGrp="1"/>
          </p:cNvSpPr>
          <p:nvPr>
            <p:ph type="sldNum" sz="quarter" idx="12"/>
          </p:nvPr>
        </p:nvSpPr>
        <p:spPr/>
        <p:txBody>
          <a:bodyPr/>
          <a:lstStyle/>
          <a:p>
            <a:fld id="{00FB42A0-C75B-4EC4-AB4A-D0F038272FD6}" type="slidenum">
              <a:rPr lang="en-US" smtClean="0"/>
              <a:t>‹#›</a:t>
            </a:fld>
            <a:endParaRPr lang="en-US"/>
          </a:p>
        </p:txBody>
      </p:sp>
    </p:spTree>
    <p:extLst>
      <p:ext uri="{BB962C8B-B14F-4D97-AF65-F5344CB8AC3E}">
        <p14:creationId xmlns:p14="http://schemas.microsoft.com/office/powerpoint/2010/main" val="37241285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BAD66-FCBB-4F30-A777-C0AC71AC36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764F9E-DDAF-4D46-9A6C-4BE4982994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A60E7E-B1B6-4979-BECC-2A714CF29D90}"/>
              </a:ext>
            </a:extLst>
          </p:cNvPr>
          <p:cNvSpPr>
            <a:spLocks noGrp="1"/>
          </p:cNvSpPr>
          <p:nvPr>
            <p:ph type="dt" sz="half" idx="10"/>
          </p:nvPr>
        </p:nvSpPr>
        <p:spPr/>
        <p:txBody>
          <a:bodyPr/>
          <a:lstStyle/>
          <a:p>
            <a:fld id="{5618926A-808B-4714-95D2-B4751AB329F5}" type="datetime3">
              <a:rPr lang="en-US" smtClean="0"/>
              <a:t>7 October 2025</a:t>
            </a:fld>
            <a:endParaRPr lang="en-US"/>
          </a:p>
        </p:txBody>
      </p:sp>
      <p:sp>
        <p:nvSpPr>
          <p:cNvPr id="5" name="Footer Placeholder 4">
            <a:extLst>
              <a:ext uri="{FF2B5EF4-FFF2-40B4-BE49-F238E27FC236}">
                <a16:creationId xmlns:a16="http://schemas.microsoft.com/office/drawing/2014/main" id="{59698A38-FF49-4529-BC28-151E94A3E90D}"/>
              </a:ext>
            </a:extLst>
          </p:cNvPr>
          <p:cNvSpPr>
            <a:spLocks noGrp="1"/>
          </p:cNvSpPr>
          <p:nvPr>
            <p:ph type="ftr" sz="quarter" idx="11"/>
          </p:nvPr>
        </p:nvSpPr>
        <p:spPr/>
        <p:txBody>
          <a:bodyPr/>
          <a:lstStyle/>
          <a:p>
            <a:r>
              <a:rPr lang="en-US"/>
              <a:t>Information Security KOU20373</a:t>
            </a:r>
          </a:p>
        </p:txBody>
      </p:sp>
      <p:sp>
        <p:nvSpPr>
          <p:cNvPr id="6" name="Slide Number Placeholder 5">
            <a:extLst>
              <a:ext uri="{FF2B5EF4-FFF2-40B4-BE49-F238E27FC236}">
                <a16:creationId xmlns:a16="http://schemas.microsoft.com/office/drawing/2014/main" id="{A1A7A5A3-34BE-4725-AF7A-903CEEED4EE8}"/>
              </a:ext>
            </a:extLst>
          </p:cNvPr>
          <p:cNvSpPr>
            <a:spLocks noGrp="1"/>
          </p:cNvSpPr>
          <p:nvPr>
            <p:ph type="sldNum" sz="quarter" idx="12"/>
          </p:nvPr>
        </p:nvSpPr>
        <p:spPr/>
        <p:txBody>
          <a:bodyPr/>
          <a:lstStyle/>
          <a:p>
            <a:fld id="{00FB42A0-C75B-4EC4-AB4A-D0F038272FD6}" type="slidenum">
              <a:rPr lang="en-US" smtClean="0"/>
              <a:t>‹#›</a:t>
            </a:fld>
            <a:endParaRPr lang="en-US"/>
          </a:p>
        </p:txBody>
      </p:sp>
    </p:spTree>
    <p:extLst>
      <p:ext uri="{BB962C8B-B14F-4D97-AF65-F5344CB8AC3E}">
        <p14:creationId xmlns:p14="http://schemas.microsoft.com/office/powerpoint/2010/main" val="24293003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CEAAC-B829-4773-8853-CB0B63A81B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684EA5-84C6-4A47-94C6-4FCB781A04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54549C-FCDA-4186-9E8E-8C7CD76BBA07}"/>
              </a:ext>
            </a:extLst>
          </p:cNvPr>
          <p:cNvSpPr>
            <a:spLocks noGrp="1"/>
          </p:cNvSpPr>
          <p:nvPr>
            <p:ph type="dt" sz="half" idx="10"/>
          </p:nvPr>
        </p:nvSpPr>
        <p:spPr/>
        <p:txBody>
          <a:bodyPr/>
          <a:lstStyle/>
          <a:p>
            <a:fld id="{31654990-A004-40A9-B8CF-476220C2F10E}" type="datetime3">
              <a:rPr lang="en-US" smtClean="0"/>
              <a:t>7 October 2025</a:t>
            </a:fld>
            <a:endParaRPr lang="en-US"/>
          </a:p>
        </p:txBody>
      </p:sp>
      <p:sp>
        <p:nvSpPr>
          <p:cNvPr id="5" name="Footer Placeholder 4">
            <a:extLst>
              <a:ext uri="{FF2B5EF4-FFF2-40B4-BE49-F238E27FC236}">
                <a16:creationId xmlns:a16="http://schemas.microsoft.com/office/drawing/2014/main" id="{AA139494-D291-46C8-8BD6-97A37B655730}"/>
              </a:ext>
            </a:extLst>
          </p:cNvPr>
          <p:cNvSpPr>
            <a:spLocks noGrp="1"/>
          </p:cNvSpPr>
          <p:nvPr>
            <p:ph type="ftr" sz="quarter" idx="11"/>
          </p:nvPr>
        </p:nvSpPr>
        <p:spPr/>
        <p:txBody>
          <a:bodyPr/>
          <a:lstStyle/>
          <a:p>
            <a:r>
              <a:rPr lang="en-US"/>
              <a:t>Information Security KOU20373</a:t>
            </a:r>
          </a:p>
        </p:txBody>
      </p:sp>
      <p:sp>
        <p:nvSpPr>
          <p:cNvPr id="6" name="Slide Number Placeholder 5">
            <a:extLst>
              <a:ext uri="{FF2B5EF4-FFF2-40B4-BE49-F238E27FC236}">
                <a16:creationId xmlns:a16="http://schemas.microsoft.com/office/drawing/2014/main" id="{7069D336-0193-4E29-BCAA-4DC99426A9CD}"/>
              </a:ext>
            </a:extLst>
          </p:cNvPr>
          <p:cNvSpPr>
            <a:spLocks noGrp="1"/>
          </p:cNvSpPr>
          <p:nvPr>
            <p:ph type="sldNum" sz="quarter" idx="12"/>
          </p:nvPr>
        </p:nvSpPr>
        <p:spPr/>
        <p:txBody>
          <a:bodyPr/>
          <a:lstStyle/>
          <a:p>
            <a:fld id="{00FB42A0-C75B-4EC4-AB4A-D0F038272FD6}" type="slidenum">
              <a:rPr lang="en-US" smtClean="0"/>
              <a:t>‹#›</a:t>
            </a:fld>
            <a:endParaRPr lang="en-US"/>
          </a:p>
        </p:txBody>
      </p:sp>
    </p:spTree>
    <p:extLst>
      <p:ext uri="{BB962C8B-B14F-4D97-AF65-F5344CB8AC3E}">
        <p14:creationId xmlns:p14="http://schemas.microsoft.com/office/powerpoint/2010/main" val="1555346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DCECA0-B2C7-574E-7714-77E5E4BF7A66}"/>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037983CD-24E2-6F6C-9B36-CC73F1625C42}"/>
              </a:ext>
            </a:extLst>
          </p:cNvPr>
          <p:cNvSpPr>
            <a:spLocks noGrp="1"/>
          </p:cNvSpPr>
          <p:nvPr>
            <p:ph type="ftr" sz="quarter" idx="11"/>
          </p:nvPr>
        </p:nvSpPr>
        <p:spPr/>
        <p:txBody>
          <a:bodyPr/>
          <a:lstStyle/>
          <a:p>
            <a:r>
              <a:rPr lang="en-GB"/>
              <a:t>PRINCIPLE OF CRYPTOGRAPHY</a:t>
            </a:r>
          </a:p>
        </p:txBody>
      </p:sp>
      <p:sp>
        <p:nvSpPr>
          <p:cNvPr id="4" name="Slide Number Placeholder 3">
            <a:extLst>
              <a:ext uri="{FF2B5EF4-FFF2-40B4-BE49-F238E27FC236}">
                <a16:creationId xmlns:a16="http://schemas.microsoft.com/office/drawing/2014/main" id="{8AC17775-C9F5-7C64-B248-56655EEFE5B6}"/>
              </a:ext>
            </a:extLst>
          </p:cNvPr>
          <p:cNvSpPr>
            <a:spLocks noGrp="1"/>
          </p:cNvSpPr>
          <p:nvPr>
            <p:ph type="sldNum" sz="quarter" idx="12"/>
          </p:nvPr>
        </p:nvSpPr>
        <p:spPr/>
        <p:txBody>
          <a:bodyPr/>
          <a:lstStyle/>
          <a:p>
            <a:fld id="{1CAAB43E-222F-4C92-927C-02E2B61225C2}" type="slidenum">
              <a:rPr lang="en-GB" smtClean="0"/>
              <a:t>‹#›</a:t>
            </a:fld>
            <a:endParaRPr lang="en-GB"/>
          </a:p>
        </p:txBody>
      </p:sp>
    </p:spTree>
    <p:extLst>
      <p:ext uri="{BB962C8B-B14F-4D97-AF65-F5344CB8AC3E}">
        <p14:creationId xmlns:p14="http://schemas.microsoft.com/office/powerpoint/2010/main" val="177008909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D7E8D-35ED-421A-A1A0-7B1F48F405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5F4611-E9DE-408E-8846-AE09AB902C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EC449D-BE33-412A-92F5-14E71FFC9EE1}"/>
              </a:ext>
            </a:extLst>
          </p:cNvPr>
          <p:cNvSpPr>
            <a:spLocks noGrp="1"/>
          </p:cNvSpPr>
          <p:nvPr>
            <p:ph type="dt" sz="half" idx="10"/>
          </p:nvPr>
        </p:nvSpPr>
        <p:spPr/>
        <p:txBody>
          <a:bodyPr/>
          <a:lstStyle/>
          <a:p>
            <a:fld id="{D270A16F-3D5F-419D-9AF9-09DA27CC87E2}" type="datetime3">
              <a:rPr lang="en-US" smtClean="0"/>
              <a:t>7 October 2025</a:t>
            </a:fld>
            <a:endParaRPr lang="en-US"/>
          </a:p>
        </p:txBody>
      </p:sp>
      <p:sp>
        <p:nvSpPr>
          <p:cNvPr id="5" name="Footer Placeholder 4">
            <a:extLst>
              <a:ext uri="{FF2B5EF4-FFF2-40B4-BE49-F238E27FC236}">
                <a16:creationId xmlns:a16="http://schemas.microsoft.com/office/drawing/2014/main" id="{A5B852DA-12EC-42EF-B23F-A367F7CF9DFF}"/>
              </a:ext>
            </a:extLst>
          </p:cNvPr>
          <p:cNvSpPr>
            <a:spLocks noGrp="1"/>
          </p:cNvSpPr>
          <p:nvPr>
            <p:ph type="ftr" sz="quarter" idx="11"/>
          </p:nvPr>
        </p:nvSpPr>
        <p:spPr/>
        <p:txBody>
          <a:bodyPr/>
          <a:lstStyle/>
          <a:p>
            <a:r>
              <a:rPr lang="en-US"/>
              <a:t>Information Security KOU20373</a:t>
            </a:r>
          </a:p>
        </p:txBody>
      </p:sp>
      <p:sp>
        <p:nvSpPr>
          <p:cNvPr id="6" name="Slide Number Placeholder 5">
            <a:extLst>
              <a:ext uri="{FF2B5EF4-FFF2-40B4-BE49-F238E27FC236}">
                <a16:creationId xmlns:a16="http://schemas.microsoft.com/office/drawing/2014/main" id="{DAEF17A6-3C03-4BB9-846A-6118ED4D155C}"/>
              </a:ext>
            </a:extLst>
          </p:cNvPr>
          <p:cNvSpPr>
            <a:spLocks noGrp="1"/>
          </p:cNvSpPr>
          <p:nvPr>
            <p:ph type="sldNum" sz="quarter" idx="12"/>
          </p:nvPr>
        </p:nvSpPr>
        <p:spPr/>
        <p:txBody>
          <a:bodyPr/>
          <a:lstStyle/>
          <a:p>
            <a:fld id="{00FB42A0-C75B-4EC4-AB4A-D0F038272FD6}" type="slidenum">
              <a:rPr lang="en-US" smtClean="0"/>
              <a:t>‹#›</a:t>
            </a:fld>
            <a:endParaRPr lang="en-US"/>
          </a:p>
        </p:txBody>
      </p:sp>
    </p:spTree>
    <p:extLst>
      <p:ext uri="{BB962C8B-B14F-4D97-AF65-F5344CB8AC3E}">
        <p14:creationId xmlns:p14="http://schemas.microsoft.com/office/powerpoint/2010/main" val="31383266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32CA3-21BA-449A-BB3E-C73BAD4B3F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FD7CD1-0135-4C95-BB5C-6EC91470E1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7A66A8-BC98-4173-9C50-C25DEFB513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837E4B-3A91-4CC2-919B-4BA344E5A6F7}"/>
              </a:ext>
            </a:extLst>
          </p:cNvPr>
          <p:cNvSpPr>
            <a:spLocks noGrp="1"/>
          </p:cNvSpPr>
          <p:nvPr>
            <p:ph type="dt" sz="half" idx="10"/>
          </p:nvPr>
        </p:nvSpPr>
        <p:spPr/>
        <p:txBody>
          <a:bodyPr/>
          <a:lstStyle/>
          <a:p>
            <a:fld id="{E3362AC9-1737-425A-A19B-45C307D9A0F7}" type="datetime3">
              <a:rPr lang="en-US" smtClean="0"/>
              <a:t>7 October 2025</a:t>
            </a:fld>
            <a:endParaRPr lang="en-US"/>
          </a:p>
        </p:txBody>
      </p:sp>
      <p:sp>
        <p:nvSpPr>
          <p:cNvPr id="6" name="Footer Placeholder 5">
            <a:extLst>
              <a:ext uri="{FF2B5EF4-FFF2-40B4-BE49-F238E27FC236}">
                <a16:creationId xmlns:a16="http://schemas.microsoft.com/office/drawing/2014/main" id="{8E67DC5E-6326-406F-B911-251CA0F8B144}"/>
              </a:ext>
            </a:extLst>
          </p:cNvPr>
          <p:cNvSpPr>
            <a:spLocks noGrp="1"/>
          </p:cNvSpPr>
          <p:nvPr>
            <p:ph type="ftr" sz="quarter" idx="11"/>
          </p:nvPr>
        </p:nvSpPr>
        <p:spPr/>
        <p:txBody>
          <a:bodyPr/>
          <a:lstStyle/>
          <a:p>
            <a:r>
              <a:rPr lang="en-US"/>
              <a:t>Information Security KOU20373</a:t>
            </a:r>
          </a:p>
        </p:txBody>
      </p:sp>
      <p:sp>
        <p:nvSpPr>
          <p:cNvPr id="7" name="Slide Number Placeholder 6">
            <a:extLst>
              <a:ext uri="{FF2B5EF4-FFF2-40B4-BE49-F238E27FC236}">
                <a16:creationId xmlns:a16="http://schemas.microsoft.com/office/drawing/2014/main" id="{6BBB68E6-DD20-4960-AA0E-86BBAA76EF97}"/>
              </a:ext>
            </a:extLst>
          </p:cNvPr>
          <p:cNvSpPr>
            <a:spLocks noGrp="1"/>
          </p:cNvSpPr>
          <p:nvPr>
            <p:ph type="sldNum" sz="quarter" idx="12"/>
          </p:nvPr>
        </p:nvSpPr>
        <p:spPr/>
        <p:txBody>
          <a:bodyPr/>
          <a:lstStyle/>
          <a:p>
            <a:fld id="{00FB42A0-C75B-4EC4-AB4A-D0F038272FD6}" type="slidenum">
              <a:rPr lang="en-US" smtClean="0"/>
              <a:t>‹#›</a:t>
            </a:fld>
            <a:endParaRPr lang="en-US"/>
          </a:p>
        </p:txBody>
      </p:sp>
    </p:spTree>
    <p:extLst>
      <p:ext uri="{BB962C8B-B14F-4D97-AF65-F5344CB8AC3E}">
        <p14:creationId xmlns:p14="http://schemas.microsoft.com/office/powerpoint/2010/main" val="30898363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CDDC4-3893-4753-80E0-7A74AC61AE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C4B4A9-59E1-46CF-8818-B67A2ED846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B11B12-12CE-45FE-B05F-B66BFD5A01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6EC78C-0180-4207-8F67-E68C3C3633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5BAD76-015C-4F3D-8EE5-0D62BC45A8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587AEE-161F-4784-BA41-3C1CB25A44EE}"/>
              </a:ext>
            </a:extLst>
          </p:cNvPr>
          <p:cNvSpPr>
            <a:spLocks noGrp="1"/>
          </p:cNvSpPr>
          <p:nvPr>
            <p:ph type="dt" sz="half" idx="10"/>
          </p:nvPr>
        </p:nvSpPr>
        <p:spPr/>
        <p:txBody>
          <a:bodyPr/>
          <a:lstStyle/>
          <a:p>
            <a:fld id="{575060FA-6766-4E57-B9CE-371AC7F43237}" type="datetime3">
              <a:rPr lang="en-US" smtClean="0"/>
              <a:t>7 October 2025</a:t>
            </a:fld>
            <a:endParaRPr lang="en-US"/>
          </a:p>
        </p:txBody>
      </p:sp>
      <p:sp>
        <p:nvSpPr>
          <p:cNvPr id="8" name="Footer Placeholder 7">
            <a:extLst>
              <a:ext uri="{FF2B5EF4-FFF2-40B4-BE49-F238E27FC236}">
                <a16:creationId xmlns:a16="http://schemas.microsoft.com/office/drawing/2014/main" id="{B32FF4A2-B9CB-4C06-881E-87553F6ED9BC}"/>
              </a:ext>
            </a:extLst>
          </p:cNvPr>
          <p:cNvSpPr>
            <a:spLocks noGrp="1"/>
          </p:cNvSpPr>
          <p:nvPr>
            <p:ph type="ftr" sz="quarter" idx="11"/>
          </p:nvPr>
        </p:nvSpPr>
        <p:spPr/>
        <p:txBody>
          <a:bodyPr/>
          <a:lstStyle/>
          <a:p>
            <a:r>
              <a:rPr lang="en-US"/>
              <a:t>Information Security KOU20373</a:t>
            </a:r>
          </a:p>
        </p:txBody>
      </p:sp>
      <p:sp>
        <p:nvSpPr>
          <p:cNvPr id="9" name="Slide Number Placeholder 8">
            <a:extLst>
              <a:ext uri="{FF2B5EF4-FFF2-40B4-BE49-F238E27FC236}">
                <a16:creationId xmlns:a16="http://schemas.microsoft.com/office/drawing/2014/main" id="{A46EBC85-2872-4B4F-8765-91BE11FB8C6E}"/>
              </a:ext>
            </a:extLst>
          </p:cNvPr>
          <p:cNvSpPr>
            <a:spLocks noGrp="1"/>
          </p:cNvSpPr>
          <p:nvPr>
            <p:ph type="sldNum" sz="quarter" idx="12"/>
          </p:nvPr>
        </p:nvSpPr>
        <p:spPr/>
        <p:txBody>
          <a:bodyPr/>
          <a:lstStyle/>
          <a:p>
            <a:fld id="{00FB42A0-C75B-4EC4-AB4A-D0F038272FD6}" type="slidenum">
              <a:rPr lang="en-US" smtClean="0"/>
              <a:t>‹#›</a:t>
            </a:fld>
            <a:endParaRPr lang="en-US"/>
          </a:p>
        </p:txBody>
      </p:sp>
    </p:spTree>
    <p:extLst>
      <p:ext uri="{BB962C8B-B14F-4D97-AF65-F5344CB8AC3E}">
        <p14:creationId xmlns:p14="http://schemas.microsoft.com/office/powerpoint/2010/main" val="6303600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6DFB9-7AB2-423C-A148-3C256DAD4C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82AD17-669A-4F04-9D98-C114F2E7A9F1}"/>
              </a:ext>
            </a:extLst>
          </p:cNvPr>
          <p:cNvSpPr>
            <a:spLocks noGrp="1"/>
          </p:cNvSpPr>
          <p:nvPr>
            <p:ph type="dt" sz="half" idx="10"/>
          </p:nvPr>
        </p:nvSpPr>
        <p:spPr/>
        <p:txBody>
          <a:bodyPr/>
          <a:lstStyle/>
          <a:p>
            <a:fld id="{833277AF-6027-49D3-A629-DAA1851C98D0}" type="datetime3">
              <a:rPr lang="en-US" smtClean="0"/>
              <a:t>7 October 2025</a:t>
            </a:fld>
            <a:endParaRPr lang="en-US"/>
          </a:p>
        </p:txBody>
      </p:sp>
      <p:sp>
        <p:nvSpPr>
          <p:cNvPr id="4" name="Footer Placeholder 3">
            <a:extLst>
              <a:ext uri="{FF2B5EF4-FFF2-40B4-BE49-F238E27FC236}">
                <a16:creationId xmlns:a16="http://schemas.microsoft.com/office/drawing/2014/main" id="{9B74C7B8-70FD-451E-934E-C30FFB9D2E92}"/>
              </a:ext>
            </a:extLst>
          </p:cNvPr>
          <p:cNvSpPr>
            <a:spLocks noGrp="1"/>
          </p:cNvSpPr>
          <p:nvPr>
            <p:ph type="ftr" sz="quarter" idx="11"/>
          </p:nvPr>
        </p:nvSpPr>
        <p:spPr/>
        <p:txBody>
          <a:bodyPr/>
          <a:lstStyle/>
          <a:p>
            <a:r>
              <a:rPr lang="en-US"/>
              <a:t>Information Security KOU20373</a:t>
            </a:r>
          </a:p>
        </p:txBody>
      </p:sp>
      <p:sp>
        <p:nvSpPr>
          <p:cNvPr id="5" name="Slide Number Placeholder 4">
            <a:extLst>
              <a:ext uri="{FF2B5EF4-FFF2-40B4-BE49-F238E27FC236}">
                <a16:creationId xmlns:a16="http://schemas.microsoft.com/office/drawing/2014/main" id="{9F70ED17-0E47-43B7-B26C-50EB9E379A88}"/>
              </a:ext>
            </a:extLst>
          </p:cNvPr>
          <p:cNvSpPr>
            <a:spLocks noGrp="1"/>
          </p:cNvSpPr>
          <p:nvPr>
            <p:ph type="sldNum" sz="quarter" idx="12"/>
          </p:nvPr>
        </p:nvSpPr>
        <p:spPr/>
        <p:txBody>
          <a:bodyPr/>
          <a:lstStyle/>
          <a:p>
            <a:fld id="{00FB42A0-C75B-4EC4-AB4A-D0F038272FD6}" type="slidenum">
              <a:rPr lang="en-US" smtClean="0"/>
              <a:t>‹#›</a:t>
            </a:fld>
            <a:endParaRPr lang="en-US"/>
          </a:p>
        </p:txBody>
      </p:sp>
    </p:spTree>
    <p:extLst>
      <p:ext uri="{BB962C8B-B14F-4D97-AF65-F5344CB8AC3E}">
        <p14:creationId xmlns:p14="http://schemas.microsoft.com/office/powerpoint/2010/main" val="5286981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AEF8D4-4148-48AF-8949-672F856BF626}"/>
              </a:ext>
            </a:extLst>
          </p:cNvPr>
          <p:cNvSpPr>
            <a:spLocks noGrp="1"/>
          </p:cNvSpPr>
          <p:nvPr>
            <p:ph type="dt" sz="half" idx="10"/>
          </p:nvPr>
        </p:nvSpPr>
        <p:spPr/>
        <p:txBody>
          <a:bodyPr/>
          <a:lstStyle/>
          <a:p>
            <a:fld id="{52788BCD-F955-4996-A75A-5579DB090257}" type="datetime3">
              <a:rPr lang="en-US" smtClean="0"/>
              <a:t>7 October 2025</a:t>
            </a:fld>
            <a:endParaRPr lang="en-US"/>
          </a:p>
        </p:txBody>
      </p:sp>
      <p:sp>
        <p:nvSpPr>
          <p:cNvPr id="3" name="Footer Placeholder 2">
            <a:extLst>
              <a:ext uri="{FF2B5EF4-FFF2-40B4-BE49-F238E27FC236}">
                <a16:creationId xmlns:a16="http://schemas.microsoft.com/office/drawing/2014/main" id="{D798F2B3-0029-4D79-9135-058695FCF074}"/>
              </a:ext>
            </a:extLst>
          </p:cNvPr>
          <p:cNvSpPr>
            <a:spLocks noGrp="1"/>
          </p:cNvSpPr>
          <p:nvPr>
            <p:ph type="ftr" sz="quarter" idx="11"/>
          </p:nvPr>
        </p:nvSpPr>
        <p:spPr/>
        <p:txBody>
          <a:bodyPr/>
          <a:lstStyle/>
          <a:p>
            <a:r>
              <a:rPr lang="en-US"/>
              <a:t>Information Security KOU20373</a:t>
            </a:r>
          </a:p>
        </p:txBody>
      </p:sp>
      <p:sp>
        <p:nvSpPr>
          <p:cNvPr id="4" name="Slide Number Placeholder 3">
            <a:extLst>
              <a:ext uri="{FF2B5EF4-FFF2-40B4-BE49-F238E27FC236}">
                <a16:creationId xmlns:a16="http://schemas.microsoft.com/office/drawing/2014/main" id="{02A94068-FADD-4D37-BA7A-9DB9075A2D8F}"/>
              </a:ext>
            </a:extLst>
          </p:cNvPr>
          <p:cNvSpPr>
            <a:spLocks noGrp="1"/>
          </p:cNvSpPr>
          <p:nvPr>
            <p:ph type="sldNum" sz="quarter" idx="12"/>
          </p:nvPr>
        </p:nvSpPr>
        <p:spPr/>
        <p:txBody>
          <a:bodyPr/>
          <a:lstStyle/>
          <a:p>
            <a:fld id="{00FB42A0-C75B-4EC4-AB4A-D0F038272FD6}" type="slidenum">
              <a:rPr lang="en-US" smtClean="0"/>
              <a:t>‹#›</a:t>
            </a:fld>
            <a:endParaRPr lang="en-US"/>
          </a:p>
        </p:txBody>
      </p:sp>
    </p:spTree>
    <p:extLst>
      <p:ext uri="{BB962C8B-B14F-4D97-AF65-F5344CB8AC3E}">
        <p14:creationId xmlns:p14="http://schemas.microsoft.com/office/powerpoint/2010/main" val="6803027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3B94-A694-47A8-A77A-A4FF11E6CB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5A892A-881E-482A-B97B-3E5258BB81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BE3935-1CBA-48C0-829E-A153B7E612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92B600-82E7-43C4-9AF3-113CCD96BEB1}"/>
              </a:ext>
            </a:extLst>
          </p:cNvPr>
          <p:cNvSpPr>
            <a:spLocks noGrp="1"/>
          </p:cNvSpPr>
          <p:nvPr>
            <p:ph type="dt" sz="half" idx="10"/>
          </p:nvPr>
        </p:nvSpPr>
        <p:spPr/>
        <p:txBody>
          <a:bodyPr/>
          <a:lstStyle/>
          <a:p>
            <a:fld id="{AB23EDFE-4118-401C-BCCC-1E9416CE3377}" type="datetime3">
              <a:rPr lang="en-US" smtClean="0"/>
              <a:t>7 October 2025</a:t>
            </a:fld>
            <a:endParaRPr lang="en-US"/>
          </a:p>
        </p:txBody>
      </p:sp>
      <p:sp>
        <p:nvSpPr>
          <p:cNvPr id="6" name="Footer Placeholder 5">
            <a:extLst>
              <a:ext uri="{FF2B5EF4-FFF2-40B4-BE49-F238E27FC236}">
                <a16:creationId xmlns:a16="http://schemas.microsoft.com/office/drawing/2014/main" id="{824A6F57-C9F7-4715-A2E7-17A58D410741}"/>
              </a:ext>
            </a:extLst>
          </p:cNvPr>
          <p:cNvSpPr>
            <a:spLocks noGrp="1"/>
          </p:cNvSpPr>
          <p:nvPr>
            <p:ph type="ftr" sz="quarter" idx="11"/>
          </p:nvPr>
        </p:nvSpPr>
        <p:spPr/>
        <p:txBody>
          <a:bodyPr/>
          <a:lstStyle/>
          <a:p>
            <a:r>
              <a:rPr lang="en-US"/>
              <a:t>Information Security KOU20373</a:t>
            </a:r>
          </a:p>
        </p:txBody>
      </p:sp>
      <p:sp>
        <p:nvSpPr>
          <p:cNvPr id="7" name="Slide Number Placeholder 6">
            <a:extLst>
              <a:ext uri="{FF2B5EF4-FFF2-40B4-BE49-F238E27FC236}">
                <a16:creationId xmlns:a16="http://schemas.microsoft.com/office/drawing/2014/main" id="{0590881D-1E85-4A6D-A522-3D89A9C7EF33}"/>
              </a:ext>
            </a:extLst>
          </p:cNvPr>
          <p:cNvSpPr>
            <a:spLocks noGrp="1"/>
          </p:cNvSpPr>
          <p:nvPr>
            <p:ph type="sldNum" sz="quarter" idx="12"/>
          </p:nvPr>
        </p:nvSpPr>
        <p:spPr/>
        <p:txBody>
          <a:bodyPr/>
          <a:lstStyle/>
          <a:p>
            <a:fld id="{00FB42A0-C75B-4EC4-AB4A-D0F038272FD6}" type="slidenum">
              <a:rPr lang="en-US" smtClean="0"/>
              <a:t>‹#›</a:t>
            </a:fld>
            <a:endParaRPr lang="en-US"/>
          </a:p>
        </p:txBody>
      </p:sp>
    </p:spTree>
    <p:extLst>
      <p:ext uri="{BB962C8B-B14F-4D97-AF65-F5344CB8AC3E}">
        <p14:creationId xmlns:p14="http://schemas.microsoft.com/office/powerpoint/2010/main" val="243372414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48E86-F787-4F38-A708-3F29551B9C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2D8638-FE02-48A2-ABE5-B6D248B9D6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923994-FC23-4423-958C-B9B1B9CA75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4FB426-4C98-4E7A-BC95-F9C8D365F9F7}"/>
              </a:ext>
            </a:extLst>
          </p:cNvPr>
          <p:cNvSpPr>
            <a:spLocks noGrp="1"/>
          </p:cNvSpPr>
          <p:nvPr>
            <p:ph type="dt" sz="half" idx="10"/>
          </p:nvPr>
        </p:nvSpPr>
        <p:spPr/>
        <p:txBody>
          <a:bodyPr/>
          <a:lstStyle/>
          <a:p>
            <a:fld id="{A9A81948-8E31-44B1-84DB-CF1D5EFE9BF7}" type="datetime3">
              <a:rPr lang="en-US" smtClean="0"/>
              <a:t>7 October 2025</a:t>
            </a:fld>
            <a:endParaRPr lang="en-US"/>
          </a:p>
        </p:txBody>
      </p:sp>
      <p:sp>
        <p:nvSpPr>
          <p:cNvPr id="6" name="Footer Placeholder 5">
            <a:extLst>
              <a:ext uri="{FF2B5EF4-FFF2-40B4-BE49-F238E27FC236}">
                <a16:creationId xmlns:a16="http://schemas.microsoft.com/office/drawing/2014/main" id="{CE9DD6CE-E7EE-44E4-BC85-0FDD190A1798}"/>
              </a:ext>
            </a:extLst>
          </p:cNvPr>
          <p:cNvSpPr>
            <a:spLocks noGrp="1"/>
          </p:cNvSpPr>
          <p:nvPr>
            <p:ph type="ftr" sz="quarter" idx="11"/>
          </p:nvPr>
        </p:nvSpPr>
        <p:spPr/>
        <p:txBody>
          <a:bodyPr/>
          <a:lstStyle/>
          <a:p>
            <a:r>
              <a:rPr lang="en-US"/>
              <a:t>Information Security KOU20373</a:t>
            </a:r>
          </a:p>
        </p:txBody>
      </p:sp>
      <p:sp>
        <p:nvSpPr>
          <p:cNvPr id="7" name="Slide Number Placeholder 6">
            <a:extLst>
              <a:ext uri="{FF2B5EF4-FFF2-40B4-BE49-F238E27FC236}">
                <a16:creationId xmlns:a16="http://schemas.microsoft.com/office/drawing/2014/main" id="{7014B6CC-BD3F-4A4C-981C-ABE614E8AC3A}"/>
              </a:ext>
            </a:extLst>
          </p:cNvPr>
          <p:cNvSpPr>
            <a:spLocks noGrp="1"/>
          </p:cNvSpPr>
          <p:nvPr>
            <p:ph type="sldNum" sz="quarter" idx="12"/>
          </p:nvPr>
        </p:nvSpPr>
        <p:spPr/>
        <p:txBody>
          <a:bodyPr/>
          <a:lstStyle/>
          <a:p>
            <a:fld id="{00FB42A0-C75B-4EC4-AB4A-D0F038272FD6}" type="slidenum">
              <a:rPr lang="en-US" smtClean="0"/>
              <a:t>‹#›</a:t>
            </a:fld>
            <a:endParaRPr lang="en-US"/>
          </a:p>
        </p:txBody>
      </p:sp>
    </p:spTree>
    <p:extLst>
      <p:ext uri="{BB962C8B-B14F-4D97-AF65-F5344CB8AC3E}">
        <p14:creationId xmlns:p14="http://schemas.microsoft.com/office/powerpoint/2010/main" val="28779263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CE6FC-18FF-41CC-9D15-71BFFB8AD5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0D551C-C729-423D-A973-345C3F946C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43E106-637A-4A81-8BD5-70FF95E01F11}"/>
              </a:ext>
            </a:extLst>
          </p:cNvPr>
          <p:cNvSpPr>
            <a:spLocks noGrp="1"/>
          </p:cNvSpPr>
          <p:nvPr>
            <p:ph type="dt" sz="half" idx="10"/>
          </p:nvPr>
        </p:nvSpPr>
        <p:spPr/>
        <p:txBody>
          <a:bodyPr/>
          <a:lstStyle/>
          <a:p>
            <a:fld id="{F2D03AC8-4109-486B-B1DF-7929A6C3B6A2}" type="datetime3">
              <a:rPr lang="en-US" smtClean="0"/>
              <a:t>7 October 2025</a:t>
            </a:fld>
            <a:endParaRPr lang="en-US"/>
          </a:p>
        </p:txBody>
      </p:sp>
      <p:sp>
        <p:nvSpPr>
          <p:cNvPr id="5" name="Footer Placeholder 4">
            <a:extLst>
              <a:ext uri="{FF2B5EF4-FFF2-40B4-BE49-F238E27FC236}">
                <a16:creationId xmlns:a16="http://schemas.microsoft.com/office/drawing/2014/main" id="{CF9F4748-82AE-4B98-8BBD-CB68767D713D}"/>
              </a:ext>
            </a:extLst>
          </p:cNvPr>
          <p:cNvSpPr>
            <a:spLocks noGrp="1"/>
          </p:cNvSpPr>
          <p:nvPr>
            <p:ph type="ftr" sz="quarter" idx="11"/>
          </p:nvPr>
        </p:nvSpPr>
        <p:spPr/>
        <p:txBody>
          <a:bodyPr/>
          <a:lstStyle/>
          <a:p>
            <a:r>
              <a:rPr lang="en-US"/>
              <a:t>Information Security KOU20373</a:t>
            </a:r>
          </a:p>
        </p:txBody>
      </p:sp>
      <p:sp>
        <p:nvSpPr>
          <p:cNvPr id="6" name="Slide Number Placeholder 5">
            <a:extLst>
              <a:ext uri="{FF2B5EF4-FFF2-40B4-BE49-F238E27FC236}">
                <a16:creationId xmlns:a16="http://schemas.microsoft.com/office/drawing/2014/main" id="{21C6F0C4-A15D-4D24-A1FC-ADE0DDA81A64}"/>
              </a:ext>
            </a:extLst>
          </p:cNvPr>
          <p:cNvSpPr>
            <a:spLocks noGrp="1"/>
          </p:cNvSpPr>
          <p:nvPr>
            <p:ph type="sldNum" sz="quarter" idx="12"/>
          </p:nvPr>
        </p:nvSpPr>
        <p:spPr/>
        <p:txBody>
          <a:bodyPr/>
          <a:lstStyle/>
          <a:p>
            <a:fld id="{00FB42A0-C75B-4EC4-AB4A-D0F038272FD6}" type="slidenum">
              <a:rPr lang="en-US" smtClean="0"/>
              <a:t>‹#›</a:t>
            </a:fld>
            <a:endParaRPr lang="en-US"/>
          </a:p>
        </p:txBody>
      </p:sp>
    </p:spTree>
    <p:extLst>
      <p:ext uri="{BB962C8B-B14F-4D97-AF65-F5344CB8AC3E}">
        <p14:creationId xmlns:p14="http://schemas.microsoft.com/office/powerpoint/2010/main" val="33470971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309F4A-78A0-41C7-B0AD-EAFDBAD810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B75E7-021B-40BE-88F9-9DBC2E1DD2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0668EE-9276-4877-8ACC-732385E72FBD}"/>
              </a:ext>
            </a:extLst>
          </p:cNvPr>
          <p:cNvSpPr>
            <a:spLocks noGrp="1"/>
          </p:cNvSpPr>
          <p:nvPr>
            <p:ph type="dt" sz="half" idx="10"/>
          </p:nvPr>
        </p:nvSpPr>
        <p:spPr/>
        <p:txBody>
          <a:bodyPr/>
          <a:lstStyle/>
          <a:p>
            <a:fld id="{BA1C957B-2C07-4905-9CBA-1AEBD9578907}" type="datetime3">
              <a:rPr lang="en-US" smtClean="0"/>
              <a:t>7 October 2025</a:t>
            </a:fld>
            <a:endParaRPr lang="en-US"/>
          </a:p>
        </p:txBody>
      </p:sp>
      <p:sp>
        <p:nvSpPr>
          <p:cNvPr id="5" name="Footer Placeholder 4">
            <a:extLst>
              <a:ext uri="{FF2B5EF4-FFF2-40B4-BE49-F238E27FC236}">
                <a16:creationId xmlns:a16="http://schemas.microsoft.com/office/drawing/2014/main" id="{EFC8CCCA-15AA-42F4-BA49-8FFA0F4078AF}"/>
              </a:ext>
            </a:extLst>
          </p:cNvPr>
          <p:cNvSpPr>
            <a:spLocks noGrp="1"/>
          </p:cNvSpPr>
          <p:nvPr>
            <p:ph type="ftr" sz="quarter" idx="11"/>
          </p:nvPr>
        </p:nvSpPr>
        <p:spPr/>
        <p:txBody>
          <a:bodyPr/>
          <a:lstStyle/>
          <a:p>
            <a:r>
              <a:rPr lang="en-US"/>
              <a:t>Information Security KOU20373</a:t>
            </a:r>
          </a:p>
        </p:txBody>
      </p:sp>
      <p:sp>
        <p:nvSpPr>
          <p:cNvPr id="6" name="Slide Number Placeholder 5">
            <a:extLst>
              <a:ext uri="{FF2B5EF4-FFF2-40B4-BE49-F238E27FC236}">
                <a16:creationId xmlns:a16="http://schemas.microsoft.com/office/drawing/2014/main" id="{4D9E53FC-9D05-4A1B-9A33-F04B93CD13A8}"/>
              </a:ext>
            </a:extLst>
          </p:cNvPr>
          <p:cNvSpPr>
            <a:spLocks noGrp="1"/>
          </p:cNvSpPr>
          <p:nvPr>
            <p:ph type="sldNum" sz="quarter" idx="12"/>
          </p:nvPr>
        </p:nvSpPr>
        <p:spPr/>
        <p:txBody>
          <a:bodyPr/>
          <a:lstStyle/>
          <a:p>
            <a:fld id="{00FB42A0-C75B-4EC4-AB4A-D0F038272FD6}" type="slidenum">
              <a:rPr lang="en-US" smtClean="0"/>
              <a:t>‹#›</a:t>
            </a:fld>
            <a:endParaRPr lang="en-US"/>
          </a:p>
        </p:txBody>
      </p:sp>
    </p:spTree>
    <p:extLst>
      <p:ext uri="{BB962C8B-B14F-4D97-AF65-F5344CB8AC3E}">
        <p14:creationId xmlns:p14="http://schemas.microsoft.com/office/powerpoint/2010/main" val="3634760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EC6C6-3401-E84A-30C1-6234B95A8B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D92A421-3552-E274-3682-9F2244CA8B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F12E2A5-E30E-5A63-B355-46D0D48DA4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56D6CD-1C34-55EC-0AC2-0738D47C39DF}"/>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5F5E7BE2-B189-C7B3-B31D-7F4353742884}"/>
              </a:ext>
            </a:extLst>
          </p:cNvPr>
          <p:cNvSpPr>
            <a:spLocks noGrp="1"/>
          </p:cNvSpPr>
          <p:nvPr>
            <p:ph type="ftr" sz="quarter" idx="11"/>
          </p:nvPr>
        </p:nvSpPr>
        <p:spPr/>
        <p:txBody>
          <a:bodyPr/>
          <a:lstStyle/>
          <a:p>
            <a:r>
              <a:rPr lang="en-GB"/>
              <a:t>PRINCIPLE OF CRYPTOGRAPHY</a:t>
            </a:r>
          </a:p>
        </p:txBody>
      </p:sp>
      <p:sp>
        <p:nvSpPr>
          <p:cNvPr id="7" name="Slide Number Placeholder 6">
            <a:extLst>
              <a:ext uri="{FF2B5EF4-FFF2-40B4-BE49-F238E27FC236}">
                <a16:creationId xmlns:a16="http://schemas.microsoft.com/office/drawing/2014/main" id="{B4D2DC37-76DD-E2D2-77C2-1D4705963AFA}"/>
              </a:ext>
            </a:extLst>
          </p:cNvPr>
          <p:cNvSpPr>
            <a:spLocks noGrp="1"/>
          </p:cNvSpPr>
          <p:nvPr>
            <p:ph type="sldNum" sz="quarter" idx="12"/>
          </p:nvPr>
        </p:nvSpPr>
        <p:spPr/>
        <p:txBody>
          <a:bodyPr/>
          <a:lstStyle/>
          <a:p>
            <a:fld id="{1CAAB43E-222F-4C92-927C-02E2B61225C2}" type="slidenum">
              <a:rPr lang="en-GB" smtClean="0"/>
              <a:t>‹#›</a:t>
            </a:fld>
            <a:endParaRPr lang="en-GB"/>
          </a:p>
        </p:txBody>
      </p:sp>
    </p:spTree>
    <p:extLst>
      <p:ext uri="{BB962C8B-B14F-4D97-AF65-F5344CB8AC3E}">
        <p14:creationId xmlns:p14="http://schemas.microsoft.com/office/powerpoint/2010/main" val="694699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303AE-6857-33E8-77A1-86B6195160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A03EC58-E5F7-4B34-EFAC-F8EB3B7DC7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C85FAE4-B96D-4119-6A5A-11101B39C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454F56-2C9C-3F76-0B72-231C322A36EC}"/>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C6AC6C54-03C8-E78B-95EF-5D17C6CEFA44}"/>
              </a:ext>
            </a:extLst>
          </p:cNvPr>
          <p:cNvSpPr>
            <a:spLocks noGrp="1"/>
          </p:cNvSpPr>
          <p:nvPr>
            <p:ph type="ftr" sz="quarter" idx="11"/>
          </p:nvPr>
        </p:nvSpPr>
        <p:spPr/>
        <p:txBody>
          <a:bodyPr/>
          <a:lstStyle/>
          <a:p>
            <a:r>
              <a:rPr lang="en-GB"/>
              <a:t>PRINCIPLE OF CRYPTOGRAPHY</a:t>
            </a:r>
          </a:p>
        </p:txBody>
      </p:sp>
      <p:sp>
        <p:nvSpPr>
          <p:cNvPr id="7" name="Slide Number Placeholder 6">
            <a:extLst>
              <a:ext uri="{FF2B5EF4-FFF2-40B4-BE49-F238E27FC236}">
                <a16:creationId xmlns:a16="http://schemas.microsoft.com/office/drawing/2014/main" id="{0C984173-7C29-E073-9C31-0E5812144FED}"/>
              </a:ext>
            </a:extLst>
          </p:cNvPr>
          <p:cNvSpPr>
            <a:spLocks noGrp="1"/>
          </p:cNvSpPr>
          <p:nvPr>
            <p:ph type="sldNum" sz="quarter" idx="12"/>
          </p:nvPr>
        </p:nvSpPr>
        <p:spPr/>
        <p:txBody>
          <a:bodyPr/>
          <a:lstStyle/>
          <a:p>
            <a:fld id="{1CAAB43E-222F-4C92-927C-02E2B61225C2}" type="slidenum">
              <a:rPr lang="en-GB" smtClean="0"/>
              <a:t>‹#›</a:t>
            </a:fld>
            <a:endParaRPr lang="en-GB"/>
          </a:p>
        </p:txBody>
      </p:sp>
    </p:spTree>
    <p:extLst>
      <p:ext uri="{BB962C8B-B14F-4D97-AF65-F5344CB8AC3E}">
        <p14:creationId xmlns:p14="http://schemas.microsoft.com/office/powerpoint/2010/main" val="3783721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8" Type="http://schemas.openxmlformats.org/officeDocument/2006/relationships/image" Target="../media/image1.jpeg"/><Relationship Id="rId5" Type="http://schemas.openxmlformats.org/officeDocument/2006/relationships/slideLayout" Target="../slideLayouts/slideLayout16.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theme" Target="../theme/theme2.xml"/><Relationship Id="rId10" Type="http://schemas.openxmlformats.org/officeDocument/2006/relationships/slideLayout" Target="../slideLayouts/slideLayout21.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3.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3469EB-2658-2D7C-382F-BE33355413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4BB820-9479-145B-5DB4-CB8F102D8C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814ABC-4A1A-A8D9-EFCF-9D30D2D069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GB"/>
          </a:p>
        </p:txBody>
      </p:sp>
      <p:sp>
        <p:nvSpPr>
          <p:cNvPr id="5" name="Footer Placeholder 4">
            <a:extLst>
              <a:ext uri="{FF2B5EF4-FFF2-40B4-BE49-F238E27FC236}">
                <a16:creationId xmlns:a16="http://schemas.microsoft.com/office/drawing/2014/main" id="{ABB7B08C-448F-6F20-FE7F-05B62E66FE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a:t>PRINCIPLE OF CRYPTOGRAPHY</a:t>
            </a:r>
          </a:p>
        </p:txBody>
      </p:sp>
      <p:sp>
        <p:nvSpPr>
          <p:cNvPr id="6" name="Slide Number Placeholder 5">
            <a:extLst>
              <a:ext uri="{FF2B5EF4-FFF2-40B4-BE49-F238E27FC236}">
                <a16:creationId xmlns:a16="http://schemas.microsoft.com/office/drawing/2014/main" id="{1CF8D5D2-F21F-CDA0-043A-C0700E9BEB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AAB43E-222F-4C92-927C-02E2B61225C2}" type="slidenum">
              <a:rPr lang="en-GB" smtClean="0"/>
              <a:t>‹#›</a:t>
            </a:fld>
            <a:endParaRPr lang="en-GB"/>
          </a:p>
        </p:txBody>
      </p:sp>
    </p:spTree>
    <p:extLst>
      <p:ext uri="{BB962C8B-B14F-4D97-AF65-F5344CB8AC3E}">
        <p14:creationId xmlns:p14="http://schemas.microsoft.com/office/powerpoint/2010/main" val="2232736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A7B8A4-ABCC-D9A5-163D-95AADEB96E20}"/>
              </a:ext>
            </a:extLst>
          </p:cNvPr>
          <p:cNvSpPr/>
          <p:nvPr userDrawn="1"/>
        </p:nvSpPr>
        <p:spPr>
          <a:xfrm>
            <a:off x="11582400" y="0"/>
            <a:ext cx="609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p>
        </p:txBody>
      </p:sp>
      <p:sp>
        <p:nvSpPr>
          <p:cNvPr id="2" name="Title Placeholder 1"/>
          <p:cNvSpPr>
            <a:spLocks noGrp="1"/>
          </p:cNvSpPr>
          <p:nvPr>
            <p:ph type="title"/>
          </p:nvPr>
        </p:nvSpPr>
        <p:spPr>
          <a:xfrm>
            <a:off x="599017" y="583764"/>
            <a:ext cx="10369550" cy="96000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599017" y="1991065"/>
            <a:ext cx="10369550" cy="4283171"/>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rot="16200000">
            <a:off x="10053420" y="2182593"/>
            <a:ext cx="3667561" cy="469900"/>
          </a:xfrm>
          <a:prstGeom prst="rect">
            <a:avLst/>
          </a:prstGeom>
        </p:spPr>
        <p:txBody>
          <a:bodyPr vert="horz" lIns="91440" tIns="45720" rIns="91440" bIns="45720" rtlCol="0" anchor="ctr">
            <a:noAutofit/>
          </a:bodyPr>
          <a:lstStyle>
            <a:lvl1pPr algn="r">
              <a:defRPr sz="1400" b="1">
                <a:solidFill>
                  <a:srgbClr val="FFFFFF"/>
                </a:solidFill>
              </a:defRPr>
            </a:lvl1pPr>
          </a:lstStyle>
          <a:p>
            <a:r>
              <a:rPr lang="en-ID"/>
              <a:t>PRINCIPLE OF CRYPTOGRAPHY</a:t>
            </a:r>
            <a:endParaRPr lang="en-ID" dirty="0"/>
          </a:p>
        </p:txBody>
      </p:sp>
      <p:grpSp>
        <p:nvGrpSpPr>
          <p:cNvPr id="15" name="Group 14" hidden="1">
            <a:extLst>
              <a:ext uri="{FF2B5EF4-FFF2-40B4-BE49-F238E27FC236}">
                <a16:creationId xmlns:a16="http://schemas.microsoft.com/office/drawing/2014/main" id="{E8A7A7DB-D06A-9E04-647C-935D72423EA4}"/>
              </a:ext>
            </a:extLst>
          </p:cNvPr>
          <p:cNvGrpSpPr/>
          <p:nvPr userDrawn="1"/>
        </p:nvGrpSpPr>
        <p:grpSpPr>
          <a:xfrm>
            <a:off x="0" y="0"/>
            <a:ext cx="12192000" cy="6858000"/>
            <a:chOff x="0" y="0"/>
            <a:chExt cx="12192000" cy="6858000"/>
          </a:xfrm>
        </p:grpSpPr>
        <p:grpSp>
          <p:nvGrpSpPr>
            <p:cNvPr id="13" name="Group 12" hidden="1">
              <a:extLst>
                <a:ext uri="{FF2B5EF4-FFF2-40B4-BE49-F238E27FC236}">
                  <a16:creationId xmlns:a16="http://schemas.microsoft.com/office/drawing/2014/main" id="{E8FFD08A-01F6-92AC-60C1-63A02381F986}"/>
                </a:ext>
              </a:extLst>
            </p:cNvPr>
            <p:cNvGrpSpPr/>
            <p:nvPr userDrawn="1"/>
          </p:nvGrpSpPr>
          <p:grpSpPr>
            <a:xfrm>
              <a:off x="0" y="0"/>
              <a:ext cx="12192000" cy="6858000"/>
              <a:chOff x="0" y="0"/>
              <a:chExt cx="5166360" cy="6858000"/>
            </a:xfrm>
            <a:noFill/>
          </p:grpSpPr>
          <p:sp>
            <p:nvSpPr>
              <p:cNvPr id="4" name="Rectangle 3" hidden="1">
                <a:extLst>
                  <a:ext uri="{FF2B5EF4-FFF2-40B4-BE49-F238E27FC236}">
                    <a16:creationId xmlns:a16="http://schemas.microsoft.com/office/drawing/2014/main" id="{5F55D3C7-0B49-9E34-8A27-779EE266DA3C}"/>
                  </a:ext>
                </a:extLst>
              </p:cNvPr>
              <p:cNvSpPr/>
              <p:nvPr userDrawn="1"/>
            </p:nvSpPr>
            <p:spPr>
              <a:xfrm>
                <a:off x="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7" hidden="1">
                <a:extLst>
                  <a:ext uri="{FF2B5EF4-FFF2-40B4-BE49-F238E27FC236}">
                    <a16:creationId xmlns:a16="http://schemas.microsoft.com/office/drawing/2014/main" id="{BF486BE4-FC86-7A17-A4A6-656B465283F0}"/>
                  </a:ext>
                </a:extLst>
              </p:cNvPr>
              <p:cNvSpPr/>
              <p:nvPr userDrawn="1"/>
            </p:nvSpPr>
            <p:spPr>
              <a:xfrm>
                <a:off x="86106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hidden="1">
                <a:extLst>
                  <a:ext uri="{FF2B5EF4-FFF2-40B4-BE49-F238E27FC236}">
                    <a16:creationId xmlns:a16="http://schemas.microsoft.com/office/drawing/2014/main" id="{7E4F38FF-D653-05CD-A6EA-59CB41CAF1CD}"/>
                  </a:ext>
                </a:extLst>
              </p:cNvPr>
              <p:cNvSpPr/>
              <p:nvPr userDrawn="1"/>
            </p:nvSpPr>
            <p:spPr>
              <a:xfrm>
                <a:off x="172212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hidden="1">
                <a:extLst>
                  <a:ext uri="{FF2B5EF4-FFF2-40B4-BE49-F238E27FC236}">
                    <a16:creationId xmlns:a16="http://schemas.microsoft.com/office/drawing/2014/main" id="{9D4D2104-6519-B24C-0E03-5652129DD200}"/>
                  </a:ext>
                </a:extLst>
              </p:cNvPr>
              <p:cNvSpPr/>
              <p:nvPr userDrawn="1"/>
            </p:nvSpPr>
            <p:spPr>
              <a:xfrm>
                <a:off x="258318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hidden="1">
                <a:extLst>
                  <a:ext uri="{FF2B5EF4-FFF2-40B4-BE49-F238E27FC236}">
                    <a16:creationId xmlns:a16="http://schemas.microsoft.com/office/drawing/2014/main" id="{8C9E0EEF-D486-3DC7-11E1-5C30690FF785}"/>
                  </a:ext>
                </a:extLst>
              </p:cNvPr>
              <p:cNvSpPr/>
              <p:nvPr userDrawn="1"/>
            </p:nvSpPr>
            <p:spPr>
              <a:xfrm>
                <a:off x="344424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hidden="1">
                <a:extLst>
                  <a:ext uri="{FF2B5EF4-FFF2-40B4-BE49-F238E27FC236}">
                    <a16:creationId xmlns:a16="http://schemas.microsoft.com/office/drawing/2014/main" id="{725EB44B-C31D-7964-2966-5A8C1E79BEAD}"/>
                  </a:ext>
                </a:extLst>
              </p:cNvPr>
              <p:cNvSpPr/>
              <p:nvPr userDrawn="1"/>
            </p:nvSpPr>
            <p:spPr>
              <a:xfrm>
                <a:off x="430530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Frame 13" hidden="1">
              <a:extLst>
                <a:ext uri="{FF2B5EF4-FFF2-40B4-BE49-F238E27FC236}">
                  <a16:creationId xmlns:a16="http://schemas.microsoft.com/office/drawing/2014/main" id="{27D769FA-83D3-DE86-7B15-B224F27C25A4}"/>
                </a:ext>
              </a:extLst>
            </p:cNvPr>
            <p:cNvSpPr/>
            <p:nvPr userDrawn="1"/>
          </p:nvSpPr>
          <p:spPr>
            <a:xfrm>
              <a:off x="0" y="0"/>
              <a:ext cx="12192000" cy="6858000"/>
            </a:xfrm>
            <a:prstGeom prst="frame">
              <a:avLst>
                <a:gd name="adj1" fmla="val 861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16" name="Rectangle 15" hidden="1">
            <a:extLst>
              <a:ext uri="{FF2B5EF4-FFF2-40B4-BE49-F238E27FC236}">
                <a16:creationId xmlns:a16="http://schemas.microsoft.com/office/drawing/2014/main" id="{1964F525-AC6D-6C87-37E3-71EC390023C9}"/>
              </a:ext>
            </a:extLst>
          </p:cNvPr>
          <p:cNvSpPr/>
          <p:nvPr userDrawn="1"/>
        </p:nvSpPr>
        <p:spPr>
          <a:xfrm>
            <a:off x="11089640" y="-1057275"/>
            <a:ext cx="365760" cy="914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68E88FD4-43FA-F80D-DA99-3B57A0B99735}"/>
              </a:ext>
            </a:extLst>
          </p:cNvPr>
          <p:cNvPicPr>
            <a:picLocks noChangeAspect="1"/>
          </p:cNvPicPr>
          <p:nvPr userDrawn="1"/>
        </p:nvPicPr>
        <p:blipFill>
          <a:blip r:embed="rId58">
            <a:extLst>
              <a:ext uri="{28A0092B-C50C-407E-A947-70E740481C1C}">
                <a14:useLocalDpi xmlns:a14="http://schemas.microsoft.com/office/drawing/2010/main" val="0"/>
              </a:ext>
            </a:extLst>
          </a:blip>
          <a:stretch>
            <a:fillRect/>
          </a:stretch>
        </p:blipFill>
        <p:spPr>
          <a:xfrm>
            <a:off x="8870201" y="6377199"/>
            <a:ext cx="2543175" cy="457200"/>
          </a:xfrm>
          <a:prstGeom prst="rect">
            <a:avLst/>
          </a:prstGeom>
        </p:spPr>
      </p:pic>
    </p:spTree>
    <p:extLst>
      <p:ext uri="{BB962C8B-B14F-4D97-AF65-F5344CB8AC3E}">
        <p14:creationId xmlns:p14="http://schemas.microsoft.com/office/powerpoint/2010/main" val="4143850075"/>
      </p:ext>
    </p:extLst>
  </p:cSld>
  <p:clrMap bg1="lt1" tx1="dk1" bg2="lt2" tx2="dk2" accent1="accent1" accent2="accent2" accent3="accent3" accent4="accent4" accent5="accent5" accent6="accent6" hlink="hlink" folHlink="folHlink"/>
  <p:sldLayoutIdLst>
    <p:sldLayoutId id="2147483721" r:id="rId1"/>
    <p:sldLayoutId id="2147483677" r:id="rId2"/>
    <p:sldLayoutId id="2147483724" r:id="rId3"/>
    <p:sldLayoutId id="2147483700" r:id="rId4"/>
    <p:sldLayoutId id="2147483722" r:id="rId5"/>
    <p:sldLayoutId id="2147483723" r:id="rId6"/>
    <p:sldLayoutId id="2147483702" r:id="rId7"/>
    <p:sldLayoutId id="2147483720" r:id="rId8"/>
    <p:sldLayoutId id="2147483707" r:id="rId9"/>
    <p:sldLayoutId id="2147483725" r:id="rId10"/>
    <p:sldLayoutId id="2147483726" r:id="rId11"/>
    <p:sldLayoutId id="2147483714" r:id="rId12"/>
    <p:sldLayoutId id="2147483715" r:id="rId13"/>
    <p:sldLayoutId id="2147483713" r:id="rId14"/>
    <p:sldLayoutId id="2147483727" r:id="rId15"/>
    <p:sldLayoutId id="2147483728" r:id="rId16"/>
    <p:sldLayoutId id="2147483735" r:id="rId17"/>
    <p:sldLayoutId id="2147483730" r:id="rId18"/>
    <p:sldLayoutId id="2147483732" r:id="rId19"/>
    <p:sldLayoutId id="2147483731" r:id="rId20"/>
    <p:sldLayoutId id="2147483729" r:id="rId21"/>
    <p:sldLayoutId id="2147483734" r:id="rId22"/>
    <p:sldLayoutId id="2147483733" r:id="rId23"/>
    <p:sldLayoutId id="2147483736" r:id="rId24"/>
    <p:sldLayoutId id="2147483701" r:id="rId25"/>
    <p:sldLayoutId id="2147483679" r:id="rId26"/>
    <p:sldLayoutId id="2147483681" r:id="rId27"/>
    <p:sldLayoutId id="2147483682" r:id="rId28"/>
    <p:sldLayoutId id="2147483683" r:id="rId29"/>
    <p:sldLayoutId id="2147483684" r:id="rId30"/>
    <p:sldLayoutId id="2147483685" r:id="rId31"/>
    <p:sldLayoutId id="2147483686" r:id="rId32"/>
    <p:sldLayoutId id="2147483687" r:id="rId33"/>
    <p:sldLayoutId id="2147483688" r:id="rId34"/>
    <p:sldLayoutId id="2147483689" r:id="rId35"/>
    <p:sldLayoutId id="2147483737" r:id="rId36"/>
    <p:sldLayoutId id="2147483710" r:id="rId37"/>
    <p:sldLayoutId id="2147483738" r:id="rId38"/>
    <p:sldLayoutId id="2147483693" r:id="rId39"/>
    <p:sldLayoutId id="2147483697" r:id="rId40"/>
    <p:sldLayoutId id="2147483698" r:id="rId41"/>
    <p:sldLayoutId id="2147483699" r:id="rId42"/>
    <p:sldLayoutId id="2147483711" r:id="rId43"/>
    <p:sldLayoutId id="2147483712" r:id="rId44"/>
    <p:sldLayoutId id="2147483694" r:id="rId45"/>
    <p:sldLayoutId id="2147483704" r:id="rId46"/>
    <p:sldLayoutId id="2147483705" r:id="rId47"/>
    <p:sldLayoutId id="2147483706" r:id="rId48"/>
    <p:sldLayoutId id="2147483716" r:id="rId49"/>
    <p:sldLayoutId id="2147483717" r:id="rId50"/>
    <p:sldLayoutId id="2147483718" r:id="rId51"/>
    <p:sldLayoutId id="2147483719" r:id="rId52"/>
    <p:sldLayoutId id="2147483703" r:id="rId53"/>
    <p:sldLayoutId id="2147483695" r:id="rId54"/>
    <p:sldLayoutId id="2147483739" r:id="rId55"/>
    <p:sldLayoutId id="2147483740" r:id="rId56"/>
  </p:sldLayoutIdLst>
  <p:hf hdr="0"/>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46" rtl="0" eaLnBrk="1" latinLnBrk="0" hangingPunct="1">
        <a:lnSpc>
          <a:spcPct val="130000"/>
        </a:lnSpc>
        <a:spcBef>
          <a:spcPts val="1000"/>
        </a:spcBef>
        <a:buFont typeface="Arial" panose="020B0604020202020204" pitchFamily="34" charset="0"/>
        <a:buNone/>
        <a:defRPr sz="1200" kern="1200">
          <a:solidFill>
            <a:schemeClr val="tx1">
              <a:lumMod val="85000"/>
              <a:lumOff val="15000"/>
            </a:schemeClr>
          </a:solidFill>
          <a:latin typeface="+mn-lt"/>
          <a:ea typeface="+mn-ea"/>
          <a:cs typeface="+mn-cs"/>
        </a:defRPr>
      </a:lvl1pPr>
      <a:lvl2pPr marL="457223" indent="0" algn="l" defTabSz="914446" rtl="0" eaLnBrk="1" latinLnBrk="0" hangingPunct="1">
        <a:lnSpc>
          <a:spcPct val="130000"/>
        </a:lnSpc>
        <a:spcBef>
          <a:spcPts val="500"/>
        </a:spcBef>
        <a:buFont typeface="Arial" panose="020B0604020202020204" pitchFamily="34" charset="0"/>
        <a:buNone/>
        <a:defRPr sz="933" kern="1200">
          <a:solidFill>
            <a:schemeClr val="tx1">
              <a:lumMod val="85000"/>
              <a:lumOff val="15000"/>
            </a:schemeClr>
          </a:solidFill>
          <a:latin typeface="+mn-lt"/>
          <a:ea typeface="+mn-ea"/>
          <a:cs typeface="+mn-cs"/>
        </a:defRPr>
      </a:lvl2pPr>
      <a:lvl3pPr marL="914446" indent="0" algn="l" defTabSz="914446" rtl="0" eaLnBrk="1" latinLnBrk="0" hangingPunct="1">
        <a:lnSpc>
          <a:spcPct val="130000"/>
        </a:lnSpc>
        <a:spcBef>
          <a:spcPts val="500"/>
        </a:spcBef>
        <a:buFont typeface="Arial" panose="020B0604020202020204" pitchFamily="34" charset="0"/>
        <a:buNone/>
        <a:defRPr sz="800" kern="1200">
          <a:solidFill>
            <a:schemeClr val="tx1">
              <a:lumMod val="85000"/>
              <a:lumOff val="15000"/>
            </a:schemeClr>
          </a:solidFill>
          <a:latin typeface="+mn-lt"/>
          <a:ea typeface="+mn-ea"/>
          <a:cs typeface="+mn-cs"/>
        </a:defRPr>
      </a:lvl3pPr>
      <a:lvl4pPr marL="1371669" indent="0" algn="l" defTabSz="914446" rtl="0" eaLnBrk="1" latinLnBrk="0" hangingPunct="1">
        <a:lnSpc>
          <a:spcPct val="130000"/>
        </a:lnSpc>
        <a:spcBef>
          <a:spcPts val="500"/>
        </a:spcBef>
        <a:buFont typeface="Arial" panose="020B0604020202020204" pitchFamily="34" charset="0"/>
        <a:buNone/>
        <a:defRPr sz="733" kern="1200">
          <a:solidFill>
            <a:schemeClr val="tx1">
              <a:lumMod val="85000"/>
              <a:lumOff val="15000"/>
            </a:schemeClr>
          </a:solidFill>
          <a:latin typeface="+mn-lt"/>
          <a:ea typeface="+mn-ea"/>
          <a:cs typeface="+mn-cs"/>
        </a:defRPr>
      </a:lvl4pPr>
      <a:lvl5pPr marL="1828891" indent="0" algn="l" defTabSz="914446" rtl="0" eaLnBrk="1" latinLnBrk="0" hangingPunct="1">
        <a:lnSpc>
          <a:spcPct val="130000"/>
        </a:lnSpc>
        <a:spcBef>
          <a:spcPts val="500"/>
        </a:spcBef>
        <a:buFont typeface="Arial" panose="020B0604020202020204" pitchFamily="34" charset="0"/>
        <a:buNone/>
        <a:defRPr sz="733" kern="1200">
          <a:solidFill>
            <a:schemeClr val="tx1">
              <a:lumMod val="85000"/>
              <a:lumOff val="15000"/>
            </a:schemeClr>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0" userDrawn="1">
          <p15:clr>
            <a:srgbClr val="F26B43"/>
          </p15:clr>
        </p15:guide>
        <p15:guide id="2" orient="horz" pos="2160" userDrawn="1">
          <p15:clr>
            <a:srgbClr val="F26B43"/>
          </p15:clr>
        </p15:guide>
        <p15:guide id="3" pos="10364">
          <p15:clr>
            <a:srgbClr val="F26B43"/>
          </p15:clr>
        </p15:guide>
        <p15:guide id="4" pos="3840" userDrawn="1">
          <p15:clr>
            <a:srgbClr val="F26B43"/>
          </p15:clr>
        </p15:guide>
        <p15:guide id="5" pos="1277" userDrawn="1">
          <p15:clr>
            <a:srgbClr val="F26B43"/>
          </p15:clr>
        </p15:guide>
        <p15:guide id="6" pos="5110" userDrawn="1">
          <p15:clr>
            <a:srgbClr val="F26B43"/>
          </p15:clr>
        </p15:guide>
        <p15:guide id="7" pos="6403" userDrawn="1">
          <p15:clr>
            <a:srgbClr val="F26B43"/>
          </p15:clr>
        </p15:guide>
        <p15:guide id="8" pos="370" userDrawn="1">
          <p15:clr>
            <a:srgbClr val="F26B43"/>
          </p15:clr>
        </p15:guide>
        <p15:guide id="9" pos="7287" userDrawn="1">
          <p15:clr>
            <a:srgbClr val="F26B43"/>
          </p15:clr>
        </p15:guide>
        <p15:guide id="10" orient="horz" pos="368" userDrawn="1">
          <p15:clr>
            <a:srgbClr val="F26B43"/>
          </p15:clr>
        </p15:guide>
        <p15:guide id="11" orient="horz" pos="3952" userDrawn="1">
          <p15:clr>
            <a:srgbClr val="F26B43"/>
          </p15:clr>
        </p15:guide>
        <p15:guide id="12" pos="7219" userDrawn="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C72F4D-D8CF-4BDA-B410-1A4199BCF6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52DF6E-42CB-42EA-B4C3-DB80E0330C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C46A35-5C19-441C-8FA5-9CECE8F7CC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02D11B-5686-4799-8193-4B1E16D75EE1}" type="datetime3">
              <a:rPr lang="en-US" smtClean="0"/>
              <a:t>7 October 2025</a:t>
            </a:fld>
            <a:endParaRPr lang="en-US"/>
          </a:p>
        </p:txBody>
      </p:sp>
      <p:sp>
        <p:nvSpPr>
          <p:cNvPr id="5" name="Footer Placeholder 4">
            <a:extLst>
              <a:ext uri="{FF2B5EF4-FFF2-40B4-BE49-F238E27FC236}">
                <a16:creationId xmlns:a16="http://schemas.microsoft.com/office/drawing/2014/main" id="{F7CCC7A9-C7A9-4765-BFBB-3B2E04AA75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Information Security KOU20373</a:t>
            </a:r>
          </a:p>
        </p:txBody>
      </p:sp>
      <p:sp>
        <p:nvSpPr>
          <p:cNvPr id="6" name="Slide Number Placeholder 5">
            <a:extLst>
              <a:ext uri="{FF2B5EF4-FFF2-40B4-BE49-F238E27FC236}">
                <a16:creationId xmlns:a16="http://schemas.microsoft.com/office/drawing/2014/main" id="{C88FDB0F-127C-477F-AD1F-FA80B5F21E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FB42A0-C75B-4EC4-AB4A-D0F038272FD6}" type="slidenum">
              <a:rPr lang="en-US" smtClean="0"/>
              <a:t>‹#›</a:t>
            </a:fld>
            <a:endParaRPr lang="en-US"/>
          </a:p>
        </p:txBody>
      </p:sp>
    </p:spTree>
    <p:extLst>
      <p:ext uri="{BB962C8B-B14F-4D97-AF65-F5344CB8AC3E}">
        <p14:creationId xmlns:p14="http://schemas.microsoft.com/office/powerpoint/2010/main" val="65459612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saman.mirza@tiu.edu.iq" TargetMode="External"/><Relationship Id="rId1" Type="http://schemas.openxmlformats.org/officeDocument/2006/relationships/slideLayout" Target="../slideLayouts/slideLayout17.xml"/><Relationship Id="rId5" Type="http://schemas.openxmlformats.org/officeDocument/2006/relationships/hyperlink" Target="https://creativecommons.org/licenses/by-sa/3.0/" TargetMode="External"/><Relationship Id="rId4" Type="http://schemas.openxmlformats.org/officeDocument/2006/relationships/hyperlink" Target="https://uspeakgreek.com/tag/kryptos/"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C828951-1982-1219-84FA-66B3CB2534DC}"/>
              </a:ext>
            </a:extLst>
          </p:cNvPr>
          <p:cNvSpPr>
            <a:spLocks noGrp="1"/>
          </p:cNvSpPr>
          <p:nvPr>
            <p:ph type="ftr" sz="quarter" idx="11"/>
          </p:nvPr>
        </p:nvSpPr>
        <p:spPr>
          <a:xfrm rot="16200000">
            <a:off x="9829799" y="3246438"/>
            <a:ext cx="4114800" cy="365125"/>
          </a:xfrm>
        </p:spPr>
        <p:txBody>
          <a:bodyPr anchor="ctr">
            <a:normAutofit/>
          </a:bodyPr>
          <a:lstStyle/>
          <a:p>
            <a:pPr>
              <a:spcAft>
                <a:spcPts val="600"/>
              </a:spcAft>
            </a:pPr>
            <a:r>
              <a:rPr lang="en-ID"/>
              <a:t>PRINCIPLE OF CRYPTOGRAPHY</a:t>
            </a:r>
          </a:p>
        </p:txBody>
      </p:sp>
      <p:sp>
        <p:nvSpPr>
          <p:cNvPr id="4" name="Text Placeholder 3">
            <a:extLst>
              <a:ext uri="{FF2B5EF4-FFF2-40B4-BE49-F238E27FC236}">
                <a16:creationId xmlns:a16="http://schemas.microsoft.com/office/drawing/2014/main" id="{BDDF9D49-E002-4B13-E32D-1E52FFA4EA32}"/>
              </a:ext>
            </a:extLst>
          </p:cNvPr>
          <p:cNvSpPr>
            <a:spLocks noGrp="1"/>
          </p:cNvSpPr>
          <p:nvPr>
            <p:ph type="body" sz="quarter" idx="12"/>
          </p:nvPr>
        </p:nvSpPr>
        <p:spPr>
          <a:xfrm>
            <a:off x="587065" y="4389136"/>
            <a:ext cx="5508936" cy="777218"/>
          </a:xfrm>
        </p:spPr>
        <p:txBody>
          <a:bodyPr anchor="t">
            <a:normAutofit/>
          </a:bodyPr>
          <a:lstStyle/>
          <a:p>
            <a:pPr>
              <a:spcAft>
                <a:spcPts val="600"/>
              </a:spcAft>
            </a:pPr>
            <a:r>
              <a:rPr lang="en-US" dirty="0"/>
              <a:t>NAME: Assistant Prof. Dr. Saman Mirza </a:t>
            </a:r>
            <a:r>
              <a:rPr lang="en-US" dirty="0" err="1"/>
              <a:t>Abdualalh</a:t>
            </a:r>
            <a:r>
              <a:rPr lang="en-US" dirty="0"/>
              <a:t>
</a:t>
            </a:r>
            <a:r>
              <a:rPr lang="en-US" i="1" dirty="0" err="1">
                <a:hlinkClick r:id="rId2">
                  <a:extLst>
                    <a:ext uri="{A12FA001-AC4F-418D-AE19-62706E023703}">
                      <ahyp:hlinkClr xmlns:ahyp="http://schemas.microsoft.com/office/drawing/2018/hyperlinkcolor" val="tx"/>
                    </a:ext>
                  </a:extLst>
                </a:hlinkClick>
              </a:rPr>
              <a:t>saman.mirza@tiu.edu.iq</a:t>
            </a:r>
            <a:r>
              <a:rPr lang="en-US" i="1" dirty="0"/>
              <a:t> </a:t>
            </a:r>
          </a:p>
        </p:txBody>
      </p:sp>
      <p:sp>
        <p:nvSpPr>
          <p:cNvPr id="2" name="Title 1">
            <a:extLst>
              <a:ext uri="{FF2B5EF4-FFF2-40B4-BE49-F238E27FC236}">
                <a16:creationId xmlns:a16="http://schemas.microsoft.com/office/drawing/2014/main" id="{3DD6BBBD-0F3C-53BD-A2D6-BE013B09CC27}"/>
              </a:ext>
            </a:extLst>
          </p:cNvPr>
          <p:cNvSpPr>
            <a:spLocks noGrp="1"/>
          </p:cNvSpPr>
          <p:nvPr>
            <p:ph type="ctrTitle"/>
          </p:nvPr>
        </p:nvSpPr>
        <p:spPr>
          <a:xfrm>
            <a:off x="587065" y="1249683"/>
            <a:ext cx="5508936" cy="2784735"/>
          </a:xfrm>
        </p:spPr>
        <p:txBody>
          <a:bodyPr anchor="b">
            <a:normAutofit/>
          </a:bodyPr>
          <a:lstStyle/>
          <a:p>
            <a:r>
              <a:rPr lang="en-US"/>
              <a:t>PRINCIPLE OF CRYPTOGRAPHY</a:t>
            </a:r>
          </a:p>
        </p:txBody>
      </p:sp>
      <p:pic>
        <p:nvPicPr>
          <p:cNvPr id="6" name="Picture Placeholder 5" descr="A digital image of a padlock&#10;&#10;AI-generated content may be incorrect.">
            <a:extLst>
              <a:ext uri="{FF2B5EF4-FFF2-40B4-BE49-F238E27FC236}">
                <a16:creationId xmlns:a16="http://schemas.microsoft.com/office/drawing/2014/main" id="{CC2784B6-1306-7BA5-7A92-EDD14FF0C1F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0466" r="11186"/>
          <a:stretch>
            <a:fillRect/>
          </a:stretch>
        </p:blipFill>
        <p:spPr>
          <a:xfrm>
            <a:off x="6603206" y="584201"/>
            <a:ext cx="4457700" cy="5689599"/>
          </a:xfrm>
          <a:noFill/>
        </p:spPr>
      </p:pic>
      <p:sp>
        <p:nvSpPr>
          <p:cNvPr id="7" name="TextBox 6">
            <a:extLst>
              <a:ext uri="{FF2B5EF4-FFF2-40B4-BE49-F238E27FC236}">
                <a16:creationId xmlns:a16="http://schemas.microsoft.com/office/drawing/2014/main" id="{F2A8103A-4A99-EAB0-B462-CD729F839CFB}"/>
              </a:ext>
            </a:extLst>
          </p:cNvPr>
          <p:cNvSpPr txBox="1"/>
          <p:nvPr/>
        </p:nvSpPr>
        <p:spPr>
          <a:xfrm>
            <a:off x="8753864" y="6073745"/>
            <a:ext cx="230704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s://uspeakgreek.com/tag/kryptos/">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812389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31FE37A-A120-43FE-B84A-31F6E7B20850}"/>
              </a:ext>
            </a:extLst>
          </p:cNvPr>
          <p:cNvSpPr>
            <a:spLocks noGrp="1"/>
          </p:cNvSpPr>
          <p:nvPr>
            <p:ph type="title"/>
          </p:nvPr>
        </p:nvSpPr>
        <p:spPr>
          <a:xfrm>
            <a:off x="1137034" y="609597"/>
            <a:ext cx="9392421" cy="1330841"/>
          </a:xfrm>
        </p:spPr>
        <p:txBody>
          <a:bodyPr>
            <a:normAutofit/>
          </a:bodyPr>
          <a:lstStyle/>
          <a:p>
            <a:r>
              <a:rPr lang="en-US"/>
              <a:t>Security Objectives </a:t>
            </a:r>
            <a:endParaRPr lang="en-US" dirty="0"/>
          </a:p>
        </p:txBody>
      </p:sp>
      <p:sp>
        <p:nvSpPr>
          <p:cNvPr id="3" name="Content Placeholder 2">
            <a:extLst>
              <a:ext uri="{FF2B5EF4-FFF2-40B4-BE49-F238E27FC236}">
                <a16:creationId xmlns:a16="http://schemas.microsoft.com/office/drawing/2014/main" id="{BC4E7FC2-3E39-4B80-992F-15B3FD6E5230}"/>
              </a:ext>
            </a:extLst>
          </p:cNvPr>
          <p:cNvSpPr>
            <a:spLocks noGrp="1"/>
          </p:cNvSpPr>
          <p:nvPr>
            <p:ph idx="1"/>
          </p:nvPr>
        </p:nvSpPr>
        <p:spPr>
          <a:xfrm>
            <a:off x="512956" y="2198362"/>
            <a:ext cx="5583044" cy="3917773"/>
          </a:xfrm>
        </p:spPr>
        <p:txBody>
          <a:bodyPr>
            <a:normAutofit/>
          </a:bodyPr>
          <a:lstStyle/>
          <a:p>
            <a:r>
              <a:rPr lang="en-US" sz="2400" dirty="0"/>
              <a:t>The cybersecurity definition introduces three key objectives that are at the heart of information and network security:</a:t>
            </a:r>
          </a:p>
          <a:p>
            <a:endParaRPr lang="en-US" sz="2400" dirty="0"/>
          </a:p>
          <a:p>
            <a:pPr lvl="1"/>
            <a:r>
              <a:rPr lang="en-US" b="1" dirty="0"/>
              <a:t>C</a:t>
            </a:r>
            <a:r>
              <a:rPr lang="en-US" dirty="0"/>
              <a:t>onfidentiality.</a:t>
            </a:r>
          </a:p>
          <a:p>
            <a:pPr lvl="1"/>
            <a:r>
              <a:rPr lang="en-US" b="1" dirty="0"/>
              <a:t>I</a:t>
            </a:r>
            <a:r>
              <a:rPr lang="en-US" dirty="0"/>
              <a:t>ntegrity.</a:t>
            </a:r>
          </a:p>
          <a:p>
            <a:pPr lvl="1"/>
            <a:r>
              <a:rPr lang="en-US" b="1" dirty="0"/>
              <a:t>A</a:t>
            </a:r>
            <a:r>
              <a:rPr lang="en-US" dirty="0"/>
              <a:t>vailability </a:t>
            </a:r>
          </a:p>
          <a:p>
            <a:pPr lvl="1"/>
            <a:endParaRPr lang="en-US" dirty="0"/>
          </a:p>
          <a:p>
            <a:r>
              <a:rPr lang="en-US" sz="2400" dirty="0"/>
              <a:t>It calls (CIA) triad or level. </a:t>
            </a:r>
          </a:p>
          <a:p>
            <a:endParaRPr lang="en-US" sz="2400" dirty="0"/>
          </a:p>
        </p:txBody>
      </p:sp>
      <p:pic>
        <p:nvPicPr>
          <p:cNvPr id="12" name="Picture 11" descr="A diagram of information security&#10;&#10;AI-generated content may be incorrect.">
            <a:extLst>
              <a:ext uri="{FF2B5EF4-FFF2-40B4-BE49-F238E27FC236}">
                <a16:creationId xmlns:a16="http://schemas.microsoft.com/office/drawing/2014/main" id="{8EC16FC9-E5B7-41E2-BB9C-5A0F060A53AA}"/>
              </a:ext>
            </a:extLst>
          </p:cNvPr>
          <p:cNvPicPr>
            <a:picLocks noChangeAspect="1"/>
          </p:cNvPicPr>
          <p:nvPr/>
        </p:nvPicPr>
        <p:blipFill>
          <a:blip r:embed="rId2"/>
          <a:stretch>
            <a:fillRect/>
          </a:stretch>
        </p:blipFill>
        <p:spPr>
          <a:xfrm>
            <a:off x="6873161" y="1728440"/>
            <a:ext cx="5105927" cy="4212390"/>
          </a:xfrm>
          <a:prstGeom prst="rect">
            <a:avLst/>
          </a:prstGeom>
        </p:spPr>
      </p:pic>
      <p:sp>
        <p:nvSpPr>
          <p:cNvPr id="25" name="Freeform: Shape 24">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396925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1FE37A-A120-43FE-B84A-31F6E7B20850}"/>
              </a:ext>
            </a:extLst>
          </p:cNvPr>
          <p:cNvSpPr>
            <a:spLocks noGrp="1"/>
          </p:cNvSpPr>
          <p:nvPr>
            <p:ph type="title"/>
          </p:nvPr>
        </p:nvSpPr>
        <p:spPr>
          <a:xfrm>
            <a:off x="572493" y="238539"/>
            <a:ext cx="11018520" cy="1434415"/>
          </a:xfrm>
        </p:spPr>
        <p:txBody>
          <a:bodyPr anchor="b">
            <a:normAutofit/>
          </a:bodyPr>
          <a:lstStyle/>
          <a:p>
            <a:r>
              <a:rPr lang="en-US" sz="4600"/>
              <a:t>Security Objectives </a:t>
            </a:r>
            <a:br>
              <a:rPr lang="en-US" sz="4600"/>
            </a:br>
            <a:r>
              <a:rPr lang="en-US" sz="4600" u="sng"/>
              <a:t>Confidentiality </a:t>
            </a:r>
          </a:p>
        </p:txBody>
      </p:sp>
      <p:sp>
        <p:nvSpPr>
          <p:cNvPr id="2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C4E7FC2-3E39-4B80-992F-15B3FD6E5230}"/>
              </a:ext>
            </a:extLst>
          </p:cNvPr>
          <p:cNvSpPr>
            <a:spLocks noGrp="1"/>
          </p:cNvSpPr>
          <p:nvPr>
            <p:ph idx="1"/>
          </p:nvPr>
        </p:nvSpPr>
        <p:spPr>
          <a:xfrm>
            <a:off x="572493" y="2071316"/>
            <a:ext cx="6713552" cy="4119172"/>
          </a:xfrm>
        </p:spPr>
        <p:txBody>
          <a:bodyPr anchor="t">
            <a:normAutofit/>
          </a:bodyPr>
          <a:lstStyle/>
          <a:p>
            <a:r>
              <a:rPr lang="en-US" sz="1900"/>
              <a:t>Covers two concepts:</a:t>
            </a:r>
          </a:p>
          <a:p>
            <a:endParaRPr lang="en-US" sz="1900"/>
          </a:p>
          <a:p>
            <a:pPr marL="514350" indent="-514350">
              <a:buFont typeface="+mj-lt"/>
              <a:buAutoNum type="arabicPeriod"/>
            </a:pPr>
            <a:r>
              <a:rPr lang="en-US" sz="1900"/>
              <a:t>Data Confidentiality :</a:t>
            </a:r>
          </a:p>
          <a:p>
            <a:pPr lvl="1"/>
            <a:r>
              <a:rPr lang="en-US" sz="1900" dirty="0"/>
              <a:t>Assures that </a:t>
            </a:r>
            <a:r>
              <a:rPr lang="en-US" sz="1900" u="sng" dirty="0"/>
              <a:t>private</a:t>
            </a:r>
            <a:r>
              <a:rPr lang="en-US" sz="1900" dirty="0"/>
              <a:t> or </a:t>
            </a:r>
            <a:r>
              <a:rPr lang="en-US" sz="1900" u="sng" dirty="0"/>
              <a:t>confidential</a:t>
            </a:r>
            <a:r>
              <a:rPr lang="en-US" sz="1900" dirty="0"/>
              <a:t> </a:t>
            </a:r>
            <a:r>
              <a:rPr lang="en-US" sz="1900" u="sng" dirty="0"/>
              <a:t>information</a:t>
            </a:r>
            <a:r>
              <a:rPr lang="en-US" sz="1900" dirty="0"/>
              <a:t> is </a:t>
            </a:r>
            <a:r>
              <a:rPr lang="en-US" sz="1900" dirty="0">
                <a:highlight>
                  <a:srgbClr val="FFFF00"/>
                </a:highlight>
              </a:rPr>
              <a:t>not</a:t>
            </a:r>
            <a:r>
              <a:rPr lang="en-US" sz="1900" dirty="0"/>
              <a:t> made </a:t>
            </a:r>
            <a:r>
              <a:rPr lang="en-US" sz="1900" dirty="0">
                <a:highlight>
                  <a:srgbClr val="FFFF00"/>
                </a:highlight>
              </a:rPr>
              <a:t>available</a:t>
            </a:r>
            <a:r>
              <a:rPr lang="en-US" sz="1900" dirty="0"/>
              <a:t> or </a:t>
            </a:r>
            <a:r>
              <a:rPr lang="en-US" sz="1900" dirty="0">
                <a:highlight>
                  <a:srgbClr val="FFFF00"/>
                </a:highlight>
              </a:rPr>
              <a:t>disclosed</a:t>
            </a:r>
            <a:r>
              <a:rPr lang="en-US" sz="1900" dirty="0"/>
              <a:t> to </a:t>
            </a:r>
            <a:r>
              <a:rPr lang="en-US" sz="1900"/>
              <a:t>unauthorized</a:t>
            </a:r>
            <a:r>
              <a:rPr lang="en-US" sz="1900" dirty="0"/>
              <a:t> </a:t>
            </a:r>
            <a:r>
              <a:rPr lang="en-US" sz="1900"/>
              <a:t>individuals</a:t>
            </a:r>
            <a:r>
              <a:rPr lang="en-US" sz="1900" dirty="0"/>
              <a:t>. </a:t>
            </a:r>
            <a:endParaRPr lang="en-US" sz="1900"/>
          </a:p>
          <a:p>
            <a:pPr lvl="1"/>
            <a:endParaRPr lang="en-US" sz="1900"/>
          </a:p>
          <a:p>
            <a:pPr marL="514350" indent="-514350">
              <a:buFont typeface="+mj-lt"/>
              <a:buAutoNum type="arabicPeriod"/>
            </a:pPr>
            <a:r>
              <a:rPr lang="en-US" sz="1900"/>
              <a:t>Data Privacy:</a:t>
            </a:r>
          </a:p>
          <a:p>
            <a:pPr lvl="1"/>
            <a:r>
              <a:rPr lang="en-US" sz="1900" dirty="0"/>
              <a:t>Assure that individuals can control and influence the information related to them, and only them can collect and store their information. </a:t>
            </a:r>
            <a:endParaRPr lang="en-US" sz="1900"/>
          </a:p>
          <a:p>
            <a:pPr lvl="1"/>
            <a:r>
              <a:rPr lang="en-US" sz="1900" dirty="0"/>
              <a:t>Moreover, only them can decide by whom and to whom their information may be disclosed. </a:t>
            </a:r>
            <a:endParaRPr lang="en-US" sz="1900"/>
          </a:p>
        </p:txBody>
      </p:sp>
      <p:pic>
        <p:nvPicPr>
          <p:cNvPr id="17" name="Picture 16">
            <a:extLst>
              <a:ext uri="{FF2B5EF4-FFF2-40B4-BE49-F238E27FC236}">
                <a16:creationId xmlns:a16="http://schemas.microsoft.com/office/drawing/2014/main" id="{A58F1D84-4D46-460C-A2B8-CE1A51A7BE78}"/>
              </a:ext>
            </a:extLst>
          </p:cNvPr>
          <p:cNvPicPr>
            <a:picLocks noChangeAspect="1"/>
          </p:cNvPicPr>
          <p:nvPr/>
        </p:nvPicPr>
        <p:blipFill>
          <a:blip r:embed="rId3"/>
          <a:srcRect l="3456" r="17177" b="3"/>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257502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1FE37A-A120-43FE-B84A-31F6E7B20850}"/>
              </a:ext>
            </a:extLst>
          </p:cNvPr>
          <p:cNvSpPr>
            <a:spLocks noGrp="1"/>
          </p:cNvSpPr>
          <p:nvPr>
            <p:ph type="title"/>
          </p:nvPr>
        </p:nvSpPr>
        <p:spPr>
          <a:xfrm>
            <a:off x="572493" y="238539"/>
            <a:ext cx="11018520" cy="1434415"/>
          </a:xfrm>
        </p:spPr>
        <p:txBody>
          <a:bodyPr anchor="b">
            <a:normAutofit/>
          </a:bodyPr>
          <a:lstStyle/>
          <a:p>
            <a:r>
              <a:rPr lang="en-US" sz="4600"/>
              <a:t>Security Objectives </a:t>
            </a:r>
            <a:br>
              <a:rPr lang="en-US" sz="4600"/>
            </a:br>
            <a:r>
              <a:rPr lang="en-US" sz="4600" u="sng"/>
              <a:t>Integrity</a:t>
            </a:r>
            <a:r>
              <a:rPr lang="en-US" sz="4600"/>
              <a:t> </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C4E7FC2-3E39-4B80-992F-15B3FD6E5230}"/>
              </a:ext>
            </a:extLst>
          </p:cNvPr>
          <p:cNvSpPr>
            <a:spLocks noGrp="1"/>
          </p:cNvSpPr>
          <p:nvPr>
            <p:ph idx="1"/>
          </p:nvPr>
        </p:nvSpPr>
        <p:spPr>
          <a:xfrm>
            <a:off x="572493" y="2071316"/>
            <a:ext cx="6713552" cy="4119172"/>
          </a:xfrm>
        </p:spPr>
        <p:txBody>
          <a:bodyPr anchor="t">
            <a:normAutofit/>
          </a:bodyPr>
          <a:lstStyle/>
          <a:p>
            <a:r>
              <a:rPr lang="en-US" sz="1900"/>
              <a:t>Covers three concepts:</a:t>
            </a:r>
          </a:p>
          <a:p>
            <a:endParaRPr lang="en-US" sz="1900"/>
          </a:p>
          <a:p>
            <a:pPr marL="514350" indent="-514350">
              <a:buFont typeface="+mj-lt"/>
              <a:buAutoNum type="arabicPeriod"/>
            </a:pPr>
            <a:r>
              <a:rPr lang="en-US" sz="1900"/>
              <a:t>Data Integrity:</a:t>
            </a:r>
          </a:p>
          <a:p>
            <a:pPr lvl="1"/>
            <a:r>
              <a:rPr lang="en-US" sz="1900"/>
              <a:t>Assures that </a:t>
            </a:r>
            <a:r>
              <a:rPr lang="en-US" sz="1900" u="sng"/>
              <a:t>data</a:t>
            </a:r>
            <a:r>
              <a:rPr lang="en-US" sz="1900"/>
              <a:t> (both stored and in transmitted packets) and </a:t>
            </a:r>
            <a:r>
              <a:rPr lang="en-US" sz="1900" u="sng"/>
              <a:t>programs</a:t>
            </a:r>
            <a:r>
              <a:rPr lang="en-US" sz="1900"/>
              <a:t> are </a:t>
            </a:r>
            <a:r>
              <a:rPr lang="en-US" sz="1900">
                <a:highlight>
                  <a:srgbClr val="FFFF00"/>
                </a:highlight>
              </a:rPr>
              <a:t>changed</a:t>
            </a:r>
            <a:r>
              <a:rPr lang="en-US" sz="1900"/>
              <a:t> only in a specified and authorized manner. </a:t>
            </a:r>
          </a:p>
          <a:p>
            <a:pPr lvl="1"/>
            <a:endParaRPr lang="en-US" sz="1900"/>
          </a:p>
          <a:p>
            <a:pPr marL="514350" indent="-514350">
              <a:buFont typeface="+mj-lt"/>
              <a:buAutoNum type="arabicPeriod"/>
            </a:pPr>
            <a:r>
              <a:rPr lang="en-US" sz="1900"/>
              <a:t>Data Authenticity:</a:t>
            </a:r>
          </a:p>
          <a:p>
            <a:pPr lvl="1"/>
            <a:r>
              <a:rPr lang="en-US" sz="1900"/>
              <a:t>Assures that the </a:t>
            </a:r>
            <a:r>
              <a:rPr lang="en-US" sz="1900" u="sng"/>
              <a:t>sender of information </a:t>
            </a:r>
            <a:r>
              <a:rPr lang="en-US" sz="1900"/>
              <a:t>is provided with proof of delivery and </a:t>
            </a:r>
            <a:r>
              <a:rPr lang="en-US" sz="1900" u="sng"/>
              <a:t>the recipient </a:t>
            </a:r>
            <a:r>
              <a:rPr lang="en-US" sz="1900"/>
              <a:t>is </a:t>
            </a:r>
            <a:r>
              <a:rPr lang="en-US" sz="1900">
                <a:highlight>
                  <a:srgbClr val="FFFF00"/>
                </a:highlight>
              </a:rPr>
              <a:t>provided with proof </a:t>
            </a:r>
            <a:r>
              <a:rPr lang="en-US" sz="1900"/>
              <a:t>of the sender’s identity, so neither can later deny having processed the information. (</a:t>
            </a:r>
            <a:r>
              <a:rPr lang="en-US" sz="1900">
                <a:highlight>
                  <a:srgbClr val="FFFF00"/>
                </a:highlight>
              </a:rPr>
              <a:t>Nonrepudiation</a:t>
            </a:r>
            <a:r>
              <a:rPr lang="en-US" sz="1900"/>
              <a:t>)</a:t>
            </a:r>
          </a:p>
        </p:txBody>
      </p:sp>
      <p:pic>
        <p:nvPicPr>
          <p:cNvPr id="12" name="Picture 11">
            <a:extLst>
              <a:ext uri="{FF2B5EF4-FFF2-40B4-BE49-F238E27FC236}">
                <a16:creationId xmlns:a16="http://schemas.microsoft.com/office/drawing/2014/main" id="{5661E975-8B8F-4C99-83B9-A5C12FA19D97}"/>
              </a:ext>
            </a:extLst>
          </p:cNvPr>
          <p:cNvPicPr>
            <a:picLocks noChangeAspect="1"/>
          </p:cNvPicPr>
          <p:nvPr/>
        </p:nvPicPr>
        <p:blipFill>
          <a:blip r:embed="rId2"/>
          <a:srcRect l="3456" r="17177" b="3"/>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3530281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1FE37A-A120-43FE-B84A-31F6E7B20850}"/>
              </a:ext>
            </a:extLst>
          </p:cNvPr>
          <p:cNvSpPr>
            <a:spLocks noGrp="1"/>
          </p:cNvSpPr>
          <p:nvPr>
            <p:ph type="title"/>
          </p:nvPr>
        </p:nvSpPr>
        <p:spPr>
          <a:xfrm>
            <a:off x="572493" y="238539"/>
            <a:ext cx="11018520" cy="1434415"/>
          </a:xfrm>
        </p:spPr>
        <p:txBody>
          <a:bodyPr anchor="b">
            <a:normAutofit/>
          </a:bodyPr>
          <a:lstStyle/>
          <a:p>
            <a:r>
              <a:rPr lang="en-US" sz="4600"/>
              <a:t>Security Objectives </a:t>
            </a:r>
            <a:br>
              <a:rPr lang="en-US" sz="4600"/>
            </a:br>
            <a:r>
              <a:rPr lang="en-US" sz="4600" u="sng"/>
              <a:t>Integrity</a:t>
            </a:r>
            <a:r>
              <a:rPr lang="en-US" sz="4600"/>
              <a:t> </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C4E7FC2-3E39-4B80-992F-15B3FD6E5230}"/>
              </a:ext>
            </a:extLst>
          </p:cNvPr>
          <p:cNvSpPr>
            <a:spLocks noGrp="1"/>
          </p:cNvSpPr>
          <p:nvPr>
            <p:ph idx="1"/>
          </p:nvPr>
        </p:nvSpPr>
        <p:spPr>
          <a:xfrm>
            <a:off x="572493" y="2071316"/>
            <a:ext cx="6713552" cy="4119172"/>
          </a:xfrm>
        </p:spPr>
        <p:txBody>
          <a:bodyPr anchor="t">
            <a:normAutofit/>
          </a:bodyPr>
          <a:lstStyle/>
          <a:p>
            <a:pPr marL="0" indent="0">
              <a:buNone/>
            </a:pPr>
            <a:r>
              <a:rPr lang="en-US" sz="2200"/>
              <a:t> </a:t>
            </a:r>
          </a:p>
          <a:p>
            <a:pPr marL="514350" indent="-514350">
              <a:buFont typeface="+mj-lt"/>
              <a:buAutoNum type="arabicPeriod" startAt="3"/>
            </a:pPr>
            <a:r>
              <a:rPr lang="en-US" sz="2200"/>
              <a:t>System Integrity:</a:t>
            </a:r>
          </a:p>
          <a:p>
            <a:pPr marL="0" indent="0">
              <a:buNone/>
            </a:pPr>
            <a:endParaRPr lang="en-US" sz="2200"/>
          </a:p>
          <a:p>
            <a:pPr lvl="1"/>
            <a:r>
              <a:rPr lang="en-US" sz="2200"/>
              <a:t>Assures that a </a:t>
            </a:r>
            <a:r>
              <a:rPr lang="en-US" sz="2200" u="sng"/>
              <a:t>system performs </a:t>
            </a:r>
            <a:r>
              <a:rPr lang="en-US" sz="2200"/>
              <a:t>its </a:t>
            </a:r>
            <a:r>
              <a:rPr lang="en-US" sz="2200">
                <a:highlight>
                  <a:srgbClr val="FFFF00"/>
                </a:highlight>
              </a:rPr>
              <a:t>intended function </a:t>
            </a:r>
            <a:r>
              <a:rPr lang="en-US" sz="2200"/>
              <a:t>in an unaffected manner, free from unintended and unauthorized manipulation of the system </a:t>
            </a:r>
          </a:p>
        </p:txBody>
      </p:sp>
      <p:pic>
        <p:nvPicPr>
          <p:cNvPr id="12" name="Picture 11">
            <a:extLst>
              <a:ext uri="{FF2B5EF4-FFF2-40B4-BE49-F238E27FC236}">
                <a16:creationId xmlns:a16="http://schemas.microsoft.com/office/drawing/2014/main" id="{D0348D05-3348-41E5-A8E2-68EA2EFDF49B}"/>
              </a:ext>
            </a:extLst>
          </p:cNvPr>
          <p:cNvPicPr>
            <a:picLocks noChangeAspect="1"/>
          </p:cNvPicPr>
          <p:nvPr/>
        </p:nvPicPr>
        <p:blipFill>
          <a:blip r:embed="rId2"/>
          <a:srcRect l="3456" r="17177" b="3"/>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1163894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FE37A-A120-43FE-B84A-31F6E7B20850}"/>
              </a:ext>
            </a:extLst>
          </p:cNvPr>
          <p:cNvSpPr>
            <a:spLocks noGrp="1"/>
          </p:cNvSpPr>
          <p:nvPr>
            <p:ph type="title"/>
          </p:nvPr>
        </p:nvSpPr>
        <p:spPr/>
        <p:txBody>
          <a:bodyPr>
            <a:noAutofit/>
          </a:bodyPr>
          <a:lstStyle/>
          <a:p>
            <a:br>
              <a:rPr lang="en-US" dirty="0"/>
            </a:br>
            <a:r>
              <a:rPr lang="en-US" u="sng" dirty="0"/>
              <a:t>Loss of CIA</a:t>
            </a:r>
            <a:br>
              <a:rPr lang="en-US" dirty="0"/>
            </a:br>
            <a:endParaRPr lang="en-US" dirty="0"/>
          </a:p>
        </p:txBody>
      </p:sp>
      <p:sp>
        <p:nvSpPr>
          <p:cNvPr id="3" name="Content Placeholder 2">
            <a:extLst>
              <a:ext uri="{FF2B5EF4-FFF2-40B4-BE49-F238E27FC236}">
                <a16:creationId xmlns:a16="http://schemas.microsoft.com/office/drawing/2014/main" id="{BC4E7FC2-3E39-4B80-992F-15B3FD6E5230}"/>
              </a:ext>
            </a:extLst>
          </p:cNvPr>
          <p:cNvSpPr>
            <a:spLocks noGrp="1"/>
          </p:cNvSpPr>
          <p:nvPr>
            <p:ph idx="1"/>
          </p:nvPr>
        </p:nvSpPr>
        <p:spPr>
          <a:xfrm>
            <a:off x="838200" y="1825625"/>
            <a:ext cx="6332033" cy="4208137"/>
          </a:xfrm>
        </p:spPr>
        <p:txBody>
          <a:bodyPr>
            <a:normAutofit fontScale="92500" lnSpcReduction="10000"/>
          </a:bodyPr>
          <a:lstStyle/>
          <a:p>
            <a:r>
              <a:rPr lang="en-US" sz="2800" b="1" dirty="0">
                <a:solidFill>
                  <a:srgbClr val="0070C0"/>
                </a:solidFill>
              </a:rPr>
              <a:t>Confidentiality</a:t>
            </a:r>
            <a:r>
              <a:rPr lang="en-US" sz="2800" b="1" dirty="0"/>
              <a:t>: </a:t>
            </a:r>
            <a:r>
              <a:rPr lang="en-US" sz="2800" dirty="0"/>
              <a:t>A loss of confidentiality is the unauthorized disclosure of information.</a:t>
            </a:r>
          </a:p>
          <a:p>
            <a:endParaRPr lang="en-US" sz="2800" dirty="0"/>
          </a:p>
          <a:p>
            <a:r>
              <a:rPr lang="en-US" sz="2800" b="1" dirty="0">
                <a:solidFill>
                  <a:srgbClr val="0070C0"/>
                </a:solidFill>
              </a:rPr>
              <a:t>I</a:t>
            </a:r>
            <a:r>
              <a:rPr lang="en-US" b="1" dirty="0">
                <a:solidFill>
                  <a:srgbClr val="0070C0"/>
                </a:solidFill>
              </a:rPr>
              <a:t>ntegrity</a:t>
            </a:r>
            <a:r>
              <a:rPr lang="en-US" sz="2800" b="1" dirty="0"/>
              <a:t>:</a:t>
            </a:r>
            <a:r>
              <a:rPr lang="en-US" sz="2800" dirty="0"/>
              <a:t> A loss of integrity is the unauthorized modification or destruction of information.</a:t>
            </a:r>
          </a:p>
          <a:p>
            <a:endParaRPr lang="en-US" sz="2800" dirty="0"/>
          </a:p>
          <a:p>
            <a:r>
              <a:rPr lang="en-US" sz="2800" b="1" dirty="0">
                <a:solidFill>
                  <a:srgbClr val="0070C0"/>
                </a:solidFill>
              </a:rPr>
              <a:t>Availability</a:t>
            </a:r>
            <a:r>
              <a:rPr lang="en-US" sz="2800" b="1" dirty="0"/>
              <a:t>: </a:t>
            </a:r>
            <a:r>
              <a:rPr lang="en-US" sz="2800" dirty="0"/>
              <a:t>A loss of availability is the disruption of access to or use of information or an information system.</a:t>
            </a:r>
          </a:p>
          <a:p>
            <a:endParaRPr lang="en-US" dirty="0"/>
          </a:p>
        </p:txBody>
      </p:sp>
      <p:pic>
        <p:nvPicPr>
          <p:cNvPr id="8" name="Picture 2" descr="Image result for The CIA security">
            <a:extLst>
              <a:ext uri="{FF2B5EF4-FFF2-40B4-BE49-F238E27FC236}">
                <a16:creationId xmlns:a16="http://schemas.microsoft.com/office/drawing/2014/main" id="{DCA6C41C-E50E-46E8-AEA9-A95A675B52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32" r="9760"/>
          <a:stretch/>
        </p:blipFill>
        <p:spPr bwMode="auto">
          <a:xfrm>
            <a:off x="7170233" y="1690688"/>
            <a:ext cx="4705815" cy="4478011"/>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196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46A96-93C5-C28B-DDB4-D2D46E87A08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B70E6E1-202B-EB43-2B04-440FA9BF6949}"/>
              </a:ext>
            </a:extLst>
          </p:cNvPr>
          <p:cNvSpPr>
            <a:spLocks noGrp="1"/>
          </p:cNvSpPr>
          <p:nvPr>
            <p:ph type="ctrTitle"/>
          </p:nvPr>
        </p:nvSpPr>
        <p:spPr>
          <a:xfrm>
            <a:off x="1635513" y="858644"/>
            <a:ext cx="9144000" cy="1112450"/>
          </a:xfrm>
        </p:spPr>
        <p:txBody>
          <a:bodyPr/>
          <a:lstStyle/>
          <a:p>
            <a:r>
              <a:rPr lang="en-GB" dirty="0"/>
              <a:t>Third Objectives </a:t>
            </a:r>
          </a:p>
        </p:txBody>
      </p:sp>
      <p:sp>
        <p:nvSpPr>
          <p:cNvPr id="5" name="Footer Placeholder 4">
            <a:extLst>
              <a:ext uri="{FF2B5EF4-FFF2-40B4-BE49-F238E27FC236}">
                <a16:creationId xmlns:a16="http://schemas.microsoft.com/office/drawing/2014/main" id="{422D1CA8-7AE4-9CAE-DCEC-960B0E0C6D2B}"/>
              </a:ext>
            </a:extLst>
          </p:cNvPr>
          <p:cNvSpPr>
            <a:spLocks noGrp="1"/>
          </p:cNvSpPr>
          <p:nvPr>
            <p:ph type="ftr" sz="quarter" idx="11"/>
          </p:nvPr>
        </p:nvSpPr>
        <p:spPr/>
        <p:txBody>
          <a:bodyPr/>
          <a:lstStyle/>
          <a:p>
            <a:r>
              <a:rPr lang="en-GB"/>
              <a:t>PRINCIPLE OF CRYPTOGRAPHY</a:t>
            </a:r>
          </a:p>
        </p:txBody>
      </p:sp>
      <p:sp>
        <p:nvSpPr>
          <p:cNvPr id="6" name="Slide Number Placeholder 5">
            <a:extLst>
              <a:ext uri="{FF2B5EF4-FFF2-40B4-BE49-F238E27FC236}">
                <a16:creationId xmlns:a16="http://schemas.microsoft.com/office/drawing/2014/main" id="{CB2D4CA2-3A99-974D-C82E-C122011F15FC}"/>
              </a:ext>
            </a:extLst>
          </p:cNvPr>
          <p:cNvSpPr>
            <a:spLocks noGrp="1"/>
          </p:cNvSpPr>
          <p:nvPr>
            <p:ph type="sldNum" sz="quarter" idx="12"/>
          </p:nvPr>
        </p:nvSpPr>
        <p:spPr/>
        <p:txBody>
          <a:bodyPr/>
          <a:lstStyle/>
          <a:p>
            <a:fld id="{1CAAB43E-222F-4C92-927C-02E2B61225C2}" type="slidenum">
              <a:rPr lang="en-GB" smtClean="0"/>
              <a:t>15</a:t>
            </a:fld>
            <a:endParaRPr lang="en-GB"/>
          </a:p>
        </p:txBody>
      </p:sp>
      <p:sp>
        <p:nvSpPr>
          <p:cNvPr id="3" name="TextBox 2">
            <a:extLst>
              <a:ext uri="{FF2B5EF4-FFF2-40B4-BE49-F238E27FC236}">
                <a16:creationId xmlns:a16="http://schemas.microsoft.com/office/drawing/2014/main" id="{32B5F332-7EAE-799B-593D-F6908953910F}"/>
              </a:ext>
            </a:extLst>
          </p:cNvPr>
          <p:cNvSpPr txBox="1"/>
          <p:nvPr/>
        </p:nvSpPr>
        <p:spPr>
          <a:xfrm>
            <a:off x="802888" y="2840282"/>
            <a:ext cx="11017404" cy="1692771"/>
          </a:xfrm>
          <a:prstGeom prst="rect">
            <a:avLst/>
          </a:prstGeom>
          <a:noFill/>
        </p:spPr>
        <p:txBody>
          <a:bodyPr wrap="square">
            <a:spAutoFit/>
          </a:bodyPr>
          <a:lstStyle/>
          <a:p>
            <a:r>
              <a:rPr lang="en-GB" sz="4000" dirty="0"/>
              <a:t>Presenting the security OSI layers and standards. </a:t>
            </a:r>
          </a:p>
          <a:p>
            <a:pPr lvl="1"/>
            <a:r>
              <a:rPr lang="en-US" sz="3200" dirty="0"/>
              <a:t>Security </a:t>
            </a:r>
            <a:r>
              <a:rPr lang="en-US" sz="3200" dirty="0">
                <a:solidFill>
                  <a:srgbClr val="FF0000"/>
                </a:solidFill>
                <a:highlight>
                  <a:srgbClr val="FFFF00"/>
                </a:highlight>
              </a:rPr>
              <a:t>attack</a:t>
            </a:r>
            <a:r>
              <a:rPr lang="en-US" sz="3200" dirty="0"/>
              <a:t>, security </a:t>
            </a:r>
            <a:r>
              <a:rPr lang="en-US" sz="3200" dirty="0">
                <a:solidFill>
                  <a:srgbClr val="FF0000"/>
                </a:solidFill>
                <a:highlight>
                  <a:srgbClr val="FFFF00"/>
                </a:highlight>
              </a:rPr>
              <a:t>mechanisms</a:t>
            </a:r>
            <a:r>
              <a:rPr lang="en-US" sz="3200" dirty="0"/>
              <a:t>, and security </a:t>
            </a:r>
            <a:r>
              <a:rPr lang="en-US" sz="3200" dirty="0">
                <a:solidFill>
                  <a:srgbClr val="FF0000"/>
                </a:solidFill>
                <a:highlight>
                  <a:srgbClr val="FFFF00"/>
                </a:highlight>
              </a:rPr>
              <a:t>services</a:t>
            </a:r>
            <a:r>
              <a:rPr lang="en-US" sz="3200" dirty="0"/>
              <a:t>.</a:t>
            </a:r>
          </a:p>
        </p:txBody>
      </p:sp>
    </p:spTree>
    <p:extLst>
      <p:ext uri="{BB962C8B-B14F-4D97-AF65-F5344CB8AC3E}">
        <p14:creationId xmlns:p14="http://schemas.microsoft.com/office/powerpoint/2010/main" val="3745901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FE37A-A120-43FE-B84A-31F6E7B20850}"/>
              </a:ext>
            </a:extLst>
          </p:cNvPr>
          <p:cNvSpPr>
            <a:spLocks noGrp="1"/>
          </p:cNvSpPr>
          <p:nvPr>
            <p:ph type="title"/>
          </p:nvPr>
        </p:nvSpPr>
        <p:spPr>
          <a:xfrm>
            <a:off x="630936" y="640080"/>
            <a:ext cx="4818888" cy="1481328"/>
          </a:xfrm>
        </p:spPr>
        <p:txBody>
          <a:bodyPr anchor="b">
            <a:normAutofit/>
          </a:bodyPr>
          <a:lstStyle/>
          <a:p>
            <a:r>
              <a:rPr lang="en-US" sz="3000" dirty="0"/>
              <a:t>Security Architecture Model </a:t>
            </a:r>
            <a:br>
              <a:rPr lang="en-US" sz="3000" dirty="0"/>
            </a:br>
            <a:r>
              <a:rPr lang="en-US" sz="3000" dirty="0"/>
              <a:t>OSI (Open System Interconnection)</a:t>
            </a:r>
          </a:p>
        </p:txBody>
      </p:sp>
      <p:sp>
        <p:nvSpPr>
          <p:cNvPr id="3" name="Content Placeholder 2">
            <a:extLst>
              <a:ext uri="{FF2B5EF4-FFF2-40B4-BE49-F238E27FC236}">
                <a16:creationId xmlns:a16="http://schemas.microsoft.com/office/drawing/2014/main" id="{BC4E7FC2-3E39-4B80-992F-15B3FD6E5230}"/>
              </a:ext>
            </a:extLst>
          </p:cNvPr>
          <p:cNvSpPr>
            <a:spLocks noGrp="1"/>
          </p:cNvSpPr>
          <p:nvPr>
            <p:ph idx="1"/>
          </p:nvPr>
        </p:nvSpPr>
        <p:spPr>
          <a:xfrm>
            <a:off x="630936" y="2660904"/>
            <a:ext cx="4818888" cy="3547872"/>
          </a:xfrm>
        </p:spPr>
        <p:txBody>
          <a:bodyPr anchor="t">
            <a:normAutofit/>
          </a:bodyPr>
          <a:lstStyle/>
          <a:p>
            <a:r>
              <a:rPr lang="en-US" sz="1400" dirty="0"/>
              <a:t>Any security system is consisting of three levels:</a:t>
            </a:r>
          </a:p>
          <a:p>
            <a:pPr lvl="1"/>
            <a:endParaRPr lang="en-US" sz="1400" dirty="0"/>
          </a:p>
          <a:p>
            <a:pPr lvl="1"/>
            <a:r>
              <a:rPr lang="en-US" sz="1400" b="1" dirty="0"/>
              <a:t>Security attack </a:t>
            </a:r>
            <a:r>
              <a:rPr lang="en-US" sz="1400" dirty="0"/>
              <a:t>: Any action that compromises the security of information owned by an organization.</a:t>
            </a:r>
          </a:p>
          <a:p>
            <a:pPr lvl="1"/>
            <a:endParaRPr lang="en-US" sz="1400" dirty="0"/>
          </a:p>
          <a:p>
            <a:pPr lvl="1"/>
            <a:r>
              <a:rPr lang="en-US" sz="1400" b="1" dirty="0"/>
              <a:t>Security mechanism </a:t>
            </a:r>
            <a:r>
              <a:rPr lang="en-US" sz="1400" dirty="0"/>
              <a:t>: A process (or a device incorporating such a process) that is designed to detect, prevent, or recover from a security attack.</a:t>
            </a:r>
          </a:p>
          <a:p>
            <a:pPr lvl="1"/>
            <a:endParaRPr lang="en-US" sz="1400" dirty="0"/>
          </a:p>
          <a:p>
            <a:pPr lvl="1"/>
            <a:r>
              <a:rPr lang="en-US" sz="1400" b="1" dirty="0"/>
              <a:t>Security service </a:t>
            </a:r>
            <a:r>
              <a:rPr lang="en-US" sz="1400" dirty="0"/>
              <a:t>:  A processing or communication service that enhances the security of the data processing systems and the information transfers of an organization. The services are intended to counter security attacks, and they make use of one or more security mechanisms to provide the service.</a:t>
            </a:r>
          </a:p>
        </p:txBody>
      </p:sp>
      <p:pic>
        <p:nvPicPr>
          <p:cNvPr id="5" name="Picture 4">
            <a:extLst>
              <a:ext uri="{FF2B5EF4-FFF2-40B4-BE49-F238E27FC236}">
                <a16:creationId xmlns:a16="http://schemas.microsoft.com/office/drawing/2014/main" id="{24CAB81B-E644-47DD-BDC9-2163E31FF924}"/>
              </a:ext>
            </a:extLst>
          </p:cNvPr>
          <p:cNvPicPr>
            <a:picLocks noChangeAspect="1"/>
          </p:cNvPicPr>
          <p:nvPr/>
        </p:nvPicPr>
        <p:blipFill>
          <a:blip r:embed="rId2"/>
          <a:stretch>
            <a:fillRect/>
          </a:stretch>
        </p:blipFill>
        <p:spPr>
          <a:xfrm>
            <a:off x="5631366" y="956429"/>
            <a:ext cx="5929698" cy="5544732"/>
          </a:xfrm>
          <a:prstGeom prst="rect">
            <a:avLst/>
          </a:prstGeom>
        </p:spPr>
      </p:pic>
    </p:spTree>
    <p:extLst>
      <p:ext uri="{BB962C8B-B14F-4D97-AF65-F5344CB8AC3E}">
        <p14:creationId xmlns:p14="http://schemas.microsoft.com/office/powerpoint/2010/main" val="4132137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FE37A-A120-43FE-B84A-31F6E7B20850}"/>
              </a:ext>
            </a:extLst>
          </p:cNvPr>
          <p:cNvSpPr>
            <a:spLocks noGrp="1"/>
          </p:cNvSpPr>
          <p:nvPr>
            <p:ph type="title"/>
          </p:nvPr>
        </p:nvSpPr>
        <p:spPr>
          <a:xfrm>
            <a:off x="258636" y="478214"/>
            <a:ext cx="3505495" cy="452402"/>
          </a:xfrm>
        </p:spPr>
        <p:txBody>
          <a:bodyPr>
            <a:normAutofit fontScale="90000"/>
          </a:bodyPr>
          <a:lstStyle/>
          <a:p>
            <a:r>
              <a:rPr lang="en-US" sz="3700" u="sng" dirty="0"/>
              <a:t>Threats VS Attack</a:t>
            </a:r>
            <a:br>
              <a:rPr lang="en-US" sz="3700" u="sng" dirty="0"/>
            </a:br>
            <a:endParaRPr lang="en-US" sz="3700" u="sng" dirty="0"/>
          </a:p>
        </p:txBody>
      </p:sp>
      <p:sp>
        <p:nvSpPr>
          <p:cNvPr id="3" name="Content Placeholder 2">
            <a:extLst>
              <a:ext uri="{FF2B5EF4-FFF2-40B4-BE49-F238E27FC236}">
                <a16:creationId xmlns:a16="http://schemas.microsoft.com/office/drawing/2014/main" id="{BC4E7FC2-3E39-4B80-992F-15B3FD6E5230}"/>
              </a:ext>
            </a:extLst>
          </p:cNvPr>
          <p:cNvSpPr>
            <a:spLocks noGrp="1"/>
          </p:cNvSpPr>
          <p:nvPr>
            <p:ph idx="1"/>
          </p:nvPr>
        </p:nvSpPr>
        <p:spPr>
          <a:xfrm>
            <a:off x="70786" y="1594626"/>
            <a:ext cx="4936112" cy="4806174"/>
          </a:xfrm>
        </p:spPr>
        <p:txBody>
          <a:bodyPr>
            <a:noAutofit/>
          </a:bodyPr>
          <a:lstStyle/>
          <a:p>
            <a:pPr algn="l"/>
            <a:r>
              <a:rPr lang="en-US" sz="2400" dirty="0">
                <a:highlight>
                  <a:srgbClr val="FFFF00"/>
                </a:highlight>
                <a:latin typeface="Times New Roman" panose="02020603050405020304" pitchFamily="18" charset="0"/>
                <a:cs typeface="Times New Roman" panose="02020603050405020304" pitchFamily="18" charset="0"/>
              </a:rPr>
              <a:t>Attacks</a:t>
            </a:r>
            <a:r>
              <a:rPr lang="en-US" sz="2400" dirty="0">
                <a:latin typeface="Times New Roman" panose="02020603050405020304" pitchFamily="18" charset="0"/>
                <a:cs typeface="Times New Roman" panose="02020603050405020304" pitchFamily="18" charset="0"/>
              </a:rPr>
              <a:t> are any kind of malicious </a:t>
            </a:r>
            <a:r>
              <a:rPr lang="en-US" sz="2400" dirty="0">
                <a:highlight>
                  <a:srgbClr val="FFFF00"/>
                </a:highlight>
                <a:latin typeface="Times New Roman" panose="02020603050405020304" pitchFamily="18" charset="0"/>
                <a:cs typeface="Times New Roman" panose="02020603050405020304" pitchFamily="18" charset="0"/>
              </a:rPr>
              <a:t>activity</a:t>
            </a:r>
            <a:r>
              <a:rPr lang="en-US" sz="2400" dirty="0">
                <a:latin typeface="Times New Roman" panose="02020603050405020304" pitchFamily="18" charset="0"/>
                <a:cs typeface="Times New Roman" panose="02020603050405020304" pitchFamily="18" charset="0"/>
              </a:rPr>
              <a:t> that attempts to collect, disrupt, deny, degrade, or destroy information system resources or the information itself. </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highlight>
                  <a:srgbClr val="FFFF00"/>
                </a:highlight>
                <a:latin typeface="Times New Roman" panose="02020603050405020304" pitchFamily="18" charset="0"/>
                <a:cs typeface="Times New Roman" panose="02020603050405020304" pitchFamily="18" charset="0"/>
              </a:rPr>
              <a:t>Threats</a:t>
            </a:r>
            <a:r>
              <a:rPr lang="en-US" sz="2400" dirty="0">
                <a:latin typeface="Times New Roman" panose="02020603050405020304" pitchFamily="18" charset="0"/>
                <a:cs typeface="Times New Roman" panose="02020603050405020304" pitchFamily="18" charset="0"/>
              </a:rPr>
              <a:t> are </a:t>
            </a:r>
            <a:r>
              <a:rPr lang="en-US" sz="2400" dirty="0">
                <a:highlight>
                  <a:srgbClr val="FFFF00"/>
                </a:highlight>
                <a:latin typeface="Times New Roman" panose="02020603050405020304" pitchFamily="18" charset="0"/>
                <a:cs typeface="Times New Roman" panose="02020603050405020304" pitchFamily="18" charset="0"/>
              </a:rPr>
              <a:t>weaknesses</a:t>
            </a:r>
            <a:r>
              <a:rPr lang="en-US" sz="2400" dirty="0">
                <a:latin typeface="Times New Roman" panose="02020603050405020304" pitchFamily="18" charset="0"/>
                <a:cs typeface="Times New Roman" panose="02020603050405020304" pitchFamily="18" charset="0"/>
              </a:rPr>
              <a:t>, </a:t>
            </a:r>
            <a:r>
              <a:rPr lang="en-US" sz="2400" dirty="0">
                <a:highlight>
                  <a:srgbClr val="FFFF00"/>
                </a:highlight>
                <a:latin typeface="Times New Roman" panose="02020603050405020304" pitchFamily="18" charset="0"/>
                <a:cs typeface="Times New Roman" panose="02020603050405020304" pitchFamily="18" charset="0"/>
              </a:rPr>
              <a:t>faults</a:t>
            </a:r>
            <a:r>
              <a:rPr lang="en-US" sz="2400" dirty="0">
                <a:latin typeface="Times New Roman" panose="02020603050405020304" pitchFamily="18" charset="0"/>
                <a:cs typeface="Times New Roman" panose="02020603050405020304" pitchFamily="18" charset="0"/>
              </a:rPr>
              <a:t>, or </a:t>
            </a:r>
            <a:r>
              <a:rPr lang="en-US" sz="2400" dirty="0">
                <a:highlight>
                  <a:srgbClr val="FFFF00"/>
                </a:highlight>
                <a:latin typeface="Times New Roman" panose="02020603050405020304" pitchFamily="18" charset="0"/>
                <a:cs typeface="Times New Roman" panose="02020603050405020304" pitchFamily="18" charset="0"/>
              </a:rPr>
              <a:t>vulnerabilities</a:t>
            </a:r>
            <a:r>
              <a:rPr lang="en-US" sz="2400" dirty="0">
                <a:latin typeface="Times New Roman" panose="02020603050405020304" pitchFamily="18" charset="0"/>
                <a:cs typeface="Times New Roman" panose="02020603050405020304" pitchFamily="18" charset="0"/>
              </a:rPr>
              <a:t> that misused by unauthorized user for malicious purposes. </a:t>
            </a:r>
          </a:p>
        </p:txBody>
      </p:sp>
      <p:pic>
        <p:nvPicPr>
          <p:cNvPr id="8" name="Picture 7">
            <a:extLst>
              <a:ext uri="{FF2B5EF4-FFF2-40B4-BE49-F238E27FC236}">
                <a16:creationId xmlns:a16="http://schemas.microsoft.com/office/drawing/2014/main" id="{4B5F017D-0BF1-4EAD-892A-47B3C77A6FA2}"/>
              </a:ext>
            </a:extLst>
          </p:cNvPr>
          <p:cNvPicPr>
            <a:picLocks noChangeAspect="1"/>
          </p:cNvPicPr>
          <p:nvPr/>
        </p:nvPicPr>
        <p:blipFill rotWithShape="1">
          <a:blip r:embed="rId2"/>
          <a:srcRect l="8007" t="3775" r="7701" b="62053"/>
          <a:stretch/>
        </p:blipFill>
        <p:spPr>
          <a:xfrm>
            <a:off x="5271021" y="2018373"/>
            <a:ext cx="6850194" cy="3222700"/>
          </a:xfrm>
          <a:prstGeom prst="rect">
            <a:avLst/>
          </a:prstGeom>
          <a:effectLst/>
        </p:spPr>
      </p:pic>
    </p:spTree>
    <p:extLst>
      <p:ext uri="{BB962C8B-B14F-4D97-AF65-F5344CB8AC3E}">
        <p14:creationId xmlns:p14="http://schemas.microsoft.com/office/powerpoint/2010/main" val="3149885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29A81-E042-4CC5-B400-26F9BC1693E2}"/>
              </a:ext>
            </a:extLst>
          </p:cNvPr>
          <p:cNvSpPr>
            <a:spLocks noGrp="1"/>
          </p:cNvSpPr>
          <p:nvPr>
            <p:ph type="title"/>
          </p:nvPr>
        </p:nvSpPr>
        <p:spPr>
          <a:xfrm>
            <a:off x="648929" y="629266"/>
            <a:ext cx="3811559" cy="1065719"/>
          </a:xfrm>
        </p:spPr>
        <p:txBody>
          <a:bodyPr>
            <a:normAutofit fontScale="90000"/>
          </a:bodyPr>
          <a:lstStyle/>
          <a:p>
            <a:r>
              <a:rPr lang="en-US" u="sng" dirty="0"/>
              <a:t>Security Attacks</a:t>
            </a:r>
          </a:p>
        </p:txBody>
      </p:sp>
      <p:sp>
        <p:nvSpPr>
          <p:cNvPr id="3" name="Content Placeholder 2">
            <a:extLst>
              <a:ext uri="{FF2B5EF4-FFF2-40B4-BE49-F238E27FC236}">
                <a16:creationId xmlns:a16="http://schemas.microsoft.com/office/drawing/2014/main" id="{186F0F82-EA0D-4858-946A-A1BB83F6487A}"/>
              </a:ext>
            </a:extLst>
          </p:cNvPr>
          <p:cNvSpPr>
            <a:spLocks noGrp="1"/>
          </p:cNvSpPr>
          <p:nvPr>
            <p:ph idx="1"/>
          </p:nvPr>
        </p:nvSpPr>
        <p:spPr>
          <a:xfrm>
            <a:off x="0" y="2226528"/>
            <a:ext cx="4906537" cy="4002206"/>
          </a:xfrm>
        </p:spPr>
        <p:txBody>
          <a:bodyPr>
            <a:normAutofit fontScale="92500" lnSpcReduction="10000"/>
          </a:bodyPr>
          <a:lstStyle/>
          <a:p>
            <a:r>
              <a:rPr lang="en-US" sz="2400" dirty="0"/>
              <a:t>Security attack has two types:</a:t>
            </a:r>
          </a:p>
          <a:p>
            <a:endParaRPr lang="en-US" sz="2400" dirty="0"/>
          </a:p>
          <a:p>
            <a:pPr lvl="1"/>
            <a:r>
              <a:rPr lang="en-US" b="1" u="sng" dirty="0"/>
              <a:t>Passive attacks </a:t>
            </a:r>
            <a:r>
              <a:rPr lang="en-US" dirty="0"/>
              <a:t>are eavesdropping on, or monitoring of, transmissions. The goal of the </a:t>
            </a:r>
            <a:r>
              <a:rPr lang="en-US" dirty="0">
                <a:highlight>
                  <a:srgbClr val="FFFF00"/>
                </a:highlight>
              </a:rPr>
              <a:t>opponent</a:t>
            </a:r>
            <a:r>
              <a:rPr lang="en-US" dirty="0"/>
              <a:t> is to obtain information that is being transmitted.</a:t>
            </a:r>
          </a:p>
          <a:p>
            <a:pPr lvl="1"/>
            <a:endParaRPr lang="en-US" dirty="0"/>
          </a:p>
          <a:p>
            <a:pPr lvl="1"/>
            <a:r>
              <a:rPr lang="en-US" dirty="0"/>
              <a:t>They do:</a:t>
            </a:r>
          </a:p>
          <a:p>
            <a:pPr lvl="1"/>
            <a:endParaRPr lang="en-US" dirty="0"/>
          </a:p>
          <a:p>
            <a:pPr lvl="2"/>
            <a:r>
              <a:rPr lang="en-US" sz="1800" dirty="0"/>
              <a:t>Release of message contents. </a:t>
            </a:r>
          </a:p>
          <a:p>
            <a:pPr lvl="2"/>
            <a:r>
              <a:rPr lang="en-US" sz="1800" dirty="0"/>
              <a:t>Traffic monitoring.</a:t>
            </a:r>
          </a:p>
        </p:txBody>
      </p:sp>
      <p:pic>
        <p:nvPicPr>
          <p:cNvPr id="6146" name="Picture 2" descr="Related image">
            <a:extLst>
              <a:ext uri="{FF2B5EF4-FFF2-40B4-BE49-F238E27FC236}">
                <a16:creationId xmlns:a16="http://schemas.microsoft.com/office/drawing/2014/main" id="{33E40AD0-E8CD-4D92-9FA5-F025E69B09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790"/>
          <a:stretch/>
        </p:blipFill>
        <p:spPr bwMode="auto">
          <a:xfrm>
            <a:off x="5408341" y="2226528"/>
            <a:ext cx="6306783" cy="3303249"/>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329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29A81-E042-4CC5-B400-26F9BC1693E2}"/>
              </a:ext>
            </a:extLst>
          </p:cNvPr>
          <p:cNvSpPr>
            <a:spLocks noGrp="1"/>
          </p:cNvSpPr>
          <p:nvPr>
            <p:ph type="title"/>
          </p:nvPr>
        </p:nvSpPr>
        <p:spPr>
          <a:xfrm>
            <a:off x="648929" y="629266"/>
            <a:ext cx="3505495" cy="1622321"/>
          </a:xfrm>
        </p:spPr>
        <p:txBody>
          <a:bodyPr>
            <a:normAutofit fontScale="90000"/>
          </a:bodyPr>
          <a:lstStyle/>
          <a:p>
            <a:r>
              <a:rPr lang="en-US" sz="4100" dirty="0"/>
              <a:t>Security Attacks</a:t>
            </a:r>
            <a:br>
              <a:rPr lang="en-US" sz="4100" dirty="0"/>
            </a:br>
            <a:r>
              <a:rPr lang="en-US" sz="3200" i="1" dirty="0"/>
              <a:t>Passive Attacks</a:t>
            </a:r>
            <a:endParaRPr lang="en-US" sz="4100" i="1" dirty="0"/>
          </a:p>
        </p:txBody>
      </p:sp>
      <p:sp>
        <p:nvSpPr>
          <p:cNvPr id="3" name="Content Placeholder 2">
            <a:extLst>
              <a:ext uri="{FF2B5EF4-FFF2-40B4-BE49-F238E27FC236}">
                <a16:creationId xmlns:a16="http://schemas.microsoft.com/office/drawing/2014/main" id="{186F0F82-EA0D-4858-946A-A1BB83F6487A}"/>
              </a:ext>
            </a:extLst>
          </p:cNvPr>
          <p:cNvSpPr>
            <a:spLocks noGrp="1"/>
          </p:cNvSpPr>
          <p:nvPr>
            <p:ph idx="1"/>
          </p:nvPr>
        </p:nvSpPr>
        <p:spPr>
          <a:xfrm>
            <a:off x="648930" y="2438400"/>
            <a:ext cx="4123791" cy="3785419"/>
          </a:xfrm>
        </p:spPr>
        <p:txBody>
          <a:bodyPr>
            <a:normAutofit lnSpcReduction="10000"/>
          </a:bodyPr>
          <a:lstStyle/>
          <a:p>
            <a:r>
              <a:rPr lang="en-US" sz="2000" dirty="0"/>
              <a:t>Can see the message.</a:t>
            </a:r>
          </a:p>
          <a:p>
            <a:r>
              <a:rPr lang="en-US" sz="2000" dirty="0"/>
              <a:t>Can analyze traffic to understand or predict something about the message.</a:t>
            </a:r>
          </a:p>
          <a:p>
            <a:r>
              <a:rPr lang="en-US" sz="2000" dirty="0"/>
              <a:t>It is very hard to detect, as no changes detected from the message.</a:t>
            </a:r>
          </a:p>
          <a:p>
            <a:r>
              <a:rPr lang="en-US" sz="2000" dirty="0">
                <a:highlight>
                  <a:srgbClr val="FFFF00"/>
                </a:highlight>
              </a:rPr>
              <a:t>Encryption</a:t>
            </a:r>
            <a:r>
              <a:rPr lang="en-US" sz="2000" dirty="0"/>
              <a:t> can prevent such attacks. </a:t>
            </a:r>
          </a:p>
          <a:p>
            <a:endParaRPr lang="en-US" sz="2000" dirty="0"/>
          </a:p>
          <a:p>
            <a:r>
              <a:rPr lang="en-US" sz="2000" dirty="0">
                <a:highlight>
                  <a:srgbClr val="FFFF00"/>
                </a:highlight>
              </a:rPr>
              <a:t>It uses to understand or to know the possible threats</a:t>
            </a:r>
            <a:r>
              <a:rPr lang="en-US" sz="2000" dirty="0"/>
              <a:t>. </a:t>
            </a:r>
          </a:p>
          <a:p>
            <a:endParaRPr lang="en-US" sz="2000" dirty="0"/>
          </a:p>
        </p:txBody>
      </p:sp>
      <p:pic>
        <p:nvPicPr>
          <p:cNvPr id="6146" name="Picture 2" descr="Related image">
            <a:extLst>
              <a:ext uri="{FF2B5EF4-FFF2-40B4-BE49-F238E27FC236}">
                <a16:creationId xmlns:a16="http://schemas.microsoft.com/office/drawing/2014/main" id="{33E40AD0-E8CD-4D92-9FA5-F025E69B09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790"/>
          <a:stretch/>
        </p:blipFill>
        <p:spPr bwMode="auto">
          <a:xfrm>
            <a:off x="5662340" y="2251587"/>
            <a:ext cx="6019331" cy="3303249"/>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223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627E2010-1B9A-8493-3360-5B84B18C3FF2}"/>
              </a:ext>
            </a:extLst>
          </p:cNvPr>
          <p:cNvSpPr>
            <a:spLocks noGrp="1"/>
          </p:cNvSpPr>
          <p:nvPr>
            <p:ph type="title"/>
          </p:nvPr>
        </p:nvSpPr>
        <p:spPr>
          <a:xfrm>
            <a:off x="1188069" y="381935"/>
            <a:ext cx="4008583" cy="5974414"/>
          </a:xfrm>
        </p:spPr>
        <p:txBody>
          <a:bodyPr anchor="ctr">
            <a:normAutofit/>
          </a:bodyPr>
          <a:lstStyle/>
          <a:p>
            <a:r>
              <a:rPr lang="en-GB" sz="6200" dirty="0">
                <a:solidFill>
                  <a:srgbClr val="FFFFFF"/>
                </a:solidFill>
              </a:rPr>
              <a:t>Course Book Information	</a:t>
            </a:r>
          </a:p>
        </p:txBody>
      </p:sp>
      <p:grpSp>
        <p:nvGrpSpPr>
          <p:cNvPr id="56" name="Group 55">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57"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58"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59"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4" name="Content Placeholder 3">
            <a:extLst>
              <a:ext uri="{FF2B5EF4-FFF2-40B4-BE49-F238E27FC236}">
                <a16:creationId xmlns:a16="http://schemas.microsoft.com/office/drawing/2014/main" id="{250B3DE8-3001-6201-2A37-A0D1DC6B119E}"/>
              </a:ext>
            </a:extLst>
          </p:cNvPr>
          <p:cNvSpPr>
            <a:spLocks noGrp="1"/>
          </p:cNvSpPr>
          <p:nvPr>
            <p:ph idx="1"/>
          </p:nvPr>
        </p:nvSpPr>
        <p:spPr>
          <a:xfrm>
            <a:off x="5744843" y="518400"/>
            <a:ext cx="5693825" cy="5837949"/>
          </a:xfrm>
        </p:spPr>
        <p:txBody>
          <a:bodyPr anchor="ctr">
            <a:normAutofit/>
          </a:bodyPr>
          <a:lstStyle/>
          <a:p>
            <a:r>
              <a:rPr lang="en-GB" sz="1700" dirty="0">
                <a:solidFill>
                  <a:schemeClr val="tx1">
                    <a:alpha val="80000"/>
                  </a:schemeClr>
                </a:solidFill>
              </a:rPr>
              <a:t>This course has been planed for </a:t>
            </a:r>
            <a:r>
              <a:rPr lang="en-GB" sz="1700" dirty="0">
                <a:solidFill>
                  <a:schemeClr val="tx1">
                    <a:alpha val="80000"/>
                  </a:schemeClr>
                </a:solidFill>
                <a:highlight>
                  <a:srgbClr val="FFFF00"/>
                </a:highlight>
              </a:rPr>
              <a:t>14 weeks</a:t>
            </a:r>
            <a:r>
              <a:rPr lang="en-GB" sz="1700" dirty="0">
                <a:solidFill>
                  <a:schemeClr val="tx1">
                    <a:alpha val="80000"/>
                  </a:schemeClr>
                </a:solidFill>
              </a:rPr>
              <a:t>:</a:t>
            </a:r>
          </a:p>
          <a:p>
            <a:endParaRPr lang="en-GB" sz="1700" dirty="0">
              <a:solidFill>
                <a:schemeClr val="tx1">
                  <a:alpha val="80000"/>
                </a:schemeClr>
              </a:solidFill>
            </a:endParaRPr>
          </a:p>
          <a:p>
            <a:pPr lvl="1"/>
            <a:r>
              <a:rPr lang="en-GB" sz="1700" dirty="0">
                <a:solidFill>
                  <a:schemeClr val="tx1">
                    <a:alpha val="80000"/>
                  </a:schemeClr>
                </a:solidFill>
              </a:rPr>
              <a:t>One week as midterm exam.		(25%)</a:t>
            </a:r>
          </a:p>
          <a:p>
            <a:pPr lvl="1"/>
            <a:r>
              <a:rPr lang="en-GB" sz="1700" dirty="0">
                <a:solidFill>
                  <a:schemeClr val="tx1">
                    <a:alpha val="80000"/>
                  </a:schemeClr>
                </a:solidFill>
              </a:rPr>
              <a:t>Two weeks for Final-Exam.		(40%)</a:t>
            </a:r>
          </a:p>
          <a:p>
            <a:pPr lvl="1"/>
            <a:r>
              <a:rPr lang="en-GB" sz="1700" dirty="0">
                <a:solidFill>
                  <a:schemeClr val="tx1">
                    <a:alpha val="80000"/>
                  </a:schemeClr>
                </a:solidFill>
              </a:rPr>
              <a:t>A week for monthly Quiz Exam. 		(10%)</a:t>
            </a:r>
          </a:p>
          <a:p>
            <a:pPr lvl="2"/>
            <a:r>
              <a:rPr lang="en-GB" sz="1700" b="1" dirty="0">
                <a:solidFill>
                  <a:srgbClr val="FF0000">
                    <a:alpha val="80000"/>
                  </a:srgbClr>
                </a:solidFill>
                <a:highlight>
                  <a:srgbClr val="FFFF00"/>
                </a:highlight>
              </a:rPr>
              <a:t>The week after midterm exam (not be repeated). </a:t>
            </a:r>
          </a:p>
          <a:p>
            <a:pPr lvl="1"/>
            <a:endParaRPr lang="en-GB" sz="1700" dirty="0">
              <a:solidFill>
                <a:schemeClr val="tx1">
                  <a:alpha val="80000"/>
                </a:schemeClr>
              </a:solidFill>
            </a:endParaRPr>
          </a:p>
          <a:p>
            <a:r>
              <a:rPr lang="en-GB" sz="1700" dirty="0">
                <a:solidFill>
                  <a:schemeClr val="tx1">
                    <a:alpha val="80000"/>
                  </a:schemeClr>
                </a:solidFill>
              </a:rPr>
              <a:t>Other activities:	</a:t>
            </a:r>
          </a:p>
          <a:p>
            <a:pPr lvl="1"/>
            <a:endParaRPr lang="en-GB" sz="1700" dirty="0">
              <a:solidFill>
                <a:schemeClr val="tx1">
                  <a:alpha val="80000"/>
                </a:schemeClr>
              </a:solidFill>
            </a:endParaRPr>
          </a:p>
          <a:p>
            <a:pPr lvl="1"/>
            <a:r>
              <a:rPr lang="en-GB" sz="1700" dirty="0">
                <a:solidFill>
                  <a:schemeClr val="tx1">
                    <a:alpha val="80000"/>
                  </a:schemeClr>
                </a:solidFill>
              </a:rPr>
              <a:t>Class Participation.			(5%)</a:t>
            </a:r>
          </a:p>
          <a:p>
            <a:pPr lvl="1"/>
            <a:r>
              <a:rPr lang="en-GB" sz="1700" dirty="0">
                <a:solidFill>
                  <a:schemeClr val="tx1">
                    <a:alpha val="80000"/>
                  </a:schemeClr>
                </a:solidFill>
              </a:rPr>
              <a:t>Lab and Code. (</a:t>
            </a:r>
            <a:r>
              <a:rPr lang="en-GB" sz="1700" b="1" dirty="0">
                <a:solidFill>
                  <a:srgbClr val="FF0000">
                    <a:alpha val="80000"/>
                  </a:srgbClr>
                </a:solidFill>
                <a:highlight>
                  <a:srgbClr val="FFFF00"/>
                </a:highlight>
              </a:rPr>
              <a:t>Group</a:t>
            </a:r>
            <a:r>
              <a:rPr lang="en-GB" sz="1700" dirty="0">
                <a:solidFill>
                  <a:schemeClr val="tx1">
                    <a:alpha val="80000"/>
                  </a:schemeClr>
                </a:solidFill>
              </a:rPr>
              <a:t>) 		(10%)</a:t>
            </a:r>
          </a:p>
          <a:p>
            <a:pPr lvl="2"/>
            <a:r>
              <a:rPr lang="en-GB" sz="1700" dirty="0">
                <a:solidFill>
                  <a:schemeClr val="tx1">
                    <a:alpha val="80000"/>
                  </a:schemeClr>
                </a:solidFill>
              </a:rPr>
              <a:t>Submission and discussion. </a:t>
            </a:r>
          </a:p>
          <a:p>
            <a:pPr lvl="1"/>
            <a:r>
              <a:rPr lang="en-GB" sz="1700" dirty="0">
                <a:solidFill>
                  <a:schemeClr val="tx1">
                    <a:alpha val="80000"/>
                  </a:schemeClr>
                </a:solidFill>
              </a:rPr>
              <a:t>Lab Quiz.	(</a:t>
            </a:r>
            <a:r>
              <a:rPr lang="en-GB" sz="1700" b="1" dirty="0">
                <a:solidFill>
                  <a:srgbClr val="FF0000">
                    <a:alpha val="80000"/>
                  </a:srgbClr>
                </a:solidFill>
                <a:highlight>
                  <a:srgbClr val="FFFF00"/>
                </a:highlight>
              </a:rPr>
              <a:t>Will be assigned</a:t>
            </a:r>
            <a:r>
              <a:rPr lang="en-GB" sz="1700" dirty="0">
                <a:solidFill>
                  <a:schemeClr val="tx1">
                    <a:alpha val="80000"/>
                  </a:schemeClr>
                </a:solidFill>
              </a:rPr>
              <a:t>) 		(10%)</a:t>
            </a:r>
          </a:p>
          <a:p>
            <a:pPr lvl="1"/>
            <a:endParaRPr lang="en-GB" sz="1700" dirty="0">
              <a:solidFill>
                <a:schemeClr val="tx1">
                  <a:alpha val="80000"/>
                </a:schemeClr>
              </a:solidFill>
            </a:endParaRPr>
          </a:p>
        </p:txBody>
      </p:sp>
      <p:sp>
        <p:nvSpPr>
          <p:cNvPr id="2" name="Footer Placeholder 1">
            <a:extLst>
              <a:ext uri="{FF2B5EF4-FFF2-40B4-BE49-F238E27FC236}">
                <a16:creationId xmlns:a16="http://schemas.microsoft.com/office/drawing/2014/main" id="{615DFEF7-A461-B453-ACCE-2A710A20DC0B}"/>
              </a:ext>
            </a:extLst>
          </p:cNvPr>
          <p:cNvSpPr>
            <a:spLocks noGrp="1"/>
          </p:cNvSpPr>
          <p:nvPr>
            <p:ph type="ftr" sz="quarter" idx="11"/>
          </p:nvPr>
        </p:nvSpPr>
        <p:spPr>
          <a:xfrm rot="16200000">
            <a:off x="9812115" y="1591485"/>
            <a:ext cx="3548094" cy="365125"/>
          </a:xfrm>
        </p:spPr>
        <p:txBody>
          <a:bodyPr>
            <a:normAutofit/>
          </a:bodyPr>
          <a:lstStyle/>
          <a:p>
            <a:pPr>
              <a:spcAft>
                <a:spcPts val="600"/>
              </a:spcAft>
            </a:pPr>
            <a:r>
              <a:rPr lang="en-ID">
                <a:solidFill>
                  <a:schemeClr val="tx1">
                    <a:alpha val="60000"/>
                  </a:schemeClr>
                </a:solidFill>
              </a:rPr>
              <a:t>PRINCIPLE OF CRYPTOGRAPHY</a:t>
            </a:r>
          </a:p>
        </p:txBody>
      </p:sp>
      <p:cxnSp>
        <p:nvCxnSpPr>
          <p:cNvPr id="61" name="Straight Connector 60">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6AF23DF1-8B86-1773-0879-9947361E6037}"/>
              </a:ext>
            </a:extLst>
          </p:cNvPr>
          <p:cNvSpPr>
            <a:spLocks noGrp="1"/>
          </p:cNvSpPr>
          <p:nvPr>
            <p:ph type="dt" sz="half" idx="10"/>
          </p:nvPr>
        </p:nvSpPr>
        <p:spPr/>
        <p:txBody>
          <a:bodyPr/>
          <a:lstStyle/>
          <a:p>
            <a:endParaRPr lang="en-GB"/>
          </a:p>
        </p:txBody>
      </p:sp>
      <p:sp>
        <p:nvSpPr>
          <p:cNvPr id="7" name="Slide Number Placeholder 6">
            <a:extLst>
              <a:ext uri="{FF2B5EF4-FFF2-40B4-BE49-F238E27FC236}">
                <a16:creationId xmlns:a16="http://schemas.microsoft.com/office/drawing/2014/main" id="{A320DA2D-DEEB-8675-029D-B8852A4DF215}"/>
              </a:ext>
            </a:extLst>
          </p:cNvPr>
          <p:cNvSpPr>
            <a:spLocks noGrp="1"/>
          </p:cNvSpPr>
          <p:nvPr>
            <p:ph type="sldNum" sz="quarter" idx="12"/>
          </p:nvPr>
        </p:nvSpPr>
        <p:spPr/>
        <p:txBody>
          <a:bodyPr/>
          <a:lstStyle/>
          <a:p>
            <a:fld id="{1CAAB43E-222F-4C92-927C-02E2B61225C2}" type="slidenum">
              <a:rPr lang="en-GB" smtClean="0"/>
              <a:t>2</a:t>
            </a:fld>
            <a:endParaRPr lang="en-GB"/>
          </a:p>
        </p:txBody>
      </p:sp>
    </p:spTree>
    <p:extLst>
      <p:ext uri="{BB962C8B-B14F-4D97-AF65-F5344CB8AC3E}">
        <p14:creationId xmlns:p14="http://schemas.microsoft.com/office/powerpoint/2010/main" val="3159640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29A81-E042-4CC5-B400-26F9BC1693E2}"/>
              </a:ext>
            </a:extLst>
          </p:cNvPr>
          <p:cNvSpPr>
            <a:spLocks noGrp="1"/>
          </p:cNvSpPr>
          <p:nvPr>
            <p:ph type="title"/>
          </p:nvPr>
        </p:nvSpPr>
        <p:spPr>
          <a:xfrm>
            <a:off x="218697" y="105158"/>
            <a:ext cx="4178043" cy="1143779"/>
          </a:xfrm>
        </p:spPr>
        <p:txBody>
          <a:bodyPr>
            <a:normAutofit/>
          </a:bodyPr>
          <a:lstStyle/>
          <a:p>
            <a:r>
              <a:rPr lang="en-US" dirty="0"/>
              <a:t>Security Attacks</a:t>
            </a:r>
          </a:p>
        </p:txBody>
      </p:sp>
      <p:sp>
        <p:nvSpPr>
          <p:cNvPr id="3" name="Content Placeholder 2">
            <a:extLst>
              <a:ext uri="{FF2B5EF4-FFF2-40B4-BE49-F238E27FC236}">
                <a16:creationId xmlns:a16="http://schemas.microsoft.com/office/drawing/2014/main" id="{186F0F82-EA0D-4858-946A-A1BB83F6487A}"/>
              </a:ext>
            </a:extLst>
          </p:cNvPr>
          <p:cNvSpPr>
            <a:spLocks noGrp="1"/>
          </p:cNvSpPr>
          <p:nvPr>
            <p:ph idx="1"/>
          </p:nvPr>
        </p:nvSpPr>
        <p:spPr>
          <a:xfrm>
            <a:off x="218697" y="1434790"/>
            <a:ext cx="4137766" cy="4308088"/>
          </a:xfrm>
        </p:spPr>
        <p:txBody>
          <a:bodyPr>
            <a:normAutofit fontScale="92500" lnSpcReduction="10000"/>
          </a:bodyPr>
          <a:lstStyle/>
          <a:p>
            <a:r>
              <a:rPr lang="en-US" sz="2400" dirty="0"/>
              <a:t>Security attack has two types:</a:t>
            </a:r>
          </a:p>
          <a:p>
            <a:endParaRPr lang="en-US" sz="2400" dirty="0"/>
          </a:p>
          <a:p>
            <a:pPr lvl="1"/>
            <a:r>
              <a:rPr lang="en-US" b="1" u="sng" dirty="0"/>
              <a:t>Active attacks </a:t>
            </a:r>
          </a:p>
          <a:p>
            <a:pPr marL="457200" lvl="1" indent="0">
              <a:buNone/>
            </a:pPr>
            <a:r>
              <a:rPr lang="en-US" dirty="0"/>
              <a:t>Involve some </a:t>
            </a:r>
            <a:r>
              <a:rPr lang="en-US" dirty="0">
                <a:highlight>
                  <a:srgbClr val="FFFF00"/>
                </a:highlight>
              </a:rPr>
              <a:t>modification</a:t>
            </a:r>
            <a:r>
              <a:rPr lang="en-US" dirty="0"/>
              <a:t> of the data stream or the </a:t>
            </a:r>
            <a:r>
              <a:rPr lang="en-US" dirty="0">
                <a:highlight>
                  <a:srgbClr val="FFFF00"/>
                </a:highlight>
              </a:rPr>
              <a:t>creation of a false stream </a:t>
            </a:r>
            <a:r>
              <a:rPr lang="en-US" dirty="0"/>
              <a:t>and can be subdivided into four categories:</a:t>
            </a:r>
          </a:p>
          <a:p>
            <a:pPr marL="457200" lvl="1" indent="0">
              <a:buNone/>
            </a:pPr>
            <a:endParaRPr lang="en-US" dirty="0"/>
          </a:p>
          <a:p>
            <a:pPr lvl="2"/>
            <a:r>
              <a:rPr lang="en-US" sz="1800" i="1" dirty="0"/>
              <a:t>Masquerade.</a:t>
            </a:r>
            <a:endParaRPr lang="en-US" sz="1800" dirty="0"/>
          </a:p>
          <a:p>
            <a:pPr lvl="2"/>
            <a:r>
              <a:rPr lang="en-US" sz="1800" dirty="0"/>
              <a:t>Replay.</a:t>
            </a:r>
          </a:p>
          <a:p>
            <a:pPr lvl="2"/>
            <a:r>
              <a:rPr lang="en-US" sz="1800" i="1" dirty="0"/>
              <a:t>Modification of messages.</a:t>
            </a:r>
            <a:endParaRPr lang="en-US" sz="1800" dirty="0"/>
          </a:p>
          <a:p>
            <a:pPr lvl="2"/>
            <a:r>
              <a:rPr lang="en-US" sz="1800" i="1" dirty="0"/>
              <a:t>Denial of service</a:t>
            </a:r>
            <a:r>
              <a:rPr lang="en-US" sz="1800" dirty="0"/>
              <a:t>.</a:t>
            </a:r>
          </a:p>
        </p:txBody>
      </p:sp>
      <p:pic>
        <p:nvPicPr>
          <p:cNvPr id="7170" name="Picture 2" descr="Related image">
            <a:extLst>
              <a:ext uri="{FF2B5EF4-FFF2-40B4-BE49-F238E27FC236}">
                <a16:creationId xmlns:a16="http://schemas.microsoft.com/office/drawing/2014/main" id="{AD47B096-2F56-412E-A7C6-CB7CE46DDD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52"/>
          <a:stretch/>
        </p:blipFill>
        <p:spPr bwMode="auto">
          <a:xfrm>
            <a:off x="5405862" y="1808474"/>
            <a:ext cx="6019331" cy="3237805"/>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997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FE37A-A120-43FE-B84A-31F6E7B20850}"/>
              </a:ext>
            </a:extLst>
          </p:cNvPr>
          <p:cNvSpPr>
            <a:spLocks noGrp="1"/>
          </p:cNvSpPr>
          <p:nvPr>
            <p:ph type="title"/>
          </p:nvPr>
        </p:nvSpPr>
        <p:spPr>
          <a:xfrm>
            <a:off x="239081" y="1042943"/>
            <a:ext cx="4578245" cy="618590"/>
          </a:xfrm>
        </p:spPr>
        <p:txBody>
          <a:bodyPr vert="horz" lIns="91440" tIns="45720" rIns="91440" bIns="45720" rtlCol="0" anchor="b">
            <a:normAutofit fontScale="90000"/>
          </a:bodyPr>
          <a:lstStyle/>
          <a:p>
            <a:r>
              <a:rPr lang="en-US" sz="5200" kern="1200" dirty="0">
                <a:solidFill>
                  <a:schemeClr val="tx1"/>
                </a:solidFill>
                <a:latin typeface="+mj-lt"/>
                <a:ea typeface="+mj-ea"/>
                <a:cs typeface="+mj-cs"/>
              </a:rPr>
              <a:t>Types of Attack</a:t>
            </a:r>
            <a:br>
              <a:rPr lang="en-US" sz="5200" kern="1200" dirty="0">
                <a:solidFill>
                  <a:schemeClr val="tx1"/>
                </a:solidFill>
                <a:latin typeface="+mj-lt"/>
                <a:ea typeface="+mj-ea"/>
                <a:cs typeface="+mj-cs"/>
              </a:rPr>
            </a:br>
            <a:endParaRPr lang="en-US" sz="5200" kern="1200" dirty="0">
              <a:solidFill>
                <a:schemeClr val="tx1"/>
              </a:solidFill>
              <a:latin typeface="+mj-lt"/>
              <a:ea typeface="+mj-ea"/>
              <a:cs typeface="+mj-cs"/>
            </a:endParaRPr>
          </a:p>
        </p:txBody>
      </p:sp>
      <p:pic>
        <p:nvPicPr>
          <p:cNvPr id="9" name="Picture 8">
            <a:extLst>
              <a:ext uri="{FF2B5EF4-FFF2-40B4-BE49-F238E27FC236}">
                <a16:creationId xmlns:a16="http://schemas.microsoft.com/office/drawing/2014/main" id="{2B0AC4C1-442B-45DC-AE25-6EE0C1D7DFF5}"/>
              </a:ext>
            </a:extLst>
          </p:cNvPr>
          <p:cNvPicPr>
            <a:picLocks noChangeAspect="1"/>
          </p:cNvPicPr>
          <p:nvPr/>
        </p:nvPicPr>
        <p:blipFill>
          <a:blip r:embed="rId2"/>
          <a:stretch>
            <a:fillRect/>
          </a:stretch>
        </p:blipFill>
        <p:spPr>
          <a:xfrm>
            <a:off x="4650709" y="629450"/>
            <a:ext cx="7005382" cy="5726900"/>
          </a:xfrm>
          <a:prstGeom prst="rect">
            <a:avLst/>
          </a:prstGeom>
        </p:spPr>
      </p:pic>
      <p:sp>
        <p:nvSpPr>
          <p:cNvPr id="10" name="TextBox 9">
            <a:extLst>
              <a:ext uri="{FF2B5EF4-FFF2-40B4-BE49-F238E27FC236}">
                <a16:creationId xmlns:a16="http://schemas.microsoft.com/office/drawing/2014/main" id="{9B4A00B9-63ED-4928-8BC3-3B8537059203}"/>
              </a:ext>
            </a:extLst>
          </p:cNvPr>
          <p:cNvSpPr txBox="1"/>
          <p:nvPr/>
        </p:nvSpPr>
        <p:spPr>
          <a:xfrm>
            <a:off x="524107" y="1661533"/>
            <a:ext cx="3802566" cy="2031325"/>
          </a:xfrm>
          <a:prstGeom prst="rect">
            <a:avLst/>
          </a:prstGeom>
          <a:noFill/>
        </p:spPr>
        <p:txBody>
          <a:bodyPr wrap="square" rtlCol="0">
            <a:spAutoFit/>
          </a:bodyPr>
          <a:lstStyle/>
          <a:p>
            <a:pPr marL="342900" indent="-342900">
              <a:buFont typeface="+mj-lt"/>
              <a:buAutoNum type="arabicPeriod"/>
            </a:pPr>
            <a:r>
              <a:rPr lang="en-US" dirty="0"/>
              <a:t>Eavesdrop attack</a:t>
            </a:r>
          </a:p>
          <a:p>
            <a:pPr marL="342900" indent="-342900">
              <a:buFont typeface="+mj-lt"/>
              <a:buAutoNum type="arabicPeriod"/>
            </a:pPr>
            <a:r>
              <a:rPr lang="en-US" dirty="0"/>
              <a:t>Traffic analysis (sniffing)</a:t>
            </a:r>
          </a:p>
          <a:p>
            <a:pPr marL="342900" indent="-342900">
              <a:buFont typeface="+mj-lt"/>
              <a:buAutoNum type="arabicPeriod"/>
            </a:pPr>
            <a:r>
              <a:rPr lang="en-US" dirty="0"/>
              <a:t>Masquerade attack.</a:t>
            </a:r>
          </a:p>
          <a:p>
            <a:pPr marL="342900" indent="-342900">
              <a:buFont typeface="+mj-lt"/>
              <a:buAutoNum type="arabicPeriod"/>
            </a:pPr>
            <a:r>
              <a:rPr lang="en-US" dirty="0"/>
              <a:t>Data modification attack.</a:t>
            </a:r>
          </a:p>
          <a:p>
            <a:pPr marL="342900" indent="-342900">
              <a:buFont typeface="+mj-lt"/>
              <a:buAutoNum type="arabicPeriod"/>
            </a:pPr>
            <a:r>
              <a:rPr lang="en-US" dirty="0">
                <a:highlight>
                  <a:srgbClr val="FFFF00"/>
                </a:highlight>
              </a:rPr>
              <a:t>Man in the middle attack</a:t>
            </a:r>
          </a:p>
          <a:p>
            <a:pPr marL="342900" indent="-342900">
              <a:buFont typeface="+mj-lt"/>
              <a:buAutoNum type="arabicPeriod"/>
            </a:pPr>
            <a:r>
              <a:rPr lang="en-US" dirty="0"/>
              <a:t>Denial of service.</a:t>
            </a:r>
          </a:p>
          <a:p>
            <a:pPr marL="342900" indent="-342900">
              <a:buFont typeface="+mj-lt"/>
              <a:buAutoNum type="arabicPeriod"/>
            </a:pPr>
            <a:r>
              <a:rPr lang="en-US" dirty="0"/>
              <a:t>Replay </a:t>
            </a:r>
          </a:p>
        </p:txBody>
      </p:sp>
    </p:spTree>
    <p:extLst>
      <p:ext uri="{BB962C8B-B14F-4D97-AF65-F5344CB8AC3E}">
        <p14:creationId xmlns:p14="http://schemas.microsoft.com/office/powerpoint/2010/main" val="609852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FE37A-A120-43FE-B84A-31F6E7B20850}"/>
              </a:ext>
            </a:extLst>
          </p:cNvPr>
          <p:cNvSpPr>
            <a:spLocks noGrp="1"/>
          </p:cNvSpPr>
          <p:nvPr>
            <p:ph type="title"/>
          </p:nvPr>
        </p:nvSpPr>
        <p:spPr>
          <a:xfrm>
            <a:off x="309873" y="1112257"/>
            <a:ext cx="10515600" cy="1325563"/>
          </a:xfrm>
        </p:spPr>
        <p:txBody>
          <a:bodyPr>
            <a:normAutofit/>
          </a:bodyPr>
          <a:lstStyle/>
          <a:p>
            <a:r>
              <a:rPr lang="en-US" dirty="0"/>
              <a:t>Security Services </a:t>
            </a:r>
            <a:br>
              <a:rPr lang="en-US" dirty="0"/>
            </a:br>
            <a:endParaRPr lang="en-US" dirty="0"/>
          </a:p>
        </p:txBody>
      </p:sp>
      <p:sp>
        <p:nvSpPr>
          <p:cNvPr id="3" name="Content Placeholder 2">
            <a:extLst>
              <a:ext uri="{FF2B5EF4-FFF2-40B4-BE49-F238E27FC236}">
                <a16:creationId xmlns:a16="http://schemas.microsoft.com/office/drawing/2014/main" id="{BC4E7FC2-3E39-4B80-992F-15B3FD6E5230}"/>
              </a:ext>
            </a:extLst>
          </p:cNvPr>
          <p:cNvSpPr>
            <a:spLocks noGrp="1"/>
          </p:cNvSpPr>
          <p:nvPr>
            <p:ph idx="1"/>
          </p:nvPr>
        </p:nvSpPr>
        <p:spPr>
          <a:xfrm>
            <a:off x="309872" y="2219093"/>
            <a:ext cx="6001717" cy="4130569"/>
          </a:xfrm>
        </p:spPr>
        <p:txBody>
          <a:bodyPr>
            <a:normAutofit/>
          </a:bodyPr>
          <a:lstStyle/>
          <a:p>
            <a:pPr algn="l"/>
            <a:r>
              <a:rPr lang="en-US" dirty="0"/>
              <a:t>A security service is a capability that supports one or more of the security requirements (confidentiality, integrity, availability, authenticity, and accountability). </a:t>
            </a:r>
          </a:p>
          <a:p>
            <a:pPr algn="l"/>
            <a:endParaRPr lang="en-US" dirty="0"/>
          </a:p>
          <a:p>
            <a:pPr algn="l"/>
            <a:r>
              <a:rPr lang="en-US" dirty="0"/>
              <a:t>Security services:</a:t>
            </a:r>
          </a:p>
          <a:p>
            <a:pPr lvl="1"/>
            <a:r>
              <a:rPr lang="en-US" dirty="0"/>
              <a:t>Implement security policies, and are</a:t>
            </a:r>
          </a:p>
          <a:p>
            <a:pPr lvl="1"/>
            <a:r>
              <a:rPr lang="en-US" dirty="0"/>
              <a:t>Implemented by security mechanisms.</a:t>
            </a:r>
          </a:p>
        </p:txBody>
      </p:sp>
      <p:pic>
        <p:nvPicPr>
          <p:cNvPr id="8" name="Picture 7">
            <a:extLst>
              <a:ext uri="{FF2B5EF4-FFF2-40B4-BE49-F238E27FC236}">
                <a16:creationId xmlns:a16="http://schemas.microsoft.com/office/drawing/2014/main" id="{74195E36-63C3-4B5F-9135-94AC04E1ED32}"/>
              </a:ext>
            </a:extLst>
          </p:cNvPr>
          <p:cNvPicPr>
            <a:picLocks noChangeAspect="1"/>
          </p:cNvPicPr>
          <p:nvPr/>
        </p:nvPicPr>
        <p:blipFill rotWithShape="1">
          <a:blip r:embed="rId2"/>
          <a:srcRect l="11842" t="36654" r="11634" b="30448"/>
          <a:stretch/>
        </p:blipFill>
        <p:spPr>
          <a:xfrm>
            <a:off x="6311589" y="2845314"/>
            <a:ext cx="5810288" cy="2472066"/>
          </a:xfrm>
          <a:prstGeom prst="rect">
            <a:avLst/>
          </a:prstGeom>
        </p:spPr>
      </p:pic>
    </p:spTree>
    <p:extLst>
      <p:ext uri="{BB962C8B-B14F-4D97-AF65-F5344CB8AC3E}">
        <p14:creationId xmlns:p14="http://schemas.microsoft.com/office/powerpoint/2010/main" val="2728200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FE37A-A120-43FE-B84A-31F6E7B20850}"/>
              </a:ext>
            </a:extLst>
          </p:cNvPr>
          <p:cNvSpPr>
            <a:spLocks noGrp="1"/>
          </p:cNvSpPr>
          <p:nvPr>
            <p:ph type="title"/>
          </p:nvPr>
        </p:nvSpPr>
        <p:spPr/>
        <p:txBody>
          <a:bodyPr>
            <a:normAutofit/>
          </a:bodyPr>
          <a:lstStyle/>
          <a:p>
            <a:r>
              <a:rPr lang="en-US" dirty="0"/>
              <a:t>Security Services</a:t>
            </a:r>
            <a:br>
              <a:rPr lang="en-US" dirty="0"/>
            </a:br>
            <a:r>
              <a:rPr lang="en-US" sz="3600" i="1" dirty="0"/>
              <a:t>Authentication</a:t>
            </a:r>
            <a:r>
              <a:rPr lang="en-US" dirty="0"/>
              <a:t> </a:t>
            </a:r>
          </a:p>
        </p:txBody>
      </p:sp>
      <p:sp>
        <p:nvSpPr>
          <p:cNvPr id="3" name="Content Placeholder 2">
            <a:extLst>
              <a:ext uri="{FF2B5EF4-FFF2-40B4-BE49-F238E27FC236}">
                <a16:creationId xmlns:a16="http://schemas.microsoft.com/office/drawing/2014/main" id="{BC4E7FC2-3E39-4B80-992F-15B3FD6E5230}"/>
              </a:ext>
            </a:extLst>
          </p:cNvPr>
          <p:cNvSpPr>
            <a:spLocks noGrp="1"/>
          </p:cNvSpPr>
          <p:nvPr>
            <p:ph idx="1"/>
          </p:nvPr>
        </p:nvSpPr>
        <p:spPr>
          <a:xfrm>
            <a:off x="838200" y="1825625"/>
            <a:ext cx="5952893" cy="4351338"/>
          </a:xfrm>
        </p:spPr>
        <p:txBody>
          <a:bodyPr/>
          <a:lstStyle/>
          <a:p>
            <a:r>
              <a:rPr lang="en-US" dirty="0"/>
              <a:t>This service is concerned with assuring that a communication is authentic.</a:t>
            </a:r>
          </a:p>
          <a:p>
            <a:endParaRPr lang="en-US" dirty="0"/>
          </a:p>
          <a:p>
            <a:pPr lvl="1"/>
            <a:r>
              <a:rPr lang="en-US" dirty="0"/>
              <a:t>The service must assure that The communicated entities are authenticated.</a:t>
            </a:r>
          </a:p>
          <a:p>
            <a:pPr lvl="1"/>
            <a:endParaRPr lang="en-US" dirty="0"/>
          </a:p>
          <a:p>
            <a:pPr lvl="1"/>
            <a:r>
              <a:rPr lang="en-US" dirty="0"/>
              <a:t>The service must assure that the connection is not interfered.</a:t>
            </a:r>
          </a:p>
        </p:txBody>
      </p:sp>
      <p:pic>
        <p:nvPicPr>
          <p:cNvPr id="8" name="Picture 7">
            <a:extLst>
              <a:ext uri="{FF2B5EF4-FFF2-40B4-BE49-F238E27FC236}">
                <a16:creationId xmlns:a16="http://schemas.microsoft.com/office/drawing/2014/main" id="{7466FE8D-7222-4D90-893A-BE44D679AFE1}"/>
              </a:ext>
            </a:extLst>
          </p:cNvPr>
          <p:cNvPicPr>
            <a:picLocks noChangeAspect="1"/>
          </p:cNvPicPr>
          <p:nvPr/>
        </p:nvPicPr>
        <p:blipFill rotWithShape="1">
          <a:blip r:embed="rId2"/>
          <a:srcRect l="11842" t="36654" r="11634" b="30448"/>
          <a:stretch/>
        </p:blipFill>
        <p:spPr>
          <a:xfrm>
            <a:off x="6071839" y="1309872"/>
            <a:ext cx="5810288" cy="2472066"/>
          </a:xfrm>
          <a:prstGeom prst="rect">
            <a:avLst/>
          </a:prstGeom>
        </p:spPr>
      </p:pic>
      <p:sp>
        <p:nvSpPr>
          <p:cNvPr id="10" name="Rectangle 9">
            <a:extLst>
              <a:ext uri="{FF2B5EF4-FFF2-40B4-BE49-F238E27FC236}">
                <a16:creationId xmlns:a16="http://schemas.microsoft.com/office/drawing/2014/main" id="{6E694AFF-F904-47BD-8E26-E555EDB37248}"/>
              </a:ext>
            </a:extLst>
          </p:cNvPr>
          <p:cNvSpPr/>
          <p:nvPr/>
        </p:nvSpPr>
        <p:spPr>
          <a:xfrm>
            <a:off x="6300438" y="1572322"/>
            <a:ext cx="1852961" cy="925551"/>
          </a:xfrm>
          <a:prstGeom prst="rect">
            <a:avLst/>
          </a:prstGeom>
          <a:solidFill>
            <a:srgbClr val="FFFF00">
              <a:alpha val="14902"/>
            </a:srgbClr>
          </a:solidFill>
          <a:ln>
            <a:solidFill>
              <a:srgbClr val="FF00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B8BE63D6-CE11-4AF3-8DF4-6E4721E1D849}"/>
              </a:ext>
            </a:extLst>
          </p:cNvPr>
          <p:cNvSpPr txBox="1"/>
          <p:nvPr/>
        </p:nvSpPr>
        <p:spPr>
          <a:xfrm>
            <a:off x="7449015" y="4449336"/>
            <a:ext cx="3904785" cy="923330"/>
          </a:xfrm>
          <a:prstGeom prst="rect">
            <a:avLst/>
          </a:prstGeom>
          <a:noFill/>
        </p:spPr>
        <p:txBody>
          <a:bodyPr wrap="square" rtlCol="0">
            <a:spAutoFit/>
          </a:bodyPr>
          <a:lstStyle/>
          <a:p>
            <a:pPr algn="ctr"/>
            <a:r>
              <a:rPr lang="en-US" dirty="0"/>
              <a:t>Preventing </a:t>
            </a:r>
            <a:r>
              <a:rPr lang="en-US" b="1" dirty="0"/>
              <a:t>Masquerading</a:t>
            </a:r>
            <a:r>
              <a:rPr lang="en-US" dirty="0"/>
              <a:t> or  </a:t>
            </a:r>
            <a:r>
              <a:rPr lang="en-US" b="1" dirty="0"/>
              <a:t>replay </a:t>
            </a:r>
            <a:r>
              <a:rPr lang="en-US" dirty="0"/>
              <a:t>attack.</a:t>
            </a:r>
          </a:p>
          <a:p>
            <a:endParaRPr lang="en-US" dirty="0"/>
          </a:p>
        </p:txBody>
      </p:sp>
    </p:spTree>
    <p:extLst>
      <p:ext uri="{BB962C8B-B14F-4D97-AF65-F5344CB8AC3E}">
        <p14:creationId xmlns:p14="http://schemas.microsoft.com/office/powerpoint/2010/main" val="2670013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FE37A-A120-43FE-B84A-31F6E7B20850}"/>
              </a:ext>
            </a:extLst>
          </p:cNvPr>
          <p:cNvSpPr>
            <a:spLocks noGrp="1"/>
          </p:cNvSpPr>
          <p:nvPr>
            <p:ph type="title"/>
          </p:nvPr>
        </p:nvSpPr>
        <p:spPr/>
        <p:txBody>
          <a:bodyPr>
            <a:normAutofit/>
          </a:bodyPr>
          <a:lstStyle/>
          <a:p>
            <a:r>
              <a:rPr lang="en-US" dirty="0"/>
              <a:t>Security Services</a:t>
            </a:r>
            <a:br>
              <a:rPr lang="en-US" dirty="0"/>
            </a:br>
            <a:r>
              <a:rPr lang="en-US" sz="3600" i="1" dirty="0"/>
              <a:t>Access Control</a:t>
            </a:r>
            <a:r>
              <a:rPr lang="en-US" dirty="0"/>
              <a:t> </a:t>
            </a:r>
          </a:p>
        </p:txBody>
      </p:sp>
      <p:sp>
        <p:nvSpPr>
          <p:cNvPr id="3" name="Content Placeholder 2">
            <a:extLst>
              <a:ext uri="{FF2B5EF4-FFF2-40B4-BE49-F238E27FC236}">
                <a16:creationId xmlns:a16="http://schemas.microsoft.com/office/drawing/2014/main" id="{BC4E7FC2-3E39-4B80-992F-15B3FD6E5230}"/>
              </a:ext>
            </a:extLst>
          </p:cNvPr>
          <p:cNvSpPr>
            <a:spLocks noGrp="1"/>
          </p:cNvSpPr>
          <p:nvPr>
            <p:ph idx="1"/>
          </p:nvPr>
        </p:nvSpPr>
        <p:spPr>
          <a:xfrm>
            <a:off x="423244" y="2301100"/>
            <a:ext cx="5391112" cy="2255799"/>
          </a:xfrm>
        </p:spPr>
        <p:txBody>
          <a:bodyPr>
            <a:normAutofit lnSpcReduction="10000"/>
          </a:bodyPr>
          <a:lstStyle/>
          <a:p>
            <a:r>
              <a:rPr lang="en-US" dirty="0"/>
              <a:t>In the context of network security, access control is the ability to limit and control the access to host systems and applications via communications links. </a:t>
            </a:r>
          </a:p>
        </p:txBody>
      </p:sp>
      <p:pic>
        <p:nvPicPr>
          <p:cNvPr id="8" name="Picture 7">
            <a:extLst>
              <a:ext uri="{FF2B5EF4-FFF2-40B4-BE49-F238E27FC236}">
                <a16:creationId xmlns:a16="http://schemas.microsoft.com/office/drawing/2014/main" id="{7466FE8D-7222-4D90-893A-BE44D679AFE1}"/>
              </a:ext>
            </a:extLst>
          </p:cNvPr>
          <p:cNvPicPr>
            <a:picLocks noChangeAspect="1"/>
          </p:cNvPicPr>
          <p:nvPr/>
        </p:nvPicPr>
        <p:blipFill rotWithShape="1">
          <a:blip r:embed="rId2"/>
          <a:srcRect l="11842" t="36654" r="11634" b="30448"/>
          <a:stretch/>
        </p:blipFill>
        <p:spPr>
          <a:xfrm>
            <a:off x="6071839" y="1309872"/>
            <a:ext cx="5810288" cy="2472066"/>
          </a:xfrm>
          <a:prstGeom prst="rect">
            <a:avLst/>
          </a:prstGeom>
        </p:spPr>
      </p:pic>
      <p:sp>
        <p:nvSpPr>
          <p:cNvPr id="10" name="Rectangle 9">
            <a:extLst>
              <a:ext uri="{FF2B5EF4-FFF2-40B4-BE49-F238E27FC236}">
                <a16:creationId xmlns:a16="http://schemas.microsoft.com/office/drawing/2014/main" id="{6E694AFF-F904-47BD-8E26-E555EDB37248}"/>
              </a:ext>
            </a:extLst>
          </p:cNvPr>
          <p:cNvSpPr/>
          <p:nvPr/>
        </p:nvSpPr>
        <p:spPr>
          <a:xfrm>
            <a:off x="8129239" y="1620354"/>
            <a:ext cx="1852961" cy="925551"/>
          </a:xfrm>
          <a:prstGeom prst="rect">
            <a:avLst/>
          </a:prstGeom>
          <a:solidFill>
            <a:srgbClr val="FFFF00">
              <a:alpha val="14902"/>
            </a:srgbClr>
          </a:solidFill>
          <a:ln>
            <a:solidFill>
              <a:srgbClr val="FF00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B8BE63D6-CE11-4AF3-8DF4-6E4721E1D849}"/>
              </a:ext>
            </a:extLst>
          </p:cNvPr>
          <p:cNvSpPr txBox="1"/>
          <p:nvPr/>
        </p:nvSpPr>
        <p:spPr>
          <a:xfrm>
            <a:off x="7449015" y="4449336"/>
            <a:ext cx="3904785" cy="646331"/>
          </a:xfrm>
          <a:prstGeom prst="rect">
            <a:avLst/>
          </a:prstGeom>
          <a:noFill/>
        </p:spPr>
        <p:txBody>
          <a:bodyPr wrap="square" rtlCol="0">
            <a:spAutoFit/>
          </a:bodyPr>
          <a:lstStyle/>
          <a:p>
            <a:pPr algn="ctr"/>
            <a:r>
              <a:rPr lang="en-US" dirty="0"/>
              <a:t>Preventing </a:t>
            </a:r>
            <a:r>
              <a:rPr lang="en-US" b="1" dirty="0"/>
              <a:t>denial of service</a:t>
            </a:r>
            <a:r>
              <a:rPr lang="en-US" dirty="0"/>
              <a:t> attacks.</a:t>
            </a:r>
          </a:p>
          <a:p>
            <a:endParaRPr lang="en-US" dirty="0"/>
          </a:p>
        </p:txBody>
      </p:sp>
    </p:spTree>
    <p:extLst>
      <p:ext uri="{BB962C8B-B14F-4D97-AF65-F5344CB8AC3E}">
        <p14:creationId xmlns:p14="http://schemas.microsoft.com/office/powerpoint/2010/main" val="3679445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FE37A-A120-43FE-B84A-31F6E7B20850}"/>
              </a:ext>
            </a:extLst>
          </p:cNvPr>
          <p:cNvSpPr>
            <a:spLocks noGrp="1"/>
          </p:cNvSpPr>
          <p:nvPr>
            <p:ph type="title"/>
          </p:nvPr>
        </p:nvSpPr>
        <p:spPr/>
        <p:txBody>
          <a:bodyPr>
            <a:normAutofit/>
          </a:bodyPr>
          <a:lstStyle/>
          <a:p>
            <a:r>
              <a:rPr lang="en-US" dirty="0"/>
              <a:t>Security Services</a:t>
            </a:r>
            <a:br>
              <a:rPr lang="en-US" dirty="0"/>
            </a:br>
            <a:r>
              <a:rPr lang="en-US" sz="3600" i="1" dirty="0"/>
              <a:t>Data Confidentiality </a:t>
            </a:r>
            <a:r>
              <a:rPr lang="en-US" dirty="0"/>
              <a:t> </a:t>
            </a:r>
          </a:p>
        </p:txBody>
      </p:sp>
      <p:sp>
        <p:nvSpPr>
          <p:cNvPr id="3" name="Content Placeholder 2">
            <a:extLst>
              <a:ext uri="{FF2B5EF4-FFF2-40B4-BE49-F238E27FC236}">
                <a16:creationId xmlns:a16="http://schemas.microsoft.com/office/drawing/2014/main" id="{BC4E7FC2-3E39-4B80-992F-15B3FD6E5230}"/>
              </a:ext>
            </a:extLst>
          </p:cNvPr>
          <p:cNvSpPr>
            <a:spLocks noGrp="1"/>
          </p:cNvSpPr>
          <p:nvPr>
            <p:ph idx="1"/>
          </p:nvPr>
        </p:nvSpPr>
        <p:spPr>
          <a:xfrm>
            <a:off x="423244" y="2301100"/>
            <a:ext cx="5391112" cy="2255799"/>
          </a:xfrm>
        </p:spPr>
        <p:txBody>
          <a:bodyPr>
            <a:normAutofit fontScale="92500" lnSpcReduction="20000"/>
          </a:bodyPr>
          <a:lstStyle/>
          <a:p>
            <a:r>
              <a:rPr lang="en-US" dirty="0"/>
              <a:t>Data Confidentiality is the protection of transmitted data from passive attacks. </a:t>
            </a:r>
          </a:p>
          <a:p>
            <a:endParaRPr lang="en-US" dirty="0"/>
          </a:p>
          <a:p>
            <a:pPr lvl="1"/>
            <a:r>
              <a:rPr lang="en-US" dirty="0"/>
              <a:t>Transmitted information.</a:t>
            </a:r>
          </a:p>
          <a:p>
            <a:pPr lvl="1"/>
            <a:endParaRPr lang="en-US" dirty="0"/>
          </a:p>
          <a:p>
            <a:pPr lvl="1"/>
            <a:r>
              <a:rPr lang="en-US" dirty="0"/>
              <a:t>Information related to packets. </a:t>
            </a:r>
          </a:p>
        </p:txBody>
      </p:sp>
      <p:pic>
        <p:nvPicPr>
          <p:cNvPr id="8" name="Picture 7">
            <a:extLst>
              <a:ext uri="{FF2B5EF4-FFF2-40B4-BE49-F238E27FC236}">
                <a16:creationId xmlns:a16="http://schemas.microsoft.com/office/drawing/2014/main" id="{7466FE8D-7222-4D90-893A-BE44D679AFE1}"/>
              </a:ext>
            </a:extLst>
          </p:cNvPr>
          <p:cNvPicPr>
            <a:picLocks noChangeAspect="1"/>
          </p:cNvPicPr>
          <p:nvPr/>
        </p:nvPicPr>
        <p:blipFill rotWithShape="1">
          <a:blip r:embed="rId2"/>
          <a:srcRect l="11842" t="36654" r="11634" b="30448"/>
          <a:stretch/>
        </p:blipFill>
        <p:spPr>
          <a:xfrm>
            <a:off x="6071839" y="1309872"/>
            <a:ext cx="5810288" cy="2472066"/>
          </a:xfrm>
          <a:prstGeom prst="rect">
            <a:avLst/>
          </a:prstGeom>
        </p:spPr>
      </p:pic>
      <p:sp>
        <p:nvSpPr>
          <p:cNvPr id="10" name="Rectangle 9">
            <a:extLst>
              <a:ext uri="{FF2B5EF4-FFF2-40B4-BE49-F238E27FC236}">
                <a16:creationId xmlns:a16="http://schemas.microsoft.com/office/drawing/2014/main" id="{6E694AFF-F904-47BD-8E26-E555EDB37248}"/>
              </a:ext>
            </a:extLst>
          </p:cNvPr>
          <p:cNvSpPr/>
          <p:nvPr/>
        </p:nvSpPr>
        <p:spPr>
          <a:xfrm>
            <a:off x="9915795" y="1638844"/>
            <a:ext cx="1852961" cy="925551"/>
          </a:xfrm>
          <a:prstGeom prst="rect">
            <a:avLst/>
          </a:prstGeom>
          <a:solidFill>
            <a:srgbClr val="FFFF00">
              <a:alpha val="14902"/>
            </a:srgbClr>
          </a:solidFill>
          <a:ln>
            <a:solidFill>
              <a:srgbClr val="FF00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B8BE63D6-CE11-4AF3-8DF4-6E4721E1D849}"/>
              </a:ext>
            </a:extLst>
          </p:cNvPr>
          <p:cNvSpPr txBox="1"/>
          <p:nvPr/>
        </p:nvSpPr>
        <p:spPr>
          <a:xfrm>
            <a:off x="7449015" y="4449336"/>
            <a:ext cx="3904785" cy="646331"/>
          </a:xfrm>
          <a:prstGeom prst="rect">
            <a:avLst/>
          </a:prstGeom>
          <a:noFill/>
        </p:spPr>
        <p:txBody>
          <a:bodyPr wrap="square" rtlCol="0">
            <a:spAutoFit/>
          </a:bodyPr>
          <a:lstStyle/>
          <a:p>
            <a:pPr algn="ctr"/>
            <a:r>
              <a:rPr lang="en-US" dirty="0"/>
              <a:t>Preventing </a:t>
            </a:r>
            <a:r>
              <a:rPr lang="en-US" b="1" dirty="0"/>
              <a:t>sniffing </a:t>
            </a:r>
            <a:r>
              <a:rPr lang="en-US" dirty="0"/>
              <a:t>attacks.</a:t>
            </a:r>
          </a:p>
          <a:p>
            <a:endParaRPr lang="en-US" dirty="0"/>
          </a:p>
        </p:txBody>
      </p:sp>
    </p:spTree>
    <p:extLst>
      <p:ext uri="{BB962C8B-B14F-4D97-AF65-F5344CB8AC3E}">
        <p14:creationId xmlns:p14="http://schemas.microsoft.com/office/powerpoint/2010/main" val="1942855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FE37A-A120-43FE-B84A-31F6E7B20850}"/>
              </a:ext>
            </a:extLst>
          </p:cNvPr>
          <p:cNvSpPr>
            <a:spLocks noGrp="1"/>
          </p:cNvSpPr>
          <p:nvPr>
            <p:ph type="title"/>
          </p:nvPr>
        </p:nvSpPr>
        <p:spPr/>
        <p:txBody>
          <a:bodyPr>
            <a:normAutofit/>
          </a:bodyPr>
          <a:lstStyle/>
          <a:p>
            <a:r>
              <a:rPr lang="en-US" dirty="0"/>
              <a:t>Security Services</a:t>
            </a:r>
            <a:br>
              <a:rPr lang="en-US" dirty="0"/>
            </a:br>
            <a:r>
              <a:rPr lang="en-US" sz="3600" i="1" dirty="0"/>
              <a:t>Data Integrity  </a:t>
            </a:r>
            <a:r>
              <a:rPr lang="en-US" dirty="0"/>
              <a:t> </a:t>
            </a:r>
          </a:p>
        </p:txBody>
      </p:sp>
      <p:sp>
        <p:nvSpPr>
          <p:cNvPr id="3" name="Content Placeholder 2">
            <a:extLst>
              <a:ext uri="{FF2B5EF4-FFF2-40B4-BE49-F238E27FC236}">
                <a16:creationId xmlns:a16="http://schemas.microsoft.com/office/drawing/2014/main" id="{BC4E7FC2-3E39-4B80-992F-15B3FD6E5230}"/>
              </a:ext>
            </a:extLst>
          </p:cNvPr>
          <p:cNvSpPr>
            <a:spLocks noGrp="1"/>
          </p:cNvSpPr>
          <p:nvPr>
            <p:ph idx="1"/>
          </p:nvPr>
        </p:nvSpPr>
        <p:spPr>
          <a:xfrm>
            <a:off x="423244" y="2301100"/>
            <a:ext cx="5391112" cy="2255799"/>
          </a:xfrm>
        </p:spPr>
        <p:txBody>
          <a:bodyPr>
            <a:normAutofit fontScale="92500" lnSpcReduction="20000"/>
          </a:bodyPr>
          <a:lstStyle/>
          <a:p>
            <a:pPr marL="0" indent="0">
              <a:buNone/>
            </a:pPr>
            <a:endParaRPr lang="en-US" dirty="0"/>
          </a:p>
          <a:p>
            <a:pPr algn="l"/>
            <a:r>
              <a:rPr lang="en-US" dirty="0"/>
              <a:t>Data integrity service deals with a stream of messages, assures that messages are received as sent with no duplication, insertion, modification, reordering, or replays</a:t>
            </a:r>
          </a:p>
        </p:txBody>
      </p:sp>
      <p:pic>
        <p:nvPicPr>
          <p:cNvPr id="8" name="Picture 7">
            <a:extLst>
              <a:ext uri="{FF2B5EF4-FFF2-40B4-BE49-F238E27FC236}">
                <a16:creationId xmlns:a16="http://schemas.microsoft.com/office/drawing/2014/main" id="{7466FE8D-7222-4D90-893A-BE44D679AFE1}"/>
              </a:ext>
            </a:extLst>
          </p:cNvPr>
          <p:cNvPicPr>
            <a:picLocks noChangeAspect="1"/>
          </p:cNvPicPr>
          <p:nvPr/>
        </p:nvPicPr>
        <p:blipFill rotWithShape="1">
          <a:blip r:embed="rId2"/>
          <a:srcRect l="11842" t="36654" r="11634" b="30448"/>
          <a:stretch/>
        </p:blipFill>
        <p:spPr>
          <a:xfrm>
            <a:off x="6071839" y="1309872"/>
            <a:ext cx="5810288" cy="2472066"/>
          </a:xfrm>
          <a:prstGeom prst="rect">
            <a:avLst/>
          </a:prstGeom>
        </p:spPr>
      </p:pic>
      <p:sp>
        <p:nvSpPr>
          <p:cNvPr id="10" name="Rectangle 9">
            <a:extLst>
              <a:ext uri="{FF2B5EF4-FFF2-40B4-BE49-F238E27FC236}">
                <a16:creationId xmlns:a16="http://schemas.microsoft.com/office/drawing/2014/main" id="{6E694AFF-F904-47BD-8E26-E555EDB37248}"/>
              </a:ext>
            </a:extLst>
          </p:cNvPr>
          <p:cNvSpPr/>
          <p:nvPr/>
        </p:nvSpPr>
        <p:spPr>
          <a:xfrm>
            <a:off x="6300439" y="2488595"/>
            <a:ext cx="1852961" cy="925551"/>
          </a:xfrm>
          <a:prstGeom prst="rect">
            <a:avLst/>
          </a:prstGeom>
          <a:solidFill>
            <a:srgbClr val="FFFF00">
              <a:alpha val="14902"/>
            </a:srgbClr>
          </a:solidFill>
          <a:ln>
            <a:solidFill>
              <a:srgbClr val="FF00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B8BE63D6-CE11-4AF3-8DF4-6E4721E1D849}"/>
              </a:ext>
            </a:extLst>
          </p:cNvPr>
          <p:cNvSpPr txBox="1"/>
          <p:nvPr/>
        </p:nvSpPr>
        <p:spPr>
          <a:xfrm>
            <a:off x="7449015" y="4449336"/>
            <a:ext cx="3904785" cy="646331"/>
          </a:xfrm>
          <a:prstGeom prst="rect">
            <a:avLst/>
          </a:prstGeom>
          <a:noFill/>
        </p:spPr>
        <p:txBody>
          <a:bodyPr wrap="square" rtlCol="0">
            <a:spAutoFit/>
          </a:bodyPr>
          <a:lstStyle/>
          <a:p>
            <a:pPr algn="ctr"/>
            <a:r>
              <a:rPr lang="en-US" dirty="0"/>
              <a:t>Preventing </a:t>
            </a:r>
            <a:r>
              <a:rPr lang="en-US" b="1" dirty="0"/>
              <a:t>data modification</a:t>
            </a:r>
            <a:r>
              <a:rPr lang="en-US" dirty="0"/>
              <a:t> attacks.</a:t>
            </a:r>
          </a:p>
          <a:p>
            <a:endParaRPr lang="en-US" dirty="0"/>
          </a:p>
        </p:txBody>
      </p:sp>
    </p:spTree>
    <p:extLst>
      <p:ext uri="{BB962C8B-B14F-4D97-AF65-F5344CB8AC3E}">
        <p14:creationId xmlns:p14="http://schemas.microsoft.com/office/powerpoint/2010/main" val="1637139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FE37A-A120-43FE-B84A-31F6E7B20850}"/>
              </a:ext>
            </a:extLst>
          </p:cNvPr>
          <p:cNvSpPr>
            <a:spLocks noGrp="1"/>
          </p:cNvSpPr>
          <p:nvPr>
            <p:ph type="title"/>
          </p:nvPr>
        </p:nvSpPr>
        <p:spPr/>
        <p:txBody>
          <a:bodyPr>
            <a:normAutofit/>
          </a:bodyPr>
          <a:lstStyle/>
          <a:p>
            <a:r>
              <a:rPr lang="en-US" dirty="0"/>
              <a:t>Security Services</a:t>
            </a:r>
            <a:br>
              <a:rPr lang="en-US" sz="3600" i="1" dirty="0"/>
            </a:br>
            <a:r>
              <a:rPr lang="en-US" sz="3600" i="1" dirty="0"/>
              <a:t>Nonrepudiation  </a:t>
            </a:r>
            <a:r>
              <a:rPr lang="en-US" dirty="0"/>
              <a:t> </a:t>
            </a:r>
          </a:p>
        </p:txBody>
      </p:sp>
      <p:sp>
        <p:nvSpPr>
          <p:cNvPr id="3" name="Content Placeholder 2">
            <a:extLst>
              <a:ext uri="{FF2B5EF4-FFF2-40B4-BE49-F238E27FC236}">
                <a16:creationId xmlns:a16="http://schemas.microsoft.com/office/drawing/2014/main" id="{BC4E7FC2-3E39-4B80-992F-15B3FD6E5230}"/>
              </a:ext>
            </a:extLst>
          </p:cNvPr>
          <p:cNvSpPr>
            <a:spLocks noGrp="1"/>
          </p:cNvSpPr>
          <p:nvPr>
            <p:ph idx="1"/>
          </p:nvPr>
        </p:nvSpPr>
        <p:spPr>
          <a:xfrm>
            <a:off x="423244" y="2301100"/>
            <a:ext cx="5391112" cy="2255799"/>
          </a:xfrm>
        </p:spPr>
        <p:txBody>
          <a:bodyPr>
            <a:normAutofit/>
          </a:bodyPr>
          <a:lstStyle/>
          <a:p>
            <a:pPr marL="0" indent="0">
              <a:buNone/>
            </a:pPr>
            <a:endParaRPr lang="en-US" dirty="0"/>
          </a:p>
          <a:p>
            <a:r>
              <a:rPr lang="en-US" sz="2900" dirty="0"/>
              <a:t>Nonrepudiation prevents either sender or receiver from denying a transmitted message.</a:t>
            </a:r>
          </a:p>
        </p:txBody>
      </p:sp>
      <p:pic>
        <p:nvPicPr>
          <p:cNvPr id="8" name="Picture 7">
            <a:extLst>
              <a:ext uri="{FF2B5EF4-FFF2-40B4-BE49-F238E27FC236}">
                <a16:creationId xmlns:a16="http://schemas.microsoft.com/office/drawing/2014/main" id="{7466FE8D-7222-4D90-893A-BE44D679AFE1}"/>
              </a:ext>
            </a:extLst>
          </p:cNvPr>
          <p:cNvPicPr>
            <a:picLocks noChangeAspect="1"/>
          </p:cNvPicPr>
          <p:nvPr/>
        </p:nvPicPr>
        <p:blipFill rotWithShape="1">
          <a:blip r:embed="rId2"/>
          <a:srcRect l="11842" t="36654" r="11634" b="30448"/>
          <a:stretch/>
        </p:blipFill>
        <p:spPr>
          <a:xfrm>
            <a:off x="6071839" y="1309872"/>
            <a:ext cx="5810288" cy="2472066"/>
          </a:xfrm>
          <a:prstGeom prst="rect">
            <a:avLst/>
          </a:prstGeom>
        </p:spPr>
      </p:pic>
      <p:sp>
        <p:nvSpPr>
          <p:cNvPr id="10" name="Rectangle 9">
            <a:extLst>
              <a:ext uri="{FF2B5EF4-FFF2-40B4-BE49-F238E27FC236}">
                <a16:creationId xmlns:a16="http://schemas.microsoft.com/office/drawing/2014/main" id="{6E694AFF-F904-47BD-8E26-E555EDB37248}"/>
              </a:ext>
            </a:extLst>
          </p:cNvPr>
          <p:cNvSpPr/>
          <p:nvPr/>
        </p:nvSpPr>
        <p:spPr>
          <a:xfrm>
            <a:off x="8129239" y="2515118"/>
            <a:ext cx="1852961" cy="925551"/>
          </a:xfrm>
          <a:prstGeom prst="rect">
            <a:avLst/>
          </a:prstGeom>
          <a:solidFill>
            <a:srgbClr val="FFFF00">
              <a:alpha val="14902"/>
            </a:srgbClr>
          </a:solidFill>
          <a:ln>
            <a:solidFill>
              <a:srgbClr val="FF00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B8BE63D6-CE11-4AF3-8DF4-6E4721E1D849}"/>
              </a:ext>
            </a:extLst>
          </p:cNvPr>
          <p:cNvSpPr txBox="1"/>
          <p:nvPr/>
        </p:nvSpPr>
        <p:spPr>
          <a:xfrm>
            <a:off x="7449015" y="4449336"/>
            <a:ext cx="3904785" cy="646331"/>
          </a:xfrm>
          <a:prstGeom prst="rect">
            <a:avLst/>
          </a:prstGeom>
          <a:noFill/>
        </p:spPr>
        <p:txBody>
          <a:bodyPr wrap="square" rtlCol="0">
            <a:spAutoFit/>
          </a:bodyPr>
          <a:lstStyle/>
          <a:p>
            <a:pPr algn="ctr"/>
            <a:r>
              <a:rPr lang="en-US" dirty="0"/>
              <a:t>Preventing </a:t>
            </a:r>
            <a:r>
              <a:rPr lang="en-US" b="1" dirty="0"/>
              <a:t>replay </a:t>
            </a:r>
            <a:r>
              <a:rPr lang="en-US" dirty="0"/>
              <a:t>attacks.</a:t>
            </a:r>
          </a:p>
          <a:p>
            <a:endParaRPr lang="en-US" dirty="0"/>
          </a:p>
        </p:txBody>
      </p:sp>
    </p:spTree>
    <p:extLst>
      <p:ext uri="{BB962C8B-B14F-4D97-AF65-F5344CB8AC3E}">
        <p14:creationId xmlns:p14="http://schemas.microsoft.com/office/powerpoint/2010/main" val="2054709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FE37A-A120-43FE-B84A-31F6E7B20850}"/>
              </a:ext>
            </a:extLst>
          </p:cNvPr>
          <p:cNvSpPr>
            <a:spLocks noGrp="1"/>
          </p:cNvSpPr>
          <p:nvPr>
            <p:ph type="title"/>
          </p:nvPr>
        </p:nvSpPr>
        <p:spPr/>
        <p:txBody>
          <a:bodyPr>
            <a:normAutofit/>
          </a:bodyPr>
          <a:lstStyle/>
          <a:p>
            <a:r>
              <a:rPr lang="en-US" dirty="0"/>
              <a:t>Security Services</a:t>
            </a:r>
            <a:br>
              <a:rPr lang="en-US" sz="3600" i="1" dirty="0"/>
            </a:br>
            <a:r>
              <a:rPr lang="en-US" sz="3600" i="1" dirty="0"/>
              <a:t>Availability Service  </a:t>
            </a:r>
            <a:r>
              <a:rPr lang="en-US" dirty="0"/>
              <a:t> </a:t>
            </a:r>
          </a:p>
        </p:txBody>
      </p:sp>
      <p:sp>
        <p:nvSpPr>
          <p:cNvPr id="3" name="Content Placeholder 2">
            <a:extLst>
              <a:ext uri="{FF2B5EF4-FFF2-40B4-BE49-F238E27FC236}">
                <a16:creationId xmlns:a16="http://schemas.microsoft.com/office/drawing/2014/main" id="{BC4E7FC2-3E39-4B80-992F-15B3FD6E5230}"/>
              </a:ext>
            </a:extLst>
          </p:cNvPr>
          <p:cNvSpPr>
            <a:spLocks noGrp="1"/>
          </p:cNvSpPr>
          <p:nvPr>
            <p:ph idx="1"/>
          </p:nvPr>
        </p:nvSpPr>
        <p:spPr>
          <a:xfrm>
            <a:off x="309873" y="1908833"/>
            <a:ext cx="5810288" cy="3822894"/>
          </a:xfrm>
        </p:spPr>
        <p:txBody>
          <a:bodyPr>
            <a:normAutofit fontScale="85000" lnSpcReduction="20000"/>
          </a:bodyPr>
          <a:lstStyle/>
          <a:p>
            <a:pPr marL="0" indent="0">
              <a:buNone/>
            </a:pPr>
            <a:endParaRPr lang="en-US" dirty="0"/>
          </a:p>
          <a:p>
            <a:r>
              <a:rPr lang="en-US" sz="2900" dirty="0"/>
              <a:t>Availability is the property of a system, or a system resource being accessible and usable upon demand by an authorized system entity, according to performance specifications for the system </a:t>
            </a:r>
          </a:p>
          <a:p>
            <a:endParaRPr lang="en-US" sz="2900" dirty="0"/>
          </a:p>
          <a:p>
            <a:r>
              <a:rPr lang="en-US" sz="2900" dirty="0"/>
              <a:t>This means, a system is available if it provides services according to the system design whenever users request them.</a:t>
            </a:r>
          </a:p>
        </p:txBody>
      </p:sp>
      <p:pic>
        <p:nvPicPr>
          <p:cNvPr id="8" name="Picture 7">
            <a:extLst>
              <a:ext uri="{FF2B5EF4-FFF2-40B4-BE49-F238E27FC236}">
                <a16:creationId xmlns:a16="http://schemas.microsoft.com/office/drawing/2014/main" id="{7466FE8D-7222-4D90-893A-BE44D679AFE1}"/>
              </a:ext>
            </a:extLst>
          </p:cNvPr>
          <p:cNvPicPr>
            <a:picLocks noChangeAspect="1"/>
          </p:cNvPicPr>
          <p:nvPr/>
        </p:nvPicPr>
        <p:blipFill rotWithShape="1">
          <a:blip r:embed="rId2"/>
          <a:srcRect l="11842" t="36654" r="11634" b="30448"/>
          <a:stretch/>
        </p:blipFill>
        <p:spPr>
          <a:xfrm>
            <a:off x="6071839" y="1309872"/>
            <a:ext cx="5810288" cy="2472066"/>
          </a:xfrm>
          <a:prstGeom prst="rect">
            <a:avLst/>
          </a:prstGeom>
        </p:spPr>
      </p:pic>
      <p:sp>
        <p:nvSpPr>
          <p:cNvPr id="10" name="Rectangle 9">
            <a:extLst>
              <a:ext uri="{FF2B5EF4-FFF2-40B4-BE49-F238E27FC236}">
                <a16:creationId xmlns:a16="http://schemas.microsoft.com/office/drawing/2014/main" id="{6E694AFF-F904-47BD-8E26-E555EDB37248}"/>
              </a:ext>
            </a:extLst>
          </p:cNvPr>
          <p:cNvSpPr/>
          <p:nvPr/>
        </p:nvSpPr>
        <p:spPr>
          <a:xfrm>
            <a:off x="9915795" y="2488595"/>
            <a:ext cx="1852961" cy="925551"/>
          </a:xfrm>
          <a:prstGeom prst="rect">
            <a:avLst/>
          </a:prstGeom>
          <a:solidFill>
            <a:srgbClr val="FFFF00">
              <a:alpha val="14902"/>
            </a:srgbClr>
          </a:solidFill>
          <a:ln>
            <a:solidFill>
              <a:srgbClr val="FF00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B8BE63D6-CE11-4AF3-8DF4-6E4721E1D849}"/>
              </a:ext>
            </a:extLst>
          </p:cNvPr>
          <p:cNvSpPr txBox="1"/>
          <p:nvPr/>
        </p:nvSpPr>
        <p:spPr>
          <a:xfrm>
            <a:off x="7449015" y="4449336"/>
            <a:ext cx="3904785" cy="646331"/>
          </a:xfrm>
          <a:prstGeom prst="rect">
            <a:avLst/>
          </a:prstGeom>
          <a:noFill/>
        </p:spPr>
        <p:txBody>
          <a:bodyPr wrap="square" rtlCol="0">
            <a:spAutoFit/>
          </a:bodyPr>
          <a:lstStyle/>
          <a:p>
            <a:pPr algn="ctr"/>
            <a:r>
              <a:rPr lang="en-US" dirty="0"/>
              <a:t>Preventing </a:t>
            </a:r>
            <a:r>
              <a:rPr lang="en-US" sz="1800" b="1" i="0" u="none" strike="noStrike" baseline="0" dirty="0">
                <a:solidFill>
                  <a:srgbClr val="070707"/>
                </a:solidFill>
                <a:latin typeface="PalatinoETW02-Roman"/>
              </a:rPr>
              <a:t>denial-of-service</a:t>
            </a:r>
            <a:r>
              <a:rPr lang="en-US" b="1" dirty="0"/>
              <a:t>  </a:t>
            </a:r>
            <a:r>
              <a:rPr lang="en-US" dirty="0"/>
              <a:t>attacks.</a:t>
            </a:r>
          </a:p>
          <a:p>
            <a:endParaRPr lang="en-US" dirty="0"/>
          </a:p>
        </p:txBody>
      </p:sp>
    </p:spTree>
    <p:extLst>
      <p:ext uri="{BB962C8B-B14F-4D97-AF65-F5344CB8AC3E}">
        <p14:creationId xmlns:p14="http://schemas.microsoft.com/office/powerpoint/2010/main" val="26600026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FE37A-A120-43FE-B84A-31F6E7B20850}"/>
              </a:ext>
            </a:extLst>
          </p:cNvPr>
          <p:cNvSpPr>
            <a:spLocks noGrp="1"/>
          </p:cNvSpPr>
          <p:nvPr>
            <p:ph type="title"/>
          </p:nvPr>
        </p:nvSpPr>
        <p:spPr>
          <a:xfrm>
            <a:off x="838200" y="1041991"/>
            <a:ext cx="10515600" cy="648697"/>
          </a:xfrm>
        </p:spPr>
        <p:txBody>
          <a:bodyPr>
            <a:normAutofit fontScale="90000"/>
          </a:bodyPr>
          <a:lstStyle/>
          <a:p>
            <a:r>
              <a:rPr lang="en-US" dirty="0"/>
              <a:t>Security Mechanisms </a:t>
            </a:r>
            <a:br>
              <a:rPr lang="en-US" dirty="0"/>
            </a:br>
            <a:endParaRPr lang="en-US" dirty="0"/>
          </a:p>
        </p:txBody>
      </p:sp>
      <p:sp>
        <p:nvSpPr>
          <p:cNvPr id="3" name="Content Placeholder 2">
            <a:extLst>
              <a:ext uri="{FF2B5EF4-FFF2-40B4-BE49-F238E27FC236}">
                <a16:creationId xmlns:a16="http://schemas.microsoft.com/office/drawing/2014/main" id="{BC4E7FC2-3E39-4B80-992F-15B3FD6E5230}"/>
              </a:ext>
            </a:extLst>
          </p:cNvPr>
          <p:cNvSpPr>
            <a:spLocks noGrp="1"/>
          </p:cNvSpPr>
          <p:nvPr>
            <p:ph idx="1"/>
          </p:nvPr>
        </p:nvSpPr>
        <p:spPr>
          <a:xfrm>
            <a:off x="434163" y="3115893"/>
            <a:ext cx="5966638" cy="2747963"/>
          </a:xfrm>
        </p:spPr>
        <p:txBody>
          <a:bodyPr>
            <a:normAutofit/>
          </a:bodyPr>
          <a:lstStyle/>
          <a:p>
            <a:pPr>
              <a:lnSpc>
                <a:spcPct val="150000"/>
              </a:lnSpc>
            </a:pPr>
            <a:r>
              <a:rPr lang="en-US" sz="2400" b="1" i="0" u="none" strike="noStrike" baseline="0" dirty="0">
                <a:solidFill>
                  <a:srgbClr val="000000"/>
                </a:solidFill>
                <a:latin typeface="PalatinoETW02-Bold"/>
              </a:rPr>
              <a:t>Cryptographic algorithms </a:t>
            </a:r>
            <a:r>
              <a:rPr lang="en-US" sz="2400" b="0" i="0" u="none" strike="noStrike" baseline="0" dirty="0">
                <a:solidFill>
                  <a:srgbClr val="070707"/>
                </a:solidFill>
                <a:latin typeface="PalatinoETW02-Roman"/>
              </a:rPr>
              <a:t>:</a:t>
            </a:r>
            <a:br>
              <a:rPr lang="en-US" sz="2400" b="0" i="0" u="none" strike="noStrike" baseline="0" dirty="0">
                <a:solidFill>
                  <a:srgbClr val="070707"/>
                </a:solidFill>
                <a:latin typeface="PalatinoETW02-Roman"/>
              </a:rPr>
            </a:br>
            <a:r>
              <a:rPr lang="en-US" sz="2400" b="0" i="0" u="none" strike="noStrike" baseline="0" dirty="0">
                <a:solidFill>
                  <a:srgbClr val="070707"/>
                </a:solidFill>
                <a:latin typeface="PalatinoETW02-Roman"/>
              </a:rPr>
              <a:t> </a:t>
            </a:r>
            <a:r>
              <a:rPr lang="en-US" sz="1800" i="0" u="none" strike="noStrike" baseline="0" dirty="0">
                <a:solidFill>
                  <a:srgbClr val="000000"/>
                </a:solidFill>
                <a:latin typeface="PalatinoETW02-Bold"/>
              </a:rPr>
              <a:t>Makes messages unreadable</a:t>
            </a:r>
            <a:r>
              <a:rPr lang="en-US" sz="2400" i="0" u="none" strike="noStrike" baseline="0" dirty="0">
                <a:solidFill>
                  <a:srgbClr val="000000"/>
                </a:solidFill>
                <a:latin typeface="PalatinoETW02-Bold"/>
              </a:rPr>
              <a:t>. </a:t>
            </a:r>
            <a:endParaRPr lang="en-US" sz="2400" dirty="0">
              <a:solidFill>
                <a:srgbClr val="000000"/>
              </a:solidFill>
              <a:latin typeface="PalatinoETW02-Bold"/>
            </a:endParaRPr>
          </a:p>
          <a:p>
            <a:pPr lvl="1">
              <a:lnSpc>
                <a:spcPct val="150000"/>
              </a:lnSpc>
            </a:pPr>
            <a:endParaRPr lang="en-US" sz="1800" b="0" i="0" u="none" strike="noStrike" baseline="0" dirty="0">
              <a:solidFill>
                <a:srgbClr val="000000"/>
              </a:solidFill>
              <a:latin typeface="PalatinoETW02-Bold"/>
            </a:endParaRPr>
          </a:p>
          <a:p>
            <a:pPr lvl="1">
              <a:lnSpc>
                <a:spcPct val="150000"/>
              </a:lnSpc>
            </a:pPr>
            <a:r>
              <a:rPr lang="en-US" sz="1800" b="0" i="0" u="none" strike="noStrike" baseline="0" dirty="0">
                <a:solidFill>
                  <a:srgbClr val="070707"/>
                </a:solidFill>
                <a:latin typeface="PalatinoETW02-Roman"/>
              </a:rPr>
              <a:t>Reversible cryptographic mechanisms and </a:t>
            </a:r>
          </a:p>
          <a:p>
            <a:pPr lvl="1">
              <a:lnSpc>
                <a:spcPct val="150000"/>
              </a:lnSpc>
            </a:pPr>
            <a:r>
              <a:rPr lang="en-US" sz="1800" dirty="0">
                <a:solidFill>
                  <a:srgbClr val="070707"/>
                </a:solidFill>
                <a:latin typeface="PalatinoETW02-Roman"/>
              </a:rPr>
              <a:t>I</a:t>
            </a:r>
            <a:r>
              <a:rPr lang="en-US" sz="1800" b="0" i="0" u="none" strike="noStrike" baseline="0" dirty="0">
                <a:solidFill>
                  <a:srgbClr val="070707"/>
                </a:solidFill>
                <a:latin typeface="PalatinoETW02-Roman"/>
              </a:rPr>
              <a:t>rreversible cryptographic mechanisms. </a:t>
            </a:r>
          </a:p>
        </p:txBody>
      </p:sp>
      <p:pic>
        <p:nvPicPr>
          <p:cNvPr id="8" name="Picture 7">
            <a:extLst>
              <a:ext uri="{FF2B5EF4-FFF2-40B4-BE49-F238E27FC236}">
                <a16:creationId xmlns:a16="http://schemas.microsoft.com/office/drawing/2014/main" id="{8A07FCC3-6051-4BE5-84CC-3D07BD5256C8}"/>
              </a:ext>
            </a:extLst>
          </p:cNvPr>
          <p:cNvPicPr>
            <a:picLocks noChangeAspect="1"/>
          </p:cNvPicPr>
          <p:nvPr/>
        </p:nvPicPr>
        <p:blipFill rotWithShape="1">
          <a:blip r:embed="rId2"/>
          <a:srcRect t="69065" b="1339"/>
          <a:stretch/>
        </p:blipFill>
        <p:spPr>
          <a:xfrm>
            <a:off x="5046562" y="2384385"/>
            <a:ext cx="6989770" cy="2546430"/>
          </a:xfrm>
          <a:prstGeom prst="rect">
            <a:avLst/>
          </a:prstGeom>
        </p:spPr>
      </p:pic>
      <p:sp>
        <p:nvSpPr>
          <p:cNvPr id="5" name="TextBox 4">
            <a:extLst>
              <a:ext uri="{FF2B5EF4-FFF2-40B4-BE49-F238E27FC236}">
                <a16:creationId xmlns:a16="http://schemas.microsoft.com/office/drawing/2014/main" id="{96F21975-3BBB-368D-8167-8D8F77C13518}"/>
              </a:ext>
            </a:extLst>
          </p:cNvPr>
          <p:cNvSpPr txBox="1"/>
          <p:nvPr/>
        </p:nvSpPr>
        <p:spPr>
          <a:xfrm>
            <a:off x="614913" y="1578040"/>
            <a:ext cx="6615225" cy="1342612"/>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b="1" dirty="0">
                <a:solidFill>
                  <a:srgbClr val="070707"/>
                </a:solidFill>
                <a:latin typeface="PalatinoETW02-Roman"/>
              </a:rPr>
              <a:t>Security mechanisms </a:t>
            </a:r>
            <a:r>
              <a:rPr lang="en-US" dirty="0">
                <a:solidFill>
                  <a:srgbClr val="070707"/>
                </a:solidFill>
                <a:latin typeface="PalatinoETW02-Roman"/>
              </a:rPr>
              <a:t>are techniques or tools employed to detect, prevent, or respond to security attacks and ensure the protection of data and systems.</a:t>
            </a:r>
          </a:p>
        </p:txBody>
      </p:sp>
    </p:spTree>
    <p:extLst>
      <p:ext uri="{BB962C8B-B14F-4D97-AF65-F5344CB8AC3E}">
        <p14:creationId xmlns:p14="http://schemas.microsoft.com/office/powerpoint/2010/main" val="3654814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E8A8BC3-E384-C841-A953-D427B7FEC47B}"/>
              </a:ext>
            </a:extLst>
          </p:cNvPr>
          <p:cNvSpPr>
            <a:spLocks noGrp="1"/>
          </p:cNvSpPr>
          <p:nvPr>
            <p:ph type="ftr" sz="quarter" idx="10"/>
          </p:nvPr>
        </p:nvSpPr>
        <p:spPr>
          <a:xfrm rot="16200000">
            <a:off x="10053420" y="2182593"/>
            <a:ext cx="3667561" cy="469900"/>
          </a:xfrm>
        </p:spPr>
        <p:txBody>
          <a:bodyPr anchor="ctr">
            <a:normAutofit/>
          </a:bodyPr>
          <a:lstStyle/>
          <a:p>
            <a:pPr>
              <a:spcAft>
                <a:spcPts val="600"/>
              </a:spcAft>
            </a:pPr>
            <a:r>
              <a:rPr lang="en-ID"/>
              <a:t>PRINCIPLE OF CRYPTOGRAPHY</a:t>
            </a:r>
          </a:p>
        </p:txBody>
      </p:sp>
      <p:sp>
        <p:nvSpPr>
          <p:cNvPr id="2" name="Title 1">
            <a:extLst>
              <a:ext uri="{FF2B5EF4-FFF2-40B4-BE49-F238E27FC236}">
                <a16:creationId xmlns:a16="http://schemas.microsoft.com/office/drawing/2014/main" id="{67D99E65-5FDC-7D3F-5CF1-44E03D8CD832}"/>
              </a:ext>
            </a:extLst>
          </p:cNvPr>
          <p:cNvSpPr>
            <a:spLocks noGrp="1"/>
          </p:cNvSpPr>
          <p:nvPr>
            <p:ph type="title"/>
          </p:nvPr>
        </p:nvSpPr>
        <p:spPr>
          <a:xfrm>
            <a:off x="599016" y="583764"/>
            <a:ext cx="10490623" cy="960000"/>
          </a:xfrm>
        </p:spPr>
        <p:txBody>
          <a:bodyPr anchor="t">
            <a:normAutofit/>
          </a:bodyPr>
          <a:lstStyle/>
          <a:p>
            <a:r>
              <a:rPr lang="en-GB" dirty="0"/>
              <a:t>Google Class Code</a:t>
            </a:r>
          </a:p>
        </p:txBody>
      </p:sp>
      <p:pic>
        <p:nvPicPr>
          <p:cNvPr id="8" name="Picture 7">
            <a:extLst>
              <a:ext uri="{FF2B5EF4-FFF2-40B4-BE49-F238E27FC236}">
                <a16:creationId xmlns:a16="http://schemas.microsoft.com/office/drawing/2014/main" id="{B8906508-7991-9904-15C0-D5C65658E156}"/>
              </a:ext>
            </a:extLst>
          </p:cNvPr>
          <p:cNvPicPr>
            <a:picLocks noChangeAspect="1"/>
          </p:cNvPicPr>
          <p:nvPr/>
        </p:nvPicPr>
        <p:blipFill>
          <a:blip r:embed="rId2"/>
          <a:stretch>
            <a:fillRect/>
          </a:stretch>
        </p:blipFill>
        <p:spPr>
          <a:xfrm>
            <a:off x="598488" y="2598846"/>
            <a:ext cx="10491787" cy="2754095"/>
          </a:xfrm>
          <a:prstGeom prst="rect">
            <a:avLst/>
          </a:prstGeom>
          <a:noFill/>
        </p:spPr>
      </p:pic>
    </p:spTree>
    <p:extLst>
      <p:ext uri="{BB962C8B-B14F-4D97-AF65-F5344CB8AC3E}">
        <p14:creationId xmlns:p14="http://schemas.microsoft.com/office/powerpoint/2010/main" val="21313445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F26D5-3F3A-5BD9-14F3-FC43A995FB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81763F-D617-2353-C279-B7D0FF0E2EF0}"/>
              </a:ext>
            </a:extLst>
          </p:cNvPr>
          <p:cNvSpPr>
            <a:spLocks noGrp="1"/>
          </p:cNvSpPr>
          <p:nvPr>
            <p:ph type="title"/>
          </p:nvPr>
        </p:nvSpPr>
        <p:spPr/>
        <p:txBody>
          <a:bodyPr>
            <a:normAutofit/>
          </a:bodyPr>
          <a:lstStyle/>
          <a:p>
            <a:r>
              <a:rPr lang="en-US" dirty="0"/>
              <a:t>Security Mechanisms </a:t>
            </a:r>
            <a:br>
              <a:rPr lang="en-US" dirty="0"/>
            </a:br>
            <a:endParaRPr lang="en-US" dirty="0"/>
          </a:p>
        </p:txBody>
      </p:sp>
      <p:sp>
        <p:nvSpPr>
          <p:cNvPr id="3" name="Content Placeholder 2">
            <a:extLst>
              <a:ext uri="{FF2B5EF4-FFF2-40B4-BE49-F238E27FC236}">
                <a16:creationId xmlns:a16="http://schemas.microsoft.com/office/drawing/2014/main" id="{F5958ACC-CC2E-9D49-8C32-982C8D0324E5}"/>
              </a:ext>
            </a:extLst>
          </p:cNvPr>
          <p:cNvSpPr>
            <a:spLocks noGrp="1"/>
          </p:cNvSpPr>
          <p:nvPr>
            <p:ph idx="1"/>
          </p:nvPr>
        </p:nvSpPr>
        <p:spPr>
          <a:xfrm>
            <a:off x="160688" y="1170878"/>
            <a:ext cx="5604395" cy="5321997"/>
          </a:xfrm>
        </p:spPr>
        <p:txBody>
          <a:bodyPr>
            <a:normAutofit/>
          </a:bodyPr>
          <a:lstStyle/>
          <a:p>
            <a:pPr algn="l"/>
            <a:r>
              <a:rPr lang="en-US" sz="1800" b="1" i="0" u="none" strike="noStrike" baseline="0" dirty="0">
                <a:solidFill>
                  <a:srgbClr val="000000"/>
                </a:solidFill>
                <a:latin typeface="PalatinoETW02-Bold"/>
              </a:rPr>
              <a:t>Data integrity </a:t>
            </a:r>
            <a:r>
              <a:rPr lang="en-US" sz="1800" b="0" i="0" u="none" strike="noStrike" baseline="0" dirty="0">
                <a:solidFill>
                  <a:srgbClr val="070707"/>
                </a:solidFill>
                <a:latin typeface="PalatinoETW02-Roman"/>
              </a:rPr>
              <a:t>: This category covers a variety of mechanisms used to assure the integrity of a data unit or stream of data units.</a:t>
            </a:r>
          </a:p>
          <a:p>
            <a:pPr algn="l"/>
            <a:endParaRPr lang="en-US" sz="1800" b="0" i="0" u="none" strike="noStrike" baseline="0" dirty="0">
              <a:solidFill>
                <a:srgbClr val="070707"/>
              </a:solidFill>
              <a:latin typeface="PalatinoETW02-Roman"/>
            </a:endParaRPr>
          </a:p>
          <a:p>
            <a:pPr algn="l"/>
            <a:r>
              <a:rPr lang="en-US" sz="1800" b="1" i="0" u="none" strike="noStrike" baseline="0" dirty="0">
                <a:solidFill>
                  <a:srgbClr val="070707"/>
                </a:solidFill>
                <a:latin typeface="PalatinoETW02-Bold"/>
              </a:rPr>
              <a:t>Digital signature: </a:t>
            </a:r>
            <a:r>
              <a:rPr lang="en-US" sz="1800" b="0" i="0" u="none" strike="noStrike" baseline="0" dirty="0">
                <a:solidFill>
                  <a:srgbClr val="070707"/>
                </a:solidFill>
                <a:latin typeface="PalatinoETW02-Roman"/>
              </a:rPr>
              <a:t>Data appended to, or a cryptographic transformation of, a data unit that allows a recipient of the data unit to prove the source and integrity of the data unit and protect against forgery.</a:t>
            </a:r>
          </a:p>
          <a:p>
            <a:pPr algn="l"/>
            <a:endParaRPr lang="en-US" sz="1800" b="0" i="0" u="none" strike="noStrike" baseline="0" dirty="0">
              <a:solidFill>
                <a:srgbClr val="070707"/>
              </a:solidFill>
              <a:latin typeface="PalatinoETW02-Roman"/>
            </a:endParaRPr>
          </a:p>
          <a:p>
            <a:pPr algn="l"/>
            <a:r>
              <a:rPr lang="en-US" sz="1800" b="1" i="0" u="none" strike="noStrike" baseline="0" dirty="0">
                <a:solidFill>
                  <a:srgbClr val="000000"/>
                </a:solidFill>
                <a:latin typeface="PalatinoETW02-Bold"/>
              </a:rPr>
              <a:t>Authentication exchange </a:t>
            </a:r>
            <a:r>
              <a:rPr lang="en-US" sz="1800" b="0" i="0" u="none" strike="noStrike" baseline="0" dirty="0">
                <a:solidFill>
                  <a:srgbClr val="070707"/>
                </a:solidFill>
                <a:latin typeface="PalatinoETW02-Roman"/>
              </a:rPr>
              <a:t>: A mechanism intended to ensure the identity of an entity by means of information exchange.</a:t>
            </a:r>
          </a:p>
          <a:p>
            <a:pPr algn="l"/>
            <a:endParaRPr lang="en-US" sz="1800" b="0" i="0" u="none" strike="noStrike" baseline="0" dirty="0">
              <a:solidFill>
                <a:srgbClr val="070707"/>
              </a:solidFill>
              <a:latin typeface="PalatinoETW02-Roman"/>
            </a:endParaRPr>
          </a:p>
          <a:p>
            <a:pPr algn="l"/>
            <a:r>
              <a:rPr lang="en-US" sz="1800" b="1" i="0" u="none" strike="noStrike" baseline="0" dirty="0">
                <a:solidFill>
                  <a:srgbClr val="070707"/>
                </a:solidFill>
                <a:latin typeface="PalatinoETW02-Bold"/>
              </a:rPr>
              <a:t>Traffic padding: </a:t>
            </a:r>
            <a:r>
              <a:rPr lang="en-US" sz="1800" b="0" i="0" u="none" strike="noStrike" baseline="0" dirty="0">
                <a:solidFill>
                  <a:srgbClr val="070707"/>
                </a:solidFill>
                <a:latin typeface="PalatinoETW02-Roman"/>
              </a:rPr>
              <a:t>The insertion of bits into gaps in a data stream to </a:t>
            </a:r>
            <a:r>
              <a:rPr lang="en-US" sz="1800" b="0" i="0" u="none" strike="noStrike" baseline="0" dirty="0">
                <a:solidFill>
                  <a:srgbClr val="FF0000"/>
                </a:solidFill>
                <a:highlight>
                  <a:srgbClr val="FFFF00"/>
                </a:highlight>
                <a:latin typeface="PalatinoETW02-Roman"/>
              </a:rPr>
              <a:t>frustrate</a:t>
            </a:r>
            <a:r>
              <a:rPr lang="en-US" sz="1800" b="0" i="0" u="none" strike="noStrike" baseline="0" dirty="0">
                <a:solidFill>
                  <a:srgbClr val="070707"/>
                </a:solidFill>
                <a:latin typeface="PalatinoETW02-Roman"/>
              </a:rPr>
              <a:t> traffic analysis attempts.</a:t>
            </a:r>
          </a:p>
          <a:p>
            <a:pPr algn="l"/>
            <a:endParaRPr lang="en-US" sz="1800" b="0" i="0" u="none" strike="noStrike" baseline="0" dirty="0">
              <a:solidFill>
                <a:srgbClr val="070707"/>
              </a:solidFill>
              <a:latin typeface="PalatinoETW02-Roman"/>
            </a:endParaRPr>
          </a:p>
        </p:txBody>
      </p:sp>
      <p:pic>
        <p:nvPicPr>
          <p:cNvPr id="4" name="Picture 3">
            <a:extLst>
              <a:ext uri="{FF2B5EF4-FFF2-40B4-BE49-F238E27FC236}">
                <a16:creationId xmlns:a16="http://schemas.microsoft.com/office/drawing/2014/main" id="{22C408AE-782D-AA31-1FFD-DE4E3217EBC8}"/>
              </a:ext>
            </a:extLst>
          </p:cNvPr>
          <p:cNvPicPr>
            <a:picLocks noChangeAspect="1"/>
          </p:cNvPicPr>
          <p:nvPr/>
        </p:nvPicPr>
        <p:blipFill rotWithShape="1">
          <a:blip r:embed="rId2"/>
          <a:srcRect t="69739" b="-6555"/>
          <a:stretch>
            <a:fillRect/>
          </a:stretch>
        </p:blipFill>
        <p:spPr>
          <a:xfrm>
            <a:off x="5586761" y="1839951"/>
            <a:ext cx="6444551" cy="2994105"/>
          </a:xfrm>
          <a:prstGeom prst="rect">
            <a:avLst/>
          </a:prstGeom>
        </p:spPr>
      </p:pic>
    </p:spTree>
    <p:extLst>
      <p:ext uri="{BB962C8B-B14F-4D97-AF65-F5344CB8AC3E}">
        <p14:creationId xmlns:p14="http://schemas.microsoft.com/office/powerpoint/2010/main" val="760451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07939-B702-3A76-C237-53D8930009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FBC089-7F70-B27E-754C-8656E930F710}"/>
              </a:ext>
            </a:extLst>
          </p:cNvPr>
          <p:cNvSpPr>
            <a:spLocks noGrp="1"/>
          </p:cNvSpPr>
          <p:nvPr>
            <p:ph type="title"/>
          </p:nvPr>
        </p:nvSpPr>
        <p:spPr/>
        <p:txBody>
          <a:bodyPr>
            <a:normAutofit/>
          </a:bodyPr>
          <a:lstStyle/>
          <a:p>
            <a:r>
              <a:rPr lang="en-US" dirty="0"/>
              <a:t>Security Mechanisms </a:t>
            </a:r>
            <a:br>
              <a:rPr lang="en-US" dirty="0"/>
            </a:br>
            <a:endParaRPr lang="en-US" dirty="0"/>
          </a:p>
        </p:txBody>
      </p:sp>
      <p:sp>
        <p:nvSpPr>
          <p:cNvPr id="3" name="Content Placeholder 2">
            <a:extLst>
              <a:ext uri="{FF2B5EF4-FFF2-40B4-BE49-F238E27FC236}">
                <a16:creationId xmlns:a16="http://schemas.microsoft.com/office/drawing/2014/main" id="{A9C14840-AD92-7AC3-2F4E-BB3F2D05FA24}"/>
              </a:ext>
            </a:extLst>
          </p:cNvPr>
          <p:cNvSpPr>
            <a:spLocks noGrp="1"/>
          </p:cNvSpPr>
          <p:nvPr>
            <p:ph idx="1"/>
          </p:nvPr>
        </p:nvSpPr>
        <p:spPr>
          <a:xfrm>
            <a:off x="361508" y="1170878"/>
            <a:ext cx="5013380" cy="5321997"/>
          </a:xfrm>
        </p:spPr>
        <p:txBody>
          <a:bodyPr>
            <a:normAutofit/>
          </a:bodyPr>
          <a:lstStyle/>
          <a:p>
            <a:pPr algn="l"/>
            <a:endParaRPr lang="en-US" sz="1800" b="1" i="0" u="none" strike="noStrike" baseline="0" dirty="0">
              <a:solidFill>
                <a:srgbClr val="000000"/>
              </a:solidFill>
              <a:latin typeface="PalatinoETW02-Bold"/>
            </a:endParaRPr>
          </a:p>
          <a:p>
            <a:pPr algn="l"/>
            <a:r>
              <a:rPr lang="en-US" sz="1800" b="1" i="0" u="none" strike="noStrike" baseline="0" dirty="0">
                <a:solidFill>
                  <a:srgbClr val="000000"/>
                </a:solidFill>
                <a:latin typeface="PalatinoETW02-Bold"/>
              </a:rPr>
              <a:t>Routing control </a:t>
            </a:r>
            <a:r>
              <a:rPr lang="en-US" sz="1800" b="0" i="0" u="none" strike="noStrike" baseline="0" dirty="0">
                <a:solidFill>
                  <a:srgbClr val="070707"/>
                </a:solidFill>
                <a:latin typeface="PalatinoETW02-Roman"/>
              </a:rPr>
              <a:t>: Enables selection of physically or logically secure routes for certain data and allows routing changes, especially when a breach of security is suspected.</a:t>
            </a:r>
          </a:p>
          <a:p>
            <a:pPr algn="l"/>
            <a:endParaRPr lang="en-US" sz="1800" dirty="0">
              <a:solidFill>
                <a:srgbClr val="070707"/>
              </a:solidFill>
              <a:latin typeface="PalatinoETW02-Roman"/>
            </a:endParaRPr>
          </a:p>
          <a:p>
            <a:pPr algn="l"/>
            <a:endParaRPr lang="en-US" sz="1800" b="0" i="0" u="none" strike="noStrike" baseline="0" dirty="0">
              <a:solidFill>
                <a:srgbClr val="070707"/>
              </a:solidFill>
              <a:latin typeface="PalatinoETW02-Roman"/>
            </a:endParaRPr>
          </a:p>
          <a:p>
            <a:pPr algn="l"/>
            <a:r>
              <a:rPr lang="en-US" sz="1800" b="1" i="0" u="none" strike="noStrike" baseline="0" dirty="0">
                <a:solidFill>
                  <a:srgbClr val="000000"/>
                </a:solidFill>
                <a:latin typeface="PalatinoETW02-Bold"/>
              </a:rPr>
              <a:t>Notarization </a:t>
            </a:r>
            <a:r>
              <a:rPr lang="en-US" sz="1800" b="0" i="0" u="none" strike="noStrike" baseline="0" dirty="0">
                <a:solidFill>
                  <a:srgbClr val="070707"/>
                </a:solidFill>
                <a:latin typeface="PalatinoETW02-Roman"/>
              </a:rPr>
              <a:t>: The use of a trusted third party to assure certain properties of a data exchange.</a:t>
            </a:r>
          </a:p>
          <a:p>
            <a:pPr algn="l"/>
            <a:endParaRPr lang="en-US" sz="1800" dirty="0">
              <a:solidFill>
                <a:srgbClr val="070707"/>
              </a:solidFill>
              <a:latin typeface="PalatinoETW02-Roman"/>
            </a:endParaRPr>
          </a:p>
          <a:p>
            <a:pPr algn="l"/>
            <a:endParaRPr lang="en-US" sz="1800" b="0" i="0" u="none" strike="noStrike" baseline="0" dirty="0">
              <a:solidFill>
                <a:srgbClr val="D50B0B"/>
              </a:solidFill>
              <a:latin typeface="T3Font_13"/>
            </a:endParaRPr>
          </a:p>
          <a:p>
            <a:pPr algn="l"/>
            <a:r>
              <a:rPr lang="en-US" sz="1800" b="1" i="0" u="none" strike="noStrike" baseline="0" dirty="0">
                <a:solidFill>
                  <a:srgbClr val="000000"/>
                </a:solidFill>
                <a:latin typeface="PalatinoETW02-Bold"/>
              </a:rPr>
              <a:t>Access control </a:t>
            </a:r>
            <a:r>
              <a:rPr lang="en-US" sz="1800" b="0" i="0" u="none" strike="noStrike" baseline="0" dirty="0">
                <a:solidFill>
                  <a:srgbClr val="070707"/>
                </a:solidFill>
                <a:latin typeface="PalatinoETW02-Roman"/>
              </a:rPr>
              <a:t>: A variety of mechanisms that enforce access rights to resources.</a:t>
            </a:r>
            <a:endParaRPr lang="en-US" sz="1800" dirty="0"/>
          </a:p>
          <a:p>
            <a:pPr algn="l"/>
            <a:endParaRPr lang="en-US" sz="1800" b="0" i="0" u="none" strike="noStrike" baseline="0" dirty="0">
              <a:solidFill>
                <a:srgbClr val="070707"/>
              </a:solidFill>
              <a:latin typeface="PalatinoETW02-Roman"/>
            </a:endParaRPr>
          </a:p>
        </p:txBody>
      </p:sp>
      <p:pic>
        <p:nvPicPr>
          <p:cNvPr id="8" name="Picture 7">
            <a:extLst>
              <a:ext uri="{FF2B5EF4-FFF2-40B4-BE49-F238E27FC236}">
                <a16:creationId xmlns:a16="http://schemas.microsoft.com/office/drawing/2014/main" id="{1C3FFE6E-FE5C-D4FE-D242-F42ADAFE5840}"/>
              </a:ext>
            </a:extLst>
          </p:cNvPr>
          <p:cNvPicPr>
            <a:picLocks noChangeAspect="1"/>
          </p:cNvPicPr>
          <p:nvPr/>
        </p:nvPicPr>
        <p:blipFill rotWithShape="1">
          <a:blip r:embed="rId2"/>
          <a:srcRect t="69739" b="1352"/>
          <a:stretch>
            <a:fillRect/>
          </a:stretch>
        </p:blipFill>
        <p:spPr>
          <a:xfrm>
            <a:off x="4951141" y="2129883"/>
            <a:ext cx="7080171" cy="2575931"/>
          </a:xfrm>
          <a:prstGeom prst="rect">
            <a:avLst/>
          </a:prstGeom>
        </p:spPr>
      </p:pic>
    </p:spTree>
    <p:extLst>
      <p:ext uri="{BB962C8B-B14F-4D97-AF65-F5344CB8AC3E}">
        <p14:creationId xmlns:p14="http://schemas.microsoft.com/office/powerpoint/2010/main" val="9791509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Desks in empty classroom">
            <a:extLst>
              <a:ext uri="{FF2B5EF4-FFF2-40B4-BE49-F238E27FC236}">
                <a16:creationId xmlns:a16="http://schemas.microsoft.com/office/drawing/2014/main" id="{1E7F1243-097A-4E1B-9DB9-BA1C8C5AD63F}"/>
              </a:ext>
            </a:extLst>
          </p:cNvPr>
          <p:cNvPicPr>
            <a:picLocks noChangeAspect="1"/>
          </p:cNvPicPr>
          <p:nvPr/>
        </p:nvPicPr>
        <p:blipFill rotWithShape="1">
          <a:blip r:embed="rId2"/>
          <a:srcRect t="3893" b="1543"/>
          <a:stretch/>
        </p:blipFill>
        <p:spPr>
          <a:xfrm>
            <a:off x="0" y="1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F67B924-9E20-4D2B-87FE-42C6D973FCE9}"/>
              </a:ext>
            </a:extLst>
          </p:cNvPr>
          <p:cNvSpPr>
            <a:spLocks noGrp="1"/>
          </p:cNvSpPr>
          <p:nvPr>
            <p:ph idx="1"/>
          </p:nvPr>
        </p:nvSpPr>
        <p:spPr>
          <a:xfrm>
            <a:off x="6843133" y="2021606"/>
            <a:ext cx="5257800" cy="3029897"/>
          </a:xfrm>
        </p:spPr>
        <p:txBody>
          <a:bodyPr>
            <a:noAutofit/>
          </a:bodyPr>
          <a:lstStyle/>
          <a:p>
            <a:pPr marL="0" indent="0" algn="ctr">
              <a:buNone/>
            </a:pPr>
            <a:r>
              <a:rPr lang="en-US" sz="10000" b="1" dirty="0">
                <a:solidFill>
                  <a:srgbClr val="0070C0"/>
                </a:solidFill>
              </a:rPr>
              <a:t>CLASS is Over</a:t>
            </a:r>
          </a:p>
        </p:txBody>
      </p:sp>
    </p:spTree>
    <p:extLst>
      <p:ext uri="{BB962C8B-B14F-4D97-AF65-F5344CB8AC3E}">
        <p14:creationId xmlns:p14="http://schemas.microsoft.com/office/powerpoint/2010/main" val="682349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FE37A-A120-43FE-B84A-31F6E7B20850}"/>
              </a:ext>
            </a:extLst>
          </p:cNvPr>
          <p:cNvSpPr>
            <a:spLocks noGrp="1"/>
          </p:cNvSpPr>
          <p:nvPr>
            <p:ph type="title"/>
          </p:nvPr>
        </p:nvSpPr>
        <p:spPr/>
        <p:txBody>
          <a:bodyPr/>
          <a:lstStyle/>
          <a:p>
            <a:r>
              <a:rPr lang="en-US" dirty="0"/>
              <a:t>The plan of this course</a:t>
            </a:r>
          </a:p>
        </p:txBody>
      </p:sp>
      <p:sp>
        <p:nvSpPr>
          <p:cNvPr id="3" name="Content Placeholder 2">
            <a:extLst>
              <a:ext uri="{FF2B5EF4-FFF2-40B4-BE49-F238E27FC236}">
                <a16:creationId xmlns:a16="http://schemas.microsoft.com/office/drawing/2014/main" id="{BC4E7FC2-3E39-4B80-992F-15B3FD6E5230}"/>
              </a:ext>
            </a:extLst>
          </p:cNvPr>
          <p:cNvSpPr>
            <a:spLocks noGrp="1"/>
          </p:cNvSpPr>
          <p:nvPr>
            <p:ph idx="1"/>
          </p:nvPr>
        </p:nvSpPr>
        <p:spPr>
          <a:xfrm>
            <a:off x="599017" y="1446029"/>
            <a:ext cx="10369550" cy="4828208"/>
          </a:xfrm>
        </p:spPr>
        <p:txBody>
          <a:bodyPr/>
          <a:lstStyle/>
          <a:p>
            <a:pPr marL="457200" indent="-457200">
              <a:buFont typeface="Arial" panose="020B0604020202020204" pitchFamily="34" charset="0"/>
              <a:buChar char="•"/>
            </a:pPr>
            <a:r>
              <a:rPr lang="en-US" sz="2800" dirty="0"/>
              <a:t> Providing enough background on the principle of the cryptography in the field of the information security.</a:t>
            </a:r>
          </a:p>
          <a:p>
            <a:pPr lvl="1"/>
            <a:r>
              <a:rPr lang="en-US" sz="2000" i="1" dirty="0">
                <a:highlight>
                  <a:srgbClr val="FFFF00"/>
                </a:highlight>
              </a:rPr>
              <a:t>CompTIA Security+ Certificate</a:t>
            </a:r>
            <a:r>
              <a:rPr lang="en-US" sz="2000" dirty="0"/>
              <a:t>. </a:t>
            </a:r>
          </a:p>
          <a:p>
            <a:pPr marL="342900" indent="-342900">
              <a:buFont typeface="Arial" panose="020B0604020202020204" pitchFamily="34" charset="0"/>
              <a:buChar char="•"/>
            </a:pPr>
            <a:r>
              <a:rPr lang="en-US" sz="2800" dirty="0"/>
              <a:t>The course deigned to introduce and discus: </a:t>
            </a:r>
          </a:p>
          <a:p>
            <a:pPr lvl="1"/>
            <a:endParaRPr lang="en-US" sz="1600" dirty="0"/>
          </a:p>
          <a:p>
            <a:pPr marL="800123" lvl="1" indent="-342900">
              <a:buFont typeface="Arial" panose="020B0604020202020204" pitchFamily="34" charset="0"/>
              <a:buChar char="•"/>
            </a:pPr>
            <a:r>
              <a:rPr lang="en-US" sz="2400" dirty="0"/>
              <a:t>Symmetric Key Encryption methods. (Some).</a:t>
            </a:r>
          </a:p>
          <a:p>
            <a:pPr marL="800123" lvl="1" indent="-342900">
              <a:buFont typeface="Arial" panose="020B0604020202020204" pitchFamily="34" charset="0"/>
              <a:buChar char="•"/>
            </a:pPr>
            <a:r>
              <a:rPr lang="en-US" sz="2400" dirty="0"/>
              <a:t>Asymmetric Key Encryption methods. (Major).</a:t>
            </a:r>
          </a:p>
          <a:p>
            <a:pPr marL="800123" lvl="1" indent="-342900">
              <a:buFont typeface="Arial" panose="020B0604020202020204" pitchFamily="34" charset="0"/>
              <a:buChar char="•"/>
            </a:pPr>
            <a:r>
              <a:rPr lang="en-US" sz="2400" dirty="0"/>
              <a:t>Cryptographic Data Integrity methods. (Few but major)</a:t>
            </a:r>
          </a:p>
          <a:p>
            <a:pPr marL="800123" lvl="1" indent="-342900">
              <a:buFont typeface="Arial" panose="020B0604020202020204" pitchFamily="34" charset="0"/>
              <a:buChar char="•"/>
            </a:pPr>
            <a:r>
              <a:rPr lang="en-US" sz="2400" dirty="0"/>
              <a:t>Key Distribution systems (Mutual Trust). (If time allowed)</a:t>
            </a:r>
          </a:p>
        </p:txBody>
      </p:sp>
    </p:spTree>
    <p:extLst>
      <p:ext uri="{BB962C8B-B14F-4D97-AF65-F5344CB8AC3E}">
        <p14:creationId xmlns:p14="http://schemas.microsoft.com/office/powerpoint/2010/main" val="170587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8DDAB1-02B7-3485-6B5C-CBD526BCB28B}"/>
              </a:ext>
            </a:extLst>
          </p:cNvPr>
          <p:cNvSpPr>
            <a:spLocks noGrp="1"/>
          </p:cNvSpPr>
          <p:nvPr>
            <p:ph type="title"/>
          </p:nvPr>
        </p:nvSpPr>
        <p:spPr>
          <a:xfrm>
            <a:off x="686834" y="1153572"/>
            <a:ext cx="3200400" cy="4461163"/>
          </a:xfrm>
        </p:spPr>
        <p:txBody>
          <a:bodyPr>
            <a:normAutofit/>
          </a:bodyPr>
          <a:lstStyle/>
          <a:p>
            <a:r>
              <a:rPr lang="en-GB">
                <a:solidFill>
                  <a:srgbClr val="FFFFFF"/>
                </a:solidFill>
              </a:rPr>
              <a:t>Course Objectives</a:t>
            </a: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CC5C702-22CF-2ADA-49D9-05A1C7809E68}"/>
              </a:ext>
            </a:extLst>
          </p:cNvPr>
          <p:cNvSpPr>
            <a:spLocks noGrp="1"/>
          </p:cNvSpPr>
          <p:nvPr>
            <p:ph idx="1"/>
          </p:nvPr>
        </p:nvSpPr>
        <p:spPr>
          <a:xfrm>
            <a:off x="4447308" y="591344"/>
            <a:ext cx="6906491" cy="5585619"/>
          </a:xfrm>
        </p:spPr>
        <p:txBody>
          <a:bodyPr anchor="ctr">
            <a:normAutofit/>
          </a:bodyPr>
          <a:lstStyle/>
          <a:p>
            <a:r>
              <a:rPr lang="en-GB" dirty="0"/>
              <a:t>Introducing the concept of Encryption under Cybersecurity.</a:t>
            </a:r>
          </a:p>
          <a:p>
            <a:endParaRPr lang="en-GB" dirty="0"/>
          </a:p>
          <a:p>
            <a:r>
              <a:rPr lang="en-GB" dirty="0"/>
              <a:t>Categorizing the Symmetric and and Asymmetric Encryption algorithms. </a:t>
            </a:r>
          </a:p>
          <a:p>
            <a:endParaRPr lang="en-GB" dirty="0"/>
          </a:p>
          <a:p>
            <a:r>
              <a:rPr lang="en-GB" dirty="0"/>
              <a:t>Describing and designing  message authentication and digital signature security services. </a:t>
            </a:r>
          </a:p>
          <a:p>
            <a:endParaRPr lang="en-GB" dirty="0"/>
          </a:p>
          <a:p>
            <a:r>
              <a:rPr lang="en-GB" dirty="0"/>
              <a:t>Presenting Cryptographic Key Management and Distribution. </a:t>
            </a:r>
          </a:p>
          <a:p>
            <a:endParaRPr lang="en-GB" dirty="0"/>
          </a:p>
        </p:txBody>
      </p:sp>
      <p:sp>
        <p:nvSpPr>
          <p:cNvPr id="4" name="Date Placeholder 3">
            <a:extLst>
              <a:ext uri="{FF2B5EF4-FFF2-40B4-BE49-F238E27FC236}">
                <a16:creationId xmlns:a16="http://schemas.microsoft.com/office/drawing/2014/main" id="{8B692A98-5A5B-11BD-5378-8DDD15942348}"/>
              </a:ext>
            </a:extLst>
          </p:cNvPr>
          <p:cNvSpPr>
            <a:spLocks noGrp="1"/>
          </p:cNvSpPr>
          <p:nvPr>
            <p:ph type="dt" sz="half" idx="10"/>
          </p:nvPr>
        </p:nvSpPr>
        <p:spPr>
          <a:xfrm>
            <a:off x="838200" y="6356350"/>
            <a:ext cx="1639957" cy="365125"/>
          </a:xfrm>
        </p:spPr>
        <p:txBody>
          <a:bodyPr>
            <a:normAutofit/>
          </a:bodyPr>
          <a:lstStyle/>
          <a:p>
            <a:endParaRPr lang="en-GB">
              <a:solidFill>
                <a:srgbClr val="FFFFFF"/>
              </a:solidFill>
            </a:endParaRPr>
          </a:p>
        </p:txBody>
      </p:sp>
      <p:sp>
        <p:nvSpPr>
          <p:cNvPr id="5" name="Footer Placeholder 4">
            <a:extLst>
              <a:ext uri="{FF2B5EF4-FFF2-40B4-BE49-F238E27FC236}">
                <a16:creationId xmlns:a16="http://schemas.microsoft.com/office/drawing/2014/main" id="{7ECF7B1B-E540-0000-5DBE-FEE15962A94F}"/>
              </a:ext>
            </a:extLst>
          </p:cNvPr>
          <p:cNvSpPr>
            <a:spLocks noGrp="1"/>
          </p:cNvSpPr>
          <p:nvPr>
            <p:ph type="ftr" sz="quarter" idx="11"/>
          </p:nvPr>
        </p:nvSpPr>
        <p:spPr>
          <a:xfrm>
            <a:off x="4038600" y="6356350"/>
            <a:ext cx="5251174" cy="365125"/>
          </a:xfrm>
        </p:spPr>
        <p:txBody>
          <a:bodyPr>
            <a:normAutofit/>
          </a:bodyPr>
          <a:lstStyle/>
          <a:p>
            <a:pPr>
              <a:spcAft>
                <a:spcPts val="600"/>
              </a:spcAft>
            </a:pPr>
            <a:r>
              <a:rPr lang="en-GB"/>
              <a:t>PRINCIPLE OF CRYPTOGRAPHY</a:t>
            </a:r>
          </a:p>
        </p:txBody>
      </p:sp>
      <p:sp>
        <p:nvSpPr>
          <p:cNvPr id="6" name="Slide Number Placeholder 5">
            <a:extLst>
              <a:ext uri="{FF2B5EF4-FFF2-40B4-BE49-F238E27FC236}">
                <a16:creationId xmlns:a16="http://schemas.microsoft.com/office/drawing/2014/main" id="{81FC3F07-33C2-D3D4-54FA-63A7078C3203}"/>
              </a:ext>
            </a:extLst>
          </p:cNvPr>
          <p:cNvSpPr>
            <a:spLocks noGrp="1"/>
          </p:cNvSpPr>
          <p:nvPr>
            <p:ph type="sldNum" sz="quarter" idx="12"/>
          </p:nvPr>
        </p:nvSpPr>
        <p:spPr>
          <a:xfrm>
            <a:off x="9541564" y="6356350"/>
            <a:ext cx="1812235" cy="365125"/>
          </a:xfrm>
        </p:spPr>
        <p:txBody>
          <a:bodyPr>
            <a:normAutofit/>
          </a:bodyPr>
          <a:lstStyle/>
          <a:p>
            <a:pPr>
              <a:spcAft>
                <a:spcPts val="600"/>
              </a:spcAft>
            </a:pPr>
            <a:fld id="{1CAAB43E-222F-4C92-927C-02E2B61225C2}" type="slidenum">
              <a:rPr lang="en-GB" smtClean="0"/>
              <a:pPr>
                <a:spcAft>
                  <a:spcPts val="600"/>
                </a:spcAft>
              </a:pPr>
              <a:t>5</a:t>
            </a:fld>
            <a:endParaRPr lang="en-GB"/>
          </a:p>
        </p:txBody>
      </p:sp>
    </p:spTree>
    <p:extLst>
      <p:ext uri="{BB962C8B-B14F-4D97-AF65-F5344CB8AC3E}">
        <p14:creationId xmlns:p14="http://schemas.microsoft.com/office/powerpoint/2010/main" val="4168397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D0354F-06D6-5A64-E8F1-C5453B83A74D}"/>
              </a:ext>
            </a:extLst>
          </p:cNvPr>
          <p:cNvSpPr>
            <a:spLocks noGrp="1"/>
          </p:cNvSpPr>
          <p:nvPr>
            <p:ph type="title"/>
          </p:nvPr>
        </p:nvSpPr>
        <p:spPr>
          <a:xfrm>
            <a:off x="686834" y="1153572"/>
            <a:ext cx="3200400" cy="4461163"/>
          </a:xfrm>
        </p:spPr>
        <p:txBody>
          <a:bodyPr>
            <a:normAutofit/>
          </a:bodyPr>
          <a:lstStyle/>
          <a:p>
            <a:r>
              <a:rPr lang="en-GB">
                <a:solidFill>
                  <a:srgbClr val="FFFFFF"/>
                </a:solidFill>
              </a:rPr>
              <a:t>Objectives / Class 1-A</a:t>
            </a:r>
          </a:p>
        </p:txBody>
      </p:sp>
      <p:sp>
        <p:nvSpPr>
          <p:cNvPr id="25" name="Arc 2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Content Placeholder 2">
            <a:extLst>
              <a:ext uri="{FF2B5EF4-FFF2-40B4-BE49-F238E27FC236}">
                <a16:creationId xmlns:a16="http://schemas.microsoft.com/office/drawing/2014/main" id="{C59C3991-1C5B-F85A-0200-44CFD8785897}"/>
              </a:ext>
            </a:extLst>
          </p:cNvPr>
          <p:cNvSpPr>
            <a:spLocks noGrp="1"/>
          </p:cNvSpPr>
          <p:nvPr>
            <p:ph idx="1"/>
          </p:nvPr>
        </p:nvSpPr>
        <p:spPr>
          <a:xfrm>
            <a:off x="4447308" y="591344"/>
            <a:ext cx="6906491" cy="5585619"/>
          </a:xfrm>
        </p:spPr>
        <p:txBody>
          <a:bodyPr anchor="ctr">
            <a:normAutofit/>
          </a:bodyPr>
          <a:lstStyle/>
          <a:p>
            <a:r>
              <a:rPr lang="en-US"/>
              <a:t>Defining the terms cybersecurity, information security and network security. </a:t>
            </a:r>
          </a:p>
          <a:p>
            <a:endParaRPr lang="en-US"/>
          </a:p>
          <a:p>
            <a:r>
              <a:rPr lang="en-US"/>
              <a:t>Describe the three key objectives that at the hart of the information and network security. </a:t>
            </a:r>
          </a:p>
          <a:p>
            <a:pPr marL="0" indent="0">
              <a:buNone/>
            </a:pPr>
            <a:endParaRPr lang="en-US"/>
          </a:p>
          <a:p>
            <a:r>
              <a:rPr lang="en-GB"/>
              <a:t>Presenting the security OSI layers and standards. </a:t>
            </a:r>
          </a:p>
          <a:p>
            <a:pPr lvl="1"/>
            <a:r>
              <a:rPr lang="en-US" dirty="0"/>
              <a:t>Security attack, security mechanisms, and security services.</a:t>
            </a:r>
          </a:p>
          <a:p>
            <a:pPr marL="457200" lvl="1" indent="0">
              <a:buNone/>
            </a:pPr>
            <a:endParaRPr lang="en-US" dirty="0"/>
          </a:p>
        </p:txBody>
      </p:sp>
      <p:sp>
        <p:nvSpPr>
          <p:cNvPr id="4" name="Date Placeholder 3">
            <a:extLst>
              <a:ext uri="{FF2B5EF4-FFF2-40B4-BE49-F238E27FC236}">
                <a16:creationId xmlns:a16="http://schemas.microsoft.com/office/drawing/2014/main" id="{13697B3D-4118-8016-A51D-2CAC17A2E423}"/>
              </a:ext>
            </a:extLst>
          </p:cNvPr>
          <p:cNvSpPr>
            <a:spLocks noGrp="1"/>
          </p:cNvSpPr>
          <p:nvPr>
            <p:ph type="dt" sz="half" idx="10"/>
          </p:nvPr>
        </p:nvSpPr>
        <p:spPr>
          <a:xfrm>
            <a:off x="838200" y="6356350"/>
            <a:ext cx="1639957" cy="365125"/>
          </a:xfrm>
        </p:spPr>
        <p:txBody>
          <a:bodyPr>
            <a:normAutofit/>
          </a:bodyPr>
          <a:lstStyle/>
          <a:p>
            <a:endParaRPr lang="en-GB">
              <a:solidFill>
                <a:srgbClr val="FFFFFF"/>
              </a:solidFill>
            </a:endParaRPr>
          </a:p>
        </p:txBody>
      </p:sp>
      <p:sp>
        <p:nvSpPr>
          <p:cNvPr id="5" name="Footer Placeholder 4">
            <a:extLst>
              <a:ext uri="{FF2B5EF4-FFF2-40B4-BE49-F238E27FC236}">
                <a16:creationId xmlns:a16="http://schemas.microsoft.com/office/drawing/2014/main" id="{5CEC3A0D-C322-C45D-E568-1D582C4A4F08}"/>
              </a:ext>
            </a:extLst>
          </p:cNvPr>
          <p:cNvSpPr>
            <a:spLocks noGrp="1"/>
          </p:cNvSpPr>
          <p:nvPr>
            <p:ph type="ftr" sz="quarter" idx="11"/>
          </p:nvPr>
        </p:nvSpPr>
        <p:spPr>
          <a:xfrm>
            <a:off x="4038600" y="6356350"/>
            <a:ext cx="5251174" cy="365125"/>
          </a:xfrm>
        </p:spPr>
        <p:txBody>
          <a:bodyPr>
            <a:normAutofit/>
          </a:bodyPr>
          <a:lstStyle/>
          <a:p>
            <a:pPr>
              <a:spcAft>
                <a:spcPts val="600"/>
              </a:spcAft>
            </a:pPr>
            <a:r>
              <a:rPr lang="en-GB"/>
              <a:t>PRINCIPLE OF CRYPTOGRAPHY</a:t>
            </a:r>
          </a:p>
        </p:txBody>
      </p:sp>
      <p:sp>
        <p:nvSpPr>
          <p:cNvPr id="6" name="Slide Number Placeholder 5">
            <a:extLst>
              <a:ext uri="{FF2B5EF4-FFF2-40B4-BE49-F238E27FC236}">
                <a16:creationId xmlns:a16="http://schemas.microsoft.com/office/drawing/2014/main" id="{FB24F973-121B-F9F4-3EE0-42C987F5DAEE}"/>
              </a:ext>
            </a:extLst>
          </p:cNvPr>
          <p:cNvSpPr>
            <a:spLocks noGrp="1"/>
          </p:cNvSpPr>
          <p:nvPr>
            <p:ph type="sldNum" sz="quarter" idx="12"/>
          </p:nvPr>
        </p:nvSpPr>
        <p:spPr>
          <a:xfrm>
            <a:off x="9541564" y="6356350"/>
            <a:ext cx="1812235" cy="365125"/>
          </a:xfrm>
        </p:spPr>
        <p:txBody>
          <a:bodyPr>
            <a:normAutofit/>
          </a:bodyPr>
          <a:lstStyle/>
          <a:p>
            <a:pPr>
              <a:spcAft>
                <a:spcPts val="600"/>
              </a:spcAft>
            </a:pPr>
            <a:fld id="{1CAAB43E-222F-4C92-927C-02E2B61225C2}" type="slidenum">
              <a:rPr lang="en-GB" smtClean="0"/>
              <a:pPr>
                <a:spcAft>
                  <a:spcPts val="600"/>
                </a:spcAft>
              </a:pPr>
              <a:t>6</a:t>
            </a:fld>
            <a:endParaRPr lang="en-GB"/>
          </a:p>
        </p:txBody>
      </p:sp>
    </p:spTree>
    <p:extLst>
      <p:ext uri="{BB962C8B-B14F-4D97-AF65-F5344CB8AC3E}">
        <p14:creationId xmlns:p14="http://schemas.microsoft.com/office/powerpoint/2010/main" val="235259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1FE37A-A120-43FE-B84A-31F6E7B20850}"/>
              </a:ext>
            </a:extLst>
          </p:cNvPr>
          <p:cNvSpPr>
            <a:spLocks noGrp="1"/>
          </p:cNvSpPr>
          <p:nvPr>
            <p:ph type="title"/>
          </p:nvPr>
        </p:nvSpPr>
        <p:spPr>
          <a:xfrm>
            <a:off x="686834" y="1153572"/>
            <a:ext cx="3200400" cy="4461163"/>
          </a:xfrm>
        </p:spPr>
        <p:txBody>
          <a:bodyPr>
            <a:normAutofit/>
          </a:bodyPr>
          <a:lstStyle/>
          <a:p>
            <a:r>
              <a:rPr lang="en-US" sz="4100" i="1">
                <a:solidFill>
                  <a:srgbClr val="FFFFFF"/>
                </a:solidFill>
              </a:rPr>
              <a:t>Cybersecurity Definition.</a:t>
            </a:r>
          </a:p>
        </p:txBody>
      </p:sp>
      <p:sp>
        <p:nvSpPr>
          <p:cNvPr id="29" name="Arc 2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C4E7FC2-3E39-4B80-992F-15B3FD6E5230}"/>
              </a:ext>
            </a:extLst>
          </p:cNvPr>
          <p:cNvSpPr>
            <a:spLocks noGrp="1"/>
          </p:cNvSpPr>
          <p:nvPr>
            <p:ph idx="1"/>
          </p:nvPr>
        </p:nvSpPr>
        <p:spPr>
          <a:xfrm>
            <a:off x="4447308" y="591344"/>
            <a:ext cx="6906491" cy="5585619"/>
          </a:xfrm>
        </p:spPr>
        <p:txBody>
          <a:bodyPr anchor="ctr">
            <a:normAutofit/>
          </a:bodyPr>
          <a:lstStyle/>
          <a:p>
            <a:r>
              <a:rPr lang="en-US" sz="2000" dirty="0"/>
              <a:t>It is the </a:t>
            </a:r>
            <a:r>
              <a:rPr lang="en-US" sz="2000" dirty="0">
                <a:highlight>
                  <a:srgbClr val="FFFF00"/>
                </a:highlight>
              </a:rPr>
              <a:t>protection</a:t>
            </a:r>
            <a:r>
              <a:rPr lang="en-US" sz="2000" dirty="0"/>
              <a:t> of information that is stored, transmitted, and processed in a networked system of computers, other digital devices, and network devices and transmission lines, including the Internet. </a:t>
            </a:r>
          </a:p>
          <a:p>
            <a:endParaRPr lang="en-US" sz="2000" dirty="0"/>
          </a:p>
          <a:p>
            <a:endParaRPr lang="en-US" sz="2000" dirty="0"/>
          </a:p>
          <a:p>
            <a:r>
              <a:rPr lang="en-US" sz="2000" dirty="0"/>
              <a:t>Protection includes </a:t>
            </a:r>
            <a:r>
              <a:rPr lang="en-US" sz="2000" dirty="0">
                <a:highlight>
                  <a:srgbClr val="FFFF00"/>
                </a:highlight>
              </a:rPr>
              <a:t>confidentiality</a:t>
            </a:r>
            <a:r>
              <a:rPr lang="en-US" sz="2000" dirty="0"/>
              <a:t>, </a:t>
            </a:r>
            <a:r>
              <a:rPr lang="en-US" sz="2000" dirty="0">
                <a:highlight>
                  <a:srgbClr val="FFFF00"/>
                </a:highlight>
              </a:rPr>
              <a:t>integrity</a:t>
            </a:r>
            <a:r>
              <a:rPr lang="en-US" sz="2000" dirty="0"/>
              <a:t>, </a:t>
            </a:r>
            <a:r>
              <a:rPr lang="en-US" sz="2000" dirty="0">
                <a:highlight>
                  <a:srgbClr val="FFFF00"/>
                </a:highlight>
              </a:rPr>
              <a:t>availability</a:t>
            </a:r>
            <a:r>
              <a:rPr lang="en-US" sz="2000" dirty="0"/>
              <a:t>, </a:t>
            </a:r>
            <a:r>
              <a:rPr lang="en-US" sz="2000" dirty="0">
                <a:highlight>
                  <a:srgbClr val="FFFF00"/>
                </a:highlight>
              </a:rPr>
              <a:t>authenticity</a:t>
            </a:r>
            <a:r>
              <a:rPr lang="en-US" sz="2000" dirty="0"/>
              <a:t>, and </a:t>
            </a:r>
            <a:r>
              <a:rPr lang="en-US" sz="2000" dirty="0">
                <a:highlight>
                  <a:srgbClr val="FFFF00"/>
                </a:highlight>
              </a:rPr>
              <a:t>accountability</a:t>
            </a:r>
            <a:r>
              <a:rPr lang="en-US" sz="2000" dirty="0"/>
              <a:t>. </a:t>
            </a:r>
          </a:p>
          <a:p>
            <a:endParaRPr lang="en-US" sz="2000" dirty="0"/>
          </a:p>
          <a:p>
            <a:endParaRPr lang="en-US" sz="2000" dirty="0"/>
          </a:p>
          <a:p>
            <a:r>
              <a:rPr lang="en-US" sz="2000" dirty="0"/>
              <a:t>Methods of protection include:</a:t>
            </a:r>
          </a:p>
          <a:p>
            <a:pPr lvl="1"/>
            <a:r>
              <a:rPr lang="en-US" sz="2000" dirty="0"/>
              <a:t>Organizational policies and procedures, as well as</a:t>
            </a:r>
          </a:p>
          <a:p>
            <a:pPr lvl="1"/>
            <a:r>
              <a:rPr lang="en-US" sz="2000" dirty="0"/>
              <a:t>Technical means such as </a:t>
            </a:r>
            <a:r>
              <a:rPr lang="en-US" sz="2000" b="1" dirty="0">
                <a:highlight>
                  <a:srgbClr val="FFFF00"/>
                </a:highlight>
              </a:rPr>
              <a:t>encryption</a:t>
            </a:r>
            <a:r>
              <a:rPr lang="en-US" sz="2000" b="1" dirty="0"/>
              <a:t> </a:t>
            </a:r>
            <a:r>
              <a:rPr lang="en-US" sz="2000" dirty="0"/>
              <a:t>and secure communications protocols.</a:t>
            </a:r>
          </a:p>
        </p:txBody>
      </p:sp>
    </p:spTree>
    <p:extLst>
      <p:ext uri="{BB962C8B-B14F-4D97-AF65-F5344CB8AC3E}">
        <p14:creationId xmlns:p14="http://schemas.microsoft.com/office/powerpoint/2010/main" val="18046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1FE37A-A120-43FE-B84A-31F6E7B20850}"/>
              </a:ext>
            </a:extLst>
          </p:cNvPr>
          <p:cNvSpPr>
            <a:spLocks noGrp="1"/>
          </p:cNvSpPr>
          <p:nvPr>
            <p:ph type="title"/>
          </p:nvPr>
        </p:nvSpPr>
        <p:spPr>
          <a:xfrm>
            <a:off x="167268" y="1153572"/>
            <a:ext cx="4000004" cy="4461163"/>
          </a:xfrm>
        </p:spPr>
        <p:txBody>
          <a:bodyPr>
            <a:normAutofit/>
          </a:bodyPr>
          <a:lstStyle/>
          <a:p>
            <a:r>
              <a:rPr lang="en-US" dirty="0">
                <a:solidFill>
                  <a:srgbClr val="FFFFFF"/>
                </a:solidFill>
              </a:rPr>
              <a:t>Introduction </a:t>
            </a:r>
            <a:br>
              <a:rPr lang="en-US" dirty="0">
                <a:solidFill>
                  <a:srgbClr val="FFFFFF"/>
                </a:solidFill>
              </a:rPr>
            </a:br>
            <a:r>
              <a:rPr lang="en-US" sz="3600" i="1" dirty="0">
                <a:solidFill>
                  <a:srgbClr val="FFFFFF"/>
                </a:solidFill>
              </a:rPr>
              <a:t>Network Security &amp; Information Security </a:t>
            </a:r>
            <a:endParaRPr lang="en-US" i="1"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C4E7FC2-3E39-4B80-992F-15B3FD6E5230}"/>
              </a:ext>
            </a:extLst>
          </p:cNvPr>
          <p:cNvSpPr>
            <a:spLocks noGrp="1"/>
          </p:cNvSpPr>
          <p:nvPr>
            <p:ph idx="1"/>
          </p:nvPr>
        </p:nvSpPr>
        <p:spPr>
          <a:xfrm>
            <a:off x="4447308" y="591344"/>
            <a:ext cx="6906491" cy="5585619"/>
          </a:xfrm>
        </p:spPr>
        <p:txBody>
          <a:bodyPr anchor="ctr">
            <a:normAutofit/>
          </a:bodyPr>
          <a:lstStyle/>
          <a:p>
            <a:r>
              <a:rPr lang="en-US" sz="2400"/>
              <a:t>They are subsets of cyber security.</a:t>
            </a:r>
          </a:p>
          <a:p>
            <a:endParaRPr lang="en-US" sz="2400"/>
          </a:p>
          <a:p>
            <a:r>
              <a:rPr lang="en-US" sz="2400">
                <a:highlight>
                  <a:srgbClr val="FFFF00"/>
                </a:highlight>
              </a:rPr>
              <a:t>Information security </a:t>
            </a:r>
            <a:r>
              <a:rPr lang="en-US" sz="2400"/>
              <a:t>: This term refers to </a:t>
            </a:r>
            <a:r>
              <a:rPr lang="en-US" sz="2400">
                <a:highlight>
                  <a:srgbClr val="FFFF00"/>
                </a:highlight>
              </a:rPr>
              <a:t>preservation</a:t>
            </a:r>
            <a:r>
              <a:rPr lang="en-US" sz="2400"/>
              <a:t> of confidentiality, integrity, and availability of information. In addition, other properties, such as authenticity, accountability, nonrepudiation, and reliability can also be involved. </a:t>
            </a:r>
          </a:p>
          <a:p>
            <a:endParaRPr lang="en-US" sz="2400"/>
          </a:p>
          <a:p>
            <a:r>
              <a:rPr lang="en-US" sz="2400">
                <a:highlight>
                  <a:srgbClr val="FFFF00"/>
                </a:highlight>
              </a:rPr>
              <a:t>Network security </a:t>
            </a:r>
            <a:r>
              <a:rPr lang="en-US" sz="2400"/>
              <a:t>: This term refers to protection of networks and their services from unauthorized modification, destruction, or disclosure, and provision of assurance that the network performs its critical functions correctly and there are no harmful side effects. </a:t>
            </a:r>
          </a:p>
          <a:p>
            <a:pPr marL="0" indent="0">
              <a:buNone/>
            </a:pPr>
            <a:endParaRPr lang="en-US" sz="2400"/>
          </a:p>
        </p:txBody>
      </p:sp>
    </p:spTree>
    <p:extLst>
      <p:ext uri="{BB962C8B-B14F-4D97-AF65-F5344CB8AC3E}">
        <p14:creationId xmlns:p14="http://schemas.microsoft.com/office/powerpoint/2010/main" val="898864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C85EC3B-6A0D-7DB2-8194-A1BB848684C1}"/>
              </a:ext>
            </a:extLst>
          </p:cNvPr>
          <p:cNvSpPr>
            <a:spLocks noGrp="1"/>
          </p:cNvSpPr>
          <p:nvPr>
            <p:ph type="ctrTitle"/>
          </p:nvPr>
        </p:nvSpPr>
        <p:spPr>
          <a:xfrm>
            <a:off x="1635513" y="858644"/>
            <a:ext cx="9144000" cy="1112450"/>
          </a:xfrm>
        </p:spPr>
        <p:txBody>
          <a:bodyPr/>
          <a:lstStyle/>
          <a:p>
            <a:r>
              <a:rPr lang="en-GB" dirty="0"/>
              <a:t>Second Objectives </a:t>
            </a:r>
          </a:p>
        </p:txBody>
      </p:sp>
      <p:sp>
        <p:nvSpPr>
          <p:cNvPr id="5" name="Footer Placeholder 4">
            <a:extLst>
              <a:ext uri="{FF2B5EF4-FFF2-40B4-BE49-F238E27FC236}">
                <a16:creationId xmlns:a16="http://schemas.microsoft.com/office/drawing/2014/main" id="{2632A02C-CA80-3BC2-406F-0618734102A5}"/>
              </a:ext>
            </a:extLst>
          </p:cNvPr>
          <p:cNvSpPr>
            <a:spLocks noGrp="1"/>
          </p:cNvSpPr>
          <p:nvPr>
            <p:ph type="ftr" sz="quarter" idx="11"/>
          </p:nvPr>
        </p:nvSpPr>
        <p:spPr/>
        <p:txBody>
          <a:bodyPr/>
          <a:lstStyle/>
          <a:p>
            <a:r>
              <a:rPr lang="en-GB"/>
              <a:t>PRINCIPLE OF CRYPTOGRAPHY</a:t>
            </a:r>
          </a:p>
        </p:txBody>
      </p:sp>
      <p:sp>
        <p:nvSpPr>
          <p:cNvPr id="6" name="Slide Number Placeholder 5">
            <a:extLst>
              <a:ext uri="{FF2B5EF4-FFF2-40B4-BE49-F238E27FC236}">
                <a16:creationId xmlns:a16="http://schemas.microsoft.com/office/drawing/2014/main" id="{842C00ED-1916-C2B9-3AEE-3408B348288B}"/>
              </a:ext>
            </a:extLst>
          </p:cNvPr>
          <p:cNvSpPr>
            <a:spLocks noGrp="1"/>
          </p:cNvSpPr>
          <p:nvPr>
            <p:ph type="sldNum" sz="quarter" idx="12"/>
          </p:nvPr>
        </p:nvSpPr>
        <p:spPr/>
        <p:txBody>
          <a:bodyPr/>
          <a:lstStyle/>
          <a:p>
            <a:fld id="{1CAAB43E-222F-4C92-927C-02E2B61225C2}" type="slidenum">
              <a:rPr lang="en-GB" smtClean="0"/>
              <a:t>9</a:t>
            </a:fld>
            <a:endParaRPr lang="en-GB"/>
          </a:p>
        </p:txBody>
      </p:sp>
      <p:sp>
        <p:nvSpPr>
          <p:cNvPr id="3" name="TextBox 2">
            <a:extLst>
              <a:ext uri="{FF2B5EF4-FFF2-40B4-BE49-F238E27FC236}">
                <a16:creationId xmlns:a16="http://schemas.microsoft.com/office/drawing/2014/main" id="{3EBA4FFC-82EC-F1FD-B15C-3EBEBE5407CE}"/>
              </a:ext>
            </a:extLst>
          </p:cNvPr>
          <p:cNvSpPr txBox="1"/>
          <p:nvPr/>
        </p:nvSpPr>
        <p:spPr>
          <a:xfrm>
            <a:off x="802888" y="2840282"/>
            <a:ext cx="11017404" cy="1323439"/>
          </a:xfrm>
          <a:prstGeom prst="rect">
            <a:avLst/>
          </a:prstGeom>
          <a:noFill/>
        </p:spPr>
        <p:txBody>
          <a:bodyPr wrap="square">
            <a:spAutoFit/>
          </a:bodyPr>
          <a:lstStyle/>
          <a:p>
            <a:r>
              <a:rPr lang="en-US" sz="4000" dirty="0"/>
              <a:t>Describe the </a:t>
            </a:r>
            <a:r>
              <a:rPr lang="en-US" sz="4000" dirty="0">
                <a:solidFill>
                  <a:srgbClr val="FF0000"/>
                </a:solidFill>
                <a:highlight>
                  <a:srgbClr val="FFFF00"/>
                </a:highlight>
              </a:rPr>
              <a:t>three key objectives </a:t>
            </a:r>
            <a:r>
              <a:rPr lang="en-US" sz="4000" dirty="0"/>
              <a:t>that at the hart of the information and network security. </a:t>
            </a:r>
          </a:p>
        </p:txBody>
      </p:sp>
    </p:spTree>
    <p:extLst>
      <p:ext uri="{BB962C8B-B14F-4D97-AF65-F5344CB8AC3E}">
        <p14:creationId xmlns:p14="http://schemas.microsoft.com/office/powerpoint/2010/main" val="34936447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cean">
  <a:themeElements>
    <a:clrScheme name="Custom 254">
      <a:dk1>
        <a:sysClr val="windowText" lastClr="000000"/>
      </a:dk1>
      <a:lt1>
        <a:sysClr val="window" lastClr="FFFFFF"/>
      </a:lt1>
      <a:dk2>
        <a:srgbClr val="0958F7"/>
      </a:dk2>
      <a:lt2>
        <a:srgbClr val="E7E6E6"/>
      </a:lt2>
      <a:accent1>
        <a:srgbClr val="0958F7"/>
      </a:accent1>
      <a:accent2>
        <a:srgbClr val="183C5B"/>
      </a:accent2>
      <a:accent3>
        <a:srgbClr val="91BED4"/>
      </a:accent3>
      <a:accent4>
        <a:srgbClr val="00B0F0"/>
      </a:accent4>
      <a:accent5>
        <a:srgbClr val="D9E8F5"/>
      </a:accent5>
      <a:accent6>
        <a:srgbClr val="FFAD8D"/>
      </a:accent6>
      <a:hlink>
        <a:srgbClr val="0563C1"/>
      </a:hlink>
      <a:folHlink>
        <a:srgbClr val="954F72"/>
      </a:folHlink>
    </a:clrScheme>
    <a:fontScheme name="Custom 115">
      <a:majorFont>
        <a:latin typeface="Arial Black"/>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530851C-35D4-4755-B114-EEC4636DC9F9}">
  <we:reference id="WA200005566" version="3.0.0.3" store="Omex" storeType="OMEX"/>
  <we:alternateReferences>
    <we:reference id="WA200005566" version="3.0.0.3" store="WA200005566" storeType="OMEX"/>
  </we:alternateReferences>
  <we:properties>
    <we:property name="theme" value="{&quot;name&quot;:&quot;Ocean&quot;,&quot;colorPalette&quot;:[&quot;000000&quot;,&quot;FFFFFF&quot;,&quot;0958F7&quot;,&quot;E7E6E6&quot;,&quot;0958F7&quot;,&quot;183C5B&quot;,&quot;91BED4&quot;,&quot;00B0F0&quot;,&quot;D9E8F5&quot;,&quot;FFAD8D&quot;,&quot;0563C1&quot;,&quot;954F72&quot;],&quot;color&quot;:&quot;#3B82F6&quot;,&quot;previewImages&quot;:[&quot;https://cpp.appsdowonders.com/assets/SlideTitle-ocean.png&quot;,&quot;https://cpp.appsdowonders.com/assets/SlideTextbox1V1-ocean.png&quot;,&quot;https://cpp.appsdowonders.com/assets/SlideTextbox3V1-ocean.png&quot;,&quot;https://cpp.appsdowonders.com/assets/SlideTable-ocean.png&quot;,&quot;https://cpp.appsdowonders.com/assets/SlideTimelineV1-ocean.png&quot;,&quot;https://cpp.appsdowonders.com/assets/SlideQuestion-ocean.png&quot;],&quot;previewAnimation&quot;:&quot;https://cpp.appsdowonders.com/assets/ocean-preview.gif&quot;,&quot;isDefault&quot;:true,&quot;index&quot;:0}"/>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1267</TotalTime>
  <Words>1691</Words>
  <Application>Microsoft Office PowerPoint</Application>
  <PresentationFormat>Widescreen</PresentationFormat>
  <Paragraphs>231</Paragraphs>
  <Slides>32</Slides>
  <Notes>4</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32</vt:i4>
      </vt:variant>
    </vt:vector>
  </HeadingPairs>
  <TitlesOfParts>
    <vt:vector size="46" baseType="lpstr">
      <vt:lpstr>Aptos</vt:lpstr>
      <vt:lpstr>Aptos Display</vt:lpstr>
      <vt:lpstr>Arial</vt:lpstr>
      <vt:lpstr>Arial Black</vt:lpstr>
      <vt:lpstr>Calibri</vt:lpstr>
      <vt:lpstr>Calibri Light</vt:lpstr>
      <vt:lpstr>PalatinoETW02-Bold</vt:lpstr>
      <vt:lpstr>PalatinoETW02-Roman</vt:lpstr>
      <vt:lpstr>T3Font_13</vt:lpstr>
      <vt:lpstr>Times New Roman</vt:lpstr>
      <vt:lpstr>Wingdings</vt:lpstr>
      <vt:lpstr>Office Theme</vt:lpstr>
      <vt:lpstr>Ocean</vt:lpstr>
      <vt:lpstr>1_Office Theme</vt:lpstr>
      <vt:lpstr>PRINCIPLE OF CRYPTOGRAPHY</vt:lpstr>
      <vt:lpstr>Course Book Information </vt:lpstr>
      <vt:lpstr>Google Class Code</vt:lpstr>
      <vt:lpstr>The plan of this course</vt:lpstr>
      <vt:lpstr>Course Objectives</vt:lpstr>
      <vt:lpstr>Objectives / Class 1-A</vt:lpstr>
      <vt:lpstr>Cybersecurity Definition.</vt:lpstr>
      <vt:lpstr>Introduction  Network Security &amp; Information Security </vt:lpstr>
      <vt:lpstr>Second Objectives </vt:lpstr>
      <vt:lpstr>Security Objectives </vt:lpstr>
      <vt:lpstr>Security Objectives  Confidentiality </vt:lpstr>
      <vt:lpstr>Security Objectives  Integrity </vt:lpstr>
      <vt:lpstr>Security Objectives  Integrity </vt:lpstr>
      <vt:lpstr> Loss of CIA </vt:lpstr>
      <vt:lpstr>Third Objectives </vt:lpstr>
      <vt:lpstr>Security Architecture Model  OSI (Open System Interconnection)</vt:lpstr>
      <vt:lpstr>Threats VS Attack </vt:lpstr>
      <vt:lpstr>Security Attacks</vt:lpstr>
      <vt:lpstr>Security Attacks Passive Attacks</vt:lpstr>
      <vt:lpstr>Security Attacks</vt:lpstr>
      <vt:lpstr>Types of Attack </vt:lpstr>
      <vt:lpstr>Security Services  </vt:lpstr>
      <vt:lpstr>Security Services Authentication </vt:lpstr>
      <vt:lpstr>Security Services Access Control </vt:lpstr>
      <vt:lpstr>Security Services Data Confidentiality  </vt:lpstr>
      <vt:lpstr>Security Services Data Integrity   </vt:lpstr>
      <vt:lpstr>Security Services Nonrepudiation   </vt:lpstr>
      <vt:lpstr>Security Services Availability Service   </vt:lpstr>
      <vt:lpstr>Security Mechanisms  </vt:lpstr>
      <vt:lpstr>Security Mechanisms  </vt:lpstr>
      <vt:lpstr>Security Mechanisms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Saman Abdullah</dc:creator>
  <cp:lastModifiedBy>Saman Abdullah</cp:lastModifiedBy>
  <cp:revision>28</cp:revision>
  <dcterms:created xsi:type="dcterms:W3CDTF">2025-08-22T14:59:46Z</dcterms:created>
  <dcterms:modified xsi:type="dcterms:W3CDTF">2025-10-07T16:45:34Z</dcterms:modified>
</cp:coreProperties>
</file>