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741" r:id="rId2"/>
    <p:sldMasterId id="2147483753" r:id="rId3"/>
  </p:sldMasterIdLst>
  <p:notesMasterIdLst>
    <p:notesMasterId r:id="rId29"/>
  </p:notesMasterIdLst>
  <p:handoutMasterIdLst>
    <p:handoutMasterId r:id="rId30"/>
  </p:handoutMasterIdLst>
  <p:sldIdLst>
    <p:sldId id="256" r:id="rId4"/>
    <p:sldId id="263" r:id="rId5"/>
    <p:sldId id="296" r:id="rId6"/>
    <p:sldId id="295" r:id="rId7"/>
    <p:sldId id="297" r:id="rId8"/>
    <p:sldId id="265" r:id="rId9"/>
    <p:sldId id="298" r:id="rId10"/>
    <p:sldId id="264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5" r:id="rId19"/>
    <p:sldId id="276" r:id="rId20"/>
    <p:sldId id="277" r:id="rId21"/>
    <p:sldId id="278" r:id="rId22"/>
    <p:sldId id="279" r:id="rId23"/>
    <p:sldId id="280" r:id="rId24"/>
    <p:sldId id="283" r:id="rId25"/>
    <p:sldId id="281" r:id="rId26"/>
    <p:sldId id="284" r:id="rId27"/>
    <p:sldId id="29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CAB9CBD-7A8B-42F9-8FE0-9BF7F5DFA290}">
          <p14:sldIdLst>
            <p14:sldId id="256"/>
            <p14:sldId id="263"/>
            <p14:sldId id="296"/>
            <p14:sldId id="295"/>
            <p14:sldId id="297"/>
            <p14:sldId id="265"/>
            <p14:sldId id="298"/>
            <p14:sldId id="264"/>
            <p14:sldId id="266"/>
            <p14:sldId id="267"/>
            <p14:sldId id="268"/>
            <p14:sldId id="269"/>
            <p14:sldId id="270"/>
            <p14:sldId id="273"/>
            <p14:sldId id="271"/>
            <p14:sldId id="275"/>
            <p14:sldId id="276"/>
            <p14:sldId id="277"/>
            <p14:sldId id="278"/>
            <p14:sldId id="279"/>
            <p14:sldId id="280"/>
            <p14:sldId id="283"/>
            <p14:sldId id="281"/>
            <p14:sldId id="284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96" autoAdjust="0"/>
  </p:normalViewPr>
  <p:slideViewPr>
    <p:cSldViewPr snapToGrid="0">
      <p:cViewPr varScale="1">
        <p:scale>
          <a:sx n="57" d="100"/>
          <a:sy n="57" d="100"/>
        </p:scale>
        <p:origin x="9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BD0B1F-E154-DE46-D53E-0D5935FA2E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3A8610-80DA-01DC-AF93-154A4875D3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81428-EDE3-49A4-AD73-B92184E73128}" type="datetime1">
              <a:rPr lang="en-GB" smtClean="0"/>
              <a:t>11/10/2025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4D18A-29B5-5925-D9BC-77CE035823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2B377-CE2E-6C10-04E9-FB303716AC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97DB7-CFFA-4D0D-9634-40E276155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7874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EC778-6E76-4B82-AF60-1668F13C98D5}" type="datetime1">
              <a:rPr lang="en-GB" smtClean="0"/>
              <a:t>11/10/2025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C2E93-BE29-43DC-8ED8-CFFE7B19A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4571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8EEC778-6E76-4B82-AF60-1668F13C98D5}" type="datetime1">
              <a:rPr lang="en-GB" smtClean="0"/>
              <a:t>11/10/2025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C2E93-BE29-43DC-8ED8-CFFE7B19A61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49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064" y="2838451"/>
            <a:ext cx="10873099" cy="3435348"/>
          </a:xfrm>
        </p:spPr>
        <p:txBody>
          <a:bodyPr anchor="t">
            <a:no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829799" y="3246438"/>
            <a:ext cx="4114800" cy="36512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5AAFEA-9797-719F-034E-1443278D0D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7064" y="831519"/>
            <a:ext cx="5508625" cy="1282063"/>
          </a:xfrm>
        </p:spPr>
        <p:txBody>
          <a:bodyPr anchor="b" anchorCtr="0"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E0C2E3-CA8C-11A5-4187-F0CF961435E7}"/>
              </a:ext>
            </a:extLst>
          </p:cNvPr>
          <p:cNvCxnSpPr>
            <a:cxnSpLocks/>
          </p:cNvCxnSpPr>
          <p:nvPr userDrawn="1"/>
        </p:nvCxnSpPr>
        <p:spPr>
          <a:xfrm>
            <a:off x="587375" y="2476017"/>
            <a:ext cx="1440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37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DC97CC-48FA-38A4-1269-F3569817A505}"/>
              </a:ext>
            </a:extLst>
          </p:cNvPr>
          <p:cNvSpPr/>
          <p:nvPr userDrawn="1"/>
        </p:nvSpPr>
        <p:spPr>
          <a:xfrm rot="16200000">
            <a:off x="-1901825" y="1901826"/>
            <a:ext cx="6858001" cy="30543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73C5E4-D933-2FBD-3307-9533856A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17628" y="2767411"/>
            <a:ext cx="5689606" cy="132318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09C287B-D953-D5EA-2570-C20BB232C4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79875" y="583762"/>
            <a:ext cx="131763" cy="98337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7584A2A-A2A8-5F4E-16CE-BE6E4ED7862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511040" y="583762"/>
            <a:ext cx="6949123" cy="98337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77C3C83-E08F-BD64-37D7-89F2E94139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79875" y="1760428"/>
            <a:ext cx="131763" cy="98337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4AAE2CB-3730-EE07-C195-170994A78C5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511040" y="1760428"/>
            <a:ext cx="6949123" cy="98337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699CA2A-484D-B63E-8E28-143532E534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79875" y="2937094"/>
            <a:ext cx="131763" cy="98337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8C733BC-FFF5-699D-B982-710CF69D6A3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511040" y="2937094"/>
            <a:ext cx="6949123" cy="98337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D4CC370-D36C-5BA9-697D-D5F76096A32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79875" y="4113760"/>
            <a:ext cx="131763" cy="98337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CFDF9278-92C6-817C-ABA2-10D1176FC69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511040" y="4113760"/>
            <a:ext cx="6949123" cy="98337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CDDF8296-96AA-4200-E3BB-AF127889012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79875" y="5290426"/>
            <a:ext cx="131763" cy="98337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76A47E99-3289-7188-E811-81A9BADE1A9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511040" y="5290426"/>
            <a:ext cx="6949123" cy="98337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18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93EB61-5F49-FD6F-5F6B-7A90F01A6268}"/>
              </a:ext>
            </a:extLst>
          </p:cNvPr>
          <p:cNvSpPr/>
          <p:nvPr userDrawn="1"/>
        </p:nvSpPr>
        <p:spPr>
          <a:xfrm>
            <a:off x="587375" y="2482965"/>
            <a:ext cx="2021446" cy="2980575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6A5824-B6E5-8C25-E7F4-A37DC59C3B8D}"/>
              </a:ext>
            </a:extLst>
          </p:cNvPr>
          <p:cNvSpPr/>
          <p:nvPr userDrawn="1"/>
        </p:nvSpPr>
        <p:spPr>
          <a:xfrm>
            <a:off x="2799020" y="2482965"/>
            <a:ext cx="2021446" cy="2980575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B885E3-B64C-FEE3-1B10-DD40258B694B}"/>
              </a:ext>
            </a:extLst>
          </p:cNvPr>
          <p:cNvSpPr/>
          <p:nvPr userDrawn="1"/>
        </p:nvSpPr>
        <p:spPr>
          <a:xfrm>
            <a:off x="5010665" y="2482965"/>
            <a:ext cx="2021446" cy="2980575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716A53-44A1-C586-60DF-D081A35C58FD}"/>
              </a:ext>
            </a:extLst>
          </p:cNvPr>
          <p:cNvSpPr/>
          <p:nvPr userDrawn="1"/>
        </p:nvSpPr>
        <p:spPr>
          <a:xfrm>
            <a:off x="7222310" y="2482965"/>
            <a:ext cx="2021446" cy="2980575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E1B38C-87F4-6141-059C-ED64895830E9}"/>
              </a:ext>
            </a:extLst>
          </p:cNvPr>
          <p:cNvSpPr/>
          <p:nvPr userDrawn="1"/>
        </p:nvSpPr>
        <p:spPr>
          <a:xfrm>
            <a:off x="9433954" y="2482965"/>
            <a:ext cx="2021446" cy="2980575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73C5E4-D933-2FBD-3307-9533856A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4"/>
            <a:ext cx="10861147" cy="960000"/>
          </a:xfrm>
        </p:spPr>
        <p:txBody>
          <a:bodyPr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09C287B-D953-D5EA-2570-C20BB232C4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5400000">
            <a:off x="1532217" y="2188847"/>
            <a:ext cx="131763" cy="720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7584A2A-A2A8-5F4E-16CE-BE6E4ED7862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3472" y="2872740"/>
            <a:ext cx="1929252" cy="2438400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77C3C83-E08F-BD64-37D7-89F2E94139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rot="5400000">
            <a:off x="3743862" y="2188847"/>
            <a:ext cx="131763" cy="720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4AAE2CB-3730-EE07-C195-170994A78C5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845117" y="2872740"/>
            <a:ext cx="1929252" cy="2438400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699CA2A-484D-B63E-8E28-143532E534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 rot="5400000">
            <a:off x="5955507" y="2188847"/>
            <a:ext cx="131763" cy="720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8C733BC-FFF5-699D-B982-710CF69D6A3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056762" y="2872740"/>
            <a:ext cx="1929252" cy="2438400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D4CC370-D36C-5BA9-697D-D5F76096A32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 rot="5400000">
            <a:off x="8167152" y="2188847"/>
            <a:ext cx="131763" cy="720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CFDF9278-92C6-817C-ABA2-10D1176FC69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268407" y="2872740"/>
            <a:ext cx="1929252" cy="2438400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CDDF8296-96AA-4200-E3BB-AF127889012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 rot="5400000">
            <a:off x="10378796" y="2188847"/>
            <a:ext cx="131763" cy="720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76A47E99-3289-7188-E811-81A9BADE1A9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80051" y="2872740"/>
            <a:ext cx="1929252" cy="2438400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8389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05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902CC6-0866-F6F1-FFC1-330B30DD7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2565141-98A0-A85E-E6F5-11BE0B5249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96000" y="1238317"/>
            <a:ext cx="131763" cy="74725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A48DDE3-2ACF-89DD-48C0-FA7D1862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100370"/>
            <a:ext cx="4502150" cy="2657260"/>
          </a:xfrm>
        </p:spPr>
        <p:txBody>
          <a:bodyPr anchor="ctr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F3CDDEF-EF62-9995-6E34-1419FA589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7521" y="1625567"/>
            <a:ext cx="3857241" cy="36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01E2A7-9A67-1657-3368-5D7446AA88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7521" y="1238316"/>
            <a:ext cx="3857241" cy="360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0359C1F-F3E3-A425-4BCD-A31AF33B64B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6000" y="2440606"/>
            <a:ext cx="131763" cy="74725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8AD4373-618A-2687-05D1-1D07D66FF8E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07521" y="2827856"/>
            <a:ext cx="3857241" cy="36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0163EA4-0DAD-C18F-6EF7-1453E01A3B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7521" y="2440605"/>
            <a:ext cx="3857241" cy="360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C88E77-1A95-EF7B-752D-AD106EA8DEB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96000" y="3642895"/>
            <a:ext cx="131763" cy="74725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1203A9E-0CCF-BB14-847F-2CAE4D8BBC3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07521" y="4030145"/>
            <a:ext cx="3857241" cy="36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117FAA6-5F41-DA8E-E913-6FA42E0EF8F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07521" y="3642894"/>
            <a:ext cx="3857241" cy="360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3564D2E-3313-FFB2-B52C-76D262A9BDE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96000" y="4845183"/>
            <a:ext cx="131763" cy="74725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DC93536-71FB-6675-E1B7-B334B7E6503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307521" y="5232433"/>
            <a:ext cx="3857241" cy="36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5828B1B6-AABF-51B4-E053-9B4F8029D0B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07521" y="4845182"/>
            <a:ext cx="3857241" cy="360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424078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05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902CC6-0866-F6F1-FFC1-330B30DD7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A48DDE3-2ACF-89DD-48C0-FA7D1862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100370"/>
            <a:ext cx="4502150" cy="2657260"/>
          </a:xfrm>
        </p:spPr>
        <p:txBody>
          <a:bodyPr anchor="ctr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F3CDDEF-EF62-9995-6E34-1419FA589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679" y="1376535"/>
            <a:ext cx="4235021" cy="74725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8AD4373-618A-2687-05D1-1D07D66FF8E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72679" y="2571746"/>
            <a:ext cx="4235021" cy="74725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203A9E-0CCF-BB14-847F-2CAE4D8BBC3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572679" y="3538996"/>
            <a:ext cx="4235021" cy="74725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DC93536-71FB-6675-E1B7-B334B7E6503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572679" y="4730643"/>
            <a:ext cx="4235021" cy="74725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ED66FE-16DC-7C1D-17B7-030BDFCE21E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839091" y="1491191"/>
            <a:ext cx="513817" cy="513817"/>
          </a:xfrm>
          <a:custGeom>
            <a:avLst/>
            <a:gdLst>
              <a:gd name="connsiteX0" fmla="*/ 391447 w 513817"/>
              <a:gd name="connsiteY0" fmla="*/ 270430 h 513817"/>
              <a:gd name="connsiteX1" fmla="*/ 294093 w 513817"/>
              <a:gd name="connsiteY1" fmla="*/ 469872 h 513817"/>
              <a:gd name="connsiteX2" fmla="*/ 472576 w 513817"/>
              <a:gd name="connsiteY2" fmla="*/ 270430 h 513817"/>
              <a:gd name="connsiteX3" fmla="*/ 270430 w 513817"/>
              <a:gd name="connsiteY3" fmla="*/ 270430 h 513817"/>
              <a:gd name="connsiteX4" fmla="*/ 270430 w 513817"/>
              <a:gd name="connsiteY4" fmla="*/ 456351 h 513817"/>
              <a:gd name="connsiteX5" fmla="*/ 364404 w 513817"/>
              <a:gd name="connsiteY5" fmla="*/ 270430 h 513817"/>
              <a:gd name="connsiteX6" fmla="*/ 149413 w 513817"/>
              <a:gd name="connsiteY6" fmla="*/ 270430 h 513817"/>
              <a:gd name="connsiteX7" fmla="*/ 243387 w 513817"/>
              <a:gd name="connsiteY7" fmla="*/ 456351 h 513817"/>
              <a:gd name="connsiteX8" fmla="*/ 243387 w 513817"/>
              <a:gd name="connsiteY8" fmla="*/ 270430 h 513817"/>
              <a:gd name="connsiteX9" fmla="*/ 41241 w 513817"/>
              <a:gd name="connsiteY9" fmla="*/ 270430 h 513817"/>
              <a:gd name="connsiteX10" fmla="*/ 219724 w 513817"/>
              <a:gd name="connsiteY10" fmla="*/ 469872 h 513817"/>
              <a:gd name="connsiteX11" fmla="*/ 122370 w 513817"/>
              <a:gd name="connsiteY11" fmla="*/ 270430 h 513817"/>
              <a:gd name="connsiteX12" fmla="*/ 270430 w 513817"/>
              <a:gd name="connsiteY12" fmla="*/ 57466 h 513817"/>
              <a:gd name="connsiteX13" fmla="*/ 270430 w 513817"/>
              <a:gd name="connsiteY13" fmla="*/ 243387 h 513817"/>
              <a:gd name="connsiteX14" fmla="*/ 364404 w 513817"/>
              <a:gd name="connsiteY14" fmla="*/ 243387 h 513817"/>
              <a:gd name="connsiteX15" fmla="*/ 270430 w 513817"/>
              <a:gd name="connsiteY15" fmla="*/ 57466 h 513817"/>
              <a:gd name="connsiteX16" fmla="*/ 243387 w 513817"/>
              <a:gd name="connsiteY16" fmla="*/ 57466 h 513817"/>
              <a:gd name="connsiteX17" fmla="*/ 149413 w 513817"/>
              <a:gd name="connsiteY17" fmla="*/ 243387 h 513817"/>
              <a:gd name="connsiteX18" fmla="*/ 243387 w 513817"/>
              <a:gd name="connsiteY18" fmla="*/ 243387 h 513817"/>
              <a:gd name="connsiteX19" fmla="*/ 294093 w 513817"/>
              <a:gd name="connsiteY19" fmla="*/ 43945 h 513817"/>
              <a:gd name="connsiteX20" fmla="*/ 391447 w 513817"/>
              <a:gd name="connsiteY20" fmla="*/ 243387 h 513817"/>
              <a:gd name="connsiteX21" fmla="*/ 472576 w 513817"/>
              <a:gd name="connsiteY21" fmla="*/ 243387 h 513817"/>
              <a:gd name="connsiteX22" fmla="*/ 294093 w 513817"/>
              <a:gd name="connsiteY22" fmla="*/ 43945 h 513817"/>
              <a:gd name="connsiteX23" fmla="*/ 219724 w 513817"/>
              <a:gd name="connsiteY23" fmla="*/ 43945 h 513817"/>
              <a:gd name="connsiteX24" fmla="*/ 41241 w 513817"/>
              <a:gd name="connsiteY24" fmla="*/ 243387 h 513817"/>
              <a:gd name="connsiteX25" fmla="*/ 122370 w 513817"/>
              <a:gd name="connsiteY25" fmla="*/ 243387 h 513817"/>
              <a:gd name="connsiteX26" fmla="*/ 219724 w 513817"/>
              <a:gd name="connsiteY26" fmla="*/ 43945 h 513817"/>
              <a:gd name="connsiteX27" fmla="*/ 256909 w 513817"/>
              <a:gd name="connsiteY27" fmla="*/ 0 h 513817"/>
              <a:gd name="connsiteX28" fmla="*/ 513817 w 513817"/>
              <a:gd name="connsiteY28" fmla="*/ 256909 h 513817"/>
              <a:gd name="connsiteX29" fmla="*/ 256909 w 513817"/>
              <a:gd name="connsiteY29" fmla="*/ 513817 h 513817"/>
              <a:gd name="connsiteX30" fmla="*/ 0 w 513817"/>
              <a:gd name="connsiteY30" fmla="*/ 256909 h 513817"/>
              <a:gd name="connsiteX31" fmla="*/ 256909 w 513817"/>
              <a:gd name="connsiteY31" fmla="*/ 0 h 51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3817" h="513817">
                <a:moveTo>
                  <a:pt x="391447" y="270430"/>
                </a:moveTo>
                <a:cubicBezTo>
                  <a:pt x="386715" y="347503"/>
                  <a:pt x="338038" y="415786"/>
                  <a:pt x="294093" y="469872"/>
                </a:cubicBezTo>
                <a:cubicBezTo>
                  <a:pt x="391447" y="452970"/>
                  <a:pt x="466492" y="371165"/>
                  <a:pt x="472576" y="270430"/>
                </a:cubicBezTo>
                <a:close/>
                <a:moveTo>
                  <a:pt x="270430" y="270430"/>
                </a:moveTo>
                <a:lnTo>
                  <a:pt x="270430" y="456351"/>
                </a:lnTo>
                <a:cubicBezTo>
                  <a:pt x="313699" y="402941"/>
                  <a:pt x="358996" y="340066"/>
                  <a:pt x="364404" y="270430"/>
                </a:cubicBezTo>
                <a:close/>
                <a:moveTo>
                  <a:pt x="149413" y="270430"/>
                </a:moveTo>
                <a:cubicBezTo>
                  <a:pt x="154821" y="340066"/>
                  <a:pt x="200118" y="402941"/>
                  <a:pt x="243387" y="456351"/>
                </a:cubicBezTo>
                <a:lnTo>
                  <a:pt x="243387" y="270430"/>
                </a:lnTo>
                <a:close/>
                <a:moveTo>
                  <a:pt x="41241" y="270430"/>
                </a:moveTo>
                <a:cubicBezTo>
                  <a:pt x="47325" y="371165"/>
                  <a:pt x="122370" y="452970"/>
                  <a:pt x="219724" y="469872"/>
                </a:cubicBezTo>
                <a:cubicBezTo>
                  <a:pt x="175780" y="415786"/>
                  <a:pt x="127778" y="347503"/>
                  <a:pt x="122370" y="270430"/>
                </a:cubicBezTo>
                <a:close/>
                <a:moveTo>
                  <a:pt x="270430" y="57466"/>
                </a:moveTo>
                <a:lnTo>
                  <a:pt x="270430" y="243387"/>
                </a:lnTo>
                <a:lnTo>
                  <a:pt x="364404" y="243387"/>
                </a:lnTo>
                <a:cubicBezTo>
                  <a:pt x="358996" y="173075"/>
                  <a:pt x="313699" y="110876"/>
                  <a:pt x="270430" y="57466"/>
                </a:cubicBezTo>
                <a:close/>
                <a:moveTo>
                  <a:pt x="243387" y="57466"/>
                </a:moveTo>
                <a:cubicBezTo>
                  <a:pt x="200118" y="110876"/>
                  <a:pt x="154821" y="173751"/>
                  <a:pt x="149413" y="243387"/>
                </a:cubicBezTo>
                <a:lnTo>
                  <a:pt x="243387" y="243387"/>
                </a:lnTo>
                <a:close/>
                <a:moveTo>
                  <a:pt x="294093" y="43945"/>
                </a:moveTo>
                <a:cubicBezTo>
                  <a:pt x="338038" y="98031"/>
                  <a:pt x="386715" y="166314"/>
                  <a:pt x="391447" y="243387"/>
                </a:cubicBezTo>
                <a:lnTo>
                  <a:pt x="472576" y="243387"/>
                </a:lnTo>
                <a:cubicBezTo>
                  <a:pt x="466492" y="142652"/>
                  <a:pt x="391447" y="60847"/>
                  <a:pt x="294093" y="43945"/>
                </a:cubicBezTo>
                <a:close/>
                <a:moveTo>
                  <a:pt x="219724" y="43945"/>
                </a:moveTo>
                <a:cubicBezTo>
                  <a:pt x="122370" y="60847"/>
                  <a:pt x="47325" y="142652"/>
                  <a:pt x="41241" y="243387"/>
                </a:cubicBezTo>
                <a:lnTo>
                  <a:pt x="122370" y="243387"/>
                </a:lnTo>
                <a:cubicBezTo>
                  <a:pt x="127102" y="166314"/>
                  <a:pt x="175780" y="98031"/>
                  <a:pt x="219724" y="43945"/>
                </a:cubicBezTo>
                <a:close/>
                <a:moveTo>
                  <a:pt x="256909" y="0"/>
                </a:moveTo>
                <a:cubicBezTo>
                  <a:pt x="398884" y="0"/>
                  <a:pt x="513817" y="114933"/>
                  <a:pt x="513817" y="256909"/>
                </a:cubicBezTo>
                <a:cubicBezTo>
                  <a:pt x="513817" y="398884"/>
                  <a:pt x="398884" y="513817"/>
                  <a:pt x="256909" y="513817"/>
                </a:cubicBezTo>
                <a:cubicBezTo>
                  <a:pt x="114933" y="513817"/>
                  <a:pt x="0" y="398884"/>
                  <a:pt x="0" y="256909"/>
                </a:cubicBezTo>
                <a:cubicBezTo>
                  <a:pt x="0" y="114933"/>
                  <a:pt x="114933" y="0"/>
                  <a:pt x="2569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1000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251EC0-04EC-E625-78DA-826C38BFDD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825570" y="2569349"/>
            <a:ext cx="540860" cy="594946"/>
          </a:xfrm>
          <a:custGeom>
            <a:avLst/>
            <a:gdLst>
              <a:gd name="connsiteX0" fmla="*/ 270768 w 540860"/>
              <a:gd name="connsiteY0" fmla="*/ 393307 h 594946"/>
              <a:gd name="connsiteX1" fmla="*/ 205527 w 540860"/>
              <a:gd name="connsiteY1" fmla="*/ 419167 h 594946"/>
              <a:gd name="connsiteX2" fmla="*/ 196062 w 540860"/>
              <a:gd name="connsiteY2" fmla="*/ 427956 h 594946"/>
              <a:gd name="connsiteX3" fmla="*/ 62199 w 540860"/>
              <a:gd name="connsiteY3" fmla="*/ 554382 h 594946"/>
              <a:gd name="connsiteX4" fmla="*/ 478661 w 540860"/>
              <a:gd name="connsiteY4" fmla="*/ 554382 h 594946"/>
              <a:gd name="connsiteX5" fmla="*/ 345474 w 540860"/>
              <a:gd name="connsiteY5" fmla="*/ 427956 h 594946"/>
              <a:gd name="connsiteX6" fmla="*/ 336009 w 540860"/>
              <a:gd name="connsiteY6" fmla="*/ 419167 h 594946"/>
              <a:gd name="connsiteX7" fmla="*/ 270768 w 540860"/>
              <a:gd name="connsiteY7" fmla="*/ 393307 h 594946"/>
              <a:gd name="connsiteX8" fmla="*/ 500296 w 540860"/>
              <a:gd name="connsiteY8" fmla="*/ 281247 h 594946"/>
              <a:gd name="connsiteX9" fmla="*/ 365081 w 540860"/>
              <a:gd name="connsiteY9" fmla="*/ 409701 h 594946"/>
              <a:gd name="connsiteX10" fmla="*/ 500296 w 540860"/>
              <a:gd name="connsiteY10" fmla="*/ 538156 h 594946"/>
              <a:gd name="connsiteX11" fmla="*/ 40565 w 540860"/>
              <a:gd name="connsiteY11" fmla="*/ 280571 h 594946"/>
              <a:gd name="connsiteX12" fmla="*/ 40565 w 540860"/>
              <a:gd name="connsiteY12" fmla="*/ 537480 h 594946"/>
              <a:gd name="connsiteX13" fmla="*/ 175780 w 540860"/>
              <a:gd name="connsiteY13" fmla="*/ 409025 h 594946"/>
              <a:gd name="connsiteX14" fmla="*/ 270429 w 540860"/>
              <a:gd name="connsiteY14" fmla="*/ 215668 h 594946"/>
              <a:gd name="connsiteX15" fmla="*/ 248795 w 540860"/>
              <a:gd name="connsiteY15" fmla="*/ 237302 h 594946"/>
              <a:gd name="connsiteX16" fmla="*/ 270429 w 540860"/>
              <a:gd name="connsiteY16" fmla="*/ 258936 h 594946"/>
              <a:gd name="connsiteX17" fmla="*/ 292064 w 540860"/>
              <a:gd name="connsiteY17" fmla="*/ 237302 h 594946"/>
              <a:gd name="connsiteX18" fmla="*/ 270429 w 540860"/>
              <a:gd name="connsiteY18" fmla="*/ 215668 h 594946"/>
              <a:gd name="connsiteX19" fmla="*/ 271105 w 540860"/>
              <a:gd name="connsiteY19" fmla="*/ 147384 h 594946"/>
              <a:gd name="connsiteX20" fmla="*/ 358995 w 540860"/>
              <a:gd name="connsiteY20" fmla="*/ 235274 h 594946"/>
              <a:gd name="connsiteX21" fmla="*/ 358995 w 540860"/>
              <a:gd name="connsiteY21" fmla="*/ 256908 h 594946"/>
              <a:gd name="connsiteX22" fmla="*/ 337361 w 540860"/>
              <a:gd name="connsiteY22" fmla="*/ 278543 h 594946"/>
              <a:gd name="connsiteX23" fmla="*/ 304233 w 540860"/>
              <a:gd name="connsiteY23" fmla="*/ 263669 h 594946"/>
              <a:gd name="connsiteX24" fmla="*/ 248119 w 540860"/>
              <a:gd name="connsiteY24" fmla="*/ 272458 h 594946"/>
              <a:gd name="connsiteX25" fmla="*/ 229865 w 540860"/>
              <a:gd name="connsiteY25" fmla="*/ 219048 h 594946"/>
              <a:gd name="connsiteX26" fmla="*/ 279218 w 540860"/>
              <a:gd name="connsiteY26" fmla="*/ 192005 h 594946"/>
              <a:gd name="connsiteX27" fmla="*/ 315050 w 540860"/>
              <a:gd name="connsiteY27" fmla="*/ 235950 h 594946"/>
              <a:gd name="connsiteX28" fmla="*/ 336685 w 540860"/>
              <a:gd name="connsiteY28" fmla="*/ 257584 h 594946"/>
              <a:gd name="connsiteX29" fmla="*/ 336685 w 540860"/>
              <a:gd name="connsiteY29" fmla="*/ 235950 h 594946"/>
              <a:gd name="connsiteX30" fmla="*/ 271105 w 540860"/>
              <a:gd name="connsiteY30" fmla="*/ 170371 h 594946"/>
              <a:gd name="connsiteX31" fmla="*/ 205526 w 540860"/>
              <a:gd name="connsiteY31" fmla="*/ 235950 h 594946"/>
              <a:gd name="connsiteX32" fmla="*/ 270429 w 540860"/>
              <a:gd name="connsiteY32" fmla="*/ 301529 h 594946"/>
              <a:gd name="connsiteX33" fmla="*/ 303557 w 540860"/>
              <a:gd name="connsiteY33" fmla="*/ 293416 h 594946"/>
              <a:gd name="connsiteX34" fmla="*/ 319107 w 540860"/>
              <a:gd name="connsiteY34" fmla="*/ 298149 h 594946"/>
              <a:gd name="connsiteX35" fmla="*/ 314374 w 540860"/>
              <a:gd name="connsiteY35" fmla="*/ 313698 h 594946"/>
              <a:gd name="connsiteX36" fmla="*/ 270429 w 540860"/>
              <a:gd name="connsiteY36" fmla="*/ 324516 h 594946"/>
              <a:gd name="connsiteX37" fmla="*/ 183216 w 540860"/>
              <a:gd name="connsiteY37" fmla="*/ 235274 h 594946"/>
              <a:gd name="connsiteX38" fmla="*/ 271105 w 540860"/>
              <a:gd name="connsiteY38" fmla="*/ 147384 h 594946"/>
              <a:gd name="connsiteX39" fmla="*/ 135215 w 540860"/>
              <a:gd name="connsiteY39" fmla="*/ 108172 h 594946"/>
              <a:gd name="connsiteX40" fmla="*/ 135215 w 540860"/>
              <a:gd name="connsiteY40" fmla="*/ 333305 h 594946"/>
              <a:gd name="connsiteX41" fmla="*/ 196062 w 540860"/>
              <a:gd name="connsiteY41" fmla="*/ 391447 h 594946"/>
              <a:gd name="connsiteX42" fmla="*/ 344798 w 540860"/>
              <a:gd name="connsiteY42" fmla="*/ 391447 h 594946"/>
              <a:gd name="connsiteX43" fmla="*/ 405645 w 540860"/>
              <a:gd name="connsiteY43" fmla="*/ 333305 h 594946"/>
              <a:gd name="connsiteX44" fmla="*/ 405645 w 540860"/>
              <a:gd name="connsiteY44" fmla="*/ 108172 h 594946"/>
              <a:gd name="connsiteX45" fmla="*/ 270430 w 540860"/>
              <a:gd name="connsiteY45" fmla="*/ 0 h 594946"/>
              <a:gd name="connsiteX46" fmla="*/ 351559 w 540860"/>
              <a:gd name="connsiteY46" fmla="*/ 67608 h 594946"/>
              <a:gd name="connsiteX47" fmla="*/ 446210 w 540860"/>
              <a:gd name="connsiteY47" fmla="*/ 67608 h 594946"/>
              <a:gd name="connsiteX48" fmla="*/ 446210 w 540860"/>
              <a:gd name="connsiteY48" fmla="*/ 126426 h 594946"/>
              <a:gd name="connsiteX49" fmla="*/ 540860 w 540860"/>
              <a:gd name="connsiteY49" fmla="*/ 217020 h 594946"/>
              <a:gd name="connsiteX50" fmla="*/ 540860 w 540860"/>
              <a:gd name="connsiteY50" fmla="*/ 594946 h 594946"/>
              <a:gd name="connsiteX51" fmla="*/ 0 w 540860"/>
              <a:gd name="connsiteY51" fmla="*/ 594946 h 594946"/>
              <a:gd name="connsiteX52" fmla="*/ 0 w 540860"/>
              <a:gd name="connsiteY52" fmla="*/ 217020 h 594946"/>
              <a:gd name="connsiteX53" fmla="*/ 94651 w 540860"/>
              <a:gd name="connsiteY53" fmla="*/ 127102 h 594946"/>
              <a:gd name="connsiteX54" fmla="*/ 94651 w 540860"/>
              <a:gd name="connsiteY54" fmla="*/ 67608 h 594946"/>
              <a:gd name="connsiteX55" fmla="*/ 189301 w 540860"/>
              <a:gd name="connsiteY55" fmla="*/ 67608 h 59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40860" h="594946">
                <a:moveTo>
                  <a:pt x="270768" y="393307"/>
                </a:moveTo>
                <a:cubicBezTo>
                  <a:pt x="247275" y="393307"/>
                  <a:pt x="223781" y="401927"/>
                  <a:pt x="205527" y="419167"/>
                </a:cubicBezTo>
                <a:lnTo>
                  <a:pt x="196062" y="427956"/>
                </a:lnTo>
                <a:lnTo>
                  <a:pt x="62199" y="554382"/>
                </a:lnTo>
                <a:lnTo>
                  <a:pt x="478661" y="554382"/>
                </a:lnTo>
                <a:lnTo>
                  <a:pt x="345474" y="427956"/>
                </a:lnTo>
                <a:lnTo>
                  <a:pt x="336009" y="419167"/>
                </a:lnTo>
                <a:cubicBezTo>
                  <a:pt x="317755" y="401927"/>
                  <a:pt x="294262" y="393307"/>
                  <a:pt x="270768" y="393307"/>
                </a:cubicBezTo>
                <a:close/>
                <a:moveTo>
                  <a:pt x="500296" y="281247"/>
                </a:moveTo>
                <a:lnTo>
                  <a:pt x="365081" y="409701"/>
                </a:lnTo>
                <a:lnTo>
                  <a:pt x="500296" y="538156"/>
                </a:lnTo>
                <a:close/>
                <a:moveTo>
                  <a:pt x="40565" y="280571"/>
                </a:moveTo>
                <a:lnTo>
                  <a:pt x="40565" y="537480"/>
                </a:lnTo>
                <a:lnTo>
                  <a:pt x="175780" y="409025"/>
                </a:lnTo>
                <a:close/>
                <a:moveTo>
                  <a:pt x="270429" y="215668"/>
                </a:moveTo>
                <a:cubicBezTo>
                  <a:pt x="258936" y="215668"/>
                  <a:pt x="248795" y="225133"/>
                  <a:pt x="248795" y="237302"/>
                </a:cubicBezTo>
                <a:cubicBezTo>
                  <a:pt x="248795" y="248795"/>
                  <a:pt x="258260" y="258936"/>
                  <a:pt x="270429" y="258936"/>
                </a:cubicBezTo>
                <a:cubicBezTo>
                  <a:pt x="282599" y="258936"/>
                  <a:pt x="292064" y="249471"/>
                  <a:pt x="292064" y="237302"/>
                </a:cubicBezTo>
                <a:cubicBezTo>
                  <a:pt x="292064" y="225133"/>
                  <a:pt x="282599" y="215668"/>
                  <a:pt x="270429" y="215668"/>
                </a:cubicBezTo>
                <a:close/>
                <a:moveTo>
                  <a:pt x="271105" y="147384"/>
                </a:moveTo>
                <a:cubicBezTo>
                  <a:pt x="319783" y="147384"/>
                  <a:pt x="358995" y="186596"/>
                  <a:pt x="358995" y="235274"/>
                </a:cubicBezTo>
                <a:lnTo>
                  <a:pt x="358995" y="256908"/>
                </a:lnTo>
                <a:cubicBezTo>
                  <a:pt x="358995" y="269078"/>
                  <a:pt x="349530" y="278543"/>
                  <a:pt x="337361" y="278543"/>
                </a:cubicBezTo>
                <a:cubicBezTo>
                  <a:pt x="324515" y="278543"/>
                  <a:pt x="312346" y="273134"/>
                  <a:pt x="304233" y="263669"/>
                </a:cubicBezTo>
                <a:cubicBezTo>
                  <a:pt x="290035" y="279895"/>
                  <a:pt x="266373" y="283275"/>
                  <a:pt x="248119" y="272458"/>
                </a:cubicBezTo>
                <a:cubicBezTo>
                  <a:pt x="229865" y="261641"/>
                  <a:pt x="222428" y="238654"/>
                  <a:pt x="229865" y="219048"/>
                </a:cubicBezTo>
                <a:cubicBezTo>
                  <a:pt x="237302" y="199442"/>
                  <a:pt x="258260" y="187949"/>
                  <a:pt x="279218" y="192005"/>
                </a:cubicBezTo>
                <a:cubicBezTo>
                  <a:pt x="300177" y="196061"/>
                  <a:pt x="315050" y="214315"/>
                  <a:pt x="315050" y="235950"/>
                </a:cubicBezTo>
                <a:cubicBezTo>
                  <a:pt x="315050" y="248119"/>
                  <a:pt x="324515" y="257584"/>
                  <a:pt x="336685" y="257584"/>
                </a:cubicBezTo>
                <a:lnTo>
                  <a:pt x="336685" y="235950"/>
                </a:lnTo>
                <a:cubicBezTo>
                  <a:pt x="336685" y="199442"/>
                  <a:pt x="306937" y="170371"/>
                  <a:pt x="271105" y="170371"/>
                </a:cubicBezTo>
                <a:cubicBezTo>
                  <a:pt x="235273" y="170371"/>
                  <a:pt x="205526" y="200118"/>
                  <a:pt x="205526" y="235950"/>
                </a:cubicBezTo>
                <a:cubicBezTo>
                  <a:pt x="204850" y="271782"/>
                  <a:pt x="234597" y="301529"/>
                  <a:pt x="270429" y="301529"/>
                </a:cubicBezTo>
                <a:cubicBezTo>
                  <a:pt x="281923" y="301529"/>
                  <a:pt x="293416" y="298825"/>
                  <a:pt x="303557" y="293416"/>
                </a:cubicBezTo>
                <a:cubicBezTo>
                  <a:pt x="308966" y="290712"/>
                  <a:pt x="315726" y="292740"/>
                  <a:pt x="319107" y="298149"/>
                </a:cubicBezTo>
                <a:cubicBezTo>
                  <a:pt x="321811" y="303557"/>
                  <a:pt x="319783" y="310318"/>
                  <a:pt x="314374" y="313698"/>
                </a:cubicBezTo>
                <a:cubicBezTo>
                  <a:pt x="300853" y="320459"/>
                  <a:pt x="285979" y="324516"/>
                  <a:pt x="270429" y="324516"/>
                </a:cubicBezTo>
                <a:cubicBezTo>
                  <a:pt x="221752" y="323840"/>
                  <a:pt x="182540" y="284627"/>
                  <a:pt x="183216" y="235274"/>
                </a:cubicBezTo>
                <a:cubicBezTo>
                  <a:pt x="183216" y="186596"/>
                  <a:pt x="222428" y="147384"/>
                  <a:pt x="271105" y="147384"/>
                </a:cubicBezTo>
                <a:close/>
                <a:moveTo>
                  <a:pt x="135215" y="108172"/>
                </a:moveTo>
                <a:lnTo>
                  <a:pt x="135215" y="333305"/>
                </a:lnTo>
                <a:lnTo>
                  <a:pt x="196062" y="391447"/>
                </a:lnTo>
                <a:cubicBezTo>
                  <a:pt x="240007" y="357644"/>
                  <a:pt x="300853" y="357644"/>
                  <a:pt x="344798" y="391447"/>
                </a:cubicBezTo>
                <a:lnTo>
                  <a:pt x="405645" y="333305"/>
                </a:lnTo>
                <a:lnTo>
                  <a:pt x="405645" y="108172"/>
                </a:lnTo>
                <a:close/>
                <a:moveTo>
                  <a:pt x="270430" y="0"/>
                </a:moveTo>
                <a:lnTo>
                  <a:pt x="351559" y="67608"/>
                </a:lnTo>
                <a:lnTo>
                  <a:pt x="446210" y="67608"/>
                </a:lnTo>
                <a:lnTo>
                  <a:pt x="446210" y="126426"/>
                </a:lnTo>
                <a:lnTo>
                  <a:pt x="540860" y="217020"/>
                </a:lnTo>
                <a:lnTo>
                  <a:pt x="540860" y="594946"/>
                </a:lnTo>
                <a:lnTo>
                  <a:pt x="0" y="594946"/>
                </a:lnTo>
                <a:lnTo>
                  <a:pt x="0" y="217020"/>
                </a:lnTo>
                <a:lnTo>
                  <a:pt x="94651" y="127102"/>
                </a:lnTo>
                <a:lnTo>
                  <a:pt x="94651" y="67608"/>
                </a:lnTo>
                <a:lnTo>
                  <a:pt x="189301" y="676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1000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5C516E-37FE-FE29-E8D2-8893C69A5B9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825911" y="3715116"/>
            <a:ext cx="539842" cy="541115"/>
          </a:xfrm>
          <a:custGeom>
            <a:avLst/>
            <a:gdLst>
              <a:gd name="connsiteX0" fmla="*/ 417472 w 539842"/>
              <a:gd name="connsiteY0" fmla="*/ 321135 h 541115"/>
              <a:gd name="connsiteX1" fmla="*/ 438431 w 539842"/>
              <a:gd name="connsiteY1" fmla="*/ 329924 h 541115"/>
              <a:gd name="connsiteX2" fmla="*/ 531729 w 539842"/>
              <a:gd name="connsiteY2" fmla="*/ 423222 h 541115"/>
              <a:gd name="connsiteX3" fmla="*/ 539842 w 539842"/>
              <a:gd name="connsiteY3" fmla="*/ 444181 h 541115"/>
              <a:gd name="connsiteX4" fmla="*/ 531053 w 539842"/>
              <a:gd name="connsiteY4" fmla="*/ 465139 h 541115"/>
              <a:gd name="connsiteX5" fmla="*/ 520912 w 539842"/>
              <a:gd name="connsiteY5" fmla="*/ 475280 h 541115"/>
              <a:gd name="connsiteX6" fmla="*/ 386373 w 539842"/>
              <a:gd name="connsiteY6" fmla="*/ 340741 h 541115"/>
              <a:gd name="connsiteX7" fmla="*/ 396514 w 539842"/>
              <a:gd name="connsiteY7" fmla="*/ 329924 h 541115"/>
              <a:gd name="connsiteX8" fmla="*/ 417472 w 539842"/>
              <a:gd name="connsiteY8" fmla="*/ 321135 h 541115"/>
              <a:gd name="connsiteX9" fmla="*/ 44956 w 539842"/>
              <a:gd name="connsiteY9" fmla="*/ 39888 h 541115"/>
              <a:gd name="connsiteX10" fmla="*/ 179495 w 539842"/>
              <a:gd name="connsiteY10" fmla="*/ 174427 h 541115"/>
              <a:gd name="connsiteX11" fmla="*/ 158536 w 539842"/>
              <a:gd name="connsiteY11" fmla="*/ 194709 h 541115"/>
              <a:gd name="connsiteX12" fmla="*/ 154480 w 539842"/>
              <a:gd name="connsiteY12" fmla="*/ 204850 h 541115"/>
              <a:gd name="connsiteX13" fmla="*/ 158536 w 539842"/>
              <a:gd name="connsiteY13" fmla="*/ 214991 h 541115"/>
              <a:gd name="connsiteX14" fmla="*/ 326203 w 539842"/>
              <a:gd name="connsiteY14" fmla="*/ 381982 h 541115"/>
              <a:gd name="connsiteX15" fmla="*/ 336344 w 539842"/>
              <a:gd name="connsiteY15" fmla="*/ 386038 h 541115"/>
              <a:gd name="connsiteX16" fmla="*/ 346485 w 539842"/>
              <a:gd name="connsiteY16" fmla="*/ 381982 h 541115"/>
              <a:gd name="connsiteX17" fmla="*/ 366767 w 539842"/>
              <a:gd name="connsiteY17" fmla="*/ 361024 h 541115"/>
              <a:gd name="connsiteX18" fmla="*/ 500630 w 539842"/>
              <a:gd name="connsiteY18" fmla="*/ 495563 h 541115"/>
              <a:gd name="connsiteX19" fmla="*/ 482376 w 539842"/>
              <a:gd name="connsiteY19" fmla="*/ 513817 h 541115"/>
              <a:gd name="connsiteX20" fmla="*/ 413417 w 539842"/>
              <a:gd name="connsiteY20" fmla="*/ 540860 h 541115"/>
              <a:gd name="connsiteX21" fmla="*/ 305245 w 539842"/>
              <a:gd name="connsiteY21" fmla="*/ 509084 h 541115"/>
              <a:gd name="connsiteX22" fmla="*/ 262652 w 539842"/>
              <a:gd name="connsiteY22" fmla="*/ 482041 h 541115"/>
              <a:gd name="connsiteX23" fmla="*/ 56449 w 539842"/>
              <a:gd name="connsiteY23" fmla="*/ 269077 h 541115"/>
              <a:gd name="connsiteX24" fmla="*/ 15885 w 539842"/>
              <a:gd name="connsiteY24" fmla="*/ 198090 h 541115"/>
              <a:gd name="connsiteX25" fmla="*/ 335 w 539842"/>
              <a:gd name="connsiteY25" fmla="*/ 110200 h 541115"/>
              <a:gd name="connsiteX26" fmla="*/ 22645 w 539842"/>
              <a:gd name="connsiteY26" fmla="*/ 62198 h 541115"/>
              <a:gd name="connsiteX27" fmla="*/ 44956 w 539842"/>
              <a:gd name="connsiteY27" fmla="*/ 39888 h 541115"/>
              <a:gd name="connsiteX28" fmla="*/ 97013 w 539842"/>
              <a:gd name="connsiteY28" fmla="*/ 0 h 541115"/>
              <a:gd name="connsiteX29" fmla="*/ 117296 w 539842"/>
              <a:gd name="connsiteY29" fmla="*/ 8789 h 541115"/>
              <a:gd name="connsiteX30" fmla="*/ 210594 w 539842"/>
              <a:gd name="connsiteY30" fmla="*/ 101411 h 541115"/>
              <a:gd name="connsiteX31" fmla="*/ 219383 w 539842"/>
              <a:gd name="connsiteY31" fmla="*/ 122370 h 541115"/>
              <a:gd name="connsiteX32" fmla="*/ 210594 w 539842"/>
              <a:gd name="connsiteY32" fmla="*/ 143328 h 541115"/>
              <a:gd name="connsiteX33" fmla="*/ 200453 w 539842"/>
              <a:gd name="connsiteY33" fmla="*/ 153469 h 541115"/>
              <a:gd name="connsiteX34" fmla="*/ 65914 w 539842"/>
              <a:gd name="connsiteY34" fmla="*/ 18930 h 541115"/>
              <a:gd name="connsiteX35" fmla="*/ 76055 w 539842"/>
              <a:gd name="connsiteY35" fmla="*/ 8789 h 541115"/>
              <a:gd name="connsiteX36" fmla="*/ 97013 w 539842"/>
              <a:gd name="connsiteY36" fmla="*/ 0 h 5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39842" h="541115">
                <a:moveTo>
                  <a:pt x="417472" y="321135"/>
                </a:moveTo>
                <a:cubicBezTo>
                  <a:pt x="425585" y="321135"/>
                  <a:pt x="433022" y="324515"/>
                  <a:pt x="438431" y="329924"/>
                </a:cubicBezTo>
                <a:lnTo>
                  <a:pt x="531729" y="423222"/>
                </a:lnTo>
                <a:cubicBezTo>
                  <a:pt x="537138" y="428631"/>
                  <a:pt x="539842" y="436068"/>
                  <a:pt x="539842" y="444181"/>
                </a:cubicBezTo>
                <a:cubicBezTo>
                  <a:pt x="539842" y="452294"/>
                  <a:pt x="536462" y="459730"/>
                  <a:pt x="531053" y="465139"/>
                </a:cubicBezTo>
                <a:lnTo>
                  <a:pt x="520912" y="475280"/>
                </a:lnTo>
                <a:lnTo>
                  <a:pt x="386373" y="340741"/>
                </a:lnTo>
                <a:lnTo>
                  <a:pt x="396514" y="329924"/>
                </a:lnTo>
                <a:cubicBezTo>
                  <a:pt x="401923" y="324515"/>
                  <a:pt x="409360" y="321135"/>
                  <a:pt x="417472" y="321135"/>
                </a:cubicBezTo>
                <a:close/>
                <a:moveTo>
                  <a:pt x="44956" y="39888"/>
                </a:moveTo>
                <a:lnTo>
                  <a:pt x="179495" y="174427"/>
                </a:lnTo>
                <a:lnTo>
                  <a:pt x="158536" y="194709"/>
                </a:lnTo>
                <a:cubicBezTo>
                  <a:pt x="155832" y="197413"/>
                  <a:pt x="154480" y="201470"/>
                  <a:pt x="154480" y="204850"/>
                </a:cubicBezTo>
                <a:cubicBezTo>
                  <a:pt x="154480" y="208231"/>
                  <a:pt x="155832" y="212287"/>
                  <a:pt x="158536" y="214991"/>
                </a:cubicBezTo>
                <a:lnTo>
                  <a:pt x="326203" y="381982"/>
                </a:lnTo>
                <a:cubicBezTo>
                  <a:pt x="328907" y="384686"/>
                  <a:pt x="332964" y="386038"/>
                  <a:pt x="336344" y="386038"/>
                </a:cubicBezTo>
                <a:cubicBezTo>
                  <a:pt x="339724" y="386038"/>
                  <a:pt x="343781" y="384686"/>
                  <a:pt x="346485" y="381982"/>
                </a:cubicBezTo>
                <a:lnTo>
                  <a:pt x="366767" y="361024"/>
                </a:lnTo>
                <a:lnTo>
                  <a:pt x="500630" y="495563"/>
                </a:lnTo>
                <a:lnTo>
                  <a:pt x="482376" y="513817"/>
                </a:lnTo>
                <a:cubicBezTo>
                  <a:pt x="464798" y="532747"/>
                  <a:pt x="439107" y="542888"/>
                  <a:pt x="413417" y="540860"/>
                </a:cubicBezTo>
                <a:cubicBezTo>
                  <a:pt x="374880" y="538155"/>
                  <a:pt x="339048" y="525986"/>
                  <a:pt x="305245" y="509084"/>
                </a:cubicBezTo>
                <a:cubicBezTo>
                  <a:pt x="290371" y="500971"/>
                  <a:pt x="276173" y="492182"/>
                  <a:pt x="262652" y="482041"/>
                </a:cubicBezTo>
                <a:cubicBezTo>
                  <a:pt x="181523" y="424575"/>
                  <a:pt x="111887" y="352235"/>
                  <a:pt x="56449" y="269077"/>
                </a:cubicBezTo>
                <a:cubicBezTo>
                  <a:pt x="40899" y="246767"/>
                  <a:pt x="26702" y="223104"/>
                  <a:pt x="15885" y="198090"/>
                </a:cubicBezTo>
                <a:cubicBezTo>
                  <a:pt x="5743" y="169694"/>
                  <a:pt x="-1693" y="140623"/>
                  <a:pt x="335" y="110200"/>
                </a:cubicBezTo>
                <a:cubicBezTo>
                  <a:pt x="1011" y="91946"/>
                  <a:pt x="9124" y="75044"/>
                  <a:pt x="22645" y="62198"/>
                </a:cubicBezTo>
                <a:cubicBezTo>
                  <a:pt x="28054" y="56790"/>
                  <a:pt x="36167" y="48677"/>
                  <a:pt x="44956" y="39888"/>
                </a:cubicBezTo>
                <a:close/>
                <a:moveTo>
                  <a:pt x="97013" y="0"/>
                </a:moveTo>
                <a:cubicBezTo>
                  <a:pt x="104450" y="0"/>
                  <a:pt x="111887" y="3380"/>
                  <a:pt x="117296" y="8789"/>
                </a:cubicBezTo>
                <a:lnTo>
                  <a:pt x="210594" y="101411"/>
                </a:lnTo>
                <a:cubicBezTo>
                  <a:pt x="216003" y="106820"/>
                  <a:pt x="219383" y="114257"/>
                  <a:pt x="219383" y="122370"/>
                </a:cubicBezTo>
                <a:cubicBezTo>
                  <a:pt x="219383" y="130482"/>
                  <a:pt x="216003" y="137919"/>
                  <a:pt x="210594" y="143328"/>
                </a:cubicBezTo>
                <a:lnTo>
                  <a:pt x="200453" y="153469"/>
                </a:lnTo>
                <a:lnTo>
                  <a:pt x="65914" y="18930"/>
                </a:lnTo>
                <a:lnTo>
                  <a:pt x="76055" y="8789"/>
                </a:lnTo>
                <a:cubicBezTo>
                  <a:pt x="81464" y="3380"/>
                  <a:pt x="89577" y="0"/>
                  <a:pt x="970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1000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67C01B7-7FCB-6F35-4A4C-02BB1C499AB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954486" y="4874403"/>
            <a:ext cx="283026" cy="459731"/>
          </a:xfrm>
          <a:custGeom>
            <a:avLst/>
            <a:gdLst>
              <a:gd name="connsiteX0" fmla="*/ 141514 w 283026"/>
              <a:gd name="connsiteY0" fmla="*/ 81129 h 459731"/>
              <a:gd name="connsiteX1" fmla="*/ 80667 w 283026"/>
              <a:gd name="connsiteY1" fmla="*/ 141976 h 459731"/>
              <a:gd name="connsiteX2" fmla="*/ 141514 w 283026"/>
              <a:gd name="connsiteY2" fmla="*/ 202823 h 459731"/>
              <a:gd name="connsiteX3" fmla="*/ 202361 w 283026"/>
              <a:gd name="connsiteY3" fmla="*/ 141976 h 459731"/>
              <a:gd name="connsiteX4" fmla="*/ 141514 w 283026"/>
              <a:gd name="connsiteY4" fmla="*/ 81129 h 459731"/>
              <a:gd name="connsiteX5" fmla="*/ 141514 w 283026"/>
              <a:gd name="connsiteY5" fmla="*/ 0 h 459731"/>
              <a:gd name="connsiteX6" fmla="*/ 258475 w 283026"/>
              <a:gd name="connsiteY6" fmla="*/ 62199 h 459731"/>
              <a:gd name="connsiteX7" fmla="*/ 273348 w 283026"/>
              <a:gd name="connsiteY7" fmla="*/ 194034 h 459731"/>
              <a:gd name="connsiteX8" fmla="*/ 209121 w 283026"/>
              <a:gd name="connsiteY8" fmla="*/ 336009 h 459731"/>
              <a:gd name="connsiteX9" fmla="*/ 153683 w 283026"/>
              <a:gd name="connsiteY9" fmla="*/ 452294 h 459731"/>
              <a:gd name="connsiteX10" fmla="*/ 141514 w 283026"/>
              <a:gd name="connsiteY10" fmla="*/ 459731 h 459731"/>
              <a:gd name="connsiteX11" fmla="*/ 129344 w 283026"/>
              <a:gd name="connsiteY11" fmla="*/ 452294 h 459731"/>
              <a:gd name="connsiteX12" fmla="*/ 73906 w 283026"/>
              <a:gd name="connsiteY12" fmla="*/ 336009 h 459731"/>
              <a:gd name="connsiteX13" fmla="*/ 9679 w 283026"/>
              <a:gd name="connsiteY13" fmla="*/ 194034 h 459731"/>
              <a:gd name="connsiteX14" fmla="*/ 24553 w 283026"/>
              <a:gd name="connsiteY14" fmla="*/ 62199 h 459731"/>
              <a:gd name="connsiteX15" fmla="*/ 141514 w 283026"/>
              <a:gd name="connsiteY15" fmla="*/ 0 h 4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3026" h="459731">
                <a:moveTo>
                  <a:pt x="141514" y="81129"/>
                </a:moveTo>
                <a:cubicBezTo>
                  <a:pt x="107710" y="81129"/>
                  <a:pt x="80667" y="108172"/>
                  <a:pt x="80667" y="141976"/>
                </a:cubicBezTo>
                <a:cubicBezTo>
                  <a:pt x="80667" y="175780"/>
                  <a:pt x="107710" y="202823"/>
                  <a:pt x="141514" y="202823"/>
                </a:cubicBezTo>
                <a:cubicBezTo>
                  <a:pt x="175318" y="202823"/>
                  <a:pt x="202361" y="175780"/>
                  <a:pt x="202361" y="141976"/>
                </a:cubicBezTo>
                <a:cubicBezTo>
                  <a:pt x="202361" y="108172"/>
                  <a:pt x="175318" y="81129"/>
                  <a:pt x="141514" y="81129"/>
                </a:cubicBezTo>
                <a:close/>
                <a:moveTo>
                  <a:pt x="141514" y="0"/>
                </a:moveTo>
                <a:cubicBezTo>
                  <a:pt x="188163" y="0"/>
                  <a:pt x="232108" y="22987"/>
                  <a:pt x="258475" y="62199"/>
                </a:cubicBezTo>
                <a:cubicBezTo>
                  <a:pt x="284842" y="100735"/>
                  <a:pt x="290250" y="150089"/>
                  <a:pt x="273348" y="194034"/>
                </a:cubicBezTo>
                <a:lnTo>
                  <a:pt x="209121" y="336009"/>
                </a:lnTo>
                <a:lnTo>
                  <a:pt x="153683" y="452294"/>
                </a:lnTo>
                <a:cubicBezTo>
                  <a:pt x="151655" y="457027"/>
                  <a:pt x="146922" y="459731"/>
                  <a:pt x="141514" y="459731"/>
                </a:cubicBezTo>
                <a:cubicBezTo>
                  <a:pt x="136105" y="459731"/>
                  <a:pt x="131373" y="457027"/>
                  <a:pt x="129344" y="452294"/>
                </a:cubicBezTo>
                <a:lnTo>
                  <a:pt x="73906" y="336009"/>
                </a:lnTo>
                <a:lnTo>
                  <a:pt x="9679" y="194034"/>
                </a:lnTo>
                <a:cubicBezTo>
                  <a:pt x="-7223" y="150089"/>
                  <a:pt x="-1814" y="100735"/>
                  <a:pt x="24553" y="62199"/>
                </a:cubicBezTo>
                <a:cubicBezTo>
                  <a:pt x="50920" y="22987"/>
                  <a:pt x="94865" y="0"/>
                  <a:pt x="1415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en-GB" sz="1000" b="1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434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986CB4B-8D0F-4F5D-E6A8-37A1BE8D90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9875" y="4909237"/>
            <a:ext cx="6080125" cy="1364562"/>
          </a:xfrm>
        </p:spPr>
        <p:txBody>
          <a:bodyPr anchor="t" anchorCtr="0">
            <a:noAutofit/>
          </a:bodyPr>
          <a:lstStyle>
            <a:lvl1pPr algn="r">
              <a:lnSpc>
                <a:spcPct val="150000"/>
              </a:lnSpc>
              <a:spcBef>
                <a:spcPts val="0"/>
              </a:spcBef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711E10-61DA-0C4E-6449-6C1C595C3EE0}"/>
              </a:ext>
            </a:extLst>
          </p:cNvPr>
          <p:cNvCxnSpPr>
            <a:cxnSpLocks/>
          </p:cNvCxnSpPr>
          <p:nvPr userDrawn="1"/>
        </p:nvCxnSpPr>
        <p:spPr>
          <a:xfrm>
            <a:off x="8610000" y="4754735"/>
            <a:ext cx="1440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6501A14-3AE7-B43F-7906-530D98D6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7238" y="2681328"/>
            <a:ext cx="8137525" cy="1918905"/>
          </a:xfrm>
        </p:spPr>
        <p:txBody>
          <a:bodyPr anchor="b">
            <a:noAutofit/>
          </a:bodyPr>
          <a:lstStyle>
            <a:lvl1pPr algn="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5B859C5-4116-6170-969B-8FCA477F4F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10053420" y="2182593"/>
            <a:ext cx="3667561" cy="469900"/>
          </a:xfrm>
        </p:spPr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32928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05D570-0790-413B-5C88-0435CC3CB2E0}"/>
              </a:ext>
            </a:extLst>
          </p:cNvPr>
          <p:cNvSpPr/>
          <p:nvPr userDrawn="1"/>
        </p:nvSpPr>
        <p:spPr>
          <a:xfrm>
            <a:off x="0" y="1844040"/>
            <a:ext cx="10160000" cy="3169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986CB4B-8D0F-4F5D-E6A8-37A1BE8D90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7377" y="4276723"/>
            <a:ext cx="9211944" cy="546737"/>
          </a:xfrm>
        </p:spPr>
        <p:txBody>
          <a:bodyPr anchor="t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711E10-61DA-0C4E-6449-6C1C595C3EE0}"/>
              </a:ext>
            </a:extLst>
          </p:cNvPr>
          <p:cNvCxnSpPr>
            <a:cxnSpLocks/>
          </p:cNvCxnSpPr>
          <p:nvPr userDrawn="1"/>
        </p:nvCxnSpPr>
        <p:spPr>
          <a:xfrm>
            <a:off x="8359320" y="4040700"/>
            <a:ext cx="144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6501A14-3AE7-B43F-7906-530D98D6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6" y="2029854"/>
            <a:ext cx="9211944" cy="1774823"/>
          </a:xfrm>
        </p:spPr>
        <p:txBody>
          <a:bodyPr anchor="ctr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5B859C5-4116-6170-969B-8FCA477F4F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10053420" y="2182593"/>
            <a:ext cx="3667561" cy="469900"/>
          </a:xfrm>
        </p:spPr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42041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05D570-0790-413B-5C88-0435CC3CB2E0}"/>
              </a:ext>
            </a:extLst>
          </p:cNvPr>
          <p:cNvSpPr/>
          <p:nvPr userDrawn="1"/>
        </p:nvSpPr>
        <p:spPr>
          <a:xfrm>
            <a:off x="587374" y="584200"/>
            <a:ext cx="9572625" cy="56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986CB4B-8D0F-4F5D-E6A8-37A1BE8D90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0296" y="5053963"/>
            <a:ext cx="5005704" cy="546737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711E10-61DA-0C4E-6449-6C1C595C3EE0}"/>
              </a:ext>
            </a:extLst>
          </p:cNvPr>
          <p:cNvCxnSpPr>
            <a:cxnSpLocks/>
          </p:cNvCxnSpPr>
          <p:nvPr userDrawn="1"/>
        </p:nvCxnSpPr>
        <p:spPr>
          <a:xfrm>
            <a:off x="1090296" y="4817940"/>
            <a:ext cx="78248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6501A14-3AE7-B43F-7906-530D98D6A5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0296" y="1531620"/>
            <a:ext cx="5005704" cy="305029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5B859C5-4116-6170-969B-8FCA477F4F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10053420" y="2182593"/>
            <a:ext cx="3667561" cy="469900"/>
          </a:xfrm>
        </p:spPr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87F563DA-38D0-622E-BA6B-9C61268397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6020" y="920750"/>
            <a:ext cx="5204143" cy="5016500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2232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07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73C5E4-D933-2FBD-3307-9533856A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4"/>
            <a:ext cx="9565747" cy="9600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E593DFA-EB43-CFEF-40AF-CE4B512A23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36129" y="2166602"/>
            <a:ext cx="4728634" cy="387785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0180A12-53A4-BB93-743D-C70ECF4793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36129" y="1742816"/>
            <a:ext cx="4728634" cy="3877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Name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189C51E-5004-A6EF-8589-370381CD526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99014" y="1771409"/>
            <a:ext cx="4487335" cy="4487335"/>
          </a:xfrm>
          <a:ln w="76200" cap="rnd">
            <a:solidFill>
              <a:schemeClr val="accent1"/>
            </a:solidFill>
            <a:miter lim="800000"/>
          </a:ln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20B40EC-DC0F-26D6-B1DF-3976FD337F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36129" y="2590388"/>
            <a:ext cx="4728634" cy="366756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15637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07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73C5E4-D933-2FBD-3307-9533856A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4"/>
            <a:ext cx="9565747" cy="9600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E593DFA-EB43-CFEF-40AF-CE4B512A23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7375" y="5547419"/>
            <a:ext cx="2747009" cy="49821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0180A12-53A4-BB93-743D-C70ECF4793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7375" y="5014882"/>
            <a:ext cx="2747009" cy="49821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Name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189C51E-5004-A6EF-8589-370381CD526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99016" y="2039525"/>
            <a:ext cx="2735368" cy="2739076"/>
          </a:xfrm>
          <a:ln w="76200" cap="rnd">
            <a:solidFill>
              <a:schemeClr val="accent1"/>
            </a:solidFill>
            <a:miter lim="800000"/>
          </a:ln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2432EED-E135-B1F4-910B-941CF5E7C4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48835" y="5547419"/>
            <a:ext cx="2747009" cy="49821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29369EF-CBF7-5DF6-9390-D62B8514C54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8835" y="5014882"/>
            <a:ext cx="2747009" cy="49821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Name 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834D732-92FD-5D66-7BBF-CCB731E3593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61905" y="2039525"/>
            <a:ext cx="2735368" cy="2739076"/>
          </a:xfrm>
          <a:ln w="76200" cap="rnd">
            <a:solidFill>
              <a:schemeClr val="accent1"/>
            </a:solidFill>
            <a:miter lim="800000"/>
          </a:ln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8CD80821-548B-5466-ECCF-2BF792C744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10295" y="5547419"/>
            <a:ext cx="2747009" cy="49821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8B16D4B-14C7-122E-25C1-586F3126A2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10295" y="5014882"/>
            <a:ext cx="2747009" cy="49821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Name 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20A27D1B-D167-018C-D9D6-DA5C65A694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724795" y="2039525"/>
            <a:ext cx="2735368" cy="2739076"/>
          </a:xfrm>
          <a:ln w="76200" cap="rnd">
            <a:solidFill>
              <a:schemeClr val="accent1"/>
            </a:solidFill>
            <a:miter lim="800000"/>
          </a:ln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05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07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73C5E4-D933-2FBD-3307-9533856A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4"/>
            <a:ext cx="9565747" cy="9600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BD6BB9E-B078-2632-2E89-44CF6FC03E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7376" y="5547419"/>
            <a:ext cx="2374900" cy="49821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C22D5E4-C42F-4057-C89B-3413AC19D3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7376" y="5014882"/>
            <a:ext cx="2374900" cy="49821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Name 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B33B4A15-BD94-DE91-B077-6D268332E85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93197" y="2039525"/>
            <a:ext cx="2363259" cy="2739076"/>
          </a:xfrm>
          <a:ln w="76200" cap="rnd">
            <a:solidFill>
              <a:schemeClr val="accent1"/>
            </a:solidFill>
            <a:miter lim="800000"/>
          </a:ln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E4E6D8A-A173-5A51-2DA1-CDA6451B33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1945" y="5547419"/>
            <a:ext cx="2374900" cy="49821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8B0DBA45-CB9C-50B0-BB1E-30F92589486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21945" y="5014882"/>
            <a:ext cx="2374900" cy="49821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Name 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3DC9F395-7084-7C37-3F1B-5103B8B722C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27766" y="2039525"/>
            <a:ext cx="2363259" cy="2739076"/>
          </a:xfrm>
          <a:ln w="76200" cap="rnd">
            <a:solidFill>
              <a:schemeClr val="accent1"/>
            </a:solidFill>
            <a:miter lim="800000"/>
          </a:ln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1F0C8A0-A045-2F26-4E26-A748867D765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6514" y="5547419"/>
            <a:ext cx="2374900" cy="49821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4487C1D-E1D1-349E-E21E-8F095C3A3B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6514" y="5014882"/>
            <a:ext cx="2374900" cy="49821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Name 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83B13598-F4AC-335C-0A34-0285EB642F6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62335" y="2039525"/>
            <a:ext cx="2363259" cy="2739076"/>
          </a:xfrm>
          <a:ln w="76200" cap="rnd">
            <a:solidFill>
              <a:schemeClr val="accent1"/>
            </a:solidFill>
            <a:miter lim="800000"/>
          </a:ln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E7E0C8FF-4F29-A9D9-DC9C-7D36FFF503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91083" y="5547419"/>
            <a:ext cx="2374900" cy="49821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A98503B6-4673-3D6F-0AD1-65154E8719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91083" y="5014882"/>
            <a:ext cx="2374900" cy="49821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Name 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73E77837-D0B3-9401-1923-CA9B9AC763A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096904" y="2039525"/>
            <a:ext cx="2363259" cy="2739076"/>
          </a:xfrm>
          <a:ln w="76200" cap="rnd">
            <a:solidFill>
              <a:schemeClr val="accent1"/>
            </a:solidFill>
            <a:miter lim="800000"/>
          </a:ln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0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064" y="2838451"/>
            <a:ext cx="10873099" cy="3435348"/>
          </a:xfrm>
        </p:spPr>
        <p:txBody>
          <a:bodyPr anchor="t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829799" y="3246438"/>
            <a:ext cx="4114800" cy="36512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5AAFEA-9797-719F-034E-1443278D0D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7064" y="831519"/>
            <a:ext cx="5508625" cy="1282063"/>
          </a:xfrm>
        </p:spPr>
        <p:txBody>
          <a:bodyPr anchor="b" anchorCtr="0"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E0C2E3-CA8C-11A5-4187-F0CF961435E7}"/>
              </a:ext>
            </a:extLst>
          </p:cNvPr>
          <p:cNvCxnSpPr>
            <a:cxnSpLocks/>
          </p:cNvCxnSpPr>
          <p:nvPr userDrawn="1"/>
        </p:nvCxnSpPr>
        <p:spPr>
          <a:xfrm>
            <a:off x="587375" y="2476017"/>
            <a:ext cx="144000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858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07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73C5E4-D933-2FBD-3307-9533856A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4"/>
            <a:ext cx="9565747" cy="9600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E593DFA-EB43-CFEF-40AF-CE4B512A23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9016" y="5896596"/>
            <a:ext cx="3480859" cy="37764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0180A12-53A4-BB93-743D-C70ECF4793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016" y="5484635"/>
            <a:ext cx="3480859" cy="37764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Name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189C51E-5004-A6EF-8589-370381CD526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99016" y="1771411"/>
            <a:ext cx="3480859" cy="3485577"/>
          </a:xfrm>
          <a:ln w="76200" cap="rnd">
            <a:solidFill>
              <a:schemeClr val="accent1"/>
            </a:solidFill>
            <a:miter lim="800000"/>
          </a:ln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8DD335F-2B06-DB1F-1E7C-74FACA469E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51892" y="3604380"/>
            <a:ext cx="1696508" cy="282116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4489E67-E639-3E2D-4231-26433242A72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1892" y="3287941"/>
            <a:ext cx="1696508" cy="28211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Name 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A0A2C4B1-0CD3-08F0-8F69-0989DBA1853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704292" y="1771411"/>
            <a:ext cx="1391708" cy="1393594"/>
          </a:xfrm>
          <a:ln w="76200" cap="rnd">
            <a:solidFill>
              <a:schemeClr val="accent1"/>
            </a:solidFill>
            <a:miter lim="800000"/>
          </a:ln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6DE97A98-90F2-7EE6-8AC9-949BF1EA99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57773" y="3604380"/>
            <a:ext cx="1696508" cy="282116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06B1250-2610-44F5-6668-8021741F33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57773" y="3287941"/>
            <a:ext cx="1696508" cy="28211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Name 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5BCE31E1-EDB0-93E5-9974-261D4DE913F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310173" y="1771411"/>
            <a:ext cx="1391708" cy="1393594"/>
          </a:xfrm>
          <a:ln w="76200" cap="rnd">
            <a:solidFill>
              <a:schemeClr val="accent1"/>
            </a:solidFill>
            <a:miter lim="800000"/>
          </a:ln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4D41D9A-9B6E-E75B-BAA3-B3DF55C6C8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63655" y="3604380"/>
            <a:ext cx="1696508" cy="282116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7440B68-9B97-E0C5-5A08-FD4292E9F0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63655" y="3287941"/>
            <a:ext cx="1696508" cy="28211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Name 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EFF49419-E2FB-C4DB-FA80-C90E4F9C2F9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916055" y="1771411"/>
            <a:ext cx="1391708" cy="1393594"/>
          </a:xfrm>
          <a:ln w="76200" cap="rnd">
            <a:solidFill>
              <a:schemeClr val="accent1"/>
            </a:solidFill>
            <a:miter lim="800000"/>
          </a:ln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F382B5B-F7B3-6F2C-80D3-368895B7FAA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51892" y="5998329"/>
            <a:ext cx="1696508" cy="282116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3F4AAB6-C9E4-DC1B-1A33-8AC367AA7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51892" y="5681890"/>
            <a:ext cx="1696508" cy="28211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Name 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AA3A4A03-4FCE-680C-0EB0-DB91B550A40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704292" y="4165360"/>
            <a:ext cx="1391708" cy="1393594"/>
          </a:xfrm>
          <a:ln w="76200" cap="rnd">
            <a:solidFill>
              <a:schemeClr val="accent1"/>
            </a:solidFill>
            <a:miter lim="800000"/>
          </a:ln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26FACD0A-E80A-F8E3-509B-87D460C602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57773" y="5998329"/>
            <a:ext cx="1696508" cy="282116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0442033A-B3F3-46D6-AECC-BBB8C28138C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57773" y="5681890"/>
            <a:ext cx="1696508" cy="28211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Name 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51B83FBF-34EA-8B7F-9CBE-8F361F9B2C9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310173" y="4165360"/>
            <a:ext cx="1391708" cy="1393594"/>
          </a:xfrm>
          <a:ln w="76200" cap="rnd">
            <a:solidFill>
              <a:schemeClr val="accent1"/>
            </a:solidFill>
            <a:miter lim="800000"/>
          </a:ln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1F81A615-A3EF-699F-C9E5-9CC0ECF4052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763655" y="5998329"/>
            <a:ext cx="1696508" cy="282116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9ACD8F3D-0D4D-6A02-EA0F-8B24B572966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63655" y="5681890"/>
            <a:ext cx="1696508" cy="28211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Name </a:t>
            </a:r>
          </a:p>
        </p:txBody>
      </p:sp>
      <p:sp>
        <p:nvSpPr>
          <p:cNvPr id="54" name="Picture Placeholder 7">
            <a:extLst>
              <a:ext uri="{FF2B5EF4-FFF2-40B4-BE49-F238E27FC236}">
                <a16:creationId xmlns:a16="http://schemas.microsoft.com/office/drawing/2014/main" id="{A4AC0BF0-8C06-600C-1FDC-C1EF9A8FEF07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916055" y="4165360"/>
            <a:ext cx="1391708" cy="1393594"/>
          </a:xfrm>
          <a:ln w="76200" cap="rnd">
            <a:solidFill>
              <a:schemeClr val="accent1"/>
            </a:solidFill>
            <a:miter lim="800000"/>
          </a:ln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89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08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73C5E4-D933-2FBD-3307-9533856A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4"/>
            <a:ext cx="10490623" cy="9600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819D4F-A2E0-97FA-8B71-403EAC32E52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8488" y="1677988"/>
            <a:ext cx="10491787" cy="4595812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28673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100"/>
            </a:lvl2pPr>
            <a:lvl3pPr marL="1085896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050"/>
            </a:lvl3pPr>
            <a:lvl4pPr marL="1543119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000"/>
            </a:lvl4pPr>
            <a:lvl5pPr marL="2000341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4343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09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05D570-0790-413B-5C88-0435CC3CB2E0}"/>
              </a:ext>
            </a:extLst>
          </p:cNvPr>
          <p:cNvSpPr/>
          <p:nvPr userDrawn="1"/>
        </p:nvSpPr>
        <p:spPr>
          <a:xfrm>
            <a:off x="0" y="584200"/>
            <a:ext cx="6245679" cy="2165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01A14-3AE7-B43F-7906-530D98D6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7" y="770014"/>
            <a:ext cx="5508624" cy="1774823"/>
          </a:xfrm>
        </p:spPr>
        <p:txBody>
          <a:bodyPr anchor="ctr">
            <a:noAutofit/>
          </a:bodyPr>
          <a:lstStyle>
            <a:lvl1pPr algn="l"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5B859C5-4116-6170-969B-8FCA477F4F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10053420" y="2182593"/>
            <a:ext cx="3667561" cy="469900"/>
          </a:xfrm>
        </p:spPr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926B77F-7EFD-1693-46D4-EE2E89AB21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7375" y="3667578"/>
            <a:ext cx="9577388" cy="260622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251FF48-A4DF-2A85-75D9-073FAD6883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7375" y="2935999"/>
            <a:ext cx="9577388" cy="69726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2435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ize S10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219540-785A-F96E-274F-88405574D05E}"/>
              </a:ext>
            </a:extLst>
          </p:cNvPr>
          <p:cNvSpPr/>
          <p:nvPr userDrawn="1"/>
        </p:nvSpPr>
        <p:spPr>
          <a:xfrm>
            <a:off x="1121251" y="1826578"/>
            <a:ext cx="2520000" cy="25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73C5E4-D933-2FBD-3307-9533856A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4"/>
            <a:ext cx="10490623" cy="9600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BAABBD0-B747-81A3-9D5B-D6B5DF2B1E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68878" y="4853875"/>
            <a:ext cx="2424746" cy="142036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45F8EBB-F0C4-CE12-6B14-DC911AC146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8878" y="4449956"/>
            <a:ext cx="2424746" cy="369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631BE0E-6ED5-88CF-E354-AA4F8941A7E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1251" y="2832300"/>
            <a:ext cx="2520000" cy="508556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7A69B6-CF30-E6F4-2C76-7AF026AA9C81}"/>
              </a:ext>
            </a:extLst>
          </p:cNvPr>
          <p:cNvSpPr/>
          <p:nvPr userDrawn="1"/>
        </p:nvSpPr>
        <p:spPr>
          <a:xfrm>
            <a:off x="5051721" y="2006578"/>
            <a:ext cx="2160000" cy="21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FB72A31-2007-C795-2DC8-AFD4F32BF8F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919348" y="4853875"/>
            <a:ext cx="2424746" cy="142036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201EB18-7EF5-CF4C-DF35-714C1AD5B92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19348" y="4449956"/>
            <a:ext cx="2424746" cy="369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D7BE47D-82D0-689E-4646-E21C7149BF9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51721" y="2832300"/>
            <a:ext cx="2160000" cy="508556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2B125D-EFDF-5984-216E-26902754B0AA}"/>
              </a:ext>
            </a:extLst>
          </p:cNvPr>
          <p:cNvSpPr/>
          <p:nvPr userDrawn="1"/>
        </p:nvSpPr>
        <p:spPr>
          <a:xfrm>
            <a:off x="8958376" y="2186578"/>
            <a:ext cx="1800000" cy="18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B228FE7-D4FC-BDA1-40B8-C4813F802A9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646003" y="4853875"/>
            <a:ext cx="2424746" cy="142036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93A645AA-8593-5905-E12A-3C82434AE1E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46003" y="4449956"/>
            <a:ext cx="2424746" cy="369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2946BE52-860C-90F1-E5C3-378A2A33873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958376" y="2832300"/>
            <a:ext cx="1800000" cy="508556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62796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ize S10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219540-785A-F96E-274F-88405574D05E}"/>
              </a:ext>
            </a:extLst>
          </p:cNvPr>
          <p:cNvSpPr/>
          <p:nvPr userDrawn="1"/>
        </p:nvSpPr>
        <p:spPr>
          <a:xfrm>
            <a:off x="599016" y="2221331"/>
            <a:ext cx="4056062" cy="4056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73C5E4-D933-2FBD-3307-9533856A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4"/>
            <a:ext cx="10490623" cy="9600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BAABBD0-B747-81A3-9D5B-D6B5DF2B1E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83627" y="2625250"/>
            <a:ext cx="5281136" cy="792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45F8EBB-F0C4-CE12-6B14-DC911AC146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83627" y="2221331"/>
            <a:ext cx="5281136" cy="3696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631BE0E-6ED5-88CF-E354-AA4F8941A7E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05822" y="2524573"/>
            <a:ext cx="1842450" cy="508556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7A69B6-CF30-E6F4-2C76-7AF026AA9C81}"/>
              </a:ext>
            </a:extLst>
          </p:cNvPr>
          <p:cNvSpPr/>
          <p:nvPr userDrawn="1"/>
        </p:nvSpPr>
        <p:spPr>
          <a:xfrm>
            <a:off x="1177666" y="3378631"/>
            <a:ext cx="2898762" cy="28987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FB72A31-2007-C795-2DC8-AFD4F32BF8F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883627" y="4055729"/>
            <a:ext cx="5281136" cy="792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201EB18-7EF5-CF4C-DF35-714C1AD5B92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83627" y="3651810"/>
            <a:ext cx="5281136" cy="3696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D7BE47D-82D0-689E-4646-E21C7149BF9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05822" y="3549153"/>
            <a:ext cx="1842450" cy="508556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2B125D-EFDF-5984-216E-26902754B0AA}"/>
              </a:ext>
            </a:extLst>
          </p:cNvPr>
          <p:cNvSpPr/>
          <p:nvPr userDrawn="1"/>
        </p:nvSpPr>
        <p:spPr>
          <a:xfrm>
            <a:off x="1705822" y="4434943"/>
            <a:ext cx="1842450" cy="1842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B228FE7-D4FC-BDA1-40B8-C4813F802A9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883627" y="5486209"/>
            <a:ext cx="5281136" cy="79200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93A645AA-8593-5905-E12A-3C82434AE1E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883627" y="5082290"/>
            <a:ext cx="5281136" cy="3696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2946BE52-860C-90F1-E5C3-378A2A33873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705822" y="4573734"/>
            <a:ext cx="1842450" cy="508556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551875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E2A2-57CA-76B4-7FC7-0E7E733D4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33" y="585048"/>
            <a:ext cx="5139174" cy="2020734"/>
          </a:xfrm>
        </p:spPr>
        <p:txBody>
          <a:bodyPr anchor="b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902CC6-0866-F6F1-FFC1-330B30DD7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9D59CD-16F0-1FCD-4958-4D19378595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584200"/>
            <a:ext cx="5486399" cy="5689600"/>
          </a:xfrm>
        </p:spPr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694355-D2F1-6177-CA10-2FB2BDCA9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733" y="3044021"/>
            <a:ext cx="5139174" cy="322893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686FCB5-A714-48C5-F801-8BC93CA09E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733" y="2640102"/>
            <a:ext cx="5139174" cy="3696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51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5B17-B4A1-EB92-A298-388D035B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199"/>
            <a:ext cx="3139574" cy="5689601"/>
          </a:xfrm>
        </p:spPr>
        <p:txBody>
          <a:bodyPr anchor="ctr">
            <a:noAutofit/>
          </a:bodyPr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CE9A8-062F-E52A-B822-F2C682A3C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DEB065-BE89-3D91-17A6-55B54A0585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75" y="584199"/>
            <a:ext cx="2016125" cy="5689601"/>
          </a:xfrm>
        </p:spPr>
        <p:txBody>
          <a:bodyPr/>
          <a:lstStyle/>
          <a:p>
            <a:endParaRPr lang="en-ID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04667DD-7185-0E65-48DA-18D2EBC01A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8926" y="998877"/>
            <a:ext cx="5011237" cy="527492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ADECA56-D80F-3AD5-037C-9E28C2782D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48926" y="594958"/>
            <a:ext cx="5011237" cy="3696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15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219" userDrawn="1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5B17-B4A1-EB92-A298-388D035B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639" y="584200"/>
            <a:ext cx="7014524" cy="1315830"/>
          </a:xfrm>
        </p:spPr>
        <p:txBody>
          <a:bodyPr anchor="b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CE9A8-062F-E52A-B822-F2C682A3C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DEB065-BE89-3D91-17A6-55B54A0585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375" y="584200"/>
            <a:ext cx="3492500" cy="5689600"/>
          </a:xfrm>
        </p:spPr>
        <p:txBody>
          <a:bodyPr/>
          <a:lstStyle/>
          <a:p>
            <a:endParaRPr lang="en-ID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873FB4D-3191-8151-C064-9EECD74417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5634" y="2339801"/>
            <a:ext cx="7014523" cy="39339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F0670D4-0039-A043-64E8-E076E96B2F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45634" y="1935882"/>
            <a:ext cx="7014523" cy="3696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519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007C1-A2D2-F1A6-D730-4F0C404C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20" y="3724275"/>
            <a:ext cx="5140800" cy="2549962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DCB85-C1AE-389B-180B-F0755C7558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E5AE0EA-E418-F652-0112-3BBECBF9F3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9864" y="596463"/>
            <a:ext cx="3279453" cy="2832538"/>
          </a:xfrm>
        </p:spPr>
        <p:txBody>
          <a:bodyPr/>
          <a:lstStyle/>
          <a:p>
            <a:endParaRPr lang="en-ID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A7ED85CF-BEC5-15F1-62CF-8326B6EF31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0710" y="596463"/>
            <a:ext cx="3279453" cy="2832538"/>
          </a:xfrm>
        </p:spPr>
        <p:txBody>
          <a:bodyPr/>
          <a:lstStyle/>
          <a:p>
            <a:endParaRPr lang="en-ID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0C6ED5E-424B-D5DA-A879-D025C9ADAA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9018" y="596463"/>
            <a:ext cx="3279453" cy="2832538"/>
          </a:xfrm>
        </p:spPr>
        <p:txBody>
          <a:bodyPr/>
          <a:lstStyle/>
          <a:p>
            <a:endParaRPr lang="en-ID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A71C7C2-73FB-2D78-6ABE-C37B2354D66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0" y="4128194"/>
            <a:ext cx="5139174" cy="21460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4CF75B1-5A69-01B6-2D5A-143528AD52A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3724274"/>
            <a:ext cx="5139174" cy="3696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897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07BE-2E01-93C2-881C-035E1AEE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634" y="584199"/>
            <a:ext cx="1650365" cy="5689601"/>
          </a:xfrm>
        </p:spPr>
        <p:txBody>
          <a:bodyPr vert="vert270" anchor="ctr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44A2B-1547-1655-29B9-2804D5FE37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EEB0609-9FA3-D912-5F69-9CD9658CA1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7" y="1150559"/>
            <a:ext cx="3480858" cy="4556882"/>
          </a:xfrm>
        </p:spPr>
        <p:txBody>
          <a:bodyPr/>
          <a:lstStyle/>
          <a:p>
            <a:endParaRPr lang="en-ID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7E3A761-DD88-1A4D-D287-EAB395AECB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0173" y="1554478"/>
            <a:ext cx="4979990" cy="41529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DBEB85F-9F20-B58A-98E3-68DFAED6E4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80173" y="1150559"/>
            <a:ext cx="4979990" cy="3696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78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D50A003-06D7-6548-EAC3-0CF58A9B74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82400" cy="2834640"/>
          </a:xfrm>
          <a:custGeom>
            <a:avLst/>
            <a:gdLst>
              <a:gd name="connsiteX0" fmla="*/ 0 w 11582400"/>
              <a:gd name="connsiteY0" fmla="*/ 0 h 2834640"/>
              <a:gd name="connsiteX1" fmla="*/ 11582400 w 11582400"/>
              <a:gd name="connsiteY1" fmla="*/ 0 h 2834640"/>
              <a:gd name="connsiteX2" fmla="*/ 11582400 w 11582400"/>
              <a:gd name="connsiteY2" fmla="*/ 2834640 h 2834640"/>
              <a:gd name="connsiteX3" fmla="*/ 0 w 11582400"/>
              <a:gd name="connsiteY3" fmla="*/ 283464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2400" h="2834640">
                <a:moveTo>
                  <a:pt x="0" y="0"/>
                </a:moveTo>
                <a:lnTo>
                  <a:pt x="11582400" y="0"/>
                </a:lnTo>
                <a:lnTo>
                  <a:pt x="11582400" y="2834640"/>
                </a:lnTo>
                <a:lnTo>
                  <a:pt x="0" y="28346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064" y="3093720"/>
            <a:ext cx="10873099" cy="2448863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829799" y="3246438"/>
            <a:ext cx="4114800" cy="36512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ID"/>
              <a:t>PRINCIPLE OF CRYPTOGRAPHY</a:t>
            </a:r>
            <a:endParaRPr lang="en-ID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E0C2E3-CA8C-11A5-4187-F0CF961435E7}"/>
              </a:ext>
            </a:extLst>
          </p:cNvPr>
          <p:cNvCxnSpPr>
            <a:cxnSpLocks/>
          </p:cNvCxnSpPr>
          <p:nvPr userDrawn="1"/>
        </p:nvCxnSpPr>
        <p:spPr>
          <a:xfrm>
            <a:off x="587375" y="5678322"/>
            <a:ext cx="1634762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5AAFEA-9797-719F-034E-1443278D0D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7064" y="5814062"/>
            <a:ext cx="10873099" cy="459738"/>
          </a:xfrm>
        </p:spPr>
        <p:txBody>
          <a:bodyPr anchor="b" anchorCtr="0"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9083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07BE-2E01-93C2-881C-035E1AEE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760" y="584200"/>
            <a:ext cx="4998403" cy="1855857"/>
          </a:xfrm>
        </p:spPr>
        <p:txBody>
          <a:bodyPr anchor="b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44A2B-1547-1655-29B9-2804D5FE37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EEB0609-9FA3-D912-5F69-9CD9658CA1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4200" y="584200"/>
            <a:ext cx="5511800" cy="5689600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A2439D-33F0-4626-5731-8FB5D5295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61760" y="2878789"/>
            <a:ext cx="4998403" cy="33950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9F0EDF-ED0D-7DF6-3D16-36E44C839E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1760" y="2474023"/>
            <a:ext cx="4998403" cy="3708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522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8E67-9FD7-A8F8-75F6-2FF3CD0D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78148"/>
            <a:ext cx="5508625" cy="1222077"/>
          </a:xfrm>
        </p:spPr>
        <p:txBody>
          <a:bodyPr anchor="b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EFFE8E-6F6C-1E23-79C9-808201616E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F44B7A2-957C-93E8-8209-7EE97327682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84200" y="2241723"/>
            <a:ext cx="5508625" cy="81592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F51D89-C7C9-35E8-B687-68AAC511FE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87375" y="1835574"/>
            <a:ext cx="5508625" cy="370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54B69B1-46F8-4EE3-2769-27D7BB2C74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50649" y="3429000"/>
            <a:ext cx="3348038" cy="2832538"/>
          </a:xfrm>
        </p:spPr>
        <p:txBody>
          <a:bodyPr/>
          <a:lstStyle/>
          <a:p>
            <a:endParaRPr lang="en-ID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0EE32E6-020E-2EA6-0E4A-ACC9A5124E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2126" y="584200"/>
            <a:ext cx="3348038" cy="5677338"/>
          </a:xfrm>
        </p:spPr>
        <p:txBody>
          <a:bodyPr/>
          <a:lstStyle/>
          <a:p>
            <a:endParaRPr lang="en-ID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1E56390-07F6-777F-3A8D-7CA4430743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9172" y="3429000"/>
            <a:ext cx="3348038" cy="2832538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8175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B309-9F80-5BE3-F82C-91733414C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7" y="3793682"/>
            <a:ext cx="3480858" cy="2480118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A27C05-E3B0-EFC4-2286-5860D4A1AC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54F23F8-6331-43CC-E76A-052E46B775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4200" y="584200"/>
            <a:ext cx="4994450" cy="2844800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9263BE0-4D84-7BD4-D81B-B266C5C1C4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584200"/>
            <a:ext cx="4994450" cy="2844800"/>
          </a:xfrm>
        </p:spPr>
        <p:txBody>
          <a:bodyPr/>
          <a:lstStyle/>
          <a:p>
            <a:endParaRPr lang="en-ID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5B9D621-1404-9D23-66C0-394A9905E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45634" y="4197601"/>
            <a:ext cx="6644816" cy="20761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C11B87C-ADE1-5F3D-8204-B8C3AFBE3A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5634" y="3793682"/>
            <a:ext cx="6644816" cy="3696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7659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007C1-A2D2-F1A6-D730-4F0C404C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845" y="583762"/>
            <a:ext cx="5903917" cy="1363279"/>
          </a:xfrm>
        </p:spPr>
        <p:txBody>
          <a:bodyPr anchor="b">
            <a:noAutofit/>
          </a:bodyPr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DCB85-C1AE-389B-180B-F0755C7558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3D6F03-414F-3442-0C5B-EC88513781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375" y="583762"/>
            <a:ext cx="3307710" cy="2845238"/>
          </a:xfrm>
        </p:spPr>
        <p:txBody>
          <a:bodyPr/>
          <a:lstStyle/>
          <a:p>
            <a:endParaRPr lang="en-ID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0F909D4-E12E-D857-5C0F-AC49137ECE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8648" y="4204262"/>
            <a:ext cx="5497351" cy="20699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9A7C6B9-F9E3-11CA-996C-1400E78E8C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8648" y="3800342"/>
            <a:ext cx="5497351" cy="3696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D5D7C07-6B3C-15BC-89D7-C350EEEDCC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60845" y="2389035"/>
            <a:ext cx="5903917" cy="1039965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8838539-7911-12CA-D3CA-8D3DCC5FBD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60845" y="1985115"/>
            <a:ext cx="5903917" cy="3696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51A6B93B-6DAC-B391-38AC-0BDB74ED2E9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61760" y="3800342"/>
            <a:ext cx="4998403" cy="2473458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1053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419B-0A7A-D6A9-278B-3CB3F6B1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760" y="583760"/>
            <a:ext cx="4998403" cy="1968969"/>
          </a:xfrm>
        </p:spPr>
        <p:txBody>
          <a:bodyPr anchor="b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75DCC-A5DC-45EE-5280-E6AF55C5FB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D592EB7-0888-4601-189D-47D758F2EA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374" y="583762"/>
            <a:ext cx="5508626" cy="2852921"/>
          </a:xfrm>
        </p:spPr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E0B81CE-6929-E4CC-C71A-EF2B068F19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67108" y="2993316"/>
            <a:ext cx="4993056" cy="32804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D8EAAF9-B567-F3DE-EADE-BD3C4999F9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67108" y="2589397"/>
            <a:ext cx="4993056" cy="3696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2A0E491-4E40-2D59-0554-83237080D0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6096" y="4206364"/>
            <a:ext cx="5484556" cy="20674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045C4D4-8C2A-BFF6-183B-55B8DAEE39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6096" y="3802444"/>
            <a:ext cx="5484556" cy="3696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104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T22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442312-9E63-3A81-2CB4-8F85F5C2CD49}"/>
              </a:ext>
            </a:extLst>
          </p:cNvPr>
          <p:cNvSpPr/>
          <p:nvPr userDrawn="1"/>
        </p:nvSpPr>
        <p:spPr>
          <a:xfrm>
            <a:off x="0" y="2229057"/>
            <a:ext cx="3820054" cy="46289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ID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0176E-FDDF-30CB-EB74-A75B39D0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2"/>
            <a:ext cx="9565747" cy="1268686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0C34D-8F75-41B3-4243-E45FBD015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57034BD1-3E18-E6CE-0E8A-82F140EB20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9016" y="2861765"/>
            <a:ext cx="2822364" cy="32804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571BB85-BAEA-6CBC-7B71-2E4FD0C098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016" y="2457846"/>
            <a:ext cx="2822364" cy="3696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7C9BE17-F195-B7D7-9906-3F68C4E5F4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49220" y="2861765"/>
            <a:ext cx="2822364" cy="32804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0A29CEF9-B40D-3AB5-A905-56DCD5DA44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49220" y="2457846"/>
            <a:ext cx="2822364" cy="3696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1C5E184-0D58-02CC-7762-06D06939DFB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00720" y="2861765"/>
            <a:ext cx="2822364" cy="32804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BF881EC9-285A-E749-A5F7-8E31B9915A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00720" y="2457846"/>
            <a:ext cx="2822364" cy="3696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271824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T22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176E-FDDF-30CB-EB74-A75B39D0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2"/>
            <a:ext cx="7313081" cy="1268686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0C34D-8F75-41B3-4243-E45FBD015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7C9BE17-F195-B7D7-9906-3F68C4E5F4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9015" y="2480765"/>
            <a:ext cx="7313082" cy="77678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0A29CEF9-B40D-3AB5-A905-56DCD5DA44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9015" y="2076846"/>
            <a:ext cx="7313082" cy="3696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8A9BE80-1B75-3817-195A-B531368899F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9015" y="3989109"/>
            <a:ext cx="7313082" cy="77678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B97CE0F-425D-D355-F103-AEA74543D4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9015" y="3585190"/>
            <a:ext cx="7313082" cy="3696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A2B17C2-21D6-A744-F979-E37E1F13B7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9015" y="5497452"/>
            <a:ext cx="7313082" cy="77678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8519AB0-A678-3458-92CD-D41756BB8F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9015" y="5093533"/>
            <a:ext cx="7313082" cy="3696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D93D0807-E56D-3914-FFD5-0C050D1076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5300" y="584200"/>
            <a:ext cx="3333749" cy="5689600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3345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 T23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176E-FDDF-30CB-EB74-A75B39D0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2"/>
            <a:ext cx="10745095" cy="1268686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0C34D-8F75-41B3-4243-E45FBD015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7C9BE17-F195-B7D7-9906-3F68C4E5F4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9016" y="2584172"/>
            <a:ext cx="5239722" cy="13922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0A29CEF9-B40D-3AB5-A905-56DCD5DA44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9016" y="1886767"/>
            <a:ext cx="5239722" cy="663086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A71BB10-AD00-843A-1FFB-93ADC940B4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04389" y="2584172"/>
            <a:ext cx="5239722" cy="13922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AADFBA3-0DBF-FA7E-0DDF-6F474644E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04389" y="1886767"/>
            <a:ext cx="5239722" cy="663086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9572FB44-099F-1077-F7E9-A4C1C9EBC7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9016" y="4874366"/>
            <a:ext cx="5239722" cy="13922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51136387-EB08-5D89-0A1C-BD89021A82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9016" y="4176961"/>
            <a:ext cx="5239722" cy="663086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6DC24102-CEA0-0AE0-D672-8FC711A83AE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04389" y="4874366"/>
            <a:ext cx="5239722" cy="13922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FD2407FE-387F-857B-BA6E-2DEF03C6A8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04389" y="4176961"/>
            <a:ext cx="5239722" cy="663086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719444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 T23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0C34D-8F75-41B3-4243-E45FBD015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F3E381-0FD3-65C1-50FE-397A8E49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2"/>
            <a:ext cx="10773834" cy="776785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51FF3F-D701-22DB-D593-1A6213C3A6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41700" y="2004516"/>
            <a:ext cx="7931150" cy="55770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942FCD4-7D5F-0B3B-FC8C-4A488B6D23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1700" y="1600596"/>
            <a:ext cx="7931150" cy="3696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1683FA9-F25D-2F73-E402-28BCF11C36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6" y="1600596"/>
            <a:ext cx="2563284" cy="4673204"/>
          </a:xfrm>
        </p:spPr>
        <p:txBody>
          <a:bodyPr/>
          <a:lstStyle/>
          <a:p>
            <a:endParaRPr lang="en-ID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3F7E2BC-9C8B-B998-E082-0652A46D93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41700" y="3241708"/>
            <a:ext cx="7931150" cy="55770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429C1D-1251-89CC-1A6E-2D59378397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1700" y="2837788"/>
            <a:ext cx="7931150" cy="3696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55EFDFA-A033-D4A0-3985-DD600CA512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41700" y="4478900"/>
            <a:ext cx="7931150" cy="55770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83B82AF-984F-1D4A-C813-1F350B949C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41700" y="4074980"/>
            <a:ext cx="7931150" cy="3696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BB20569-54F0-986D-0DB2-8B2C526353B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41700" y="5716091"/>
            <a:ext cx="7931150" cy="55770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F0C04259-C835-7DEE-95DD-B00FBD4EB43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41700" y="5312171"/>
            <a:ext cx="7931150" cy="3696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979747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s C40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8A9BB-4EB7-026F-4816-EB928B5DD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4"/>
            <a:ext cx="10490623" cy="9600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15F750-4EF6-B33F-4FD2-2D9576B1F3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73C4683-1814-6BFA-2362-08272BB995A4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99016" y="2463922"/>
            <a:ext cx="10490453" cy="3809878"/>
          </a:xfrm>
        </p:spPr>
        <p:txBody>
          <a:bodyPr/>
          <a:lstStyle>
            <a:lvl1pPr algn="ctr">
              <a:defRPr/>
            </a:lvl1pPr>
          </a:lstStyle>
          <a:p>
            <a:endParaRPr lang="en-U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24791E-5C2D-05F7-7815-AE0E39BA9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184" y="1580745"/>
            <a:ext cx="10490454" cy="8461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69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829799" y="3246438"/>
            <a:ext cx="4114800" cy="36512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986CB4B-8D0F-4F5D-E6A8-37A1BE8D90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7064" y="4427242"/>
            <a:ext cx="9577699" cy="1282063"/>
          </a:xfrm>
        </p:spPr>
        <p:txBody>
          <a:bodyPr anchor="t" anchorCtr="0"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711E10-61DA-0C4E-6449-6C1C595C3EE0}"/>
              </a:ext>
            </a:extLst>
          </p:cNvPr>
          <p:cNvCxnSpPr>
            <a:cxnSpLocks/>
          </p:cNvCxnSpPr>
          <p:nvPr userDrawn="1"/>
        </p:nvCxnSpPr>
        <p:spPr>
          <a:xfrm>
            <a:off x="587375" y="4272740"/>
            <a:ext cx="1440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6501A14-3AE7-B43F-7906-530D98D6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064" y="831519"/>
            <a:ext cx="9577699" cy="3286719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300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ial Bars C41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73C5E4-D933-2FBD-3307-9533856A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4"/>
            <a:ext cx="10490623" cy="9600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FCEF7BF-5BDE-8E62-534D-F49978DA82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60121" y="3939475"/>
            <a:ext cx="2747009" cy="23343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E048E6-9648-7D23-4F6A-972290F836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121" y="3535556"/>
            <a:ext cx="2747009" cy="369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2B4AD44-066F-B3FB-0920-1B34C2B8DD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84873" y="3939475"/>
            <a:ext cx="2747009" cy="23343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FC28948-6A09-90B2-311E-F69B86F2C6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84873" y="3535556"/>
            <a:ext cx="2747009" cy="369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F6DD5D0-74CF-AAB7-33F9-F712C8B0282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896002" y="1711314"/>
            <a:ext cx="2400000" cy="5146685"/>
          </a:xfrm>
        </p:spPr>
        <p:txBody>
          <a:bodyPr/>
          <a:lstStyle/>
          <a:p>
            <a:endParaRPr lang="en-UZ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733980-62BC-E577-31FD-E6DB1A1918F1}"/>
              </a:ext>
            </a:extLst>
          </p:cNvPr>
          <p:cNvSpPr/>
          <p:nvPr userDrawn="1"/>
        </p:nvSpPr>
        <p:spPr>
          <a:xfrm>
            <a:off x="1542979" y="1789592"/>
            <a:ext cx="1581292" cy="1581292"/>
          </a:xfrm>
          <a:prstGeom prst="ellipse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340BB3D-94E4-3141-F812-FA2B5313EF0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42979" y="1789592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ctr"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F01C872-00F4-50B2-8CA5-917B0645BB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04046" y="2209897"/>
            <a:ext cx="1259160" cy="76018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8116344-FE97-1FDB-2637-B3EA944E742C}"/>
              </a:ext>
            </a:extLst>
          </p:cNvPr>
          <p:cNvSpPr/>
          <p:nvPr userDrawn="1"/>
        </p:nvSpPr>
        <p:spPr>
          <a:xfrm>
            <a:off x="9067731" y="1789592"/>
            <a:ext cx="1581292" cy="1581292"/>
          </a:xfrm>
          <a:prstGeom prst="ellipse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DB8245CA-6DF2-144E-8887-FEBF0C0F954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67731" y="1789592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ctr"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8579A99-016E-7EC1-C8A9-9CC3DBA4F4E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28797" y="2209897"/>
            <a:ext cx="1259160" cy="76018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976292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adial Bars C42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73C5E4-D933-2FBD-3307-9533856A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4"/>
            <a:ext cx="10490623" cy="9600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FCEF7BF-5BDE-8E62-534D-F49978DA82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60121" y="3939475"/>
            <a:ext cx="2747009" cy="23343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E048E6-9648-7D23-4F6A-972290F836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121" y="3535556"/>
            <a:ext cx="2747009" cy="369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2B4AD44-066F-B3FB-0920-1B34C2B8DD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84873" y="3939475"/>
            <a:ext cx="2747009" cy="23343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FC28948-6A09-90B2-311E-F69B86F2C6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84873" y="3535556"/>
            <a:ext cx="2747009" cy="369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733980-62BC-E577-31FD-E6DB1A1918F1}"/>
              </a:ext>
            </a:extLst>
          </p:cNvPr>
          <p:cNvSpPr/>
          <p:nvPr userDrawn="1"/>
        </p:nvSpPr>
        <p:spPr>
          <a:xfrm>
            <a:off x="1542979" y="1789592"/>
            <a:ext cx="1581292" cy="1581292"/>
          </a:xfrm>
          <a:prstGeom prst="ellipse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340BB3D-94E4-3141-F812-FA2B5313EF0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42979" y="1789592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ctr"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F01C872-00F4-50B2-8CA5-917B0645BB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04046" y="2209897"/>
            <a:ext cx="1259160" cy="76018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8116344-FE97-1FDB-2637-B3EA944E742C}"/>
              </a:ext>
            </a:extLst>
          </p:cNvPr>
          <p:cNvSpPr/>
          <p:nvPr userDrawn="1"/>
        </p:nvSpPr>
        <p:spPr>
          <a:xfrm>
            <a:off x="9067731" y="1789592"/>
            <a:ext cx="1581292" cy="1581292"/>
          </a:xfrm>
          <a:prstGeom prst="ellipse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DB8245CA-6DF2-144E-8887-FEBF0C0F954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67731" y="1789592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ctr"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8579A99-016E-7EC1-C8A9-9CC3DBA4F4E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28797" y="2209897"/>
            <a:ext cx="1259160" cy="76018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162F774-A6FB-1B55-2359-887EAC6FD5A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742327" y="3939475"/>
            <a:ext cx="2747009" cy="23343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5863A07-BAE4-0605-C236-504D2E4FC98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42327" y="3535556"/>
            <a:ext cx="2747009" cy="369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07218F-AE28-4184-69E2-DC195279F072}"/>
              </a:ext>
            </a:extLst>
          </p:cNvPr>
          <p:cNvSpPr/>
          <p:nvPr userDrawn="1"/>
        </p:nvSpPr>
        <p:spPr>
          <a:xfrm>
            <a:off x="5325185" y="1789592"/>
            <a:ext cx="1581292" cy="1581292"/>
          </a:xfrm>
          <a:prstGeom prst="ellipse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CD461EAF-A8B3-07EA-40D1-3B2C41D9971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25185" y="1789592"/>
            <a:ext cx="1581292" cy="1581292"/>
          </a:xfrm>
          <a:prstGeom prst="arc">
            <a:avLst>
              <a:gd name="adj1" fmla="val 16200000"/>
              <a:gd name="adj2" fmla="val 13391445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ctr"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D01ED4A-6B95-531E-599C-2B0FDB67CD3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86252" y="2209897"/>
            <a:ext cx="1259160" cy="76018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40074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adial Bars C43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73C5E4-D933-2FBD-3307-9533856A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4"/>
            <a:ext cx="10490623" cy="9600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FCEF7BF-5BDE-8E62-534D-F49978DA82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9017" y="3939475"/>
            <a:ext cx="2410884" cy="23343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E048E6-9648-7D23-4F6A-972290F836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017" y="3535556"/>
            <a:ext cx="2410884" cy="369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733980-62BC-E577-31FD-E6DB1A1918F1}"/>
              </a:ext>
            </a:extLst>
          </p:cNvPr>
          <p:cNvSpPr/>
          <p:nvPr userDrawn="1"/>
        </p:nvSpPr>
        <p:spPr>
          <a:xfrm>
            <a:off x="1013813" y="1789592"/>
            <a:ext cx="1581292" cy="1581292"/>
          </a:xfrm>
          <a:prstGeom prst="ellipse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340BB3D-94E4-3141-F812-FA2B5313EF0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3813" y="1789592"/>
            <a:ext cx="1581292" cy="1581292"/>
          </a:xfrm>
          <a:prstGeom prst="arc">
            <a:avLst>
              <a:gd name="adj1" fmla="val 16200000"/>
              <a:gd name="adj2" fmla="val 2692824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ctr"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F01C872-00F4-50B2-8CA5-917B0645BB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74879" y="2209897"/>
            <a:ext cx="1259160" cy="76018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F4FE029-7CD7-9255-1267-D7B27E92720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413831" y="3939475"/>
            <a:ext cx="2410884" cy="23343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C26BAF25-84ED-E1A7-940E-2E3FC707CC7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13831" y="3535556"/>
            <a:ext cx="2410884" cy="369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58B982C-10BC-2E64-7045-87660A6D4AD7}"/>
              </a:ext>
            </a:extLst>
          </p:cNvPr>
          <p:cNvSpPr/>
          <p:nvPr userDrawn="1"/>
        </p:nvSpPr>
        <p:spPr>
          <a:xfrm>
            <a:off x="3828627" y="1789592"/>
            <a:ext cx="1581292" cy="1581292"/>
          </a:xfrm>
          <a:prstGeom prst="ellipse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EA6DDF2A-09B9-38FA-BA74-F86D1A1A313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28627" y="1789592"/>
            <a:ext cx="1581292" cy="1581292"/>
          </a:xfrm>
          <a:prstGeom prst="arc">
            <a:avLst>
              <a:gd name="adj1" fmla="val 16200000"/>
              <a:gd name="adj2" fmla="val 10464074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ctr"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416F275A-EF44-7E75-2A25-82BF95529C4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989693" y="2209897"/>
            <a:ext cx="1259160" cy="76018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5B72D90-DC25-0463-4B13-99EC1C89FF6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228645" y="3939475"/>
            <a:ext cx="2410884" cy="23343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5E95D4F-5B24-55B9-9D08-BE92A4F97D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28645" y="3535556"/>
            <a:ext cx="2410884" cy="369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76C846C-A9BA-DF4C-CA41-747879368C73}"/>
              </a:ext>
            </a:extLst>
          </p:cNvPr>
          <p:cNvSpPr/>
          <p:nvPr userDrawn="1"/>
        </p:nvSpPr>
        <p:spPr>
          <a:xfrm>
            <a:off x="6643441" y="1789592"/>
            <a:ext cx="1581292" cy="1581292"/>
          </a:xfrm>
          <a:prstGeom prst="ellipse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7C803BA4-F705-8724-6FF4-D65A322575E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643441" y="1789592"/>
            <a:ext cx="1581292" cy="1581292"/>
          </a:xfrm>
          <a:prstGeom prst="arc">
            <a:avLst>
              <a:gd name="adj1" fmla="val 16200000"/>
              <a:gd name="adj2" fmla="val 14005237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ctr"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880D6167-C21A-C555-BA54-31FD28F4BDC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04507" y="2209897"/>
            <a:ext cx="1259160" cy="76018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4B2D5247-5BBE-A4FC-BF79-FDB17DD7484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43458" y="3939475"/>
            <a:ext cx="2410884" cy="23343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6B4D810-41EF-8C67-7FCF-93F3CE43FA4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043458" y="3535556"/>
            <a:ext cx="2410884" cy="369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4ECCCD7-EBDF-A863-CD23-F3DAB5D9306D}"/>
              </a:ext>
            </a:extLst>
          </p:cNvPr>
          <p:cNvSpPr/>
          <p:nvPr userDrawn="1"/>
        </p:nvSpPr>
        <p:spPr>
          <a:xfrm>
            <a:off x="9458254" y="1789592"/>
            <a:ext cx="1581292" cy="1581292"/>
          </a:xfrm>
          <a:prstGeom prst="ellipse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8DC3989-3D21-3AF9-A556-3422150BE70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458254" y="1789592"/>
            <a:ext cx="1581292" cy="1581292"/>
          </a:xfrm>
          <a:prstGeom prst="arc">
            <a:avLst>
              <a:gd name="adj1" fmla="val 16200000"/>
              <a:gd name="adj2" fmla="val 19635751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ctr"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02AA878-71DA-6E58-9211-C909D3380D8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619320" y="2209897"/>
            <a:ext cx="1259160" cy="76018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53553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 C44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73C5E4-D933-2FBD-3307-9533856A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4"/>
            <a:ext cx="10490623" cy="9600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AF0E4F90-3DBB-812E-9DDA-CF3270CD7068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99015" y="1684338"/>
            <a:ext cx="5496985" cy="4589462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84E95D3-2824-B5BC-6C5B-129117E1627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02677" y="2343997"/>
            <a:ext cx="4786962" cy="392980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056BDF4-B8EC-E5EC-B40B-EDA02353129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2677" y="1684338"/>
            <a:ext cx="4786962" cy="62534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2571809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 C44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73C5E4-D933-2FBD-3307-9533856A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4"/>
            <a:ext cx="10490623" cy="9600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AF0E4F90-3DBB-812E-9DDA-CF3270CD7068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592654" y="1684338"/>
            <a:ext cx="5496985" cy="4589462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98DEADD-CD43-6F52-71F8-23E079E2976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99015" y="2343997"/>
            <a:ext cx="4786962" cy="392980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114CADB-0157-1981-4638-C51FE1BA536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015" y="1684338"/>
            <a:ext cx="4786962" cy="62534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5939323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A8118FB-1A8E-A9E5-5B2F-3B986FD69E93}"/>
              </a:ext>
            </a:extLst>
          </p:cNvPr>
          <p:cNvCxnSpPr>
            <a:cxnSpLocks/>
          </p:cNvCxnSpPr>
          <p:nvPr userDrawn="1"/>
        </p:nvCxnSpPr>
        <p:spPr>
          <a:xfrm>
            <a:off x="587375" y="3908782"/>
            <a:ext cx="1125410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73C5E4-D933-2FBD-3307-9533856A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4"/>
            <a:ext cx="10490623" cy="9600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11596524-C63D-A1E8-4A0B-8CBD7E2FD6B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74749" y="3686645"/>
            <a:ext cx="1920196" cy="44427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lnSpc>
                <a:spcPct val="100000"/>
              </a:lnSpc>
              <a:spcBef>
                <a:spcPts val="0"/>
              </a:spcBef>
              <a:defRPr lang="en-US" sz="1700" b="1" dirty="0">
                <a:solidFill>
                  <a:schemeClr val="bg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B15F961B-67C8-92B6-1667-5E989350E3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74749" y="4916152"/>
            <a:ext cx="3328671" cy="123501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A0245317-5EE6-BFFC-1AF7-10F3DE4790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4749" y="4238550"/>
            <a:ext cx="3328671" cy="64328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D3D8BF67-4747-1427-640D-72AB1B7600B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43437" y="3686645"/>
            <a:ext cx="1920196" cy="44427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lnSpc>
                <a:spcPct val="100000"/>
              </a:lnSpc>
              <a:spcBef>
                <a:spcPts val="0"/>
              </a:spcBef>
              <a:defRPr lang="en-US" sz="1700" b="1" dirty="0">
                <a:solidFill>
                  <a:schemeClr val="bg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E4CC1F2-2050-D1E9-A6B3-5315DCC8533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645757" y="2343997"/>
            <a:ext cx="3328671" cy="123501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3EBDA7ED-7F68-ACA2-70A8-83C36B99F12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45757" y="1666395"/>
            <a:ext cx="3328671" cy="64328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916D14CC-A00F-677A-9AEC-9FCF12084F7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12125" y="3686645"/>
            <a:ext cx="1920196" cy="44427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lnSpc>
                <a:spcPct val="100000"/>
              </a:lnSpc>
              <a:spcBef>
                <a:spcPts val="0"/>
              </a:spcBef>
              <a:defRPr lang="en-US" sz="1700" b="1" dirty="0">
                <a:solidFill>
                  <a:schemeClr val="bg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7ECB2B9-C198-4F4A-4D80-D3929D6AFF6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116764" y="4916152"/>
            <a:ext cx="3328671" cy="123501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A43587C9-E8FC-986E-E624-AFF3B038C7F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16764" y="4238550"/>
            <a:ext cx="3328671" cy="64328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41821095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A8118FB-1A8E-A9E5-5B2F-3B986FD69E93}"/>
              </a:ext>
            </a:extLst>
          </p:cNvPr>
          <p:cNvCxnSpPr>
            <a:cxnSpLocks/>
          </p:cNvCxnSpPr>
          <p:nvPr userDrawn="1"/>
        </p:nvCxnSpPr>
        <p:spPr>
          <a:xfrm>
            <a:off x="587375" y="3908782"/>
            <a:ext cx="1125410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73C5E4-D933-2FBD-3307-9533856A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4"/>
            <a:ext cx="10490623" cy="9600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11596524-C63D-A1E8-4A0B-8CBD7E2FD6B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74749" y="3686645"/>
            <a:ext cx="1332231" cy="44427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lnSpc>
                <a:spcPct val="100000"/>
              </a:lnSpc>
              <a:spcBef>
                <a:spcPts val="0"/>
              </a:spcBef>
              <a:defRPr lang="en-US" sz="1700" b="1" dirty="0">
                <a:solidFill>
                  <a:schemeClr val="bg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B15F961B-67C8-92B6-1667-5E989350E3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74749" y="4916152"/>
            <a:ext cx="2309430" cy="123501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A0245317-5EE6-BFFC-1AF7-10F3DE4790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4749" y="4238550"/>
            <a:ext cx="2309430" cy="64328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D3D8BF67-4747-1427-640D-72AB1B7600B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36757" y="3686645"/>
            <a:ext cx="1332231" cy="44427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lnSpc>
                <a:spcPct val="100000"/>
              </a:lnSpc>
              <a:spcBef>
                <a:spcPts val="0"/>
              </a:spcBef>
              <a:defRPr lang="en-US" sz="1700" b="1" dirty="0">
                <a:solidFill>
                  <a:schemeClr val="bg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E4CC1F2-2050-D1E9-A6B3-5315DCC8533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836756" y="2343997"/>
            <a:ext cx="2309430" cy="123501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3EBDA7ED-7F68-ACA2-70A8-83C36B99F12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36756" y="1666395"/>
            <a:ext cx="2309430" cy="64328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916D14CC-A00F-677A-9AEC-9FCF12084F7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98765" y="3686645"/>
            <a:ext cx="1332231" cy="44427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lnSpc>
                <a:spcPct val="100000"/>
              </a:lnSpc>
              <a:spcBef>
                <a:spcPts val="0"/>
              </a:spcBef>
              <a:defRPr lang="en-US" sz="1700" b="1" dirty="0">
                <a:solidFill>
                  <a:schemeClr val="bg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7ECB2B9-C198-4F4A-4D80-D3929D6AFF6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503404" y="4916152"/>
            <a:ext cx="2309430" cy="123501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A43587C9-E8FC-986E-E624-AFF3B038C7F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03404" y="4238550"/>
            <a:ext cx="2309430" cy="64328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D83A1A4B-CC72-A628-3554-98281CA8226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60772" y="3686645"/>
            <a:ext cx="1332231" cy="44427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lnSpc>
                <a:spcPct val="100000"/>
              </a:lnSpc>
              <a:spcBef>
                <a:spcPts val="0"/>
              </a:spcBef>
              <a:defRPr lang="en-US" sz="1700" b="1" dirty="0">
                <a:solidFill>
                  <a:schemeClr val="bg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4876ED48-7273-33B6-8061-085A75175A7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160772" y="2343997"/>
            <a:ext cx="2309430" cy="123501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93DE216C-79DC-AA12-A45F-E857C40709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60772" y="1666395"/>
            <a:ext cx="2309430" cy="64328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5446548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A8118FB-1A8E-A9E5-5B2F-3B986FD69E93}"/>
              </a:ext>
            </a:extLst>
          </p:cNvPr>
          <p:cNvCxnSpPr>
            <a:cxnSpLocks/>
          </p:cNvCxnSpPr>
          <p:nvPr userDrawn="1"/>
        </p:nvCxnSpPr>
        <p:spPr>
          <a:xfrm>
            <a:off x="587375" y="3908782"/>
            <a:ext cx="1125410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73C5E4-D933-2FBD-3307-9533856A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4"/>
            <a:ext cx="10490623" cy="9600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11596524-C63D-A1E8-4A0B-8CBD7E2FD6B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1849" y="3686645"/>
            <a:ext cx="1332231" cy="44427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lnSpc>
                <a:spcPct val="100000"/>
              </a:lnSpc>
              <a:spcBef>
                <a:spcPts val="0"/>
              </a:spcBef>
              <a:defRPr lang="en-US" sz="1300" b="1" dirty="0">
                <a:solidFill>
                  <a:schemeClr val="bg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B15F961B-67C8-92B6-1667-5E989350E3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1849" y="4916152"/>
            <a:ext cx="2010411" cy="123501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A0245317-5EE6-BFFC-1AF7-10F3DE4790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49" y="4238550"/>
            <a:ext cx="2010411" cy="64328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4E96895-7DF8-A302-AE9D-A41B2950A80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86325" y="3686645"/>
            <a:ext cx="1332231" cy="44427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lnSpc>
                <a:spcPct val="100000"/>
              </a:lnSpc>
              <a:spcBef>
                <a:spcPts val="0"/>
              </a:spcBef>
              <a:defRPr lang="en-US" sz="1300" b="1" dirty="0">
                <a:solidFill>
                  <a:schemeClr val="bg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B5ECC78-3D0B-8F28-ADB8-A6F8A8E3ACA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986325" y="2338326"/>
            <a:ext cx="2010411" cy="123501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F39E01E-E59C-1455-FFB0-BEE5206EAF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86325" y="1660724"/>
            <a:ext cx="2010411" cy="64328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A68FBDD-2EF6-F3C8-7EFC-0FC4A29590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40801" y="3686645"/>
            <a:ext cx="1332231" cy="44427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lnSpc>
                <a:spcPct val="100000"/>
              </a:lnSpc>
              <a:spcBef>
                <a:spcPts val="0"/>
              </a:spcBef>
              <a:defRPr lang="en-US" sz="1300" b="1" dirty="0">
                <a:solidFill>
                  <a:schemeClr val="bg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8F5672C-C63C-FC84-5F7D-AC97DE32B65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140801" y="4916152"/>
            <a:ext cx="2010411" cy="123501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8C9B05A-C7FD-3970-F0B2-D24E0F48C2E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40801" y="4238550"/>
            <a:ext cx="2010411" cy="64328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0B3089B-4547-E9D0-DA20-E5636CCCFCB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95277" y="3686645"/>
            <a:ext cx="1332231" cy="44427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lnSpc>
                <a:spcPct val="100000"/>
              </a:lnSpc>
              <a:spcBef>
                <a:spcPts val="0"/>
              </a:spcBef>
              <a:defRPr lang="en-US" sz="1300" b="1" dirty="0">
                <a:solidFill>
                  <a:schemeClr val="bg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D807E12-201D-0268-EB3F-D7CF455CAB4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295277" y="2338326"/>
            <a:ext cx="2010411" cy="123501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39DCEE70-D5A4-BECE-40B3-4050115987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95277" y="1660724"/>
            <a:ext cx="2010411" cy="64328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26E0747-8B11-FE54-1A33-E18FE086D77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449752" y="3686645"/>
            <a:ext cx="1332231" cy="44427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lnSpc>
                <a:spcPct val="100000"/>
              </a:lnSpc>
              <a:spcBef>
                <a:spcPts val="0"/>
              </a:spcBef>
              <a:defRPr lang="en-US" sz="1300" b="1" dirty="0">
                <a:solidFill>
                  <a:schemeClr val="bg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457E5EC-6D1B-63CF-FCD9-BBB65B5F1DB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449752" y="4916152"/>
            <a:ext cx="2010411" cy="123501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5F032212-E93D-714F-2DDA-CFD42B10382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449752" y="4238550"/>
            <a:ext cx="2010411" cy="64328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40581847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A8118FB-1A8E-A9E5-5B2F-3B986FD69E93}"/>
              </a:ext>
            </a:extLst>
          </p:cNvPr>
          <p:cNvCxnSpPr>
            <a:cxnSpLocks/>
          </p:cNvCxnSpPr>
          <p:nvPr userDrawn="1"/>
        </p:nvCxnSpPr>
        <p:spPr>
          <a:xfrm>
            <a:off x="587375" y="3908782"/>
            <a:ext cx="1125410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73C5E4-D933-2FBD-3307-9533856A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4"/>
            <a:ext cx="10490623" cy="9600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11596524-C63D-A1E8-4A0B-8CBD7E2FD6B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1849" y="3686645"/>
            <a:ext cx="1332231" cy="44427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lnSpc>
                <a:spcPct val="100000"/>
              </a:lnSpc>
              <a:spcBef>
                <a:spcPts val="0"/>
              </a:spcBef>
              <a:defRPr lang="en-US" sz="1300" b="1" dirty="0">
                <a:solidFill>
                  <a:schemeClr val="bg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B15F961B-67C8-92B6-1667-5E989350E3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1849" y="4916152"/>
            <a:ext cx="1736091" cy="123501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A0245317-5EE6-BFFC-1AF7-10F3DE4790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49" y="4238550"/>
            <a:ext cx="1736091" cy="64328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DA26576-B202-6AC2-9689-3EEABBDA14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10294" y="3686645"/>
            <a:ext cx="1332231" cy="44427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lnSpc>
                <a:spcPct val="100000"/>
              </a:lnSpc>
              <a:spcBef>
                <a:spcPts val="0"/>
              </a:spcBef>
              <a:defRPr lang="en-US" sz="1300" b="1" dirty="0">
                <a:solidFill>
                  <a:schemeClr val="bg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0D16EF9-8384-1055-C127-7048AB24E7C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610294" y="2345946"/>
            <a:ext cx="1736091" cy="123501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667C0E7-16E2-C01E-CE7D-3D9E1019A0F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10294" y="1668344"/>
            <a:ext cx="1736091" cy="64328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02BF6FD-1D76-D725-4261-D40532DBA7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88739" y="3686645"/>
            <a:ext cx="1332231" cy="44427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lnSpc>
                <a:spcPct val="100000"/>
              </a:lnSpc>
              <a:spcBef>
                <a:spcPts val="0"/>
              </a:spcBef>
              <a:defRPr lang="en-US" sz="1300" b="1" dirty="0">
                <a:solidFill>
                  <a:schemeClr val="bg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7227A46-16C5-1326-5B31-2B84E5328E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88739" y="4916152"/>
            <a:ext cx="1736091" cy="123501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3639672-608F-3F1A-68F6-01F77222DD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88739" y="4238550"/>
            <a:ext cx="1736091" cy="64328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E4E39ABD-6E62-976C-5203-1165ABE66F6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67184" y="3686645"/>
            <a:ext cx="1332231" cy="44427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lnSpc>
                <a:spcPct val="100000"/>
              </a:lnSpc>
              <a:spcBef>
                <a:spcPts val="0"/>
              </a:spcBef>
              <a:defRPr lang="en-US" sz="1300" b="1" dirty="0">
                <a:solidFill>
                  <a:schemeClr val="bg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8280A1EC-6003-A331-3875-30DFB8D233A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167184" y="2345946"/>
            <a:ext cx="1736091" cy="123501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4F7C0C8B-5027-4437-6973-6BFD5938145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7184" y="1668344"/>
            <a:ext cx="1736091" cy="64328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935EC69B-AB43-D625-5F8C-2DE4912AD65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45629" y="3686645"/>
            <a:ext cx="1332231" cy="44427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lnSpc>
                <a:spcPct val="100000"/>
              </a:lnSpc>
              <a:spcBef>
                <a:spcPts val="0"/>
              </a:spcBef>
              <a:defRPr lang="en-US" sz="1300" b="1" dirty="0">
                <a:solidFill>
                  <a:schemeClr val="bg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E370718D-618B-8F27-E26D-5DD670AF224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945629" y="4916152"/>
            <a:ext cx="1736091" cy="123501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D5B4730C-34A2-B28A-50C5-91B8FB86784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945629" y="4238550"/>
            <a:ext cx="1736091" cy="64328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2CA75D45-2622-1360-594F-3DCE9F2F9FD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24072" y="3686645"/>
            <a:ext cx="1332231" cy="44427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lnSpc>
                <a:spcPct val="100000"/>
              </a:lnSpc>
              <a:spcBef>
                <a:spcPts val="0"/>
              </a:spcBef>
              <a:defRPr lang="en-US" sz="1300" b="1" dirty="0">
                <a:solidFill>
                  <a:schemeClr val="bg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0B236297-95CD-85FB-4A94-A39A5F426A7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724072" y="2345946"/>
            <a:ext cx="1736091" cy="123501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17F46EE3-52E0-F13E-5A0F-12B9217EB1B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24072" y="1668344"/>
            <a:ext cx="1736091" cy="64328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2117037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73C5E4-D933-2FBD-3307-9533856A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4"/>
            <a:ext cx="10490623" cy="9600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11596524-C63D-A1E8-4A0B-8CBD7E2FD6B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128078" y="3789749"/>
            <a:ext cx="1167822" cy="44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lnSpc>
                <a:spcPct val="100000"/>
              </a:lnSpc>
              <a:spcBef>
                <a:spcPts val="0"/>
              </a:spcBef>
              <a:defRPr lang="en-US" sz="1700" b="1" dirty="0">
                <a:solidFill>
                  <a:schemeClr val="accent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B15F961B-67C8-92B6-1667-5E989350E3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7376" y="2415645"/>
            <a:ext cx="3552332" cy="942335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A0245317-5EE6-BFFC-1AF7-10F3DE4790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7376" y="1738043"/>
            <a:ext cx="3552332" cy="64328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A0294A3-50D0-D364-A0B0-D52FD4EFFA07}"/>
              </a:ext>
            </a:extLst>
          </p:cNvPr>
          <p:cNvGrpSpPr/>
          <p:nvPr userDrawn="1"/>
        </p:nvGrpSpPr>
        <p:grpSpPr>
          <a:xfrm>
            <a:off x="4058083" y="3357980"/>
            <a:ext cx="3923434" cy="1307812"/>
            <a:chOff x="4134283" y="2771991"/>
            <a:chExt cx="3923434" cy="130781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14BC7E9-C609-0806-9B5E-C9CC94346E1E}"/>
                </a:ext>
              </a:extLst>
            </p:cNvPr>
            <p:cNvGrpSpPr/>
            <p:nvPr userDrawn="1"/>
          </p:nvGrpSpPr>
          <p:grpSpPr>
            <a:xfrm>
              <a:off x="4134283" y="2771991"/>
              <a:ext cx="3923434" cy="1307812"/>
              <a:chOff x="4134283" y="2768888"/>
              <a:chExt cx="3923434" cy="1307812"/>
            </a:xfrm>
          </p:grpSpPr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id="{2E0450EB-66B2-DC14-F393-BD8A7A0A9157}"/>
                  </a:ext>
                </a:extLst>
              </p:cNvPr>
              <p:cNvSpPr/>
              <p:nvPr userDrawn="1"/>
            </p:nvSpPr>
            <p:spPr>
              <a:xfrm>
                <a:off x="4134283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Arc 48">
                <a:extLst>
                  <a:ext uri="{FF2B5EF4-FFF2-40B4-BE49-F238E27FC236}">
                    <a16:creationId xmlns:a16="http://schemas.microsoft.com/office/drawing/2014/main" id="{DD0AB41B-2216-D3DF-637B-CBCFC365A0AA}"/>
                  </a:ext>
                </a:extLst>
              </p:cNvPr>
              <p:cNvSpPr/>
              <p:nvPr userDrawn="1"/>
            </p:nvSpPr>
            <p:spPr>
              <a:xfrm flipV="1">
                <a:off x="5442094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Arc 49">
                <a:extLst>
                  <a:ext uri="{FF2B5EF4-FFF2-40B4-BE49-F238E27FC236}">
                    <a16:creationId xmlns:a16="http://schemas.microsoft.com/office/drawing/2014/main" id="{DCD6E663-ED5D-FD5F-AAFF-9F5D89A0B56B}"/>
                  </a:ext>
                </a:extLst>
              </p:cNvPr>
              <p:cNvSpPr/>
              <p:nvPr userDrawn="1"/>
            </p:nvSpPr>
            <p:spPr>
              <a:xfrm>
                <a:off x="6749906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CA30F10-A9B6-4CC6-7BCA-91A948862A01}"/>
                </a:ext>
              </a:extLst>
            </p:cNvPr>
            <p:cNvGrpSpPr/>
            <p:nvPr userDrawn="1"/>
          </p:nvGrpSpPr>
          <p:grpSpPr>
            <a:xfrm>
              <a:off x="4134283" y="2771991"/>
              <a:ext cx="3923434" cy="1307812"/>
              <a:chOff x="4134283" y="2775094"/>
              <a:chExt cx="3923434" cy="1307812"/>
            </a:xfrm>
          </p:grpSpPr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id="{0FEC80B5-0AC6-5468-8EEE-9CC67824A202}"/>
                  </a:ext>
                </a:extLst>
              </p:cNvPr>
              <p:cNvSpPr/>
              <p:nvPr userDrawn="1"/>
            </p:nvSpPr>
            <p:spPr>
              <a:xfrm>
                <a:off x="4134283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4101E0C2-EB44-0B83-7434-2E13B56CA1E8}"/>
                  </a:ext>
                </a:extLst>
              </p:cNvPr>
              <p:cNvSpPr/>
              <p:nvPr userDrawn="1"/>
            </p:nvSpPr>
            <p:spPr>
              <a:xfrm flipV="1">
                <a:off x="5442094" y="2775094"/>
                <a:ext cx="1307811" cy="1307812"/>
              </a:xfrm>
              <a:prstGeom prst="arc">
                <a:avLst>
                  <a:gd name="adj1" fmla="val 10790197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02170D4F-0263-7D5D-C7F0-967EDA90CB75}"/>
                  </a:ext>
                </a:extLst>
              </p:cNvPr>
              <p:cNvSpPr/>
              <p:nvPr userDrawn="1"/>
            </p:nvSpPr>
            <p:spPr>
              <a:xfrm>
                <a:off x="6749906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86C86BBE-B22B-6127-A31E-1B7A6E7A02B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899890" y="2415645"/>
            <a:ext cx="3560271" cy="9423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B8597EDD-EFB7-E769-7E3F-A93C47B4CA0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99890" y="1738043"/>
            <a:ext cx="3560271" cy="64328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03A2CA72-0A69-6D1D-78DD-C3C5E931713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067049" y="5360048"/>
            <a:ext cx="5924552" cy="64328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581241C4-DC6C-24FB-8F09-8AFF83CC0F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67049" y="4889798"/>
            <a:ext cx="5924552" cy="4359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C50C57DB-A85B-86C2-041A-8F82ED06CD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35889" y="3789749"/>
            <a:ext cx="1167822" cy="44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lnSpc>
                <a:spcPct val="100000"/>
              </a:lnSpc>
              <a:spcBef>
                <a:spcPts val="0"/>
              </a:spcBef>
              <a:defRPr lang="en-US" sz="1700" b="1" dirty="0">
                <a:solidFill>
                  <a:schemeClr val="accent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57E1EEBA-9787-CC5F-4309-B2053969723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43700" y="3789749"/>
            <a:ext cx="1167822" cy="44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lnSpc>
                <a:spcPct val="100000"/>
              </a:lnSpc>
              <a:spcBef>
                <a:spcPts val="0"/>
              </a:spcBef>
              <a:defRPr lang="en-US" sz="1700" b="1" dirty="0">
                <a:solidFill>
                  <a:schemeClr val="accent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85703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049471-C428-2E5D-E04D-53197496D0C1}"/>
              </a:ext>
            </a:extLst>
          </p:cNvPr>
          <p:cNvSpPr/>
          <p:nvPr userDrawn="1"/>
        </p:nvSpPr>
        <p:spPr>
          <a:xfrm>
            <a:off x="0" y="1371599"/>
            <a:ext cx="11604625" cy="41148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829799" y="3246438"/>
            <a:ext cx="4114800" cy="36512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986CB4B-8D0F-4F5D-E6A8-37A1BE8D90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7064" y="4343423"/>
            <a:ext cx="10873099" cy="777218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711E10-61DA-0C4E-6449-6C1C595C3EE0}"/>
              </a:ext>
            </a:extLst>
          </p:cNvPr>
          <p:cNvCxnSpPr>
            <a:cxnSpLocks/>
          </p:cNvCxnSpPr>
          <p:nvPr userDrawn="1"/>
        </p:nvCxnSpPr>
        <p:spPr>
          <a:xfrm>
            <a:off x="587375" y="4188920"/>
            <a:ext cx="144000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6501A14-3AE7-B43F-7906-530D98D6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064" y="1775460"/>
            <a:ext cx="10873099" cy="2258958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7127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73C5E4-D933-2FBD-3307-9533856A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4"/>
            <a:ext cx="10490623" cy="9600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11596524-C63D-A1E8-4A0B-8CBD7E2FD6B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3753" y="3789749"/>
            <a:ext cx="1167822" cy="44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lnSpc>
                <a:spcPct val="100000"/>
              </a:lnSpc>
              <a:spcBef>
                <a:spcPts val="0"/>
              </a:spcBef>
              <a:defRPr lang="en-US" sz="1700" b="1" dirty="0">
                <a:solidFill>
                  <a:schemeClr val="accent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B15F961B-67C8-92B6-1667-5E989350E3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0755" y="3925457"/>
            <a:ext cx="2730500" cy="832208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A0245317-5EE6-BFFC-1AF7-10F3DE4790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0755" y="3247854"/>
            <a:ext cx="2730500" cy="64328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C50C57DB-A85B-86C2-041A-8F82ED06CDDB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4801564" y="3789749"/>
            <a:ext cx="1167822" cy="44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lnSpc>
                <a:spcPct val="100000"/>
              </a:lnSpc>
              <a:spcBef>
                <a:spcPts val="0"/>
              </a:spcBef>
              <a:defRPr lang="en-US" sz="1700" b="1" dirty="0">
                <a:solidFill>
                  <a:schemeClr val="accent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FB3932ED-7DFC-8F1A-71CD-7B2944DAE2D2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6109375" y="3789749"/>
            <a:ext cx="1167822" cy="44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lnSpc>
                <a:spcPct val="100000"/>
              </a:lnSpc>
              <a:spcBef>
                <a:spcPts val="0"/>
              </a:spcBef>
              <a:defRPr lang="en-US" sz="1700" b="1" dirty="0">
                <a:solidFill>
                  <a:schemeClr val="accent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D58660-4CED-9B75-DF3A-8E784583BDBA}"/>
              </a:ext>
            </a:extLst>
          </p:cNvPr>
          <p:cNvGrpSpPr/>
          <p:nvPr userDrawn="1"/>
        </p:nvGrpSpPr>
        <p:grpSpPr>
          <a:xfrm>
            <a:off x="3423758" y="3357980"/>
            <a:ext cx="5231244" cy="1307812"/>
            <a:chOff x="4134283" y="3357980"/>
            <a:chExt cx="5231244" cy="130781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86C29C9-1DC4-93E8-6286-D3BAABE2BA82}"/>
                </a:ext>
              </a:extLst>
            </p:cNvPr>
            <p:cNvGrpSpPr/>
            <p:nvPr userDrawn="1"/>
          </p:nvGrpSpPr>
          <p:grpSpPr>
            <a:xfrm>
              <a:off x="6749905" y="3357980"/>
              <a:ext cx="2615622" cy="1307812"/>
              <a:chOff x="4134283" y="2768888"/>
              <a:chExt cx="2615622" cy="1307812"/>
            </a:xfrm>
          </p:grpSpPr>
          <p:sp>
            <p:nvSpPr>
              <p:cNvPr id="11" name="Arc 47">
                <a:extLst>
                  <a:ext uri="{FF2B5EF4-FFF2-40B4-BE49-F238E27FC236}">
                    <a16:creationId xmlns:a16="http://schemas.microsoft.com/office/drawing/2014/main" id="{4DFCAD89-E639-B4AC-2D2E-780EBC33946B}"/>
                  </a:ext>
                </a:extLst>
              </p:cNvPr>
              <p:cNvSpPr/>
              <p:nvPr userDrawn="1"/>
            </p:nvSpPr>
            <p:spPr>
              <a:xfrm>
                <a:off x="4134283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Arc 48">
                <a:extLst>
                  <a:ext uri="{FF2B5EF4-FFF2-40B4-BE49-F238E27FC236}">
                    <a16:creationId xmlns:a16="http://schemas.microsoft.com/office/drawing/2014/main" id="{47B1ADBE-455A-963E-1C2E-7F6C24DAA7AB}"/>
                  </a:ext>
                </a:extLst>
              </p:cNvPr>
              <p:cNvSpPr/>
              <p:nvPr userDrawn="1"/>
            </p:nvSpPr>
            <p:spPr>
              <a:xfrm flipV="1">
                <a:off x="5442094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14BC7E9-C609-0806-9B5E-C9CC94346E1E}"/>
                </a:ext>
              </a:extLst>
            </p:cNvPr>
            <p:cNvGrpSpPr/>
            <p:nvPr userDrawn="1"/>
          </p:nvGrpSpPr>
          <p:grpSpPr>
            <a:xfrm>
              <a:off x="4134283" y="3357980"/>
              <a:ext cx="2615622" cy="1307812"/>
              <a:chOff x="4134283" y="2768888"/>
              <a:chExt cx="2615622" cy="1307812"/>
            </a:xfrm>
          </p:grpSpPr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id="{2E0450EB-66B2-DC14-F393-BD8A7A0A9157}"/>
                  </a:ext>
                </a:extLst>
              </p:cNvPr>
              <p:cNvSpPr/>
              <p:nvPr userDrawn="1"/>
            </p:nvSpPr>
            <p:spPr>
              <a:xfrm>
                <a:off x="4134283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Arc 48">
                <a:extLst>
                  <a:ext uri="{FF2B5EF4-FFF2-40B4-BE49-F238E27FC236}">
                    <a16:creationId xmlns:a16="http://schemas.microsoft.com/office/drawing/2014/main" id="{DD0AB41B-2216-D3DF-637B-CBCFC365A0AA}"/>
                  </a:ext>
                </a:extLst>
              </p:cNvPr>
              <p:cNvSpPr/>
              <p:nvPr userDrawn="1"/>
            </p:nvSpPr>
            <p:spPr>
              <a:xfrm flipV="1">
                <a:off x="5442094" y="2768888"/>
                <a:ext cx="1307811" cy="1307812"/>
              </a:xfrm>
              <a:prstGeom prst="ellips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CA30F10-A9B6-4CC6-7BCA-91A948862A01}"/>
                </a:ext>
              </a:extLst>
            </p:cNvPr>
            <p:cNvGrpSpPr/>
            <p:nvPr userDrawn="1"/>
          </p:nvGrpSpPr>
          <p:grpSpPr>
            <a:xfrm>
              <a:off x="4134283" y="3357980"/>
              <a:ext cx="2615622" cy="1307812"/>
              <a:chOff x="4134283" y="2775094"/>
              <a:chExt cx="2615622" cy="1307812"/>
            </a:xfrm>
          </p:grpSpPr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id="{0FEC80B5-0AC6-5468-8EEE-9CC67824A202}"/>
                  </a:ext>
                </a:extLst>
              </p:cNvPr>
              <p:cNvSpPr/>
              <p:nvPr userDrawn="1"/>
            </p:nvSpPr>
            <p:spPr>
              <a:xfrm>
                <a:off x="4134283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4101E0C2-EB44-0B83-7434-2E13B56CA1E8}"/>
                  </a:ext>
                </a:extLst>
              </p:cNvPr>
              <p:cNvSpPr/>
              <p:nvPr userDrawn="1"/>
            </p:nvSpPr>
            <p:spPr>
              <a:xfrm flipV="1">
                <a:off x="5442094" y="2775094"/>
                <a:ext cx="1307811" cy="1307812"/>
              </a:xfrm>
              <a:prstGeom prst="arc">
                <a:avLst>
                  <a:gd name="adj1" fmla="val 10790197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5F27569-90D2-D3B0-E172-F3393CEA159C}"/>
                </a:ext>
              </a:extLst>
            </p:cNvPr>
            <p:cNvGrpSpPr/>
            <p:nvPr userDrawn="1"/>
          </p:nvGrpSpPr>
          <p:grpSpPr>
            <a:xfrm>
              <a:off x="6749905" y="3357980"/>
              <a:ext cx="2615622" cy="1307812"/>
              <a:chOff x="4134283" y="2775094"/>
              <a:chExt cx="2615622" cy="1307812"/>
            </a:xfrm>
          </p:grpSpPr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78D106D0-F083-A044-5D3E-99D03C0C04A3}"/>
                  </a:ext>
                </a:extLst>
              </p:cNvPr>
              <p:cNvSpPr/>
              <p:nvPr userDrawn="1"/>
            </p:nvSpPr>
            <p:spPr>
              <a:xfrm>
                <a:off x="4134283" y="2775094"/>
                <a:ext cx="1307811" cy="1307812"/>
              </a:xfrm>
              <a:prstGeom prst="arc">
                <a:avLst>
                  <a:gd name="adj1" fmla="val 10792152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0E88438E-4324-590F-143C-8F2AF64D60A4}"/>
                  </a:ext>
                </a:extLst>
              </p:cNvPr>
              <p:cNvSpPr/>
              <p:nvPr userDrawn="1"/>
            </p:nvSpPr>
            <p:spPr>
              <a:xfrm flipV="1">
                <a:off x="5442094" y="2775094"/>
                <a:ext cx="1307811" cy="1307812"/>
              </a:xfrm>
              <a:prstGeom prst="arc">
                <a:avLst>
                  <a:gd name="adj1" fmla="val 10790197"/>
                  <a:gd name="adj2" fmla="val 0"/>
                </a:avLst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DCF427D-CCD6-828C-2DB4-669BCE8B561D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7417186" y="3789749"/>
            <a:ext cx="1167822" cy="44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lnSpc>
                <a:spcPct val="100000"/>
              </a:lnSpc>
              <a:spcBef>
                <a:spcPts val="0"/>
              </a:spcBef>
              <a:defRPr lang="en-US" sz="1700" b="1" dirty="0">
                <a:solidFill>
                  <a:schemeClr val="accent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BE2AA73-FE32-2E96-C786-6F5F62D49AC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817508" y="3925457"/>
            <a:ext cx="2586036" cy="83220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F1E8BBE-0517-4DB5-4F7E-DA0E822124F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817508" y="3247854"/>
            <a:ext cx="2586036" cy="64328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5AEB787C-A2EA-C726-133A-259B1A3EC55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857695" y="5453522"/>
            <a:ext cx="3077786" cy="83220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E885A0A-11D5-2701-45CF-67730EF8032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57695" y="4775919"/>
            <a:ext cx="3077786" cy="64328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EE37933-C74B-39A0-1A65-1390CDD39AD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193908" y="2415646"/>
            <a:ext cx="3077786" cy="83220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D529DE7-717B-5B8A-375A-4A4217E2111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193908" y="1738043"/>
            <a:ext cx="3077786" cy="64328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88351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73C5E4-D933-2FBD-3307-9533856A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4"/>
            <a:ext cx="10490623" cy="9600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11596524-C63D-A1E8-4A0B-8CBD7E2FD6B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20267" y="3789749"/>
            <a:ext cx="1167822" cy="44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lnSpc>
                <a:spcPct val="100000"/>
              </a:lnSpc>
              <a:spcBef>
                <a:spcPts val="0"/>
              </a:spcBef>
              <a:defRPr lang="en-US" sz="1300" b="1" dirty="0">
                <a:solidFill>
                  <a:schemeClr val="accent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C50C57DB-A85B-86C2-041A-8F82ED06CDDB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4128078" y="3789749"/>
            <a:ext cx="1167822" cy="44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lnSpc>
                <a:spcPct val="100000"/>
              </a:lnSpc>
              <a:spcBef>
                <a:spcPts val="0"/>
              </a:spcBef>
              <a:defRPr lang="en-US" sz="1300" b="1" dirty="0">
                <a:solidFill>
                  <a:schemeClr val="accent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FB3932ED-7DFC-8F1A-71CD-7B2944DAE2D2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5435889" y="3789749"/>
            <a:ext cx="1167822" cy="44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lnSpc>
                <a:spcPct val="100000"/>
              </a:lnSpc>
              <a:spcBef>
                <a:spcPts val="0"/>
              </a:spcBef>
              <a:defRPr lang="en-US" sz="1300" b="1" dirty="0">
                <a:solidFill>
                  <a:schemeClr val="accent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DCF427D-CCD6-828C-2DB4-669BCE8B561D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6743700" y="3789749"/>
            <a:ext cx="1167822" cy="44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lnSpc>
                <a:spcPct val="100000"/>
              </a:lnSpc>
              <a:spcBef>
                <a:spcPts val="0"/>
              </a:spcBef>
              <a:defRPr lang="en-US" sz="1300" b="1" dirty="0">
                <a:solidFill>
                  <a:schemeClr val="accent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CAFB0B1-1EF4-B799-4BD1-0823AEB6E46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51511" y="3789749"/>
            <a:ext cx="1167822" cy="44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lnSpc>
                <a:spcPct val="100000"/>
              </a:lnSpc>
              <a:spcBef>
                <a:spcPts val="0"/>
              </a:spcBef>
              <a:defRPr lang="en-US" sz="1300" b="1" dirty="0">
                <a:solidFill>
                  <a:schemeClr val="accent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125C3D8-A158-9B36-F7C2-010D21D87B2A}"/>
              </a:ext>
            </a:extLst>
          </p:cNvPr>
          <p:cNvGrpSpPr/>
          <p:nvPr userDrawn="1"/>
        </p:nvGrpSpPr>
        <p:grpSpPr>
          <a:xfrm>
            <a:off x="2750272" y="3357980"/>
            <a:ext cx="6539055" cy="1307812"/>
            <a:chOff x="3480378" y="3357980"/>
            <a:chExt cx="6539055" cy="1307812"/>
          </a:xfrm>
        </p:grpSpPr>
        <p:sp>
          <p:nvSpPr>
            <p:cNvPr id="21" name="Arc 47">
              <a:extLst>
                <a:ext uri="{FF2B5EF4-FFF2-40B4-BE49-F238E27FC236}">
                  <a16:creationId xmlns:a16="http://schemas.microsoft.com/office/drawing/2014/main" id="{FF13ACB4-5EAC-6E24-4772-3CC881898752}"/>
                </a:ext>
              </a:extLst>
            </p:cNvPr>
            <p:cNvSpPr/>
            <p:nvPr userDrawn="1"/>
          </p:nvSpPr>
          <p:spPr>
            <a:xfrm>
              <a:off x="8711622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c 47">
              <a:extLst>
                <a:ext uri="{FF2B5EF4-FFF2-40B4-BE49-F238E27FC236}">
                  <a16:creationId xmlns:a16="http://schemas.microsoft.com/office/drawing/2014/main" id="{4DFCAD89-E639-B4AC-2D2E-780EBC33946B}"/>
                </a:ext>
              </a:extLst>
            </p:cNvPr>
            <p:cNvSpPr/>
            <p:nvPr userDrawn="1"/>
          </p:nvSpPr>
          <p:spPr>
            <a:xfrm>
              <a:off x="6096000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Arc 48">
              <a:extLst>
                <a:ext uri="{FF2B5EF4-FFF2-40B4-BE49-F238E27FC236}">
                  <a16:creationId xmlns:a16="http://schemas.microsoft.com/office/drawing/2014/main" id="{47B1ADBE-455A-963E-1C2E-7F6C24DAA7AB}"/>
                </a:ext>
              </a:extLst>
            </p:cNvPr>
            <p:cNvSpPr/>
            <p:nvPr userDrawn="1"/>
          </p:nvSpPr>
          <p:spPr>
            <a:xfrm flipV="1">
              <a:off x="7403811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2E0450EB-66B2-DC14-F393-BD8A7A0A9157}"/>
                </a:ext>
              </a:extLst>
            </p:cNvPr>
            <p:cNvSpPr/>
            <p:nvPr userDrawn="1"/>
          </p:nvSpPr>
          <p:spPr>
            <a:xfrm>
              <a:off x="3480378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DD0AB41B-2216-D3DF-637B-CBCFC365A0AA}"/>
                </a:ext>
              </a:extLst>
            </p:cNvPr>
            <p:cNvSpPr/>
            <p:nvPr userDrawn="1"/>
          </p:nvSpPr>
          <p:spPr>
            <a:xfrm flipV="1">
              <a:off x="4788189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0FEC80B5-0AC6-5468-8EEE-9CC67824A202}"/>
                </a:ext>
              </a:extLst>
            </p:cNvPr>
            <p:cNvSpPr/>
            <p:nvPr userDrawn="1"/>
          </p:nvSpPr>
          <p:spPr>
            <a:xfrm>
              <a:off x="3480378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4101E0C2-EB44-0B83-7434-2E13B56CA1E8}"/>
                </a:ext>
              </a:extLst>
            </p:cNvPr>
            <p:cNvSpPr/>
            <p:nvPr userDrawn="1"/>
          </p:nvSpPr>
          <p:spPr>
            <a:xfrm flipV="1">
              <a:off x="4788189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78D106D0-F083-A044-5D3E-99D03C0C04A3}"/>
                </a:ext>
              </a:extLst>
            </p:cNvPr>
            <p:cNvSpPr/>
            <p:nvPr userDrawn="1"/>
          </p:nvSpPr>
          <p:spPr>
            <a:xfrm>
              <a:off x="6096000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0E88438E-4324-590F-143C-8F2AF64D60A4}"/>
                </a:ext>
              </a:extLst>
            </p:cNvPr>
            <p:cNvSpPr/>
            <p:nvPr userDrawn="1"/>
          </p:nvSpPr>
          <p:spPr>
            <a:xfrm flipV="1">
              <a:off x="7403811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5933DD6D-7612-2211-9F85-2788C511AC3F}"/>
                </a:ext>
              </a:extLst>
            </p:cNvPr>
            <p:cNvSpPr/>
            <p:nvPr userDrawn="1"/>
          </p:nvSpPr>
          <p:spPr>
            <a:xfrm>
              <a:off x="8711622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C80C2D5-FBC0-7694-D92B-796EAC59D25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373515" y="2381497"/>
            <a:ext cx="2061326" cy="81635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D9FC636E-821A-9F7D-C08A-511A6BA285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3515" y="1703894"/>
            <a:ext cx="2061326" cy="64328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8A1D0B3-26E4-3001-57ED-EC984A5B03A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989137" y="2381497"/>
            <a:ext cx="2061326" cy="81635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5F0020E0-506A-75A6-1201-AD6F6EF5717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989137" y="1703894"/>
            <a:ext cx="2061326" cy="64328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7B02848F-53B4-F2FA-FC8A-E17300CE556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604759" y="2381497"/>
            <a:ext cx="2061326" cy="81635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0F51AAA0-5B8F-462D-472E-7118D99CAE4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604759" y="1703894"/>
            <a:ext cx="2061326" cy="64328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0650EE1F-926B-F03A-FD76-864F6578C2B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680459" y="5455255"/>
            <a:ext cx="2061326" cy="81635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45886628-E69F-EA44-6727-D3B44CEF1FA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680459" y="4777652"/>
            <a:ext cx="2061326" cy="64328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D2C2018F-11EE-504E-FB05-4A3F7F1B354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97818" y="5455255"/>
            <a:ext cx="2061326" cy="81635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28F9AE6F-F3CC-00A2-7E50-0B576D2D033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297818" y="4777652"/>
            <a:ext cx="2061326" cy="64328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232958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73C5E4-D933-2FBD-3307-9533856A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4"/>
            <a:ext cx="10490623" cy="9600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11596524-C63D-A1E8-4A0B-8CBD7E2FD6B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175887" y="3789749"/>
            <a:ext cx="1167822" cy="44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lnSpc>
                <a:spcPct val="100000"/>
              </a:lnSpc>
              <a:spcBef>
                <a:spcPts val="0"/>
              </a:spcBef>
              <a:defRPr lang="en-US" sz="1300" b="1" dirty="0">
                <a:solidFill>
                  <a:schemeClr val="accent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C50C57DB-A85B-86C2-041A-8F82ED06CDDB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3483698" y="3789749"/>
            <a:ext cx="1167822" cy="44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lnSpc>
                <a:spcPct val="100000"/>
              </a:lnSpc>
              <a:spcBef>
                <a:spcPts val="0"/>
              </a:spcBef>
              <a:defRPr lang="en-US" sz="1300" b="1" dirty="0">
                <a:solidFill>
                  <a:schemeClr val="accent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FB3932ED-7DFC-8F1A-71CD-7B2944DAE2D2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4791509" y="3789749"/>
            <a:ext cx="1167822" cy="44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lnSpc>
                <a:spcPct val="100000"/>
              </a:lnSpc>
              <a:spcBef>
                <a:spcPts val="0"/>
              </a:spcBef>
              <a:defRPr lang="en-US" sz="1300" b="1" dirty="0">
                <a:solidFill>
                  <a:schemeClr val="accent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DCF427D-CCD6-828C-2DB4-669BCE8B561D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6099320" y="3789749"/>
            <a:ext cx="1167822" cy="44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lnSpc>
                <a:spcPct val="100000"/>
              </a:lnSpc>
              <a:spcBef>
                <a:spcPts val="0"/>
              </a:spcBef>
              <a:defRPr lang="en-US" sz="1300" b="1" dirty="0">
                <a:solidFill>
                  <a:schemeClr val="accent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CAFB0B1-1EF4-B799-4BD1-0823AEB6E46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07131" y="3789749"/>
            <a:ext cx="1167822" cy="44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lnSpc>
                <a:spcPct val="100000"/>
              </a:lnSpc>
              <a:spcBef>
                <a:spcPts val="0"/>
              </a:spcBef>
              <a:defRPr lang="en-US" sz="1300" b="1" dirty="0">
                <a:solidFill>
                  <a:schemeClr val="accent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C80C2D5-FBC0-7694-D92B-796EAC59D258}"/>
              </a:ext>
            </a:extLst>
          </p:cNvPr>
          <p:cNvSpPr>
            <a:spLocks noGrp="1"/>
          </p:cNvSpPr>
          <p:nvPr userDrawn="1">
            <p:ph type="body" sz="quarter" idx="33"/>
          </p:nvPr>
        </p:nvSpPr>
        <p:spPr>
          <a:xfrm>
            <a:off x="1684830" y="2381497"/>
            <a:ext cx="2149936" cy="81635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D9FC636E-821A-9F7D-C08A-511A6BA2850B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684830" y="1703894"/>
            <a:ext cx="2149936" cy="64328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8A1D0B3-26E4-3001-57ED-EC984A5B03A0}"/>
              </a:ext>
            </a:extLst>
          </p:cNvPr>
          <p:cNvSpPr>
            <a:spLocks noGrp="1"/>
          </p:cNvSpPr>
          <p:nvPr userDrawn="1">
            <p:ph type="body" sz="quarter" idx="40"/>
          </p:nvPr>
        </p:nvSpPr>
        <p:spPr>
          <a:xfrm>
            <a:off x="4300452" y="2381497"/>
            <a:ext cx="2149936" cy="81635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5F0020E0-506A-75A6-1201-AD6F6EF5717E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4300452" y="1703894"/>
            <a:ext cx="2149936" cy="64328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7B02848F-53B4-F2FA-FC8A-E17300CE5569}"/>
              </a:ext>
            </a:extLst>
          </p:cNvPr>
          <p:cNvSpPr>
            <a:spLocks noGrp="1"/>
          </p:cNvSpPr>
          <p:nvPr userDrawn="1">
            <p:ph type="body" sz="quarter" idx="42"/>
          </p:nvPr>
        </p:nvSpPr>
        <p:spPr>
          <a:xfrm>
            <a:off x="6916074" y="2381497"/>
            <a:ext cx="2149936" cy="81635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0F51AAA0-5B8F-462D-472E-7118D99CAE4A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6916074" y="1703894"/>
            <a:ext cx="2149936" cy="64328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0650EE1F-926B-F03A-FD76-864F6578C2B4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2991774" y="5455255"/>
            <a:ext cx="2149936" cy="81635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45886628-E69F-EA44-6727-D3B44CEF1FAD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2991774" y="4777652"/>
            <a:ext cx="2149936" cy="64328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D2C2018F-11EE-504E-FB05-4A3F7F1B3543}"/>
              </a:ext>
            </a:extLst>
          </p:cNvPr>
          <p:cNvSpPr>
            <a:spLocks noGrp="1"/>
          </p:cNvSpPr>
          <p:nvPr userDrawn="1">
            <p:ph type="body" sz="quarter" idx="46"/>
          </p:nvPr>
        </p:nvSpPr>
        <p:spPr>
          <a:xfrm>
            <a:off x="5609133" y="5455255"/>
            <a:ext cx="2149936" cy="81635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28F9AE6F-F3CC-00A2-7E50-0B576D2D0331}"/>
              </a:ext>
            </a:extLst>
          </p:cNvPr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5609133" y="4777652"/>
            <a:ext cx="2149936" cy="64328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CE35E0-2B49-B13B-6324-7B39107ADB6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714942" y="3789749"/>
            <a:ext cx="1167822" cy="44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lnSpc>
                <a:spcPct val="100000"/>
              </a:lnSpc>
              <a:spcBef>
                <a:spcPts val="0"/>
              </a:spcBef>
              <a:defRPr lang="en-US" sz="1300" b="1" dirty="0">
                <a:solidFill>
                  <a:schemeClr val="accent1"/>
                </a:solidFill>
              </a:defRPr>
            </a:lvl1pPr>
          </a:lstStyle>
          <a:p>
            <a:pPr lvl="0" algn="ctr" defTabSz="914400"/>
            <a:r>
              <a:rPr lang="en-US" dirty="0"/>
              <a:t>Text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6BAD6B-7A61-1403-4E7B-249085C402F5}"/>
              </a:ext>
            </a:extLst>
          </p:cNvPr>
          <p:cNvGrpSpPr/>
          <p:nvPr userDrawn="1"/>
        </p:nvGrpSpPr>
        <p:grpSpPr>
          <a:xfrm>
            <a:off x="2105892" y="3357980"/>
            <a:ext cx="7846866" cy="1307812"/>
            <a:chOff x="2105892" y="3357980"/>
            <a:chExt cx="7846866" cy="1307812"/>
          </a:xfrm>
        </p:grpSpPr>
        <p:sp>
          <p:nvSpPr>
            <p:cNvPr id="8" name="Arc 48">
              <a:extLst>
                <a:ext uri="{FF2B5EF4-FFF2-40B4-BE49-F238E27FC236}">
                  <a16:creationId xmlns:a16="http://schemas.microsoft.com/office/drawing/2014/main" id="{0B88129D-D7BA-FDEC-E960-B17B187EB65A}"/>
                </a:ext>
              </a:extLst>
            </p:cNvPr>
            <p:cNvSpPr/>
            <p:nvPr userDrawn="1"/>
          </p:nvSpPr>
          <p:spPr>
            <a:xfrm flipV="1">
              <a:off x="8644947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Arc 47">
              <a:extLst>
                <a:ext uri="{FF2B5EF4-FFF2-40B4-BE49-F238E27FC236}">
                  <a16:creationId xmlns:a16="http://schemas.microsoft.com/office/drawing/2014/main" id="{FF13ACB4-5EAC-6E24-4772-3CC881898752}"/>
                </a:ext>
              </a:extLst>
            </p:cNvPr>
            <p:cNvSpPr/>
            <p:nvPr userDrawn="1"/>
          </p:nvSpPr>
          <p:spPr>
            <a:xfrm>
              <a:off x="7337136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c 47">
              <a:extLst>
                <a:ext uri="{FF2B5EF4-FFF2-40B4-BE49-F238E27FC236}">
                  <a16:creationId xmlns:a16="http://schemas.microsoft.com/office/drawing/2014/main" id="{4DFCAD89-E639-B4AC-2D2E-780EBC33946B}"/>
                </a:ext>
              </a:extLst>
            </p:cNvPr>
            <p:cNvSpPr/>
            <p:nvPr userDrawn="1"/>
          </p:nvSpPr>
          <p:spPr>
            <a:xfrm>
              <a:off x="4721514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Arc 48">
              <a:extLst>
                <a:ext uri="{FF2B5EF4-FFF2-40B4-BE49-F238E27FC236}">
                  <a16:creationId xmlns:a16="http://schemas.microsoft.com/office/drawing/2014/main" id="{47B1ADBE-455A-963E-1C2E-7F6C24DAA7AB}"/>
                </a:ext>
              </a:extLst>
            </p:cNvPr>
            <p:cNvSpPr/>
            <p:nvPr userDrawn="1"/>
          </p:nvSpPr>
          <p:spPr>
            <a:xfrm flipV="1">
              <a:off x="6029325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2E0450EB-66B2-DC14-F393-BD8A7A0A9157}"/>
                </a:ext>
              </a:extLst>
            </p:cNvPr>
            <p:cNvSpPr/>
            <p:nvPr userDrawn="1"/>
          </p:nvSpPr>
          <p:spPr>
            <a:xfrm>
              <a:off x="2105892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DD0AB41B-2216-D3DF-637B-CBCFC365A0AA}"/>
                </a:ext>
              </a:extLst>
            </p:cNvPr>
            <p:cNvSpPr/>
            <p:nvPr userDrawn="1"/>
          </p:nvSpPr>
          <p:spPr>
            <a:xfrm flipV="1">
              <a:off x="3413703" y="3357980"/>
              <a:ext cx="1307811" cy="1307812"/>
            </a:xfrm>
            <a:prstGeom prst="ellipse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0FEC80B5-0AC6-5468-8EEE-9CC67824A202}"/>
                </a:ext>
              </a:extLst>
            </p:cNvPr>
            <p:cNvSpPr/>
            <p:nvPr userDrawn="1"/>
          </p:nvSpPr>
          <p:spPr>
            <a:xfrm>
              <a:off x="2105892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4101E0C2-EB44-0B83-7434-2E13B56CA1E8}"/>
                </a:ext>
              </a:extLst>
            </p:cNvPr>
            <p:cNvSpPr/>
            <p:nvPr userDrawn="1"/>
          </p:nvSpPr>
          <p:spPr>
            <a:xfrm flipV="1">
              <a:off x="3413703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78D106D0-F083-A044-5D3E-99D03C0C04A3}"/>
                </a:ext>
              </a:extLst>
            </p:cNvPr>
            <p:cNvSpPr/>
            <p:nvPr userDrawn="1"/>
          </p:nvSpPr>
          <p:spPr>
            <a:xfrm>
              <a:off x="4721514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0E88438E-4324-590F-143C-8F2AF64D60A4}"/>
                </a:ext>
              </a:extLst>
            </p:cNvPr>
            <p:cNvSpPr/>
            <p:nvPr userDrawn="1"/>
          </p:nvSpPr>
          <p:spPr>
            <a:xfrm flipV="1">
              <a:off x="6029325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5933DD6D-7612-2211-9F85-2788C511AC3F}"/>
                </a:ext>
              </a:extLst>
            </p:cNvPr>
            <p:cNvSpPr/>
            <p:nvPr userDrawn="1"/>
          </p:nvSpPr>
          <p:spPr>
            <a:xfrm>
              <a:off x="7337136" y="3357980"/>
              <a:ext cx="1307811" cy="1307812"/>
            </a:xfrm>
            <a:prstGeom prst="arc">
              <a:avLst>
                <a:gd name="adj1" fmla="val 10792152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DD8DDBD1-C1C9-128B-3560-884EFB107189}"/>
                </a:ext>
              </a:extLst>
            </p:cNvPr>
            <p:cNvSpPr/>
            <p:nvPr userDrawn="1"/>
          </p:nvSpPr>
          <p:spPr>
            <a:xfrm flipV="1">
              <a:off x="8644947" y="3357980"/>
              <a:ext cx="1307811" cy="1307812"/>
            </a:xfrm>
            <a:prstGeom prst="arc">
              <a:avLst>
                <a:gd name="adj1" fmla="val 10790197"/>
                <a:gd name="adj2" fmla="val 0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98C3B9CF-3DEB-1DB6-592C-EB811F6ED21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224755" y="5455255"/>
            <a:ext cx="2149936" cy="81635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E18F4F4-1879-89F2-51E9-25976197213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24755" y="4777652"/>
            <a:ext cx="2149936" cy="64328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117215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73C5E4-D933-2FBD-3307-9533856A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4"/>
            <a:ext cx="10490623" cy="9600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</p:spTree>
    <p:extLst>
      <p:ext uri="{BB962C8B-B14F-4D97-AF65-F5344CB8AC3E}">
        <p14:creationId xmlns:p14="http://schemas.microsoft.com/office/powerpoint/2010/main" val="28352523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D2E36-BADF-8412-F354-96F2041DC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058900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63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BAD66-FCBB-4F30-A777-C0AC71AC3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4F9E-DDAF-4D46-9A6C-4BE498299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60E7E-B1B6-4979-BECC-2A714CF29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926A-808B-4714-95D2-B4751AB329F5}" type="datetime3">
              <a:rPr lang="en-US" smtClean="0"/>
              <a:t>11 October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8A38-FF49-4529-BC28-151E94A3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 KOU20373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7A5A3-34BE-4725-AF7A-903CEEE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003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EAAC-B829-4773-8853-CB0B63A81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84EA5-84C6-4A47-94C6-4FCB781A0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4549C-FCDA-4186-9E8E-8C7CD76B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4990-A004-40A9-B8CF-476220C2F10E}" type="datetime3">
              <a:rPr lang="en-US" smtClean="0"/>
              <a:t>11 October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39494-D291-46C8-8BD6-97A37B65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 KOU20373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9D336-0193-4E29-BCAA-4DC99426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463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D7E8D-35ED-421A-A1A0-7B1F48F4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F4611-E9DE-408E-8846-AE09AB902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C449D-BE33-412A-92F5-14E71FFC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A16F-3D5F-419D-9AF9-09DA27CC87E2}" type="datetime3">
              <a:rPr lang="en-US" smtClean="0"/>
              <a:t>11 October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852DA-12EC-42EF-B23F-A367F7CF9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 KOU20373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F17A6-3C03-4BB9-846A-6118ED4D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266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2CA3-21BA-449A-BB3E-C73BAD4B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D7CD1-0135-4C95-BB5C-6EC91470E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A66A8-BC98-4173-9C50-C25DEFB51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37E4B-3A91-4CC2-919B-4BA344E5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2AC9-1737-425A-A19B-45C307D9A0F7}" type="datetime3">
              <a:rPr lang="en-US" smtClean="0"/>
              <a:t>11 October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7DC5E-6326-406F-B911-251CA0F8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 KOU20373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B68E6-DD20-4960-AA0E-86BBAA76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3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049471-C428-2E5D-E04D-53197496D0C1}"/>
              </a:ext>
            </a:extLst>
          </p:cNvPr>
          <p:cNvSpPr/>
          <p:nvPr userDrawn="1"/>
        </p:nvSpPr>
        <p:spPr>
          <a:xfrm>
            <a:off x="1" y="4343423"/>
            <a:ext cx="11060906" cy="8686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829799" y="3246438"/>
            <a:ext cx="4114800" cy="36512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986CB4B-8D0F-4F5D-E6A8-37A1BE8D90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7065" y="4389136"/>
            <a:ext cx="5508936" cy="777218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711E10-61DA-0C4E-6449-6C1C595C3EE0}"/>
              </a:ext>
            </a:extLst>
          </p:cNvPr>
          <p:cNvCxnSpPr>
            <a:cxnSpLocks/>
          </p:cNvCxnSpPr>
          <p:nvPr userDrawn="1"/>
        </p:nvCxnSpPr>
        <p:spPr>
          <a:xfrm>
            <a:off x="587375" y="4188920"/>
            <a:ext cx="1440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6501A14-3AE7-B43F-7906-530D98D6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065" y="1249683"/>
            <a:ext cx="5508936" cy="2784735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3510C1-97DA-651B-B07A-057B868FC3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3206" y="584201"/>
            <a:ext cx="4457700" cy="5689599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557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CDDC4-3893-4753-80E0-7A74AC61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4B4A9-59E1-46CF-8818-B67A2ED84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11B12-12CE-45FE-B05F-B66BFD5A0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6EC78C-0180-4207-8F67-E68C3C363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5BAD76-015C-4F3D-8EE5-0D62BC45A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587AEE-161F-4784-BA41-3C1CB25A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60FA-6766-4E57-B9CE-371AC7F43237}" type="datetime3">
              <a:rPr lang="en-US" smtClean="0"/>
              <a:t>11 October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2FF4A2-B9CB-4C06-881E-87553F6E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 KOU20373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6EBC85-2872-4B4F-8765-91BE11FB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600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DFB9-7AB2-423C-A148-3C256DA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2AD17-669A-4F04-9D98-C114F2E7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7AF-6027-49D3-A629-DAA1851C98D0}" type="datetime3">
              <a:rPr lang="en-US" smtClean="0"/>
              <a:t>11 October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4C7B8-70FD-451E-934E-C30FFB9D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 KOU20373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ED17-0E47-43B7-B26C-50EB9E37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981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AEF8D4-4148-48AF-8949-672F856B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8BCD-F955-4996-A75A-5579DB090257}" type="datetime3">
              <a:rPr lang="en-US" smtClean="0"/>
              <a:t>11 October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98F2B3-0029-4D79-9135-058695FC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 KOU20373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94068-FADD-4D37-BA7A-9DB9075A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027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3B94-A694-47A8-A77A-A4FF11E6C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A892A-881E-482A-B97B-3E5258BB8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E3935-1CBA-48C0-829E-A153B7E61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2B600-82E7-43C4-9AF3-113CCD96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EDFE-4118-401C-BCCC-1E9416CE3377}" type="datetime3">
              <a:rPr lang="en-US" smtClean="0"/>
              <a:t>11 October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A6F57-C9F7-4715-A2E7-17A58D41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 KOU20373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0881D-1E85-4A6D-A522-3D89A9C7E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241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8E86-F787-4F38-A708-3F29551B9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D8638-FE02-48A2-ABE5-B6D248B9D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23994-FC23-4423-958C-B9B1B9CA7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FB426-4C98-4E7A-BC95-F9C8D365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1948-8E31-44B1-84DB-CF1D5EFE9BF7}" type="datetime3">
              <a:rPr lang="en-US" smtClean="0"/>
              <a:t>11 October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DD6CE-E7EE-44E4-BC85-0FDD190A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 KOU20373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4B6CC-BD3F-4A4C-981C-ABE614E8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263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E6FC-18FF-41CC-9D15-71BFFB8A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D551C-C729-423D-A973-345C3F946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3E106-637A-4A81-8BD5-70FF95E0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3AC8-4109-486B-B1DF-7929A6C3B6A2}" type="datetime3">
              <a:rPr lang="en-US" smtClean="0"/>
              <a:t>11 October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F4748-82AE-4B98-8BBD-CB68767D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 KOU20373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6F0C4-A15D-4D24-A1FC-ADE0DDA8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971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09F4A-78A0-41C7-B0AD-EAFDBAD810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B75E7-021B-40BE-88F9-9DBC2E1DD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668EE-9276-4877-8ACC-732385E7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957B-2C07-4905-9CBA-1AEBD9578907}" type="datetime3">
              <a:rPr lang="en-US" smtClean="0"/>
              <a:t>11 October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8CCCA-15AA-42F4-BA49-8FFA0F40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Security KOU20373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E53FC-9D05-4A1B-9A33-F04B93CD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606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F85E-044E-4749-9BDA-53520D8CD29D}" type="datetime3">
              <a:rPr lang="en-US" smtClean="0"/>
              <a:t>11 October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 (DSC5329)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525-58D3-4536-B499-CC93BCB0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9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03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902CC6-0866-F6F1-FFC1-330B30DD7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2565141-98A0-A85E-E6F5-11BE0B5249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6899" y="1714500"/>
            <a:ext cx="131763" cy="720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A48DDE3-2ACF-89DD-48C0-FA7D1862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584200"/>
            <a:ext cx="9565746" cy="772070"/>
          </a:xfrm>
        </p:spPr>
        <p:txBody>
          <a:bodyPr anchor="t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6DDC03C-6E31-C60F-C43F-90655F7B07E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79847" y="1714500"/>
            <a:ext cx="4927534" cy="720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ext Placeholder 6">
            <a:extLst>
              <a:ext uri="{FF2B5EF4-FFF2-40B4-BE49-F238E27FC236}">
                <a16:creationId xmlns:a16="http://schemas.microsoft.com/office/drawing/2014/main" id="{7D4C4BB7-423B-F3EC-C764-725FD2AD8EF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6899" y="2994208"/>
            <a:ext cx="131763" cy="720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77" name="Text Placeholder 6">
            <a:extLst>
              <a:ext uri="{FF2B5EF4-FFF2-40B4-BE49-F238E27FC236}">
                <a16:creationId xmlns:a16="http://schemas.microsoft.com/office/drawing/2014/main" id="{0C5F6356-76CD-745B-1EF3-E104BA537C2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79847" y="2994208"/>
            <a:ext cx="4927534" cy="720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A627F56A-4B81-24A1-DB24-AB42F6CBF4B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6899" y="4273916"/>
            <a:ext cx="131763" cy="720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80" name="Text Placeholder 6">
            <a:extLst>
              <a:ext uri="{FF2B5EF4-FFF2-40B4-BE49-F238E27FC236}">
                <a16:creationId xmlns:a16="http://schemas.microsoft.com/office/drawing/2014/main" id="{6D9A157E-C0E5-32DE-85E5-C401D3BB465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79847" y="4273916"/>
            <a:ext cx="4927534" cy="720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A49E6391-9979-556E-4E14-4A0CB60327C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6899" y="5553623"/>
            <a:ext cx="131763" cy="720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83" name="Text Placeholder 6">
            <a:extLst>
              <a:ext uri="{FF2B5EF4-FFF2-40B4-BE49-F238E27FC236}">
                <a16:creationId xmlns:a16="http://schemas.microsoft.com/office/drawing/2014/main" id="{DF1B43B5-0037-C0E8-75FC-51F5BD85023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79847" y="5553623"/>
            <a:ext cx="4927534" cy="720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4" name="Text Placeholder 6">
            <a:extLst>
              <a:ext uri="{FF2B5EF4-FFF2-40B4-BE49-F238E27FC236}">
                <a16:creationId xmlns:a16="http://schemas.microsoft.com/office/drawing/2014/main" id="{07C5E25D-D507-6F26-77EB-A84A452F659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096000" y="1714500"/>
            <a:ext cx="131763" cy="720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86" name="Text Placeholder 6">
            <a:extLst>
              <a:ext uri="{FF2B5EF4-FFF2-40B4-BE49-F238E27FC236}">
                <a16:creationId xmlns:a16="http://schemas.microsoft.com/office/drawing/2014/main" id="{37DFF38A-E16E-EF41-1EEB-EE005C273CE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78948" y="1714500"/>
            <a:ext cx="4927534" cy="720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7" name="Text Placeholder 6">
            <a:extLst>
              <a:ext uri="{FF2B5EF4-FFF2-40B4-BE49-F238E27FC236}">
                <a16:creationId xmlns:a16="http://schemas.microsoft.com/office/drawing/2014/main" id="{704D5CCA-654B-FBF8-A4FE-1AB047DD37C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96000" y="2994208"/>
            <a:ext cx="131763" cy="720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89" name="Text Placeholder 6">
            <a:extLst>
              <a:ext uri="{FF2B5EF4-FFF2-40B4-BE49-F238E27FC236}">
                <a16:creationId xmlns:a16="http://schemas.microsoft.com/office/drawing/2014/main" id="{ED3067F3-2477-5CAE-8152-4129FDF31A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278948" y="2994208"/>
            <a:ext cx="4927534" cy="720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0" name="Text Placeholder 6">
            <a:extLst>
              <a:ext uri="{FF2B5EF4-FFF2-40B4-BE49-F238E27FC236}">
                <a16:creationId xmlns:a16="http://schemas.microsoft.com/office/drawing/2014/main" id="{0082B52F-A460-147C-9108-5EC663AADB4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6000" y="4273916"/>
            <a:ext cx="131763" cy="720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87C199D6-81CD-43DB-CEE3-CCB3455C1CC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278948" y="4273916"/>
            <a:ext cx="4927534" cy="720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3" name="Text Placeholder 6">
            <a:extLst>
              <a:ext uri="{FF2B5EF4-FFF2-40B4-BE49-F238E27FC236}">
                <a16:creationId xmlns:a16="http://schemas.microsoft.com/office/drawing/2014/main" id="{2915C8E7-C36A-9AF6-C84E-2BB9A14ECC9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096000" y="5553623"/>
            <a:ext cx="131763" cy="720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95" name="Text Placeholder 6">
            <a:extLst>
              <a:ext uri="{FF2B5EF4-FFF2-40B4-BE49-F238E27FC236}">
                <a16:creationId xmlns:a16="http://schemas.microsoft.com/office/drawing/2014/main" id="{4C1568BA-B702-FA34-FD4E-94024B0006F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6278948" y="5553623"/>
            <a:ext cx="4927534" cy="720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45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03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902CC6-0866-F6F1-FFC1-330B30DD7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2565141-98A0-A85E-E6F5-11BE0B5249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7375" y="1804174"/>
            <a:ext cx="131763" cy="720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A48DDE3-2ACF-89DD-48C0-FA7D1862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584200"/>
            <a:ext cx="9565746" cy="772070"/>
          </a:xfrm>
        </p:spPr>
        <p:txBody>
          <a:bodyPr anchor="t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D9459F5-9966-6903-07F5-B915B1A189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0323" y="1742695"/>
            <a:ext cx="5239722" cy="84295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145221A-3458-50BE-EF31-4C5B0A84A3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7375" y="3033556"/>
            <a:ext cx="131763" cy="720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4F93548F-2F0B-66A1-2F83-2B1A878451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70323" y="2972077"/>
            <a:ext cx="5239722" cy="84295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8F08BFAA-CBF6-7771-2988-9423C668A1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7375" y="4262938"/>
            <a:ext cx="131763" cy="720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B5608016-B3F8-18F9-F158-341E837B4ED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0323" y="4201459"/>
            <a:ext cx="5239722" cy="84295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56A473BC-116D-75F6-019D-261EA1A997F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5492321"/>
            <a:ext cx="131763" cy="720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824BAA4B-FB3E-31A7-22D0-AB27F5C454D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0323" y="5430842"/>
            <a:ext cx="5239722" cy="84295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6B0E79F0-6E67-73C3-BCB1-DDA8C58329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05651" y="1755274"/>
            <a:ext cx="4338638" cy="5102726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157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397F2-212D-3A9C-585D-F7362936E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D"/>
              <a:t>PRINCIPLE OF CRYPTOGRAPHY</a:t>
            </a: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73C5E4-D933-2FBD-3307-9533856A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6" y="583764"/>
            <a:ext cx="10490623" cy="9600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endParaRPr lang="en-UZ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09C287B-D953-D5EA-2570-C20BB232C4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79875" y="1884287"/>
            <a:ext cx="131763" cy="720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7584A2A-A2A8-5F4E-16CE-BE6E4ED7862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262823" y="1884287"/>
            <a:ext cx="6826816" cy="720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A59D792-04B8-D3B5-2D10-966B9FE06C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17" y="1755274"/>
            <a:ext cx="3480858" cy="5102726"/>
          </a:xfrm>
        </p:spPr>
        <p:txBody>
          <a:bodyPr/>
          <a:lstStyle/>
          <a:p>
            <a:endParaRPr lang="en-ID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77C3C83-E08F-BD64-37D7-89F2E94139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79875" y="2801774"/>
            <a:ext cx="131763" cy="720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4AAE2CB-3730-EE07-C195-170994A78C5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262823" y="2801774"/>
            <a:ext cx="6826816" cy="720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699CA2A-484D-B63E-8E28-143532E534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79875" y="3719261"/>
            <a:ext cx="131763" cy="720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8C733BC-FFF5-699D-B982-710CF69D6A3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262823" y="3719261"/>
            <a:ext cx="6826816" cy="720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D4CC370-D36C-5BA9-697D-D5F76096A32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79875" y="4636748"/>
            <a:ext cx="131763" cy="720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CFDF9278-92C6-817C-ABA2-10D1176FC69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262823" y="4636748"/>
            <a:ext cx="6826816" cy="720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CDDF8296-96AA-4200-E3BB-AF127889012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79875" y="5554236"/>
            <a:ext cx="131763" cy="720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 defTabSz="914400"/>
            <a:r>
              <a:rPr lang="en-US" dirty="0"/>
              <a:t>.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76A47E99-3289-7188-E811-81A9BADE1A9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262823" y="5554236"/>
            <a:ext cx="6826816" cy="720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68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A7B8A4-ABCC-D9A5-163D-95AADEB96E20}"/>
              </a:ext>
            </a:extLst>
          </p:cNvPr>
          <p:cNvSpPr/>
          <p:nvPr userDrawn="1"/>
        </p:nvSpPr>
        <p:spPr>
          <a:xfrm>
            <a:off x="11582400" y="0"/>
            <a:ext cx="609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9017" y="583764"/>
            <a:ext cx="10369550" cy="96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017" y="1991065"/>
            <a:ext cx="10369550" cy="4283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053420" y="2182593"/>
            <a:ext cx="3667561" cy="46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ID"/>
              <a:t>PRINCIPLE OF CRYPTOGRAPHY</a:t>
            </a:r>
            <a:endParaRPr lang="en-ID" dirty="0"/>
          </a:p>
        </p:txBody>
      </p: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E8A7A7DB-D06A-9E04-647C-935D72423EA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3" name="Group 12" hidden="1">
              <a:extLst>
                <a:ext uri="{FF2B5EF4-FFF2-40B4-BE49-F238E27FC236}">
                  <a16:creationId xmlns:a16="http://schemas.microsoft.com/office/drawing/2014/main" id="{E8FFD08A-01F6-92AC-60C1-63A02381F986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5166360" cy="6858000"/>
            </a:xfrm>
            <a:noFill/>
          </p:grpSpPr>
          <p:sp>
            <p:nvSpPr>
              <p:cNvPr id="4" name="Rectangle 3" hidden="1">
                <a:extLst>
                  <a:ext uri="{FF2B5EF4-FFF2-40B4-BE49-F238E27FC236}">
                    <a16:creationId xmlns:a16="http://schemas.microsoft.com/office/drawing/2014/main" id="{5F55D3C7-0B49-9E34-8A27-779EE266DA3C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7" hidden="1">
                <a:extLst>
                  <a:ext uri="{FF2B5EF4-FFF2-40B4-BE49-F238E27FC236}">
                    <a16:creationId xmlns:a16="http://schemas.microsoft.com/office/drawing/2014/main" id="{BF486BE4-FC86-7A17-A4A6-656B465283F0}"/>
                  </a:ext>
                </a:extLst>
              </p:cNvPr>
              <p:cNvSpPr/>
              <p:nvPr userDrawn="1"/>
            </p:nvSpPr>
            <p:spPr>
              <a:xfrm>
                <a:off x="86106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 hidden="1">
                <a:extLst>
                  <a:ext uri="{FF2B5EF4-FFF2-40B4-BE49-F238E27FC236}">
                    <a16:creationId xmlns:a16="http://schemas.microsoft.com/office/drawing/2014/main" id="{7E4F38FF-D653-05CD-A6EA-59CB41CAF1CD}"/>
                  </a:ext>
                </a:extLst>
              </p:cNvPr>
              <p:cNvSpPr/>
              <p:nvPr userDrawn="1"/>
            </p:nvSpPr>
            <p:spPr>
              <a:xfrm>
                <a:off x="172212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 hidden="1">
                <a:extLst>
                  <a:ext uri="{FF2B5EF4-FFF2-40B4-BE49-F238E27FC236}">
                    <a16:creationId xmlns:a16="http://schemas.microsoft.com/office/drawing/2014/main" id="{9D4D2104-6519-B24C-0E03-5652129DD200}"/>
                  </a:ext>
                </a:extLst>
              </p:cNvPr>
              <p:cNvSpPr/>
              <p:nvPr userDrawn="1"/>
            </p:nvSpPr>
            <p:spPr>
              <a:xfrm>
                <a:off x="258318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 hidden="1">
                <a:extLst>
                  <a:ext uri="{FF2B5EF4-FFF2-40B4-BE49-F238E27FC236}">
                    <a16:creationId xmlns:a16="http://schemas.microsoft.com/office/drawing/2014/main" id="{8C9E0EEF-D486-3DC7-11E1-5C30690FF785}"/>
                  </a:ext>
                </a:extLst>
              </p:cNvPr>
              <p:cNvSpPr/>
              <p:nvPr userDrawn="1"/>
            </p:nvSpPr>
            <p:spPr>
              <a:xfrm>
                <a:off x="344424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 hidden="1">
                <a:extLst>
                  <a:ext uri="{FF2B5EF4-FFF2-40B4-BE49-F238E27FC236}">
                    <a16:creationId xmlns:a16="http://schemas.microsoft.com/office/drawing/2014/main" id="{725EB44B-C31D-7964-2966-5A8C1E79BEAD}"/>
                  </a:ext>
                </a:extLst>
              </p:cNvPr>
              <p:cNvSpPr/>
              <p:nvPr userDrawn="1"/>
            </p:nvSpPr>
            <p:spPr>
              <a:xfrm>
                <a:off x="4305300" y="0"/>
                <a:ext cx="861060" cy="6858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Frame 13" hidden="1">
              <a:extLst>
                <a:ext uri="{FF2B5EF4-FFF2-40B4-BE49-F238E27FC236}">
                  <a16:creationId xmlns:a16="http://schemas.microsoft.com/office/drawing/2014/main" id="{27D769FA-83D3-DE86-7B15-B224F27C25A4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861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1964F525-AC6D-6C87-37E3-71EC390023C9}"/>
              </a:ext>
            </a:extLst>
          </p:cNvPr>
          <p:cNvSpPr/>
          <p:nvPr userDrawn="1"/>
        </p:nvSpPr>
        <p:spPr>
          <a:xfrm>
            <a:off x="11089640" y="-1057275"/>
            <a:ext cx="36576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E88FD4-43FA-F80D-DA99-3B57A0B99735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201" y="6377199"/>
            <a:ext cx="25431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5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677" r:id="rId2"/>
    <p:sldLayoutId id="2147483724" r:id="rId3"/>
    <p:sldLayoutId id="2147483700" r:id="rId4"/>
    <p:sldLayoutId id="2147483722" r:id="rId5"/>
    <p:sldLayoutId id="2147483723" r:id="rId6"/>
    <p:sldLayoutId id="2147483702" r:id="rId7"/>
    <p:sldLayoutId id="2147483720" r:id="rId8"/>
    <p:sldLayoutId id="2147483707" r:id="rId9"/>
    <p:sldLayoutId id="2147483725" r:id="rId10"/>
    <p:sldLayoutId id="2147483726" r:id="rId11"/>
    <p:sldLayoutId id="2147483714" r:id="rId12"/>
    <p:sldLayoutId id="2147483715" r:id="rId13"/>
    <p:sldLayoutId id="2147483713" r:id="rId14"/>
    <p:sldLayoutId id="2147483727" r:id="rId15"/>
    <p:sldLayoutId id="2147483728" r:id="rId16"/>
    <p:sldLayoutId id="2147483735" r:id="rId17"/>
    <p:sldLayoutId id="2147483730" r:id="rId18"/>
    <p:sldLayoutId id="2147483732" r:id="rId19"/>
    <p:sldLayoutId id="2147483731" r:id="rId20"/>
    <p:sldLayoutId id="2147483729" r:id="rId21"/>
    <p:sldLayoutId id="2147483734" r:id="rId22"/>
    <p:sldLayoutId id="2147483733" r:id="rId23"/>
    <p:sldLayoutId id="2147483736" r:id="rId24"/>
    <p:sldLayoutId id="2147483701" r:id="rId25"/>
    <p:sldLayoutId id="2147483679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737" r:id="rId36"/>
    <p:sldLayoutId id="2147483710" r:id="rId37"/>
    <p:sldLayoutId id="2147483738" r:id="rId38"/>
    <p:sldLayoutId id="2147483693" r:id="rId39"/>
    <p:sldLayoutId id="2147483697" r:id="rId40"/>
    <p:sldLayoutId id="2147483698" r:id="rId41"/>
    <p:sldLayoutId id="2147483699" r:id="rId42"/>
    <p:sldLayoutId id="2147483711" r:id="rId43"/>
    <p:sldLayoutId id="2147483712" r:id="rId44"/>
    <p:sldLayoutId id="2147483694" r:id="rId45"/>
    <p:sldLayoutId id="2147483704" r:id="rId46"/>
    <p:sldLayoutId id="2147483705" r:id="rId47"/>
    <p:sldLayoutId id="2147483706" r:id="rId48"/>
    <p:sldLayoutId id="2147483716" r:id="rId49"/>
    <p:sldLayoutId id="2147483717" r:id="rId50"/>
    <p:sldLayoutId id="2147483718" r:id="rId51"/>
    <p:sldLayoutId id="2147483719" r:id="rId52"/>
    <p:sldLayoutId id="2147483703" r:id="rId53"/>
    <p:sldLayoutId id="2147483695" r:id="rId54"/>
    <p:sldLayoutId id="2147483739" r:id="rId55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46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23" indent="0" algn="l" defTabSz="914446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93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14446" indent="0" algn="l" defTabSz="914446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71669" indent="0" algn="l" defTabSz="914446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73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91" indent="0" algn="l" defTabSz="914446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73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0364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1277" userDrawn="1">
          <p15:clr>
            <a:srgbClr val="F26B43"/>
          </p15:clr>
        </p15:guide>
        <p15:guide id="6" pos="5110" userDrawn="1">
          <p15:clr>
            <a:srgbClr val="F26B43"/>
          </p15:clr>
        </p15:guide>
        <p15:guide id="7" pos="6403" userDrawn="1">
          <p15:clr>
            <a:srgbClr val="F26B43"/>
          </p15:clr>
        </p15:guide>
        <p15:guide id="8" pos="370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orient="horz" pos="368" userDrawn="1">
          <p15:clr>
            <a:srgbClr val="F26B43"/>
          </p15:clr>
        </p15:guide>
        <p15:guide id="11" orient="horz" pos="3952" userDrawn="1">
          <p15:clr>
            <a:srgbClr val="F26B43"/>
          </p15:clr>
        </p15:guide>
        <p15:guide id="12" pos="7219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C72F4D-D8CF-4BDA-B410-1A4199BCF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2DF6E-42CB-42EA-B4C3-DB80E0330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46A35-5C19-441C-8FA5-9CECE8F7C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2D11B-5686-4799-8193-4B1E16D75EE1}" type="datetime3">
              <a:rPr lang="en-US" smtClean="0"/>
              <a:t>11 October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CC7A9-C7A9-4765-BFBB-3B2E04AA7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Information Security KOU20373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FDB0F-127C-477F-AD1F-FA80B5F21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9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D9A27-FFFA-41DB-85F3-C1392D2965CF}" type="datetime3">
              <a:rPr lang="en-US" smtClean="0"/>
              <a:t>11 October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Data Security (DSC5329)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B525-58D3-4536-B499-CC93BCB0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aman.mirza@tiu.edu.iq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uspeakgreek.com/tag/krypto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828951-1982-1219-84FA-66B3CB253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29799" y="3246438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ID"/>
              <a:t>PRINCIPLE OF CRYPTOGRAPHY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F9D49-E002-4B13-E32D-1E52FFA4EA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7065" y="4389136"/>
            <a:ext cx="5508936" cy="777218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NAME: Assistant Prof. Dr. Saman Mirza </a:t>
            </a:r>
            <a:r>
              <a:rPr lang="en-US" dirty="0" err="1"/>
              <a:t>Abdualalh</a:t>
            </a:r>
            <a:r>
              <a:rPr lang="en-US" dirty="0"/>
              <a:t>
</a:t>
            </a:r>
            <a:r>
              <a:rPr lang="en-US" i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saman.mirza@tiu.edu.iq</a:t>
            </a:r>
            <a:r>
              <a:rPr lang="en-US" i="1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6BBBD-0F3C-53BD-A2D6-BE013B09C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065" y="1249683"/>
            <a:ext cx="5508936" cy="2784735"/>
          </a:xfrm>
        </p:spPr>
        <p:txBody>
          <a:bodyPr anchor="b">
            <a:normAutofit/>
          </a:bodyPr>
          <a:lstStyle/>
          <a:p>
            <a:r>
              <a:rPr lang="en-US"/>
              <a:t>PRINCIPLE OF CRYPTOGRAPHY</a:t>
            </a:r>
          </a:p>
        </p:txBody>
      </p:sp>
      <p:pic>
        <p:nvPicPr>
          <p:cNvPr id="6" name="Picture Placeholder 5" descr="A digital image of a padlock&#10;&#10;AI-generated content may be incorrect.">
            <a:extLst>
              <a:ext uri="{FF2B5EF4-FFF2-40B4-BE49-F238E27FC236}">
                <a16:creationId xmlns:a16="http://schemas.microsoft.com/office/drawing/2014/main" id="{CC2784B6-1306-7BA5-7A92-EDD14FF0C1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466" r="11186"/>
          <a:stretch>
            <a:fillRect/>
          </a:stretch>
        </p:blipFill>
        <p:spPr>
          <a:xfrm>
            <a:off x="6603206" y="584201"/>
            <a:ext cx="4457700" cy="5689599"/>
          </a:xfr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A8103A-4A99-EAB0-B462-CD729F839CFB}"/>
              </a:ext>
            </a:extLst>
          </p:cNvPr>
          <p:cNvSpPr txBox="1"/>
          <p:nvPr/>
        </p:nvSpPr>
        <p:spPr>
          <a:xfrm>
            <a:off x="8753864" y="60737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s://uspeakgreek.com/tag/krypto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89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F302BB-6079-4B0D-A4A6-34C786705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Introduction (Symmetric Ciphering Model)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74B1A-376D-4125-BCDC-04E828198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342900" indent="-342900">
              <a:buFont typeface="+mj-lt"/>
              <a:buAutoNum type="arabicPeriod" startAt="4"/>
            </a:pP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Ciphertext</a:t>
            </a:r>
            <a:r>
              <a:rPr lang="en-US" sz="2000" b="1" dirty="0"/>
              <a:t>: </a:t>
            </a:r>
            <a:r>
              <a:rPr lang="en-US" sz="2000" dirty="0"/>
              <a:t>This is the scrambled message produced as output. </a:t>
            </a:r>
          </a:p>
          <a:p>
            <a:pPr lvl="1"/>
            <a:r>
              <a:rPr lang="en-US" sz="2000" dirty="0"/>
              <a:t>It depends on the plaintext and the secret key. </a:t>
            </a:r>
          </a:p>
          <a:p>
            <a:pPr lvl="1"/>
            <a:r>
              <a:rPr lang="en-US" sz="2000" dirty="0"/>
              <a:t>For a given message, two different keys will produce two different ciphertexts. </a:t>
            </a:r>
          </a:p>
          <a:p>
            <a:pPr lvl="1"/>
            <a:r>
              <a:rPr lang="en-US" sz="2000" dirty="0"/>
              <a:t>The ciphertext is an apparently random stream of data and, as it stands, is unintelligible.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screenshot, clock&#10;&#10;Description automatically generated">
            <a:extLst>
              <a:ext uri="{FF2B5EF4-FFF2-40B4-BE49-F238E27FC236}">
                <a16:creationId xmlns:a16="http://schemas.microsoft.com/office/drawing/2014/main" id="{DB2AEC96-54CC-4C86-B56C-0B198D06F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423" y="1049732"/>
            <a:ext cx="4397433" cy="158307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BF19F0-F1E3-4976-A712-0C32F08D7A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36"/>
          <a:stretch/>
        </p:blipFill>
        <p:spPr>
          <a:xfrm>
            <a:off x="7083423" y="3992695"/>
            <a:ext cx="4395569" cy="194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26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F302BB-6079-4B0D-A4A6-34C786705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Introduction (Symmetric Ciphering Model)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74B1A-376D-4125-BCDC-04E828198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50021"/>
            <a:ext cx="6848715" cy="24848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 startAt="5"/>
            </a:pP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Decryption algorithm</a:t>
            </a:r>
            <a:r>
              <a:rPr lang="en-US" sz="2000" b="1" dirty="0"/>
              <a:t>: </a:t>
            </a:r>
            <a:r>
              <a:rPr lang="en-US" sz="2000" dirty="0"/>
              <a:t>This is essentially the encryption algorithm run in reverse. </a:t>
            </a:r>
          </a:p>
          <a:p>
            <a:pPr marL="342900" indent="-342900">
              <a:buFont typeface="+mj-lt"/>
              <a:buAutoNum type="arabicPeriod" startAt="5"/>
            </a:pPr>
            <a:endParaRPr lang="en-US" sz="2000" dirty="0"/>
          </a:p>
          <a:p>
            <a:pPr lvl="1"/>
            <a:r>
              <a:rPr lang="en-US" sz="2000" dirty="0"/>
              <a:t>It takes the ciphertext and the secret key and produces the original plaintext.</a:t>
            </a:r>
          </a:p>
        </p:txBody>
      </p:sp>
      <p:pic>
        <p:nvPicPr>
          <p:cNvPr id="7" name="Picture 6" descr="A picture containing screenshot, clock&#10;&#10;Description automatically generated">
            <a:extLst>
              <a:ext uri="{FF2B5EF4-FFF2-40B4-BE49-F238E27FC236}">
                <a16:creationId xmlns:a16="http://schemas.microsoft.com/office/drawing/2014/main" id="{DB2AEC96-54CC-4C86-B56C-0B198D06F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7" y="3429000"/>
            <a:ext cx="6894236" cy="24819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377F7B-290F-455A-B38D-F96BC9D95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36"/>
          <a:stretch/>
        </p:blipFill>
        <p:spPr>
          <a:xfrm>
            <a:off x="4319752" y="3124966"/>
            <a:ext cx="7228781" cy="326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92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D43E4-4AEF-4565-A56D-AA999C9D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58000" cy="1325563"/>
          </a:xfrm>
        </p:spPr>
        <p:txBody>
          <a:bodyPr>
            <a:normAutofit fontScale="90000"/>
          </a:bodyPr>
          <a:lstStyle/>
          <a:p>
            <a:r>
              <a:rPr lang="en-US" sz="4600" dirty="0"/>
              <a:t>Introduction</a:t>
            </a:r>
            <a:br>
              <a:rPr lang="en-US" sz="4600" dirty="0"/>
            </a:br>
            <a:r>
              <a:rPr lang="en-US" sz="4600" dirty="0"/>
              <a:t>(Securing Symmetric Systems)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4772D-4F4A-4538-B260-88B3D2879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Two requirements are necessary for making Symmetric Systems securable.</a:t>
            </a:r>
          </a:p>
          <a:p>
            <a:endParaRPr lang="en-US" sz="2200" dirty="0"/>
          </a:p>
          <a:p>
            <a:pPr marL="514350" indent="-514350">
              <a:buAutoNum type="arabicPeriod"/>
            </a:pPr>
            <a:r>
              <a:rPr lang="en-US" sz="2200" dirty="0"/>
              <a:t>We need a strong encryption algorithm. </a:t>
            </a:r>
          </a:p>
          <a:p>
            <a:pPr lvl="1"/>
            <a:r>
              <a:rPr lang="en-US" sz="2200" dirty="0"/>
              <a:t>The opponent couldn’t discover the key if he/she knows the algorithm and plaintext with many ciphertexts. </a:t>
            </a:r>
          </a:p>
          <a:p>
            <a:pPr lvl="1"/>
            <a:endParaRPr lang="en-US" sz="2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200" dirty="0"/>
              <a:t>Sender and receiver must have obtained copies of the secret key in a secure fashion and must keep the key secure. </a:t>
            </a:r>
          </a:p>
          <a:p>
            <a:pPr lvl="1"/>
            <a:r>
              <a:rPr lang="en-US" sz="2200" dirty="0"/>
              <a:t>If someone can discover the key and knows the algorithm, all communication using this key is readable.</a:t>
            </a:r>
          </a:p>
        </p:txBody>
      </p:sp>
    </p:spTree>
    <p:extLst>
      <p:ext uri="{BB962C8B-B14F-4D97-AF65-F5344CB8AC3E}">
        <p14:creationId xmlns:p14="http://schemas.microsoft.com/office/powerpoint/2010/main" val="3100432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6BAAE-DB1D-44BD-9C7F-BE89758EE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/>
              <a:t>Introduction</a:t>
            </a:r>
            <a:br>
              <a:rPr lang="en-US"/>
            </a:br>
            <a:r>
              <a:rPr lang="en-US" i="1"/>
              <a:t>Mathematical Notion of Symmetric Systems</a:t>
            </a:r>
            <a:r>
              <a:rPr lang="en-US"/>
              <a:t>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A2C8F37-7B60-463A-8A00-4630149475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3660" y="2203078"/>
                <a:ext cx="4932225" cy="4267991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1800" dirty="0"/>
                  <a:t>The source message is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, …</m:t>
                        </m:r>
                        <m:sSub>
                          <m:sSub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. This means that the original message has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 letters.</a:t>
                </a:r>
              </a:p>
              <a:p>
                <a:r>
                  <a:rPr lang="en-US" sz="1800" dirty="0"/>
                  <a:t>The Encryption algorithm could be assumed as function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r>
                  <a:rPr lang="en-US" sz="1800" dirty="0"/>
                  <a:t>The key source will generate a key </a:t>
                </a:r>
                <a:r>
                  <a:rPr lang="en-US" sz="1800" dirty="0">
                    <a:highlight>
                      <a:srgbClr val="FFFF00"/>
                    </a:highlight>
                  </a:rPr>
                  <a:t>with size </a:t>
                </a:r>
                <a14:m>
                  <m:oMath xmlns:m="http://schemas.openxmlformats.org/officeDocument/2006/math"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highlight>
                      <a:srgbClr val="FFFF00"/>
                    </a:highlight>
                  </a:rPr>
                  <a:t> </a:t>
                </a:r>
                <a:r>
                  <a:rPr lang="en-US" sz="1800" dirty="0"/>
                  <a:t>is</a:t>
                </a:r>
                <a:br>
                  <a:rPr lang="en-US" sz="1800" dirty="0"/>
                </a:b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…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.</a:t>
                </a:r>
              </a:p>
              <a:p>
                <a:r>
                  <a:rPr lang="en-US" sz="1800" dirty="0"/>
                  <a:t>The ciphertext is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…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(each letter of Y) using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. And deciphering is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US" sz="1800" b="0" dirty="0"/>
              </a:p>
              <a:p>
                <a:r>
                  <a:rPr lang="en-US" sz="1800" dirty="0"/>
                  <a:t>If an opponent interesting to read the present message X, focus will be on generating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/>
                  <a:t>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sz="1800" dirty="0"/>
              </a:p>
              <a:p>
                <a:r>
                  <a:rPr lang="en-US" sz="1800" dirty="0"/>
                  <a:t>If an opponent wants to know future messages too, focus will be on knowing the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/>
                  <a:t>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A2C8F37-7B60-463A-8A00-4630149475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3660" y="2203078"/>
                <a:ext cx="4932225" cy="4267991"/>
              </a:xfrm>
              <a:blipFill>
                <a:blip r:embed="rId2"/>
                <a:stretch>
                  <a:fillRect l="-742" r="-4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D0C23B1-DE8D-BA44-6B4F-5154ED274F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96" t="8193" r="6236" b="6179"/>
          <a:stretch/>
        </p:blipFill>
        <p:spPr>
          <a:xfrm>
            <a:off x="5816379" y="2375451"/>
            <a:ext cx="5538209" cy="3786809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786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DF1AB-533C-4B88-A3CF-1FC2F6354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Characteristics of Cryptographic Systems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7F527-84A3-4D1B-958D-B0FB0E8D5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482567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US" sz="1800" dirty="0"/>
              <a:t>Cryptographic systems are characterized along three independent dimensions: (How to differentiate an encryption algorithm from the others?).</a:t>
            </a:r>
          </a:p>
          <a:p>
            <a:endParaRPr lang="en-US" sz="1800" dirty="0"/>
          </a:p>
          <a:p>
            <a:pPr marL="457200" lvl="1" indent="0">
              <a:buNone/>
            </a:pPr>
            <a:r>
              <a:rPr lang="en-US" sz="1800" b="1" dirty="0"/>
              <a:t>1. The type of operations used for transforming plaintext to ciphertext.</a:t>
            </a:r>
          </a:p>
          <a:p>
            <a:pPr lvl="2"/>
            <a:endParaRPr lang="en-US" sz="1800" b="1" dirty="0"/>
          </a:p>
          <a:p>
            <a:pPr lvl="2"/>
            <a:r>
              <a:rPr lang="en-US" sz="1800" b="1" dirty="0"/>
              <a:t> </a:t>
            </a:r>
            <a:r>
              <a:rPr lang="en-US" sz="1800" dirty="0"/>
              <a:t>All encryption algorithms are based on two general principles: </a:t>
            </a:r>
            <a:r>
              <a:rPr lang="en-US" sz="1800" dirty="0">
                <a:highlight>
                  <a:srgbClr val="FFFF00"/>
                </a:highlight>
              </a:rPr>
              <a:t>substitution</a:t>
            </a:r>
            <a:r>
              <a:rPr lang="en-US" sz="1800" dirty="0"/>
              <a:t> or </a:t>
            </a:r>
            <a:r>
              <a:rPr lang="en-US" sz="1800" dirty="0">
                <a:highlight>
                  <a:srgbClr val="FFFF00"/>
                </a:highlight>
              </a:rPr>
              <a:t>transposition</a:t>
            </a:r>
            <a:r>
              <a:rPr lang="en-US" sz="1800" dirty="0"/>
              <a:t>.</a:t>
            </a:r>
          </a:p>
          <a:p>
            <a:pPr lvl="3"/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Substitution</a:t>
            </a:r>
            <a:r>
              <a:rPr lang="en-US" dirty="0"/>
              <a:t>; each element in the plaintext (bit, letter, group of bits or letters) is mapped into another element.</a:t>
            </a:r>
          </a:p>
          <a:p>
            <a:pPr lvl="3"/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Transposition</a:t>
            </a:r>
            <a:r>
              <a:rPr lang="en-US" dirty="0"/>
              <a:t>, elements in the plaintext are rearranged. 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The fundamental requirement is that </a:t>
            </a:r>
            <a:r>
              <a:rPr lang="en-US" sz="1800" dirty="0">
                <a:highlight>
                  <a:srgbClr val="FFFF00"/>
                </a:highlight>
              </a:rPr>
              <a:t>no information be lost </a:t>
            </a:r>
            <a:r>
              <a:rPr lang="en-US" sz="1800" dirty="0"/>
              <a:t>(i.e., that all operations are </a:t>
            </a:r>
            <a:r>
              <a:rPr lang="en-US" sz="1800" b="1" dirty="0">
                <a:solidFill>
                  <a:srgbClr val="FF0000"/>
                </a:solidFill>
              </a:rPr>
              <a:t>reversible</a:t>
            </a:r>
            <a:r>
              <a:rPr lang="en-US" sz="1800" dirty="0"/>
              <a:t>). </a:t>
            </a:r>
          </a:p>
          <a:p>
            <a:pPr marL="914400" lvl="2" indent="0">
              <a:buNone/>
            </a:pPr>
            <a:endParaRPr lang="en-US" sz="1800" dirty="0"/>
          </a:p>
          <a:p>
            <a:pPr lvl="2"/>
            <a:r>
              <a:rPr lang="en-US" sz="1800" dirty="0"/>
              <a:t>Most algorithms, referred to as </a:t>
            </a:r>
            <a:r>
              <a:rPr lang="en-US" sz="1800" i="1" dirty="0"/>
              <a:t>product systems</a:t>
            </a:r>
            <a:r>
              <a:rPr lang="en-US" sz="1800" dirty="0">
                <a:highlight>
                  <a:srgbClr val="FFFF00"/>
                </a:highlight>
              </a:rPr>
              <a:t>, involve multiple stages </a:t>
            </a:r>
            <a:r>
              <a:rPr lang="en-US" sz="1800" dirty="0"/>
              <a:t>of substitutions and transpositions.</a:t>
            </a:r>
          </a:p>
        </p:txBody>
      </p:sp>
    </p:spTree>
    <p:extLst>
      <p:ext uri="{BB962C8B-B14F-4D97-AF65-F5344CB8AC3E}">
        <p14:creationId xmlns:p14="http://schemas.microsoft.com/office/powerpoint/2010/main" val="3507126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DF1AB-533C-4B88-A3CF-1FC2F6354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Characteristics of Cryptographic Systems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7F527-84A3-4D1B-958D-B0FB0E8D5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2. The </a:t>
            </a:r>
            <a:r>
              <a:rPr lang="en-US" sz="1800" b="1" dirty="0">
                <a:highlight>
                  <a:srgbClr val="FFFF00"/>
                </a:highlight>
              </a:rPr>
              <a:t>number of keys </a:t>
            </a:r>
            <a:r>
              <a:rPr lang="en-US" sz="1800" b="1" dirty="0"/>
              <a:t>used. (</a:t>
            </a:r>
            <a:r>
              <a:rPr lang="en-US" sz="1800" b="1" dirty="0">
                <a:highlight>
                  <a:srgbClr val="FFFF00"/>
                </a:highlight>
              </a:rPr>
              <a:t>Not the size of Key</a:t>
            </a:r>
            <a:r>
              <a:rPr lang="en-US" sz="1800" b="1" dirty="0"/>
              <a:t>)</a:t>
            </a:r>
          </a:p>
          <a:p>
            <a:pPr lvl="1"/>
            <a:r>
              <a:rPr lang="en-US" sz="1800" dirty="0"/>
              <a:t>If both sender and receiver use the same key, the system is referred to as symmetric, single-key, secret-key, or conventional encryption.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If the sender and receiver use different keys, the system is referred to as asymmetric, two-key, or public-key encryption.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3. The way in which the plaintext is processed.</a:t>
            </a:r>
          </a:p>
          <a:p>
            <a:pPr lvl="1"/>
            <a:r>
              <a:rPr lang="en-US" sz="1800" b="1" dirty="0"/>
              <a:t> </a:t>
            </a:r>
            <a:r>
              <a:rPr lang="en-US" sz="1800" dirty="0"/>
              <a:t>A </a:t>
            </a:r>
            <a:r>
              <a:rPr lang="en-US" sz="1800" dirty="0">
                <a:highlight>
                  <a:srgbClr val="FFFF00"/>
                </a:highlight>
              </a:rPr>
              <a:t>block cipher processes </a:t>
            </a:r>
            <a:r>
              <a:rPr lang="en-US" sz="1800" dirty="0"/>
              <a:t>the input one block of elements at a time, producing an output block for each input block.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A </a:t>
            </a:r>
            <a:r>
              <a:rPr lang="en-US" sz="1800" dirty="0">
                <a:highlight>
                  <a:srgbClr val="FFFF00"/>
                </a:highlight>
              </a:rPr>
              <a:t>stream cipher processes </a:t>
            </a:r>
            <a:r>
              <a:rPr lang="en-US" sz="1800" dirty="0"/>
              <a:t>the input elements continuously, producing output one element at a time, as it goes along.</a:t>
            </a:r>
          </a:p>
        </p:txBody>
      </p:sp>
    </p:spTree>
    <p:extLst>
      <p:ext uri="{BB962C8B-B14F-4D97-AF65-F5344CB8AC3E}">
        <p14:creationId xmlns:p14="http://schemas.microsoft.com/office/powerpoint/2010/main" val="2433359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41EB7B-A9B8-4F44-92C0-F9FB8088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/>
              <a:t>Attack Type on Conventional Encryption</a:t>
            </a:r>
          </a:p>
        </p:txBody>
      </p:sp>
      <p:sp>
        <p:nvSpPr>
          <p:cNvPr id="5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DA035-50D5-4386-95AB-3198976B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b="1" dirty="0"/>
              <a:t>Cryptanalysis</a:t>
            </a:r>
            <a:r>
              <a:rPr lang="en-US" sz="2200" dirty="0"/>
              <a:t>: Such attacks rely on </a:t>
            </a:r>
          </a:p>
          <a:p>
            <a:pPr lvl="1"/>
            <a:r>
              <a:rPr lang="en-US" sz="2200" dirty="0"/>
              <a:t>The nature of the algorithm.</a:t>
            </a:r>
          </a:p>
          <a:p>
            <a:pPr lvl="1"/>
            <a:r>
              <a:rPr lang="en-US" sz="2200" dirty="0"/>
              <a:t>Knowledge of the general characteristics of the plaintext.</a:t>
            </a:r>
          </a:p>
          <a:p>
            <a:pPr lvl="1"/>
            <a:r>
              <a:rPr lang="en-US" sz="2200" dirty="0"/>
              <a:t>Some sample plaintext–ciphertext pairs. </a:t>
            </a:r>
          </a:p>
          <a:p>
            <a:pPr lvl="2"/>
            <a:r>
              <a:rPr lang="en-US" sz="1800" dirty="0"/>
              <a:t>This type of attack exploits the characteristics of the algorithm to attempt to deduce a specific plaintext or to deduce the key being used.</a:t>
            </a:r>
          </a:p>
          <a:p>
            <a:endParaRPr lang="en-US" sz="2200" dirty="0"/>
          </a:p>
          <a:p>
            <a:r>
              <a:rPr lang="en-US" sz="2200" b="1" dirty="0"/>
              <a:t>Brute-force attack: </a:t>
            </a:r>
            <a:r>
              <a:rPr lang="en-US" sz="2200" dirty="0"/>
              <a:t>The attacker </a:t>
            </a:r>
            <a:r>
              <a:rPr lang="en-US" sz="2200" dirty="0">
                <a:highlight>
                  <a:srgbClr val="FFFF00"/>
                </a:highlight>
              </a:rPr>
              <a:t>tries every possible key on a piece of ciphertext </a:t>
            </a:r>
            <a:r>
              <a:rPr lang="en-US" sz="2200" dirty="0"/>
              <a:t>until an intelligible translation into plaintext is obtained. On average, half of all possible keys must be tried to achieve success.</a:t>
            </a:r>
          </a:p>
        </p:txBody>
      </p:sp>
    </p:spTree>
    <p:extLst>
      <p:ext uri="{BB962C8B-B14F-4D97-AF65-F5344CB8AC3E}">
        <p14:creationId xmlns:p14="http://schemas.microsoft.com/office/powerpoint/2010/main" val="1029784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B5EC9-3388-48E3-9181-06C4BC8E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rgbClr val="FFFFFF"/>
                </a:solidFill>
              </a:rPr>
              <a:t>Transforming Process</a:t>
            </a:r>
            <a:br>
              <a:rPr lang="en-US" sz="4200">
                <a:solidFill>
                  <a:srgbClr val="FFFFFF"/>
                </a:solidFill>
              </a:rPr>
            </a:br>
            <a:r>
              <a:rPr lang="en-US" sz="4200" i="1">
                <a:solidFill>
                  <a:srgbClr val="FFFFFF"/>
                </a:solidFill>
              </a:rPr>
              <a:t>Classical Ciphers</a:t>
            </a:r>
            <a:endParaRPr lang="en-US" sz="4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62F04-2F9A-43BA-8C82-F180A0BE4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In the classical ciphering, there are two types of transforming Process:</a:t>
            </a:r>
          </a:p>
          <a:p>
            <a:endParaRPr lang="en-US" sz="2200" dirty="0"/>
          </a:p>
          <a:p>
            <a:pPr lvl="1"/>
            <a:r>
              <a:rPr lang="en-US" sz="2200" dirty="0">
                <a:highlight>
                  <a:srgbClr val="FFFF00"/>
                </a:highlight>
              </a:rPr>
              <a:t>Substitution</a:t>
            </a:r>
            <a:r>
              <a:rPr lang="en-US" sz="2200" dirty="0"/>
              <a:t>: Letters replaced with other letters or symbols. If the message is a stream of bits, a pattern of bits will be replaced with other pattern of bits. 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>
                <a:highlight>
                  <a:srgbClr val="FFFF00"/>
                </a:highlight>
              </a:rPr>
              <a:t>Transposition</a:t>
            </a:r>
            <a:r>
              <a:rPr lang="en-US" sz="2200" dirty="0"/>
              <a:t>. Position or index of the  plaintext letters will be changed. </a:t>
            </a:r>
          </a:p>
        </p:txBody>
      </p:sp>
    </p:spTree>
    <p:extLst>
      <p:ext uri="{BB962C8B-B14F-4D97-AF65-F5344CB8AC3E}">
        <p14:creationId xmlns:p14="http://schemas.microsoft.com/office/powerpoint/2010/main" val="2322745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B5EC9-3388-48E3-9181-06C4BC8E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2700">
                <a:solidFill>
                  <a:srgbClr val="FFFFFF"/>
                </a:solidFill>
              </a:rPr>
              <a:t>Transforming Process</a:t>
            </a:r>
            <a:br>
              <a:rPr lang="en-US" sz="2700">
                <a:solidFill>
                  <a:srgbClr val="FFFFFF"/>
                </a:solidFill>
              </a:rPr>
            </a:br>
            <a:r>
              <a:rPr lang="en-US" sz="2700" i="1">
                <a:solidFill>
                  <a:srgbClr val="FFFFFF"/>
                </a:solidFill>
              </a:rPr>
              <a:t>Classical Ciphers-Substitution </a:t>
            </a:r>
            <a:endParaRPr lang="en-US" sz="2700">
              <a:solidFill>
                <a:srgbClr val="FFFFFF"/>
              </a:solidFill>
            </a:endParaRPr>
          </a:p>
        </p:txBody>
      </p:sp>
      <p:sp>
        <p:nvSpPr>
          <p:cNvPr id="1031" name="Content Placeholder 1030">
            <a:extLst>
              <a:ext uri="{FF2B5EF4-FFF2-40B4-BE49-F238E27FC236}">
                <a16:creationId xmlns:a16="http://schemas.microsoft.com/office/drawing/2014/main" id="{DF6C8B43-E12D-434D-BBCF-85DD23669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3001220"/>
          </a:xfrm>
        </p:spPr>
        <p:txBody>
          <a:bodyPr>
            <a:normAutofit/>
          </a:bodyPr>
          <a:lstStyle/>
          <a:p>
            <a:r>
              <a:rPr lang="en-US" sz="1600" dirty="0"/>
              <a:t>We need a table, as shown in Figure 1.</a:t>
            </a:r>
          </a:p>
          <a:p>
            <a:r>
              <a:rPr lang="en-US" sz="1600" dirty="0"/>
              <a:t>Assume we have “Security” as input to such process.</a:t>
            </a:r>
          </a:p>
          <a:p>
            <a:endParaRPr lang="en-US" sz="1600" dirty="0"/>
          </a:p>
          <a:p>
            <a:r>
              <a:rPr lang="en-US" sz="1600" dirty="0"/>
              <a:t>What output you expect?</a:t>
            </a:r>
          </a:p>
          <a:p>
            <a:r>
              <a:rPr lang="en-US" sz="1600" dirty="0"/>
              <a:t>Using more stages, this process could become more complex</a:t>
            </a:r>
          </a:p>
        </p:txBody>
      </p:sp>
      <p:pic>
        <p:nvPicPr>
          <p:cNvPr id="1029" name="Picture 2" descr="http://accordingtobenedict.com/wp-content/uploads/2014/04/ENGIMA-3-FIG-11.jpg">
            <a:extLst>
              <a:ext uri="{FF2B5EF4-FFF2-40B4-BE49-F238E27FC236}">
                <a16:creationId xmlns:a16="http://schemas.microsoft.com/office/drawing/2014/main" id="{CA157C88-173B-4301-84D6-3F32D6D7A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9029" y="2182017"/>
            <a:ext cx="5240813" cy="27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82D869-3BE7-4C30-89B7-54C84C98AF53}"/>
              </a:ext>
            </a:extLst>
          </p:cNvPr>
          <p:cNvSpPr txBox="1"/>
          <p:nvPr/>
        </p:nvSpPr>
        <p:spPr>
          <a:xfrm>
            <a:off x="6918956" y="1171626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Security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11700E-E773-49EC-A09F-AA5A10948D1C}"/>
              </a:ext>
            </a:extLst>
          </p:cNvPr>
          <p:cNvCxnSpPr>
            <a:stCxn id="9" idx="2"/>
            <a:endCxn id="1029" idx="0"/>
          </p:cNvCxnSpPr>
          <p:nvPr/>
        </p:nvCxnSpPr>
        <p:spPr>
          <a:xfrm>
            <a:off x="7729435" y="1756401"/>
            <a:ext cx="1" cy="4256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931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B5EC9-3388-48E3-9181-06C4BC8E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FFFFFF"/>
                </a:solidFill>
              </a:rPr>
              <a:t>Transforming Process</a:t>
            </a: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i="1" dirty="0">
                <a:solidFill>
                  <a:srgbClr val="FFFFFF"/>
                </a:solidFill>
              </a:rPr>
              <a:t>Classical Ciphers-Transposition </a:t>
            </a:r>
            <a:endParaRPr lang="en-US" sz="2700" dirty="0">
              <a:solidFill>
                <a:srgbClr val="FFFFFF"/>
              </a:solidFill>
            </a:endParaRPr>
          </a:p>
        </p:txBody>
      </p:sp>
      <p:sp>
        <p:nvSpPr>
          <p:cNvPr id="1031" name="Content Placeholder 1030">
            <a:extLst>
              <a:ext uri="{FF2B5EF4-FFF2-40B4-BE49-F238E27FC236}">
                <a16:creationId xmlns:a16="http://schemas.microsoft.com/office/drawing/2014/main" id="{DF6C8B43-E12D-434D-BBCF-85DD23669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3001220"/>
          </a:xfrm>
        </p:spPr>
        <p:txBody>
          <a:bodyPr>
            <a:normAutofit/>
          </a:bodyPr>
          <a:lstStyle/>
          <a:p>
            <a:r>
              <a:rPr lang="en-US" sz="1600" dirty="0"/>
              <a:t>We need a table, as shown in Figure.</a:t>
            </a:r>
          </a:p>
          <a:p>
            <a:r>
              <a:rPr lang="en-US" sz="1600" dirty="0"/>
              <a:t>Assume we have “Security” as input to such process.</a:t>
            </a:r>
          </a:p>
          <a:p>
            <a:endParaRPr lang="en-US" sz="1600" dirty="0"/>
          </a:p>
          <a:p>
            <a:r>
              <a:rPr lang="en-US" sz="1600" dirty="0"/>
              <a:t>What output you expect?</a:t>
            </a:r>
          </a:p>
          <a:p>
            <a:r>
              <a:rPr lang="en-US" sz="1600" dirty="0"/>
              <a:t>Using more stages, this process could become more complex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0568FC4-EE9D-49BD-8880-FA911EFA1271}"/>
              </a:ext>
            </a:extLst>
          </p:cNvPr>
          <p:cNvGraphicFramePr>
            <a:graphicFrameLocks noGrp="1"/>
          </p:cNvGraphicFramePr>
          <p:nvPr/>
        </p:nvGraphicFramePr>
        <p:xfrm>
          <a:off x="5267958" y="2985283"/>
          <a:ext cx="486492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8115">
                  <a:extLst>
                    <a:ext uri="{9D8B030D-6E8A-4147-A177-3AD203B41FA5}">
                      <a16:colId xmlns:a16="http://schemas.microsoft.com/office/drawing/2014/main" val="127353594"/>
                    </a:ext>
                  </a:extLst>
                </a:gridCol>
                <a:gridCol w="608115">
                  <a:extLst>
                    <a:ext uri="{9D8B030D-6E8A-4147-A177-3AD203B41FA5}">
                      <a16:colId xmlns:a16="http://schemas.microsoft.com/office/drawing/2014/main" val="4206664194"/>
                    </a:ext>
                  </a:extLst>
                </a:gridCol>
                <a:gridCol w="608115">
                  <a:extLst>
                    <a:ext uri="{9D8B030D-6E8A-4147-A177-3AD203B41FA5}">
                      <a16:colId xmlns:a16="http://schemas.microsoft.com/office/drawing/2014/main" val="252478405"/>
                    </a:ext>
                  </a:extLst>
                </a:gridCol>
                <a:gridCol w="608115">
                  <a:extLst>
                    <a:ext uri="{9D8B030D-6E8A-4147-A177-3AD203B41FA5}">
                      <a16:colId xmlns:a16="http://schemas.microsoft.com/office/drawing/2014/main" val="4016376520"/>
                    </a:ext>
                  </a:extLst>
                </a:gridCol>
                <a:gridCol w="608115">
                  <a:extLst>
                    <a:ext uri="{9D8B030D-6E8A-4147-A177-3AD203B41FA5}">
                      <a16:colId xmlns:a16="http://schemas.microsoft.com/office/drawing/2014/main" val="2167033937"/>
                    </a:ext>
                  </a:extLst>
                </a:gridCol>
                <a:gridCol w="608115">
                  <a:extLst>
                    <a:ext uri="{9D8B030D-6E8A-4147-A177-3AD203B41FA5}">
                      <a16:colId xmlns:a16="http://schemas.microsoft.com/office/drawing/2014/main" val="161132729"/>
                    </a:ext>
                  </a:extLst>
                </a:gridCol>
                <a:gridCol w="608115">
                  <a:extLst>
                    <a:ext uri="{9D8B030D-6E8A-4147-A177-3AD203B41FA5}">
                      <a16:colId xmlns:a16="http://schemas.microsoft.com/office/drawing/2014/main" val="2348098998"/>
                    </a:ext>
                  </a:extLst>
                </a:gridCol>
                <a:gridCol w="608115">
                  <a:extLst>
                    <a:ext uri="{9D8B030D-6E8A-4147-A177-3AD203B41FA5}">
                      <a16:colId xmlns:a16="http://schemas.microsoft.com/office/drawing/2014/main" val="5975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4829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096F941-9294-4B75-8BD7-277EC6BF79DF}"/>
              </a:ext>
            </a:extLst>
          </p:cNvPr>
          <p:cNvGraphicFramePr>
            <a:graphicFrameLocks noGrp="1"/>
          </p:cNvGraphicFramePr>
          <p:nvPr/>
        </p:nvGraphicFramePr>
        <p:xfrm>
          <a:off x="5256985" y="4213616"/>
          <a:ext cx="486492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8115">
                  <a:extLst>
                    <a:ext uri="{9D8B030D-6E8A-4147-A177-3AD203B41FA5}">
                      <a16:colId xmlns:a16="http://schemas.microsoft.com/office/drawing/2014/main" val="127353594"/>
                    </a:ext>
                  </a:extLst>
                </a:gridCol>
                <a:gridCol w="608115">
                  <a:extLst>
                    <a:ext uri="{9D8B030D-6E8A-4147-A177-3AD203B41FA5}">
                      <a16:colId xmlns:a16="http://schemas.microsoft.com/office/drawing/2014/main" val="4206664194"/>
                    </a:ext>
                  </a:extLst>
                </a:gridCol>
                <a:gridCol w="608115">
                  <a:extLst>
                    <a:ext uri="{9D8B030D-6E8A-4147-A177-3AD203B41FA5}">
                      <a16:colId xmlns:a16="http://schemas.microsoft.com/office/drawing/2014/main" val="252478405"/>
                    </a:ext>
                  </a:extLst>
                </a:gridCol>
                <a:gridCol w="608115">
                  <a:extLst>
                    <a:ext uri="{9D8B030D-6E8A-4147-A177-3AD203B41FA5}">
                      <a16:colId xmlns:a16="http://schemas.microsoft.com/office/drawing/2014/main" val="4016376520"/>
                    </a:ext>
                  </a:extLst>
                </a:gridCol>
                <a:gridCol w="608115">
                  <a:extLst>
                    <a:ext uri="{9D8B030D-6E8A-4147-A177-3AD203B41FA5}">
                      <a16:colId xmlns:a16="http://schemas.microsoft.com/office/drawing/2014/main" val="2167033937"/>
                    </a:ext>
                  </a:extLst>
                </a:gridCol>
                <a:gridCol w="608115">
                  <a:extLst>
                    <a:ext uri="{9D8B030D-6E8A-4147-A177-3AD203B41FA5}">
                      <a16:colId xmlns:a16="http://schemas.microsoft.com/office/drawing/2014/main" val="4017920702"/>
                    </a:ext>
                  </a:extLst>
                </a:gridCol>
                <a:gridCol w="608115">
                  <a:extLst>
                    <a:ext uri="{9D8B030D-6E8A-4147-A177-3AD203B41FA5}">
                      <a16:colId xmlns:a16="http://schemas.microsoft.com/office/drawing/2014/main" val="1705371758"/>
                    </a:ext>
                  </a:extLst>
                </a:gridCol>
                <a:gridCol w="608115">
                  <a:extLst>
                    <a:ext uri="{9D8B030D-6E8A-4147-A177-3AD203B41FA5}">
                      <a16:colId xmlns:a16="http://schemas.microsoft.com/office/drawing/2014/main" val="1233768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4829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A5225AA-7BEC-4AC0-9C27-01F90191F983}"/>
              </a:ext>
            </a:extLst>
          </p:cNvPr>
          <p:cNvSpPr/>
          <p:nvPr/>
        </p:nvSpPr>
        <p:spPr>
          <a:xfrm>
            <a:off x="4662102" y="2602523"/>
            <a:ext cx="6071547" cy="277133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4E62F3-6F3C-4FC6-A564-E63E14BCB3FB}"/>
              </a:ext>
            </a:extLst>
          </p:cNvPr>
          <p:cNvSpPr txBox="1"/>
          <p:nvPr/>
        </p:nvSpPr>
        <p:spPr>
          <a:xfrm>
            <a:off x="6918956" y="159366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Security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A1B942E-0343-459E-97F7-F65D18D34FEF}"/>
              </a:ext>
            </a:extLst>
          </p:cNvPr>
          <p:cNvCxnSpPr>
            <a:stCxn id="16" idx="2"/>
          </p:cNvCxnSpPr>
          <p:nvPr/>
        </p:nvCxnSpPr>
        <p:spPr>
          <a:xfrm>
            <a:off x="7729435" y="2178438"/>
            <a:ext cx="1" cy="4256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BB74EA5-5F41-401B-A6A9-E30AEE82173F}"/>
              </a:ext>
            </a:extLst>
          </p:cNvPr>
          <p:cNvCxnSpPr>
            <a:cxnSpLocks/>
          </p:cNvCxnSpPr>
          <p:nvPr/>
        </p:nvCxnSpPr>
        <p:spPr>
          <a:xfrm flipH="1">
            <a:off x="8539913" y="3429000"/>
            <a:ext cx="660358" cy="7846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25BAFE1-0EB1-4CDE-A888-06117652AAEB}"/>
              </a:ext>
            </a:extLst>
          </p:cNvPr>
          <p:cNvCxnSpPr/>
          <p:nvPr/>
        </p:nvCxnSpPr>
        <p:spPr>
          <a:xfrm>
            <a:off x="6096000" y="3442483"/>
            <a:ext cx="1922585" cy="7711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3C42A00-2928-45EF-9043-77E2B6CD6061}"/>
              </a:ext>
            </a:extLst>
          </p:cNvPr>
          <p:cNvCxnSpPr/>
          <p:nvPr/>
        </p:nvCxnSpPr>
        <p:spPr>
          <a:xfrm flipH="1">
            <a:off x="6096000" y="3442483"/>
            <a:ext cx="1296001" cy="7711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5009822-E37F-4966-A6D9-710933E5970C}"/>
              </a:ext>
            </a:extLst>
          </p:cNvPr>
          <p:cNvCxnSpPr/>
          <p:nvPr/>
        </p:nvCxnSpPr>
        <p:spPr>
          <a:xfrm>
            <a:off x="5574672" y="3429000"/>
            <a:ext cx="1191888" cy="7846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34205CF-BF9E-4CE7-A73B-65A5EEB4365A}"/>
              </a:ext>
            </a:extLst>
          </p:cNvPr>
          <p:cNvCxnSpPr/>
          <p:nvPr/>
        </p:nvCxnSpPr>
        <p:spPr>
          <a:xfrm>
            <a:off x="7994171" y="3435742"/>
            <a:ext cx="1792454" cy="7778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280CEF6-EB27-49C5-83B1-09E401D6E152}"/>
              </a:ext>
            </a:extLst>
          </p:cNvPr>
          <p:cNvCxnSpPr/>
          <p:nvPr/>
        </p:nvCxnSpPr>
        <p:spPr>
          <a:xfrm flipH="1">
            <a:off x="7361443" y="3429000"/>
            <a:ext cx="2490248" cy="7846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1A66A03-893F-4B3E-9C24-755181C8F3E3}"/>
              </a:ext>
            </a:extLst>
          </p:cNvPr>
          <p:cNvCxnSpPr/>
          <p:nvPr/>
        </p:nvCxnSpPr>
        <p:spPr>
          <a:xfrm>
            <a:off x="8620755" y="3429000"/>
            <a:ext cx="567385" cy="7846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A5B3392-770A-4431-AE6B-5B69E19F81BA}"/>
              </a:ext>
            </a:extLst>
          </p:cNvPr>
          <p:cNvCxnSpPr/>
          <p:nvPr/>
        </p:nvCxnSpPr>
        <p:spPr>
          <a:xfrm flipH="1">
            <a:off x="5574672" y="3435742"/>
            <a:ext cx="1191888" cy="7778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3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A9ACC-159A-4D6F-BFDD-534DFE179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Class Objective</a:t>
            </a: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453EB74-E9E0-4950-A12E-491CF4A5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After this class, you should be able to: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Present an overview of the main concepts of Encryption Systems.</a:t>
            </a:r>
          </a:p>
          <a:p>
            <a:r>
              <a:rPr lang="en-US" sz="2200" dirty="0"/>
              <a:t>Explain the difference between cryptanalysis and brute-force attack.</a:t>
            </a:r>
          </a:p>
          <a:p>
            <a:r>
              <a:rPr lang="en-US" sz="2200" dirty="0"/>
              <a:t>Understanding the requirements and characterizes of symmetric cipher systems.</a:t>
            </a:r>
          </a:p>
          <a:p>
            <a:r>
              <a:rPr lang="en-US" sz="2200" dirty="0"/>
              <a:t>Defining two different type of attacks on symmetric systems.</a:t>
            </a:r>
          </a:p>
          <a:p>
            <a:r>
              <a:rPr lang="en-US" sz="2200" dirty="0"/>
              <a:t>Describing the main transforming process.</a:t>
            </a:r>
          </a:p>
          <a:p>
            <a:r>
              <a:rPr lang="en-US" sz="2200" dirty="0"/>
              <a:t>Explaining Caesar ciphering, deciphering, and possible attacks.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88136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F4CE-1861-41BB-8EA1-59338782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1286934"/>
            <a:ext cx="9618132" cy="790147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Caesar Cipher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F2B62-DD60-4EC2-B5B9-54726E961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4" y="2365002"/>
            <a:ext cx="9618132" cy="1536382"/>
          </a:xfrm>
        </p:spPr>
        <p:txBody>
          <a:bodyPr>
            <a:normAutofit/>
          </a:bodyPr>
          <a:lstStyle/>
          <a:p>
            <a:r>
              <a:rPr lang="en-US" sz="2000" dirty="0"/>
              <a:t>Is a classical substitution cipher process.</a:t>
            </a:r>
          </a:p>
          <a:p>
            <a:r>
              <a:rPr lang="en-US" sz="2000" dirty="0"/>
              <a:t>The earliest known, and the simplest, use of a substitution cipher.</a:t>
            </a:r>
          </a:p>
          <a:p>
            <a:r>
              <a:rPr lang="en-US" sz="2000" dirty="0"/>
              <a:t>The Caesar cipher involves replacing each letter of the alphabet with the letter standing three places further down the alphabet.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56AADD-78F8-4060-B69D-2608D5C67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314" y="3901384"/>
            <a:ext cx="8505371" cy="1137438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53B9051-8DA3-4427-8BEC-C6C25C10FF32}"/>
              </a:ext>
            </a:extLst>
          </p:cNvPr>
          <p:cNvSpPr txBox="1">
            <a:spLocks/>
          </p:cNvSpPr>
          <p:nvPr/>
        </p:nvSpPr>
        <p:spPr>
          <a:xfrm>
            <a:off x="1286934" y="5044304"/>
            <a:ext cx="9618132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970D8-AE36-45E9-891B-47A07C910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652" y="5409429"/>
            <a:ext cx="5584873" cy="73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78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F4CE-1861-41BB-8EA1-59338782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1286934"/>
            <a:ext cx="9618132" cy="790147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Caesar Cipher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F2B62-DD60-4EC2-B5B9-54726E961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4" y="2365002"/>
            <a:ext cx="9618132" cy="504807"/>
          </a:xfrm>
        </p:spPr>
        <p:txBody>
          <a:bodyPr>
            <a:normAutofit/>
          </a:bodyPr>
          <a:lstStyle/>
          <a:p>
            <a:r>
              <a:rPr lang="en-US" sz="2000" dirty="0"/>
              <a:t>If we assign a numeric for each letter: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14A8A4-F444-4D67-85E7-E8B8B98F8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0" y="2852059"/>
            <a:ext cx="5942647" cy="1202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E1CB133-55A7-4E71-B018-9BF35F6FEA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6934" y="4054768"/>
                <a:ext cx="9618132" cy="23015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Then the algorithm can be expressed as follows. For each plaintext letter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substitute the ciphertext letter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</m:t>
                      </m:r>
                      <m:r>
                        <a:rPr kumimoji="0" lang="en-US" sz="3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3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US" sz="3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,3</m:t>
                          </m:r>
                        </m:e>
                      </m:d>
                      <m:r>
                        <a:rPr kumimoji="0" lang="en-US" sz="3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3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US" sz="3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+3</m:t>
                          </m:r>
                        </m:e>
                      </m:d>
                      <m:r>
                        <a:rPr kumimoji="0" lang="en-US" sz="3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𝑚𝑜𝑑</m:t>
                      </m:r>
                      <m:r>
                        <a:rPr kumimoji="0" lang="en-US" sz="3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26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shift may be any amount not (3). So that, general Caesar algorithm will be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</m:t>
                      </m:r>
                      <m:r>
                        <a:rPr kumimoji="0" lang="en-US" sz="3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3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US" sz="3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3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</m:d>
                      <m:r>
                        <a:rPr kumimoji="0" lang="en-US" sz="3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3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US" sz="3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3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</m:d>
                      <m:r>
                        <a:rPr kumimoji="0" lang="en-US" sz="3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𝑚𝑜𝑑</m:t>
                      </m:r>
                      <m:r>
                        <a:rPr kumimoji="0" lang="en-US" sz="3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26</m:t>
                      </m:r>
                    </m:oMath>
                  </m:oMathPara>
                </a14:m>
                <a:endParaRPr kumimoji="0" 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E1CB133-55A7-4E71-B018-9BF35F6FE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934" y="4054768"/>
                <a:ext cx="9618132" cy="2301581"/>
              </a:xfrm>
              <a:prstGeom prst="rect">
                <a:avLst/>
              </a:prstGeom>
              <a:blipFill>
                <a:blip r:embed="rId3"/>
                <a:stretch>
                  <a:fillRect l="-570" t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883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F4CE-1861-41BB-8EA1-59338782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1286934"/>
            <a:ext cx="9618132" cy="790147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Caesar Decipher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F2B62-DD60-4EC2-B5B9-54726E961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4" y="2365002"/>
            <a:ext cx="9618132" cy="504807"/>
          </a:xfrm>
        </p:spPr>
        <p:txBody>
          <a:bodyPr>
            <a:normAutofit/>
          </a:bodyPr>
          <a:lstStyle/>
          <a:p>
            <a:r>
              <a:rPr lang="en-US" sz="2000" dirty="0"/>
              <a:t>If we assign a numeric for each letter: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14A8A4-F444-4D67-85E7-E8B8B98F8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0" y="2852059"/>
            <a:ext cx="5942647" cy="1202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E1CB133-55A7-4E71-B018-9BF35F6FEA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6934" y="4054768"/>
                <a:ext cx="9618132" cy="23015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deciphering of C is simply shifting back the number of the letter with k steps. 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US" sz="3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3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3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3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</m:d>
                      <m:r>
                        <a:rPr kumimoji="0" lang="en-US" sz="3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3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  <m:r>
                            <a:rPr kumimoji="0" lang="en-US" sz="3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3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</m:d>
                      <m:r>
                        <a:rPr kumimoji="0" lang="en-US" sz="3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𝑚𝑜𝑑</m:t>
                      </m:r>
                      <m:r>
                        <a:rPr kumimoji="0" lang="en-US" sz="3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26</m:t>
                      </m:r>
                    </m:oMath>
                  </m:oMathPara>
                </a14:m>
                <a:endParaRPr kumimoji="0" 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E1CB133-55A7-4E71-B018-9BF35F6FE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934" y="4054768"/>
                <a:ext cx="9618132" cy="2301581"/>
              </a:xfrm>
              <a:prstGeom prst="rect">
                <a:avLst/>
              </a:prstGeom>
              <a:blipFill>
                <a:blip r:embed="rId3"/>
                <a:stretch>
                  <a:fillRect l="-1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656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F4CE-1861-41BB-8EA1-59338782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1286934"/>
            <a:ext cx="9618132" cy="790147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Caesar Cipher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2F2B62-DD60-4EC2-B5B9-54726E961E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6933" y="2205104"/>
                <a:ext cx="9618132" cy="50480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Example: Encrypt the word “</a:t>
                </a:r>
                <a:r>
                  <a:rPr lang="en-US" sz="2000" dirty="0" err="1"/>
                  <a:t>SecurityZM</a:t>
                </a:r>
                <a:r>
                  <a:rPr lang="en-US" sz="2000" dirty="0"/>
                  <a:t>” using Caesar Cipher algorithm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2F2B62-DD60-4EC2-B5B9-54726E961E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6933" y="2205104"/>
                <a:ext cx="9618132" cy="504807"/>
              </a:xfrm>
              <a:blipFill>
                <a:blip r:embed="rId2"/>
                <a:stretch>
                  <a:fillRect l="-634" t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214A8A4-F444-4D67-85E7-E8B8B98F8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511" y="2617405"/>
            <a:ext cx="6276975" cy="1514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E1CB133-55A7-4E71-B018-9BF35F6FEA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6933" y="4148090"/>
                <a:ext cx="9618132" cy="22082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Solution: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</m:t>
                      </m:r>
                      <m:d>
                        <m:dPr>
                          <m:ctrlPr>
                            <a:rPr kumimoji="0" lang="en-US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e>
                      </m:d>
                      <m:r>
                        <a:rPr kumimoji="0" lang="en-US" sz="2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5,</m:t>
                          </m:r>
                          <m:r>
                            <a:rPr kumimoji="0" lang="en-US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e>
                      </m:d>
                      <m:r>
                        <a:rPr kumimoji="0" lang="en-US" sz="2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18+3</m:t>
                          </m:r>
                        </m:e>
                      </m:d>
                      <m:r>
                        <a:rPr kumimoji="0" lang="en-US" sz="2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𝑚𝑜𝑑</m:t>
                      </m:r>
                      <m:r>
                        <a:rPr kumimoji="0" lang="en-US" sz="2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26=21=</m:t>
                      </m:r>
                      <m:r>
                        <a:rPr kumimoji="0" lang="en-US" sz="2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𝑣</m:t>
                      </m:r>
                    </m:oMath>
                  </m:oMathPara>
                </a14:m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1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C(e) = (5,e)=(4+5)mod 26 =9 = j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1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C(c)=(5,c)=(2+5)mode 26 = 7 = 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C(Z)=(5,Z)=(5,25) mod 26 = 4 = 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E1CB133-55A7-4E71-B018-9BF35F6FE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933" y="4148090"/>
                <a:ext cx="9618132" cy="2208260"/>
              </a:xfrm>
              <a:prstGeom prst="rect">
                <a:avLst/>
              </a:prstGeom>
              <a:blipFill>
                <a:blip r:embed="rId4"/>
                <a:stretch>
                  <a:fillRect l="-1141" t="-5510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125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CD8C1-1F47-4C07-9FD7-A7A224D58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422849" cy="1676603"/>
          </a:xfrm>
        </p:spPr>
        <p:txBody>
          <a:bodyPr>
            <a:normAutofit/>
          </a:bodyPr>
          <a:lstStyle/>
          <a:p>
            <a:r>
              <a:rPr lang="en-US"/>
              <a:t>Possible Attack on Caesar Ciphering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37CD7-62E8-4D45-A9D4-58E34FF2A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6422848" cy="3785419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With Caesar ciphering, the following is known:</a:t>
            </a:r>
          </a:p>
          <a:p>
            <a:endParaRPr lang="en-US" sz="2000" dirty="0"/>
          </a:p>
          <a:p>
            <a:pPr lvl="1"/>
            <a:r>
              <a:rPr lang="en-US" sz="2000" dirty="0"/>
              <a:t>The algorithm (Mostly)</a:t>
            </a:r>
          </a:p>
          <a:p>
            <a:pPr lvl="1"/>
            <a:r>
              <a:rPr lang="en-US" sz="2000" dirty="0"/>
              <a:t>There are only 25 possible keys.</a:t>
            </a:r>
          </a:p>
          <a:p>
            <a:pPr lvl="1"/>
            <a:r>
              <a:rPr lang="en-US" sz="2000" dirty="0"/>
              <a:t>The language of plaintext is known and easily recognizable. </a:t>
            </a:r>
            <a:r>
              <a:rPr lang="en-US" sz="2000" dirty="0">
                <a:solidFill>
                  <a:srgbClr val="C00000"/>
                </a:solidFill>
              </a:rPr>
              <a:t>(This one can make Caesar stronger?)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000" dirty="0"/>
              <a:t>The Brute-force cryptanalysis is perfect.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4A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AE23F9-1E7F-422C-84DD-5445B4A1CA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4" r="-1" b="-1"/>
          <a:stretch/>
        </p:blipFill>
        <p:spPr>
          <a:xfrm>
            <a:off x="8205634" y="722376"/>
            <a:ext cx="3337560" cy="54132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87517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Desks in empty classroom">
            <a:extLst>
              <a:ext uri="{FF2B5EF4-FFF2-40B4-BE49-F238E27FC236}">
                <a16:creationId xmlns:a16="http://schemas.microsoft.com/office/drawing/2014/main" id="{1E7F1243-097A-4E1B-9DB9-BA1C8C5AD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3" b="1543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7B924-9E20-4D2B-87FE-42C6D973F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3133" y="2021606"/>
            <a:ext cx="5257800" cy="30298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0000" b="1" dirty="0">
                <a:solidFill>
                  <a:srgbClr val="0070C0"/>
                </a:solidFill>
              </a:rPr>
              <a:t>CLASS is Over</a:t>
            </a:r>
          </a:p>
        </p:txBody>
      </p:sp>
    </p:spTree>
    <p:extLst>
      <p:ext uri="{BB962C8B-B14F-4D97-AF65-F5344CB8AC3E}">
        <p14:creationId xmlns:p14="http://schemas.microsoft.com/office/powerpoint/2010/main" val="68234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F526A-6F0E-43F8-BF52-F1A896DB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/>
              <a:t>Introduction </a:t>
            </a:r>
            <a:br>
              <a:rPr lang="en-US" sz="4200"/>
            </a:br>
            <a:r>
              <a:rPr lang="en-US" sz="4200"/>
              <a:t>Cryptography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92A54-8EA0-4A2A-A358-F85B39D5E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latin typeface="urw-din"/>
              </a:rPr>
              <a:t>The branch of cryptology </a:t>
            </a:r>
            <a:r>
              <a:rPr lang="en-US" sz="2400" dirty="0">
                <a:highlight>
                  <a:srgbClr val="FFFF00"/>
                </a:highlight>
                <a:latin typeface="urw-din"/>
              </a:rPr>
              <a:t>dealing with the design of algorithms </a:t>
            </a:r>
            <a:r>
              <a:rPr lang="en-US" sz="2400" dirty="0">
                <a:latin typeface="urw-din"/>
              </a:rPr>
              <a:t>for </a:t>
            </a:r>
            <a:r>
              <a:rPr lang="en-US" sz="2400" dirty="0">
                <a:highlight>
                  <a:srgbClr val="FFFF00"/>
                </a:highlight>
                <a:latin typeface="urw-din"/>
              </a:rPr>
              <a:t>encryption</a:t>
            </a:r>
            <a:r>
              <a:rPr lang="en-US" sz="2400" dirty="0">
                <a:latin typeface="urw-din"/>
              </a:rPr>
              <a:t> and </a:t>
            </a:r>
            <a:r>
              <a:rPr lang="en-US" sz="2400" dirty="0">
                <a:highlight>
                  <a:srgbClr val="FFFF00"/>
                </a:highlight>
                <a:latin typeface="urw-din"/>
              </a:rPr>
              <a:t>decryption</a:t>
            </a:r>
            <a:r>
              <a:rPr lang="en-US" sz="2400" dirty="0">
                <a:latin typeface="urw-din"/>
              </a:rPr>
              <a:t>, intended to ensure the secrecy and/or authenticity of messages.</a:t>
            </a:r>
          </a:p>
          <a:p>
            <a:endParaRPr lang="en-US" sz="2400" dirty="0">
              <a:latin typeface="urw-din"/>
            </a:endParaRPr>
          </a:p>
          <a:p>
            <a:r>
              <a:rPr lang="en-US" sz="2400" dirty="0">
                <a:latin typeface="urw-din"/>
              </a:rPr>
              <a:t>It is a branch of mathematics that </a:t>
            </a:r>
            <a:r>
              <a:rPr lang="en-US" sz="2400" dirty="0">
                <a:highlight>
                  <a:srgbClr val="FFFF00"/>
                </a:highlight>
                <a:latin typeface="urw-din"/>
              </a:rPr>
              <a:t>deals with the transformation </a:t>
            </a:r>
            <a:r>
              <a:rPr lang="en-US" sz="2400" dirty="0">
                <a:latin typeface="urw-din"/>
              </a:rPr>
              <a:t>of data.</a:t>
            </a:r>
          </a:p>
          <a:p>
            <a:endParaRPr lang="en-US" sz="2400" dirty="0">
              <a:latin typeface="urw-din"/>
            </a:endParaRPr>
          </a:p>
          <a:p>
            <a:r>
              <a:rPr lang="en-US" sz="2400" dirty="0">
                <a:latin typeface="urw-din"/>
              </a:rPr>
              <a:t>Cryptographic algorithms are used in many ways in information security and network security.</a:t>
            </a:r>
          </a:p>
          <a:p>
            <a:pPr lvl="1"/>
            <a:r>
              <a:rPr lang="en-US" sz="2000" dirty="0">
                <a:latin typeface="urw-din"/>
              </a:rPr>
              <a:t>Securing storage data.</a:t>
            </a:r>
          </a:p>
          <a:p>
            <a:pPr lvl="1"/>
            <a:r>
              <a:rPr lang="en-US" sz="2000" dirty="0">
                <a:latin typeface="urw-din"/>
              </a:rPr>
              <a:t>Securing transmitted data.</a:t>
            </a:r>
          </a:p>
          <a:p>
            <a:pPr lvl="1"/>
            <a:r>
              <a:rPr lang="en-US" sz="2000" dirty="0">
                <a:latin typeface="urw-din"/>
              </a:rPr>
              <a:t>Securing the communication between two parties. </a:t>
            </a:r>
          </a:p>
        </p:txBody>
      </p:sp>
    </p:spTree>
    <p:extLst>
      <p:ext uri="{BB962C8B-B14F-4D97-AF65-F5344CB8AC3E}">
        <p14:creationId xmlns:p14="http://schemas.microsoft.com/office/powerpoint/2010/main" val="3876275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B3C8A-FFB3-452B-98AC-163FE28D6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Cryptography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99FF2-B634-4F6A-A759-B4BFE00DC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46" y="2642616"/>
            <a:ext cx="4985375" cy="3817954"/>
          </a:xfrm>
        </p:spPr>
        <p:txBody>
          <a:bodyPr anchor="t">
            <a:normAutofit/>
          </a:bodyPr>
          <a:lstStyle/>
          <a:p>
            <a:r>
              <a:rPr lang="en-US" sz="2000" dirty="0">
                <a:latin typeface="urw-din"/>
              </a:rPr>
              <a:t>I</a:t>
            </a:r>
            <a:r>
              <a:rPr lang="en-US" sz="2000" b="0" i="0" dirty="0">
                <a:effectLst/>
                <a:latin typeface="urw-din"/>
              </a:rPr>
              <a:t>s technique of securing information and communications using codes so that only those person for whom the information is intended can understand and process it.</a:t>
            </a:r>
          </a:p>
          <a:p>
            <a:r>
              <a:rPr lang="en-US" sz="2000" dirty="0">
                <a:latin typeface="urw-din"/>
              </a:rPr>
              <a:t>Cryptography can be classified based on:</a:t>
            </a:r>
          </a:p>
          <a:p>
            <a:endParaRPr lang="en-US" sz="2000" dirty="0">
              <a:latin typeface="urw-din"/>
            </a:endParaRPr>
          </a:p>
          <a:p>
            <a:pPr lvl="1"/>
            <a:r>
              <a:rPr lang="en-US" sz="2000" dirty="0">
                <a:latin typeface="urw-din"/>
              </a:rPr>
              <a:t>Reversible and irreversible. </a:t>
            </a:r>
          </a:p>
          <a:p>
            <a:pPr lvl="1"/>
            <a:r>
              <a:rPr lang="en-US" sz="2000" dirty="0">
                <a:latin typeface="urw-din"/>
              </a:rPr>
              <a:t>Transposition and Substitution.</a:t>
            </a:r>
          </a:p>
          <a:p>
            <a:pPr lvl="1"/>
            <a:r>
              <a:rPr lang="en-US" sz="2000" dirty="0">
                <a:latin typeface="urw-din"/>
              </a:rPr>
              <a:t>Single-key, two-key, and less key.</a:t>
            </a:r>
          </a:p>
          <a:p>
            <a:pPr lvl="1"/>
            <a:r>
              <a:rPr lang="en-US" sz="2000" dirty="0">
                <a:latin typeface="urw-din"/>
              </a:rPr>
              <a:t>Block ciphering and stream ciphering.</a:t>
            </a:r>
          </a:p>
          <a:p>
            <a:pPr lvl="1"/>
            <a:r>
              <a:rPr lang="en-US" sz="2000" dirty="0">
                <a:latin typeface="urw-din"/>
              </a:rPr>
              <a:t>Symmetric and Asymmetric. </a:t>
            </a:r>
          </a:p>
          <a:p>
            <a:pPr lvl="1"/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4C0295-2A59-4541-96D6-FCBF263C8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981" y="870310"/>
            <a:ext cx="6464800" cy="48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7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4E25A5-113B-46A4-6921-190893968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C808B1-4DF2-49B9-B1F0-093775866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/>
              <a:t>Introduction </a:t>
            </a:r>
            <a:br>
              <a:rPr lang="en-US" sz="4200"/>
            </a:br>
            <a:r>
              <a:rPr lang="en-US" sz="4200"/>
              <a:t>Symmetric Encryption  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93567-D12F-32BC-6CC0-9A3B3AFB7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en-US" sz="1500" b="1" i="0" u="none" strike="noStrike" baseline="0" dirty="0">
              <a:latin typeface="PalatinoETW02-Bold"/>
            </a:endParaRPr>
          </a:p>
          <a:p>
            <a:r>
              <a:rPr lang="en-US" sz="1500" b="1" i="0" u="none" strike="noStrike" baseline="0" dirty="0">
                <a:latin typeface="PalatinoETW02-Bold"/>
              </a:rPr>
              <a:t>Single-key encryption, </a:t>
            </a:r>
            <a:r>
              <a:rPr lang="en-US" sz="1500" i="0" u="none" strike="noStrike" baseline="0" dirty="0">
                <a:latin typeface="PalatinoETW02-Bold"/>
              </a:rPr>
              <a:t>also known as </a:t>
            </a:r>
            <a:r>
              <a:rPr lang="en-US" sz="1500" b="1" i="0" u="none" strike="noStrike" baseline="0" dirty="0">
                <a:latin typeface="PalatinoETW02-Bold"/>
              </a:rPr>
              <a:t> Symmetric encryption </a:t>
            </a:r>
            <a:r>
              <a:rPr lang="en-US" sz="1500" b="0" i="0" u="none" strike="noStrike" baseline="0" dirty="0">
                <a:latin typeface="PalatinoETW02-Roman"/>
              </a:rPr>
              <a:t>, or referred to as </a:t>
            </a:r>
            <a:r>
              <a:rPr lang="en-US" sz="1500" b="1" i="0" u="none" strike="noStrike" baseline="0" dirty="0">
                <a:latin typeface="PalatinoETW02-Bold"/>
              </a:rPr>
              <a:t>conventional encryption</a:t>
            </a:r>
            <a:r>
              <a:rPr lang="en-US" sz="1500" b="1" dirty="0">
                <a:latin typeface="urw-din"/>
              </a:rPr>
              <a:t>.</a:t>
            </a:r>
          </a:p>
          <a:p>
            <a:r>
              <a:rPr lang="en-US" sz="1500" b="1" dirty="0">
                <a:latin typeface="PalatinoETW02-Bold"/>
              </a:rPr>
              <a:t>Symmetric encryption </a:t>
            </a:r>
            <a:r>
              <a:rPr lang="en-US" sz="1500" dirty="0">
                <a:latin typeface="PalatinoETW02-Bold"/>
              </a:rPr>
              <a:t>is a cryptographic method where the </a:t>
            </a:r>
            <a:r>
              <a:rPr lang="en-US" sz="1500" dirty="0">
                <a:highlight>
                  <a:srgbClr val="FFFF00"/>
                </a:highlight>
                <a:latin typeface="PalatinoETW02-Bold"/>
              </a:rPr>
              <a:t>same key is used for both encrypting and decrypting </a:t>
            </a:r>
            <a:r>
              <a:rPr lang="en-US" sz="1500" dirty="0">
                <a:latin typeface="PalatinoETW02-Bold"/>
              </a:rPr>
              <a:t>information. </a:t>
            </a:r>
          </a:p>
          <a:p>
            <a:pPr lvl="1"/>
            <a:r>
              <a:rPr lang="en-US" sz="1500" dirty="0">
                <a:latin typeface="PalatinoETW02-Bold"/>
              </a:rPr>
              <a:t>This </a:t>
            </a:r>
            <a:r>
              <a:rPr lang="en-US" sz="1500" dirty="0">
                <a:highlight>
                  <a:srgbClr val="FFFF00"/>
                </a:highlight>
                <a:latin typeface="PalatinoETW02-Bold"/>
              </a:rPr>
              <a:t>key must be kept secret </a:t>
            </a:r>
            <a:r>
              <a:rPr lang="en-US" sz="1500" dirty="0">
                <a:latin typeface="PalatinoETW02-Bold"/>
              </a:rPr>
              <a:t>and </a:t>
            </a:r>
            <a:r>
              <a:rPr lang="en-US" sz="1500" dirty="0">
                <a:highlight>
                  <a:srgbClr val="FFFF00"/>
                </a:highlight>
                <a:latin typeface="PalatinoETW02-Bold"/>
              </a:rPr>
              <a:t>shared only between authorized parties</a:t>
            </a:r>
            <a:r>
              <a:rPr lang="en-US" sz="1500" dirty="0">
                <a:latin typeface="PalatinoETW02-Bold"/>
              </a:rPr>
              <a:t>. </a:t>
            </a:r>
          </a:p>
          <a:p>
            <a:pPr lvl="1"/>
            <a:r>
              <a:rPr lang="en-US" sz="1500" dirty="0">
                <a:latin typeface="PalatinoETW02-Bold"/>
              </a:rPr>
              <a:t>Symmetric encryption is known for being fast and efficient, making it suitable for encrypting large volumes of data.</a:t>
            </a:r>
          </a:p>
          <a:p>
            <a:r>
              <a:rPr lang="en-US" sz="1500" b="1" dirty="0">
                <a:latin typeface="PalatinoETW02-Bold"/>
              </a:rPr>
              <a:t>Key Features:</a:t>
            </a:r>
          </a:p>
          <a:p>
            <a:pPr lvl="1"/>
            <a:r>
              <a:rPr lang="en-US" sz="1500" dirty="0">
                <a:latin typeface="PalatinoETW02-Bold"/>
              </a:rPr>
              <a:t>Single Key: The same key is used for both encryption and decryption.</a:t>
            </a:r>
          </a:p>
          <a:p>
            <a:pPr lvl="1"/>
            <a:r>
              <a:rPr lang="en-US" sz="1500" dirty="0">
                <a:latin typeface="PalatinoETW02-Bold"/>
              </a:rPr>
              <a:t>Fast Processing: Ideal for encrypting large datasets due to its speed.</a:t>
            </a:r>
          </a:p>
          <a:p>
            <a:pPr lvl="1"/>
            <a:r>
              <a:rPr lang="en-US" sz="1500" dirty="0">
                <a:latin typeface="PalatinoETW02-Bold"/>
              </a:rPr>
              <a:t>Shared Secret: The key must be securely distributed and kept confidential to ensure security.</a:t>
            </a:r>
          </a:p>
          <a:p>
            <a:r>
              <a:rPr lang="en-US" sz="1500" b="1" dirty="0">
                <a:latin typeface="PalatinoETW02-Bold"/>
              </a:rPr>
              <a:t>Common Algorithms</a:t>
            </a:r>
            <a:r>
              <a:rPr lang="en-US" sz="1500" dirty="0">
                <a:latin typeface="PalatinoETW02-Bold"/>
              </a:rPr>
              <a:t>:</a:t>
            </a:r>
          </a:p>
          <a:p>
            <a:pPr lvl="1"/>
            <a:r>
              <a:rPr lang="en-US" sz="1500" dirty="0">
                <a:latin typeface="PalatinoETW02-Bold"/>
              </a:rPr>
              <a:t>AES (Advanced Encryption Standard)</a:t>
            </a:r>
          </a:p>
          <a:p>
            <a:pPr lvl="1"/>
            <a:r>
              <a:rPr lang="en-US" sz="1500" dirty="0">
                <a:latin typeface="PalatinoETW02-Bold"/>
              </a:rPr>
              <a:t>DES (Data Encryption Standard)</a:t>
            </a:r>
          </a:p>
          <a:p>
            <a:pPr lvl="1"/>
            <a:r>
              <a:rPr lang="en-US" sz="1500" dirty="0">
                <a:latin typeface="PalatinoETW02-Bold"/>
              </a:rPr>
              <a:t>3DES (Triple DES)</a:t>
            </a:r>
          </a:p>
        </p:txBody>
      </p:sp>
    </p:spTree>
    <p:extLst>
      <p:ext uri="{BB962C8B-B14F-4D97-AF65-F5344CB8AC3E}">
        <p14:creationId xmlns:p14="http://schemas.microsoft.com/office/powerpoint/2010/main" val="128205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D2019-9363-471D-B66C-EC910AE6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20" y="132609"/>
            <a:ext cx="5040285" cy="1169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u="sng" dirty="0"/>
              <a:t>Terminology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5C4009-2965-4037-9AC3-E678E77C8203}"/>
              </a:ext>
            </a:extLst>
          </p:cNvPr>
          <p:cNvSpPr txBox="1"/>
          <p:nvPr/>
        </p:nvSpPr>
        <p:spPr>
          <a:xfrm>
            <a:off x="755375" y="1510749"/>
            <a:ext cx="5340626" cy="4629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Cryptography: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the study of algorithms that used for Encryption.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system that used one or more algorithms covered by Cryptography studies, called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Cryptographic System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Cipher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Techniques used for deciphering a message without any knowledge of the enciphering details fall into the area of C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ryptanalysis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areas of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cryptography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cryptanalysis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together are called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Cryptology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A479B5-F958-CC0F-3B7B-51CD6A42782A}"/>
              </a:ext>
            </a:extLst>
          </p:cNvPr>
          <p:cNvGrpSpPr/>
          <p:nvPr/>
        </p:nvGrpSpPr>
        <p:grpSpPr>
          <a:xfrm>
            <a:off x="5993474" y="1701793"/>
            <a:ext cx="5618998" cy="3545122"/>
            <a:chOff x="4038600" y="978702"/>
            <a:chExt cx="7793637" cy="43681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3D164C-61AC-4028-B39D-8FA3910ACB80}"/>
                </a:ext>
              </a:extLst>
            </p:cNvPr>
            <p:cNvSpPr txBox="1"/>
            <p:nvPr/>
          </p:nvSpPr>
          <p:spPr>
            <a:xfrm>
              <a:off x="4038600" y="1555232"/>
              <a:ext cx="1993692" cy="67710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512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ABC</a:t>
              </a:r>
            </a:p>
            <a:p>
              <a:pPr marL="0" marR="0" lvl="0" indent="0" algn="l" defTabSz="512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Original Message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67B3816-882E-4BE6-78A5-48CD17EAEE33}"/>
                </a:ext>
              </a:extLst>
            </p:cNvPr>
            <p:cNvGrpSpPr/>
            <p:nvPr/>
          </p:nvGrpSpPr>
          <p:grpSpPr>
            <a:xfrm>
              <a:off x="4143531" y="978702"/>
              <a:ext cx="7688706" cy="4368164"/>
              <a:chOff x="4143531" y="978702"/>
              <a:chExt cx="7688706" cy="4368164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EC85347-C567-4797-A391-775563943568}"/>
                  </a:ext>
                </a:extLst>
              </p:cNvPr>
              <p:cNvCxnSpPr>
                <a:cxnSpLocks/>
                <a:stCxn id="8" idx="3"/>
                <a:endCxn id="12" idx="1"/>
              </p:cNvCxnSpPr>
              <p:nvPr/>
            </p:nvCxnSpPr>
            <p:spPr>
              <a:xfrm>
                <a:off x="6032292" y="1893785"/>
                <a:ext cx="1123638" cy="16269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1724D7-4EF4-4B46-967D-24D67D9129FB}"/>
                  </a:ext>
                </a:extLst>
              </p:cNvPr>
              <p:cNvSpPr txBox="1"/>
              <p:nvPr/>
            </p:nvSpPr>
            <p:spPr>
              <a:xfrm>
                <a:off x="4143531" y="2214800"/>
                <a:ext cx="17388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5120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8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Plaintext</a:t>
                </a:r>
                <a:endPara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B7912B-0156-4427-9C0A-54F824548F67}"/>
                  </a:ext>
                </a:extLst>
              </p:cNvPr>
              <p:cNvSpPr txBox="1"/>
              <p:nvPr/>
            </p:nvSpPr>
            <p:spPr>
              <a:xfrm>
                <a:off x="9838545" y="1567672"/>
                <a:ext cx="1993692" cy="67710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5120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2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#@?</a:t>
                </a:r>
              </a:p>
              <a:p>
                <a:pPr marL="0" marR="0" lvl="0" indent="0" algn="l" defTabSz="5120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Coded Message 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1E50D9-6EC7-4AE4-B2D6-AE3BB5820B41}"/>
                  </a:ext>
                </a:extLst>
              </p:cNvPr>
              <p:cNvSpPr txBox="1"/>
              <p:nvPr/>
            </p:nvSpPr>
            <p:spPr>
              <a:xfrm>
                <a:off x="9943476" y="2197260"/>
                <a:ext cx="17388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5120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8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Ciphertext</a:t>
                </a:r>
                <a:endPara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625551-DE7B-47A3-AA02-B2A230A4B153}"/>
                  </a:ext>
                </a:extLst>
              </p:cNvPr>
              <p:cNvSpPr txBox="1"/>
              <p:nvPr/>
            </p:nvSpPr>
            <p:spPr>
              <a:xfrm>
                <a:off x="7155930" y="1402223"/>
                <a:ext cx="1558977" cy="101566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000" b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 marL="0" marR="0" lvl="0" indent="0" algn="ctr" defTabSz="5120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2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Enciphering </a:t>
                </a:r>
              </a:p>
              <a:p>
                <a:pPr marL="0" marR="0" lvl="0" indent="0" algn="ctr" defTabSz="5120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2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OR</a:t>
                </a:r>
              </a:p>
              <a:p>
                <a:pPr marL="0" marR="0" lvl="0" indent="0" algn="ctr" defTabSz="5120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2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Encryption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45D6C8-E637-414A-A547-D05BD24565B7}"/>
                  </a:ext>
                </a:extLst>
              </p:cNvPr>
              <p:cNvSpPr txBox="1"/>
              <p:nvPr/>
            </p:nvSpPr>
            <p:spPr>
              <a:xfrm>
                <a:off x="4971526" y="978702"/>
                <a:ext cx="5376779" cy="379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5120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 process  that converts the plaintext to ciphertext</a:t>
                </a:r>
              </a:p>
            </p:txBody>
          </p:sp>
          <p:cxnSp>
            <p:nvCxnSpPr>
              <p:cNvPr id="23" name="Connector: Elbow 22">
                <a:extLst>
                  <a:ext uri="{FF2B5EF4-FFF2-40B4-BE49-F238E27FC236}">
                    <a16:creationId xmlns:a16="http://schemas.microsoft.com/office/drawing/2014/main" id="{8FD21472-E094-44F6-B50B-014CA5F09D55}"/>
                  </a:ext>
                </a:extLst>
              </p:cNvPr>
              <p:cNvCxnSpPr>
                <a:cxnSpLocks/>
                <a:stCxn id="11" idx="2"/>
                <a:endCxn id="27" idx="3"/>
              </p:cNvCxnSpPr>
              <p:nvPr/>
            </p:nvCxnSpPr>
            <p:spPr>
              <a:xfrm rot="5400000">
                <a:off x="8868811" y="2340965"/>
                <a:ext cx="1718467" cy="2169722"/>
              </a:xfrm>
              <a:prstGeom prst="bentConnector2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3029D2B-E620-4500-9798-1F461133BD97}"/>
                  </a:ext>
                </a:extLst>
              </p:cNvPr>
              <p:cNvSpPr txBox="1"/>
              <p:nvPr/>
            </p:nvSpPr>
            <p:spPr>
              <a:xfrm>
                <a:off x="7084206" y="3777227"/>
                <a:ext cx="1558977" cy="101566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000" b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 marL="0" marR="0" lvl="0" indent="0" algn="ctr" defTabSz="5120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2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Deciphering </a:t>
                </a:r>
              </a:p>
              <a:p>
                <a:pPr marL="0" marR="0" lvl="0" indent="0" algn="ctr" defTabSz="5120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2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OR</a:t>
                </a:r>
              </a:p>
              <a:p>
                <a:pPr marL="0" marR="0" lvl="0" indent="0" algn="ctr" defTabSz="5120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2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Decryption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F90BA9-E441-4B9A-A8B8-21758E582733}"/>
                  </a:ext>
                </a:extLst>
              </p:cNvPr>
              <p:cNvSpPr txBox="1"/>
              <p:nvPr/>
            </p:nvSpPr>
            <p:spPr>
              <a:xfrm>
                <a:off x="5223323" y="4977534"/>
                <a:ext cx="5127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5120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process that restoring the ciphertext to plaintext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4A4702-18B9-84BF-771A-1A78BDD16185}"/>
              </a:ext>
            </a:extLst>
          </p:cNvPr>
          <p:cNvCxnSpPr>
            <a:cxnSpLocks/>
          </p:cNvCxnSpPr>
          <p:nvPr/>
        </p:nvCxnSpPr>
        <p:spPr>
          <a:xfrm>
            <a:off x="9364963" y="2465850"/>
            <a:ext cx="810112" cy="13204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21F7C0AE-3FE3-01DD-FA2B-9B1791D3816B}"/>
              </a:ext>
            </a:extLst>
          </p:cNvPr>
          <p:cNvCxnSpPr>
            <a:cxnSpLocks/>
            <a:stCxn id="27" idx="1"/>
            <a:endCxn id="9" idx="2"/>
          </p:cNvCxnSpPr>
          <p:nvPr/>
        </p:nvCxnSpPr>
        <p:spPr>
          <a:xfrm rot="10800000">
            <a:off x="6695962" y="3004732"/>
            <a:ext cx="1493311" cy="1380441"/>
          </a:xfrm>
          <a:prstGeom prst="bentConnector2">
            <a:avLst/>
          </a:prstGeom>
          <a:ln w="28575"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028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674EB8-E1D4-BAB8-C5DB-D386DD57F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43516"/>
            <a:ext cx="10905066" cy="477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3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F302BB-6079-4B0D-A4A6-34C786705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sz="3000"/>
              <a:t>Introduction (Symmetric Ciphering Model) 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74B1A-376D-4125-BCDC-04E828198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502919"/>
            <a:ext cx="7187185" cy="228097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Symmetric Cipher  model, as shown in the figure, has five components: </a:t>
            </a:r>
          </a:p>
          <a:p>
            <a:endParaRPr lang="en-US" sz="20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Plaintext</a:t>
            </a:r>
            <a:r>
              <a:rPr lang="en-US" sz="1600" dirty="0"/>
              <a:t>: This is the original intelligible message or data that is fed into the algorithm as input. 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Encryption algorithm</a:t>
            </a:r>
            <a:r>
              <a:rPr lang="en-US" sz="1600" dirty="0"/>
              <a:t>: The encryption algorithm performs various substitutions and transformations on the plaintext.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3CABDF-1C6F-4376-8457-B76646058B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36"/>
          <a:stretch/>
        </p:blipFill>
        <p:spPr>
          <a:xfrm>
            <a:off x="1785747" y="2783895"/>
            <a:ext cx="8620506" cy="382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42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F302BB-6079-4B0D-A4A6-34C786705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000"/>
              <a:t>Introduction (Symmetric Ciphering Model) 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74B1A-376D-4125-BCDC-04E828198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218600" cy="444099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2200" b="1" dirty="0">
                <a:solidFill>
                  <a:srgbClr val="FF0000"/>
                </a:solidFill>
                <a:highlight>
                  <a:srgbClr val="FFFF00"/>
                </a:highlight>
              </a:rPr>
              <a:t>Secret key</a:t>
            </a:r>
            <a:r>
              <a:rPr lang="en-US" sz="2200" dirty="0"/>
              <a:t>: The secret key is also input to the encryption algorithm. </a:t>
            </a:r>
          </a:p>
          <a:p>
            <a:pPr marL="342900" indent="-342900">
              <a:buFont typeface="+mj-lt"/>
              <a:buAutoNum type="arabicPeriod" startAt="3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 indent="-342900">
              <a:spcBef>
                <a:spcPts val="1000"/>
              </a:spcBef>
            </a:pPr>
            <a:r>
              <a:rPr lang="en-US" sz="2200" dirty="0"/>
              <a:t>The key is a value independent of the plaintext and of the algorithm.</a:t>
            </a:r>
          </a:p>
          <a:p>
            <a:pPr marL="800100" lvl="2" indent="-342900">
              <a:spcBef>
                <a:spcPts val="1000"/>
              </a:spcBef>
            </a:pPr>
            <a:r>
              <a:rPr lang="en-US" sz="2200" dirty="0"/>
              <a:t> The algorithm will produce a different output depending on the specific key being used at the time.</a:t>
            </a:r>
          </a:p>
          <a:p>
            <a:pPr marL="800100" lvl="2" indent="-342900">
              <a:spcBef>
                <a:spcPts val="1000"/>
              </a:spcBef>
            </a:pPr>
            <a:r>
              <a:rPr lang="en-US" sz="2200" dirty="0"/>
              <a:t> The exact substitutions and transformations performed by the algorithm depend on the key.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7F5341-F021-4A51-89A2-1C8066618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45" t="-1" r="22409" b="-1"/>
          <a:stretch>
            <a:fillRect/>
          </a:stretch>
        </p:blipFill>
        <p:spPr>
          <a:xfrm>
            <a:off x="6954306" y="2044438"/>
            <a:ext cx="4857007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53773"/>
      </p:ext>
    </p:extLst>
  </p:cSld>
  <p:clrMapOvr>
    <a:masterClrMapping/>
  </p:clrMapOvr>
</p:sld>
</file>

<file path=ppt/theme/theme1.xml><?xml version="1.0" encoding="utf-8"?>
<a:theme xmlns:a="http://schemas.openxmlformats.org/drawingml/2006/main" name="Ocean">
  <a:themeElements>
    <a:clrScheme name="Custom 254">
      <a:dk1>
        <a:sysClr val="windowText" lastClr="000000"/>
      </a:dk1>
      <a:lt1>
        <a:sysClr val="window" lastClr="FFFFFF"/>
      </a:lt1>
      <a:dk2>
        <a:srgbClr val="0958F7"/>
      </a:dk2>
      <a:lt2>
        <a:srgbClr val="E7E6E6"/>
      </a:lt2>
      <a:accent1>
        <a:srgbClr val="0958F7"/>
      </a:accent1>
      <a:accent2>
        <a:srgbClr val="183C5B"/>
      </a:accent2>
      <a:accent3>
        <a:srgbClr val="91BED4"/>
      </a:accent3>
      <a:accent4>
        <a:srgbClr val="00B0F0"/>
      </a:accent4>
      <a:accent5>
        <a:srgbClr val="D9E8F5"/>
      </a:accent5>
      <a:accent6>
        <a:srgbClr val="FFAD8D"/>
      </a:accent6>
      <a:hlink>
        <a:srgbClr val="0563C1"/>
      </a:hlink>
      <a:folHlink>
        <a:srgbClr val="954F72"/>
      </a:folHlink>
    </a:clrScheme>
    <a:fontScheme name="Custom 115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530851C-35D4-4755-B114-EEC4636DC9F9}">
  <we:reference id="WA200005566" version="3.0.0.3" store="Omex" storeType="OMEX"/>
  <we:alternateReferences>
    <we:reference id="WA200005566" version="3.0.0.3" store="WA200005566" storeType="OMEX"/>
  </we:alternateReferences>
  <we:properties>
    <we:property name="theme" value="{&quot;name&quot;:&quot;Ocean&quot;,&quot;colorPalette&quot;:[&quot;000000&quot;,&quot;FFFFFF&quot;,&quot;0958F7&quot;,&quot;E7E6E6&quot;,&quot;0958F7&quot;,&quot;183C5B&quot;,&quot;91BED4&quot;,&quot;00B0F0&quot;,&quot;D9E8F5&quot;,&quot;FFAD8D&quot;,&quot;0563C1&quot;,&quot;954F72&quot;],&quot;color&quot;:&quot;#3B82F6&quot;,&quot;previewImages&quot;:[&quot;https://cpp.appsdowonders.com/assets/SlideTitle-ocean.png&quot;,&quot;https://cpp.appsdowonders.com/assets/SlideTextbox1V1-ocean.png&quot;,&quot;https://cpp.appsdowonders.com/assets/SlideTextbox3V1-ocean.png&quot;,&quot;https://cpp.appsdowonders.com/assets/SlideTable-ocean.png&quot;,&quot;https://cpp.appsdowonders.com/assets/SlideTimelineV1-ocean.png&quot;,&quot;https://cpp.appsdowonders.com/assets/SlideQuestion-ocean.png&quot;],&quot;previewAnimation&quot;:&quot;https://cpp.appsdowonders.com/assets/ocean-preview.gif&quot;,&quot;isDefault&quot;:true,&quot;index&quot;:0}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1676</Words>
  <Application>Microsoft Office PowerPoint</Application>
  <PresentationFormat>Widescreen</PresentationFormat>
  <Paragraphs>224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Aptos</vt:lpstr>
      <vt:lpstr>Arial</vt:lpstr>
      <vt:lpstr>Arial Black</vt:lpstr>
      <vt:lpstr>Calibri</vt:lpstr>
      <vt:lpstr>Calibri Light</vt:lpstr>
      <vt:lpstr>Cambria Math</vt:lpstr>
      <vt:lpstr>PalatinoETW02-Bold</vt:lpstr>
      <vt:lpstr>PalatinoETW02-Roman</vt:lpstr>
      <vt:lpstr>Times New Roman</vt:lpstr>
      <vt:lpstr>urw-din</vt:lpstr>
      <vt:lpstr>Wingdings</vt:lpstr>
      <vt:lpstr>Ocean</vt:lpstr>
      <vt:lpstr>1_Office Theme</vt:lpstr>
      <vt:lpstr>2_Office Theme</vt:lpstr>
      <vt:lpstr>PRINCIPLE OF CRYPTOGRAPHY</vt:lpstr>
      <vt:lpstr>Class Objective</vt:lpstr>
      <vt:lpstr>Introduction  Cryptography </vt:lpstr>
      <vt:lpstr>Cryptography</vt:lpstr>
      <vt:lpstr>Introduction  Symmetric Encryption  </vt:lpstr>
      <vt:lpstr>Terminology</vt:lpstr>
      <vt:lpstr>PowerPoint Presentation</vt:lpstr>
      <vt:lpstr>Introduction (Symmetric Ciphering Model) </vt:lpstr>
      <vt:lpstr>Introduction (Symmetric Ciphering Model) </vt:lpstr>
      <vt:lpstr>Introduction (Symmetric Ciphering Model) </vt:lpstr>
      <vt:lpstr>Introduction (Symmetric Ciphering Model) </vt:lpstr>
      <vt:lpstr>Introduction (Securing Symmetric Systems)</vt:lpstr>
      <vt:lpstr>Introduction Mathematical Notion of Symmetric Systems </vt:lpstr>
      <vt:lpstr>Characteristics of Cryptographic Systems</vt:lpstr>
      <vt:lpstr>Characteristics of Cryptographic Systems</vt:lpstr>
      <vt:lpstr>Attack Type on Conventional Encryption</vt:lpstr>
      <vt:lpstr>Transforming Process Classical Ciphers</vt:lpstr>
      <vt:lpstr>Transforming Process Classical Ciphers-Substitution </vt:lpstr>
      <vt:lpstr>Transforming Process Classical Ciphers-Transposition </vt:lpstr>
      <vt:lpstr>Caesar Cipher</vt:lpstr>
      <vt:lpstr>Caesar Cipher</vt:lpstr>
      <vt:lpstr>Caesar Decipher</vt:lpstr>
      <vt:lpstr>Caesar Cipher</vt:lpstr>
      <vt:lpstr>Possible Attack on Caesar Ciphering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Saman Abdullah</dc:creator>
  <cp:lastModifiedBy>Saman Abdullah</cp:lastModifiedBy>
  <cp:revision>38</cp:revision>
  <dcterms:created xsi:type="dcterms:W3CDTF">2025-08-22T14:59:46Z</dcterms:created>
  <dcterms:modified xsi:type="dcterms:W3CDTF">2025-10-11T14:32:05Z</dcterms:modified>
</cp:coreProperties>
</file>