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555" r:id="rId5"/>
    <p:sldId id="257" r:id="rId6"/>
    <p:sldId id="539" r:id="rId7"/>
    <p:sldId id="557" r:id="rId8"/>
    <p:sldId id="540" r:id="rId9"/>
    <p:sldId id="544" r:id="rId10"/>
    <p:sldId id="535" r:id="rId11"/>
    <p:sldId id="527" r:id="rId12"/>
    <p:sldId id="548" r:id="rId13"/>
    <p:sldId id="549" r:id="rId14"/>
    <p:sldId id="542" r:id="rId15"/>
    <p:sldId id="556" r:id="rId16"/>
    <p:sldId id="494" r:id="rId17"/>
    <p:sldId id="495" r:id="rId18"/>
    <p:sldId id="496" r:id="rId19"/>
    <p:sldId id="550" r:id="rId20"/>
    <p:sldId id="500" r:id="rId21"/>
    <p:sldId id="497" r:id="rId22"/>
    <p:sldId id="504" r:id="rId23"/>
    <p:sldId id="454" r:id="rId24"/>
    <p:sldId id="551" r:id="rId25"/>
    <p:sldId id="533" r:id="rId26"/>
    <p:sldId id="499" r:id="rId27"/>
    <p:sldId id="457" r:id="rId28"/>
    <p:sldId id="501" r:id="rId29"/>
    <p:sldId id="513" r:id="rId30"/>
    <p:sldId id="483" r:id="rId31"/>
    <p:sldId id="537" r:id="rId32"/>
    <p:sldId id="553" r:id="rId33"/>
    <p:sldId id="461" r:id="rId34"/>
    <p:sldId id="554" r:id="rId35"/>
    <p:sldId id="520" r:id="rId36"/>
    <p:sldId id="522" r:id="rId37"/>
    <p:sldId id="2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50BAF-CFA7-042D-D6D5-B01C911D9D49}" v="37" dt="2023-01-16T09:36:49.788"/>
    <p1510:client id="{0769BFF9-F33A-A8FB-131E-512B1D246F09}" v="275" dt="2023-01-09T09:08:34.079"/>
    <p1510:client id="{6921A13A-4B3E-65B7-71E3-91F7DF2C5324}" v="27" dt="2023-02-02T08:17:55.019"/>
    <p1510:client id="{7C6E761D-8F45-B375-8A41-6C28662D181A}" v="8" dt="2024-01-03T06:37:36.151"/>
    <p1510:client id="{83AEB7E5-D5AF-A172-7BC6-CA2A2CBBAC77}" v="1" dt="2023-02-23T05:27:11.124"/>
    <p1510:client id="{C1989AF4-41C3-7DEB-9214-23E35C1A3956}" v="881" dt="2023-01-11T20:49:02.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09" autoAdjust="0"/>
  </p:normalViewPr>
  <p:slideViewPr>
    <p:cSldViewPr snapToGrid="0">
      <p:cViewPr varScale="1">
        <p:scale>
          <a:sx n="81" d="100"/>
          <a:sy n="81" d="100"/>
        </p:scale>
        <p:origin x="1632"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wan Sherwani" userId="S::karwan.sherwani@tiu.edu.iq::43e53951-2918-47a2-9d1e-d9d10e8bfb86" providerId="AD" clId="Web-{83AEB7E5-D5AF-A172-7BC6-CA2A2CBBAC77}"/>
    <pc:docChg chg="modSld">
      <pc:chgData name="Karwan Sherwani" userId="S::karwan.sherwani@tiu.edu.iq::43e53951-2918-47a2-9d1e-d9d10e8bfb86" providerId="AD" clId="Web-{83AEB7E5-D5AF-A172-7BC6-CA2A2CBBAC77}" dt="2023-02-23T05:27:11.124" v="0" actId="20577"/>
      <pc:docMkLst>
        <pc:docMk/>
      </pc:docMkLst>
      <pc:sldChg chg="modSp">
        <pc:chgData name="Karwan Sherwani" userId="S::karwan.sherwani@tiu.edu.iq::43e53951-2918-47a2-9d1e-d9d10e8bfb86" providerId="AD" clId="Web-{83AEB7E5-D5AF-A172-7BC6-CA2A2CBBAC77}" dt="2023-02-23T05:27:11.124" v="0" actId="20577"/>
        <pc:sldMkLst>
          <pc:docMk/>
          <pc:sldMk cId="0" sldId="461"/>
        </pc:sldMkLst>
        <pc:spChg chg="mod">
          <ac:chgData name="Karwan Sherwani" userId="S::karwan.sherwani@tiu.edu.iq::43e53951-2918-47a2-9d1e-d9d10e8bfb86" providerId="AD" clId="Web-{83AEB7E5-D5AF-A172-7BC6-CA2A2CBBAC77}" dt="2023-02-23T05:27:11.124" v="0" actId="20577"/>
          <ac:spMkLst>
            <pc:docMk/>
            <pc:sldMk cId="0" sldId="461"/>
            <ac:spMk id="45059" creationId="{CA7F6426-9D48-421A-B116-E068384A75B6}"/>
          </ac:spMkLst>
        </pc:spChg>
      </pc:sldChg>
    </pc:docChg>
  </pc:docChgLst>
  <pc:docChgLst>
    <pc:chgData name="Karwan Sherwani" userId="S::karwan.sherwani@tiu.edu.iq::43e53951-2918-47a2-9d1e-d9d10e8bfb86" providerId="AD" clId="Web-{07250BAF-CFA7-042D-D6D5-B01C911D9D49}"/>
    <pc:docChg chg="modSld">
      <pc:chgData name="Karwan Sherwani" userId="S::karwan.sherwani@tiu.edu.iq::43e53951-2918-47a2-9d1e-d9d10e8bfb86" providerId="AD" clId="Web-{07250BAF-CFA7-042D-D6D5-B01C911D9D49}" dt="2023-01-16T09:36:49.788" v="36" actId="14100"/>
      <pc:docMkLst>
        <pc:docMk/>
      </pc:docMkLst>
      <pc:sldChg chg="modSp">
        <pc:chgData name="Karwan Sherwani" userId="S::karwan.sherwani@tiu.edu.iq::43e53951-2918-47a2-9d1e-d9d10e8bfb86" providerId="AD" clId="Web-{07250BAF-CFA7-042D-D6D5-B01C911D9D49}" dt="2023-01-16T09:35:28.972" v="30" actId="20577"/>
        <pc:sldMkLst>
          <pc:docMk/>
          <pc:sldMk cId="0" sldId="495"/>
        </pc:sldMkLst>
        <pc:spChg chg="mod">
          <ac:chgData name="Karwan Sherwani" userId="S::karwan.sherwani@tiu.edu.iq::43e53951-2918-47a2-9d1e-d9d10e8bfb86" providerId="AD" clId="Web-{07250BAF-CFA7-042D-D6D5-B01C911D9D49}" dt="2023-01-16T09:35:28.972" v="30" actId="20577"/>
          <ac:spMkLst>
            <pc:docMk/>
            <pc:sldMk cId="0" sldId="495"/>
            <ac:spMk id="15363" creationId="{813990C6-6164-43FA-8AEF-5E7E31DF8B7C}"/>
          </ac:spMkLst>
        </pc:spChg>
        <pc:picChg chg="mod">
          <ac:chgData name="Karwan Sherwani" userId="S::karwan.sherwani@tiu.edu.iq::43e53951-2918-47a2-9d1e-d9d10e8bfb86" providerId="AD" clId="Web-{07250BAF-CFA7-042D-D6D5-B01C911D9D49}" dt="2023-01-16T09:34:52.033" v="24" actId="14100"/>
          <ac:picMkLst>
            <pc:docMk/>
            <pc:sldMk cId="0" sldId="495"/>
            <ac:picMk id="27650" creationId="{4417143E-578A-4883-A719-89D37E9706EF}"/>
          </ac:picMkLst>
        </pc:picChg>
      </pc:sldChg>
      <pc:sldChg chg="modSp">
        <pc:chgData name="Karwan Sherwani" userId="S::karwan.sherwani@tiu.edu.iq::43e53951-2918-47a2-9d1e-d9d10e8bfb86" providerId="AD" clId="Web-{07250BAF-CFA7-042D-D6D5-B01C911D9D49}" dt="2023-01-16T09:34:45.517" v="23" actId="20577"/>
        <pc:sldMkLst>
          <pc:docMk/>
          <pc:sldMk cId="0" sldId="496"/>
        </pc:sldMkLst>
        <pc:spChg chg="mod">
          <ac:chgData name="Karwan Sherwani" userId="S::karwan.sherwani@tiu.edu.iq::43e53951-2918-47a2-9d1e-d9d10e8bfb86" providerId="AD" clId="Web-{07250BAF-CFA7-042D-D6D5-B01C911D9D49}" dt="2023-01-16T09:34:45.517" v="23" actId="20577"/>
          <ac:spMkLst>
            <pc:docMk/>
            <pc:sldMk cId="0" sldId="496"/>
            <ac:spMk id="16387" creationId="{897B276D-A955-41F8-BDEE-EEB480D161C2}"/>
          </ac:spMkLst>
        </pc:spChg>
      </pc:sldChg>
      <pc:sldChg chg="modSp">
        <pc:chgData name="Karwan Sherwani" userId="S::karwan.sherwani@tiu.edu.iq::43e53951-2918-47a2-9d1e-d9d10e8bfb86" providerId="AD" clId="Web-{07250BAF-CFA7-042D-D6D5-B01C911D9D49}" dt="2023-01-16T09:36:25.146" v="34" actId="14100"/>
        <pc:sldMkLst>
          <pc:docMk/>
          <pc:sldMk cId="0" sldId="500"/>
        </pc:sldMkLst>
        <pc:spChg chg="mod">
          <ac:chgData name="Karwan Sherwani" userId="S::karwan.sherwani@tiu.edu.iq::43e53951-2918-47a2-9d1e-d9d10e8bfb86" providerId="AD" clId="Web-{07250BAF-CFA7-042D-D6D5-B01C911D9D49}" dt="2023-01-16T09:36:12.896" v="32" actId="20577"/>
          <ac:spMkLst>
            <pc:docMk/>
            <pc:sldMk cId="0" sldId="500"/>
            <ac:spMk id="17411" creationId="{5BE70447-507B-4059-80E5-75AA72CA8DED}"/>
          </ac:spMkLst>
        </pc:spChg>
        <pc:picChg chg="mod">
          <ac:chgData name="Karwan Sherwani" userId="S::karwan.sherwani@tiu.edu.iq::43e53951-2918-47a2-9d1e-d9d10e8bfb86" providerId="AD" clId="Web-{07250BAF-CFA7-042D-D6D5-B01C911D9D49}" dt="2023-01-16T09:36:25.146" v="34" actId="14100"/>
          <ac:picMkLst>
            <pc:docMk/>
            <pc:sldMk cId="0" sldId="500"/>
            <ac:picMk id="18438" creationId="{F3995615-85C7-4984-A333-F2E0D7699F44}"/>
          </ac:picMkLst>
        </pc:picChg>
        <pc:picChg chg="mod">
          <ac:chgData name="Karwan Sherwani" userId="S::karwan.sherwani@tiu.edu.iq::43e53951-2918-47a2-9d1e-d9d10e8bfb86" providerId="AD" clId="Web-{07250BAF-CFA7-042D-D6D5-B01C911D9D49}" dt="2023-01-16T09:36:22.115" v="33" actId="14100"/>
          <ac:picMkLst>
            <pc:docMk/>
            <pc:sldMk cId="0" sldId="500"/>
            <ac:picMk id="25602" creationId="{B304A808-3353-4269-A241-1A9D9787B38A}"/>
          </ac:picMkLst>
        </pc:picChg>
      </pc:sldChg>
      <pc:sldChg chg="modSp">
        <pc:chgData name="Karwan Sherwani" userId="S::karwan.sherwani@tiu.edu.iq::43e53951-2918-47a2-9d1e-d9d10e8bfb86" providerId="AD" clId="Web-{07250BAF-CFA7-042D-D6D5-B01C911D9D49}" dt="2023-01-16T09:36:49.788" v="36" actId="14100"/>
        <pc:sldMkLst>
          <pc:docMk/>
          <pc:sldMk cId="2372585339" sldId="551"/>
        </pc:sldMkLst>
        <pc:picChg chg="mod">
          <ac:chgData name="Karwan Sherwani" userId="S::karwan.sherwani@tiu.edu.iq::43e53951-2918-47a2-9d1e-d9d10e8bfb86" providerId="AD" clId="Web-{07250BAF-CFA7-042D-D6D5-B01C911D9D49}" dt="2023-01-16T09:36:49.788" v="36" actId="14100"/>
          <ac:picMkLst>
            <pc:docMk/>
            <pc:sldMk cId="2372585339" sldId="551"/>
            <ac:picMk id="3" creationId="{684293DC-63EE-46C9-A3F1-C8251FEDA6E9}"/>
          </ac:picMkLst>
        </pc:picChg>
        <pc:picChg chg="mod">
          <ac:chgData name="Karwan Sherwani" userId="S::karwan.sherwani@tiu.edu.iq::43e53951-2918-47a2-9d1e-d9d10e8bfb86" providerId="AD" clId="Web-{07250BAF-CFA7-042D-D6D5-B01C911D9D49}" dt="2023-01-16T09:36:45.335" v="35" actId="14100"/>
          <ac:picMkLst>
            <pc:docMk/>
            <pc:sldMk cId="2372585339" sldId="551"/>
            <ac:picMk id="5" creationId="{6EAA9CF5-B269-4FBB-AC2C-1A04632EE5A3}"/>
          </ac:picMkLst>
        </pc:picChg>
      </pc:sldChg>
    </pc:docChg>
  </pc:docChgLst>
  <pc:docChgLst>
    <pc:chgData name="Karwan Sherwani" userId="S::karwan.sherwani@tiu.edu.iq::43e53951-2918-47a2-9d1e-d9d10e8bfb86" providerId="AD" clId="Web-{6921A13A-4B3E-65B7-71E3-91F7DF2C5324}"/>
    <pc:docChg chg="addSld delSld modSld sldOrd">
      <pc:chgData name="Karwan Sherwani" userId="S::karwan.sherwani@tiu.edu.iq::43e53951-2918-47a2-9d1e-d9d10e8bfb86" providerId="AD" clId="Web-{6921A13A-4B3E-65B7-71E3-91F7DF2C5324}" dt="2023-02-02T08:17:55.019" v="27" actId="20577"/>
      <pc:docMkLst>
        <pc:docMk/>
      </pc:docMkLst>
      <pc:sldChg chg="del">
        <pc:chgData name="Karwan Sherwani" userId="S::karwan.sherwani@tiu.edu.iq::43e53951-2918-47a2-9d1e-d9d10e8bfb86" providerId="AD" clId="Web-{6921A13A-4B3E-65B7-71E3-91F7DF2C5324}" dt="2023-02-02T08:17:45.941" v="25"/>
        <pc:sldMkLst>
          <pc:docMk/>
          <pc:sldMk cId="2586058810" sldId="256"/>
        </pc:sldMkLst>
      </pc:sldChg>
      <pc:sldChg chg="modSp">
        <pc:chgData name="Karwan Sherwani" userId="S::karwan.sherwani@tiu.edu.iq::43e53951-2918-47a2-9d1e-d9d10e8bfb86" providerId="AD" clId="Web-{6921A13A-4B3E-65B7-71E3-91F7DF2C5324}" dt="2023-02-02T08:17:55.019" v="27" actId="20577"/>
        <pc:sldMkLst>
          <pc:docMk/>
          <pc:sldMk cId="1713219598" sldId="257"/>
        </pc:sldMkLst>
        <pc:spChg chg="mod">
          <ac:chgData name="Karwan Sherwani" userId="S::karwan.sherwani@tiu.edu.iq::43e53951-2918-47a2-9d1e-d9d10e8bfb86" providerId="AD" clId="Web-{6921A13A-4B3E-65B7-71E3-91F7DF2C5324}" dt="2023-02-02T08:17:55.019" v="27" actId="20577"/>
          <ac:spMkLst>
            <pc:docMk/>
            <pc:sldMk cId="1713219598" sldId="257"/>
            <ac:spMk id="2" creationId="{1BEF5859-10C9-4588-9727-B9362E26C29D}"/>
          </ac:spMkLst>
        </pc:spChg>
      </pc:sldChg>
      <pc:sldChg chg="addSp delSp modSp new mod ord setBg">
        <pc:chgData name="Karwan Sherwani" userId="S::karwan.sherwani@tiu.edu.iq::43e53951-2918-47a2-9d1e-d9d10e8bfb86" providerId="AD" clId="Web-{6921A13A-4B3E-65B7-71E3-91F7DF2C5324}" dt="2023-02-02T08:17:37.362" v="24" actId="1076"/>
        <pc:sldMkLst>
          <pc:docMk/>
          <pc:sldMk cId="3153492158" sldId="555"/>
        </pc:sldMkLst>
        <pc:spChg chg="mod">
          <ac:chgData name="Karwan Sherwani" userId="S::karwan.sherwani@tiu.edu.iq::43e53951-2918-47a2-9d1e-d9d10e8bfb86" providerId="AD" clId="Web-{6921A13A-4B3E-65B7-71E3-91F7DF2C5324}" dt="2023-02-02T08:17:19.237" v="6"/>
          <ac:spMkLst>
            <pc:docMk/>
            <pc:sldMk cId="3153492158" sldId="555"/>
            <ac:spMk id="2" creationId="{1CCEC28A-E324-53DD-3FCB-C79C990F8295}"/>
          </ac:spMkLst>
        </pc:spChg>
        <pc:spChg chg="del">
          <ac:chgData name="Karwan Sherwani" userId="S::karwan.sherwani@tiu.edu.iq::43e53951-2918-47a2-9d1e-d9d10e8bfb86" providerId="AD" clId="Web-{6921A13A-4B3E-65B7-71E3-91F7DF2C5324}" dt="2023-02-02T08:17:19.237" v="6"/>
          <ac:spMkLst>
            <pc:docMk/>
            <pc:sldMk cId="3153492158" sldId="555"/>
            <ac:spMk id="3" creationId="{491971AC-04A2-54BA-DBC5-4B23B400818C}"/>
          </ac:spMkLst>
        </pc:spChg>
        <pc:spChg chg="mod">
          <ac:chgData name="Karwan Sherwani" userId="S::karwan.sherwani@tiu.edu.iq::43e53951-2918-47a2-9d1e-d9d10e8bfb86" providerId="AD" clId="Web-{6921A13A-4B3E-65B7-71E3-91F7DF2C5324}" dt="2023-02-02T08:17:37.362" v="24" actId="1076"/>
          <ac:spMkLst>
            <pc:docMk/>
            <pc:sldMk cId="3153492158" sldId="555"/>
            <ac:spMk id="4" creationId="{5D9162C6-08E2-4EF8-2866-82010FEFC959}"/>
          </ac:spMkLst>
        </pc:spChg>
        <pc:spChg chg="mod">
          <ac:chgData name="Karwan Sherwani" userId="S::karwan.sherwani@tiu.edu.iq::43e53951-2918-47a2-9d1e-d9d10e8bfb86" providerId="AD" clId="Web-{6921A13A-4B3E-65B7-71E3-91F7DF2C5324}" dt="2023-02-02T08:17:19.237" v="6"/>
          <ac:spMkLst>
            <pc:docMk/>
            <pc:sldMk cId="3153492158" sldId="555"/>
            <ac:spMk id="5" creationId="{93B459DC-C189-B536-24C2-0C49A6D2FD32}"/>
          </ac:spMkLst>
        </pc:spChg>
        <pc:spChg chg="add">
          <ac:chgData name="Karwan Sherwani" userId="S::karwan.sherwani@tiu.edu.iq::43e53951-2918-47a2-9d1e-d9d10e8bfb86" providerId="AD" clId="Web-{6921A13A-4B3E-65B7-71E3-91F7DF2C5324}" dt="2023-02-02T08:17:19.237" v="6"/>
          <ac:spMkLst>
            <pc:docMk/>
            <pc:sldMk cId="3153492158" sldId="555"/>
            <ac:spMk id="11" creationId="{C1DD1A8A-57D5-4A81-AD04-532B043C5611}"/>
          </ac:spMkLst>
        </pc:spChg>
        <pc:spChg chg="add">
          <ac:chgData name="Karwan Sherwani" userId="S::karwan.sherwani@tiu.edu.iq::43e53951-2918-47a2-9d1e-d9d10e8bfb86" providerId="AD" clId="Web-{6921A13A-4B3E-65B7-71E3-91F7DF2C5324}" dt="2023-02-02T08:17:19.237" v="6"/>
          <ac:spMkLst>
            <pc:docMk/>
            <pc:sldMk cId="3153492158" sldId="555"/>
            <ac:spMk id="13" creationId="{007891EC-4501-44ED-A8C8-B11B6DB767AB}"/>
          </ac:spMkLst>
        </pc:spChg>
        <pc:picChg chg="add">
          <ac:chgData name="Karwan Sherwani" userId="S::karwan.sherwani@tiu.edu.iq::43e53951-2918-47a2-9d1e-d9d10e8bfb86" providerId="AD" clId="Web-{6921A13A-4B3E-65B7-71E3-91F7DF2C5324}" dt="2023-02-02T08:17:19.237" v="6"/>
          <ac:picMkLst>
            <pc:docMk/>
            <pc:sldMk cId="3153492158" sldId="555"/>
            <ac:picMk id="7" creationId="{3BDA016C-C7D7-8C45-1E56-6B50512C861D}"/>
          </ac:picMkLst>
        </pc:picChg>
      </pc:sldChg>
      <pc:sldChg chg="new del">
        <pc:chgData name="Karwan Sherwani" userId="S::karwan.sherwani@tiu.edu.iq::43e53951-2918-47a2-9d1e-d9d10e8bfb86" providerId="AD" clId="Web-{6921A13A-4B3E-65B7-71E3-91F7DF2C5324}" dt="2023-02-02T08:10:55.413" v="1"/>
        <pc:sldMkLst>
          <pc:docMk/>
          <pc:sldMk cId="3153826953" sldId="555"/>
        </pc:sldMkLst>
      </pc:sldChg>
    </pc:docChg>
  </pc:docChgLst>
  <pc:docChgLst>
    <pc:chgData name="Karwan Sherwani" userId="S::karwan.sherwani@tiu.edu.iq::43e53951-2918-47a2-9d1e-d9d10e8bfb86" providerId="AD" clId="Web-{7C6E761D-8F45-B375-8A41-6C28662D181A}"/>
    <pc:docChg chg="delSld modSld">
      <pc:chgData name="Karwan Sherwani" userId="S::karwan.sherwani@tiu.edu.iq::43e53951-2918-47a2-9d1e-d9d10e8bfb86" providerId="AD" clId="Web-{7C6E761D-8F45-B375-8A41-6C28662D181A}" dt="2024-01-03T06:37:33.917" v="3" actId="20577"/>
      <pc:docMkLst>
        <pc:docMk/>
      </pc:docMkLst>
      <pc:sldChg chg="del">
        <pc:chgData name="Karwan Sherwani" userId="S::karwan.sherwani@tiu.edu.iq::43e53951-2918-47a2-9d1e-d9d10e8bfb86" providerId="AD" clId="Web-{7C6E761D-8F45-B375-8A41-6C28662D181A}" dt="2024-01-03T06:36:16.615" v="0"/>
        <pc:sldMkLst>
          <pc:docMk/>
          <pc:sldMk cId="0" sldId="475"/>
        </pc:sldMkLst>
      </pc:sldChg>
      <pc:sldChg chg="del">
        <pc:chgData name="Karwan Sherwani" userId="S::karwan.sherwani@tiu.edu.iq::43e53951-2918-47a2-9d1e-d9d10e8bfb86" providerId="AD" clId="Web-{7C6E761D-8F45-B375-8A41-6C28662D181A}" dt="2024-01-03T06:36:21.850" v="1"/>
        <pc:sldMkLst>
          <pc:docMk/>
          <pc:sldMk cId="2548722267" sldId="552"/>
        </pc:sldMkLst>
      </pc:sldChg>
      <pc:sldChg chg="modSp">
        <pc:chgData name="Karwan Sherwani" userId="S::karwan.sherwani@tiu.edu.iq::43e53951-2918-47a2-9d1e-d9d10e8bfb86" providerId="AD" clId="Web-{7C6E761D-8F45-B375-8A41-6C28662D181A}" dt="2024-01-03T06:37:33.917" v="3" actId="20577"/>
        <pc:sldMkLst>
          <pc:docMk/>
          <pc:sldMk cId="1453609756" sldId="553"/>
        </pc:sldMkLst>
        <pc:spChg chg="mod">
          <ac:chgData name="Karwan Sherwani" userId="S::karwan.sherwani@tiu.edu.iq::43e53951-2918-47a2-9d1e-d9d10e8bfb86" providerId="AD" clId="Web-{7C6E761D-8F45-B375-8A41-6C28662D181A}" dt="2024-01-03T06:37:33.917" v="3" actId="20577"/>
          <ac:spMkLst>
            <pc:docMk/>
            <pc:sldMk cId="1453609756" sldId="553"/>
            <ac:spMk id="3" creationId="{A7A2A165-61AA-AF27-D637-A2FAFBD63F2F}"/>
          </ac:spMkLst>
        </pc:spChg>
      </pc:sldChg>
    </pc:docChg>
  </pc:docChgLst>
  <pc:docChgLst>
    <pc:chgData name="Karwan Sherwani" userId="S::karwan.sherwani@tiu.edu.iq::43e53951-2918-47a2-9d1e-d9d10e8bfb86" providerId="AD" clId="Web-{0769BFF9-F33A-A8FB-131E-512B1D246F09}"/>
    <pc:docChg chg="delSld modSld sldOrd">
      <pc:chgData name="Karwan Sherwani" userId="S::karwan.sherwani@tiu.edu.iq::43e53951-2918-47a2-9d1e-d9d10e8bfb86" providerId="AD" clId="Web-{0769BFF9-F33A-A8FB-131E-512B1D246F09}" dt="2023-01-09T09:08:34.079" v="275" actId="20577"/>
      <pc:docMkLst>
        <pc:docMk/>
      </pc:docMkLst>
      <pc:sldChg chg="modSp">
        <pc:chgData name="Karwan Sherwani" userId="S::karwan.sherwani@tiu.edu.iq::43e53951-2918-47a2-9d1e-d9d10e8bfb86" providerId="AD" clId="Web-{0769BFF9-F33A-A8FB-131E-512B1D246F09}" dt="2023-01-09T08:45:51.259" v="96" actId="20577"/>
        <pc:sldMkLst>
          <pc:docMk/>
          <pc:sldMk cId="1713219598" sldId="257"/>
        </pc:sldMkLst>
        <pc:spChg chg="mod">
          <ac:chgData name="Karwan Sherwani" userId="S::karwan.sherwani@tiu.edu.iq::43e53951-2918-47a2-9d1e-d9d10e8bfb86" providerId="AD" clId="Web-{0769BFF9-F33A-A8FB-131E-512B1D246F09}" dt="2023-01-09T08:45:51.259" v="96" actId="20577"/>
          <ac:spMkLst>
            <pc:docMk/>
            <pc:sldMk cId="1713219598" sldId="257"/>
            <ac:spMk id="3" creationId="{5671D7E5-EF66-4BCD-8DAA-E9061157F0BE}"/>
          </ac:spMkLst>
        </pc:spChg>
      </pc:sldChg>
      <pc:sldChg chg="modSp">
        <pc:chgData name="Karwan Sherwani" userId="S::karwan.sherwani@tiu.edu.iq::43e53951-2918-47a2-9d1e-d9d10e8bfb86" providerId="AD" clId="Web-{0769BFF9-F33A-A8FB-131E-512B1D246F09}" dt="2023-01-09T09:07:29.889" v="230" actId="20577"/>
        <pc:sldMkLst>
          <pc:docMk/>
          <pc:sldMk cId="0" sldId="495"/>
        </pc:sldMkLst>
        <pc:spChg chg="mod">
          <ac:chgData name="Karwan Sherwani" userId="S::karwan.sherwani@tiu.edu.iq::43e53951-2918-47a2-9d1e-d9d10e8bfb86" providerId="AD" clId="Web-{0769BFF9-F33A-A8FB-131E-512B1D246F09}" dt="2023-01-09T09:07:29.889" v="230" actId="20577"/>
          <ac:spMkLst>
            <pc:docMk/>
            <pc:sldMk cId="0" sldId="495"/>
            <ac:spMk id="15363" creationId="{813990C6-6164-43FA-8AEF-5E7E31DF8B7C}"/>
          </ac:spMkLst>
        </pc:spChg>
      </pc:sldChg>
      <pc:sldChg chg="modSp">
        <pc:chgData name="Karwan Sherwani" userId="S::karwan.sherwani@tiu.edu.iq::43e53951-2918-47a2-9d1e-d9d10e8bfb86" providerId="AD" clId="Web-{0769BFF9-F33A-A8FB-131E-512B1D246F09}" dt="2023-01-09T09:08:34.079" v="275" actId="20577"/>
        <pc:sldMkLst>
          <pc:docMk/>
          <pc:sldMk cId="0" sldId="496"/>
        </pc:sldMkLst>
        <pc:spChg chg="mod">
          <ac:chgData name="Karwan Sherwani" userId="S::karwan.sherwani@tiu.edu.iq::43e53951-2918-47a2-9d1e-d9d10e8bfb86" providerId="AD" clId="Web-{0769BFF9-F33A-A8FB-131E-512B1D246F09}" dt="2023-01-09T09:08:34.079" v="275" actId="20577"/>
          <ac:spMkLst>
            <pc:docMk/>
            <pc:sldMk cId="0" sldId="496"/>
            <ac:spMk id="16387" creationId="{897B276D-A955-41F8-BDEE-EEB480D161C2}"/>
          </ac:spMkLst>
        </pc:spChg>
      </pc:sldChg>
      <pc:sldChg chg="modSp">
        <pc:chgData name="Karwan Sherwani" userId="S::karwan.sherwani@tiu.edu.iq::43e53951-2918-47a2-9d1e-d9d10e8bfb86" providerId="AD" clId="Web-{0769BFF9-F33A-A8FB-131E-512B1D246F09}" dt="2023-01-09T07:44:35.386" v="30" actId="20577"/>
        <pc:sldMkLst>
          <pc:docMk/>
          <pc:sldMk cId="0" sldId="527"/>
        </pc:sldMkLst>
        <pc:spChg chg="mod">
          <ac:chgData name="Karwan Sherwani" userId="S::karwan.sherwani@tiu.edu.iq::43e53951-2918-47a2-9d1e-d9d10e8bfb86" providerId="AD" clId="Web-{0769BFF9-F33A-A8FB-131E-512B1D246F09}" dt="2023-01-09T07:44:35.386" v="30" actId="20577"/>
          <ac:spMkLst>
            <pc:docMk/>
            <pc:sldMk cId="0" sldId="527"/>
            <ac:spMk id="533506" creationId="{3B7D0CE2-13B8-4EF8-9D1F-F596A03A9A2B}"/>
          </ac:spMkLst>
        </pc:spChg>
      </pc:sldChg>
      <pc:sldChg chg="modSp ord">
        <pc:chgData name="Karwan Sherwani" userId="S::karwan.sherwani@tiu.edu.iq::43e53951-2918-47a2-9d1e-d9d10e8bfb86" providerId="AD" clId="Web-{0769BFF9-F33A-A8FB-131E-512B1D246F09}" dt="2023-01-09T08:49:12.499" v="118" actId="20577"/>
        <pc:sldMkLst>
          <pc:docMk/>
          <pc:sldMk cId="3127388292" sldId="539"/>
        </pc:sldMkLst>
        <pc:spChg chg="mod">
          <ac:chgData name="Karwan Sherwani" userId="S::karwan.sherwani@tiu.edu.iq::43e53951-2918-47a2-9d1e-d9d10e8bfb86" providerId="AD" clId="Web-{0769BFF9-F33A-A8FB-131E-512B1D246F09}" dt="2023-01-09T08:49:12.499" v="118" actId="20577"/>
          <ac:spMkLst>
            <pc:docMk/>
            <pc:sldMk cId="3127388292" sldId="539"/>
            <ac:spMk id="34819" creationId="{F41EC123-4AE6-49BA-AFE6-DEE5573BA2D7}"/>
          </ac:spMkLst>
        </pc:spChg>
        <pc:picChg chg="mod">
          <ac:chgData name="Karwan Sherwani" userId="S::karwan.sherwani@tiu.edu.iq::43e53951-2918-47a2-9d1e-d9d10e8bfb86" providerId="AD" clId="Web-{0769BFF9-F33A-A8FB-131E-512B1D246F09}" dt="2023-01-09T08:48:52.608" v="116" actId="1076"/>
          <ac:picMkLst>
            <pc:docMk/>
            <pc:sldMk cId="3127388292" sldId="539"/>
            <ac:picMk id="34821" creationId="{FCCE71FB-A9D4-400C-AD80-27A2D750D4DD}"/>
          </ac:picMkLst>
        </pc:picChg>
      </pc:sldChg>
      <pc:sldChg chg="modSp">
        <pc:chgData name="Karwan Sherwani" userId="S::karwan.sherwani@tiu.edu.iq::43e53951-2918-47a2-9d1e-d9d10e8bfb86" providerId="AD" clId="Web-{0769BFF9-F33A-A8FB-131E-512B1D246F09}" dt="2023-01-09T08:52:21.317" v="157" actId="20577"/>
        <pc:sldMkLst>
          <pc:docMk/>
          <pc:sldMk cId="0" sldId="544"/>
        </pc:sldMkLst>
        <pc:spChg chg="mod">
          <ac:chgData name="Karwan Sherwani" userId="S::karwan.sherwani@tiu.edu.iq::43e53951-2918-47a2-9d1e-d9d10e8bfb86" providerId="AD" clId="Web-{0769BFF9-F33A-A8FB-131E-512B1D246F09}" dt="2023-01-09T08:52:21.317" v="157" actId="20577"/>
          <ac:spMkLst>
            <pc:docMk/>
            <pc:sldMk cId="0" sldId="544"/>
            <ac:spMk id="5123" creationId="{3ED902B5-C043-4F38-9C7D-0EABCFDF2656}"/>
          </ac:spMkLst>
        </pc:spChg>
        <pc:picChg chg="mod">
          <ac:chgData name="Karwan Sherwani" userId="S::karwan.sherwani@tiu.edu.iq::43e53951-2918-47a2-9d1e-d9d10e8bfb86" providerId="AD" clId="Web-{0769BFF9-F33A-A8FB-131E-512B1D246F09}" dt="2023-01-09T07:44:06.353" v="24" actId="1076"/>
          <ac:picMkLst>
            <pc:docMk/>
            <pc:sldMk cId="0" sldId="544"/>
            <ac:picMk id="4100" creationId="{94BA3AC3-B26C-4F6C-87C0-8DE1E74ACE74}"/>
          </ac:picMkLst>
        </pc:picChg>
      </pc:sldChg>
      <pc:sldChg chg="modSp">
        <pc:chgData name="Karwan Sherwani" userId="S::karwan.sherwani@tiu.edu.iq::43e53951-2918-47a2-9d1e-d9d10e8bfb86" providerId="AD" clId="Web-{0769BFF9-F33A-A8FB-131E-512B1D246F09}" dt="2023-01-09T07:45:11.777" v="31" actId="20577"/>
        <pc:sldMkLst>
          <pc:docMk/>
          <pc:sldMk cId="3806546664" sldId="549"/>
        </pc:sldMkLst>
        <pc:spChg chg="mod">
          <ac:chgData name="Karwan Sherwani" userId="S::karwan.sherwani@tiu.edu.iq::43e53951-2918-47a2-9d1e-d9d10e8bfb86" providerId="AD" clId="Web-{0769BFF9-F33A-A8FB-131E-512B1D246F09}" dt="2023-01-09T07:45:11.777" v="31" actId="20577"/>
          <ac:spMkLst>
            <pc:docMk/>
            <pc:sldMk cId="3806546664" sldId="549"/>
            <ac:spMk id="4" creationId="{E18A4187-9239-4187-8357-0BC7C1CFBD49}"/>
          </ac:spMkLst>
        </pc:spChg>
      </pc:sldChg>
      <pc:sldChg chg="addSp modSp del">
        <pc:chgData name="Karwan Sherwani" userId="S::karwan.sherwani@tiu.edu.iq::43e53951-2918-47a2-9d1e-d9d10e8bfb86" providerId="AD" clId="Web-{0769BFF9-F33A-A8FB-131E-512B1D246F09}" dt="2023-01-09T08:54:50.634" v="159"/>
        <pc:sldMkLst>
          <pc:docMk/>
          <pc:sldMk cId="18783875" sldId="553"/>
        </pc:sldMkLst>
        <pc:spChg chg="mod">
          <ac:chgData name="Karwan Sherwani" userId="S::karwan.sherwani@tiu.edu.iq::43e53951-2918-47a2-9d1e-d9d10e8bfb86" providerId="AD" clId="Web-{0769BFF9-F33A-A8FB-131E-512B1D246F09}" dt="2023-01-09T07:46:12.764" v="34" actId="20577"/>
          <ac:spMkLst>
            <pc:docMk/>
            <pc:sldMk cId="18783875" sldId="553"/>
            <ac:spMk id="2" creationId="{F431672F-B4AD-48D0-9122-A63EAFD888D4}"/>
          </ac:spMkLst>
        </pc:spChg>
        <pc:picChg chg="add mod">
          <ac:chgData name="Karwan Sherwani" userId="S::karwan.sherwani@tiu.edu.iq::43e53951-2918-47a2-9d1e-d9d10e8bfb86" providerId="AD" clId="Web-{0769BFF9-F33A-A8FB-131E-512B1D246F09}" dt="2023-01-09T08:53:44.741" v="158" actId="14100"/>
          <ac:picMkLst>
            <pc:docMk/>
            <pc:sldMk cId="18783875" sldId="553"/>
            <ac:picMk id="3" creationId="{1D6714FB-7D78-14B2-ADC1-ECBBAC490DAB}"/>
          </ac:picMkLst>
        </pc:picChg>
      </pc:sldChg>
    </pc:docChg>
  </pc:docChgLst>
  <pc:docChgLst>
    <pc:chgData name="Karwan Sherwani" userId="S::karwan.sherwani@tiu.edu.iq::43e53951-2918-47a2-9d1e-d9d10e8bfb86" providerId="AD" clId="Web-{C1989AF4-41C3-7DEB-9214-23E35C1A3956}"/>
    <pc:docChg chg="addSld delSld modSld">
      <pc:chgData name="Karwan Sherwani" userId="S::karwan.sherwani@tiu.edu.iq::43e53951-2918-47a2-9d1e-d9d10e8bfb86" providerId="AD" clId="Web-{C1989AF4-41C3-7DEB-9214-23E35C1A3956}" dt="2023-01-11T20:49:02.606" v="825" actId="20577"/>
      <pc:docMkLst>
        <pc:docMk/>
      </pc:docMkLst>
      <pc:sldChg chg="modSp">
        <pc:chgData name="Karwan Sherwani" userId="S::karwan.sherwani@tiu.edu.iq::43e53951-2918-47a2-9d1e-d9d10e8bfb86" providerId="AD" clId="Web-{C1989AF4-41C3-7DEB-9214-23E35C1A3956}" dt="2023-01-11T19:26:16.869" v="5" actId="1076"/>
        <pc:sldMkLst>
          <pc:docMk/>
          <pc:sldMk cId="2586058810" sldId="256"/>
        </pc:sldMkLst>
        <pc:spChg chg="mod">
          <ac:chgData name="Karwan Sherwani" userId="S::karwan.sherwani@tiu.edu.iq::43e53951-2918-47a2-9d1e-d9d10e8bfb86" providerId="AD" clId="Web-{C1989AF4-41C3-7DEB-9214-23E35C1A3956}" dt="2023-01-11T19:26:16.869" v="5" actId="1076"/>
          <ac:spMkLst>
            <pc:docMk/>
            <pc:sldMk cId="2586058810" sldId="256"/>
            <ac:spMk id="2" creationId="{CFE75451-6A4B-484B-9ED1-353CCE25B0F4}"/>
          </ac:spMkLst>
        </pc:spChg>
        <pc:spChg chg="mod">
          <ac:chgData name="Karwan Sherwani" userId="S::karwan.sherwani@tiu.edu.iq::43e53951-2918-47a2-9d1e-d9d10e8bfb86" providerId="AD" clId="Web-{C1989AF4-41C3-7DEB-9214-23E35C1A3956}" dt="2023-01-11T19:26:14.619" v="4" actId="1076"/>
          <ac:spMkLst>
            <pc:docMk/>
            <pc:sldMk cId="2586058810" sldId="256"/>
            <ac:spMk id="3" creationId="{0236A1B4-B8D1-4A72-8E20-0703F54BF1FE}"/>
          </ac:spMkLst>
        </pc:spChg>
      </pc:sldChg>
      <pc:sldChg chg="addSp delSp modSp">
        <pc:chgData name="Karwan Sherwani" userId="S::karwan.sherwani@tiu.edu.iq::43e53951-2918-47a2-9d1e-d9d10e8bfb86" providerId="AD" clId="Web-{C1989AF4-41C3-7DEB-9214-23E35C1A3956}" dt="2023-01-11T20:44:01.174" v="775" actId="20577"/>
        <pc:sldMkLst>
          <pc:docMk/>
          <pc:sldMk cId="1969787568" sldId="271"/>
        </pc:sldMkLst>
        <pc:spChg chg="mod">
          <ac:chgData name="Karwan Sherwani" userId="S::karwan.sherwani@tiu.edu.iq::43e53951-2918-47a2-9d1e-d9d10e8bfb86" providerId="AD" clId="Web-{C1989AF4-41C3-7DEB-9214-23E35C1A3956}" dt="2023-01-11T20:44:01.174" v="775" actId="20577"/>
          <ac:spMkLst>
            <pc:docMk/>
            <pc:sldMk cId="1969787568" sldId="271"/>
            <ac:spMk id="2" creationId="{8BDF1EDE-5423-435C-B149-87AB1BC22B83}"/>
          </ac:spMkLst>
        </pc:spChg>
        <pc:spChg chg="del">
          <ac:chgData name="Karwan Sherwani" userId="S::karwan.sherwani@tiu.edu.iq::43e53951-2918-47a2-9d1e-d9d10e8bfb86" providerId="AD" clId="Web-{C1989AF4-41C3-7DEB-9214-23E35C1A3956}" dt="2023-01-11T20:40:48.575" v="758"/>
          <ac:spMkLst>
            <pc:docMk/>
            <pc:sldMk cId="1969787568" sldId="271"/>
            <ac:spMk id="3" creationId="{AF64C29E-DF30-4DC6-AB95-2016F9A703B6}"/>
          </ac:spMkLst>
        </pc:spChg>
        <pc:spChg chg="add del mod">
          <ac:chgData name="Karwan Sherwani" userId="S::karwan.sherwani@tiu.edu.iq::43e53951-2918-47a2-9d1e-d9d10e8bfb86" providerId="AD" clId="Web-{C1989AF4-41C3-7DEB-9214-23E35C1A3956}" dt="2023-01-11T20:43:41.721" v="763"/>
          <ac:spMkLst>
            <pc:docMk/>
            <pc:sldMk cId="1969787568" sldId="271"/>
            <ac:spMk id="7" creationId="{0DF0CDB5-A4EF-E879-7A82-2120E0CA2379}"/>
          </ac:spMkLst>
        </pc:spChg>
      </pc:sldChg>
      <pc:sldChg chg="modSp">
        <pc:chgData name="Karwan Sherwani" userId="S::karwan.sherwani@tiu.edu.iq::43e53951-2918-47a2-9d1e-d9d10e8bfb86" providerId="AD" clId="Web-{C1989AF4-41C3-7DEB-9214-23E35C1A3956}" dt="2023-01-11T19:29:10.906" v="15" actId="14100"/>
        <pc:sldMkLst>
          <pc:docMk/>
          <pc:sldMk cId="0" sldId="457"/>
        </pc:sldMkLst>
        <pc:picChg chg="mod modCrop">
          <ac:chgData name="Karwan Sherwani" userId="S::karwan.sherwani@tiu.edu.iq::43e53951-2918-47a2-9d1e-d9d10e8bfb86" providerId="AD" clId="Web-{C1989AF4-41C3-7DEB-9214-23E35C1A3956}" dt="2023-01-11T19:29:10.906" v="15" actId="14100"/>
          <ac:picMkLst>
            <pc:docMk/>
            <pc:sldMk cId="0" sldId="457"/>
            <ac:picMk id="30723" creationId="{7CF51F98-4CE2-454D-8124-C3FF9C33AB59}"/>
          </ac:picMkLst>
        </pc:picChg>
      </pc:sldChg>
      <pc:sldChg chg="modSp">
        <pc:chgData name="Karwan Sherwani" userId="S::karwan.sherwani@tiu.edu.iq::43e53951-2918-47a2-9d1e-d9d10e8bfb86" providerId="AD" clId="Web-{C1989AF4-41C3-7DEB-9214-23E35C1A3956}" dt="2023-01-11T20:49:02.606" v="825" actId="20577"/>
        <pc:sldMkLst>
          <pc:docMk/>
          <pc:sldMk cId="0" sldId="461"/>
        </pc:sldMkLst>
        <pc:spChg chg="mod">
          <ac:chgData name="Karwan Sherwani" userId="S::karwan.sherwani@tiu.edu.iq::43e53951-2918-47a2-9d1e-d9d10e8bfb86" providerId="AD" clId="Web-{C1989AF4-41C3-7DEB-9214-23E35C1A3956}" dt="2023-01-11T20:49:02.606" v="825" actId="20577"/>
          <ac:spMkLst>
            <pc:docMk/>
            <pc:sldMk cId="0" sldId="461"/>
            <ac:spMk id="45059" creationId="{CA7F6426-9D48-421A-B116-E068384A75B6}"/>
          </ac:spMkLst>
        </pc:spChg>
        <pc:picChg chg="mod">
          <ac:chgData name="Karwan Sherwani" userId="S::karwan.sherwani@tiu.edu.iq::43e53951-2918-47a2-9d1e-d9d10e8bfb86" providerId="AD" clId="Web-{C1989AF4-41C3-7DEB-9214-23E35C1A3956}" dt="2023-01-11T20:33:18.123" v="703" actId="14100"/>
          <ac:picMkLst>
            <pc:docMk/>
            <pc:sldMk cId="0" sldId="461"/>
            <ac:picMk id="45060" creationId="{3E7EDD6F-79AF-4D4E-A6D8-B39294639077}"/>
          </ac:picMkLst>
        </pc:picChg>
      </pc:sldChg>
      <pc:sldChg chg="modSp">
        <pc:chgData name="Karwan Sherwani" userId="S::karwan.sherwani@tiu.edu.iq::43e53951-2918-47a2-9d1e-d9d10e8bfb86" providerId="AD" clId="Web-{C1989AF4-41C3-7DEB-9214-23E35C1A3956}" dt="2023-01-11T19:37:46.845" v="79" actId="14100"/>
        <pc:sldMkLst>
          <pc:docMk/>
          <pc:sldMk cId="0" sldId="483"/>
        </pc:sldMkLst>
        <pc:picChg chg="mod">
          <ac:chgData name="Karwan Sherwani" userId="S::karwan.sherwani@tiu.edu.iq::43e53951-2918-47a2-9d1e-d9d10e8bfb86" providerId="AD" clId="Web-{C1989AF4-41C3-7DEB-9214-23E35C1A3956}" dt="2023-01-11T19:37:46.845" v="79" actId="14100"/>
          <ac:picMkLst>
            <pc:docMk/>
            <pc:sldMk cId="0" sldId="483"/>
            <ac:picMk id="40963" creationId="{952E0ED1-2F88-4F89-A968-192311640656}"/>
          </ac:picMkLst>
        </pc:picChg>
      </pc:sldChg>
      <pc:sldChg chg="modSp">
        <pc:chgData name="Karwan Sherwani" userId="S::karwan.sherwani@tiu.edu.iq::43e53951-2918-47a2-9d1e-d9d10e8bfb86" providerId="AD" clId="Web-{C1989AF4-41C3-7DEB-9214-23E35C1A3956}" dt="2023-01-11T20:41:51.389" v="762" actId="14100"/>
        <pc:sldMkLst>
          <pc:docMk/>
          <pc:sldMk cId="0" sldId="495"/>
        </pc:sldMkLst>
        <pc:spChg chg="mod">
          <ac:chgData name="Karwan Sherwani" userId="S::karwan.sherwani@tiu.edu.iq::43e53951-2918-47a2-9d1e-d9d10e8bfb86" providerId="AD" clId="Web-{C1989AF4-41C3-7DEB-9214-23E35C1A3956}" dt="2023-01-11T20:41:51.389" v="762" actId="14100"/>
          <ac:spMkLst>
            <pc:docMk/>
            <pc:sldMk cId="0" sldId="495"/>
            <ac:spMk id="15363" creationId="{813990C6-6164-43FA-8AEF-5E7E31DF8B7C}"/>
          </ac:spMkLst>
        </pc:spChg>
      </pc:sldChg>
      <pc:sldChg chg="modSp">
        <pc:chgData name="Karwan Sherwani" userId="S::karwan.sherwani@tiu.edu.iq::43e53951-2918-47a2-9d1e-d9d10e8bfb86" providerId="AD" clId="Web-{C1989AF4-41C3-7DEB-9214-23E35C1A3956}" dt="2023-01-11T20:09:10.406" v="152" actId="20577"/>
        <pc:sldMkLst>
          <pc:docMk/>
          <pc:sldMk cId="0" sldId="501"/>
        </pc:sldMkLst>
        <pc:spChg chg="mod">
          <ac:chgData name="Karwan Sherwani" userId="S::karwan.sherwani@tiu.edu.iq::43e53951-2918-47a2-9d1e-d9d10e8bfb86" providerId="AD" clId="Web-{C1989AF4-41C3-7DEB-9214-23E35C1A3956}" dt="2023-01-11T20:09:10.406" v="152" actId="20577"/>
          <ac:spMkLst>
            <pc:docMk/>
            <pc:sldMk cId="0" sldId="501"/>
            <ac:spMk id="31747" creationId="{F40CF4CA-B169-493B-B4CC-119D69282C6F}"/>
          </ac:spMkLst>
        </pc:spChg>
      </pc:sldChg>
      <pc:sldChg chg="modSp">
        <pc:chgData name="Karwan Sherwani" userId="S::karwan.sherwani@tiu.edu.iq::43e53951-2918-47a2-9d1e-d9d10e8bfb86" providerId="AD" clId="Web-{C1989AF4-41C3-7DEB-9214-23E35C1A3956}" dt="2023-01-11T19:49:45.478" v="143" actId="20577"/>
        <pc:sldMkLst>
          <pc:docMk/>
          <pc:sldMk cId="0" sldId="513"/>
        </pc:sldMkLst>
        <pc:spChg chg="mod">
          <ac:chgData name="Karwan Sherwani" userId="S::karwan.sherwani@tiu.edu.iq::43e53951-2918-47a2-9d1e-d9d10e8bfb86" providerId="AD" clId="Web-{C1989AF4-41C3-7DEB-9214-23E35C1A3956}" dt="2023-01-11T19:49:45.478" v="143" actId="20577"/>
          <ac:spMkLst>
            <pc:docMk/>
            <pc:sldMk cId="0" sldId="513"/>
            <ac:spMk id="38915" creationId="{2BCBB87D-74BA-4F1F-A509-471B5051F9D8}"/>
          </ac:spMkLst>
        </pc:spChg>
      </pc:sldChg>
      <pc:sldChg chg="modSp">
        <pc:chgData name="Karwan Sherwani" userId="S::karwan.sherwani@tiu.edu.iq::43e53951-2918-47a2-9d1e-d9d10e8bfb86" providerId="AD" clId="Web-{C1989AF4-41C3-7DEB-9214-23E35C1A3956}" dt="2023-01-11T20:41:16.154" v="761" actId="14100"/>
        <pc:sldMkLst>
          <pc:docMk/>
          <pc:sldMk cId="0" sldId="520"/>
        </pc:sldMkLst>
        <pc:spChg chg="mod">
          <ac:chgData name="Karwan Sherwani" userId="S::karwan.sherwani@tiu.edu.iq::43e53951-2918-47a2-9d1e-d9d10e8bfb86" providerId="AD" clId="Web-{C1989AF4-41C3-7DEB-9214-23E35C1A3956}" dt="2023-01-11T20:41:16.154" v="761" actId="14100"/>
          <ac:spMkLst>
            <pc:docMk/>
            <pc:sldMk cId="0" sldId="520"/>
            <ac:spMk id="47107" creationId="{8BC8F679-769A-4A9F-ADB3-3DC624EF714E}"/>
          </ac:spMkLst>
        </pc:spChg>
      </pc:sldChg>
      <pc:sldChg chg="modSp">
        <pc:chgData name="Karwan Sherwani" userId="S::karwan.sherwani@tiu.edu.iq::43e53951-2918-47a2-9d1e-d9d10e8bfb86" providerId="AD" clId="Web-{C1989AF4-41C3-7DEB-9214-23E35C1A3956}" dt="2023-01-11T20:40:36.199" v="757" actId="14100"/>
        <pc:sldMkLst>
          <pc:docMk/>
          <pc:sldMk cId="0" sldId="522"/>
        </pc:sldMkLst>
        <pc:spChg chg="mod">
          <ac:chgData name="Karwan Sherwani" userId="S::karwan.sherwani@tiu.edu.iq::43e53951-2918-47a2-9d1e-d9d10e8bfb86" providerId="AD" clId="Web-{C1989AF4-41C3-7DEB-9214-23E35C1A3956}" dt="2023-01-11T20:40:36.199" v="757" actId="14100"/>
          <ac:spMkLst>
            <pc:docMk/>
            <pc:sldMk cId="0" sldId="522"/>
            <ac:spMk id="3" creationId="{6482CC7C-B15E-490E-A305-02817A982556}"/>
          </ac:spMkLst>
        </pc:spChg>
      </pc:sldChg>
      <pc:sldChg chg="modSp">
        <pc:chgData name="Karwan Sherwani" userId="S::karwan.sherwani@tiu.edu.iq::43e53951-2918-47a2-9d1e-d9d10e8bfb86" providerId="AD" clId="Web-{C1989AF4-41C3-7DEB-9214-23E35C1A3956}" dt="2023-01-11T19:28:31.921" v="10" actId="20577"/>
        <pc:sldMkLst>
          <pc:docMk/>
          <pc:sldMk cId="0" sldId="533"/>
        </pc:sldMkLst>
        <pc:spChg chg="mod">
          <ac:chgData name="Karwan Sherwani" userId="S::karwan.sherwani@tiu.edu.iq::43e53951-2918-47a2-9d1e-d9d10e8bfb86" providerId="AD" clId="Web-{C1989AF4-41C3-7DEB-9214-23E35C1A3956}" dt="2023-01-11T19:28:31.921" v="10" actId="20577"/>
          <ac:spMkLst>
            <pc:docMk/>
            <pc:sldMk cId="0" sldId="533"/>
            <ac:spMk id="24579" creationId="{A714AC9F-FF9F-4A7B-9CAC-140F2323AE9D}"/>
          </ac:spMkLst>
        </pc:spChg>
      </pc:sldChg>
      <pc:sldChg chg="modSp">
        <pc:chgData name="Karwan Sherwani" userId="S::karwan.sherwani@tiu.edu.iq::43e53951-2918-47a2-9d1e-d9d10e8bfb86" providerId="AD" clId="Web-{C1989AF4-41C3-7DEB-9214-23E35C1A3956}" dt="2023-01-11T20:17:33.375" v="518" actId="20577"/>
        <pc:sldMkLst>
          <pc:docMk/>
          <pc:sldMk cId="0" sldId="537"/>
        </pc:sldMkLst>
        <pc:spChg chg="mod">
          <ac:chgData name="Karwan Sherwani" userId="S::karwan.sherwani@tiu.edu.iq::43e53951-2918-47a2-9d1e-d9d10e8bfb86" providerId="AD" clId="Web-{C1989AF4-41C3-7DEB-9214-23E35C1A3956}" dt="2023-01-11T20:10:22.627" v="186" actId="20577"/>
          <ac:spMkLst>
            <pc:docMk/>
            <pc:sldMk cId="0" sldId="537"/>
            <ac:spMk id="2" creationId="{32522DFA-F262-4AF6-834A-C0851EC72119}"/>
          </ac:spMkLst>
        </pc:spChg>
        <pc:spChg chg="mod">
          <ac:chgData name="Karwan Sherwani" userId="S::karwan.sherwani@tiu.edu.iq::43e53951-2918-47a2-9d1e-d9d10e8bfb86" providerId="AD" clId="Web-{C1989AF4-41C3-7DEB-9214-23E35C1A3956}" dt="2023-01-11T20:17:33.375" v="518" actId="20577"/>
          <ac:spMkLst>
            <pc:docMk/>
            <pc:sldMk cId="0" sldId="537"/>
            <ac:spMk id="4" creationId="{A0CD255D-F78F-4C11-84B2-C92E0ADEE80C}"/>
          </ac:spMkLst>
        </pc:spChg>
      </pc:sldChg>
      <pc:sldChg chg="del">
        <pc:chgData name="Karwan Sherwani" userId="S::karwan.sherwani@tiu.edu.iq::43e53951-2918-47a2-9d1e-d9d10e8bfb86" providerId="AD" clId="Web-{C1989AF4-41C3-7DEB-9214-23E35C1A3956}" dt="2023-01-11T20:40:55.794" v="759"/>
        <pc:sldMkLst>
          <pc:docMk/>
          <pc:sldMk cId="0" sldId="546"/>
        </pc:sldMkLst>
      </pc:sldChg>
      <pc:sldChg chg="del">
        <pc:chgData name="Karwan Sherwani" userId="S::karwan.sherwani@tiu.edu.iq::43e53951-2918-47a2-9d1e-d9d10e8bfb86" providerId="AD" clId="Web-{C1989AF4-41C3-7DEB-9214-23E35C1A3956}" dt="2023-01-11T20:40:58.122" v="760"/>
        <pc:sldMkLst>
          <pc:docMk/>
          <pc:sldMk cId="0" sldId="547"/>
        </pc:sldMkLst>
      </pc:sldChg>
      <pc:sldChg chg="modSp">
        <pc:chgData name="Karwan Sherwani" userId="S::karwan.sherwani@tiu.edu.iq::43e53951-2918-47a2-9d1e-d9d10e8bfb86" providerId="AD" clId="Web-{C1989AF4-41C3-7DEB-9214-23E35C1A3956}" dt="2023-01-11T19:27:14.059" v="9" actId="14100"/>
        <pc:sldMkLst>
          <pc:docMk/>
          <pc:sldMk cId="2372585339" sldId="551"/>
        </pc:sldMkLst>
        <pc:picChg chg="mod modCrop">
          <ac:chgData name="Karwan Sherwani" userId="S::karwan.sherwani@tiu.edu.iq::43e53951-2918-47a2-9d1e-d9d10e8bfb86" providerId="AD" clId="Web-{C1989AF4-41C3-7DEB-9214-23E35C1A3956}" dt="2023-01-11T19:27:14.059" v="9" actId="14100"/>
          <ac:picMkLst>
            <pc:docMk/>
            <pc:sldMk cId="2372585339" sldId="551"/>
            <ac:picMk id="3" creationId="{684293DC-63EE-46C9-A3F1-C8251FEDA6E9}"/>
          </ac:picMkLst>
        </pc:picChg>
      </pc:sldChg>
      <pc:sldChg chg="modSp">
        <pc:chgData name="Karwan Sherwani" userId="S::karwan.sherwani@tiu.edu.iq::43e53951-2918-47a2-9d1e-d9d10e8bfb86" providerId="AD" clId="Web-{C1989AF4-41C3-7DEB-9214-23E35C1A3956}" dt="2023-01-11T19:30:13.565" v="17" actId="14100"/>
        <pc:sldMkLst>
          <pc:docMk/>
          <pc:sldMk cId="2548722267" sldId="552"/>
        </pc:sldMkLst>
        <pc:picChg chg="mod">
          <ac:chgData name="Karwan Sherwani" userId="S::karwan.sherwani@tiu.edu.iq::43e53951-2918-47a2-9d1e-d9d10e8bfb86" providerId="AD" clId="Web-{C1989AF4-41C3-7DEB-9214-23E35C1A3956}" dt="2023-01-11T19:30:13.565" v="17" actId="14100"/>
          <ac:picMkLst>
            <pc:docMk/>
            <pc:sldMk cId="2548722267" sldId="552"/>
            <ac:picMk id="3" creationId="{D41F3C1C-E029-4405-AB0F-E82BDE8CA27A}"/>
          </ac:picMkLst>
        </pc:picChg>
      </pc:sldChg>
      <pc:sldChg chg="addSp modSp new">
        <pc:chgData name="Karwan Sherwani" userId="S::karwan.sherwani@tiu.edu.iq::43e53951-2918-47a2-9d1e-d9d10e8bfb86" providerId="AD" clId="Web-{C1989AF4-41C3-7DEB-9214-23E35C1A3956}" dt="2023-01-11T20:26:55.236" v="584" actId="20577"/>
        <pc:sldMkLst>
          <pc:docMk/>
          <pc:sldMk cId="1453609756" sldId="553"/>
        </pc:sldMkLst>
        <pc:spChg chg="mod">
          <ac:chgData name="Karwan Sherwani" userId="S::karwan.sherwani@tiu.edu.iq::43e53951-2918-47a2-9d1e-d9d10e8bfb86" providerId="AD" clId="Web-{C1989AF4-41C3-7DEB-9214-23E35C1A3956}" dt="2023-01-11T20:17:46.813" v="535" actId="20577"/>
          <ac:spMkLst>
            <pc:docMk/>
            <pc:sldMk cId="1453609756" sldId="553"/>
            <ac:spMk id="2" creationId="{7872DCAB-AA4D-4E13-67E5-F29BD95518E3}"/>
          </ac:spMkLst>
        </pc:spChg>
        <pc:spChg chg="add mod">
          <ac:chgData name="Karwan Sherwani" userId="S::karwan.sherwani@tiu.edu.iq::43e53951-2918-47a2-9d1e-d9d10e8bfb86" providerId="AD" clId="Web-{C1989AF4-41C3-7DEB-9214-23E35C1A3956}" dt="2023-01-11T20:26:55.236" v="584" actId="20577"/>
          <ac:spMkLst>
            <pc:docMk/>
            <pc:sldMk cId="1453609756" sldId="553"/>
            <ac:spMk id="3" creationId="{A7A2A165-61AA-AF27-D637-A2FAFBD63F2F}"/>
          </ac:spMkLst>
        </pc:spChg>
      </pc:sldChg>
      <pc:sldChg chg="addSp modSp new">
        <pc:chgData name="Karwan Sherwani" userId="S::karwan.sherwani@tiu.edu.iq::43e53951-2918-47a2-9d1e-d9d10e8bfb86" providerId="AD" clId="Web-{C1989AF4-41C3-7DEB-9214-23E35C1A3956}" dt="2023-01-11T20:38:29.273" v="747" actId="14100"/>
        <pc:sldMkLst>
          <pc:docMk/>
          <pc:sldMk cId="589229944" sldId="554"/>
        </pc:sldMkLst>
        <pc:spChg chg="mod">
          <ac:chgData name="Karwan Sherwani" userId="S::karwan.sherwani@tiu.edu.iq::43e53951-2918-47a2-9d1e-d9d10e8bfb86" providerId="AD" clId="Web-{C1989AF4-41C3-7DEB-9214-23E35C1A3956}" dt="2023-01-11T20:38:18.195" v="744" actId="20577"/>
          <ac:spMkLst>
            <pc:docMk/>
            <pc:sldMk cId="589229944" sldId="554"/>
            <ac:spMk id="2" creationId="{0837C185-06BB-3456-5E6D-8FDB3F37896A}"/>
          </ac:spMkLst>
        </pc:spChg>
        <pc:picChg chg="add mod">
          <ac:chgData name="Karwan Sherwani" userId="S::karwan.sherwani@tiu.edu.iq::43e53951-2918-47a2-9d1e-d9d10e8bfb86" providerId="AD" clId="Web-{C1989AF4-41C3-7DEB-9214-23E35C1A3956}" dt="2023-01-11T20:38:29.273" v="747" actId="14100"/>
          <ac:picMkLst>
            <pc:docMk/>
            <pc:sldMk cId="589229944" sldId="554"/>
            <ac:picMk id="3" creationId="{2CB82FA5-DB38-FDFB-37A7-6F49A5277B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12/15/2025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304513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7B2FC9-B05F-4230-A495-104C7C089CD3}"/>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429D8174-1E53-4170-BED5-68AD6758F328}" type="slidenum">
              <a:rPr lang="en-US" altLang="en-US" sz="1200">
                <a:solidFill>
                  <a:srgbClr val="FFFFFF"/>
                </a:solidFill>
                <a:latin typeface="Times New Roman" panose="02020603050405020304" pitchFamily="18" charset="0"/>
              </a:rPr>
              <a:pPr/>
              <a:t>24</a:t>
            </a:fld>
            <a:endParaRPr lang="en-US" altLang="en-US" sz="1200">
              <a:solidFill>
                <a:srgbClr val="FFFFFF"/>
              </a:solidFill>
              <a:latin typeface="Times New Roman" panose="02020603050405020304" pitchFamily="18" charset="0"/>
            </a:endParaRPr>
          </a:p>
        </p:txBody>
      </p:sp>
      <p:sp>
        <p:nvSpPr>
          <p:cNvPr id="31747" name="Rectangle 2">
            <a:extLst>
              <a:ext uri="{FF2B5EF4-FFF2-40B4-BE49-F238E27FC236}">
                <a16:creationId xmlns:a16="http://schemas.microsoft.com/office/drawing/2014/main" id="{B8364007-FA8D-4889-BB18-D5D6B0D78C3A}"/>
              </a:ext>
            </a:extLst>
          </p:cNvPr>
          <p:cNvSpPr>
            <a:spLocks noGrp="1" noRot="1" noChangeAspect="1" noChangeArrowheads="1" noTextEdit="1"/>
          </p:cNvSpPr>
          <p:nvPr>
            <p:ph type="sldImg"/>
          </p:nvPr>
        </p:nvSpPr>
        <p:spPr>
          <a:xfrm>
            <a:off x="2322513" y="523875"/>
            <a:ext cx="4648200" cy="2614613"/>
          </a:xfrm>
          <a:ln/>
        </p:spPr>
      </p:sp>
      <p:sp>
        <p:nvSpPr>
          <p:cNvPr id="31748" name="Rectangle 3">
            <a:extLst>
              <a:ext uri="{FF2B5EF4-FFF2-40B4-BE49-F238E27FC236}">
                <a16:creationId xmlns:a16="http://schemas.microsoft.com/office/drawing/2014/main" id="{ACDE028E-7462-4DB7-8623-C6ACC6637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91C784B-363B-4B75-A563-790EB09B7CC6}"/>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881D007-2D36-4363-92E8-F29EEAEF49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Skill is he ability to translate knowledge into action</a:t>
            </a:r>
          </a:p>
        </p:txBody>
      </p:sp>
      <p:sp>
        <p:nvSpPr>
          <p:cNvPr id="4" name="Slide Number Placeholder 3">
            <a:extLst>
              <a:ext uri="{FF2B5EF4-FFF2-40B4-BE49-F238E27FC236}">
                <a16:creationId xmlns:a16="http://schemas.microsoft.com/office/drawing/2014/main" id="{D92953C3-1D45-4272-8E4D-68C65208EB60}"/>
              </a:ext>
            </a:extLst>
          </p:cNvPr>
          <p:cNvSpPr>
            <a:spLocks noGrp="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A8DB9EDB-2430-480E-A1A6-CFBD495553A6}" type="slidenum">
              <a:rPr lang="en-US" altLang="en-US" sz="1200">
                <a:solidFill>
                  <a:srgbClr val="FFFFFF"/>
                </a:solidFill>
                <a:latin typeface="Times New Roman" panose="02020603050405020304" pitchFamily="18" charset="0"/>
              </a:rPr>
              <a:pPr/>
              <a:t>25</a:t>
            </a:fld>
            <a:endParaRPr lang="en-US" altLang="en-US" sz="1200">
              <a:solidFill>
                <a:srgbClr val="FFFFFF"/>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22261C-1E8F-4566-A72B-68941ED09341}"/>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9AD70769-D9C8-48CC-8418-F6966D2B6A65}" type="slidenum">
              <a:rPr lang="en-US" altLang="en-US" sz="1200">
                <a:solidFill>
                  <a:srgbClr val="FFFFFF"/>
                </a:solidFill>
                <a:latin typeface="Times New Roman" panose="02020603050405020304" pitchFamily="18" charset="0"/>
              </a:rPr>
              <a:pPr/>
              <a:t>27</a:t>
            </a:fld>
            <a:endParaRPr lang="en-US" altLang="en-US" sz="1200">
              <a:solidFill>
                <a:srgbClr val="FFFFFF"/>
              </a:solidFill>
              <a:latin typeface="Times New Roman" panose="02020603050405020304" pitchFamily="18" charset="0"/>
            </a:endParaRPr>
          </a:p>
        </p:txBody>
      </p:sp>
      <p:sp>
        <p:nvSpPr>
          <p:cNvPr id="41987" name="Rectangle 2">
            <a:extLst>
              <a:ext uri="{FF2B5EF4-FFF2-40B4-BE49-F238E27FC236}">
                <a16:creationId xmlns:a16="http://schemas.microsoft.com/office/drawing/2014/main" id="{82AF3137-9CBD-48EF-A56C-0758B40E371B}"/>
              </a:ext>
            </a:extLst>
          </p:cNvPr>
          <p:cNvSpPr>
            <a:spLocks noGrp="1" noRot="1" noChangeAspect="1" noChangeArrowheads="1" noTextEdit="1"/>
          </p:cNvSpPr>
          <p:nvPr>
            <p:ph type="sldImg"/>
          </p:nvPr>
        </p:nvSpPr>
        <p:spPr>
          <a:xfrm>
            <a:off x="2322513" y="523875"/>
            <a:ext cx="4648200" cy="2614613"/>
          </a:xfrm>
          <a:ln/>
        </p:spPr>
      </p:sp>
      <p:sp>
        <p:nvSpPr>
          <p:cNvPr id="41988" name="Rectangle 3">
            <a:extLst>
              <a:ext uri="{FF2B5EF4-FFF2-40B4-BE49-F238E27FC236}">
                <a16:creationId xmlns:a16="http://schemas.microsoft.com/office/drawing/2014/main" id="{FB6BCB9C-0408-42E8-9DCD-BBBEDE60D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6793C04-59F0-42B4-84A9-15BBBFA4EDB9}"/>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42C9F319-708D-42C4-BB1E-F089374B62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Besides the Katz skills, there is a missing skills majority of managers lack. Is Political skills. Normally, not only those they have these three skills are promoted. In Fact, due to the conflict, than collaboration. Managers have to fight for a limited pot of their organization’s time, money, and budget. Power can be put to good use or bad use. Power is gained from Control and trust.</a:t>
            </a:r>
          </a:p>
          <a:p>
            <a:r>
              <a:rPr lang="en-US" altLang="en-US">
                <a:latin typeface="Arial" panose="020B0604020202020204" pitchFamily="34" charset="0"/>
              </a:rPr>
              <a:t>Decision making skills, No manager makes the right decision all the time. Effective managers make good decisions </a:t>
            </a:r>
            <a:r>
              <a:rPr lang="en-US" altLang="en-US" i="1">
                <a:latin typeface="Arial" panose="020B0604020202020204" pitchFamily="34" charset="0"/>
              </a:rPr>
              <a:t>most</a:t>
            </a:r>
            <a:r>
              <a:rPr lang="en-US" altLang="en-US">
                <a:latin typeface="Arial" panose="020B0604020202020204" pitchFamily="34" charset="0"/>
              </a:rPr>
              <a:t> of the time. And if they make a bad decision, they usually recognize their mistakes quickly and then make good decision to recover with least cost or damage to the organization.</a:t>
            </a:r>
          </a:p>
          <a:p>
            <a:r>
              <a:rPr lang="en-US" altLang="en-US">
                <a:latin typeface="Arial" panose="020B0604020202020204" pitchFamily="34" charset="0"/>
              </a:rPr>
              <a:t>Working under pressure, why is it important? Changes and unexpected events, problems or challenges can - and do - often occur, regardless of how well-planned or organized you are.  The ability to respond effectively to pressure and stress is therefore extremely important in any line of work. Respond varies from a person to another. Having the ability to work under pressure improves your confidence to deal with any situation arises.</a:t>
            </a:r>
          </a:p>
        </p:txBody>
      </p:sp>
      <p:sp>
        <p:nvSpPr>
          <p:cNvPr id="4" name="Slide Number Placeholder 3">
            <a:extLst>
              <a:ext uri="{FF2B5EF4-FFF2-40B4-BE49-F238E27FC236}">
                <a16:creationId xmlns:a16="http://schemas.microsoft.com/office/drawing/2014/main" id="{0162CF45-81A3-407F-ABA0-989E8D3CF5E3}"/>
              </a:ext>
            </a:extLst>
          </p:cNvPr>
          <p:cNvSpPr>
            <a:spLocks noGrp="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1B2BFB81-0C0A-4A0D-AAC5-DB36EC939979}" type="slidenum">
              <a:rPr lang="en-US" altLang="en-US" sz="1200">
                <a:solidFill>
                  <a:srgbClr val="FFFFFF"/>
                </a:solidFill>
                <a:latin typeface="Times New Roman" panose="02020603050405020304" pitchFamily="18" charset="0"/>
              </a:rPr>
              <a:pPr/>
              <a:t>28</a:t>
            </a:fld>
            <a:endParaRPr lang="en-US" altLang="en-US" sz="1200">
              <a:solidFill>
                <a:srgbClr val="FFFFFF"/>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45A04F-9ECD-4FEC-9A6F-F785C402F699}"/>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F4B943C1-86DB-4B16-8542-0207CEF685E0}" type="slidenum">
              <a:rPr lang="en-US" altLang="en-US" sz="1200">
                <a:solidFill>
                  <a:srgbClr val="FFFFFF"/>
                </a:solidFill>
                <a:latin typeface="Times New Roman" panose="02020603050405020304" pitchFamily="18" charset="0"/>
              </a:rPr>
              <a:pPr/>
              <a:t>30</a:t>
            </a:fld>
            <a:endParaRPr lang="en-US" altLang="en-US" sz="1200">
              <a:solidFill>
                <a:srgbClr val="FFFFFF"/>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EA6E870-F007-4E8B-B7C7-43AF97A7FC09}"/>
              </a:ext>
            </a:extLst>
          </p:cNvPr>
          <p:cNvSpPr>
            <a:spLocks noGrp="1" noRot="1" noChangeAspect="1" noChangeArrowheads="1" noTextEdit="1"/>
          </p:cNvSpPr>
          <p:nvPr>
            <p:ph type="sldImg"/>
          </p:nvPr>
        </p:nvSpPr>
        <p:spPr>
          <a:xfrm>
            <a:off x="2322513" y="523875"/>
            <a:ext cx="4648200" cy="2614613"/>
          </a:xfrm>
          <a:ln/>
        </p:spPr>
      </p:sp>
      <p:sp>
        <p:nvSpPr>
          <p:cNvPr id="46084" name="Rectangle 3">
            <a:extLst>
              <a:ext uri="{FF2B5EF4-FFF2-40B4-BE49-F238E27FC236}">
                <a16:creationId xmlns:a16="http://schemas.microsoft.com/office/drawing/2014/main" id="{91DAE4AC-20B5-47B6-BFB4-F12AB5AB73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130869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F205F46-17FB-4B65-8401-7BD5658B03A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47A45E30-B17C-44D4-979F-4AA92769F2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2- They are critical to getting things done. A manager in a restaurant is not the person greeting and taking orders and cooking meals, but she was the person who creates and coordinates the workplace so that others can perform those tasks. She is the one who will come win when something does not work and the one who will find a way to get things back on truck. Gallup example.  For employee productivity and loyalty they have surveyed 1 Million and thousands of managers, they found the most important variable to increase employee productivity and loyalty is not financial or benefits, it’s the quality of the relationship between employees and their direct supervisors. </a:t>
            </a:r>
          </a:p>
        </p:txBody>
      </p:sp>
      <p:sp>
        <p:nvSpPr>
          <p:cNvPr id="4" name="Slide Number Placeholder 3">
            <a:extLst>
              <a:ext uri="{FF2B5EF4-FFF2-40B4-BE49-F238E27FC236}">
                <a16:creationId xmlns:a16="http://schemas.microsoft.com/office/drawing/2014/main" id="{E4A9F4B0-6646-431C-9295-CC711E696F05}"/>
              </a:ext>
            </a:extLst>
          </p:cNvPr>
          <p:cNvSpPr>
            <a:spLocks noGrp="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74F09CE8-F1A2-4608-929D-1C888C29ED4F}" type="slidenum">
              <a:rPr lang="en-US" altLang="en-US" sz="1200">
                <a:solidFill>
                  <a:srgbClr val="FFFFFF"/>
                </a:solidFill>
                <a:latin typeface="Times New Roman" panose="02020603050405020304" pitchFamily="18" charset="0"/>
              </a:rPr>
              <a:pPr/>
              <a:t>6</a:t>
            </a:fld>
            <a:endParaRPr lang="en-US" altLang="en-US" sz="1200">
              <a:solidFill>
                <a:srgbClr val="FFFFFF"/>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1F8847-D59F-4879-92D4-AF72CE28415F}"/>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5C73A891-79DB-4D8B-BF90-10ADE503CD6D}" type="slidenum">
              <a:rPr lang="en-US" altLang="en-US" sz="1200">
                <a:solidFill>
                  <a:srgbClr val="FFFFFF"/>
                </a:solidFill>
                <a:latin typeface="Times New Roman" panose="02020603050405020304" pitchFamily="18" charset="0"/>
              </a:rPr>
              <a:pPr/>
              <a:t>7</a:t>
            </a:fld>
            <a:endParaRPr lang="en-US" altLang="en-US" sz="1200">
              <a:solidFill>
                <a:srgbClr val="FFFFFF"/>
              </a:solidFill>
              <a:latin typeface="Times New Roman" panose="02020603050405020304" pitchFamily="18" charset="0"/>
            </a:endParaRPr>
          </a:p>
        </p:txBody>
      </p:sp>
      <p:sp>
        <p:nvSpPr>
          <p:cNvPr id="15363" name="Rectangle 2">
            <a:extLst>
              <a:ext uri="{FF2B5EF4-FFF2-40B4-BE49-F238E27FC236}">
                <a16:creationId xmlns:a16="http://schemas.microsoft.com/office/drawing/2014/main" id="{F1A88885-1687-4A5E-BA47-0E3B62876F7E}"/>
              </a:ext>
            </a:extLst>
          </p:cNvPr>
          <p:cNvSpPr>
            <a:spLocks noGrp="1" noRot="1" noChangeAspect="1" noChangeArrowheads="1" noTextEdit="1"/>
          </p:cNvSpPr>
          <p:nvPr>
            <p:ph type="sldImg"/>
          </p:nvPr>
        </p:nvSpPr>
        <p:spPr>
          <a:xfrm>
            <a:off x="2322513" y="523875"/>
            <a:ext cx="4648200" cy="2614613"/>
          </a:xfrm>
          <a:ln/>
        </p:spPr>
      </p:sp>
      <p:sp>
        <p:nvSpPr>
          <p:cNvPr id="15364" name="Rectangle 3">
            <a:extLst>
              <a:ext uri="{FF2B5EF4-FFF2-40B4-BE49-F238E27FC236}">
                <a16:creationId xmlns:a16="http://schemas.microsoft.com/office/drawing/2014/main" id="{DB67519B-344A-417A-ACD8-B832B820A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206A7E-5188-450F-8922-76D8727AE3B3}"/>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1FC8F13D-09C1-4AE4-B7EB-750B304FA2CB}" type="slidenum">
              <a:rPr lang="en-US" altLang="en-US" sz="1200">
                <a:solidFill>
                  <a:srgbClr val="FFFFFF"/>
                </a:solidFill>
                <a:latin typeface="Times New Roman" panose="02020603050405020304" pitchFamily="18" charset="0"/>
              </a:rPr>
              <a:pPr/>
              <a:t>8</a:t>
            </a:fld>
            <a:endParaRPr lang="en-US" altLang="en-US" sz="1200">
              <a:solidFill>
                <a:srgbClr val="FFFFFF"/>
              </a:solidFill>
              <a:latin typeface="Times New Roman" panose="02020603050405020304" pitchFamily="18" charset="0"/>
            </a:endParaRPr>
          </a:p>
        </p:txBody>
      </p:sp>
      <p:sp>
        <p:nvSpPr>
          <p:cNvPr id="13315" name="Rectangle 2">
            <a:extLst>
              <a:ext uri="{FF2B5EF4-FFF2-40B4-BE49-F238E27FC236}">
                <a16:creationId xmlns:a16="http://schemas.microsoft.com/office/drawing/2014/main" id="{55A53AC3-8AC9-4EAB-A015-F1EB3084F71A}"/>
              </a:ext>
            </a:extLst>
          </p:cNvPr>
          <p:cNvSpPr>
            <a:spLocks noGrp="1" noRot="1" noChangeAspect="1" noChangeArrowheads="1" noTextEdit="1"/>
          </p:cNvSpPr>
          <p:nvPr>
            <p:ph type="sldImg"/>
          </p:nvPr>
        </p:nvSpPr>
        <p:spPr>
          <a:xfrm>
            <a:off x="2322513" y="523875"/>
            <a:ext cx="4648200" cy="2614613"/>
          </a:xfrm>
          <a:ln/>
        </p:spPr>
      </p:sp>
      <p:sp>
        <p:nvSpPr>
          <p:cNvPr id="13316" name="Rectangle 3">
            <a:extLst>
              <a:ext uri="{FF2B5EF4-FFF2-40B4-BE49-F238E27FC236}">
                <a16:creationId xmlns:a16="http://schemas.microsoft.com/office/drawing/2014/main" id="{4748AAA3-73E4-4D2D-A255-FBD953ED3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FEBED73-032C-4805-B7FA-44972D3C995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B8AB8EB-C842-461C-928E-273FDD6B2D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6E5F6D52-B4B7-435B-B13F-25C95217CFE2}"/>
              </a:ext>
            </a:extLst>
          </p:cNvPr>
          <p:cNvSpPr>
            <a:spLocks noGrp="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CE5CB135-24E1-4975-9CA0-5BC945BC4F61}" type="slidenum">
              <a:rPr lang="en-US" altLang="en-US" sz="1200">
                <a:solidFill>
                  <a:srgbClr val="FFFFFF"/>
                </a:solidFill>
                <a:latin typeface="Times New Roman" panose="02020603050405020304" pitchFamily="18" charset="0"/>
              </a:rPr>
              <a:pPr/>
              <a:t>14</a:t>
            </a:fld>
            <a:endParaRPr lang="en-US" altLang="en-US" sz="1200">
              <a:solidFill>
                <a:srgbClr val="FFFFFF"/>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55261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67808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5256E1-0000-4A52-845D-0601323C24B0}"/>
              </a:ext>
            </a:extLst>
          </p:cNvPr>
          <p:cNvSpPr>
            <a:spLocks noGrp="1" noChangeArrowheads="1"/>
          </p:cNvSpPr>
          <p:nvPr>
            <p:ph type="sldNum" sz="quarter" idx="5"/>
          </p:nvPr>
        </p:nvSpPr>
        <p:spPr/>
        <p:txBody>
          <a:bodyPr/>
          <a:lstStyle>
            <a:lvl1pPr>
              <a:defRPr sz="2800">
                <a:solidFill>
                  <a:srgbClr val="0000CC"/>
                </a:solidFill>
                <a:latin typeface="Arial" panose="020B0604020202020204" pitchFamily="34" charset="0"/>
              </a:defRPr>
            </a:lvl1pPr>
            <a:lvl2pPr marL="742950" indent="-285750">
              <a:defRPr sz="2800">
                <a:solidFill>
                  <a:srgbClr val="0000CC"/>
                </a:solidFill>
                <a:latin typeface="Arial" panose="020B0604020202020204" pitchFamily="34" charset="0"/>
              </a:defRPr>
            </a:lvl2pPr>
            <a:lvl3pPr marL="1143000" indent="-228600">
              <a:defRPr sz="2800">
                <a:solidFill>
                  <a:srgbClr val="0000CC"/>
                </a:solidFill>
                <a:latin typeface="Arial" panose="020B0604020202020204" pitchFamily="34" charset="0"/>
              </a:defRPr>
            </a:lvl3pPr>
            <a:lvl4pPr marL="1600200" indent="-228600">
              <a:defRPr sz="2800">
                <a:solidFill>
                  <a:srgbClr val="0000CC"/>
                </a:solidFill>
                <a:latin typeface="Arial" panose="020B0604020202020204" pitchFamily="34" charset="0"/>
              </a:defRPr>
            </a:lvl4pPr>
            <a:lvl5pPr marL="2057400" indent="-228600">
              <a:defRPr sz="2800">
                <a:solidFill>
                  <a:srgbClr val="0000CC"/>
                </a:solidFill>
                <a:latin typeface="Arial" panose="020B0604020202020204" pitchFamily="34" charset="0"/>
              </a:defRPr>
            </a:lvl5pPr>
            <a:lvl6pPr marL="2514600" indent="-228600" eaLnBrk="0" fontAlgn="base" hangingPunct="0">
              <a:spcBef>
                <a:spcPct val="0"/>
              </a:spcBef>
              <a:spcAft>
                <a:spcPct val="0"/>
              </a:spcAft>
              <a:defRPr sz="2800">
                <a:solidFill>
                  <a:srgbClr val="0000CC"/>
                </a:solidFill>
                <a:latin typeface="Arial" panose="020B0604020202020204" pitchFamily="34" charset="0"/>
              </a:defRPr>
            </a:lvl6pPr>
            <a:lvl7pPr marL="2971800" indent="-228600" eaLnBrk="0" fontAlgn="base" hangingPunct="0">
              <a:spcBef>
                <a:spcPct val="0"/>
              </a:spcBef>
              <a:spcAft>
                <a:spcPct val="0"/>
              </a:spcAft>
              <a:defRPr sz="2800">
                <a:solidFill>
                  <a:srgbClr val="0000CC"/>
                </a:solidFill>
                <a:latin typeface="Arial" panose="020B0604020202020204" pitchFamily="34" charset="0"/>
              </a:defRPr>
            </a:lvl7pPr>
            <a:lvl8pPr marL="3429000" indent="-228600" eaLnBrk="0" fontAlgn="base" hangingPunct="0">
              <a:spcBef>
                <a:spcPct val="0"/>
              </a:spcBef>
              <a:spcAft>
                <a:spcPct val="0"/>
              </a:spcAft>
              <a:defRPr sz="2800">
                <a:solidFill>
                  <a:srgbClr val="0000CC"/>
                </a:solidFill>
                <a:latin typeface="Arial" panose="020B0604020202020204" pitchFamily="34" charset="0"/>
              </a:defRPr>
            </a:lvl8pPr>
            <a:lvl9pPr marL="3886200" indent="-228600" eaLnBrk="0" fontAlgn="base" hangingPunct="0">
              <a:spcBef>
                <a:spcPct val="0"/>
              </a:spcBef>
              <a:spcAft>
                <a:spcPct val="0"/>
              </a:spcAft>
              <a:defRPr sz="2800">
                <a:solidFill>
                  <a:srgbClr val="0000CC"/>
                </a:solidFill>
                <a:latin typeface="Arial" panose="020B0604020202020204" pitchFamily="34" charset="0"/>
              </a:defRPr>
            </a:lvl9pPr>
          </a:lstStyle>
          <a:p>
            <a:fld id="{9E800237-4AD5-4F2D-AE93-EE21EAB6DE8E}" type="slidenum">
              <a:rPr lang="en-US" altLang="en-US" sz="1200">
                <a:solidFill>
                  <a:srgbClr val="FFFFFF"/>
                </a:solidFill>
                <a:latin typeface="Times New Roman" panose="02020603050405020304" pitchFamily="18" charset="0"/>
              </a:rPr>
              <a:pPr/>
              <a:t>20</a:t>
            </a:fld>
            <a:endParaRPr lang="en-US" altLang="en-US" sz="1200">
              <a:solidFill>
                <a:srgbClr val="FFFFFF"/>
              </a:solidFill>
              <a:latin typeface="Times New Roman" panose="02020603050405020304" pitchFamily="18" charset="0"/>
            </a:endParaRPr>
          </a:p>
        </p:txBody>
      </p:sp>
      <p:sp>
        <p:nvSpPr>
          <p:cNvPr id="27651" name="Rectangle 2">
            <a:extLst>
              <a:ext uri="{FF2B5EF4-FFF2-40B4-BE49-F238E27FC236}">
                <a16:creationId xmlns:a16="http://schemas.microsoft.com/office/drawing/2014/main" id="{8D92B6AF-2133-47BE-86D2-569C8CBA8679}"/>
              </a:ext>
            </a:extLst>
          </p:cNvPr>
          <p:cNvSpPr>
            <a:spLocks noGrp="1" noRot="1" noChangeAspect="1" noChangeArrowheads="1" noTextEdit="1"/>
          </p:cNvSpPr>
          <p:nvPr>
            <p:ph type="sldImg"/>
          </p:nvPr>
        </p:nvSpPr>
        <p:spPr>
          <a:xfrm>
            <a:off x="2322513" y="523875"/>
            <a:ext cx="4648200" cy="2614613"/>
          </a:xfrm>
          <a:ln/>
        </p:spPr>
      </p:sp>
      <p:sp>
        <p:nvSpPr>
          <p:cNvPr id="27652" name="Rectangle 3">
            <a:extLst>
              <a:ext uri="{FF2B5EF4-FFF2-40B4-BE49-F238E27FC236}">
                <a16:creationId xmlns:a16="http://schemas.microsoft.com/office/drawing/2014/main" id="{4AF82A57-2251-4D80-A11E-80D20A86E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62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 id="2147483669" r:id="rId16"/>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ear with compass turning gears without">
            <a:extLst>
              <a:ext uri="{FF2B5EF4-FFF2-40B4-BE49-F238E27FC236}">
                <a16:creationId xmlns:a16="http://schemas.microsoft.com/office/drawing/2014/main" id="{3BDA016C-C7D7-8C45-1E56-6B50512C861D}"/>
              </a:ext>
            </a:extLst>
          </p:cNvPr>
          <p:cNvPicPr>
            <a:picLocks noChangeAspect="1"/>
          </p:cNvPicPr>
          <p:nvPr/>
        </p:nvPicPr>
        <p:blipFill rotWithShape="1">
          <a:blip r:embed="rId2"/>
          <a:srcRect r="-2" b="15603"/>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C28A-E324-53DD-3FCB-C79C990F8295}"/>
              </a:ext>
            </a:extLst>
          </p:cNvPr>
          <p:cNvSpPr>
            <a:spLocks noGrp="1"/>
          </p:cNvSpPr>
          <p:nvPr>
            <p:ph type="title"/>
          </p:nvPr>
        </p:nvSpPr>
        <p:spPr>
          <a:xfrm>
            <a:off x="1146048" y="5187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PRINCIPLES OF Management</a:t>
            </a:r>
          </a:p>
        </p:txBody>
      </p:sp>
      <p:sp>
        <p:nvSpPr>
          <p:cNvPr id="4" name="Footer Placeholder 3">
            <a:extLst>
              <a:ext uri="{FF2B5EF4-FFF2-40B4-BE49-F238E27FC236}">
                <a16:creationId xmlns:a16="http://schemas.microsoft.com/office/drawing/2014/main" id="{5D9162C6-08E2-4EF8-2866-82010FEFC959}"/>
              </a:ext>
            </a:extLst>
          </p:cNvPr>
          <p:cNvSpPr>
            <a:spLocks noGrp="1"/>
          </p:cNvSpPr>
          <p:nvPr>
            <p:ph type="ftr" sz="quarter" idx="11"/>
          </p:nvPr>
        </p:nvSpPr>
        <p:spPr>
          <a:xfrm>
            <a:off x="3048" y="6492865"/>
            <a:ext cx="4114800" cy="365125"/>
          </a:xfrm>
        </p:spPr>
        <p:txBody>
          <a:bodyPr vert="horz" lIns="91440" tIns="45720" rIns="91440" bIns="45720" rtlCol="0" anchor="ctr">
            <a:noAutofit/>
          </a:bodyPr>
          <a:lstStyle/>
          <a:p>
            <a:pPr>
              <a:spcAft>
                <a:spcPts val="600"/>
              </a:spcAft>
              <a:defRPr/>
            </a:pPr>
            <a:r>
              <a:rPr lang="en-US" sz="1800" dirty="0">
                <a:solidFill>
                  <a:srgbClr val="FFFFFF"/>
                </a:solidFill>
                <a:latin typeface="Calibri" panose="020F0502020204030204"/>
              </a:rPr>
              <a:t>Prepared By Karwan H. Saeed</a:t>
            </a:r>
            <a:endParaRPr lang="en-US" sz="1800" dirty="0"/>
          </a:p>
        </p:txBody>
      </p:sp>
      <p:sp>
        <p:nvSpPr>
          <p:cNvPr id="5" name="Slide Number Placeholder 4">
            <a:extLst>
              <a:ext uri="{FF2B5EF4-FFF2-40B4-BE49-F238E27FC236}">
                <a16:creationId xmlns:a16="http://schemas.microsoft.com/office/drawing/2014/main" id="{93B459DC-C189-B536-24C2-0C49A6D2FD3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49DFD55-3C28-40EF-9E31-A92D2E4017FF}" type="slidenum">
              <a:rPr lang="en-US" sz="1200">
                <a:solidFill>
                  <a:srgbClr val="FFFFFF"/>
                </a:solidFill>
                <a:latin typeface="Calibri" panose="020F0502020204030204"/>
              </a:rPr>
              <a:pPr>
                <a:spcAft>
                  <a:spcPts val="600"/>
                </a:spcAft>
                <a:defRPr/>
              </a:pPr>
              <a:t>1</a:t>
            </a:fld>
            <a:endParaRPr lang="en-US" sz="1200">
              <a:solidFill>
                <a:srgbClr val="FFFFFF"/>
              </a:solidFill>
              <a:latin typeface="Calibri" panose="020F0502020204030204"/>
            </a:endParaRPr>
          </a:p>
        </p:txBody>
      </p:sp>
      <p:sp>
        <p:nvSpPr>
          <p:cNvPr id="9" name="Footer Placeholder 3">
            <a:extLst>
              <a:ext uri="{FF2B5EF4-FFF2-40B4-BE49-F238E27FC236}">
                <a16:creationId xmlns:a16="http://schemas.microsoft.com/office/drawing/2014/main" id="{C778D55C-5F48-005E-478A-CCEF6ADA3100}"/>
              </a:ext>
            </a:extLst>
          </p:cNvPr>
          <p:cNvSpPr txBox="1">
            <a:spLocks/>
          </p:cNvSpPr>
          <p:nvPr/>
        </p:nvSpPr>
        <p:spPr>
          <a:xfrm>
            <a:off x="3311652" y="3626650"/>
            <a:ext cx="4114800" cy="1743098"/>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800" dirty="0">
                <a:solidFill>
                  <a:srgbClr val="FFFFFF"/>
                </a:solidFill>
                <a:latin typeface="Calibri" panose="020F0502020204030204"/>
              </a:rPr>
              <a:t>Lecturer: Kadhim Saeed</a:t>
            </a:r>
          </a:p>
          <a:p>
            <a:pPr>
              <a:spcAft>
                <a:spcPts val="600"/>
              </a:spcAft>
              <a:defRPr/>
            </a:pPr>
            <a:r>
              <a:rPr lang="en-US" sz="1800" dirty="0">
                <a:solidFill>
                  <a:srgbClr val="FFFFFF"/>
                </a:solidFill>
                <a:latin typeface="Calibri" panose="020F0502020204030204"/>
              </a:rPr>
              <a:t>Course Code: 111</a:t>
            </a:r>
          </a:p>
          <a:p>
            <a:pPr>
              <a:spcAft>
                <a:spcPts val="600"/>
              </a:spcAft>
              <a:defRPr/>
            </a:pPr>
            <a:r>
              <a:rPr lang="en-US" sz="1800" dirty="0">
                <a:solidFill>
                  <a:srgbClr val="FFFFFF"/>
                </a:solidFill>
                <a:latin typeface="Calibri" panose="020F0502020204030204"/>
              </a:rPr>
              <a:t>Semester: Fall</a:t>
            </a:r>
          </a:p>
          <a:p>
            <a:pPr>
              <a:spcAft>
                <a:spcPts val="600"/>
              </a:spcAft>
              <a:defRPr/>
            </a:pPr>
            <a:r>
              <a:rPr lang="en-US" sz="1800" dirty="0">
                <a:solidFill>
                  <a:srgbClr val="FFFFFF"/>
                </a:solidFill>
                <a:latin typeface="Calibri" panose="020F0502020204030204"/>
              </a:rPr>
              <a:t>2025-2026</a:t>
            </a:r>
            <a:endParaRPr lang="en-US" sz="1800" dirty="0"/>
          </a:p>
        </p:txBody>
      </p:sp>
    </p:spTree>
    <p:extLst>
      <p:ext uri="{BB962C8B-B14F-4D97-AF65-F5344CB8AC3E}">
        <p14:creationId xmlns:p14="http://schemas.microsoft.com/office/powerpoint/2010/main" val="315349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85CB-FAEB-4D64-B16B-6047734C0898}"/>
              </a:ext>
            </a:extLst>
          </p:cNvPr>
          <p:cNvSpPr>
            <a:spLocks noGrp="1"/>
          </p:cNvSpPr>
          <p:nvPr>
            <p:ph type="title"/>
          </p:nvPr>
        </p:nvSpPr>
        <p:spPr/>
        <p:txBody>
          <a:bodyPr>
            <a:normAutofit/>
          </a:bodyPr>
          <a:lstStyle/>
          <a:p>
            <a:r>
              <a:rPr lang="en-US" sz="3600" dirty="0"/>
              <a:t>The role of managers</a:t>
            </a:r>
          </a:p>
        </p:txBody>
      </p:sp>
      <p:sp>
        <p:nvSpPr>
          <p:cNvPr id="4" name="TextBox 3">
            <a:extLst>
              <a:ext uri="{FF2B5EF4-FFF2-40B4-BE49-F238E27FC236}">
                <a16:creationId xmlns:a16="http://schemas.microsoft.com/office/drawing/2014/main" id="{E18A4187-9239-4187-8357-0BC7C1CFBD49}"/>
              </a:ext>
            </a:extLst>
          </p:cNvPr>
          <p:cNvSpPr txBox="1"/>
          <p:nvPr/>
        </p:nvSpPr>
        <p:spPr>
          <a:xfrm>
            <a:off x="838201" y="1951671"/>
            <a:ext cx="10767645" cy="3970318"/>
          </a:xfrm>
          <a:prstGeom prst="rect">
            <a:avLst/>
          </a:prstGeom>
          <a:noFill/>
        </p:spPr>
        <p:txBody>
          <a:bodyPr wrap="square" lIns="91440" tIns="45720" rIns="91440" bIns="45720" rtlCol="0" anchor="t">
            <a:spAutoFit/>
          </a:bodyPr>
          <a:lstStyle/>
          <a:p>
            <a:r>
              <a:rPr lang="en-US" sz="3600" dirty="0"/>
              <a:t>Every organization exist for a </a:t>
            </a:r>
            <a:r>
              <a:rPr lang="en-US" sz="3600" i="1" dirty="0"/>
              <a:t>goal or purpose</a:t>
            </a:r>
            <a:r>
              <a:rPr lang="en-US" sz="3600" dirty="0"/>
              <a:t>. </a:t>
            </a:r>
          </a:p>
          <a:p>
            <a:r>
              <a:rPr lang="en-US" sz="3600" dirty="0"/>
              <a:t>The roles of Managers are mainly to:</a:t>
            </a:r>
          </a:p>
          <a:p>
            <a:pPr marL="285750" indent="-285750">
              <a:buFont typeface="Arial" panose="020B0604020202020204" pitchFamily="34" charset="0"/>
              <a:buChar char="•"/>
            </a:pPr>
            <a:r>
              <a:rPr lang="en-US" sz="3600" dirty="0"/>
              <a:t>Guide the organizations toward the goal accomplishment.</a:t>
            </a:r>
          </a:p>
          <a:p>
            <a:pPr marL="285750" indent="-285750">
              <a:buFont typeface="Arial" panose="020B0604020202020204" pitchFamily="34" charset="0"/>
              <a:buChar char="•"/>
            </a:pPr>
            <a:r>
              <a:rPr lang="en-US" sz="3600" dirty="0"/>
              <a:t>Combing and using the organizational resources.</a:t>
            </a:r>
          </a:p>
          <a:p>
            <a:pPr marL="285750" indent="-285750">
              <a:buFont typeface="Arial" panose="020B0604020202020204" pitchFamily="34" charset="0"/>
              <a:buChar char="•"/>
            </a:pPr>
            <a:r>
              <a:rPr lang="en-US" sz="3600" dirty="0"/>
              <a:t>To encourage activities that lead to achievement of goals and vice versa.</a:t>
            </a:r>
          </a:p>
        </p:txBody>
      </p:sp>
    </p:spTree>
    <p:extLst>
      <p:ext uri="{BB962C8B-B14F-4D97-AF65-F5344CB8AC3E}">
        <p14:creationId xmlns:p14="http://schemas.microsoft.com/office/powerpoint/2010/main" val="380654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AD00-8B94-4EFE-8D24-4974E957A3C0}"/>
              </a:ext>
            </a:extLst>
          </p:cNvPr>
          <p:cNvSpPr>
            <a:spLocks noGrp="1"/>
          </p:cNvSpPr>
          <p:nvPr>
            <p:ph type="title"/>
          </p:nvPr>
        </p:nvSpPr>
        <p:spPr/>
        <p:txBody>
          <a:bodyPr/>
          <a:lstStyle/>
          <a:p>
            <a:pPr>
              <a:defRPr/>
            </a:pPr>
            <a:r>
              <a:rPr lang="en-US" dirty="0"/>
              <a:t>MANAGEMENT DEFINED</a:t>
            </a:r>
          </a:p>
        </p:txBody>
      </p:sp>
      <p:sp>
        <p:nvSpPr>
          <p:cNvPr id="13315" name="Content Placeholder 2">
            <a:extLst>
              <a:ext uri="{FF2B5EF4-FFF2-40B4-BE49-F238E27FC236}">
                <a16:creationId xmlns:a16="http://schemas.microsoft.com/office/drawing/2014/main" id="{92DD9977-B649-4EB3-B459-1C45648F8C01}"/>
              </a:ext>
            </a:extLst>
          </p:cNvPr>
          <p:cNvSpPr>
            <a:spLocks noGrp="1"/>
          </p:cNvSpPr>
          <p:nvPr>
            <p:ph idx="4294967295"/>
          </p:nvPr>
        </p:nvSpPr>
        <p:spPr>
          <a:xfrm>
            <a:off x="427702" y="1690687"/>
            <a:ext cx="11326763" cy="4356151"/>
          </a:xfrm>
        </p:spPr>
        <p:txBody>
          <a:bodyPr>
            <a:normAutofit/>
          </a:bodyPr>
          <a:lstStyle/>
          <a:p>
            <a:pPr marL="0" indent="0">
              <a:buNone/>
              <a:defRPr/>
            </a:pPr>
            <a:endParaRPr lang="en-US" altLang="en-US" dirty="0"/>
          </a:p>
          <a:p>
            <a:pPr>
              <a:defRPr/>
            </a:pPr>
            <a:r>
              <a:rPr lang="en-US" altLang="en-US" dirty="0"/>
              <a:t>Management is defined:</a:t>
            </a:r>
          </a:p>
          <a:p>
            <a:pPr>
              <a:buFont typeface="Wingdings" panose="05000000000000000000" pitchFamily="2" charset="2"/>
              <a:buNone/>
              <a:defRPr/>
            </a:pPr>
            <a:r>
              <a:rPr lang="en-US" altLang="en-US" dirty="0"/>
              <a:t>     “The process of reaching organizational goals by </a:t>
            </a:r>
            <a:r>
              <a:rPr lang="en-US" altLang="en-US" b="1" dirty="0"/>
              <a:t>working with </a:t>
            </a:r>
            <a:r>
              <a:rPr lang="en-US" altLang="en-US" dirty="0"/>
              <a:t>and </a:t>
            </a:r>
            <a:r>
              <a:rPr lang="en-US" altLang="en-US" b="1" dirty="0"/>
              <a:t>through people </a:t>
            </a:r>
            <a:r>
              <a:rPr lang="en-US" altLang="en-US" dirty="0"/>
              <a:t>and other organizational resources” (</a:t>
            </a:r>
            <a:r>
              <a:rPr lang="en-US" altLang="en-US" dirty="0" err="1"/>
              <a:t>Certo</a:t>
            </a:r>
            <a:r>
              <a:rPr lang="en-US" altLang="en-US" dirty="0"/>
              <a:t> &amp; </a:t>
            </a:r>
            <a:r>
              <a:rPr lang="en-US" altLang="en-US" dirty="0" err="1"/>
              <a:t>Certo</a:t>
            </a:r>
            <a:r>
              <a:rPr lang="en-US" altLang="en-US" dirty="0"/>
              <a:t>, 2019).</a:t>
            </a:r>
          </a:p>
          <a:p>
            <a:pPr>
              <a:buFont typeface="Wingdings" panose="05000000000000000000" pitchFamily="2" charset="2"/>
              <a:buNone/>
              <a:defRPr/>
            </a:pPr>
            <a:endParaRPr lang="en-US" altLang="en-US" dirty="0"/>
          </a:p>
          <a:p>
            <a:pPr>
              <a:defRPr/>
            </a:pPr>
            <a:endParaRPr lang="en-US" altLang="en-US" dirty="0"/>
          </a:p>
          <a:p>
            <a:pPr>
              <a:buFont typeface="Wingdings" panose="05000000000000000000" pitchFamily="2" charset="2"/>
              <a:buNone/>
              <a:defRPr/>
            </a:pPr>
            <a:endParaRPr lang="en-US" altLang="en-US" dirty="0"/>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circle(in)">
                                      <p:cBhvr>
                                        <p:cTn id="7" dur="2000"/>
                                        <p:tgtEl>
                                          <p:spTgt spid="1331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circle(in)">
                                      <p:cBhvr>
                                        <p:cTn id="10"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5F57-BCE8-ED3F-5766-B3E9C7A6953F}"/>
              </a:ext>
            </a:extLst>
          </p:cNvPr>
          <p:cNvSpPr>
            <a:spLocks noGrp="1"/>
          </p:cNvSpPr>
          <p:nvPr>
            <p:ph type="title"/>
          </p:nvPr>
        </p:nvSpPr>
        <p:spPr/>
        <p:txBody>
          <a:bodyPr/>
          <a:lstStyle/>
          <a:p>
            <a:r>
              <a:rPr lang="en-US" dirty="0"/>
              <a:t>Organizational environment</a:t>
            </a:r>
          </a:p>
        </p:txBody>
      </p:sp>
      <p:pic>
        <p:nvPicPr>
          <p:cNvPr id="7" name="Picture 6">
            <a:extLst>
              <a:ext uri="{FF2B5EF4-FFF2-40B4-BE49-F238E27FC236}">
                <a16:creationId xmlns:a16="http://schemas.microsoft.com/office/drawing/2014/main" id="{F10F4912-B196-A338-0BC9-70A13121E0FC}"/>
              </a:ext>
            </a:extLst>
          </p:cNvPr>
          <p:cNvPicPr>
            <a:picLocks noChangeAspect="1"/>
          </p:cNvPicPr>
          <p:nvPr/>
        </p:nvPicPr>
        <p:blipFill>
          <a:blip r:embed="rId2"/>
          <a:stretch>
            <a:fillRect/>
          </a:stretch>
        </p:blipFill>
        <p:spPr>
          <a:xfrm>
            <a:off x="756745" y="1623848"/>
            <a:ext cx="10444655" cy="5125764"/>
          </a:xfrm>
          <a:prstGeom prst="rect">
            <a:avLst/>
          </a:prstGeom>
        </p:spPr>
      </p:pic>
    </p:spTree>
    <p:extLst>
      <p:ext uri="{BB962C8B-B14F-4D97-AF65-F5344CB8AC3E}">
        <p14:creationId xmlns:p14="http://schemas.microsoft.com/office/powerpoint/2010/main" val="310849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B55D-DD44-4AB5-B8E1-6CFCF0A61294}"/>
              </a:ext>
            </a:extLst>
          </p:cNvPr>
          <p:cNvSpPr>
            <a:spLocks noGrp="1"/>
          </p:cNvSpPr>
          <p:nvPr>
            <p:ph type="title"/>
          </p:nvPr>
        </p:nvSpPr>
        <p:spPr/>
        <p:txBody>
          <a:bodyPr/>
          <a:lstStyle/>
          <a:p>
            <a:pPr>
              <a:defRPr/>
            </a:pPr>
            <a:r>
              <a:rPr lang="en-US" dirty="0"/>
              <a:t>MANAGEMENT PROCESS: MANAGEMENT FUNCTIONS</a:t>
            </a:r>
          </a:p>
        </p:txBody>
      </p:sp>
      <p:sp>
        <p:nvSpPr>
          <p:cNvPr id="14339" name="Content Placeholder 2">
            <a:extLst>
              <a:ext uri="{FF2B5EF4-FFF2-40B4-BE49-F238E27FC236}">
                <a16:creationId xmlns:a16="http://schemas.microsoft.com/office/drawing/2014/main" id="{23831D49-A235-4E32-9DE9-A1266099B59A}"/>
              </a:ext>
            </a:extLst>
          </p:cNvPr>
          <p:cNvSpPr>
            <a:spLocks noGrp="1"/>
          </p:cNvSpPr>
          <p:nvPr>
            <p:ph idx="4294967295"/>
          </p:nvPr>
        </p:nvSpPr>
        <p:spPr>
          <a:xfrm>
            <a:off x="147484" y="2150696"/>
            <a:ext cx="8967788" cy="5586412"/>
          </a:xfrm>
        </p:spPr>
        <p:txBody>
          <a:bodyPr/>
          <a:lstStyle/>
          <a:p>
            <a:r>
              <a:rPr lang="en-US" altLang="en-US" dirty="0"/>
              <a:t>Four Basic Management Functions: </a:t>
            </a:r>
          </a:p>
          <a:p>
            <a:endParaRPr lang="en-US" altLang="en-US" dirty="0"/>
          </a:p>
          <a:p>
            <a:r>
              <a:rPr lang="en-US" altLang="en-US" dirty="0"/>
              <a:t>Planning</a:t>
            </a:r>
          </a:p>
          <a:p>
            <a:r>
              <a:rPr lang="en-US" altLang="en-US" dirty="0"/>
              <a:t>Organizing</a:t>
            </a:r>
          </a:p>
          <a:p>
            <a:r>
              <a:rPr lang="en-US" altLang="en-US" dirty="0"/>
              <a:t>Influencing, motivating, leading, directing. </a:t>
            </a:r>
          </a:p>
          <a:p>
            <a:r>
              <a:rPr lang="en-US" altLang="en-US" dirty="0"/>
              <a:t>Controlling</a:t>
            </a:r>
          </a:p>
        </p:txBody>
      </p:sp>
      <p:pic>
        <p:nvPicPr>
          <p:cNvPr id="3" name="Picture 2">
            <a:extLst>
              <a:ext uri="{FF2B5EF4-FFF2-40B4-BE49-F238E27FC236}">
                <a16:creationId xmlns:a16="http://schemas.microsoft.com/office/drawing/2014/main" id="{C7B4C90F-E56A-4D87-8A77-530D6CD05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886" y="3152633"/>
            <a:ext cx="5157589" cy="35825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33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4339">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14339">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p:cTn id="25"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14339">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14339">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1A91-785F-47E9-93E6-83C9883A9690}"/>
              </a:ext>
            </a:extLst>
          </p:cNvPr>
          <p:cNvSpPr>
            <a:spLocks noGrp="1"/>
          </p:cNvSpPr>
          <p:nvPr>
            <p:ph type="title"/>
          </p:nvPr>
        </p:nvSpPr>
        <p:spPr/>
        <p:txBody>
          <a:bodyPr/>
          <a:lstStyle/>
          <a:p>
            <a:pPr>
              <a:defRPr/>
            </a:pPr>
            <a:r>
              <a:rPr lang="en-US" dirty="0"/>
              <a:t>PLANNING</a:t>
            </a:r>
          </a:p>
        </p:txBody>
      </p:sp>
      <p:sp>
        <p:nvSpPr>
          <p:cNvPr id="15363" name="Content Placeholder 2">
            <a:extLst>
              <a:ext uri="{FF2B5EF4-FFF2-40B4-BE49-F238E27FC236}">
                <a16:creationId xmlns:a16="http://schemas.microsoft.com/office/drawing/2014/main" id="{813990C6-6164-43FA-8AEF-5E7E31DF8B7C}"/>
              </a:ext>
            </a:extLst>
          </p:cNvPr>
          <p:cNvSpPr>
            <a:spLocks noGrp="1"/>
          </p:cNvSpPr>
          <p:nvPr>
            <p:ph idx="4294967295"/>
          </p:nvPr>
        </p:nvSpPr>
        <p:spPr>
          <a:xfrm>
            <a:off x="465470" y="1388768"/>
            <a:ext cx="7606086" cy="4448400"/>
          </a:xfrm>
        </p:spPr>
        <p:txBody>
          <a:bodyPr vert="horz" lIns="91440" tIns="45720" rIns="91440" bIns="45720" rtlCol="0" anchor="t">
            <a:normAutofit lnSpcReduction="10000"/>
          </a:bodyPr>
          <a:lstStyle/>
          <a:p>
            <a:pPr>
              <a:buFont typeface="Wingdings" panose="05000000000000000000" pitchFamily="2" charset="2"/>
              <a:buChar char="q"/>
            </a:pPr>
            <a:r>
              <a:rPr lang="en-US" altLang="en-US" dirty="0"/>
              <a:t> To Set organizational goal and performance </a:t>
            </a:r>
          </a:p>
          <a:p>
            <a:pPr marL="0" indent="0">
              <a:buNone/>
            </a:pPr>
            <a:r>
              <a:rPr lang="en-US" altLang="en-US" dirty="0"/>
              <a:t>Standards.</a:t>
            </a:r>
          </a:p>
          <a:p>
            <a:pPr>
              <a:buFont typeface="Wingdings" panose="05000000000000000000" pitchFamily="2" charset="2"/>
              <a:buChar char="q"/>
            </a:pPr>
            <a:r>
              <a:rPr lang="en-US" altLang="en-US" dirty="0"/>
              <a:t> To </a:t>
            </a:r>
            <a:r>
              <a:rPr lang="en-US" altLang="en-US" b="1" dirty="0"/>
              <a:t>choose</a:t>
            </a:r>
            <a:r>
              <a:rPr lang="en-US" altLang="en-US" dirty="0"/>
              <a:t> tasks that must be performed.</a:t>
            </a:r>
          </a:p>
          <a:p>
            <a:pPr>
              <a:buFont typeface="Wingdings" panose="05000000000000000000" pitchFamily="2" charset="2"/>
              <a:buChar char="q"/>
            </a:pPr>
            <a:r>
              <a:rPr lang="en-US" altLang="en-US" dirty="0"/>
              <a:t> To Outline </a:t>
            </a:r>
            <a:r>
              <a:rPr lang="en-US" altLang="en-US" b="1" dirty="0"/>
              <a:t>how</a:t>
            </a:r>
            <a:r>
              <a:rPr lang="en-US" altLang="en-US" dirty="0"/>
              <a:t> and </a:t>
            </a:r>
            <a:r>
              <a:rPr lang="en-US" altLang="en-US" b="1" dirty="0"/>
              <a:t>when</a:t>
            </a:r>
            <a:r>
              <a:rPr lang="en-US" altLang="en-US" dirty="0"/>
              <a:t> to do the tasks. </a:t>
            </a:r>
          </a:p>
          <a:p>
            <a:pPr>
              <a:buFont typeface="Wingdings" panose="05000000000000000000" pitchFamily="2" charset="2"/>
              <a:buChar char="q"/>
            </a:pPr>
            <a:r>
              <a:rPr lang="en-US" altLang="en-US" dirty="0"/>
              <a:t> It is essential to getting the “ right” things done. </a:t>
            </a:r>
          </a:p>
          <a:p>
            <a:pPr>
              <a:buFont typeface="Wingdings" panose="05000000000000000000" pitchFamily="2" charset="2"/>
              <a:buChar char="q"/>
            </a:pPr>
            <a:r>
              <a:rPr lang="en-US" altLang="en-US" dirty="0"/>
              <a:t> Planning is concerned about (short term) and (long term) plans.</a:t>
            </a:r>
          </a:p>
          <a:p>
            <a:pPr>
              <a:buFont typeface="Wingdings" panose="05000000000000000000" pitchFamily="2" charset="2"/>
              <a:buNone/>
            </a:pPr>
            <a:endParaRPr lang="en-US" altLang="en-US" dirty="0"/>
          </a:p>
          <a:p>
            <a:pPr>
              <a:buFont typeface="Wingdings" panose="05000000000000000000" pitchFamily="2" charset="2"/>
              <a:buNone/>
            </a:pPr>
            <a:r>
              <a:rPr lang="en-US" altLang="en-US" dirty="0"/>
              <a:t>          </a:t>
            </a:r>
          </a:p>
        </p:txBody>
      </p:sp>
      <p:pic>
        <p:nvPicPr>
          <p:cNvPr id="27650" name="Picture 2" descr="Who Should Participate in Product Roadmap Planning?">
            <a:extLst>
              <a:ext uri="{FF2B5EF4-FFF2-40B4-BE49-F238E27FC236}">
                <a16:creationId xmlns:a16="http://schemas.microsoft.com/office/drawing/2014/main" id="{4417143E-578A-4883-A719-89D37E970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692" y="3744631"/>
            <a:ext cx="4496308" cy="3113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8BCF-599E-4FC1-978D-9ADAB9D42087}"/>
              </a:ext>
            </a:extLst>
          </p:cNvPr>
          <p:cNvSpPr>
            <a:spLocks noGrp="1"/>
          </p:cNvSpPr>
          <p:nvPr>
            <p:ph type="title"/>
          </p:nvPr>
        </p:nvSpPr>
        <p:spPr/>
        <p:txBody>
          <a:bodyPr/>
          <a:lstStyle/>
          <a:p>
            <a:pPr>
              <a:defRPr/>
            </a:pPr>
            <a:r>
              <a:rPr lang="en-US" dirty="0"/>
              <a:t>ORGANIZING</a:t>
            </a:r>
          </a:p>
        </p:txBody>
      </p:sp>
      <p:sp>
        <p:nvSpPr>
          <p:cNvPr id="16387" name="Content Placeholder 2">
            <a:extLst>
              <a:ext uri="{FF2B5EF4-FFF2-40B4-BE49-F238E27FC236}">
                <a16:creationId xmlns:a16="http://schemas.microsoft.com/office/drawing/2014/main" id="{897B276D-A955-41F8-BDEE-EEB480D161C2}"/>
              </a:ext>
            </a:extLst>
          </p:cNvPr>
          <p:cNvSpPr>
            <a:spLocks noGrp="1"/>
          </p:cNvSpPr>
          <p:nvPr>
            <p:ph idx="4294967295"/>
          </p:nvPr>
        </p:nvSpPr>
        <p:spPr>
          <a:xfrm>
            <a:off x="449920" y="1497257"/>
            <a:ext cx="11292160" cy="4340835"/>
          </a:xfrm>
        </p:spPr>
        <p:txBody>
          <a:bodyPr vert="horz" lIns="91440" tIns="45720" rIns="91440" bIns="45720" rtlCol="0" anchor="t">
            <a:normAutofit/>
          </a:bodyPr>
          <a:lstStyle/>
          <a:p>
            <a:pPr>
              <a:defRPr/>
            </a:pPr>
            <a:r>
              <a:rPr lang="en-US" altLang="en-US" sz="3200" dirty="0"/>
              <a:t>To </a:t>
            </a:r>
            <a:r>
              <a:rPr lang="en-US" altLang="en-US" sz="3200" b="1" dirty="0"/>
              <a:t>Assign</a:t>
            </a:r>
            <a:r>
              <a:rPr lang="en-US" altLang="en-US" sz="3200" dirty="0"/>
              <a:t> the </a:t>
            </a:r>
            <a:r>
              <a:rPr lang="en-US" altLang="en-US" sz="3200" i="1" dirty="0"/>
              <a:t>task</a:t>
            </a:r>
            <a:r>
              <a:rPr lang="en-US" altLang="en-US" sz="3200" dirty="0"/>
              <a:t> to various individuals and groups </a:t>
            </a:r>
          </a:p>
          <a:p>
            <a:pPr>
              <a:defRPr/>
            </a:pPr>
            <a:r>
              <a:rPr lang="en-US" altLang="en-US" sz="3200" dirty="0"/>
              <a:t>To Establish a </a:t>
            </a:r>
            <a:r>
              <a:rPr lang="en-US" altLang="en-US" sz="3200" b="1" i="1" dirty="0"/>
              <a:t>structure</a:t>
            </a:r>
            <a:r>
              <a:rPr lang="en-US" altLang="en-US" sz="3200" dirty="0"/>
              <a:t> of the organization and indicate the lines of communication and authority.</a:t>
            </a:r>
          </a:p>
          <a:p>
            <a:pPr>
              <a:defRPr/>
            </a:pPr>
            <a:r>
              <a:rPr lang="en-US" altLang="en-US" sz="3200" dirty="0"/>
              <a:t>To </a:t>
            </a:r>
            <a:r>
              <a:rPr lang="en-US" altLang="en-US" sz="3200" b="1" dirty="0"/>
              <a:t>link</a:t>
            </a:r>
            <a:r>
              <a:rPr lang="en-US" altLang="en-US" sz="3200" dirty="0"/>
              <a:t> the tasks to contribute to the success of the organization.</a:t>
            </a:r>
          </a:p>
          <a:p>
            <a:pPr>
              <a:defRPr/>
            </a:pPr>
            <a:r>
              <a:rPr lang="en-US" altLang="en-US" sz="3200" dirty="0"/>
              <a:t>Organizing should be </a:t>
            </a:r>
            <a:r>
              <a:rPr lang="en-US" altLang="en-US" sz="3200" b="1" i="1" dirty="0"/>
              <a:t>flexible</a:t>
            </a:r>
            <a:r>
              <a:rPr lang="en-US" altLang="en-US" sz="3200" dirty="0"/>
              <a:t> to meet the challenges as the </a:t>
            </a:r>
            <a:r>
              <a:rPr lang="en-US" altLang="en-US" sz="3200" i="1" dirty="0"/>
              <a:t>environment changes</a:t>
            </a:r>
            <a:r>
              <a:rPr lang="en-US" altLang="en-US" sz="3200" dirty="0"/>
              <a:t>. </a:t>
            </a:r>
          </a:p>
          <a:p>
            <a:pPr>
              <a:defRPr/>
            </a:pPr>
            <a:endParaRPr lang="en-US" altLang="en-US" dirty="0"/>
          </a:p>
          <a:p>
            <a:pPr>
              <a:defRPr/>
            </a:pPr>
            <a:endParaRPr lang="en-US" altLang="en-US" dirty="0"/>
          </a:p>
        </p:txBody>
      </p:sp>
      <p:pic>
        <p:nvPicPr>
          <p:cNvPr id="26626" name="Picture 2" descr="Management 4: Organizing - 2nd Managerial Function - YouTube">
            <a:extLst>
              <a:ext uri="{FF2B5EF4-FFF2-40B4-BE49-F238E27FC236}">
                <a16:creationId xmlns:a16="http://schemas.microsoft.com/office/drawing/2014/main" id="{524129D4-1D40-4BBE-84D2-C9DD2ED5C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84"/>
          <a:stretch/>
        </p:blipFill>
        <p:spPr bwMode="auto">
          <a:xfrm>
            <a:off x="5556739" y="4730263"/>
            <a:ext cx="6635262" cy="2127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calcmode="lin" valueType="num">
                                      <p:cBhvr>
                                        <p:cTn id="15"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calcmode="lin" valueType="num">
                                      <p:cBhvr>
                                        <p:cTn id="23"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 calcmode="lin" valueType="num">
                                      <p:cBhvr>
                                        <p:cTn id="31"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8BE0-576D-4B95-BBAF-15D649D73967}"/>
              </a:ext>
            </a:extLst>
          </p:cNvPr>
          <p:cNvSpPr>
            <a:spLocks noGrp="1"/>
          </p:cNvSpPr>
          <p:nvPr>
            <p:ph type="title"/>
          </p:nvPr>
        </p:nvSpPr>
        <p:spPr/>
        <p:txBody>
          <a:bodyPr/>
          <a:lstStyle/>
          <a:p>
            <a:r>
              <a:rPr lang="en-US" dirty="0"/>
              <a:t>Simple organizational structure</a:t>
            </a:r>
          </a:p>
        </p:txBody>
      </p:sp>
      <p:pic>
        <p:nvPicPr>
          <p:cNvPr id="40962" name="Picture 2" descr="Functional organizational structure: Everything You Need To Know">
            <a:extLst>
              <a:ext uri="{FF2B5EF4-FFF2-40B4-BE49-F238E27FC236}">
                <a16:creationId xmlns:a16="http://schemas.microsoft.com/office/drawing/2014/main" id="{6BB6C9D9-5480-469E-8E87-4EC75FE919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30"/>
          <a:stretch/>
        </p:blipFill>
        <p:spPr bwMode="auto">
          <a:xfrm>
            <a:off x="175847" y="1690688"/>
            <a:ext cx="11834446" cy="504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7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9163-73FC-4FDE-8C89-7F1A42E008B3}"/>
              </a:ext>
            </a:extLst>
          </p:cNvPr>
          <p:cNvSpPr>
            <a:spLocks noGrp="1"/>
          </p:cNvSpPr>
          <p:nvPr>
            <p:ph type="title"/>
          </p:nvPr>
        </p:nvSpPr>
        <p:spPr/>
        <p:txBody>
          <a:bodyPr/>
          <a:lstStyle/>
          <a:p>
            <a:pPr>
              <a:defRPr/>
            </a:pPr>
            <a:r>
              <a:rPr lang="en-US" dirty="0"/>
              <a:t>INFLUENCING</a:t>
            </a:r>
          </a:p>
        </p:txBody>
      </p:sp>
      <p:sp>
        <p:nvSpPr>
          <p:cNvPr id="17411" name="Content Placeholder 2">
            <a:extLst>
              <a:ext uri="{FF2B5EF4-FFF2-40B4-BE49-F238E27FC236}">
                <a16:creationId xmlns:a16="http://schemas.microsoft.com/office/drawing/2014/main" id="{5BE70447-507B-4059-80E5-75AA72CA8DED}"/>
              </a:ext>
            </a:extLst>
          </p:cNvPr>
          <p:cNvSpPr>
            <a:spLocks noGrp="1"/>
          </p:cNvSpPr>
          <p:nvPr>
            <p:ph idx="4294967295"/>
          </p:nvPr>
        </p:nvSpPr>
        <p:spPr>
          <a:xfrm>
            <a:off x="187189" y="1155149"/>
            <a:ext cx="10240487" cy="3682028"/>
          </a:xfrm>
        </p:spPr>
        <p:txBody>
          <a:bodyPr vert="horz" lIns="91440" tIns="45720" rIns="91440" bIns="45720" rtlCol="0" anchor="t">
            <a:normAutofit/>
          </a:bodyPr>
          <a:lstStyle/>
          <a:p>
            <a:endParaRPr lang="en-US" altLang="en-US" dirty="0"/>
          </a:p>
          <a:p>
            <a:r>
              <a:rPr lang="en-US" altLang="en-US" dirty="0"/>
              <a:t>It is also called, motivating, directing, leading and actuating.</a:t>
            </a:r>
          </a:p>
          <a:p>
            <a:r>
              <a:rPr lang="en-US" altLang="en-US" dirty="0"/>
              <a:t>Guiding the activities of organization members in a</a:t>
            </a:r>
            <a:r>
              <a:rPr lang="en-US" altLang="en-US" b="1" dirty="0"/>
              <a:t>ppropriate </a:t>
            </a:r>
            <a:r>
              <a:rPr lang="en-US" altLang="en-US" b="1" i="1" dirty="0"/>
              <a:t>directions</a:t>
            </a:r>
            <a:r>
              <a:rPr lang="en-US" altLang="en-US" dirty="0"/>
              <a:t>. </a:t>
            </a:r>
          </a:p>
          <a:p>
            <a:r>
              <a:rPr lang="en-US" altLang="en-US" dirty="0"/>
              <a:t>Ultimate purpose of influencing is to </a:t>
            </a:r>
            <a:r>
              <a:rPr lang="en-US" altLang="en-US" b="1" i="1" dirty="0"/>
              <a:t>increase productivity</a:t>
            </a:r>
            <a:r>
              <a:rPr lang="en-US" altLang="en-US" i="1" dirty="0"/>
              <a:t> </a:t>
            </a:r>
            <a:r>
              <a:rPr lang="en-US" altLang="en-US" dirty="0"/>
              <a:t>through Rewarding and recognition.</a:t>
            </a:r>
          </a:p>
        </p:txBody>
      </p:sp>
      <p:pic>
        <p:nvPicPr>
          <p:cNvPr id="18438" name="Picture 6" descr="C:\Users\karwan.sherwani\Desktop\employees-2.jpg">
            <a:extLst>
              <a:ext uri="{FF2B5EF4-FFF2-40B4-BE49-F238E27FC236}">
                <a16:creationId xmlns:a16="http://schemas.microsoft.com/office/drawing/2014/main" id="{F3995615-85C7-4984-A333-F2E0D7699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94" y="4320267"/>
            <a:ext cx="4511606" cy="2537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2" name="Picture 2" descr="What?!?!?! Influencing Others Isn't About Me and What I Say? - TalkShop  Workshops">
            <a:extLst>
              <a:ext uri="{FF2B5EF4-FFF2-40B4-BE49-F238E27FC236}">
                <a16:creationId xmlns:a16="http://schemas.microsoft.com/office/drawing/2014/main" id="{B304A808-3353-4269-A241-1A9D9787B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312" y="4490357"/>
            <a:ext cx="4351565" cy="236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C9E7-7E0C-4EDC-93E0-0918187D40D2}"/>
              </a:ext>
            </a:extLst>
          </p:cNvPr>
          <p:cNvSpPr>
            <a:spLocks noGrp="1"/>
          </p:cNvSpPr>
          <p:nvPr>
            <p:ph type="title"/>
          </p:nvPr>
        </p:nvSpPr>
        <p:spPr/>
        <p:txBody>
          <a:bodyPr/>
          <a:lstStyle/>
          <a:p>
            <a:pPr>
              <a:defRPr/>
            </a:pPr>
            <a:r>
              <a:rPr lang="en-US" dirty="0"/>
              <a:t>CONTROLLING </a:t>
            </a:r>
          </a:p>
        </p:txBody>
      </p:sp>
      <p:sp>
        <p:nvSpPr>
          <p:cNvPr id="18435" name="Content Placeholder 2">
            <a:extLst>
              <a:ext uri="{FF2B5EF4-FFF2-40B4-BE49-F238E27FC236}">
                <a16:creationId xmlns:a16="http://schemas.microsoft.com/office/drawing/2014/main" id="{78363B42-A9FA-43A7-9EA6-BE95D5ED712F}"/>
              </a:ext>
            </a:extLst>
          </p:cNvPr>
          <p:cNvSpPr>
            <a:spLocks noGrp="1"/>
          </p:cNvSpPr>
          <p:nvPr>
            <p:ph idx="4294967295"/>
          </p:nvPr>
        </p:nvSpPr>
        <p:spPr>
          <a:xfrm>
            <a:off x="339211" y="1565276"/>
            <a:ext cx="11301804" cy="3862130"/>
          </a:xfrm>
        </p:spPr>
        <p:txBody>
          <a:bodyPr>
            <a:normAutofit lnSpcReduction="10000"/>
          </a:bodyPr>
          <a:lstStyle/>
          <a:p>
            <a:endParaRPr lang="en-US" altLang="en-US" dirty="0"/>
          </a:p>
          <a:p>
            <a:r>
              <a:rPr lang="en-US" altLang="en-US" dirty="0"/>
              <a:t>Gather information that measures recent performance in the organization.</a:t>
            </a:r>
          </a:p>
          <a:p>
            <a:r>
              <a:rPr lang="en-US" altLang="en-US" dirty="0"/>
              <a:t>Compare performances of recent and predetermined performance standards.</a:t>
            </a:r>
          </a:p>
          <a:p>
            <a:r>
              <a:rPr lang="en-US" altLang="en-US" dirty="0"/>
              <a:t>Determine whether organization to be modified to meet the performance standards. </a:t>
            </a:r>
          </a:p>
          <a:p>
            <a:endParaRPr lang="en-US" altLang="en-US" dirty="0"/>
          </a:p>
          <a:p>
            <a:r>
              <a:rPr lang="en-US" altLang="en-US" dirty="0"/>
              <a:t>It is ongoing process.   </a:t>
            </a:r>
          </a:p>
          <a:p>
            <a:endParaRPr lang="en-US" altLang="en-US" dirty="0"/>
          </a:p>
          <a:p>
            <a:endParaRPr lang="en-US" altLang="en-US" dirty="0"/>
          </a:p>
          <a:p>
            <a:endParaRPr lang="en-US" altLang="en-US" dirty="0"/>
          </a:p>
        </p:txBody>
      </p:sp>
      <p:pic>
        <p:nvPicPr>
          <p:cNvPr id="24580" name="Picture 2">
            <a:extLst>
              <a:ext uri="{FF2B5EF4-FFF2-40B4-BE49-F238E27FC236}">
                <a16:creationId xmlns:a16="http://schemas.microsoft.com/office/drawing/2014/main" id="{E0950066-4CFF-49AE-A205-8FF23C8255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2538" y="4202723"/>
            <a:ext cx="5949462" cy="262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circle(in)">
                                      <p:cBhvr>
                                        <p:cTn id="7" dur="2000"/>
                                        <p:tgtEl>
                                          <p:spTgt spid="1843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circle(in)">
                                      <p:cBhvr>
                                        <p:cTn id="10" dur="2000"/>
                                        <p:tgtEl>
                                          <p:spTgt spid="18435">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circle(in)">
                                      <p:cBhvr>
                                        <p:cTn id="13" dur="2000"/>
                                        <p:tgtEl>
                                          <p:spTgt spid="18435">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8435">
                                            <p:txEl>
                                              <p:pRg st="5" end="5"/>
                                            </p:txEl>
                                          </p:spTgt>
                                        </p:tgtEl>
                                        <p:attrNameLst>
                                          <p:attrName>style.visibility</p:attrName>
                                        </p:attrNameLst>
                                      </p:cBhvr>
                                      <p:to>
                                        <p:strVal val="visible"/>
                                      </p:to>
                                    </p:set>
                                    <p:animEffect transition="in" filter="circle(in)">
                                      <p:cBhvr>
                                        <p:cTn id="16" dur="2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E07E-9954-4A30-BF84-489BF8E5C717}"/>
              </a:ext>
            </a:extLst>
          </p:cNvPr>
          <p:cNvSpPr>
            <a:spLocks noGrp="1"/>
          </p:cNvSpPr>
          <p:nvPr>
            <p:ph type="title"/>
          </p:nvPr>
        </p:nvSpPr>
        <p:spPr/>
        <p:txBody>
          <a:bodyPr>
            <a:normAutofit/>
          </a:bodyPr>
          <a:lstStyle/>
          <a:p>
            <a:pPr>
              <a:defRPr/>
            </a:pPr>
            <a:r>
              <a:rPr lang="en-US" dirty="0"/>
              <a:t>Relationships among Management Functions</a:t>
            </a:r>
          </a:p>
        </p:txBody>
      </p:sp>
      <p:sp>
        <p:nvSpPr>
          <p:cNvPr id="20483" name="Content Placeholder 2">
            <a:extLst>
              <a:ext uri="{FF2B5EF4-FFF2-40B4-BE49-F238E27FC236}">
                <a16:creationId xmlns:a16="http://schemas.microsoft.com/office/drawing/2014/main" id="{69C42D98-F0AC-4199-BD26-FF450BA0546B}"/>
              </a:ext>
            </a:extLst>
          </p:cNvPr>
          <p:cNvSpPr>
            <a:spLocks noGrp="1"/>
          </p:cNvSpPr>
          <p:nvPr>
            <p:ph idx="4294967295"/>
          </p:nvPr>
        </p:nvSpPr>
        <p:spPr>
          <a:xfrm>
            <a:off x="0" y="1690688"/>
            <a:ext cx="9792929" cy="2519363"/>
          </a:xfrm>
        </p:spPr>
        <p:txBody>
          <a:bodyPr>
            <a:normAutofit/>
          </a:bodyPr>
          <a:lstStyle/>
          <a:p>
            <a:endParaRPr lang="en-US" altLang="en-US" dirty="0"/>
          </a:p>
          <a:p>
            <a:endParaRPr lang="en-US" altLang="en-US" dirty="0"/>
          </a:p>
        </p:txBody>
      </p:sp>
      <p:pic>
        <p:nvPicPr>
          <p:cNvPr id="4" name="Picture 6">
            <a:extLst>
              <a:ext uri="{FF2B5EF4-FFF2-40B4-BE49-F238E27FC236}">
                <a16:creationId xmlns:a16="http://schemas.microsoft.com/office/drawing/2014/main" id="{1A5223F9-9E58-473D-ABD7-C4DB19F28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31" y="1775794"/>
            <a:ext cx="9976338" cy="486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6513788" y="365125"/>
            <a:ext cx="4840010" cy="1807305"/>
          </a:xfrm>
        </p:spPr>
        <p:txBody>
          <a:bodyPr>
            <a:normAutofit/>
          </a:bodyPr>
          <a:lstStyle/>
          <a:p>
            <a:r>
              <a:rPr lang="en-US"/>
              <a:t>content</a:t>
            </a:r>
          </a:p>
        </p:txBody>
      </p:sp>
      <p:pic>
        <p:nvPicPr>
          <p:cNvPr id="8" name="Picture 7" descr="Outdoor warehouse">
            <a:extLst>
              <a:ext uri="{FF2B5EF4-FFF2-40B4-BE49-F238E27FC236}">
                <a16:creationId xmlns:a16="http://schemas.microsoft.com/office/drawing/2014/main" id="{DB800478-806D-5796-BA91-269F82D7F767}"/>
              </a:ext>
            </a:extLst>
          </p:cNvPr>
          <p:cNvPicPr>
            <a:picLocks noChangeAspect="1"/>
          </p:cNvPicPr>
          <p:nvPr/>
        </p:nvPicPr>
        <p:blipFill rotWithShape="1">
          <a:blip r:embed="rId3"/>
          <a:srcRect l="14772" r="2591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5825359" y="882869"/>
            <a:ext cx="6243144" cy="5691352"/>
          </a:xfrm>
        </p:spPr>
        <p:txBody>
          <a:bodyPr vert="horz" lIns="91440" tIns="45720" rIns="91440" bIns="45720" rtlCol="0">
            <a:normAutofit/>
          </a:bodyPr>
          <a:lstStyle/>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“Coke Cola CEO – CASE STUDY”</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Organizations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Importance of Managers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Management</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Management Levels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Organization's Environment</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Management process and its functions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Organizational Resources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Efficiency and Effectiveness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Management Skills</a:t>
            </a:r>
          </a:p>
          <a:p>
            <a:pPr marL="457200" indent="-457200">
              <a:lnSpc>
                <a:spcPct val="140000"/>
              </a:lnSpc>
              <a:spcBef>
                <a:spcPct val="50000"/>
              </a:spcBef>
              <a:buFont typeface="Arial" panose="020B0604020202020204" pitchFamily="34" charset="0"/>
              <a:buChar char="•"/>
              <a:tabLst>
                <a:tab pos="284163" algn="r"/>
                <a:tab pos="457200" algn="l"/>
              </a:tabLst>
            </a:pPr>
            <a:r>
              <a:rPr lang="en-US" altLang="en-US" sz="1600" i="1" dirty="0">
                <a:solidFill>
                  <a:schemeClr val="tx1"/>
                </a:solidFill>
              </a:rPr>
              <a:t>     Management Career</a:t>
            </a:r>
          </a:p>
          <a:p>
            <a:pPr marL="457200" indent="-457200">
              <a:lnSpc>
                <a:spcPct val="140000"/>
              </a:lnSpc>
              <a:spcBef>
                <a:spcPct val="50000"/>
              </a:spcBef>
              <a:buFont typeface="Arial" panose="020B0604020202020204" pitchFamily="34" charset="0"/>
              <a:buChar char="•"/>
              <a:tabLst>
                <a:tab pos="284163" algn="r"/>
                <a:tab pos="457200" algn="l"/>
              </a:tabLst>
            </a:pPr>
            <a:endParaRPr lang="en-US" altLang="en-US" sz="1600" i="1" dirty="0">
              <a:solidFill>
                <a:schemeClr val="tx1"/>
              </a:solidFill>
            </a:endParaRP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8610600" y="6356350"/>
            <a:ext cx="2743200" cy="365125"/>
          </a:xfrm>
        </p:spPr>
        <p:txBody>
          <a:bodyPr>
            <a:normAutofit/>
          </a:bodyPr>
          <a:lstStyle/>
          <a:p>
            <a:pPr>
              <a:spcAft>
                <a:spcPts val="600"/>
              </a:spcAft>
            </a:pPr>
            <a:fld id="{A49DFD55-3C28-40EF-9E31-A92D2E4017FF}" type="slidenum">
              <a:rPr lang="en-US" smtClean="0"/>
              <a:pPr>
                <a:spcAft>
                  <a:spcPts val="600"/>
                </a:spcAft>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D288F98C-58C1-4D78-8817-68EEAEAABC8F}"/>
              </a:ext>
            </a:extLst>
          </p:cNvPr>
          <p:cNvSpPr>
            <a:spLocks noGrp="1" noChangeArrowheads="1"/>
          </p:cNvSpPr>
          <p:nvPr>
            <p:ph type="title"/>
          </p:nvPr>
        </p:nvSpPr>
        <p:spPr/>
        <p:txBody>
          <a:bodyPr>
            <a:normAutofit/>
          </a:bodyPr>
          <a:lstStyle/>
          <a:p>
            <a:pPr eaLnBrk="1" hangingPunct="1">
              <a:spcBef>
                <a:spcPct val="25000"/>
              </a:spcBef>
              <a:defRPr/>
            </a:pPr>
            <a:r>
              <a:rPr lang="en-US" altLang="en-US" dirty="0"/>
              <a:t>Organizational Resources</a:t>
            </a:r>
          </a:p>
        </p:txBody>
      </p:sp>
      <p:sp>
        <p:nvSpPr>
          <p:cNvPr id="30723" name="Rectangle 3">
            <a:extLst>
              <a:ext uri="{FF2B5EF4-FFF2-40B4-BE49-F238E27FC236}">
                <a16:creationId xmlns:a16="http://schemas.microsoft.com/office/drawing/2014/main" id="{DC79053F-E1DC-41B2-8DAE-8DA75D8B210A}"/>
              </a:ext>
            </a:extLst>
          </p:cNvPr>
          <p:cNvSpPr>
            <a:spLocks noGrp="1" noChangeArrowheads="1"/>
          </p:cNvSpPr>
          <p:nvPr>
            <p:ph type="body" idx="4294967295"/>
          </p:nvPr>
        </p:nvSpPr>
        <p:spPr>
          <a:xfrm>
            <a:off x="191728" y="1848950"/>
            <a:ext cx="10854813" cy="4488886"/>
          </a:xfrm>
        </p:spPr>
        <p:txBody>
          <a:bodyPr>
            <a:normAutofit/>
          </a:bodyPr>
          <a:lstStyle/>
          <a:p>
            <a:pPr lvl="2">
              <a:spcBef>
                <a:spcPct val="25000"/>
              </a:spcBef>
            </a:pPr>
            <a:r>
              <a:rPr lang="en-US" altLang="en-US" sz="3600" dirty="0"/>
              <a:t>Human.</a:t>
            </a:r>
          </a:p>
          <a:p>
            <a:pPr lvl="2">
              <a:spcBef>
                <a:spcPct val="25000"/>
              </a:spcBef>
            </a:pPr>
            <a:r>
              <a:rPr lang="en-US" altLang="en-US" sz="3600" dirty="0"/>
              <a:t>Monetary.</a:t>
            </a:r>
          </a:p>
          <a:p>
            <a:pPr lvl="2">
              <a:spcBef>
                <a:spcPct val="25000"/>
              </a:spcBef>
            </a:pPr>
            <a:r>
              <a:rPr lang="en-US" altLang="en-US" sz="3600" dirty="0"/>
              <a:t>Raw materials.</a:t>
            </a:r>
          </a:p>
          <a:p>
            <a:pPr lvl="2">
              <a:spcBef>
                <a:spcPct val="25000"/>
              </a:spcBef>
            </a:pPr>
            <a:r>
              <a:rPr lang="en-US" altLang="en-US" sz="3600" dirty="0"/>
              <a:t>Capital.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ircle(in)">
                                      <p:cBhvr>
                                        <p:cTn id="7" dur="2000"/>
                                        <p:tgtEl>
                                          <p:spTgt spid="3072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circle(in)">
                                      <p:cBhvr>
                                        <p:cTn id="10" dur="2000"/>
                                        <p:tgtEl>
                                          <p:spTgt spid="3072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circle(in)">
                                      <p:cBhvr>
                                        <p:cTn id="13" dur="2000"/>
                                        <p:tgtEl>
                                          <p:spTgt spid="3072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circle(in)">
                                      <p:cBhvr>
                                        <p:cTn id="16" dur="20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B14C-C62C-46AD-B846-4AA47644E7B8}"/>
              </a:ext>
            </a:extLst>
          </p:cNvPr>
          <p:cNvSpPr>
            <a:spLocks noGrp="1"/>
          </p:cNvSpPr>
          <p:nvPr>
            <p:ph type="title"/>
          </p:nvPr>
        </p:nvSpPr>
        <p:spPr/>
        <p:txBody>
          <a:bodyPr/>
          <a:lstStyle/>
          <a:p>
            <a:r>
              <a:rPr lang="en-US" dirty="0"/>
              <a:t>Organizational resources to finished products</a:t>
            </a:r>
          </a:p>
        </p:txBody>
      </p:sp>
      <p:pic>
        <p:nvPicPr>
          <p:cNvPr id="3" name="Picture 2">
            <a:extLst>
              <a:ext uri="{FF2B5EF4-FFF2-40B4-BE49-F238E27FC236}">
                <a16:creationId xmlns:a16="http://schemas.microsoft.com/office/drawing/2014/main" id="{684293DC-63EE-46C9-A3F1-C8251FEDA6E9}"/>
              </a:ext>
            </a:extLst>
          </p:cNvPr>
          <p:cNvPicPr>
            <a:picLocks noChangeAspect="1"/>
          </p:cNvPicPr>
          <p:nvPr/>
        </p:nvPicPr>
        <p:blipFill rotWithShape="1">
          <a:blip r:embed="rId2"/>
          <a:srcRect l="28877" t="584" r="267" b="-135"/>
          <a:stretch/>
        </p:blipFill>
        <p:spPr>
          <a:xfrm>
            <a:off x="570322" y="2091813"/>
            <a:ext cx="5525650" cy="4039455"/>
          </a:xfrm>
          <a:prstGeom prst="rect">
            <a:avLst/>
          </a:prstGeom>
        </p:spPr>
      </p:pic>
      <p:pic>
        <p:nvPicPr>
          <p:cNvPr id="5" name="Picture 4">
            <a:extLst>
              <a:ext uri="{FF2B5EF4-FFF2-40B4-BE49-F238E27FC236}">
                <a16:creationId xmlns:a16="http://schemas.microsoft.com/office/drawing/2014/main" id="{6EAA9CF5-B269-4FBB-AC2C-1A04632EE5A3}"/>
              </a:ext>
            </a:extLst>
          </p:cNvPr>
          <p:cNvPicPr>
            <a:picLocks noChangeAspect="1"/>
          </p:cNvPicPr>
          <p:nvPr/>
        </p:nvPicPr>
        <p:blipFill>
          <a:blip r:embed="rId3"/>
          <a:stretch>
            <a:fillRect/>
          </a:stretch>
        </p:blipFill>
        <p:spPr>
          <a:xfrm>
            <a:off x="6519042" y="2359902"/>
            <a:ext cx="5174524" cy="3773934"/>
          </a:xfrm>
          <a:prstGeom prst="rect">
            <a:avLst/>
          </a:prstGeom>
        </p:spPr>
      </p:pic>
      <p:sp>
        <p:nvSpPr>
          <p:cNvPr id="6" name="TextBox 5">
            <a:extLst>
              <a:ext uri="{FF2B5EF4-FFF2-40B4-BE49-F238E27FC236}">
                <a16:creationId xmlns:a16="http://schemas.microsoft.com/office/drawing/2014/main" id="{8B28AA73-689C-4457-A47D-F7D8AB22596D}"/>
              </a:ext>
            </a:extLst>
          </p:cNvPr>
          <p:cNvSpPr txBox="1"/>
          <p:nvPr/>
        </p:nvSpPr>
        <p:spPr>
          <a:xfrm>
            <a:off x="7370379" y="1881943"/>
            <a:ext cx="3717941" cy="369332"/>
          </a:xfrm>
          <a:prstGeom prst="rect">
            <a:avLst/>
          </a:prstGeom>
          <a:noFill/>
        </p:spPr>
        <p:txBody>
          <a:bodyPr wrap="none" rtlCol="0">
            <a:spAutoFit/>
          </a:bodyPr>
          <a:lstStyle/>
          <a:p>
            <a:r>
              <a:rPr lang="en-US" dirty="0"/>
              <a:t>The Environment of an organization</a:t>
            </a:r>
          </a:p>
        </p:txBody>
      </p:sp>
      <p:cxnSp>
        <p:nvCxnSpPr>
          <p:cNvPr id="8" name="Straight Connector 7">
            <a:extLst>
              <a:ext uri="{FF2B5EF4-FFF2-40B4-BE49-F238E27FC236}">
                <a16:creationId xmlns:a16="http://schemas.microsoft.com/office/drawing/2014/main" id="{6ADD6E76-92FB-4491-98DC-31DEF995C80E}"/>
              </a:ext>
            </a:extLst>
          </p:cNvPr>
          <p:cNvCxnSpPr/>
          <p:nvPr/>
        </p:nvCxnSpPr>
        <p:spPr>
          <a:xfrm>
            <a:off x="6519042" y="1978572"/>
            <a:ext cx="0" cy="30112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9E64CD-1991-44C6-A833-6ABAFCD223E8}"/>
              </a:ext>
            </a:extLst>
          </p:cNvPr>
          <p:cNvCxnSpPr/>
          <p:nvPr/>
        </p:nvCxnSpPr>
        <p:spPr>
          <a:xfrm>
            <a:off x="11424745" y="2066609"/>
            <a:ext cx="0" cy="30112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A2F7DC-A4B0-4E6C-9456-CF64D5D546B4}"/>
              </a:ext>
            </a:extLst>
          </p:cNvPr>
          <p:cNvCxnSpPr/>
          <p:nvPr/>
        </p:nvCxnSpPr>
        <p:spPr>
          <a:xfrm>
            <a:off x="246994" y="2091558"/>
            <a:ext cx="0" cy="30112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58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16F8-4A72-403C-9156-6A0C24F1B12B}"/>
              </a:ext>
            </a:extLst>
          </p:cNvPr>
          <p:cNvSpPr>
            <a:spLocks noGrp="1"/>
          </p:cNvSpPr>
          <p:nvPr>
            <p:ph type="title"/>
          </p:nvPr>
        </p:nvSpPr>
        <p:spPr/>
        <p:txBody>
          <a:bodyPr/>
          <a:lstStyle/>
          <a:p>
            <a:pPr>
              <a:defRPr/>
            </a:pPr>
            <a:r>
              <a:rPr lang="en-US" dirty="0"/>
              <a:t>EFFECTIVENESS</a:t>
            </a:r>
          </a:p>
        </p:txBody>
      </p:sp>
      <p:sp>
        <p:nvSpPr>
          <p:cNvPr id="24579" name="Content Placeholder 2">
            <a:extLst>
              <a:ext uri="{FF2B5EF4-FFF2-40B4-BE49-F238E27FC236}">
                <a16:creationId xmlns:a16="http://schemas.microsoft.com/office/drawing/2014/main" id="{A714AC9F-FF9F-4A7B-9CAC-140F2323AE9D}"/>
              </a:ext>
            </a:extLst>
          </p:cNvPr>
          <p:cNvSpPr>
            <a:spLocks noGrp="1"/>
          </p:cNvSpPr>
          <p:nvPr>
            <p:ph idx="4294967295"/>
          </p:nvPr>
        </p:nvSpPr>
        <p:spPr>
          <a:xfrm>
            <a:off x="838199" y="2022231"/>
            <a:ext cx="10714893" cy="4054104"/>
          </a:xfrm>
        </p:spPr>
        <p:txBody>
          <a:bodyPr vert="horz" lIns="91440" tIns="45720" rIns="91440" bIns="45720" rtlCol="0" anchor="t">
            <a:normAutofit/>
          </a:bodyPr>
          <a:lstStyle/>
          <a:p>
            <a:r>
              <a:rPr lang="en-US" altLang="en-US" sz="3200" dirty="0"/>
              <a:t>Refers to </a:t>
            </a:r>
            <a:r>
              <a:rPr lang="en-US" altLang="en-US" sz="3200" i="1" dirty="0"/>
              <a:t>how well </a:t>
            </a:r>
            <a:r>
              <a:rPr lang="en-US" altLang="en-US" sz="3200" dirty="0"/>
              <a:t>management uses organizational resources in meeting organizational goals.</a:t>
            </a:r>
          </a:p>
          <a:p>
            <a:pPr>
              <a:buFont typeface="Arial" panose="020B0604020202020204" pitchFamily="34" charset="0"/>
              <a:buChar char="•"/>
            </a:pPr>
            <a:r>
              <a:rPr lang="en-US" altLang="en-US" sz="3200" b="1" dirty="0"/>
              <a:t>The closer an organization comes to achieve its goal</a:t>
            </a:r>
            <a:r>
              <a:rPr lang="en-US" altLang="en-US" sz="3200" dirty="0"/>
              <a:t>, the more effective its managers considered.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5C70-74F7-4424-9867-03A3F5C9C7F7}"/>
              </a:ext>
            </a:extLst>
          </p:cNvPr>
          <p:cNvSpPr>
            <a:spLocks noGrp="1"/>
          </p:cNvSpPr>
          <p:nvPr>
            <p:ph type="title"/>
          </p:nvPr>
        </p:nvSpPr>
        <p:spPr/>
        <p:txBody>
          <a:bodyPr/>
          <a:lstStyle/>
          <a:p>
            <a:pPr>
              <a:defRPr/>
            </a:pPr>
            <a:r>
              <a:rPr lang="en-US" dirty="0"/>
              <a:t>EFFICIENCY</a:t>
            </a:r>
          </a:p>
        </p:txBody>
      </p:sp>
      <p:sp>
        <p:nvSpPr>
          <p:cNvPr id="35843" name="Content Placeholder 2">
            <a:extLst>
              <a:ext uri="{FF2B5EF4-FFF2-40B4-BE49-F238E27FC236}">
                <a16:creationId xmlns:a16="http://schemas.microsoft.com/office/drawing/2014/main" id="{073B11FD-6391-49F8-9B41-01F243919E38}"/>
              </a:ext>
            </a:extLst>
          </p:cNvPr>
          <p:cNvSpPr>
            <a:spLocks noGrp="1"/>
          </p:cNvSpPr>
          <p:nvPr>
            <p:ph idx="4294967295"/>
          </p:nvPr>
        </p:nvSpPr>
        <p:spPr>
          <a:xfrm>
            <a:off x="213595" y="1690688"/>
            <a:ext cx="9668959" cy="5900738"/>
          </a:xfrm>
        </p:spPr>
        <p:txBody>
          <a:bodyPr>
            <a:normAutofit/>
          </a:bodyPr>
          <a:lstStyle/>
          <a:p>
            <a:pPr marL="571500" lvl="1" indent="-342900"/>
            <a:r>
              <a:rPr lang="en-US" altLang="en-US" sz="3200" dirty="0"/>
              <a:t>Is the </a:t>
            </a:r>
            <a:r>
              <a:rPr lang="en-US" altLang="en-US" sz="3200" i="1" dirty="0"/>
              <a:t>proportion</a:t>
            </a:r>
            <a:r>
              <a:rPr lang="en-US" altLang="en-US" sz="3200" dirty="0"/>
              <a:t> of total organizational resources that contribute to productivity during the manufacturing process. </a:t>
            </a:r>
          </a:p>
          <a:p>
            <a:pPr marL="571500" lvl="1" indent="-342900"/>
            <a:r>
              <a:rPr lang="en-US" altLang="en-US" sz="3200" dirty="0"/>
              <a:t>The higher the proportion, the more efficient is the manager.</a:t>
            </a:r>
          </a:p>
          <a:p>
            <a:pPr marL="577850" indent="-457200"/>
            <a:r>
              <a:rPr lang="en-US" altLang="en-US" sz="3200" b="1" dirty="0"/>
              <a:t>The less resources wasted </a:t>
            </a:r>
            <a:r>
              <a:rPr lang="en-US" altLang="en-US" sz="3200" dirty="0"/>
              <a:t>during the production process the more efficient the manager and vice versa. </a:t>
            </a:r>
          </a:p>
          <a:p>
            <a:pPr marL="120650" indent="0">
              <a:buNone/>
            </a:pPr>
            <a:endParaRPr lang="en-US" altLang="en-US" sz="3200" dirty="0"/>
          </a:p>
        </p:txBody>
      </p:sp>
      <p:pic>
        <p:nvPicPr>
          <p:cNvPr id="29700" name="Picture 4" descr="C:\Users\karwan.sherwani\Desktop\push-to-talk-greater-efficiency-more-productivity.png">
            <a:extLst>
              <a:ext uri="{FF2B5EF4-FFF2-40B4-BE49-F238E27FC236}">
                <a16:creationId xmlns:a16="http://schemas.microsoft.com/office/drawing/2014/main" id="{DF5FB984-632E-4D5F-B833-7D683B32A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634" y="3744912"/>
            <a:ext cx="3113087"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down)">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down)">
                                      <p:cBhvr>
                                        <p:cTn id="12" dur="500"/>
                                        <p:tgtEl>
                                          <p:spTgt spid="3584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wipe(down)">
                                      <p:cBhvr>
                                        <p:cTn id="15"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2DDAD7CB-6FCE-4A9A-B5B0-E46AEFF52C50}"/>
              </a:ext>
            </a:extLst>
          </p:cNvPr>
          <p:cNvSpPr>
            <a:spLocks noGrp="1" noChangeArrowheads="1"/>
          </p:cNvSpPr>
          <p:nvPr>
            <p:ph type="title"/>
          </p:nvPr>
        </p:nvSpPr>
        <p:spPr/>
        <p:txBody>
          <a:bodyPr/>
          <a:lstStyle/>
          <a:p>
            <a:pPr eaLnBrk="1" hangingPunct="1">
              <a:defRPr/>
            </a:pPr>
            <a:r>
              <a:rPr lang="en-US" dirty="0"/>
              <a:t>Managerial Effectiveness and Efficiency combination</a:t>
            </a:r>
          </a:p>
        </p:txBody>
      </p:sp>
      <p:pic>
        <p:nvPicPr>
          <p:cNvPr id="30723" name="Picture 6">
            <a:extLst>
              <a:ext uri="{FF2B5EF4-FFF2-40B4-BE49-F238E27FC236}">
                <a16:creationId xmlns:a16="http://schemas.microsoft.com/office/drawing/2014/main" id="{7CF51F98-4CE2-454D-8124-C3FF9C33A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23" t="392" r="35038" b="285"/>
          <a:stretch/>
        </p:blipFill>
        <p:spPr bwMode="auto">
          <a:xfrm>
            <a:off x="1215994" y="1595465"/>
            <a:ext cx="9269745" cy="51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9A58-ACA7-40A7-994B-6CC2CCFF2408}"/>
              </a:ext>
            </a:extLst>
          </p:cNvPr>
          <p:cNvSpPr>
            <a:spLocks noGrp="1"/>
          </p:cNvSpPr>
          <p:nvPr>
            <p:ph type="title"/>
          </p:nvPr>
        </p:nvSpPr>
        <p:spPr/>
        <p:txBody>
          <a:bodyPr>
            <a:normAutofit/>
          </a:bodyPr>
          <a:lstStyle/>
          <a:p>
            <a:pPr>
              <a:defRPr/>
            </a:pPr>
            <a:r>
              <a:rPr lang="en-US" dirty="0"/>
              <a:t>Management  Skills: The Key to Management Success</a:t>
            </a:r>
          </a:p>
        </p:txBody>
      </p:sp>
      <p:sp>
        <p:nvSpPr>
          <p:cNvPr id="31747" name="Content Placeholder 2">
            <a:extLst>
              <a:ext uri="{FF2B5EF4-FFF2-40B4-BE49-F238E27FC236}">
                <a16:creationId xmlns:a16="http://schemas.microsoft.com/office/drawing/2014/main" id="{F40CF4CA-B169-493B-B4CC-119D69282C6F}"/>
              </a:ext>
            </a:extLst>
          </p:cNvPr>
          <p:cNvSpPr>
            <a:spLocks noGrp="1"/>
          </p:cNvSpPr>
          <p:nvPr>
            <p:ph idx="4294967295"/>
          </p:nvPr>
        </p:nvSpPr>
        <p:spPr>
          <a:xfrm>
            <a:off x="383457" y="1690687"/>
            <a:ext cx="11292727" cy="4802187"/>
          </a:xfrm>
        </p:spPr>
        <p:txBody>
          <a:bodyPr vert="horz" lIns="91440" tIns="45720" rIns="91440" bIns="45720" rtlCol="0" anchor="t">
            <a:normAutofit/>
          </a:bodyPr>
          <a:lstStyle/>
          <a:p>
            <a:pPr>
              <a:defRPr/>
            </a:pPr>
            <a:endParaRPr lang="en-US" altLang="en-US" dirty="0"/>
          </a:p>
          <a:p>
            <a:pPr>
              <a:defRPr/>
            </a:pPr>
            <a:r>
              <a:rPr lang="en-US" altLang="en-US" dirty="0"/>
              <a:t>Is the ability to reach organizational goals and use organizational resources effectively and efficiently. </a:t>
            </a:r>
          </a:p>
          <a:p>
            <a:pPr>
              <a:buFont typeface="Arial" pitchFamily="34" charset="0"/>
              <a:buChar char="•"/>
              <a:defRPr/>
            </a:pPr>
            <a:endParaRPr lang="en-US" altLang="en-US" dirty="0"/>
          </a:p>
          <a:p>
            <a:pPr>
              <a:defRPr/>
            </a:pPr>
            <a:r>
              <a:rPr lang="en-US" altLang="en-US" dirty="0"/>
              <a:t>Classical View – Robert Katz </a:t>
            </a:r>
          </a:p>
          <a:p>
            <a:pPr>
              <a:defRPr/>
            </a:pPr>
            <a:r>
              <a:rPr lang="en-US" altLang="en-US" dirty="0"/>
              <a:t>Modern view of Management Skills</a:t>
            </a:r>
          </a:p>
          <a:p>
            <a:pPr>
              <a:defRPr/>
            </a:pPr>
            <a:endParaRPr lang="en-US" altLang="en-US" dirty="0"/>
          </a:p>
          <a:p>
            <a:pPr>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53D1-BDB5-4054-9C05-43856EBE5EA3}"/>
              </a:ext>
            </a:extLst>
          </p:cNvPr>
          <p:cNvSpPr>
            <a:spLocks noGrp="1"/>
          </p:cNvSpPr>
          <p:nvPr>
            <p:ph type="title"/>
          </p:nvPr>
        </p:nvSpPr>
        <p:spPr/>
        <p:txBody>
          <a:bodyPr/>
          <a:lstStyle/>
          <a:p>
            <a:pPr>
              <a:defRPr/>
            </a:pPr>
            <a:r>
              <a:rPr lang="en-US" dirty="0"/>
              <a:t>Management Skills</a:t>
            </a:r>
          </a:p>
        </p:txBody>
      </p:sp>
      <p:sp>
        <p:nvSpPr>
          <p:cNvPr id="38915" name="Content Placeholder 2">
            <a:extLst>
              <a:ext uri="{FF2B5EF4-FFF2-40B4-BE49-F238E27FC236}">
                <a16:creationId xmlns:a16="http://schemas.microsoft.com/office/drawing/2014/main" id="{2BCBB87D-74BA-4F1F-A509-471B5051F9D8}"/>
              </a:ext>
            </a:extLst>
          </p:cNvPr>
          <p:cNvSpPr>
            <a:spLocks noGrp="1"/>
          </p:cNvSpPr>
          <p:nvPr>
            <p:ph idx="4294967295"/>
          </p:nvPr>
        </p:nvSpPr>
        <p:spPr>
          <a:xfrm>
            <a:off x="431042" y="1705065"/>
            <a:ext cx="11280311" cy="4371270"/>
          </a:xfrm>
        </p:spPr>
        <p:txBody>
          <a:bodyPr vert="horz" lIns="91440" tIns="45720" rIns="91440" bIns="45720" rtlCol="0" anchor="t">
            <a:normAutofit/>
          </a:bodyPr>
          <a:lstStyle/>
          <a:p>
            <a:r>
              <a:rPr lang="en-US" altLang="en-US" dirty="0"/>
              <a:t>Management Skill : Robert Katz states that managers ability is to perform is a result of their managerial skills. </a:t>
            </a:r>
          </a:p>
          <a:p>
            <a:pPr>
              <a:buFont typeface="Wingdings" panose="05000000000000000000" pitchFamily="2" charset="2"/>
              <a:buNone/>
            </a:pPr>
            <a:r>
              <a:rPr lang="en-US" altLang="en-US" dirty="0"/>
              <a:t>   Robert Katz indicates three types of skills </a:t>
            </a:r>
          </a:p>
          <a:p>
            <a:pPr>
              <a:buFont typeface="Wingdings" panose="05000000000000000000" pitchFamily="2" charset="2"/>
              <a:buNone/>
            </a:pPr>
            <a:r>
              <a:rPr lang="en-US" altLang="en-US" dirty="0"/>
              <a:t>    </a:t>
            </a:r>
          </a:p>
          <a:p>
            <a:pPr>
              <a:buNone/>
            </a:pPr>
            <a:r>
              <a:rPr lang="en-US" altLang="en-US" dirty="0"/>
              <a:t>   - </a:t>
            </a:r>
            <a:r>
              <a:rPr lang="en-US" altLang="en-US" b="1" dirty="0"/>
              <a:t>Technical Skills </a:t>
            </a:r>
            <a:r>
              <a:rPr lang="en-US" altLang="en-US" dirty="0"/>
              <a:t>– Specialized Knowledge.</a:t>
            </a:r>
          </a:p>
          <a:p>
            <a:pPr>
              <a:buFont typeface="Wingdings" panose="05000000000000000000" pitchFamily="2" charset="2"/>
              <a:buNone/>
            </a:pPr>
            <a:r>
              <a:rPr lang="en-US" altLang="en-US" dirty="0"/>
              <a:t>   -  </a:t>
            </a:r>
            <a:r>
              <a:rPr lang="en-US" altLang="en-US" b="1" dirty="0"/>
              <a:t>Human Skills </a:t>
            </a:r>
            <a:r>
              <a:rPr lang="en-US" altLang="en-US" dirty="0"/>
              <a:t>– Cooperation and human related skills</a:t>
            </a:r>
          </a:p>
          <a:p>
            <a:pPr>
              <a:buNone/>
            </a:pPr>
            <a:r>
              <a:rPr lang="en-US" altLang="en-US" dirty="0"/>
              <a:t>   -  </a:t>
            </a:r>
            <a:r>
              <a:rPr lang="en-US" altLang="en-US" b="1" dirty="0"/>
              <a:t>Conceptual Skills </a:t>
            </a:r>
            <a:r>
              <a:rPr lang="en-US" altLang="en-US" dirty="0"/>
              <a:t>– a holistic view of the organization, how parts of the organization depend on one another and are related to the </a:t>
            </a:r>
            <a:r>
              <a:rPr lang="en-US" altLang="en-US"/>
              <a:t>environment, and to understand and solve problems.    </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73315FC3-25C3-4DA5-957C-0C3F65793927}"/>
              </a:ext>
            </a:extLst>
          </p:cNvPr>
          <p:cNvSpPr>
            <a:spLocks noGrp="1" noChangeArrowheads="1"/>
          </p:cNvSpPr>
          <p:nvPr>
            <p:ph type="title"/>
          </p:nvPr>
        </p:nvSpPr>
        <p:spPr/>
        <p:txBody>
          <a:bodyPr/>
          <a:lstStyle/>
          <a:p>
            <a:pPr eaLnBrk="1" hangingPunct="1">
              <a:defRPr/>
            </a:pPr>
            <a:r>
              <a:rPr lang="en-US"/>
              <a:t>Management Skill: The Key to Management Success</a:t>
            </a:r>
          </a:p>
        </p:txBody>
      </p:sp>
      <p:pic>
        <p:nvPicPr>
          <p:cNvPr id="40963" name="Picture 6">
            <a:extLst>
              <a:ext uri="{FF2B5EF4-FFF2-40B4-BE49-F238E27FC236}">
                <a16:creationId xmlns:a16="http://schemas.microsoft.com/office/drawing/2014/main" id="{952E0ED1-2F88-4F89-A968-19231164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89" y="1799302"/>
            <a:ext cx="11145094" cy="505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2DFA-F262-4AF6-834A-C0851EC72119}"/>
              </a:ext>
            </a:extLst>
          </p:cNvPr>
          <p:cNvSpPr>
            <a:spLocks noGrp="1"/>
          </p:cNvSpPr>
          <p:nvPr>
            <p:ph type="title"/>
          </p:nvPr>
        </p:nvSpPr>
        <p:spPr/>
        <p:txBody>
          <a:bodyPr>
            <a:normAutofit/>
          </a:bodyPr>
          <a:lstStyle/>
          <a:p>
            <a:pPr>
              <a:defRPr/>
            </a:pPr>
            <a:r>
              <a:rPr lang="en-US" dirty="0">
                <a:ea typeface="+mj-lt"/>
                <a:cs typeface="+mj-lt"/>
              </a:rPr>
              <a:t>MODERN VIEW OF MANAGEMENT SKILLS </a:t>
            </a:r>
          </a:p>
        </p:txBody>
      </p:sp>
      <p:sp>
        <p:nvSpPr>
          <p:cNvPr id="4" name="Content Placeholder 3">
            <a:extLst>
              <a:ext uri="{FF2B5EF4-FFF2-40B4-BE49-F238E27FC236}">
                <a16:creationId xmlns:a16="http://schemas.microsoft.com/office/drawing/2014/main" id="{A0CD255D-F78F-4C11-84B2-C92E0ADEE80C}"/>
              </a:ext>
            </a:extLst>
          </p:cNvPr>
          <p:cNvSpPr>
            <a:spLocks noGrp="1"/>
          </p:cNvSpPr>
          <p:nvPr>
            <p:ph idx="4294967295"/>
          </p:nvPr>
        </p:nvSpPr>
        <p:spPr>
          <a:xfrm>
            <a:off x="-1" y="1690688"/>
            <a:ext cx="11459497" cy="4802187"/>
          </a:xfrm>
        </p:spPr>
        <p:txBody>
          <a:bodyPr vert="horz" lIns="91440" tIns="45720" rIns="91440" bIns="45720" rtlCol="0" anchor="t">
            <a:normAutofit/>
          </a:bodyPr>
          <a:lstStyle/>
          <a:p>
            <a:pPr>
              <a:defRPr/>
            </a:pPr>
            <a:r>
              <a:rPr lang="en-US" dirty="0"/>
              <a:t>Expansion of class view. The expansion can be achieved through two steps:</a:t>
            </a:r>
          </a:p>
          <a:p>
            <a:pPr marL="514350" indent="-514350">
              <a:buAutoNum type="arabicPeriod"/>
              <a:defRPr/>
            </a:pPr>
            <a:r>
              <a:rPr lang="en-US" dirty="0"/>
              <a:t>Define the Major activities the manager performs.</a:t>
            </a:r>
          </a:p>
          <a:p>
            <a:pPr>
              <a:defRPr/>
            </a:pPr>
            <a:r>
              <a:rPr lang="en-US" dirty="0"/>
              <a:t>Task related, ex. (Planning, clarify jobs, and monitor performance, etc.).</a:t>
            </a:r>
          </a:p>
          <a:p>
            <a:pPr>
              <a:defRPr/>
            </a:pPr>
            <a:r>
              <a:rPr lang="en-US" dirty="0"/>
              <a:t>People related. (Provide support, empowerment, recognition, etc.)</a:t>
            </a:r>
          </a:p>
          <a:p>
            <a:pPr>
              <a:defRPr/>
            </a:pPr>
            <a:r>
              <a:rPr lang="en-US" dirty="0"/>
              <a:t>Change related. (Monitor org. Environment, take risks, propose new strategies etc.)</a:t>
            </a:r>
          </a:p>
          <a:p>
            <a:pPr marL="0" indent="0">
              <a:buNone/>
              <a:defRPr/>
            </a:pPr>
            <a:r>
              <a:rPr lang="en-US" dirty="0"/>
              <a:t>2.  List of skills needed.</a:t>
            </a:r>
          </a:p>
          <a:p>
            <a:pPr marL="514350" indent="-514350">
              <a:buAutoNum type="arabicPeriod"/>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DCAB-AA4D-4E13-67E5-F29BD95518E3}"/>
              </a:ext>
            </a:extLst>
          </p:cNvPr>
          <p:cNvSpPr>
            <a:spLocks noGrp="1"/>
          </p:cNvSpPr>
          <p:nvPr>
            <p:ph type="title"/>
          </p:nvPr>
        </p:nvSpPr>
        <p:spPr/>
        <p:txBody>
          <a:bodyPr/>
          <a:lstStyle/>
          <a:p>
            <a:r>
              <a:rPr lang="en-US" dirty="0"/>
              <a:t>List of skills</a:t>
            </a:r>
          </a:p>
        </p:txBody>
      </p:sp>
      <p:sp>
        <p:nvSpPr>
          <p:cNvPr id="3" name="TextBox 2">
            <a:extLst>
              <a:ext uri="{FF2B5EF4-FFF2-40B4-BE49-F238E27FC236}">
                <a16:creationId xmlns:a16="http://schemas.microsoft.com/office/drawing/2014/main" id="{A7A2A165-61AA-AF27-D637-A2FAFBD63F2F}"/>
              </a:ext>
            </a:extLst>
          </p:cNvPr>
          <p:cNvSpPr txBox="1"/>
          <p:nvPr/>
        </p:nvSpPr>
        <p:spPr>
          <a:xfrm>
            <a:off x="900024" y="1460740"/>
            <a:ext cx="11067687" cy="5277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dirty="0"/>
              <a:t>Communication</a:t>
            </a:r>
            <a:endParaRPr lang="en-US"/>
          </a:p>
          <a:p>
            <a:r>
              <a:rPr lang="en-US" sz="2400" dirty="0"/>
              <a:t>Effectively sharing information with others.</a:t>
            </a:r>
          </a:p>
          <a:p>
            <a:pPr marL="342900" indent="-342900">
              <a:buFont typeface="Arial"/>
              <a:buChar char="•"/>
            </a:pPr>
            <a:r>
              <a:rPr lang="en-US" sz="2400" b="1" dirty="0"/>
              <a:t>Critical Thinking</a:t>
            </a:r>
          </a:p>
          <a:p>
            <a:r>
              <a:rPr lang="en-US" sz="2400" dirty="0"/>
              <a:t>Assessing situations to identify and solve problems.</a:t>
            </a:r>
          </a:p>
          <a:p>
            <a:pPr marL="342900" indent="-342900">
              <a:buFont typeface="Arial"/>
              <a:buChar char="•"/>
            </a:pPr>
            <a:r>
              <a:rPr lang="en-US" sz="2400" b="1" dirty="0"/>
              <a:t>Creativity</a:t>
            </a:r>
          </a:p>
          <a:p>
            <a:r>
              <a:rPr lang="en-US" sz="2400" dirty="0"/>
              <a:t>Generating new ideas that contribute to organizational success.</a:t>
            </a:r>
          </a:p>
          <a:p>
            <a:pPr marL="342900" indent="-342900">
              <a:buFont typeface="Arial"/>
              <a:buChar char="•"/>
            </a:pPr>
            <a:r>
              <a:rPr lang="en-US" sz="2400" b="1" dirty="0"/>
              <a:t>Collaboration</a:t>
            </a:r>
          </a:p>
          <a:p>
            <a:r>
              <a:rPr lang="en-US" sz="2400" dirty="0"/>
              <a:t>Understanding and working with a group.</a:t>
            </a:r>
          </a:p>
          <a:p>
            <a:pPr marL="342900" indent="-342900">
              <a:buFont typeface="Arial"/>
              <a:buChar char="•"/>
            </a:pPr>
            <a:r>
              <a:rPr lang="en-US" sz="2400" b="1" dirty="0"/>
              <a:t>Personal Ethics</a:t>
            </a:r>
          </a:p>
          <a:p>
            <a:r>
              <a:rPr lang="en-US" sz="2400" dirty="0"/>
              <a:t>Dealing with people, problems, and situations with honesty and integrity.</a:t>
            </a:r>
          </a:p>
          <a:p>
            <a:pPr marL="342900" indent="-342900">
              <a:buFont typeface="Arial"/>
              <a:buChar char="•"/>
            </a:pPr>
            <a:r>
              <a:rPr lang="en-US" sz="2400" b="1" dirty="0"/>
              <a:t>Adaptability</a:t>
            </a:r>
          </a:p>
          <a:p>
            <a:r>
              <a:rPr lang="en-US" sz="2400" dirty="0"/>
              <a:t>Working independently or as part of a team.</a:t>
            </a:r>
          </a:p>
          <a:p>
            <a:pPr marL="342900" indent="-342900">
              <a:buFont typeface="Arial"/>
              <a:buChar char="•"/>
            </a:pPr>
            <a:r>
              <a:rPr lang="en-US" sz="2400" b="1" dirty="0"/>
              <a:t>Socially </a:t>
            </a:r>
            <a:r>
              <a:rPr lang="en-US" sz="2400" b="1" dirty="0" err="1"/>
              <a:t>Responsiblility</a:t>
            </a:r>
          </a:p>
          <a:p>
            <a:r>
              <a:rPr lang="en-US" sz="2400" dirty="0"/>
              <a:t>Contributing to the welfare of the community.</a:t>
            </a:r>
          </a:p>
        </p:txBody>
      </p:sp>
    </p:spTree>
    <p:extLst>
      <p:ext uri="{BB962C8B-B14F-4D97-AF65-F5344CB8AC3E}">
        <p14:creationId xmlns:p14="http://schemas.microsoft.com/office/powerpoint/2010/main" val="145360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DD3C-AE0A-4348-B45D-38F8DF22C083}"/>
              </a:ext>
            </a:extLst>
          </p:cNvPr>
          <p:cNvSpPr>
            <a:spLocks noGrp="1"/>
          </p:cNvSpPr>
          <p:nvPr>
            <p:ph type="title"/>
          </p:nvPr>
        </p:nvSpPr>
        <p:spPr/>
        <p:txBody>
          <a:bodyPr/>
          <a:lstStyle/>
          <a:p>
            <a:pPr>
              <a:defRPr/>
            </a:pPr>
            <a:r>
              <a:rPr lang="en-US" dirty="0"/>
              <a:t>Organizations</a:t>
            </a:r>
          </a:p>
        </p:txBody>
      </p:sp>
      <p:sp>
        <p:nvSpPr>
          <p:cNvPr id="34819" name="Content Placeholder 3">
            <a:extLst>
              <a:ext uri="{FF2B5EF4-FFF2-40B4-BE49-F238E27FC236}">
                <a16:creationId xmlns:a16="http://schemas.microsoft.com/office/drawing/2014/main" id="{F41EC123-4AE6-49BA-AFE6-DEE5573BA2D7}"/>
              </a:ext>
            </a:extLst>
          </p:cNvPr>
          <p:cNvSpPr>
            <a:spLocks noGrp="1"/>
          </p:cNvSpPr>
          <p:nvPr>
            <p:ph idx="4294967295"/>
          </p:nvPr>
        </p:nvSpPr>
        <p:spPr>
          <a:xfrm>
            <a:off x="353960" y="1690688"/>
            <a:ext cx="11216717" cy="2519363"/>
          </a:xfrm>
        </p:spPr>
        <p:txBody>
          <a:bodyPr vert="horz" lIns="91440" tIns="45720" rIns="91440" bIns="45720" rtlCol="0" anchor="t">
            <a:noAutofit/>
          </a:bodyPr>
          <a:lstStyle/>
          <a:p>
            <a:pPr>
              <a:buFont typeface="Arial" panose="020B0604020202020204" pitchFamily="34" charset="0"/>
              <a:buChar char="•"/>
            </a:pPr>
            <a:endParaRPr lang="en-US" altLang="en-US" sz="3200" b="1" dirty="0"/>
          </a:p>
          <a:p>
            <a:r>
              <a:rPr lang="en-US" altLang="en-US" sz="3200" b="1" dirty="0"/>
              <a:t>Organization</a:t>
            </a:r>
            <a:r>
              <a:rPr lang="en-US" altLang="en-US" sz="3200" dirty="0"/>
              <a:t> - An arrangement of people assembled to accomplish specific goals.  </a:t>
            </a:r>
          </a:p>
          <a:p>
            <a:r>
              <a:rPr lang="en-US" altLang="en-US" sz="3200" dirty="0"/>
              <a:t>ex. (University, Business, Government, etc.).</a:t>
            </a:r>
          </a:p>
          <a:p>
            <a:r>
              <a:rPr lang="en-US" altLang="en-US" sz="3200" b="1" dirty="0"/>
              <a:t>Business – </a:t>
            </a:r>
            <a:r>
              <a:rPr lang="en-US" altLang="en-US" sz="3200" dirty="0"/>
              <a:t>An organization that produces or distributes goods or service for profit. </a:t>
            </a:r>
            <a:endParaRPr lang="en-US" altLang="en-US" sz="3200" b="1" dirty="0"/>
          </a:p>
        </p:txBody>
      </p:sp>
      <p:pic>
        <p:nvPicPr>
          <p:cNvPr id="34821" name="Picture 5" descr="C:\Users\karwan.sherwani\Desktop\memberhubtree.png">
            <a:extLst>
              <a:ext uri="{FF2B5EF4-FFF2-40B4-BE49-F238E27FC236}">
                <a16:creationId xmlns:a16="http://schemas.microsoft.com/office/drawing/2014/main" id="{FCCE71FB-A9D4-400C-AD80-27A2D750D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04" y="4379859"/>
            <a:ext cx="4560277" cy="2573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8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93FCF4BB-CCEA-4D59-9B22-689177D65247}"/>
              </a:ext>
            </a:extLst>
          </p:cNvPr>
          <p:cNvSpPr>
            <a:spLocks noGrp="1" noChangeArrowheads="1"/>
          </p:cNvSpPr>
          <p:nvPr>
            <p:ph type="title"/>
          </p:nvPr>
        </p:nvSpPr>
        <p:spPr/>
        <p:txBody>
          <a:bodyPr/>
          <a:lstStyle/>
          <a:p>
            <a:pPr eaLnBrk="1" hangingPunct="1">
              <a:defRPr/>
            </a:pPr>
            <a:r>
              <a:rPr lang="en-US"/>
              <a:t>Management Careers</a:t>
            </a:r>
          </a:p>
        </p:txBody>
      </p:sp>
      <p:sp>
        <p:nvSpPr>
          <p:cNvPr id="45059" name="Rectangle 3">
            <a:extLst>
              <a:ext uri="{FF2B5EF4-FFF2-40B4-BE49-F238E27FC236}">
                <a16:creationId xmlns:a16="http://schemas.microsoft.com/office/drawing/2014/main" id="{CA7F6426-9D48-421A-B116-E068384A75B6}"/>
              </a:ext>
            </a:extLst>
          </p:cNvPr>
          <p:cNvSpPr>
            <a:spLocks noGrp="1" noChangeArrowheads="1"/>
          </p:cNvSpPr>
          <p:nvPr>
            <p:ph type="body" idx="4294967295"/>
          </p:nvPr>
        </p:nvSpPr>
        <p:spPr>
          <a:xfrm>
            <a:off x="0" y="1518160"/>
            <a:ext cx="11972655" cy="6470140"/>
          </a:xfrm>
        </p:spPr>
        <p:txBody>
          <a:bodyPr vert="horz" lIns="91440" tIns="45720" rIns="91440" bIns="45720" rtlCol="0" anchor="t">
            <a:normAutofit/>
          </a:bodyPr>
          <a:lstStyle/>
          <a:p>
            <a:pPr>
              <a:spcBef>
                <a:spcPts val="1200"/>
              </a:spcBef>
            </a:pPr>
            <a:r>
              <a:rPr lang="en-US" altLang="en-US" dirty="0"/>
              <a:t>What is a Career?  </a:t>
            </a:r>
            <a:endParaRPr lang="en-US" dirty="0"/>
          </a:p>
          <a:p>
            <a:pPr>
              <a:spcBef>
                <a:spcPts val="1200"/>
              </a:spcBef>
            </a:pPr>
            <a:r>
              <a:rPr lang="en-US" altLang="en-US" dirty="0"/>
              <a:t> Career is Cumulative, Similar to Steppingstones.                                                        </a:t>
            </a:r>
          </a:p>
          <a:p>
            <a:pPr>
              <a:spcBef>
                <a:spcPts val="1200"/>
              </a:spcBef>
            </a:pPr>
            <a:r>
              <a:rPr lang="en-US" altLang="en-US" dirty="0"/>
              <a:t>Career path planning.</a:t>
            </a:r>
          </a:p>
          <a:p>
            <a:pPr>
              <a:spcBef>
                <a:spcPts val="1200"/>
              </a:spcBef>
            </a:pPr>
            <a:r>
              <a:rPr lang="en-US" altLang="en-US" dirty="0"/>
              <a:t>(</a:t>
            </a:r>
            <a:r>
              <a:rPr lang="en-US" altLang="en-US"/>
              <a:t>Ascending</a:t>
            </a:r>
            <a:r>
              <a:rPr lang="en-US" altLang="en-US" dirty="0"/>
              <a:t> hierarchy, profession)</a:t>
            </a:r>
          </a:p>
          <a:p>
            <a:pPr>
              <a:spcBef>
                <a:spcPts val="1200"/>
              </a:spcBef>
            </a:pPr>
            <a:r>
              <a:rPr lang="en-US" altLang="en-US" dirty="0"/>
              <a:t>Leader </a:t>
            </a:r>
            <a:r>
              <a:rPr lang="en-US" altLang="en-US"/>
              <a:t>matters!.</a:t>
            </a:r>
            <a:endParaRPr lang="en-US" altLang="en-US" dirty="0"/>
          </a:p>
        </p:txBody>
      </p:sp>
      <p:pic>
        <p:nvPicPr>
          <p:cNvPr id="45060" name="Picture 5" descr="C:\Users\karwan.sherwani\Desktop\article-1300368-0AAF7903000005DC-463_634x383.jpg">
            <a:extLst>
              <a:ext uri="{FF2B5EF4-FFF2-40B4-BE49-F238E27FC236}">
                <a16:creationId xmlns:a16="http://schemas.microsoft.com/office/drawing/2014/main" id="{3E7EDD6F-79AF-4D4E-A6D8-B39294639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205" y="3493790"/>
            <a:ext cx="5865063" cy="33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C185-06BB-3456-5E6D-8FDB3F37896A}"/>
              </a:ext>
            </a:extLst>
          </p:cNvPr>
          <p:cNvSpPr>
            <a:spLocks noGrp="1"/>
          </p:cNvSpPr>
          <p:nvPr>
            <p:ph type="title"/>
          </p:nvPr>
        </p:nvSpPr>
        <p:spPr/>
        <p:txBody>
          <a:bodyPr/>
          <a:lstStyle/>
          <a:p>
            <a:r>
              <a:rPr lang="en-US" dirty="0"/>
              <a:t>RELATIONSHIP AMONG CAREER STAGES, LIFE STAGES AND PERFORMANCE</a:t>
            </a:r>
          </a:p>
        </p:txBody>
      </p:sp>
      <p:pic>
        <p:nvPicPr>
          <p:cNvPr id="3" name="Picture 3" descr="Chart, line chart&#10;&#10;Description automatically generated">
            <a:extLst>
              <a:ext uri="{FF2B5EF4-FFF2-40B4-BE49-F238E27FC236}">
                <a16:creationId xmlns:a16="http://schemas.microsoft.com/office/drawing/2014/main" id="{2CB82FA5-DB38-FDFB-37A7-6F49A5277B2F}"/>
              </a:ext>
            </a:extLst>
          </p:cNvPr>
          <p:cNvPicPr>
            <a:picLocks noChangeAspect="1"/>
          </p:cNvPicPr>
          <p:nvPr/>
        </p:nvPicPr>
        <p:blipFill>
          <a:blip r:embed="rId2"/>
          <a:stretch>
            <a:fillRect/>
          </a:stretch>
        </p:blipFill>
        <p:spPr>
          <a:xfrm>
            <a:off x="-120769" y="1501389"/>
            <a:ext cx="12591688" cy="5350467"/>
          </a:xfrm>
          <a:prstGeom prst="rect">
            <a:avLst/>
          </a:prstGeom>
        </p:spPr>
      </p:pic>
    </p:spTree>
    <p:extLst>
      <p:ext uri="{BB962C8B-B14F-4D97-AF65-F5344CB8AC3E}">
        <p14:creationId xmlns:p14="http://schemas.microsoft.com/office/powerpoint/2010/main" val="58922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72E9-A9A6-4D16-8FCF-9F33A9CDF815}"/>
              </a:ext>
            </a:extLst>
          </p:cNvPr>
          <p:cNvSpPr>
            <a:spLocks noGrp="1"/>
          </p:cNvSpPr>
          <p:nvPr>
            <p:ph type="title"/>
          </p:nvPr>
        </p:nvSpPr>
        <p:spPr>
          <a:xfrm>
            <a:off x="0" y="0"/>
            <a:ext cx="10515600" cy="1325563"/>
          </a:xfrm>
        </p:spPr>
        <p:txBody>
          <a:bodyPr/>
          <a:lstStyle/>
          <a:p>
            <a:pPr>
              <a:defRPr/>
            </a:pPr>
            <a:r>
              <a:rPr lang="en-US" dirty="0"/>
              <a:t>Terms to learn</a:t>
            </a:r>
          </a:p>
        </p:txBody>
      </p:sp>
      <p:sp>
        <p:nvSpPr>
          <p:cNvPr id="47107" name="Subtitle 2">
            <a:extLst>
              <a:ext uri="{FF2B5EF4-FFF2-40B4-BE49-F238E27FC236}">
                <a16:creationId xmlns:a16="http://schemas.microsoft.com/office/drawing/2014/main" id="{8BC8F679-769A-4A9F-ADB3-3DC624EF714E}"/>
              </a:ext>
            </a:extLst>
          </p:cNvPr>
          <p:cNvSpPr>
            <a:spLocks noGrp="1"/>
          </p:cNvSpPr>
          <p:nvPr>
            <p:ph type="subTitle" idx="4294967295"/>
          </p:nvPr>
        </p:nvSpPr>
        <p:spPr>
          <a:xfrm>
            <a:off x="394776" y="1204912"/>
            <a:ext cx="10017214" cy="5653088"/>
          </a:xfrm>
        </p:spPr>
        <p:txBody>
          <a:bodyPr>
            <a:normAutofit lnSpcReduction="10000"/>
          </a:bodyPr>
          <a:lstStyle/>
          <a:p>
            <a:pPr marL="457200" indent="-457200">
              <a:buFont typeface="Arial" panose="020B0604020202020204" pitchFamily="34" charset="0"/>
              <a:buChar char="•"/>
            </a:pPr>
            <a:r>
              <a:rPr lang="en-US" altLang="en-US" dirty="0"/>
              <a:t>Management			Entrepreneurship</a:t>
            </a:r>
          </a:p>
          <a:p>
            <a:pPr marL="457200" indent="-457200">
              <a:buFont typeface="Arial" panose="020B0604020202020204" pitchFamily="34" charset="0"/>
              <a:buChar char="•"/>
            </a:pPr>
            <a:r>
              <a:rPr lang="en-US" altLang="en-US" dirty="0"/>
              <a:t>Organization			Maintenance</a:t>
            </a:r>
          </a:p>
          <a:p>
            <a:pPr marL="457200" indent="-457200">
              <a:buFont typeface="Arial" panose="020B0604020202020204" pitchFamily="34" charset="0"/>
              <a:buChar char="•"/>
            </a:pPr>
            <a:r>
              <a:rPr lang="en-US" altLang="en-US" dirty="0"/>
              <a:t>Function				Skills</a:t>
            </a:r>
          </a:p>
          <a:p>
            <a:pPr marL="457200" indent="-457200">
              <a:buFont typeface="Arial" panose="020B0604020202020204" pitchFamily="34" charset="0"/>
              <a:buChar char="•"/>
            </a:pPr>
            <a:r>
              <a:rPr lang="en-US" altLang="en-US" dirty="0"/>
              <a:t>Planning				Innovation</a:t>
            </a:r>
          </a:p>
          <a:p>
            <a:pPr marL="457200" indent="-457200">
              <a:buFont typeface="Arial" panose="020B0604020202020204" pitchFamily="34" charset="0"/>
              <a:buChar char="•"/>
            </a:pPr>
            <a:r>
              <a:rPr lang="en-US" altLang="en-US" dirty="0"/>
              <a:t>Organization			Theory</a:t>
            </a:r>
          </a:p>
          <a:p>
            <a:pPr marL="457200" indent="-457200">
              <a:buFont typeface="Arial" panose="020B0604020202020204" pitchFamily="34" charset="0"/>
              <a:buChar char="•"/>
            </a:pPr>
            <a:r>
              <a:rPr lang="en-US" altLang="en-US" dirty="0"/>
              <a:t>Influencing 			Characteristics</a:t>
            </a:r>
          </a:p>
          <a:p>
            <a:pPr marL="457200" indent="-457200">
              <a:buFont typeface="Arial" panose="020B0604020202020204" pitchFamily="34" charset="0"/>
              <a:buChar char="•"/>
            </a:pPr>
            <a:r>
              <a:rPr lang="en-US" altLang="en-US" dirty="0"/>
              <a:t>Controlling			Effectiveness</a:t>
            </a:r>
          </a:p>
          <a:p>
            <a:pPr marL="457200" indent="-457200">
              <a:buFont typeface="Arial" panose="020B0604020202020204" pitchFamily="34" charset="0"/>
              <a:buChar char="•"/>
            </a:pPr>
            <a:r>
              <a:rPr lang="en-US" altLang="en-US" dirty="0"/>
              <a:t>Resources			Efficiency </a:t>
            </a:r>
          </a:p>
          <a:p>
            <a:pPr marL="457200" indent="-457200">
              <a:buFont typeface="Arial" panose="020B0604020202020204" pitchFamily="34" charset="0"/>
              <a:buChar char="•"/>
            </a:pPr>
            <a:r>
              <a:rPr lang="en-US" altLang="en-US" dirty="0"/>
              <a:t>Universality			Monetary</a:t>
            </a:r>
          </a:p>
          <a:p>
            <a:pPr marL="457200" indent="-457200">
              <a:buFont typeface="Arial" panose="020B0604020202020204" pitchFamily="34" charset="0"/>
              <a:buChar char="•"/>
            </a:pPr>
            <a:r>
              <a:rPr lang="en-US" altLang="en-US" dirty="0"/>
              <a:t>Career				Attainment</a:t>
            </a:r>
          </a:p>
          <a:p>
            <a:pPr marL="457200" indent="-457200">
              <a:buFont typeface="Arial" panose="020B0604020202020204" pitchFamily="34" charset="0"/>
              <a:buChar char="•"/>
            </a:pPr>
            <a:r>
              <a:rPr lang="en-US" altLang="en-US" dirty="0"/>
              <a:t>Promoting				Criticism </a:t>
            </a:r>
          </a:p>
          <a:p>
            <a:pPr marL="457200" indent="-457200">
              <a:buFont typeface="Arial" panose="020B0604020202020204" pitchFamily="34" charset="0"/>
              <a:buChar char="•"/>
            </a:pPr>
            <a:r>
              <a:rPr lang="en-US" altLang="en-US" dirty="0"/>
              <a:t>Contemporary			Flexible and Adaptable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73AD-2C66-460A-BA8F-A047FE57E5E0}"/>
              </a:ext>
            </a:extLst>
          </p:cNvPr>
          <p:cNvSpPr>
            <a:spLocks noGrp="1"/>
          </p:cNvSpPr>
          <p:nvPr>
            <p:ph type="title"/>
          </p:nvPr>
        </p:nvSpPr>
        <p:spPr/>
        <p:txBody>
          <a:bodyPr/>
          <a:lstStyle/>
          <a:p>
            <a:pPr>
              <a:defRPr/>
            </a:pPr>
            <a:r>
              <a:rPr lang="en-US" dirty="0"/>
              <a:t>References</a:t>
            </a:r>
          </a:p>
        </p:txBody>
      </p:sp>
      <p:sp>
        <p:nvSpPr>
          <p:cNvPr id="3" name="Rectangle 2">
            <a:extLst>
              <a:ext uri="{FF2B5EF4-FFF2-40B4-BE49-F238E27FC236}">
                <a16:creationId xmlns:a16="http://schemas.microsoft.com/office/drawing/2014/main" id="{6482CC7C-B15E-490E-A305-02817A982556}"/>
              </a:ext>
            </a:extLst>
          </p:cNvPr>
          <p:cNvSpPr/>
          <p:nvPr/>
        </p:nvSpPr>
        <p:spPr>
          <a:xfrm>
            <a:off x="306238" y="1523387"/>
            <a:ext cx="11417508" cy="5353246"/>
          </a:xfrm>
          <a:prstGeom prst="rect">
            <a:avLst/>
          </a:prstGeom>
        </p:spPr>
        <p:txBody>
          <a:bodyPr wrap="square" lIns="91440" tIns="45720" rIns="91440" bIns="45720" anchor="t">
            <a:spAutoFit/>
          </a:bodyPr>
          <a:lstStyle/>
          <a:p>
            <a:pPr marL="342900" indent="-342900">
              <a:spcBef>
                <a:spcPct val="30000"/>
              </a:spcBef>
              <a:buClr>
                <a:srgbClr val="3C6372"/>
              </a:buClr>
              <a:buSzPct val="65000"/>
              <a:buFont typeface="Wingdings" panose="05000000000000000000" pitchFamily="2" charset="2"/>
              <a:buChar char="Ø"/>
              <a:defRPr/>
            </a:pPr>
            <a:r>
              <a:rPr lang="en-US" sz="2400" dirty="0">
                <a:solidFill>
                  <a:schemeClr val="tx1">
                    <a:lumMod val="85000"/>
                    <a:lumOff val="15000"/>
                  </a:schemeClr>
                </a:solidFill>
                <a:ea typeface="Times New Roman" panose="02020603050405020304" pitchFamily="18" charset="0"/>
                <a:cs typeface="Ali_K_Alwand"/>
              </a:rPr>
              <a:t>Certo, S. C. and Certo, S. T. (2019). Modern Management, 15th Ed. Prentice Hall, New Jersey (Main reference)</a:t>
            </a:r>
            <a:endParaRPr lang="en-US" sz="2400" dirty="0">
              <a:solidFill>
                <a:schemeClr val="tx1">
                  <a:lumMod val="85000"/>
                  <a:lumOff val="15000"/>
                </a:schemeClr>
              </a:solidFill>
              <a:latin typeface="Times New Roman" panose="02020603050405020304" pitchFamily="18" charset="0"/>
              <a:ea typeface="SimSun" panose="02010600030101010101" pitchFamily="2" charset="-122"/>
              <a:cs typeface="Ali_K_Alwand"/>
            </a:endParaRPr>
          </a:p>
          <a:p>
            <a:pPr marL="342900" indent="-342900">
              <a:spcBef>
                <a:spcPct val="30000"/>
              </a:spcBef>
              <a:buClr>
                <a:srgbClr val="3C6372"/>
              </a:buClr>
              <a:buSzPct val="65000"/>
              <a:buFont typeface="Wingdings" panose="05000000000000000000" pitchFamily="2" charset="2"/>
              <a:buChar char="Ø"/>
              <a:defRPr/>
            </a:pPr>
            <a:r>
              <a:rPr lang="en-US" sz="2400" dirty="0">
                <a:solidFill>
                  <a:schemeClr val="tx1">
                    <a:lumMod val="85000"/>
                    <a:lumOff val="15000"/>
                  </a:schemeClr>
                </a:solidFill>
                <a:ea typeface="Times New Roman" panose="02020603050405020304" pitchFamily="18" charset="0"/>
                <a:cs typeface="Ali_K_Alwand"/>
              </a:rPr>
              <a:t>Stephen P. Robbins, David, A. DeCenzo 2009. Fundamentals of Management, Prentice Hall</a:t>
            </a:r>
            <a:endParaRPr lang="en-US" sz="2400" dirty="0">
              <a:solidFill>
                <a:schemeClr val="tx1">
                  <a:lumMod val="85000"/>
                  <a:lumOff val="15000"/>
                </a:schemeClr>
              </a:solidFill>
              <a:latin typeface="Times New Roman"/>
              <a:ea typeface="Times New Roman" panose="02020603050405020304" pitchFamily="18" charset="0"/>
              <a:cs typeface="Ali_K_Alwand"/>
            </a:endParaRPr>
          </a:p>
          <a:p>
            <a:pPr marL="342900" indent="-342900">
              <a:spcBef>
                <a:spcPct val="30000"/>
              </a:spcBef>
              <a:buClr>
                <a:srgbClr val="3C6372"/>
              </a:buClr>
              <a:buSzPct val="65000"/>
              <a:buFont typeface="Wingdings" panose="05000000000000000000" pitchFamily="2" charset="2"/>
              <a:buChar char="Ø"/>
              <a:defRPr/>
            </a:pPr>
            <a:r>
              <a:rPr lang="en-US" sz="2400" dirty="0">
                <a:solidFill>
                  <a:schemeClr val="tx1">
                    <a:lumMod val="85000"/>
                    <a:lumOff val="15000"/>
                  </a:schemeClr>
                </a:solidFill>
                <a:ea typeface="Times New Roman" panose="02020603050405020304" pitchFamily="18" charset="0"/>
                <a:cs typeface="Ali_K_Alwand" pitchFamily="2" charset="-78"/>
              </a:rPr>
              <a:t>Stephen P. Robbins, Mary Coulter, 2013, Management, 12</a:t>
            </a:r>
            <a:r>
              <a:rPr lang="en-US" sz="2400" baseline="30000" dirty="0">
                <a:solidFill>
                  <a:schemeClr val="tx1">
                    <a:lumMod val="85000"/>
                    <a:lumOff val="15000"/>
                  </a:schemeClr>
                </a:solidFill>
                <a:ea typeface="Times New Roman" panose="02020603050405020304" pitchFamily="18" charset="0"/>
                <a:cs typeface="Ali_K_Alwand" pitchFamily="2" charset="-78"/>
              </a:rPr>
              <a:t>th</a:t>
            </a:r>
            <a:r>
              <a:rPr lang="en-US" sz="2400" dirty="0">
                <a:solidFill>
                  <a:schemeClr val="tx1">
                    <a:lumMod val="85000"/>
                    <a:lumOff val="15000"/>
                  </a:schemeClr>
                </a:solidFill>
                <a:ea typeface="Times New Roman" panose="02020603050405020304" pitchFamily="18" charset="0"/>
                <a:cs typeface="Ali_K_Alwand" pitchFamily="2" charset="-78"/>
              </a:rPr>
              <a:t> Ed. Prentice Hall</a:t>
            </a:r>
          </a:p>
          <a:p>
            <a:pPr marL="342900" indent="-342900">
              <a:spcBef>
                <a:spcPct val="30000"/>
              </a:spcBef>
              <a:buClr>
                <a:srgbClr val="3C6372"/>
              </a:buClr>
              <a:buSzPct val="65000"/>
              <a:buFont typeface="Wingdings" panose="05000000000000000000" pitchFamily="2" charset="2"/>
              <a:buChar char="Ø"/>
              <a:defRPr/>
            </a:pPr>
            <a:r>
              <a:rPr lang="en-US" altLang="en-US" sz="2400" dirty="0">
                <a:solidFill>
                  <a:schemeClr val="tx1">
                    <a:lumMod val="85000"/>
                    <a:lumOff val="15000"/>
                  </a:schemeClr>
                </a:solidFill>
                <a:ea typeface="Calibri" panose="020F0502020204030204" pitchFamily="34" charset="0"/>
                <a:cs typeface="Ali_K_Alwand" pitchFamily="2" charset="-78"/>
              </a:rPr>
              <a:t>Daft, R. L., 2009. Management. 8th ed. Mason: Thomson South-Western</a:t>
            </a:r>
          </a:p>
          <a:p>
            <a:pPr marL="342900" indent="-342900">
              <a:buFont typeface="Wingdings" pitchFamily="2" charset="2"/>
              <a:buChar char="Ø"/>
              <a:defRPr/>
            </a:pPr>
            <a:r>
              <a:rPr lang="en-US" sz="2400" dirty="0">
                <a:latin typeface="Arial"/>
                <a:cs typeface="Ali_K_Alwand"/>
              </a:rPr>
              <a:t>Schermerhorn, J. R. (2014). Exploring Management. New Jersey: Wiley &amp; sons Inc.</a:t>
            </a:r>
          </a:p>
          <a:p>
            <a:pPr marL="342900" indent="-342900">
              <a:buFont typeface="Wingdings" pitchFamily="2" charset="2"/>
              <a:buChar char="Ø"/>
              <a:defRPr/>
            </a:pPr>
            <a:r>
              <a:rPr lang="en-US" sz="2400" dirty="0">
                <a:latin typeface="Arial" charset="0"/>
                <a:cs typeface="Ali_K_Alwand" pitchFamily="2" charset="-78"/>
              </a:rPr>
              <a:t>Bateman, S. T., &amp; Snell, S. A. (2013). Management. New York: McGraw-Hill.</a:t>
            </a:r>
          </a:p>
          <a:p>
            <a:pPr marL="342900" indent="-342900">
              <a:buFont typeface="Wingdings" pitchFamily="2" charset="2"/>
              <a:buChar char="Ø"/>
              <a:defRPr/>
            </a:pPr>
            <a:endParaRPr lang="en-US" sz="2400" dirty="0">
              <a:latin typeface="Arial" charset="0"/>
            </a:endParaRPr>
          </a:p>
          <a:p>
            <a:pPr>
              <a:defRPr/>
            </a:pPr>
            <a:endParaRPr lang="en-US" sz="2400" dirty="0">
              <a:latin typeface="Arial" charset="0"/>
            </a:endParaRPr>
          </a:p>
          <a:p>
            <a:pPr marL="342900" indent="-342900">
              <a:spcBef>
                <a:spcPct val="30000"/>
              </a:spcBef>
              <a:buClr>
                <a:srgbClr val="3C6372"/>
              </a:buClr>
              <a:buSzPct val="65000"/>
              <a:buFont typeface="Wingdings" panose="05000000000000000000" pitchFamily="2" charset="2"/>
              <a:buChar char="Ø"/>
              <a:defRPr/>
            </a:pPr>
            <a:endParaRPr lang="en-US" sz="2200" dirty="0">
              <a:solidFill>
                <a:schemeClr val="tx1">
                  <a:lumMod val="85000"/>
                  <a:lumOff val="15000"/>
                </a:schemeClr>
              </a:solidFill>
              <a:ea typeface="Times New Roman" panose="02020603050405020304" pitchFamily="18" charset="0"/>
            </a:endParaRPr>
          </a:p>
          <a:p>
            <a:pPr>
              <a:spcBef>
                <a:spcPct val="30000"/>
              </a:spcBef>
              <a:buClr>
                <a:srgbClr val="3C6372"/>
              </a:buClr>
              <a:buSzPct val="65000"/>
              <a:defRPr/>
            </a:pPr>
            <a:endParaRPr lang="en-US" sz="2200" dirty="0">
              <a:solidFill>
                <a:schemeClr val="tx1">
                  <a:lumMod val="85000"/>
                  <a:lumOff val="15000"/>
                </a:schemeClr>
              </a:solidFill>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3648974" y="1615736"/>
            <a:ext cx="5329758" cy="3063112"/>
          </a:xfrm>
        </p:spPr>
        <p:txBody>
          <a:bodyPr/>
          <a:lstStyle/>
          <a:p>
            <a:pPr algn="ctr"/>
            <a:r>
              <a:rPr lang="en-US" sz="6000" dirty="0"/>
              <a:t>THANK YOU</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34</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5AFC-2045-6698-ABD3-99030C6489A4}"/>
              </a:ext>
            </a:extLst>
          </p:cNvPr>
          <p:cNvSpPr>
            <a:spLocks noGrp="1"/>
          </p:cNvSpPr>
          <p:nvPr>
            <p:ph type="title"/>
          </p:nvPr>
        </p:nvSpPr>
        <p:spPr/>
        <p:txBody>
          <a:bodyPr/>
          <a:lstStyle/>
          <a:p>
            <a:r>
              <a:rPr lang="en-US" dirty="0"/>
              <a:t>Manager and employee</a:t>
            </a:r>
          </a:p>
        </p:txBody>
      </p:sp>
      <p:sp>
        <p:nvSpPr>
          <p:cNvPr id="3" name="TextBox 2">
            <a:extLst>
              <a:ext uri="{FF2B5EF4-FFF2-40B4-BE49-F238E27FC236}">
                <a16:creationId xmlns:a16="http://schemas.microsoft.com/office/drawing/2014/main" id="{66A7F81C-4175-5683-5D72-0AA0B68C9581}"/>
              </a:ext>
            </a:extLst>
          </p:cNvPr>
          <p:cNvSpPr txBox="1"/>
          <p:nvPr/>
        </p:nvSpPr>
        <p:spPr>
          <a:xfrm>
            <a:off x="838200" y="1915510"/>
            <a:ext cx="9756228"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t>Who is a manager?</a:t>
            </a:r>
          </a:p>
          <a:p>
            <a:pPr marL="342900" indent="-342900">
              <a:buFont typeface="Arial" panose="020B0604020202020204" pitchFamily="34" charset="0"/>
              <a:buChar char="•"/>
            </a:pPr>
            <a:r>
              <a:rPr lang="en-US" sz="2800" dirty="0"/>
              <a:t>Who is an employee?</a:t>
            </a:r>
          </a:p>
          <a:p>
            <a:pPr marL="342900" indent="-342900">
              <a:buFont typeface="Arial" panose="020B0604020202020204" pitchFamily="34" charset="0"/>
              <a:buChar char="•"/>
            </a:pPr>
            <a:r>
              <a:rPr lang="en-US" sz="2800" dirty="0"/>
              <a:t>Who is a CEO? (Chief Executive Officer)</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58245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1E31-08F4-43FC-8FEB-230251BEDF28}"/>
              </a:ext>
            </a:extLst>
          </p:cNvPr>
          <p:cNvSpPr>
            <a:spLocks noGrp="1"/>
          </p:cNvSpPr>
          <p:nvPr>
            <p:ph type="title"/>
          </p:nvPr>
        </p:nvSpPr>
        <p:spPr/>
        <p:txBody>
          <a:bodyPr/>
          <a:lstStyle/>
          <a:p>
            <a:pPr>
              <a:defRPr/>
            </a:pPr>
            <a:r>
              <a:rPr lang="en-US" dirty="0"/>
              <a:t>Management Levels</a:t>
            </a:r>
          </a:p>
        </p:txBody>
      </p:sp>
      <p:sp>
        <p:nvSpPr>
          <p:cNvPr id="35843" name="Content Placeholder 2">
            <a:extLst>
              <a:ext uri="{FF2B5EF4-FFF2-40B4-BE49-F238E27FC236}">
                <a16:creationId xmlns:a16="http://schemas.microsoft.com/office/drawing/2014/main" id="{844A512D-B7B3-4CC8-995D-74EAA3AD63C0}"/>
              </a:ext>
            </a:extLst>
          </p:cNvPr>
          <p:cNvSpPr>
            <a:spLocks noGrp="1"/>
          </p:cNvSpPr>
          <p:nvPr>
            <p:ph idx="4294967295"/>
          </p:nvPr>
        </p:nvSpPr>
        <p:spPr>
          <a:xfrm>
            <a:off x="353960" y="1690688"/>
            <a:ext cx="11480485" cy="2519363"/>
          </a:xfrm>
        </p:spPr>
        <p:txBody>
          <a:bodyPr>
            <a:normAutofit fontScale="85000" lnSpcReduction="20000"/>
          </a:bodyPr>
          <a:lstStyle/>
          <a:p>
            <a:r>
              <a:rPr lang="en-US" altLang="en-US" sz="3200" b="1" dirty="0"/>
              <a:t>Top Managers </a:t>
            </a:r>
            <a:r>
              <a:rPr lang="en-US" altLang="en-US" sz="3200" dirty="0"/>
              <a:t>- Individuals who are responsible for making organization-wide decisions and establishing plans and goals that affect the entire organization.</a:t>
            </a:r>
            <a:endParaRPr lang="en-US" altLang="en-US" sz="3200" b="1" dirty="0"/>
          </a:p>
          <a:p>
            <a:r>
              <a:rPr lang="en-US" altLang="en-US" sz="3200" b="1" dirty="0"/>
              <a:t>Middle Managers </a:t>
            </a:r>
            <a:r>
              <a:rPr lang="en-US" altLang="en-US" sz="3200" dirty="0"/>
              <a:t>- Individuals who manage the work of first-line managers.</a:t>
            </a:r>
          </a:p>
          <a:p>
            <a:r>
              <a:rPr lang="en-US" altLang="en-US" sz="3200" b="1" dirty="0"/>
              <a:t>First-line/Supervisory Managers </a:t>
            </a:r>
            <a:r>
              <a:rPr lang="en-US" altLang="en-US" sz="3200" dirty="0"/>
              <a:t>- Individuals who manage the work of non-managerial employees.</a:t>
            </a:r>
          </a:p>
          <a:p>
            <a:endParaRPr lang="en-US" altLang="en-US" sz="3200" dirty="0"/>
          </a:p>
          <a:p>
            <a:endParaRPr lang="en-US" altLang="en-US" dirty="0"/>
          </a:p>
        </p:txBody>
      </p:sp>
      <p:pic>
        <p:nvPicPr>
          <p:cNvPr id="4" name="Picture 3">
            <a:extLst>
              <a:ext uri="{FF2B5EF4-FFF2-40B4-BE49-F238E27FC236}">
                <a16:creationId xmlns:a16="http://schemas.microsoft.com/office/drawing/2014/main" id="{4413867F-D57E-2274-B9ED-200865B36F84}"/>
              </a:ext>
            </a:extLst>
          </p:cNvPr>
          <p:cNvPicPr>
            <a:picLocks noChangeAspect="1"/>
          </p:cNvPicPr>
          <p:nvPr/>
        </p:nvPicPr>
        <p:blipFill>
          <a:blip r:embed="rId2"/>
          <a:stretch>
            <a:fillRect/>
          </a:stretch>
        </p:blipFill>
        <p:spPr>
          <a:xfrm>
            <a:off x="5697264" y="4143375"/>
            <a:ext cx="6362700" cy="2714625"/>
          </a:xfrm>
          <a:prstGeom prst="rect">
            <a:avLst/>
          </a:prstGeom>
        </p:spPr>
      </p:pic>
    </p:spTree>
    <p:extLst>
      <p:ext uri="{BB962C8B-B14F-4D97-AF65-F5344CB8AC3E}">
        <p14:creationId xmlns:p14="http://schemas.microsoft.com/office/powerpoint/2010/main" val="76256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181C-900F-43E1-8257-1637FE9643DD}"/>
              </a:ext>
            </a:extLst>
          </p:cNvPr>
          <p:cNvSpPr>
            <a:spLocks noGrp="1"/>
          </p:cNvSpPr>
          <p:nvPr>
            <p:ph type="title"/>
          </p:nvPr>
        </p:nvSpPr>
        <p:spPr>
          <a:xfrm>
            <a:off x="695696" y="4392"/>
            <a:ext cx="10515600" cy="708127"/>
          </a:xfrm>
        </p:spPr>
        <p:txBody>
          <a:bodyPr/>
          <a:lstStyle/>
          <a:p>
            <a:pPr>
              <a:defRPr/>
            </a:pPr>
            <a:r>
              <a:rPr lang="en-US" dirty="0"/>
              <a:t>The Importance of Managers</a:t>
            </a:r>
          </a:p>
        </p:txBody>
      </p:sp>
      <p:sp>
        <p:nvSpPr>
          <p:cNvPr id="5123" name="Content Placeholder 2">
            <a:extLst>
              <a:ext uri="{FF2B5EF4-FFF2-40B4-BE49-F238E27FC236}">
                <a16:creationId xmlns:a16="http://schemas.microsoft.com/office/drawing/2014/main" id="{3ED902B5-C043-4F38-9C7D-0EABCFDF2656}"/>
              </a:ext>
            </a:extLst>
          </p:cNvPr>
          <p:cNvSpPr>
            <a:spLocks noGrp="1"/>
          </p:cNvSpPr>
          <p:nvPr>
            <p:ph idx="4294967295"/>
          </p:nvPr>
        </p:nvSpPr>
        <p:spPr>
          <a:xfrm>
            <a:off x="138279" y="1163781"/>
            <a:ext cx="8423830" cy="5915025"/>
          </a:xfrm>
        </p:spPr>
        <p:txBody>
          <a:bodyPr vert="horz" lIns="91440" tIns="45720" rIns="91440" bIns="45720" rtlCol="0" anchor="t">
            <a:normAutofit/>
          </a:bodyPr>
          <a:lstStyle/>
          <a:p>
            <a:r>
              <a:rPr lang="en-US" altLang="en-US" dirty="0"/>
              <a:t>The products and services around us.</a:t>
            </a:r>
          </a:p>
          <a:p>
            <a:r>
              <a:rPr lang="en-US" altLang="en-US" dirty="0"/>
              <a:t>They are critical to getting things done and increase productivity in organizations. </a:t>
            </a:r>
          </a:p>
          <a:p>
            <a:pPr marL="0" indent="0">
              <a:buNone/>
            </a:pPr>
            <a:r>
              <a:rPr lang="en-US" altLang="en-US" dirty="0"/>
              <a:t> As Peter Drucker stated, “The productivity of work is not the responsibility of the worker but of the manager.”</a:t>
            </a:r>
            <a:endParaRPr lang="en-US" altLang="en-US" i="1" dirty="0"/>
          </a:p>
          <a:p>
            <a:r>
              <a:rPr lang="en-US" dirty="0">
                <a:ea typeface="+mn-lt"/>
                <a:cs typeface="+mn-lt"/>
              </a:rPr>
              <a:t>Ex. </a:t>
            </a:r>
            <a:r>
              <a:rPr lang="en-GB" sz="1800" i="1" dirty="0">
                <a:ea typeface="+mn-lt"/>
                <a:cs typeface="+mn-lt"/>
              </a:rPr>
              <a:t>Gallup’s 2025 State of the Global Workplace report found that global employee engagement dropped from 23 % in 2023 to 21 % in 2024, and this decline, cost the world economy an estimated US $438 billion in lost productivity. The main driver of this drop was lower engagement among managers, and Gallup warns that manager engagement strongly influences team engagement and overall productivity</a:t>
            </a:r>
            <a:r>
              <a:rPr lang="en-US" i="1" dirty="0">
                <a:ea typeface="+mn-lt"/>
                <a:cs typeface="+mn-lt"/>
              </a:rPr>
              <a:t>.</a:t>
            </a:r>
          </a:p>
          <a:p>
            <a:r>
              <a:rPr lang="en-US" altLang="en-US" dirty="0"/>
              <a:t>Society’s need for good Management. </a:t>
            </a:r>
          </a:p>
        </p:txBody>
      </p:sp>
      <p:pic>
        <p:nvPicPr>
          <p:cNvPr id="4100" name="Picture 4" descr="C:\Users\karwan.sherwani\Desktop\untitled.png">
            <a:extLst>
              <a:ext uri="{FF2B5EF4-FFF2-40B4-BE49-F238E27FC236}">
                <a16:creationId xmlns:a16="http://schemas.microsoft.com/office/drawing/2014/main" id="{94BA3AC3-B26C-4F6C-87C0-8DE1E74AC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555" y="2595161"/>
            <a:ext cx="3809445" cy="2461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1000"/>
                                        <p:tgtEl>
                                          <p:spTgt spid="5123">
                                            <p:txEl>
                                              <p:pRg st="0" end="0"/>
                                            </p:txEl>
                                          </p:spTgt>
                                        </p:tgtEl>
                                      </p:cBhvr>
                                    </p:animEffect>
                                    <p:anim calcmode="lin" valueType="num">
                                      <p:cBhvr>
                                        <p:cTn id="13"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Effect transition="in" filter="fade">
                                      <p:cBhvr>
                                        <p:cTn id="19" dur="1000"/>
                                        <p:tgtEl>
                                          <p:spTgt spid="5123">
                                            <p:txEl>
                                              <p:pRg st="1" end="1"/>
                                            </p:txEl>
                                          </p:spTgt>
                                        </p:tgtEl>
                                      </p:cBhvr>
                                    </p:animEffect>
                                    <p:anim calcmode="lin" valueType="num">
                                      <p:cBhvr>
                                        <p:cTn id="20"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123">
                                            <p:txEl>
                                              <p:pRg st="2" end="2"/>
                                            </p:txEl>
                                          </p:spTgt>
                                        </p:tgtEl>
                                        <p:attrNameLst>
                                          <p:attrName>style.visibility</p:attrName>
                                        </p:attrNameLst>
                                      </p:cBhvr>
                                      <p:to>
                                        <p:strVal val="visible"/>
                                      </p:to>
                                    </p:set>
                                    <p:animEffect transition="in" filter="fade">
                                      <p:cBhvr>
                                        <p:cTn id="26" dur="1000"/>
                                        <p:tgtEl>
                                          <p:spTgt spid="5123">
                                            <p:txEl>
                                              <p:pRg st="2" end="2"/>
                                            </p:txEl>
                                          </p:spTgt>
                                        </p:tgtEl>
                                      </p:cBhvr>
                                    </p:animEffect>
                                    <p:anim calcmode="lin" valueType="num">
                                      <p:cBhvr>
                                        <p:cTn id="27"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123">
                                            <p:txEl>
                                              <p:pRg st="3" end="3"/>
                                            </p:txEl>
                                          </p:spTgt>
                                        </p:tgtEl>
                                        <p:attrNameLst>
                                          <p:attrName>style.visibility</p:attrName>
                                        </p:attrNameLst>
                                      </p:cBhvr>
                                      <p:to>
                                        <p:strVal val="visible"/>
                                      </p:to>
                                    </p:set>
                                    <p:animEffect transition="in" filter="fade">
                                      <p:cBhvr>
                                        <p:cTn id="33" dur="1000"/>
                                        <p:tgtEl>
                                          <p:spTgt spid="5123">
                                            <p:txEl>
                                              <p:pRg st="3" end="3"/>
                                            </p:txEl>
                                          </p:spTgt>
                                        </p:tgtEl>
                                      </p:cBhvr>
                                    </p:animEffect>
                                    <p:anim calcmode="lin" valueType="num">
                                      <p:cBhvr>
                                        <p:cTn id="34"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123">
                                            <p:txEl>
                                              <p:pRg st="4" end="4"/>
                                            </p:txEl>
                                          </p:spTgt>
                                        </p:tgtEl>
                                        <p:attrNameLst>
                                          <p:attrName>style.visibility</p:attrName>
                                        </p:attrNameLst>
                                      </p:cBhvr>
                                      <p:to>
                                        <p:strVal val="visible"/>
                                      </p:to>
                                    </p:set>
                                    <p:animEffect transition="in" filter="fade">
                                      <p:cBhvr>
                                        <p:cTn id="40" dur="1000"/>
                                        <p:tgtEl>
                                          <p:spTgt spid="5123">
                                            <p:txEl>
                                              <p:pRg st="4" end="4"/>
                                            </p:txEl>
                                          </p:spTgt>
                                        </p:tgtEl>
                                      </p:cBhvr>
                                    </p:animEffect>
                                    <p:anim calcmode="lin" valueType="num">
                                      <p:cBhvr>
                                        <p:cTn id="41"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1026">
            <a:extLst>
              <a:ext uri="{FF2B5EF4-FFF2-40B4-BE49-F238E27FC236}">
                <a16:creationId xmlns:a16="http://schemas.microsoft.com/office/drawing/2014/main" id="{77DD94CF-6A72-4C7F-BBE4-8F1B8D95C173}"/>
              </a:ext>
            </a:extLst>
          </p:cNvPr>
          <p:cNvSpPr>
            <a:spLocks noGrp="1" noChangeArrowheads="1"/>
          </p:cNvSpPr>
          <p:nvPr>
            <p:ph type="title"/>
          </p:nvPr>
        </p:nvSpPr>
        <p:spPr/>
        <p:txBody>
          <a:bodyPr/>
          <a:lstStyle/>
          <a:p>
            <a:pPr eaLnBrk="1" hangingPunct="1">
              <a:defRPr/>
            </a:pPr>
            <a:r>
              <a:rPr lang="en-US" dirty="0"/>
              <a:t>CNN’s annual report of best paid CEO’s in 2015</a:t>
            </a:r>
          </a:p>
        </p:txBody>
      </p:sp>
      <p:pic>
        <p:nvPicPr>
          <p:cNvPr id="14340" name="Picture 4" descr="C:\Users\karwan.sherwani\Desktop\150515165555-ceo-pay-2015-discover-780x439.png">
            <a:extLst>
              <a:ext uri="{FF2B5EF4-FFF2-40B4-BE49-F238E27FC236}">
                <a16:creationId xmlns:a16="http://schemas.microsoft.com/office/drawing/2014/main" id="{5C9B553C-9E6E-4505-8BB9-785AE1F3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769" y="1774030"/>
            <a:ext cx="457993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karwan.sherwani\Desktop\150515165819-ceo-pay-2015-liberty-780x439.png">
            <a:extLst>
              <a:ext uri="{FF2B5EF4-FFF2-40B4-BE49-F238E27FC236}">
                <a16:creationId xmlns:a16="http://schemas.microsoft.com/office/drawing/2014/main" id="{41C250D4-24EA-4F95-8BC7-9A1DEFBA0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338" y="1774031"/>
            <a:ext cx="43402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karwan.sherwani\Desktop\150515165927-ceo-pay-2015-microsoft-780x439.png">
            <a:extLst>
              <a:ext uri="{FF2B5EF4-FFF2-40B4-BE49-F238E27FC236}">
                <a16:creationId xmlns:a16="http://schemas.microsoft.com/office/drawing/2014/main" id="{C88040F2-D52F-42AF-B271-EBCAC20A6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820" y="4133850"/>
            <a:ext cx="45608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C:\Users\karwan.sherwani\Desktop\150515170238-ceo-pay-2015-yahoo-780x439.png">
            <a:extLst>
              <a:ext uri="{FF2B5EF4-FFF2-40B4-BE49-F238E27FC236}">
                <a16:creationId xmlns:a16="http://schemas.microsoft.com/office/drawing/2014/main" id="{EB309E00-3081-433E-9AB0-7BA8EE7658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338" y="4133850"/>
            <a:ext cx="4335462"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1026">
            <a:extLst>
              <a:ext uri="{FF2B5EF4-FFF2-40B4-BE49-F238E27FC236}">
                <a16:creationId xmlns:a16="http://schemas.microsoft.com/office/drawing/2014/main" id="{3B7D0CE2-13B8-4EF8-9D1F-F596A03A9A2B}"/>
              </a:ext>
            </a:extLst>
          </p:cNvPr>
          <p:cNvSpPr>
            <a:spLocks noGrp="1" noChangeArrowheads="1"/>
          </p:cNvSpPr>
          <p:nvPr>
            <p:ph type="title"/>
          </p:nvPr>
        </p:nvSpPr>
        <p:spPr/>
        <p:txBody>
          <a:bodyPr/>
          <a:lstStyle/>
          <a:p>
            <a:pPr eaLnBrk="1" hangingPunct="1">
              <a:defRPr/>
            </a:pPr>
            <a:r>
              <a:rPr lang="en-US" dirty="0"/>
              <a:t>Highest paid </a:t>
            </a:r>
            <a:r>
              <a:rPr lang="en-US" dirty="0" err="1"/>
              <a:t>ceo</a:t>
            </a:r>
            <a:r>
              <a:rPr lang="en-US" dirty="0"/>
              <a:t> for 2023</a:t>
            </a:r>
            <a:br>
              <a:rPr lang="en-US" dirty="0"/>
            </a:br>
            <a:r>
              <a:rPr lang="en-US" sz="2000" i="1" cap="none" dirty="0"/>
              <a:t>Source: startuptalky.com</a:t>
            </a:r>
            <a:endParaRPr lang="en-US" sz="2800" i="1" dirty="0"/>
          </a:p>
        </p:txBody>
      </p:sp>
      <p:pic>
        <p:nvPicPr>
          <p:cNvPr id="2" name="Picture 1">
            <a:extLst>
              <a:ext uri="{FF2B5EF4-FFF2-40B4-BE49-F238E27FC236}">
                <a16:creationId xmlns:a16="http://schemas.microsoft.com/office/drawing/2014/main" id="{E9CEBD05-AD12-48C0-AD6D-783ED92C38FA}"/>
              </a:ext>
            </a:extLst>
          </p:cNvPr>
          <p:cNvPicPr>
            <a:picLocks noChangeAspect="1"/>
          </p:cNvPicPr>
          <p:nvPr/>
        </p:nvPicPr>
        <p:blipFill>
          <a:blip r:embed="rId3"/>
          <a:stretch>
            <a:fillRect/>
          </a:stretch>
        </p:blipFill>
        <p:spPr>
          <a:xfrm>
            <a:off x="0" y="1593179"/>
            <a:ext cx="4110390" cy="2846143"/>
          </a:xfrm>
          <a:prstGeom prst="rect">
            <a:avLst/>
          </a:prstGeom>
        </p:spPr>
      </p:pic>
      <p:pic>
        <p:nvPicPr>
          <p:cNvPr id="3" name="Picture 2">
            <a:extLst>
              <a:ext uri="{FF2B5EF4-FFF2-40B4-BE49-F238E27FC236}">
                <a16:creationId xmlns:a16="http://schemas.microsoft.com/office/drawing/2014/main" id="{7BF0FBBF-C64C-42BF-B478-9AA293C6AD07}"/>
              </a:ext>
            </a:extLst>
          </p:cNvPr>
          <p:cNvPicPr>
            <a:picLocks noChangeAspect="1"/>
          </p:cNvPicPr>
          <p:nvPr/>
        </p:nvPicPr>
        <p:blipFill>
          <a:blip r:embed="rId4"/>
          <a:stretch>
            <a:fillRect/>
          </a:stretch>
        </p:blipFill>
        <p:spPr>
          <a:xfrm>
            <a:off x="4110391" y="1575594"/>
            <a:ext cx="4110390" cy="2879167"/>
          </a:xfrm>
          <a:prstGeom prst="rect">
            <a:avLst/>
          </a:prstGeom>
        </p:spPr>
      </p:pic>
      <p:pic>
        <p:nvPicPr>
          <p:cNvPr id="4" name="Picture 3">
            <a:extLst>
              <a:ext uri="{FF2B5EF4-FFF2-40B4-BE49-F238E27FC236}">
                <a16:creationId xmlns:a16="http://schemas.microsoft.com/office/drawing/2014/main" id="{FA47C1AE-5330-4A7C-9775-B03BF3A6C741}"/>
              </a:ext>
            </a:extLst>
          </p:cNvPr>
          <p:cNvPicPr>
            <a:picLocks noChangeAspect="1"/>
          </p:cNvPicPr>
          <p:nvPr/>
        </p:nvPicPr>
        <p:blipFill>
          <a:blip r:embed="rId5"/>
          <a:stretch>
            <a:fillRect/>
          </a:stretch>
        </p:blipFill>
        <p:spPr>
          <a:xfrm>
            <a:off x="8220780" y="1610765"/>
            <a:ext cx="3947773" cy="2846142"/>
          </a:xfrm>
          <a:prstGeom prst="rect">
            <a:avLst/>
          </a:prstGeom>
        </p:spPr>
      </p:pic>
      <p:pic>
        <p:nvPicPr>
          <p:cNvPr id="5" name="Picture 4">
            <a:extLst>
              <a:ext uri="{FF2B5EF4-FFF2-40B4-BE49-F238E27FC236}">
                <a16:creationId xmlns:a16="http://schemas.microsoft.com/office/drawing/2014/main" id="{B1BE5EFF-A151-47B1-B6B0-073B117E6BB1}"/>
              </a:ext>
            </a:extLst>
          </p:cNvPr>
          <p:cNvPicPr>
            <a:picLocks noChangeAspect="1"/>
          </p:cNvPicPr>
          <p:nvPr/>
        </p:nvPicPr>
        <p:blipFill>
          <a:blip r:embed="rId6"/>
          <a:stretch>
            <a:fillRect/>
          </a:stretch>
        </p:blipFill>
        <p:spPr>
          <a:xfrm>
            <a:off x="23447" y="4527247"/>
            <a:ext cx="4158015" cy="2318044"/>
          </a:xfrm>
          <a:prstGeom prst="rect">
            <a:avLst/>
          </a:prstGeom>
        </p:spPr>
      </p:pic>
      <p:pic>
        <p:nvPicPr>
          <p:cNvPr id="7" name="Picture 6">
            <a:extLst>
              <a:ext uri="{FF2B5EF4-FFF2-40B4-BE49-F238E27FC236}">
                <a16:creationId xmlns:a16="http://schemas.microsoft.com/office/drawing/2014/main" id="{77DD66B9-A352-47DA-AEBE-A49A30F93B4D}"/>
              </a:ext>
            </a:extLst>
          </p:cNvPr>
          <p:cNvPicPr>
            <a:picLocks noChangeAspect="1"/>
          </p:cNvPicPr>
          <p:nvPr/>
        </p:nvPicPr>
        <p:blipFill>
          <a:blip r:embed="rId7"/>
          <a:stretch>
            <a:fillRect/>
          </a:stretch>
        </p:blipFill>
        <p:spPr>
          <a:xfrm>
            <a:off x="8124717" y="4532832"/>
            <a:ext cx="4061421" cy="2280871"/>
          </a:xfrm>
          <a:prstGeom prst="rect">
            <a:avLst/>
          </a:prstGeom>
        </p:spPr>
      </p:pic>
      <p:pic>
        <p:nvPicPr>
          <p:cNvPr id="8" name="Picture 7">
            <a:extLst>
              <a:ext uri="{FF2B5EF4-FFF2-40B4-BE49-F238E27FC236}">
                <a16:creationId xmlns:a16="http://schemas.microsoft.com/office/drawing/2014/main" id="{AA02F46F-5AE0-47DA-87D3-D8E43452FFB3}"/>
              </a:ext>
            </a:extLst>
          </p:cNvPr>
          <p:cNvPicPr>
            <a:picLocks noChangeAspect="1"/>
          </p:cNvPicPr>
          <p:nvPr/>
        </p:nvPicPr>
        <p:blipFill>
          <a:blip r:embed="rId8"/>
          <a:stretch>
            <a:fillRect/>
          </a:stretch>
        </p:blipFill>
        <p:spPr>
          <a:xfrm>
            <a:off x="4133837" y="4527247"/>
            <a:ext cx="3947773" cy="2309871"/>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0388-9C65-4D7B-9850-27CAEB15C7BF}"/>
              </a:ext>
            </a:extLst>
          </p:cNvPr>
          <p:cNvSpPr>
            <a:spLocks noGrp="1"/>
          </p:cNvSpPr>
          <p:nvPr>
            <p:ph type="title"/>
          </p:nvPr>
        </p:nvSpPr>
        <p:spPr/>
        <p:txBody>
          <a:bodyPr/>
          <a:lstStyle/>
          <a:p>
            <a:r>
              <a:rPr lang="en-US" dirty="0"/>
              <a:t>Salary gap between male and female in USA</a:t>
            </a:r>
          </a:p>
        </p:txBody>
      </p:sp>
      <p:pic>
        <p:nvPicPr>
          <p:cNvPr id="3" name="Picture 2">
            <a:extLst>
              <a:ext uri="{FF2B5EF4-FFF2-40B4-BE49-F238E27FC236}">
                <a16:creationId xmlns:a16="http://schemas.microsoft.com/office/drawing/2014/main" id="{95F7EB7F-054B-43AB-8DB9-7E8D8B7EE6FF}"/>
              </a:ext>
            </a:extLst>
          </p:cNvPr>
          <p:cNvPicPr>
            <a:picLocks noChangeAspect="1"/>
          </p:cNvPicPr>
          <p:nvPr/>
        </p:nvPicPr>
        <p:blipFill>
          <a:blip r:embed="rId2"/>
          <a:stretch>
            <a:fillRect/>
          </a:stretch>
        </p:blipFill>
        <p:spPr>
          <a:xfrm>
            <a:off x="838199" y="1690688"/>
            <a:ext cx="10961077" cy="5167312"/>
          </a:xfrm>
          <a:prstGeom prst="rect">
            <a:avLst/>
          </a:prstGeom>
        </p:spPr>
      </p:pic>
    </p:spTree>
    <p:extLst>
      <p:ext uri="{BB962C8B-B14F-4D97-AF65-F5344CB8AC3E}">
        <p14:creationId xmlns:p14="http://schemas.microsoft.com/office/powerpoint/2010/main" val="3397228291"/>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6F004-8F9D-4F40-8394-6C4C67F70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C7F809-A434-4A8D-A127-1C50C2DB389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D5826B4-4DD2-4A9B-8D6D-E91CF9C2316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Gallery</Template>
  <TotalTime>1379</TotalTime>
  <Words>1603</Words>
  <Application>Microsoft Office PowerPoint</Application>
  <PresentationFormat>Widescreen</PresentationFormat>
  <Paragraphs>195</Paragraphs>
  <Slides>34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Tenorite</vt:lpstr>
      <vt:lpstr>Times New Roman</vt:lpstr>
      <vt:lpstr>Wingdings</vt:lpstr>
      <vt:lpstr>Office Theme</vt:lpstr>
      <vt:lpstr>PRINCIPLES OF Management</vt:lpstr>
      <vt:lpstr>content</vt:lpstr>
      <vt:lpstr>Organizations</vt:lpstr>
      <vt:lpstr>Manager and employee</vt:lpstr>
      <vt:lpstr>Management Levels</vt:lpstr>
      <vt:lpstr>The Importance of Managers</vt:lpstr>
      <vt:lpstr>CNN’s annual report of best paid CEO’s in 2015</vt:lpstr>
      <vt:lpstr>Highest paid ceo for 2023 Source: startuptalky.com</vt:lpstr>
      <vt:lpstr>Salary gap between male and female in USA</vt:lpstr>
      <vt:lpstr>The role of managers</vt:lpstr>
      <vt:lpstr>MANAGEMENT DEFINED</vt:lpstr>
      <vt:lpstr>Organizational environment</vt:lpstr>
      <vt:lpstr>MANAGEMENT PROCESS: MANAGEMENT FUNCTIONS</vt:lpstr>
      <vt:lpstr>PLANNING</vt:lpstr>
      <vt:lpstr>ORGANIZING</vt:lpstr>
      <vt:lpstr>Simple organizational structure</vt:lpstr>
      <vt:lpstr>INFLUENCING</vt:lpstr>
      <vt:lpstr>CONTROLLING </vt:lpstr>
      <vt:lpstr>Relationships among Management Functions</vt:lpstr>
      <vt:lpstr>Organizational Resources</vt:lpstr>
      <vt:lpstr>Organizational resources to finished products</vt:lpstr>
      <vt:lpstr>EFFECTIVENESS</vt:lpstr>
      <vt:lpstr>EFFICIENCY</vt:lpstr>
      <vt:lpstr>Managerial Effectiveness and Efficiency combination</vt:lpstr>
      <vt:lpstr>Management  Skills: The Key to Management Success</vt:lpstr>
      <vt:lpstr>Management Skills</vt:lpstr>
      <vt:lpstr>Management Skill: The Key to Management Success</vt:lpstr>
      <vt:lpstr>MODERN VIEW OF MANAGEMENT SKILLS </vt:lpstr>
      <vt:lpstr>List of skills</vt:lpstr>
      <vt:lpstr>Management Careers</vt:lpstr>
      <vt:lpstr>RELATIONSHIP AMONG CAREER STAGES, LIFE STAGES AND PERFORMANCE</vt:lpstr>
      <vt:lpstr>Terms to learn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Karwan</dc:creator>
  <cp:lastModifiedBy>Kadhim Saeed</cp:lastModifiedBy>
  <cp:revision>338</cp:revision>
  <dcterms:created xsi:type="dcterms:W3CDTF">2023-01-06T19:35:03Z</dcterms:created>
  <dcterms:modified xsi:type="dcterms:W3CDTF">2025-12-15T11:11:21Z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