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Lst>
  <p:sldSz cx="9144000" cy="6858000" type="screen4x3"/>
  <p:notesSz cx="6858000" cy="9144000"/>
  <p:embeddedFontLst>
    <p:embeddedFont>
      <p:font typeface="Calibri" panose="020F0502020204030204" pitchFamily="34" charset="0"/>
      <p:regular r:id="rId90"/>
      <p:bold r:id="rId91"/>
      <p:italic r:id="rId92"/>
      <p:boldItalic r:id="rId93"/>
    </p:embeddedFont>
    <p:embeddedFont>
      <p:font typeface="Source Sans Pro" panose="020B0503030403020204" pitchFamily="34" charset="0"/>
      <p:regular r:id="rId94"/>
      <p:bold r:id="rId95"/>
      <p:italic r:id="rId96"/>
      <p:boldItalic r:id="rId9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8" roundtripDataSignature="AMtx7mhWnB1LWSCEzjbtnBDA62fz2VnYv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53"/>
  </p:normalViewPr>
  <p:slideViewPr>
    <p:cSldViewPr snapToGrid="0">
      <p:cViewPr varScale="1">
        <p:scale>
          <a:sx n="81" d="100"/>
          <a:sy n="81" d="100"/>
        </p:scale>
        <p:origin x="2272"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font" Target="fonts/font1.fntdata"/><Relationship Id="rId95" Type="http://schemas.openxmlformats.org/officeDocument/2006/relationships/font" Target="fonts/font6.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font" Target="fonts/font2.fntdata"/><Relationship Id="rId96"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5.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4.fntdata"/><Relationship Id="rId98" Type="http://customschemas.google.com/relationships/presentationmetadata" Target="meta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a:t>
            </a:r>
            <a:r>
              <a:rPr lang="en-US" sz="1200" b="1">
                <a:solidFill>
                  <a:schemeClr val="dk1"/>
                </a:solidFill>
                <a:latin typeface="Calibri"/>
                <a:ea typeface="Calibri"/>
                <a:cs typeface="Calibri"/>
                <a:sym typeface="Calibri"/>
              </a:rPr>
              <a:t>functions</a:t>
            </a:r>
            <a:r>
              <a:rPr lang="en-US" sz="1200">
                <a:solidFill>
                  <a:schemeClr val="dk1"/>
                </a:solidFill>
                <a:latin typeface="Calibri"/>
                <a:ea typeface="Calibri"/>
                <a:cs typeface="Calibri"/>
                <a:sym typeface="Calibri"/>
              </a:rPr>
              <a:t> of the </a:t>
            </a:r>
            <a:r>
              <a:rPr lang="en-US" sz="1200" b="1">
                <a:solidFill>
                  <a:schemeClr val="dk1"/>
                </a:solidFill>
                <a:latin typeface="Calibri"/>
                <a:ea typeface="Calibri"/>
                <a:cs typeface="Calibri"/>
                <a:sym typeface="Calibri"/>
              </a:rPr>
              <a:t>normal flora</a:t>
            </a:r>
            <a:r>
              <a:rPr lang="en-US" sz="1200">
                <a:solidFill>
                  <a:schemeClr val="dk1"/>
                </a:solidFill>
                <a:latin typeface="Calibri"/>
                <a:ea typeface="Calibri"/>
                <a:cs typeface="Calibri"/>
                <a:sym typeface="Calibri"/>
              </a:rPr>
              <a:t> include digestion of substrates, production of vitamins, stimulation of cell maturation, stimulation of the immune system, aid in intestinal transit and colonization resistance</a:t>
            </a:r>
            <a:endParaRPr/>
          </a:p>
          <a:p>
            <a:pPr marL="0" lvl="0" indent="0" algn="l" rtl="0">
              <a:spcBef>
                <a:spcPts val="0"/>
              </a:spcBef>
              <a:spcAft>
                <a:spcPts val="0"/>
              </a:spcAft>
              <a:buNone/>
            </a:pPr>
            <a:endParaRPr/>
          </a:p>
        </p:txBody>
      </p:sp>
      <p:sp>
        <p:nvSpPr>
          <p:cNvPr id="205" name="Google Shape;205;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Infectious agents capable of being</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transmitted to a client by direct or indirect contact, through</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 vehicle (or vector) or airborne route are called communicable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agents. Diseases produced by these agents are referred</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to as communicable diseases.</a:t>
            </a:r>
            <a:endParaRPr/>
          </a:p>
        </p:txBody>
      </p:sp>
      <p:sp>
        <p:nvSpPr>
          <p:cNvPr id="212" name="Google Shape;212;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None/>
            </a:pPr>
            <a:r>
              <a:rPr lang="en-US" sz="1200">
                <a:latin typeface="Times New Roman"/>
                <a:ea typeface="Times New Roman"/>
                <a:cs typeface="Times New Roman"/>
                <a:sym typeface="Times New Roman"/>
              </a:rPr>
              <a:t>Carriers have the infectious agent but are symptom free. The agent can</a:t>
            </a:r>
            <a:endParaRPr/>
          </a:p>
          <a:p>
            <a:pPr marL="0" lvl="0" indent="0" algn="just" rtl="0">
              <a:lnSpc>
                <a:spcPct val="150000"/>
              </a:lnSpc>
              <a:spcBef>
                <a:spcPts val="0"/>
              </a:spcBef>
              <a:spcAft>
                <a:spcPts val="0"/>
              </a:spcAft>
              <a:buNone/>
            </a:pPr>
            <a:r>
              <a:rPr lang="en-US" sz="1200">
                <a:latin typeface="Times New Roman"/>
                <a:ea typeface="Times New Roman"/>
                <a:cs typeface="Times New Roman"/>
                <a:sym typeface="Times New Roman"/>
              </a:rPr>
              <a:t>be spread to others in both instances</a:t>
            </a:r>
            <a:endParaRPr/>
          </a:p>
          <a:p>
            <a:pPr marL="0" lvl="0" indent="0" algn="l" rtl="0">
              <a:spcBef>
                <a:spcPts val="0"/>
              </a:spcBef>
              <a:spcAft>
                <a:spcPts val="0"/>
              </a:spcAft>
              <a:buNone/>
            </a:pPr>
            <a:endParaRPr/>
          </a:p>
        </p:txBody>
      </p:sp>
      <p:sp>
        <p:nvSpPr>
          <p:cNvPr id="286" name="Google Shape;286;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 Integumentary system, through a break in the integrity of</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skin or mucous membranes (e.g., infections of surgical</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wounds)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Respiratory tract, by inhaling contaminated droplets (such</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as cold, influenza, measles)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Genitourinary tract, through contact with infected</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vaginal secretions or semen (as in sexually transmitted</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diseases)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Gastrointestinal tract, by ingesting contaminated food or</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water (e.g., typhoid, hepatitis A)</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Circulatory system, through the bite of insects (such as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mosquito bites resulting in malaria)</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Transplacental, through transfer of microorganisms from</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mother to fetus via the placenta and umbilical cord</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(including HIV, hepatitis B)</a:t>
            </a:r>
            <a:endParaRPr/>
          </a:p>
          <a:p>
            <a:pPr marL="0" lvl="0" indent="0" algn="l" rtl="0">
              <a:spcBef>
                <a:spcPts val="0"/>
              </a:spcBef>
              <a:spcAft>
                <a:spcPts val="0"/>
              </a:spcAft>
              <a:buNone/>
            </a:pPr>
            <a:endParaRPr/>
          </a:p>
        </p:txBody>
      </p:sp>
      <p:sp>
        <p:nvSpPr>
          <p:cNvPr id="358" name="Google Shape;358;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Hematopoietin Thymus gland/  neutrophil</a:t>
            </a:r>
            <a:endParaRPr/>
          </a:p>
        </p:txBody>
      </p:sp>
      <p:sp>
        <p:nvSpPr>
          <p:cNvPr id="538" name="Google Shape;538;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4" name="Google Shape;554;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5" name="Google Shape;565;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6" name="Google Shape;576;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1" name="Google Shape;601;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7" name="Google Shape;617;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9" name="Google Shape;629;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5" name="Google Shape;635;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1" name="Google Shape;641;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89"/>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9"/>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lvl1pPr marL="457200" lvl="0" indent="-354330" algn="l">
              <a:spcBef>
                <a:spcPts val="2000"/>
              </a:spcBef>
              <a:spcAft>
                <a:spcPts val="0"/>
              </a:spcAft>
              <a:buSzPts val="1980"/>
              <a:buChar char="⚫"/>
              <a:defRPr/>
            </a:lvl1pPr>
            <a:lvl2pPr marL="914400" lvl="1" indent="-354330" algn="l">
              <a:spcBef>
                <a:spcPts val="600"/>
              </a:spcBef>
              <a:spcAft>
                <a:spcPts val="0"/>
              </a:spcAft>
              <a:buSzPts val="1980"/>
              <a:buChar char="⚫"/>
              <a:defRPr/>
            </a:lvl2pPr>
            <a:lvl3pPr marL="1371600" lvl="2" indent="-354330" algn="l">
              <a:spcBef>
                <a:spcPts val="600"/>
              </a:spcBef>
              <a:spcAft>
                <a:spcPts val="0"/>
              </a:spcAft>
              <a:buSzPts val="1980"/>
              <a:buChar char="⚫"/>
              <a:defRPr/>
            </a:lvl3pPr>
            <a:lvl4pPr marL="1828800" lvl="3" indent="-354330" algn="l">
              <a:spcBef>
                <a:spcPts val="600"/>
              </a:spcBef>
              <a:spcAft>
                <a:spcPts val="0"/>
              </a:spcAft>
              <a:buSzPts val="1980"/>
              <a:buChar char="⚫"/>
              <a:defRPr/>
            </a:lvl4pPr>
            <a:lvl5pPr marL="2286000" lvl="4" indent="-354329" algn="l">
              <a:spcBef>
                <a:spcPts val="600"/>
              </a:spcBef>
              <a:spcAft>
                <a:spcPts val="0"/>
              </a:spcAft>
              <a:buSzPts val="1980"/>
              <a:buChar char="⚫"/>
              <a:defRPr/>
            </a:lvl5pPr>
            <a:lvl6pPr marL="2743200" lvl="5" indent="-354329" algn="l">
              <a:spcBef>
                <a:spcPts val="360"/>
              </a:spcBef>
              <a:spcAft>
                <a:spcPts val="0"/>
              </a:spcAft>
              <a:buSzPts val="1980"/>
              <a:buChar char="⚫"/>
              <a:defRPr/>
            </a:lvl6pPr>
            <a:lvl7pPr marL="3200400" lvl="6" indent="-354329" algn="l">
              <a:spcBef>
                <a:spcPts val="360"/>
              </a:spcBef>
              <a:spcAft>
                <a:spcPts val="0"/>
              </a:spcAft>
              <a:buSzPts val="1980"/>
              <a:buChar char="⚫"/>
              <a:defRPr/>
            </a:lvl7pPr>
            <a:lvl8pPr marL="3657600" lvl="7" indent="-354329" algn="l">
              <a:spcBef>
                <a:spcPts val="360"/>
              </a:spcBef>
              <a:spcAft>
                <a:spcPts val="0"/>
              </a:spcAft>
              <a:buSzPts val="1980"/>
              <a:buChar char="⚫"/>
              <a:defRPr/>
            </a:lvl8pPr>
            <a:lvl9pPr marL="4114800" lvl="8" indent="-354329" algn="l">
              <a:spcBef>
                <a:spcPts val="360"/>
              </a:spcBef>
              <a:spcAft>
                <a:spcPts val="0"/>
              </a:spcAft>
              <a:buSzPts val="1980"/>
              <a:buChar char="⚫"/>
              <a:defRPr/>
            </a:lvl9pPr>
          </a:lstStyle>
          <a:p>
            <a:endParaRPr/>
          </a:p>
        </p:txBody>
      </p:sp>
      <p:sp>
        <p:nvSpPr>
          <p:cNvPr id="18" name="Google Shape;18;p89"/>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9"/>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9"/>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3"/>
        <p:cNvGrpSpPr/>
        <p:nvPr/>
      </p:nvGrpSpPr>
      <p:grpSpPr>
        <a:xfrm>
          <a:off x="0" y="0"/>
          <a:ext cx="0" cy="0"/>
          <a:chOff x="0" y="0"/>
          <a:chExt cx="0" cy="0"/>
        </a:xfrm>
      </p:grpSpPr>
      <p:sp>
        <p:nvSpPr>
          <p:cNvPr id="74" name="Google Shape;74;p98"/>
          <p:cNvSpPr txBox="1">
            <a:spLocks noGrp="1"/>
          </p:cNvSpPr>
          <p:nvPr>
            <p:ph type="title"/>
          </p:nvPr>
        </p:nvSpPr>
        <p:spPr>
          <a:xfrm>
            <a:off x="533398" y="611872"/>
            <a:ext cx="4079545" cy="11620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3600"/>
              <a:buFont typeface="Source Sans Pro"/>
              <a:buNone/>
              <a:defRPr sz="36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98"/>
          <p:cNvSpPr txBox="1">
            <a:spLocks noGrp="1"/>
          </p:cNvSpPr>
          <p:nvPr>
            <p:ph type="body" idx="1"/>
          </p:nvPr>
        </p:nvSpPr>
        <p:spPr>
          <a:xfrm>
            <a:off x="533398" y="1787856"/>
            <a:ext cx="4079545" cy="3720152"/>
          </a:xfrm>
          <a:prstGeom prst="rect">
            <a:avLst/>
          </a:prstGeom>
          <a:noFill/>
          <a:ln>
            <a:noFill/>
          </a:ln>
        </p:spPr>
        <p:txBody>
          <a:bodyPr spcFirstLastPara="1" wrap="square" lIns="91425" tIns="45700" rIns="91425" bIns="45700" anchor="t" anchorCtr="0">
            <a:normAutofit/>
          </a:bodyPr>
          <a:lstStyle>
            <a:lvl1pPr marL="457200" lvl="0" indent="-228600" algn="ctr">
              <a:spcBef>
                <a:spcPts val="600"/>
              </a:spcBef>
              <a:spcAft>
                <a:spcPts val="0"/>
              </a:spcAft>
              <a:buSzPts val="1980"/>
              <a:buNone/>
              <a:defRPr sz="1800"/>
            </a:lvl1pPr>
            <a:lvl2pPr marL="914400" lvl="1" indent="-228600" algn="l">
              <a:spcBef>
                <a:spcPts val="600"/>
              </a:spcBef>
              <a:spcAft>
                <a:spcPts val="0"/>
              </a:spcAft>
              <a:buSzPts val="1320"/>
              <a:buNone/>
              <a:defRPr sz="1200"/>
            </a:lvl2pPr>
            <a:lvl3pPr marL="1371600" lvl="2" indent="-228600" algn="l">
              <a:spcBef>
                <a:spcPts val="600"/>
              </a:spcBef>
              <a:spcAft>
                <a:spcPts val="0"/>
              </a:spcAft>
              <a:buSzPts val="1100"/>
              <a:buNone/>
              <a:defRPr sz="1000"/>
            </a:lvl3pPr>
            <a:lvl4pPr marL="1828800" lvl="3" indent="-228600" algn="l">
              <a:spcBef>
                <a:spcPts val="600"/>
              </a:spcBef>
              <a:spcAft>
                <a:spcPts val="0"/>
              </a:spcAft>
              <a:buSzPts val="990"/>
              <a:buNone/>
              <a:defRPr sz="900"/>
            </a:lvl4pPr>
            <a:lvl5pPr marL="2286000" lvl="4" indent="-228600" algn="l">
              <a:spcBef>
                <a:spcPts val="600"/>
              </a:spcBef>
              <a:spcAft>
                <a:spcPts val="0"/>
              </a:spcAft>
              <a:buSzPts val="990"/>
              <a:buNone/>
              <a:defRPr sz="900"/>
            </a:lvl5pPr>
            <a:lvl6pPr marL="2743200" lvl="5" indent="-228600" algn="l">
              <a:spcBef>
                <a:spcPts val="180"/>
              </a:spcBef>
              <a:spcAft>
                <a:spcPts val="0"/>
              </a:spcAft>
              <a:buSzPts val="990"/>
              <a:buNone/>
              <a:defRPr sz="900"/>
            </a:lvl6pPr>
            <a:lvl7pPr marL="3200400" lvl="6" indent="-228600" algn="l">
              <a:spcBef>
                <a:spcPts val="180"/>
              </a:spcBef>
              <a:spcAft>
                <a:spcPts val="0"/>
              </a:spcAft>
              <a:buSzPts val="990"/>
              <a:buNone/>
              <a:defRPr sz="900"/>
            </a:lvl7pPr>
            <a:lvl8pPr marL="3657600" lvl="7" indent="-228600" algn="l">
              <a:spcBef>
                <a:spcPts val="180"/>
              </a:spcBef>
              <a:spcAft>
                <a:spcPts val="0"/>
              </a:spcAft>
              <a:buSzPts val="990"/>
              <a:buNone/>
              <a:defRPr sz="900"/>
            </a:lvl8pPr>
            <a:lvl9pPr marL="4114800" lvl="8" indent="-228600" algn="l">
              <a:spcBef>
                <a:spcPts val="180"/>
              </a:spcBef>
              <a:spcAft>
                <a:spcPts val="0"/>
              </a:spcAft>
              <a:buSzPts val="990"/>
              <a:buNone/>
              <a:defRPr sz="900"/>
            </a:lvl9pPr>
          </a:lstStyle>
          <a:p>
            <a:endParaRPr/>
          </a:p>
        </p:txBody>
      </p:sp>
      <p:sp>
        <p:nvSpPr>
          <p:cNvPr id="76" name="Google Shape;76;p98"/>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8"/>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8"/>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98"/>
          <p:cNvSpPr>
            <a:spLocks noGrp="1"/>
          </p:cNvSpPr>
          <p:nvPr>
            <p:ph type="pic" idx="2"/>
          </p:nvPr>
        </p:nvSpPr>
        <p:spPr>
          <a:xfrm>
            <a:off x="5090617" y="359392"/>
            <a:ext cx="3657600" cy="5318077"/>
          </a:xfrm>
          <a:prstGeom prst="rect">
            <a:avLst/>
          </a:prstGeom>
          <a:noFill/>
          <a:ln w="9525" cap="flat" cmpd="sng">
            <a:solidFill>
              <a:schemeClr val="lt1"/>
            </a:solidFill>
            <a:prstDash val="solid"/>
            <a:round/>
            <a:headEnd type="none" w="sm" len="sm"/>
            <a:tailEnd type="none" w="sm" len="sm"/>
          </a:ln>
          <a:effectLst>
            <a:outerShdw blurRad="63500" sx="100500" sy="100500" algn="ctr" rotWithShape="0">
              <a:srgbClr val="000000">
                <a:alpha val="49803"/>
              </a:srgbClr>
            </a:outerShdw>
          </a:effectLst>
        </p:spPr>
        <p:txBody>
          <a:bodyPr spcFirstLastPara="1" wrap="square" lIns="91425" tIns="45700" rIns="91425" bIns="45700" anchor="t" anchorCtr="0">
            <a:normAutofit/>
          </a:bodyPr>
          <a:lstStyle>
            <a:lvl1pPr marR="0" lvl="0" algn="l" rtl="0">
              <a:spcBef>
                <a:spcPts val="2000"/>
              </a:spcBef>
              <a:spcAft>
                <a:spcPts val="0"/>
              </a:spcAft>
              <a:buClr>
                <a:srgbClr val="6DB7D7"/>
              </a:buClr>
              <a:buSzPts val="3520"/>
              <a:buFont typeface="Noto Sans Symbols"/>
              <a:buNone/>
              <a:defRPr sz="3200" b="0" i="0" u="none" strike="noStrike" cap="none">
                <a:solidFill>
                  <a:srgbClr val="595959"/>
                </a:solidFill>
                <a:latin typeface="Source Sans Pro"/>
                <a:ea typeface="Source Sans Pro"/>
                <a:cs typeface="Source Sans Pro"/>
                <a:sym typeface="Source Sans Pro"/>
              </a:defRPr>
            </a:lvl1pPr>
            <a:lvl2pPr marR="0" lvl="1" algn="l" rtl="0">
              <a:spcBef>
                <a:spcPts val="600"/>
              </a:spcBef>
              <a:spcAft>
                <a:spcPts val="0"/>
              </a:spcAft>
              <a:buClr>
                <a:srgbClr val="205C77"/>
              </a:buClr>
              <a:buSzPts val="3080"/>
              <a:buFont typeface="Noto Sans Symbols"/>
              <a:buNone/>
              <a:defRPr sz="2800" b="0" i="0" u="none" strike="noStrike" cap="none">
                <a:solidFill>
                  <a:srgbClr val="595959"/>
                </a:solidFill>
                <a:latin typeface="Source Sans Pro"/>
                <a:ea typeface="Source Sans Pro"/>
                <a:cs typeface="Source Sans Pro"/>
                <a:sym typeface="Source Sans Pro"/>
              </a:defRPr>
            </a:lvl2pPr>
            <a:lvl3pPr marR="0" lvl="2" algn="l" rtl="0">
              <a:spcBef>
                <a:spcPts val="600"/>
              </a:spcBef>
              <a:spcAft>
                <a:spcPts val="0"/>
              </a:spcAft>
              <a:buClr>
                <a:srgbClr val="6DB7D7"/>
              </a:buClr>
              <a:buSzPts val="2640"/>
              <a:buFont typeface="Noto Sans Symbols"/>
              <a:buNone/>
              <a:defRPr sz="2400" b="0" i="0" u="none" strike="noStrike" cap="none">
                <a:solidFill>
                  <a:srgbClr val="595959"/>
                </a:solidFill>
                <a:latin typeface="Source Sans Pro"/>
                <a:ea typeface="Source Sans Pro"/>
                <a:cs typeface="Source Sans Pro"/>
                <a:sym typeface="Source Sans Pro"/>
              </a:defRPr>
            </a:lvl3pPr>
            <a:lvl4pPr marR="0" lvl="3" algn="l" rtl="0">
              <a:spcBef>
                <a:spcPts val="600"/>
              </a:spcBef>
              <a:spcAft>
                <a:spcPts val="0"/>
              </a:spcAft>
              <a:buClr>
                <a:srgbClr val="205C77"/>
              </a:buClr>
              <a:buSzPts val="2200"/>
              <a:buFont typeface="Noto Sans Symbols"/>
              <a:buNone/>
              <a:defRPr sz="2000" b="0" i="0" u="none" strike="noStrike" cap="none">
                <a:solidFill>
                  <a:srgbClr val="595959"/>
                </a:solidFill>
                <a:latin typeface="Source Sans Pro"/>
                <a:ea typeface="Source Sans Pro"/>
                <a:cs typeface="Source Sans Pro"/>
                <a:sym typeface="Source Sans Pro"/>
              </a:defRPr>
            </a:lvl4pPr>
            <a:lvl5pPr marR="0" lvl="4" algn="l" rtl="0">
              <a:spcBef>
                <a:spcPts val="600"/>
              </a:spcBef>
              <a:spcAft>
                <a:spcPts val="0"/>
              </a:spcAft>
              <a:buClr>
                <a:srgbClr val="6DB7D7"/>
              </a:buClr>
              <a:buSzPts val="2200"/>
              <a:buFont typeface="Noto Sans Symbols"/>
              <a:buNone/>
              <a:defRPr sz="2000" b="0" i="0" u="none" strike="noStrike" cap="none">
                <a:solidFill>
                  <a:srgbClr val="595959"/>
                </a:solidFill>
                <a:latin typeface="Source Sans Pro"/>
                <a:ea typeface="Source Sans Pro"/>
                <a:cs typeface="Source Sans Pro"/>
                <a:sym typeface="Source Sans Pro"/>
              </a:defRPr>
            </a:lvl5pPr>
            <a:lvl6pPr marR="0" lvl="5" algn="l" rtl="0">
              <a:spcBef>
                <a:spcPts val="400"/>
              </a:spcBef>
              <a:spcAft>
                <a:spcPts val="0"/>
              </a:spcAft>
              <a:buClr>
                <a:schemeClr val="accent2"/>
              </a:buClr>
              <a:buSzPts val="2200"/>
              <a:buFont typeface="Noto Sans Symbols"/>
              <a:buNone/>
              <a:defRPr sz="2000" b="0" i="0" u="none" strike="noStrike" cap="none">
                <a:solidFill>
                  <a:srgbClr val="595959"/>
                </a:solidFill>
                <a:latin typeface="Source Sans Pro"/>
                <a:ea typeface="Source Sans Pro"/>
                <a:cs typeface="Source Sans Pro"/>
                <a:sym typeface="Source Sans Pro"/>
              </a:defRPr>
            </a:lvl6pPr>
            <a:lvl7pPr marR="0" lvl="6" algn="l" rtl="0">
              <a:spcBef>
                <a:spcPts val="400"/>
              </a:spcBef>
              <a:spcAft>
                <a:spcPts val="0"/>
              </a:spcAft>
              <a:buClr>
                <a:srgbClr val="6DB7D7"/>
              </a:buClr>
              <a:buSzPts val="2200"/>
              <a:buFont typeface="Noto Sans Symbols"/>
              <a:buNone/>
              <a:defRPr sz="2000" b="0" i="0" u="none" strike="noStrike" cap="none">
                <a:solidFill>
                  <a:srgbClr val="595959"/>
                </a:solidFill>
                <a:latin typeface="Source Sans Pro"/>
                <a:ea typeface="Source Sans Pro"/>
                <a:cs typeface="Source Sans Pro"/>
                <a:sym typeface="Source Sans Pro"/>
              </a:defRPr>
            </a:lvl7pPr>
            <a:lvl8pPr marR="0" lvl="7" algn="l" rtl="0">
              <a:spcBef>
                <a:spcPts val="400"/>
              </a:spcBef>
              <a:spcAft>
                <a:spcPts val="0"/>
              </a:spcAft>
              <a:buClr>
                <a:schemeClr val="accent2"/>
              </a:buClr>
              <a:buSzPts val="2200"/>
              <a:buFont typeface="Noto Sans Symbols"/>
              <a:buNone/>
              <a:defRPr sz="2000" b="0" i="0" u="none" strike="noStrike" cap="none">
                <a:solidFill>
                  <a:srgbClr val="595959"/>
                </a:solidFill>
                <a:latin typeface="Source Sans Pro"/>
                <a:ea typeface="Source Sans Pro"/>
                <a:cs typeface="Source Sans Pro"/>
                <a:sym typeface="Source Sans Pro"/>
              </a:defRPr>
            </a:lvl8pPr>
            <a:lvl9pPr marR="0" lvl="8" algn="l" rtl="0">
              <a:spcBef>
                <a:spcPts val="400"/>
              </a:spcBef>
              <a:spcAft>
                <a:spcPts val="0"/>
              </a:spcAft>
              <a:buClr>
                <a:srgbClr val="6DB7D7"/>
              </a:buClr>
              <a:buSzPts val="2200"/>
              <a:buFont typeface="Noto Sans Symbols"/>
              <a:buNone/>
              <a:defRPr sz="2000" b="0" i="0" u="none" strike="noStrike" cap="none">
                <a:solidFill>
                  <a:srgbClr val="595959"/>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99"/>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99"/>
          <p:cNvSpPr txBox="1">
            <a:spLocks noGrp="1"/>
          </p:cNvSpPr>
          <p:nvPr>
            <p:ph type="body" idx="1"/>
          </p:nvPr>
        </p:nvSpPr>
        <p:spPr>
          <a:xfrm rot="5400000">
            <a:off x="2398713" y="-249237"/>
            <a:ext cx="4343400" cy="8042276"/>
          </a:xfrm>
          <a:prstGeom prst="rect">
            <a:avLst/>
          </a:prstGeom>
          <a:noFill/>
          <a:ln>
            <a:noFill/>
          </a:ln>
        </p:spPr>
        <p:txBody>
          <a:bodyPr spcFirstLastPara="1" wrap="square" lIns="91425" tIns="45700" rIns="91425" bIns="45700" anchor="t" anchorCtr="0">
            <a:normAutofit/>
          </a:bodyPr>
          <a:lstStyle>
            <a:lvl1pPr marL="457200" lvl="0" indent="-354330" algn="l">
              <a:spcBef>
                <a:spcPts val="2000"/>
              </a:spcBef>
              <a:spcAft>
                <a:spcPts val="0"/>
              </a:spcAft>
              <a:buSzPts val="1980"/>
              <a:buChar char="⚫"/>
              <a:defRPr/>
            </a:lvl1pPr>
            <a:lvl2pPr marL="914400" lvl="1" indent="-354330" algn="l">
              <a:spcBef>
                <a:spcPts val="600"/>
              </a:spcBef>
              <a:spcAft>
                <a:spcPts val="0"/>
              </a:spcAft>
              <a:buSzPts val="1980"/>
              <a:buChar char="⚫"/>
              <a:defRPr/>
            </a:lvl2pPr>
            <a:lvl3pPr marL="1371600" lvl="2" indent="-354330" algn="l">
              <a:spcBef>
                <a:spcPts val="600"/>
              </a:spcBef>
              <a:spcAft>
                <a:spcPts val="0"/>
              </a:spcAft>
              <a:buSzPts val="1980"/>
              <a:buChar char="⚫"/>
              <a:defRPr/>
            </a:lvl3pPr>
            <a:lvl4pPr marL="1828800" lvl="3" indent="-354330" algn="l">
              <a:spcBef>
                <a:spcPts val="600"/>
              </a:spcBef>
              <a:spcAft>
                <a:spcPts val="0"/>
              </a:spcAft>
              <a:buSzPts val="1980"/>
              <a:buChar char="⚫"/>
              <a:defRPr/>
            </a:lvl4pPr>
            <a:lvl5pPr marL="2286000" lvl="4" indent="-354329" algn="l">
              <a:spcBef>
                <a:spcPts val="600"/>
              </a:spcBef>
              <a:spcAft>
                <a:spcPts val="0"/>
              </a:spcAft>
              <a:buSzPts val="1980"/>
              <a:buChar char="⚫"/>
              <a:defRPr/>
            </a:lvl5pPr>
            <a:lvl6pPr marL="2743200" lvl="5" indent="-354329" algn="l">
              <a:spcBef>
                <a:spcPts val="360"/>
              </a:spcBef>
              <a:spcAft>
                <a:spcPts val="0"/>
              </a:spcAft>
              <a:buSzPts val="1980"/>
              <a:buChar char="⚫"/>
              <a:defRPr/>
            </a:lvl6pPr>
            <a:lvl7pPr marL="3200400" lvl="6" indent="-354329" algn="l">
              <a:spcBef>
                <a:spcPts val="360"/>
              </a:spcBef>
              <a:spcAft>
                <a:spcPts val="0"/>
              </a:spcAft>
              <a:buSzPts val="1980"/>
              <a:buChar char="⚫"/>
              <a:defRPr/>
            </a:lvl7pPr>
            <a:lvl8pPr marL="3657600" lvl="7" indent="-354329" algn="l">
              <a:spcBef>
                <a:spcPts val="360"/>
              </a:spcBef>
              <a:spcAft>
                <a:spcPts val="0"/>
              </a:spcAft>
              <a:buSzPts val="1980"/>
              <a:buChar char="⚫"/>
              <a:defRPr/>
            </a:lvl8pPr>
            <a:lvl9pPr marL="4114800" lvl="8" indent="-354329" algn="l">
              <a:spcBef>
                <a:spcPts val="360"/>
              </a:spcBef>
              <a:spcAft>
                <a:spcPts val="0"/>
              </a:spcAft>
              <a:buSzPts val="1980"/>
              <a:buChar char="⚫"/>
              <a:defRPr/>
            </a:lvl9pPr>
          </a:lstStyle>
          <a:p>
            <a:endParaRPr/>
          </a:p>
        </p:txBody>
      </p:sp>
      <p:sp>
        <p:nvSpPr>
          <p:cNvPr id="83" name="Google Shape;83;p99"/>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99"/>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99"/>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00"/>
          <p:cNvSpPr txBox="1">
            <a:spLocks noGrp="1"/>
          </p:cNvSpPr>
          <p:nvPr>
            <p:ph type="title"/>
          </p:nvPr>
        </p:nvSpPr>
        <p:spPr>
          <a:xfrm rot="5400000">
            <a:off x="5344142" y="2393951"/>
            <a:ext cx="5575300" cy="1524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00"/>
          <p:cNvSpPr txBox="1">
            <a:spLocks noGrp="1"/>
          </p:cNvSpPr>
          <p:nvPr>
            <p:ph type="body" idx="1"/>
          </p:nvPr>
        </p:nvSpPr>
        <p:spPr>
          <a:xfrm rot="5400000">
            <a:off x="1106487" y="-188912"/>
            <a:ext cx="5575300" cy="6689726"/>
          </a:xfrm>
          <a:prstGeom prst="rect">
            <a:avLst/>
          </a:prstGeom>
          <a:noFill/>
          <a:ln>
            <a:noFill/>
          </a:ln>
        </p:spPr>
        <p:txBody>
          <a:bodyPr spcFirstLastPara="1" wrap="square" lIns="91425" tIns="45700" rIns="91425" bIns="45700" anchor="t" anchorCtr="0">
            <a:normAutofit/>
          </a:bodyPr>
          <a:lstStyle>
            <a:lvl1pPr marL="457200" lvl="0" indent="-354330" algn="l">
              <a:spcBef>
                <a:spcPts val="2000"/>
              </a:spcBef>
              <a:spcAft>
                <a:spcPts val="0"/>
              </a:spcAft>
              <a:buSzPts val="1980"/>
              <a:buChar char="⚫"/>
              <a:defRPr/>
            </a:lvl1pPr>
            <a:lvl2pPr marL="914400" lvl="1" indent="-354330" algn="l">
              <a:spcBef>
                <a:spcPts val="600"/>
              </a:spcBef>
              <a:spcAft>
                <a:spcPts val="0"/>
              </a:spcAft>
              <a:buSzPts val="1980"/>
              <a:buChar char="⚫"/>
              <a:defRPr/>
            </a:lvl2pPr>
            <a:lvl3pPr marL="1371600" lvl="2" indent="-354330" algn="l">
              <a:spcBef>
                <a:spcPts val="600"/>
              </a:spcBef>
              <a:spcAft>
                <a:spcPts val="0"/>
              </a:spcAft>
              <a:buSzPts val="1980"/>
              <a:buChar char="⚫"/>
              <a:defRPr/>
            </a:lvl3pPr>
            <a:lvl4pPr marL="1828800" lvl="3" indent="-354330" algn="l">
              <a:spcBef>
                <a:spcPts val="600"/>
              </a:spcBef>
              <a:spcAft>
                <a:spcPts val="0"/>
              </a:spcAft>
              <a:buSzPts val="1980"/>
              <a:buChar char="⚫"/>
              <a:defRPr/>
            </a:lvl4pPr>
            <a:lvl5pPr marL="2286000" lvl="4" indent="-354329" algn="l">
              <a:spcBef>
                <a:spcPts val="600"/>
              </a:spcBef>
              <a:spcAft>
                <a:spcPts val="0"/>
              </a:spcAft>
              <a:buSzPts val="1980"/>
              <a:buChar char="⚫"/>
              <a:defRPr/>
            </a:lvl5pPr>
            <a:lvl6pPr marL="2743200" lvl="5" indent="-354329" algn="l">
              <a:spcBef>
                <a:spcPts val="360"/>
              </a:spcBef>
              <a:spcAft>
                <a:spcPts val="0"/>
              </a:spcAft>
              <a:buSzPts val="1980"/>
              <a:buChar char="⚫"/>
              <a:defRPr/>
            </a:lvl6pPr>
            <a:lvl7pPr marL="3200400" lvl="6" indent="-354329" algn="l">
              <a:spcBef>
                <a:spcPts val="360"/>
              </a:spcBef>
              <a:spcAft>
                <a:spcPts val="0"/>
              </a:spcAft>
              <a:buSzPts val="1980"/>
              <a:buChar char="⚫"/>
              <a:defRPr/>
            </a:lvl7pPr>
            <a:lvl8pPr marL="3657600" lvl="7" indent="-354329" algn="l">
              <a:spcBef>
                <a:spcPts val="360"/>
              </a:spcBef>
              <a:spcAft>
                <a:spcPts val="0"/>
              </a:spcAft>
              <a:buSzPts val="1980"/>
              <a:buChar char="⚫"/>
              <a:defRPr/>
            </a:lvl8pPr>
            <a:lvl9pPr marL="4114800" lvl="8" indent="-354329" algn="l">
              <a:spcBef>
                <a:spcPts val="360"/>
              </a:spcBef>
              <a:spcAft>
                <a:spcPts val="0"/>
              </a:spcAft>
              <a:buSzPts val="1980"/>
              <a:buChar char="⚫"/>
              <a:defRPr/>
            </a:lvl9pPr>
          </a:lstStyle>
          <a:p>
            <a:endParaRPr/>
          </a:p>
        </p:txBody>
      </p:sp>
      <p:sp>
        <p:nvSpPr>
          <p:cNvPr id="89" name="Google Shape;89;p100"/>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00"/>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00"/>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90"/>
          <p:cNvSpPr/>
          <p:nvPr/>
        </p:nvSpPr>
        <p:spPr>
          <a:xfrm>
            <a:off x="1328166" y="1295400"/>
            <a:ext cx="6487668" cy="3152887"/>
          </a:xfrm>
          <a:prstGeom prst="rect">
            <a:avLst/>
          </a:prstGeom>
          <a:noFill/>
          <a:ln w="9525" cap="flat" cmpd="sng">
            <a:solidFill>
              <a:schemeClr val="lt1"/>
            </a:solidFill>
            <a:prstDash val="solid"/>
            <a:round/>
            <a:headEnd type="none" w="sm" len="sm"/>
            <a:tailEnd type="none" w="sm" len="sm"/>
          </a:ln>
          <a:effectLst>
            <a:outerShdw blurRad="63500" sx="100500" sy="100500" algn="ctr" rotWithShape="0">
              <a:srgbClr val="000000">
                <a:alpha val="49803"/>
              </a:srgbClr>
            </a:outerShdw>
          </a:effectLst>
        </p:spPr>
        <p:txBody>
          <a:bodyPr spcFirstLastPara="1" wrap="square" lIns="91425" tIns="45700" rIns="91425" bIns="45700" anchor="t" anchorCtr="0">
            <a:normAutofit/>
          </a:bodyPr>
          <a:lstStyle/>
          <a:p>
            <a:pPr marL="0" marR="0" lvl="0" indent="0" algn="l" rtl="0">
              <a:spcBef>
                <a:spcPts val="0"/>
              </a:spcBef>
              <a:spcAft>
                <a:spcPts val="0"/>
              </a:spcAft>
              <a:buClr>
                <a:srgbClr val="6DB7D7"/>
              </a:buClr>
              <a:buSzPts val="3520"/>
              <a:buFont typeface="Noto Sans Symbols"/>
              <a:buNone/>
            </a:pPr>
            <a:endParaRPr sz="3200" b="0" i="0" u="none" strike="noStrike" cap="none">
              <a:solidFill>
                <a:srgbClr val="595959"/>
              </a:solidFill>
              <a:latin typeface="Source Sans Pro"/>
              <a:ea typeface="Source Sans Pro"/>
              <a:cs typeface="Source Sans Pro"/>
              <a:sym typeface="Source Sans Pro"/>
            </a:endParaRPr>
          </a:p>
        </p:txBody>
      </p:sp>
      <p:sp>
        <p:nvSpPr>
          <p:cNvPr id="23" name="Google Shape;23;p90"/>
          <p:cNvSpPr txBox="1">
            <a:spLocks noGrp="1"/>
          </p:cNvSpPr>
          <p:nvPr>
            <p:ph type="ctrTitle"/>
          </p:nvPr>
        </p:nvSpPr>
        <p:spPr>
          <a:xfrm>
            <a:off x="1322921" y="1523999"/>
            <a:ext cx="6498158" cy="172486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6DB7D7"/>
              </a:buClr>
              <a:buSzPts val="5060"/>
              <a:buFont typeface="Noto Sans Symbols"/>
              <a:buNone/>
              <a:defRPr sz="4600">
                <a:solidFill>
                  <a:schemeClr val="accent1"/>
                </a:solidFill>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90"/>
          <p:cNvSpPr txBox="1">
            <a:spLocks noGrp="1"/>
          </p:cNvSpPr>
          <p:nvPr>
            <p:ph type="subTitle" idx="1"/>
          </p:nvPr>
        </p:nvSpPr>
        <p:spPr>
          <a:xfrm>
            <a:off x="1322921" y="3299012"/>
            <a:ext cx="6498159" cy="916641"/>
          </a:xfrm>
          <a:prstGeom prst="rect">
            <a:avLst/>
          </a:prstGeom>
          <a:noFill/>
          <a:ln>
            <a:noFill/>
          </a:ln>
        </p:spPr>
        <p:txBody>
          <a:bodyPr spcFirstLastPara="1" wrap="square" lIns="91425" tIns="45700" rIns="91425" bIns="45700" anchor="t" anchorCtr="0">
            <a:normAutofit/>
          </a:bodyPr>
          <a:lstStyle>
            <a:lvl1pPr lvl="0" algn="ctr">
              <a:spcBef>
                <a:spcPts val="300"/>
              </a:spcBef>
              <a:spcAft>
                <a:spcPts val="0"/>
              </a:spcAft>
              <a:buClr>
                <a:srgbClr val="6DB7D7"/>
              </a:buClr>
              <a:buSzPts val="1980"/>
              <a:buFont typeface="Noto Sans Symbols"/>
              <a:buNone/>
              <a:defRPr sz="1800">
                <a:solidFill>
                  <a:srgbClr val="888888"/>
                </a:solidFill>
                <a:latin typeface="Source Sans Pro"/>
                <a:ea typeface="Source Sans Pro"/>
                <a:cs typeface="Source Sans Pro"/>
                <a:sym typeface="Source Sans Pro"/>
              </a:defRPr>
            </a:lvl1pPr>
            <a:lvl2pPr lvl="1" algn="ctr">
              <a:spcBef>
                <a:spcPts val="600"/>
              </a:spcBef>
              <a:spcAft>
                <a:spcPts val="0"/>
              </a:spcAft>
              <a:buSzPts val="2420"/>
              <a:buNone/>
              <a:defRPr>
                <a:solidFill>
                  <a:srgbClr val="888888"/>
                </a:solidFill>
              </a:defRPr>
            </a:lvl2pPr>
            <a:lvl3pPr lvl="2" algn="ctr">
              <a:spcBef>
                <a:spcPts val="600"/>
              </a:spcBef>
              <a:spcAft>
                <a:spcPts val="0"/>
              </a:spcAft>
              <a:buSzPts val="2200"/>
              <a:buNone/>
              <a:defRPr>
                <a:solidFill>
                  <a:srgbClr val="888888"/>
                </a:solidFill>
              </a:defRPr>
            </a:lvl3pPr>
            <a:lvl4pPr lvl="3" algn="ctr">
              <a:spcBef>
                <a:spcPts val="600"/>
              </a:spcBef>
              <a:spcAft>
                <a:spcPts val="0"/>
              </a:spcAft>
              <a:buSzPts val="1980"/>
              <a:buNone/>
              <a:defRPr>
                <a:solidFill>
                  <a:srgbClr val="888888"/>
                </a:solidFill>
              </a:defRPr>
            </a:lvl4pPr>
            <a:lvl5pPr lvl="4" algn="ctr">
              <a:spcBef>
                <a:spcPts val="600"/>
              </a:spcBef>
              <a:spcAft>
                <a:spcPts val="0"/>
              </a:spcAft>
              <a:buSzPts val="1980"/>
              <a:buNone/>
              <a:defRPr>
                <a:solidFill>
                  <a:srgbClr val="888888"/>
                </a:solidFill>
              </a:defRPr>
            </a:lvl5pPr>
            <a:lvl6pPr lvl="5" algn="ctr">
              <a:spcBef>
                <a:spcPts val="360"/>
              </a:spcBef>
              <a:spcAft>
                <a:spcPts val="0"/>
              </a:spcAft>
              <a:buSzPts val="1980"/>
              <a:buNone/>
              <a:defRPr>
                <a:solidFill>
                  <a:srgbClr val="888888"/>
                </a:solidFill>
              </a:defRPr>
            </a:lvl6pPr>
            <a:lvl7pPr lvl="6" algn="ctr">
              <a:spcBef>
                <a:spcPts val="360"/>
              </a:spcBef>
              <a:spcAft>
                <a:spcPts val="0"/>
              </a:spcAft>
              <a:buSzPts val="1980"/>
              <a:buNone/>
              <a:defRPr>
                <a:solidFill>
                  <a:srgbClr val="888888"/>
                </a:solidFill>
              </a:defRPr>
            </a:lvl7pPr>
            <a:lvl8pPr lvl="7" algn="ctr">
              <a:spcBef>
                <a:spcPts val="360"/>
              </a:spcBef>
              <a:spcAft>
                <a:spcPts val="0"/>
              </a:spcAft>
              <a:buSzPts val="1980"/>
              <a:buNone/>
              <a:defRPr>
                <a:solidFill>
                  <a:srgbClr val="888888"/>
                </a:solidFill>
              </a:defRPr>
            </a:lvl8pPr>
            <a:lvl9pPr lvl="8" algn="ctr">
              <a:spcBef>
                <a:spcPts val="360"/>
              </a:spcBef>
              <a:spcAft>
                <a:spcPts val="0"/>
              </a:spcAft>
              <a:buSzPts val="1980"/>
              <a:buNone/>
              <a:defRPr>
                <a:solidFill>
                  <a:srgbClr val="888888"/>
                </a:solidFill>
              </a:defRPr>
            </a:lvl9pPr>
          </a:lstStyle>
          <a:p>
            <a:endParaRPr/>
          </a:p>
        </p:txBody>
      </p:sp>
      <p:sp>
        <p:nvSpPr>
          <p:cNvPr id="25" name="Google Shape;25;p90"/>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0"/>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90"/>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91"/>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91"/>
          <p:cNvSpPr txBox="1">
            <a:spLocks noGrp="1"/>
          </p:cNvSpPr>
          <p:nvPr>
            <p:ph type="body" idx="1"/>
          </p:nvPr>
        </p:nvSpPr>
        <p:spPr>
          <a:xfrm>
            <a:off x="549275" y="1600201"/>
            <a:ext cx="3840480" cy="4343400"/>
          </a:xfrm>
          <a:prstGeom prst="rect">
            <a:avLst/>
          </a:prstGeom>
          <a:noFill/>
          <a:ln>
            <a:noFill/>
          </a:ln>
        </p:spPr>
        <p:txBody>
          <a:bodyPr spcFirstLastPara="1" wrap="square" lIns="91425" tIns="45700" rIns="91425" bIns="45700" anchor="t" anchorCtr="0">
            <a:normAutofit/>
          </a:bodyPr>
          <a:lstStyle>
            <a:lvl1pPr marL="457200" lvl="0" indent="-368300" algn="l">
              <a:spcBef>
                <a:spcPts val="1600"/>
              </a:spcBef>
              <a:spcAft>
                <a:spcPts val="0"/>
              </a:spcAft>
              <a:buSzPts val="2200"/>
              <a:buChar char="⚫"/>
              <a:defRPr sz="2000"/>
            </a:lvl1pPr>
            <a:lvl2pPr marL="914400" lvl="1" indent="-354330" algn="l">
              <a:spcBef>
                <a:spcPts val="600"/>
              </a:spcBef>
              <a:spcAft>
                <a:spcPts val="0"/>
              </a:spcAft>
              <a:buSzPts val="1980"/>
              <a:buChar char="⚫"/>
              <a:defRPr sz="1800"/>
            </a:lvl2pPr>
            <a:lvl3pPr marL="1371600" lvl="2" indent="-354330" algn="l">
              <a:spcBef>
                <a:spcPts val="600"/>
              </a:spcBef>
              <a:spcAft>
                <a:spcPts val="0"/>
              </a:spcAft>
              <a:buSzPts val="1980"/>
              <a:buChar char="⚫"/>
              <a:defRPr sz="1800"/>
            </a:lvl3pPr>
            <a:lvl4pPr marL="1828800" lvl="3" indent="-354330" algn="l">
              <a:spcBef>
                <a:spcPts val="600"/>
              </a:spcBef>
              <a:spcAft>
                <a:spcPts val="0"/>
              </a:spcAft>
              <a:buSzPts val="1980"/>
              <a:buChar char="⚫"/>
              <a:defRPr sz="1800"/>
            </a:lvl4pPr>
            <a:lvl5pPr marL="2286000" lvl="4" indent="-354329" algn="l">
              <a:spcBef>
                <a:spcPts val="600"/>
              </a:spcBef>
              <a:spcAft>
                <a:spcPts val="0"/>
              </a:spcAft>
              <a:buSzPts val="1980"/>
              <a:buChar char="⚫"/>
              <a:defRPr sz="1800"/>
            </a:lvl5pPr>
            <a:lvl6pPr marL="2743200" lvl="5" indent="-354329" algn="l">
              <a:spcBef>
                <a:spcPts val="360"/>
              </a:spcBef>
              <a:spcAft>
                <a:spcPts val="0"/>
              </a:spcAft>
              <a:buSzPts val="1980"/>
              <a:buChar char="⚫"/>
              <a:defRPr sz="1800"/>
            </a:lvl6pPr>
            <a:lvl7pPr marL="3200400" lvl="6" indent="-354329" algn="l">
              <a:spcBef>
                <a:spcPts val="360"/>
              </a:spcBef>
              <a:spcAft>
                <a:spcPts val="0"/>
              </a:spcAft>
              <a:buSzPts val="1980"/>
              <a:buChar char="⚫"/>
              <a:defRPr sz="1800"/>
            </a:lvl7pPr>
            <a:lvl8pPr marL="3657600" lvl="7" indent="-354329" algn="l">
              <a:spcBef>
                <a:spcPts val="360"/>
              </a:spcBef>
              <a:spcAft>
                <a:spcPts val="0"/>
              </a:spcAft>
              <a:buSzPts val="1980"/>
              <a:buChar char="⚫"/>
              <a:defRPr sz="1800"/>
            </a:lvl8pPr>
            <a:lvl9pPr marL="4114800" lvl="8" indent="-354329" algn="l">
              <a:spcBef>
                <a:spcPts val="360"/>
              </a:spcBef>
              <a:spcAft>
                <a:spcPts val="0"/>
              </a:spcAft>
              <a:buSzPts val="1980"/>
              <a:buChar char="⚫"/>
              <a:defRPr sz="1800"/>
            </a:lvl9pPr>
          </a:lstStyle>
          <a:p>
            <a:endParaRPr/>
          </a:p>
        </p:txBody>
      </p:sp>
      <p:sp>
        <p:nvSpPr>
          <p:cNvPr id="31" name="Google Shape;31;p91"/>
          <p:cNvSpPr txBox="1">
            <a:spLocks noGrp="1"/>
          </p:cNvSpPr>
          <p:nvPr>
            <p:ph type="body" idx="2"/>
          </p:nvPr>
        </p:nvSpPr>
        <p:spPr>
          <a:xfrm>
            <a:off x="4751071" y="1600201"/>
            <a:ext cx="3840480" cy="4343400"/>
          </a:xfrm>
          <a:prstGeom prst="rect">
            <a:avLst/>
          </a:prstGeom>
          <a:noFill/>
          <a:ln>
            <a:noFill/>
          </a:ln>
        </p:spPr>
        <p:txBody>
          <a:bodyPr spcFirstLastPara="1" wrap="square" lIns="91425" tIns="45700" rIns="91425" bIns="45700" anchor="t" anchorCtr="0">
            <a:normAutofit/>
          </a:bodyPr>
          <a:lstStyle>
            <a:lvl1pPr marL="457200" lvl="0" indent="-368300" algn="l">
              <a:spcBef>
                <a:spcPts val="1600"/>
              </a:spcBef>
              <a:spcAft>
                <a:spcPts val="0"/>
              </a:spcAft>
              <a:buSzPts val="2200"/>
              <a:buChar char="⚫"/>
              <a:defRPr sz="2000"/>
            </a:lvl1pPr>
            <a:lvl2pPr marL="914400" lvl="1" indent="-354330" algn="l">
              <a:spcBef>
                <a:spcPts val="600"/>
              </a:spcBef>
              <a:spcAft>
                <a:spcPts val="0"/>
              </a:spcAft>
              <a:buSzPts val="1980"/>
              <a:buChar char="⚫"/>
              <a:defRPr sz="1800"/>
            </a:lvl2pPr>
            <a:lvl3pPr marL="1371600" lvl="2" indent="-354330" algn="l">
              <a:spcBef>
                <a:spcPts val="600"/>
              </a:spcBef>
              <a:spcAft>
                <a:spcPts val="0"/>
              </a:spcAft>
              <a:buSzPts val="1980"/>
              <a:buChar char="⚫"/>
              <a:defRPr sz="1800"/>
            </a:lvl3pPr>
            <a:lvl4pPr marL="1828800" lvl="3" indent="-354330" algn="l">
              <a:spcBef>
                <a:spcPts val="600"/>
              </a:spcBef>
              <a:spcAft>
                <a:spcPts val="0"/>
              </a:spcAft>
              <a:buSzPts val="1980"/>
              <a:buChar char="⚫"/>
              <a:defRPr sz="1800"/>
            </a:lvl4pPr>
            <a:lvl5pPr marL="2286000" lvl="4" indent="-354329" algn="l">
              <a:spcBef>
                <a:spcPts val="600"/>
              </a:spcBef>
              <a:spcAft>
                <a:spcPts val="0"/>
              </a:spcAft>
              <a:buSzPts val="1980"/>
              <a:buChar char="⚫"/>
              <a:defRPr sz="1800"/>
            </a:lvl5pPr>
            <a:lvl6pPr marL="2743200" lvl="5" indent="-354329" algn="l">
              <a:spcBef>
                <a:spcPts val="360"/>
              </a:spcBef>
              <a:spcAft>
                <a:spcPts val="0"/>
              </a:spcAft>
              <a:buSzPts val="1980"/>
              <a:buChar char="⚫"/>
              <a:defRPr sz="1800"/>
            </a:lvl6pPr>
            <a:lvl7pPr marL="3200400" lvl="6" indent="-354329" algn="l">
              <a:spcBef>
                <a:spcPts val="360"/>
              </a:spcBef>
              <a:spcAft>
                <a:spcPts val="0"/>
              </a:spcAft>
              <a:buSzPts val="1980"/>
              <a:buChar char="⚫"/>
              <a:defRPr sz="1800"/>
            </a:lvl7pPr>
            <a:lvl8pPr marL="3657600" lvl="7" indent="-354329" algn="l">
              <a:spcBef>
                <a:spcPts val="360"/>
              </a:spcBef>
              <a:spcAft>
                <a:spcPts val="0"/>
              </a:spcAft>
              <a:buSzPts val="1980"/>
              <a:buChar char="⚫"/>
              <a:defRPr sz="1800"/>
            </a:lvl8pPr>
            <a:lvl9pPr marL="4114800" lvl="8" indent="-354329" algn="l">
              <a:spcBef>
                <a:spcPts val="360"/>
              </a:spcBef>
              <a:spcAft>
                <a:spcPts val="0"/>
              </a:spcAft>
              <a:buSzPts val="1980"/>
              <a:buChar char="⚫"/>
              <a:defRPr sz="1800"/>
            </a:lvl9pPr>
          </a:lstStyle>
          <a:p>
            <a:endParaRPr/>
          </a:p>
        </p:txBody>
      </p:sp>
      <p:sp>
        <p:nvSpPr>
          <p:cNvPr id="32" name="Google Shape;32;p91"/>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1"/>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1"/>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
        <p:cNvGrpSpPr/>
        <p:nvPr/>
      </p:nvGrpSpPr>
      <p:grpSpPr>
        <a:xfrm>
          <a:off x="0" y="0"/>
          <a:ext cx="0" cy="0"/>
          <a:chOff x="0" y="0"/>
          <a:chExt cx="0" cy="0"/>
        </a:xfrm>
      </p:grpSpPr>
      <p:sp>
        <p:nvSpPr>
          <p:cNvPr id="36" name="Google Shape;36;p92"/>
          <p:cNvSpPr txBox="1">
            <a:spLocks noGrp="1"/>
          </p:cNvSpPr>
          <p:nvPr>
            <p:ph type="title"/>
          </p:nvPr>
        </p:nvSpPr>
        <p:spPr>
          <a:xfrm>
            <a:off x="533399" y="611872"/>
            <a:ext cx="3840480" cy="11620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3600"/>
              <a:buFont typeface="Source Sans Pro"/>
              <a:buNone/>
              <a:defRPr sz="36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92"/>
          <p:cNvSpPr txBox="1">
            <a:spLocks noGrp="1"/>
          </p:cNvSpPr>
          <p:nvPr>
            <p:ph type="body" idx="1"/>
          </p:nvPr>
        </p:nvSpPr>
        <p:spPr>
          <a:xfrm>
            <a:off x="4742824" y="368300"/>
            <a:ext cx="3840480" cy="5575300"/>
          </a:xfrm>
          <a:prstGeom prst="rect">
            <a:avLst/>
          </a:prstGeom>
          <a:noFill/>
          <a:ln>
            <a:noFill/>
          </a:ln>
        </p:spPr>
        <p:txBody>
          <a:bodyPr spcFirstLastPara="1" wrap="square" lIns="91425" tIns="45700" rIns="91425" bIns="45700" anchor="t" anchorCtr="0">
            <a:normAutofit/>
          </a:bodyPr>
          <a:lstStyle>
            <a:lvl1pPr marL="457200" lvl="0" indent="-382270" algn="l">
              <a:spcBef>
                <a:spcPts val="2000"/>
              </a:spcBef>
              <a:spcAft>
                <a:spcPts val="0"/>
              </a:spcAft>
              <a:buSzPts val="2420"/>
              <a:buChar char="⚫"/>
              <a:defRPr sz="2200"/>
            </a:lvl1pPr>
            <a:lvl2pPr marL="914400" lvl="1" indent="-368300" algn="l">
              <a:spcBef>
                <a:spcPts val="600"/>
              </a:spcBef>
              <a:spcAft>
                <a:spcPts val="0"/>
              </a:spcAft>
              <a:buSzPts val="2200"/>
              <a:buChar char="⚫"/>
              <a:defRPr sz="2000"/>
            </a:lvl2pPr>
            <a:lvl3pPr marL="1371600" lvl="2" indent="-354330" algn="l">
              <a:spcBef>
                <a:spcPts val="600"/>
              </a:spcBef>
              <a:spcAft>
                <a:spcPts val="0"/>
              </a:spcAft>
              <a:buSzPts val="1980"/>
              <a:buChar char="⚫"/>
              <a:defRPr sz="1800"/>
            </a:lvl3pPr>
            <a:lvl4pPr marL="1828800" lvl="3" indent="-354330" algn="l">
              <a:spcBef>
                <a:spcPts val="600"/>
              </a:spcBef>
              <a:spcAft>
                <a:spcPts val="0"/>
              </a:spcAft>
              <a:buSzPts val="1980"/>
              <a:buChar char="⚫"/>
              <a:defRPr sz="1800"/>
            </a:lvl4pPr>
            <a:lvl5pPr marL="2286000" lvl="4" indent="-354329" algn="l">
              <a:spcBef>
                <a:spcPts val="600"/>
              </a:spcBef>
              <a:spcAft>
                <a:spcPts val="0"/>
              </a:spcAft>
              <a:buSzPts val="1980"/>
              <a:buChar char="⚫"/>
              <a:defRPr sz="1800"/>
            </a:lvl5pPr>
            <a:lvl6pPr marL="2743200" lvl="5" indent="-368300" algn="l">
              <a:spcBef>
                <a:spcPts val="400"/>
              </a:spcBef>
              <a:spcAft>
                <a:spcPts val="0"/>
              </a:spcAft>
              <a:buSzPts val="2200"/>
              <a:buChar char="⚫"/>
              <a:defRPr sz="2000"/>
            </a:lvl6pPr>
            <a:lvl7pPr marL="3200400" lvl="6" indent="-368300" algn="l">
              <a:spcBef>
                <a:spcPts val="400"/>
              </a:spcBef>
              <a:spcAft>
                <a:spcPts val="0"/>
              </a:spcAft>
              <a:buSzPts val="2200"/>
              <a:buChar char="⚫"/>
              <a:defRPr sz="2000"/>
            </a:lvl7pPr>
            <a:lvl8pPr marL="3657600" lvl="7" indent="-368300" algn="l">
              <a:spcBef>
                <a:spcPts val="400"/>
              </a:spcBef>
              <a:spcAft>
                <a:spcPts val="0"/>
              </a:spcAft>
              <a:buSzPts val="2200"/>
              <a:buChar char="⚫"/>
              <a:defRPr sz="2000"/>
            </a:lvl8pPr>
            <a:lvl9pPr marL="4114800" lvl="8" indent="-368300" algn="l">
              <a:spcBef>
                <a:spcPts val="400"/>
              </a:spcBef>
              <a:spcAft>
                <a:spcPts val="0"/>
              </a:spcAft>
              <a:buSzPts val="2200"/>
              <a:buChar char="⚫"/>
              <a:defRPr sz="2000"/>
            </a:lvl9pPr>
          </a:lstStyle>
          <a:p>
            <a:endParaRPr/>
          </a:p>
        </p:txBody>
      </p:sp>
      <p:sp>
        <p:nvSpPr>
          <p:cNvPr id="38" name="Google Shape;38;p92"/>
          <p:cNvSpPr txBox="1">
            <a:spLocks noGrp="1"/>
          </p:cNvSpPr>
          <p:nvPr>
            <p:ph type="body" idx="2"/>
          </p:nvPr>
        </p:nvSpPr>
        <p:spPr>
          <a:xfrm>
            <a:off x="533399" y="1787856"/>
            <a:ext cx="3840480" cy="3720152"/>
          </a:xfrm>
          <a:prstGeom prst="rect">
            <a:avLst/>
          </a:prstGeom>
          <a:noFill/>
          <a:ln>
            <a:noFill/>
          </a:ln>
        </p:spPr>
        <p:txBody>
          <a:bodyPr spcFirstLastPara="1" wrap="square" lIns="91425" tIns="45700" rIns="91425" bIns="45700" anchor="t" anchorCtr="0">
            <a:normAutofit/>
          </a:bodyPr>
          <a:lstStyle>
            <a:lvl1pPr marL="457200" lvl="0" indent="-228600" algn="ctr">
              <a:spcBef>
                <a:spcPts val="600"/>
              </a:spcBef>
              <a:spcAft>
                <a:spcPts val="0"/>
              </a:spcAft>
              <a:buSzPts val="1980"/>
              <a:buNone/>
              <a:defRPr sz="1800"/>
            </a:lvl1pPr>
            <a:lvl2pPr marL="914400" lvl="1" indent="-228600" algn="l">
              <a:spcBef>
                <a:spcPts val="600"/>
              </a:spcBef>
              <a:spcAft>
                <a:spcPts val="0"/>
              </a:spcAft>
              <a:buSzPts val="1320"/>
              <a:buNone/>
              <a:defRPr sz="1200"/>
            </a:lvl2pPr>
            <a:lvl3pPr marL="1371600" lvl="2" indent="-228600" algn="l">
              <a:spcBef>
                <a:spcPts val="600"/>
              </a:spcBef>
              <a:spcAft>
                <a:spcPts val="0"/>
              </a:spcAft>
              <a:buSzPts val="1100"/>
              <a:buNone/>
              <a:defRPr sz="1000"/>
            </a:lvl3pPr>
            <a:lvl4pPr marL="1828800" lvl="3" indent="-228600" algn="l">
              <a:spcBef>
                <a:spcPts val="600"/>
              </a:spcBef>
              <a:spcAft>
                <a:spcPts val="0"/>
              </a:spcAft>
              <a:buSzPts val="990"/>
              <a:buNone/>
              <a:defRPr sz="900"/>
            </a:lvl4pPr>
            <a:lvl5pPr marL="2286000" lvl="4" indent="-228600" algn="l">
              <a:spcBef>
                <a:spcPts val="600"/>
              </a:spcBef>
              <a:spcAft>
                <a:spcPts val="0"/>
              </a:spcAft>
              <a:buSzPts val="990"/>
              <a:buNone/>
              <a:defRPr sz="900"/>
            </a:lvl5pPr>
            <a:lvl6pPr marL="2743200" lvl="5" indent="-228600" algn="l">
              <a:spcBef>
                <a:spcPts val="180"/>
              </a:spcBef>
              <a:spcAft>
                <a:spcPts val="0"/>
              </a:spcAft>
              <a:buSzPts val="990"/>
              <a:buNone/>
              <a:defRPr sz="900"/>
            </a:lvl6pPr>
            <a:lvl7pPr marL="3200400" lvl="6" indent="-228600" algn="l">
              <a:spcBef>
                <a:spcPts val="180"/>
              </a:spcBef>
              <a:spcAft>
                <a:spcPts val="0"/>
              </a:spcAft>
              <a:buSzPts val="990"/>
              <a:buNone/>
              <a:defRPr sz="900"/>
            </a:lvl7pPr>
            <a:lvl8pPr marL="3657600" lvl="7" indent="-228600" algn="l">
              <a:spcBef>
                <a:spcPts val="180"/>
              </a:spcBef>
              <a:spcAft>
                <a:spcPts val="0"/>
              </a:spcAft>
              <a:buSzPts val="990"/>
              <a:buNone/>
              <a:defRPr sz="900"/>
            </a:lvl8pPr>
            <a:lvl9pPr marL="4114800" lvl="8" indent="-228600" algn="l">
              <a:spcBef>
                <a:spcPts val="180"/>
              </a:spcBef>
              <a:spcAft>
                <a:spcPts val="0"/>
              </a:spcAft>
              <a:buSzPts val="990"/>
              <a:buNone/>
              <a:defRPr sz="900"/>
            </a:lvl9pPr>
          </a:lstStyle>
          <a:p>
            <a:endParaRPr/>
          </a:p>
        </p:txBody>
      </p:sp>
      <p:sp>
        <p:nvSpPr>
          <p:cNvPr id="39" name="Google Shape;39;p92"/>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92"/>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92"/>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93"/>
          <p:cNvSpPr txBox="1">
            <a:spLocks noGrp="1"/>
          </p:cNvSpPr>
          <p:nvPr>
            <p:ph type="title"/>
          </p:nvPr>
        </p:nvSpPr>
        <p:spPr>
          <a:xfrm>
            <a:off x="549274" y="107576"/>
            <a:ext cx="8042276" cy="133695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4600"/>
              <a:buFont typeface="Source Sans Pr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93"/>
          <p:cNvSpPr txBox="1">
            <a:spLocks noGrp="1"/>
          </p:cNvSpPr>
          <p:nvPr>
            <p:ph type="body" idx="1"/>
          </p:nvPr>
        </p:nvSpPr>
        <p:spPr>
          <a:xfrm>
            <a:off x="549274" y="1453224"/>
            <a:ext cx="3840480" cy="750887"/>
          </a:xfrm>
          <a:prstGeom prst="rect">
            <a:avLst/>
          </a:prstGeom>
          <a:noFill/>
          <a:ln>
            <a:noFill/>
          </a:ln>
        </p:spPr>
        <p:txBody>
          <a:bodyPr spcFirstLastPara="1" wrap="square" lIns="91425" tIns="45700" rIns="91425" bIns="45700" anchor="b" anchorCtr="0">
            <a:noAutofit/>
          </a:bodyPr>
          <a:lstStyle>
            <a:lvl1pPr marL="457200" lvl="0" indent="-228600" algn="ctr">
              <a:spcBef>
                <a:spcPts val="0"/>
              </a:spcBef>
              <a:spcAft>
                <a:spcPts val="0"/>
              </a:spcAft>
              <a:buSzPts val="2640"/>
              <a:buNone/>
              <a:defRPr sz="2400" b="0">
                <a:solidFill>
                  <a:srgbClr val="6DB7D7"/>
                </a:solidFill>
              </a:defRPr>
            </a:lvl1pPr>
            <a:lvl2pPr marL="914400" lvl="1" indent="-228600" algn="l">
              <a:spcBef>
                <a:spcPts val="600"/>
              </a:spcBef>
              <a:spcAft>
                <a:spcPts val="0"/>
              </a:spcAft>
              <a:buSzPts val="2200"/>
              <a:buNone/>
              <a:defRPr sz="2000" b="1"/>
            </a:lvl2pPr>
            <a:lvl3pPr marL="1371600" lvl="2" indent="-228600" algn="l">
              <a:spcBef>
                <a:spcPts val="600"/>
              </a:spcBef>
              <a:spcAft>
                <a:spcPts val="0"/>
              </a:spcAft>
              <a:buSzPts val="1980"/>
              <a:buNone/>
              <a:defRPr sz="1800" b="1"/>
            </a:lvl3pPr>
            <a:lvl4pPr marL="1828800" lvl="3" indent="-228600" algn="l">
              <a:spcBef>
                <a:spcPts val="600"/>
              </a:spcBef>
              <a:spcAft>
                <a:spcPts val="0"/>
              </a:spcAft>
              <a:buSzPts val="1760"/>
              <a:buNone/>
              <a:defRPr sz="1600" b="1"/>
            </a:lvl4pPr>
            <a:lvl5pPr marL="2286000" lvl="4" indent="-228600" algn="l">
              <a:spcBef>
                <a:spcPts val="600"/>
              </a:spcBef>
              <a:spcAft>
                <a:spcPts val="0"/>
              </a:spcAft>
              <a:buSzPts val="1760"/>
              <a:buNone/>
              <a:defRPr sz="1600" b="1"/>
            </a:lvl5pPr>
            <a:lvl6pPr marL="2743200" lvl="5" indent="-228600" algn="l">
              <a:spcBef>
                <a:spcPts val="320"/>
              </a:spcBef>
              <a:spcAft>
                <a:spcPts val="0"/>
              </a:spcAft>
              <a:buSzPts val="1760"/>
              <a:buNone/>
              <a:defRPr sz="1600" b="1"/>
            </a:lvl6pPr>
            <a:lvl7pPr marL="3200400" lvl="6" indent="-228600" algn="l">
              <a:spcBef>
                <a:spcPts val="320"/>
              </a:spcBef>
              <a:spcAft>
                <a:spcPts val="0"/>
              </a:spcAft>
              <a:buSzPts val="1760"/>
              <a:buNone/>
              <a:defRPr sz="1600" b="1"/>
            </a:lvl7pPr>
            <a:lvl8pPr marL="3657600" lvl="7" indent="-228600" algn="l">
              <a:spcBef>
                <a:spcPts val="320"/>
              </a:spcBef>
              <a:spcAft>
                <a:spcPts val="0"/>
              </a:spcAft>
              <a:buSzPts val="1760"/>
              <a:buNone/>
              <a:defRPr sz="1600" b="1"/>
            </a:lvl8pPr>
            <a:lvl9pPr marL="4114800" lvl="8" indent="-228600" algn="l">
              <a:spcBef>
                <a:spcPts val="320"/>
              </a:spcBef>
              <a:spcAft>
                <a:spcPts val="0"/>
              </a:spcAft>
              <a:buSzPts val="1760"/>
              <a:buNone/>
              <a:defRPr sz="1600" b="1"/>
            </a:lvl9pPr>
          </a:lstStyle>
          <a:p>
            <a:endParaRPr/>
          </a:p>
        </p:txBody>
      </p:sp>
      <p:sp>
        <p:nvSpPr>
          <p:cNvPr id="45" name="Google Shape;45;p93"/>
          <p:cNvSpPr txBox="1">
            <a:spLocks noGrp="1"/>
          </p:cNvSpPr>
          <p:nvPr>
            <p:ph type="body" idx="2"/>
          </p:nvPr>
        </p:nvSpPr>
        <p:spPr>
          <a:xfrm>
            <a:off x="549274" y="2347415"/>
            <a:ext cx="3840480" cy="3596185"/>
          </a:xfrm>
          <a:prstGeom prst="rect">
            <a:avLst/>
          </a:prstGeom>
          <a:noFill/>
          <a:ln>
            <a:noFill/>
          </a:ln>
        </p:spPr>
        <p:txBody>
          <a:bodyPr spcFirstLastPara="1" wrap="square" lIns="91425" tIns="45700" rIns="91425" bIns="45700" anchor="t" anchorCtr="0">
            <a:normAutofit/>
          </a:bodyPr>
          <a:lstStyle>
            <a:lvl1pPr marL="457200" lvl="0" indent="-368300" algn="l">
              <a:spcBef>
                <a:spcPts val="1600"/>
              </a:spcBef>
              <a:spcAft>
                <a:spcPts val="0"/>
              </a:spcAft>
              <a:buSzPts val="2200"/>
              <a:buChar char="⚫"/>
              <a:defRPr sz="2000"/>
            </a:lvl1pPr>
            <a:lvl2pPr marL="914400" lvl="1" indent="-354330" algn="l">
              <a:spcBef>
                <a:spcPts val="600"/>
              </a:spcBef>
              <a:spcAft>
                <a:spcPts val="0"/>
              </a:spcAft>
              <a:buSzPts val="1980"/>
              <a:buChar char="⚫"/>
              <a:defRPr sz="1800"/>
            </a:lvl2pPr>
            <a:lvl3pPr marL="1371600" lvl="2" indent="-354330" algn="l">
              <a:spcBef>
                <a:spcPts val="600"/>
              </a:spcBef>
              <a:spcAft>
                <a:spcPts val="0"/>
              </a:spcAft>
              <a:buSzPts val="1980"/>
              <a:buChar char="⚫"/>
              <a:defRPr sz="1800"/>
            </a:lvl3pPr>
            <a:lvl4pPr marL="1828800" lvl="3" indent="-354330" algn="l">
              <a:spcBef>
                <a:spcPts val="600"/>
              </a:spcBef>
              <a:spcAft>
                <a:spcPts val="0"/>
              </a:spcAft>
              <a:buSzPts val="1980"/>
              <a:buChar char="⚫"/>
              <a:defRPr sz="1800"/>
            </a:lvl4pPr>
            <a:lvl5pPr marL="2286000" lvl="4" indent="-354329" algn="l">
              <a:spcBef>
                <a:spcPts val="600"/>
              </a:spcBef>
              <a:spcAft>
                <a:spcPts val="0"/>
              </a:spcAft>
              <a:buSzPts val="1980"/>
              <a:buChar char="⚫"/>
              <a:defRPr sz="1800"/>
            </a:lvl5pPr>
            <a:lvl6pPr marL="2743200" lvl="5" indent="-340360" algn="l">
              <a:spcBef>
                <a:spcPts val="320"/>
              </a:spcBef>
              <a:spcAft>
                <a:spcPts val="0"/>
              </a:spcAft>
              <a:buSzPts val="1760"/>
              <a:buChar char="⚫"/>
              <a:defRPr sz="1600"/>
            </a:lvl6pPr>
            <a:lvl7pPr marL="3200400" lvl="6" indent="-340360" algn="l">
              <a:spcBef>
                <a:spcPts val="320"/>
              </a:spcBef>
              <a:spcAft>
                <a:spcPts val="0"/>
              </a:spcAft>
              <a:buSzPts val="1760"/>
              <a:buChar char="⚫"/>
              <a:defRPr sz="1600"/>
            </a:lvl7pPr>
            <a:lvl8pPr marL="3657600" lvl="7" indent="-340359" algn="l">
              <a:spcBef>
                <a:spcPts val="320"/>
              </a:spcBef>
              <a:spcAft>
                <a:spcPts val="0"/>
              </a:spcAft>
              <a:buSzPts val="1760"/>
              <a:buChar char="⚫"/>
              <a:defRPr sz="1600"/>
            </a:lvl8pPr>
            <a:lvl9pPr marL="4114800" lvl="8" indent="-340359" algn="l">
              <a:spcBef>
                <a:spcPts val="320"/>
              </a:spcBef>
              <a:spcAft>
                <a:spcPts val="0"/>
              </a:spcAft>
              <a:buSzPts val="1760"/>
              <a:buChar char="⚫"/>
              <a:defRPr sz="1600"/>
            </a:lvl9pPr>
          </a:lstStyle>
          <a:p>
            <a:endParaRPr/>
          </a:p>
        </p:txBody>
      </p:sp>
      <p:sp>
        <p:nvSpPr>
          <p:cNvPr id="46" name="Google Shape;46;p93"/>
          <p:cNvSpPr txBox="1">
            <a:spLocks noGrp="1"/>
          </p:cNvSpPr>
          <p:nvPr>
            <p:ph type="body" idx="3"/>
          </p:nvPr>
        </p:nvSpPr>
        <p:spPr>
          <a:xfrm>
            <a:off x="4751070" y="1453224"/>
            <a:ext cx="3840480" cy="750887"/>
          </a:xfrm>
          <a:prstGeom prst="rect">
            <a:avLst/>
          </a:prstGeom>
          <a:noFill/>
          <a:ln>
            <a:noFill/>
          </a:ln>
        </p:spPr>
        <p:txBody>
          <a:bodyPr spcFirstLastPara="1" wrap="square" lIns="91425" tIns="45700" rIns="91425" bIns="45700" anchor="b" anchorCtr="0">
            <a:noAutofit/>
          </a:bodyPr>
          <a:lstStyle>
            <a:lvl1pPr marL="457200" lvl="0" indent="-228600" algn="ctr">
              <a:spcBef>
                <a:spcPts val="0"/>
              </a:spcBef>
              <a:spcAft>
                <a:spcPts val="0"/>
              </a:spcAft>
              <a:buSzPts val="2640"/>
              <a:buNone/>
              <a:defRPr sz="2400" b="0">
                <a:solidFill>
                  <a:srgbClr val="6DB7D7"/>
                </a:solidFill>
              </a:defRPr>
            </a:lvl1pPr>
            <a:lvl2pPr marL="914400" lvl="1" indent="-228600" algn="l">
              <a:spcBef>
                <a:spcPts val="600"/>
              </a:spcBef>
              <a:spcAft>
                <a:spcPts val="0"/>
              </a:spcAft>
              <a:buSzPts val="2200"/>
              <a:buNone/>
              <a:defRPr sz="2000" b="1"/>
            </a:lvl2pPr>
            <a:lvl3pPr marL="1371600" lvl="2" indent="-228600" algn="l">
              <a:spcBef>
                <a:spcPts val="600"/>
              </a:spcBef>
              <a:spcAft>
                <a:spcPts val="0"/>
              </a:spcAft>
              <a:buSzPts val="1980"/>
              <a:buNone/>
              <a:defRPr sz="1800" b="1"/>
            </a:lvl3pPr>
            <a:lvl4pPr marL="1828800" lvl="3" indent="-228600" algn="l">
              <a:spcBef>
                <a:spcPts val="600"/>
              </a:spcBef>
              <a:spcAft>
                <a:spcPts val="0"/>
              </a:spcAft>
              <a:buSzPts val="1760"/>
              <a:buNone/>
              <a:defRPr sz="1600" b="1"/>
            </a:lvl4pPr>
            <a:lvl5pPr marL="2286000" lvl="4" indent="-228600" algn="l">
              <a:spcBef>
                <a:spcPts val="600"/>
              </a:spcBef>
              <a:spcAft>
                <a:spcPts val="0"/>
              </a:spcAft>
              <a:buSzPts val="1760"/>
              <a:buNone/>
              <a:defRPr sz="1600" b="1"/>
            </a:lvl5pPr>
            <a:lvl6pPr marL="2743200" lvl="5" indent="-228600" algn="l">
              <a:spcBef>
                <a:spcPts val="320"/>
              </a:spcBef>
              <a:spcAft>
                <a:spcPts val="0"/>
              </a:spcAft>
              <a:buSzPts val="1760"/>
              <a:buNone/>
              <a:defRPr sz="1600" b="1"/>
            </a:lvl6pPr>
            <a:lvl7pPr marL="3200400" lvl="6" indent="-228600" algn="l">
              <a:spcBef>
                <a:spcPts val="320"/>
              </a:spcBef>
              <a:spcAft>
                <a:spcPts val="0"/>
              </a:spcAft>
              <a:buSzPts val="1760"/>
              <a:buNone/>
              <a:defRPr sz="1600" b="1"/>
            </a:lvl7pPr>
            <a:lvl8pPr marL="3657600" lvl="7" indent="-228600" algn="l">
              <a:spcBef>
                <a:spcPts val="320"/>
              </a:spcBef>
              <a:spcAft>
                <a:spcPts val="0"/>
              </a:spcAft>
              <a:buSzPts val="1760"/>
              <a:buNone/>
              <a:defRPr sz="1600" b="1"/>
            </a:lvl8pPr>
            <a:lvl9pPr marL="4114800" lvl="8" indent="-228600" algn="l">
              <a:spcBef>
                <a:spcPts val="320"/>
              </a:spcBef>
              <a:spcAft>
                <a:spcPts val="0"/>
              </a:spcAft>
              <a:buSzPts val="1760"/>
              <a:buNone/>
              <a:defRPr sz="1600" b="1"/>
            </a:lvl9pPr>
          </a:lstStyle>
          <a:p>
            <a:endParaRPr/>
          </a:p>
        </p:txBody>
      </p:sp>
      <p:sp>
        <p:nvSpPr>
          <p:cNvPr id="47" name="Google Shape;47;p93"/>
          <p:cNvSpPr txBox="1">
            <a:spLocks noGrp="1"/>
          </p:cNvSpPr>
          <p:nvPr>
            <p:ph type="body" idx="4"/>
          </p:nvPr>
        </p:nvSpPr>
        <p:spPr>
          <a:xfrm>
            <a:off x="4751070" y="2347415"/>
            <a:ext cx="3840480" cy="3596185"/>
          </a:xfrm>
          <a:prstGeom prst="rect">
            <a:avLst/>
          </a:prstGeom>
          <a:noFill/>
          <a:ln>
            <a:noFill/>
          </a:ln>
        </p:spPr>
        <p:txBody>
          <a:bodyPr spcFirstLastPara="1" wrap="square" lIns="91425" tIns="45700" rIns="91425" bIns="45700" anchor="t" anchorCtr="0">
            <a:normAutofit/>
          </a:bodyPr>
          <a:lstStyle>
            <a:lvl1pPr marL="457200" lvl="0" indent="-368300" algn="l">
              <a:spcBef>
                <a:spcPts val="1600"/>
              </a:spcBef>
              <a:spcAft>
                <a:spcPts val="0"/>
              </a:spcAft>
              <a:buSzPts val="2200"/>
              <a:buChar char="⚫"/>
              <a:defRPr sz="2000"/>
            </a:lvl1pPr>
            <a:lvl2pPr marL="914400" lvl="1" indent="-354330" algn="l">
              <a:spcBef>
                <a:spcPts val="600"/>
              </a:spcBef>
              <a:spcAft>
                <a:spcPts val="0"/>
              </a:spcAft>
              <a:buSzPts val="1980"/>
              <a:buChar char="⚫"/>
              <a:defRPr sz="1800"/>
            </a:lvl2pPr>
            <a:lvl3pPr marL="1371600" lvl="2" indent="-354330" algn="l">
              <a:spcBef>
                <a:spcPts val="600"/>
              </a:spcBef>
              <a:spcAft>
                <a:spcPts val="0"/>
              </a:spcAft>
              <a:buSzPts val="1980"/>
              <a:buChar char="⚫"/>
              <a:defRPr sz="1800"/>
            </a:lvl3pPr>
            <a:lvl4pPr marL="1828800" lvl="3" indent="-354330" algn="l">
              <a:spcBef>
                <a:spcPts val="600"/>
              </a:spcBef>
              <a:spcAft>
                <a:spcPts val="0"/>
              </a:spcAft>
              <a:buSzPts val="1980"/>
              <a:buChar char="⚫"/>
              <a:defRPr sz="1800"/>
            </a:lvl4pPr>
            <a:lvl5pPr marL="2286000" lvl="4" indent="-354329" algn="l">
              <a:spcBef>
                <a:spcPts val="600"/>
              </a:spcBef>
              <a:spcAft>
                <a:spcPts val="0"/>
              </a:spcAft>
              <a:buSzPts val="1980"/>
              <a:buChar char="⚫"/>
              <a:defRPr sz="1800"/>
            </a:lvl5pPr>
            <a:lvl6pPr marL="2743200" lvl="5" indent="-340360" algn="l">
              <a:spcBef>
                <a:spcPts val="320"/>
              </a:spcBef>
              <a:spcAft>
                <a:spcPts val="0"/>
              </a:spcAft>
              <a:buSzPts val="1760"/>
              <a:buChar char="⚫"/>
              <a:defRPr sz="1600"/>
            </a:lvl6pPr>
            <a:lvl7pPr marL="3200400" lvl="6" indent="-340360" algn="l">
              <a:spcBef>
                <a:spcPts val="320"/>
              </a:spcBef>
              <a:spcAft>
                <a:spcPts val="0"/>
              </a:spcAft>
              <a:buSzPts val="1760"/>
              <a:buChar char="⚫"/>
              <a:defRPr sz="1600"/>
            </a:lvl7pPr>
            <a:lvl8pPr marL="3657600" lvl="7" indent="-340359" algn="l">
              <a:spcBef>
                <a:spcPts val="320"/>
              </a:spcBef>
              <a:spcAft>
                <a:spcPts val="0"/>
              </a:spcAft>
              <a:buSzPts val="1760"/>
              <a:buChar char="⚫"/>
              <a:defRPr sz="1600"/>
            </a:lvl8pPr>
            <a:lvl9pPr marL="4114800" lvl="8" indent="-340359" algn="l">
              <a:spcBef>
                <a:spcPts val="320"/>
              </a:spcBef>
              <a:spcAft>
                <a:spcPts val="0"/>
              </a:spcAft>
              <a:buSzPts val="1760"/>
              <a:buChar char="⚫"/>
              <a:defRPr sz="1600"/>
            </a:lvl9pPr>
          </a:lstStyle>
          <a:p>
            <a:endParaRPr/>
          </a:p>
        </p:txBody>
      </p:sp>
      <p:sp>
        <p:nvSpPr>
          <p:cNvPr id="48" name="Google Shape;48;p93"/>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93"/>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93"/>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with Picture">
  <p:cSld name="Title Slide with Picture">
    <p:spTree>
      <p:nvGrpSpPr>
        <p:cNvPr id="1" name="Shape 51"/>
        <p:cNvGrpSpPr/>
        <p:nvPr/>
      </p:nvGrpSpPr>
      <p:grpSpPr>
        <a:xfrm>
          <a:off x="0" y="0"/>
          <a:ext cx="0" cy="0"/>
          <a:chOff x="0" y="0"/>
          <a:chExt cx="0" cy="0"/>
        </a:xfrm>
      </p:grpSpPr>
      <p:sp>
        <p:nvSpPr>
          <p:cNvPr id="52" name="Google Shape;52;p94"/>
          <p:cNvSpPr txBox="1">
            <a:spLocks noGrp="1"/>
          </p:cNvSpPr>
          <p:nvPr>
            <p:ph type="ctrTitle"/>
          </p:nvPr>
        </p:nvSpPr>
        <p:spPr>
          <a:xfrm>
            <a:off x="363538" y="3352801"/>
            <a:ext cx="8416925" cy="14700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94"/>
          <p:cNvSpPr txBox="1">
            <a:spLocks noGrp="1"/>
          </p:cNvSpPr>
          <p:nvPr>
            <p:ph type="subTitle" idx="1"/>
          </p:nvPr>
        </p:nvSpPr>
        <p:spPr>
          <a:xfrm>
            <a:off x="363538" y="4771029"/>
            <a:ext cx="8416925" cy="972671"/>
          </a:xfrm>
          <a:prstGeom prst="rect">
            <a:avLst/>
          </a:prstGeom>
          <a:noFill/>
          <a:ln>
            <a:noFill/>
          </a:ln>
        </p:spPr>
        <p:txBody>
          <a:bodyPr spcFirstLastPara="1" wrap="square" lIns="91425" tIns="45700" rIns="91425" bIns="45700" anchor="t" anchorCtr="0">
            <a:normAutofit/>
          </a:bodyPr>
          <a:lstStyle>
            <a:lvl1pPr lvl="0" algn="ctr">
              <a:spcBef>
                <a:spcPts val="300"/>
              </a:spcBef>
              <a:spcAft>
                <a:spcPts val="0"/>
              </a:spcAft>
              <a:buSzPts val="1980"/>
              <a:buNone/>
              <a:defRPr sz="1800">
                <a:solidFill>
                  <a:srgbClr val="888888"/>
                </a:solidFill>
              </a:defRPr>
            </a:lvl1pPr>
            <a:lvl2pPr lvl="1" algn="ctr">
              <a:spcBef>
                <a:spcPts val="600"/>
              </a:spcBef>
              <a:spcAft>
                <a:spcPts val="0"/>
              </a:spcAft>
              <a:buSzPts val="2420"/>
              <a:buNone/>
              <a:defRPr>
                <a:solidFill>
                  <a:srgbClr val="888888"/>
                </a:solidFill>
              </a:defRPr>
            </a:lvl2pPr>
            <a:lvl3pPr lvl="2" algn="ctr">
              <a:spcBef>
                <a:spcPts val="600"/>
              </a:spcBef>
              <a:spcAft>
                <a:spcPts val="0"/>
              </a:spcAft>
              <a:buSzPts val="2200"/>
              <a:buNone/>
              <a:defRPr>
                <a:solidFill>
                  <a:srgbClr val="888888"/>
                </a:solidFill>
              </a:defRPr>
            </a:lvl3pPr>
            <a:lvl4pPr lvl="3" algn="ctr">
              <a:spcBef>
                <a:spcPts val="600"/>
              </a:spcBef>
              <a:spcAft>
                <a:spcPts val="0"/>
              </a:spcAft>
              <a:buSzPts val="1980"/>
              <a:buNone/>
              <a:defRPr>
                <a:solidFill>
                  <a:srgbClr val="888888"/>
                </a:solidFill>
              </a:defRPr>
            </a:lvl4pPr>
            <a:lvl5pPr lvl="4" algn="ctr">
              <a:spcBef>
                <a:spcPts val="600"/>
              </a:spcBef>
              <a:spcAft>
                <a:spcPts val="0"/>
              </a:spcAft>
              <a:buSzPts val="1980"/>
              <a:buNone/>
              <a:defRPr>
                <a:solidFill>
                  <a:srgbClr val="888888"/>
                </a:solidFill>
              </a:defRPr>
            </a:lvl5pPr>
            <a:lvl6pPr lvl="5" algn="ctr">
              <a:spcBef>
                <a:spcPts val="360"/>
              </a:spcBef>
              <a:spcAft>
                <a:spcPts val="0"/>
              </a:spcAft>
              <a:buSzPts val="1980"/>
              <a:buNone/>
              <a:defRPr>
                <a:solidFill>
                  <a:srgbClr val="888888"/>
                </a:solidFill>
              </a:defRPr>
            </a:lvl6pPr>
            <a:lvl7pPr lvl="6" algn="ctr">
              <a:spcBef>
                <a:spcPts val="360"/>
              </a:spcBef>
              <a:spcAft>
                <a:spcPts val="0"/>
              </a:spcAft>
              <a:buSzPts val="1980"/>
              <a:buNone/>
              <a:defRPr>
                <a:solidFill>
                  <a:srgbClr val="888888"/>
                </a:solidFill>
              </a:defRPr>
            </a:lvl7pPr>
            <a:lvl8pPr lvl="7" algn="ctr">
              <a:spcBef>
                <a:spcPts val="360"/>
              </a:spcBef>
              <a:spcAft>
                <a:spcPts val="0"/>
              </a:spcAft>
              <a:buSzPts val="1980"/>
              <a:buNone/>
              <a:defRPr>
                <a:solidFill>
                  <a:srgbClr val="888888"/>
                </a:solidFill>
              </a:defRPr>
            </a:lvl8pPr>
            <a:lvl9pPr lvl="8" algn="ctr">
              <a:spcBef>
                <a:spcPts val="360"/>
              </a:spcBef>
              <a:spcAft>
                <a:spcPts val="0"/>
              </a:spcAft>
              <a:buSzPts val="1980"/>
              <a:buNone/>
              <a:defRPr>
                <a:solidFill>
                  <a:srgbClr val="888888"/>
                </a:solidFill>
              </a:defRPr>
            </a:lvl9pPr>
          </a:lstStyle>
          <a:p>
            <a:endParaRPr/>
          </a:p>
        </p:txBody>
      </p:sp>
      <p:sp>
        <p:nvSpPr>
          <p:cNvPr id="54" name="Google Shape;54;p94"/>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94"/>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4"/>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94"/>
          <p:cNvSpPr>
            <a:spLocks noGrp="1"/>
          </p:cNvSpPr>
          <p:nvPr>
            <p:ph type="pic" idx="2"/>
          </p:nvPr>
        </p:nvSpPr>
        <p:spPr>
          <a:xfrm>
            <a:off x="370980" y="363538"/>
            <a:ext cx="8402040" cy="2836862"/>
          </a:xfrm>
          <a:prstGeom prst="rect">
            <a:avLst/>
          </a:prstGeom>
          <a:noFill/>
          <a:ln w="9525" cap="flat" cmpd="sng">
            <a:solidFill>
              <a:schemeClr val="lt1"/>
            </a:solidFill>
            <a:prstDash val="solid"/>
            <a:round/>
            <a:headEnd type="none" w="sm" len="sm"/>
            <a:tailEnd type="none" w="sm" len="sm"/>
          </a:ln>
          <a:effectLst>
            <a:outerShdw blurRad="63500" sx="100500" sy="100500" algn="ctr" rotWithShape="0">
              <a:srgbClr val="000000">
                <a:alpha val="49803"/>
              </a:srgbClr>
            </a:outerShdw>
          </a:effectLst>
        </p:spPr>
        <p:txBody>
          <a:bodyPr spcFirstLastPara="1" wrap="square" lIns="91425" tIns="45700" rIns="91425" bIns="45700" anchor="t" anchorCtr="0">
            <a:normAutofit/>
          </a:bodyPr>
          <a:lstStyle>
            <a:lvl1pPr marR="0" lvl="0" algn="l" rtl="0">
              <a:spcBef>
                <a:spcPts val="2000"/>
              </a:spcBef>
              <a:spcAft>
                <a:spcPts val="0"/>
              </a:spcAft>
              <a:buClr>
                <a:srgbClr val="6DB7D7"/>
              </a:buClr>
              <a:buSzPts val="3520"/>
              <a:buFont typeface="Noto Sans Symbols"/>
              <a:buNone/>
              <a:defRPr sz="3200" b="0" i="0" u="none" strike="noStrike" cap="none">
                <a:solidFill>
                  <a:srgbClr val="595959"/>
                </a:solidFill>
                <a:latin typeface="Source Sans Pro"/>
                <a:ea typeface="Source Sans Pro"/>
                <a:cs typeface="Source Sans Pro"/>
                <a:sym typeface="Source Sans Pro"/>
              </a:defRPr>
            </a:lvl1pPr>
            <a:lvl2pPr marR="0" lvl="1" algn="l" rtl="0">
              <a:spcBef>
                <a:spcPts val="600"/>
              </a:spcBef>
              <a:spcAft>
                <a:spcPts val="0"/>
              </a:spcAft>
              <a:buClr>
                <a:srgbClr val="205C77"/>
              </a:buClr>
              <a:buSzPts val="3080"/>
              <a:buFont typeface="Noto Sans Symbols"/>
              <a:buNone/>
              <a:defRPr sz="2800" b="0" i="0" u="none" strike="noStrike" cap="none">
                <a:solidFill>
                  <a:srgbClr val="595959"/>
                </a:solidFill>
                <a:latin typeface="Source Sans Pro"/>
                <a:ea typeface="Source Sans Pro"/>
                <a:cs typeface="Source Sans Pro"/>
                <a:sym typeface="Source Sans Pro"/>
              </a:defRPr>
            </a:lvl2pPr>
            <a:lvl3pPr marR="0" lvl="2" algn="l" rtl="0">
              <a:spcBef>
                <a:spcPts val="600"/>
              </a:spcBef>
              <a:spcAft>
                <a:spcPts val="0"/>
              </a:spcAft>
              <a:buClr>
                <a:srgbClr val="6DB7D7"/>
              </a:buClr>
              <a:buSzPts val="2640"/>
              <a:buFont typeface="Noto Sans Symbols"/>
              <a:buNone/>
              <a:defRPr sz="2400" b="0" i="0" u="none" strike="noStrike" cap="none">
                <a:solidFill>
                  <a:srgbClr val="595959"/>
                </a:solidFill>
                <a:latin typeface="Source Sans Pro"/>
                <a:ea typeface="Source Sans Pro"/>
                <a:cs typeface="Source Sans Pro"/>
                <a:sym typeface="Source Sans Pro"/>
              </a:defRPr>
            </a:lvl3pPr>
            <a:lvl4pPr marR="0" lvl="3" algn="l" rtl="0">
              <a:spcBef>
                <a:spcPts val="600"/>
              </a:spcBef>
              <a:spcAft>
                <a:spcPts val="0"/>
              </a:spcAft>
              <a:buClr>
                <a:srgbClr val="205C77"/>
              </a:buClr>
              <a:buSzPts val="2200"/>
              <a:buFont typeface="Noto Sans Symbols"/>
              <a:buNone/>
              <a:defRPr sz="2000" b="0" i="0" u="none" strike="noStrike" cap="none">
                <a:solidFill>
                  <a:srgbClr val="595959"/>
                </a:solidFill>
                <a:latin typeface="Source Sans Pro"/>
                <a:ea typeface="Source Sans Pro"/>
                <a:cs typeface="Source Sans Pro"/>
                <a:sym typeface="Source Sans Pro"/>
              </a:defRPr>
            </a:lvl4pPr>
            <a:lvl5pPr marR="0" lvl="4" algn="l" rtl="0">
              <a:spcBef>
                <a:spcPts val="600"/>
              </a:spcBef>
              <a:spcAft>
                <a:spcPts val="0"/>
              </a:spcAft>
              <a:buClr>
                <a:srgbClr val="6DB7D7"/>
              </a:buClr>
              <a:buSzPts val="2200"/>
              <a:buFont typeface="Noto Sans Symbols"/>
              <a:buNone/>
              <a:defRPr sz="2000" b="0" i="0" u="none" strike="noStrike" cap="none">
                <a:solidFill>
                  <a:srgbClr val="595959"/>
                </a:solidFill>
                <a:latin typeface="Source Sans Pro"/>
                <a:ea typeface="Source Sans Pro"/>
                <a:cs typeface="Source Sans Pro"/>
                <a:sym typeface="Source Sans Pro"/>
              </a:defRPr>
            </a:lvl5pPr>
            <a:lvl6pPr marR="0" lvl="5" algn="l" rtl="0">
              <a:spcBef>
                <a:spcPts val="400"/>
              </a:spcBef>
              <a:spcAft>
                <a:spcPts val="0"/>
              </a:spcAft>
              <a:buClr>
                <a:schemeClr val="accent2"/>
              </a:buClr>
              <a:buSzPts val="2200"/>
              <a:buFont typeface="Noto Sans Symbols"/>
              <a:buNone/>
              <a:defRPr sz="2000" b="0" i="0" u="none" strike="noStrike" cap="none">
                <a:solidFill>
                  <a:srgbClr val="595959"/>
                </a:solidFill>
                <a:latin typeface="Source Sans Pro"/>
                <a:ea typeface="Source Sans Pro"/>
                <a:cs typeface="Source Sans Pro"/>
                <a:sym typeface="Source Sans Pro"/>
              </a:defRPr>
            </a:lvl6pPr>
            <a:lvl7pPr marR="0" lvl="6" algn="l" rtl="0">
              <a:spcBef>
                <a:spcPts val="400"/>
              </a:spcBef>
              <a:spcAft>
                <a:spcPts val="0"/>
              </a:spcAft>
              <a:buClr>
                <a:srgbClr val="6DB7D7"/>
              </a:buClr>
              <a:buSzPts val="2200"/>
              <a:buFont typeface="Noto Sans Symbols"/>
              <a:buNone/>
              <a:defRPr sz="2000" b="0" i="0" u="none" strike="noStrike" cap="none">
                <a:solidFill>
                  <a:srgbClr val="595959"/>
                </a:solidFill>
                <a:latin typeface="Source Sans Pro"/>
                <a:ea typeface="Source Sans Pro"/>
                <a:cs typeface="Source Sans Pro"/>
                <a:sym typeface="Source Sans Pro"/>
              </a:defRPr>
            </a:lvl7pPr>
            <a:lvl8pPr marR="0" lvl="7" algn="l" rtl="0">
              <a:spcBef>
                <a:spcPts val="400"/>
              </a:spcBef>
              <a:spcAft>
                <a:spcPts val="0"/>
              </a:spcAft>
              <a:buClr>
                <a:schemeClr val="accent2"/>
              </a:buClr>
              <a:buSzPts val="2200"/>
              <a:buFont typeface="Noto Sans Symbols"/>
              <a:buNone/>
              <a:defRPr sz="2000" b="0" i="0" u="none" strike="noStrike" cap="none">
                <a:solidFill>
                  <a:srgbClr val="595959"/>
                </a:solidFill>
                <a:latin typeface="Source Sans Pro"/>
                <a:ea typeface="Source Sans Pro"/>
                <a:cs typeface="Source Sans Pro"/>
                <a:sym typeface="Source Sans Pro"/>
              </a:defRPr>
            </a:lvl8pPr>
            <a:lvl9pPr marR="0" lvl="8" algn="l" rtl="0">
              <a:spcBef>
                <a:spcPts val="400"/>
              </a:spcBef>
              <a:spcAft>
                <a:spcPts val="0"/>
              </a:spcAft>
              <a:buClr>
                <a:srgbClr val="6DB7D7"/>
              </a:buClr>
              <a:buSzPts val="2200"/>
              <a:buFont typeface="Noto Sans Symbols"/>
              <a:buNone/>
              <a:defRPr sz="2000" b="0" i="0" u="none" strike="noStrike" cap="none">
                <a:solidFill>
                  <a:srgbClr val="595959"/>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95"/>
          <p:cNvSpPr txBox="1">
            <a:spLocks noGrp="1"/>
          </p:cNvSpPr>
          <p:nvPr>
            <p:ph type="title"/>
          </p:nvPr>
        </p:nvSpPr>
        <p:spPr>
          <a:xfrm>
            <a:off x="549275" y="2403144"/>
            <a:ext cx="8056563" cy="136207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4600"/>
              <a:buFont typeface="Source Sans Pro"/>
              <a:buNone/>
              <a:defRPr sz="46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5"/>
          <p:cNvSpPr txBox="1">
            <a:spLocks noGrp="1"/>
          </p:cNvSpPr>
          <p:nvPr>
            <p:ph type="body" idx="1"/>
          </p:nvPr>
        </p:nvSpPr>
        <p:spPr>
          <a:xfrm>
            <a:off x="549275" y="3736005"/>
            <a:ext cx="8056563" cy="1500187"/>
          </a:xfrm>
          <a:prstGeom prst="rect">
            <a:avLst/>
          </a:prstGeom>
          <a:noFill/>
          <a:ln>
            <a:noFill/>
          </a:ln>
        </p:spPr>
        <p:txBody>
          <a:bodyPr spcFirstLastPara="1" wrap="square" lIns="91425" tIns="45700" rIns="91425" bIns="45700" anchor="t" anchorCtr="0">
            <a:normAutofit/>
          </a:bodyPr>
          <a:lstStyle>
            <a:lvl1pPr marL="457200" lvl="0" indent="-228600" algn="ctr">
              <a:spcBef>
                <a:spcPts val="300"/>
              </a:spcBef>
              <a:spcAft>
                <a:spcPts val="0"/>
              </a:spcAft>
              <a:buSzPts val="1980"/>
              <a:buNone/>
              <a:defRPr sz="1800">
                <a:solidFill>
                  <a:srgbClr val="888888"/>
                </a:solidFill>
              </a:defRPr>
            </a:lvl1pPr>
            <a:lvl2pPr marL="914400" lvl="1" indent="-228600" algn="l">
              <a:spcBef>
                <a:spcPts val="600"/>
              </a:spcBef>
              <a:spcAft>
                <a:spcPts val="0"/>
              </a:spcAft>
              <a:buSzPts val="1980"/>
              <a:buNone/>
              <a:defRPr sz="1800">
                <a:solidFill>
                  <a:srgbClr val="888888"/>
                </a:solidFill>
              </a:defRPr>
            </a:lvl2pPr>
            <a:lvl3pPr marL="1371600" lvl="2" indent="-228600" algn="l">
              <a:spcBef>
                <a:spcPts val="600"/>
              </a:spcBef>
              <a:spcAft>
                <a:spcPts val="0"/>
              </a:spcAft>
              <a:buSzPts val="1760"/>
              <a:buNone/>
              <a:defRPr sz="1600">
                <a:solidFill>
                  <a:srgbClr val="888888"/>
                </a:solidFill>
              </a:defRPr>
            </a:lvl3pPr>
            <a:lvl4pPr marL="1828800" lvl="3" indent="-228600" algn="l">
              <a:spcBef>
                <a:spcPts val="600"/>
              </a:spcBef>
              <a:spcAft>
                <a:spcPts val="0"/>
              </a:spcAft>
              <a:buSzPts val="1540"/>
              <a:buNone/>
              <a:defRPr sz="1400">
                <a:solidFill>
                  <a:srgbClr val="888888"/>
                </a:solidFill>
              </a:defRPr>
            </a:lvl4pPr>
            <a:lvl5pPr marL="2286000" lvl="4" indent="-228600" algn="l">
              <a:spcBef>
                <a:spcPts val="600"/>
              </a:spcBef>
              <a:spcAft>
                <a:spcPts val="0"/>
              </a:spcAft>
              <a:buSzPts val="1540"/>
              <a:buNone/>
              <a:defRPr sz="1400">
                <a:solidFill>
                  <a:srgbClr val="888888"/>
                </a:solidFill>
              </a:defRPr>
            </a:lvl5pPr>
            <a:lvl6pPr marL="2743200" lvl="5" indent="-228600" algn="l">
              <a:spcBef>
                <a:spcPts val="280"/>
              </a:spcBef>
              <a:spcAft>
                <a:spcPts val="0"/>
              </a:spcAft>
              <a:buSzPts val="1540"/>
              <a:buNone/>
              <a:defRPr sz="1400">
                <a:solidFill>
                  <a:srgbClr val="888888"/>
                </a:solidFill>
              </a:defRPr>
            </a:lvl6pPr>
            <a:lvl7pPr marL="3200400" lvl="6" indent="-228600" algn="l">
              <a:spcBef>
                <a:spcPts val="280"/>
              </a:spcBef>
              <a:spcAft>
                <a:spcPts val="0"/>
              </a:spcAft>
              <a:buSzPts val="1540"/>
              <a:buNone/>
              <a:defRPr sz="1400">
                <a:solidFill>
                  <a:srgbClr val="888888"/>
                </a:solidFill>
              </a:defRPr>
            </a:lvl7pPr>
            <a:lvl8pPr marL="3657600" lvl="7" indent="-228600" algn="l">
              <a:spcBef>
                <a:spcPts val="280"/>
              </a:spcBef>
              <a:spcAft>
                <a:spcPts val="0"/>
              </a:spcAft>
              <a:buSzPts val="1540"/>
              <a:buNone/>
              <a:defRPr sz="1400">
                <a:solidFill>
                  <a:srgbClr val="888888"/>
                </a:solidFill>
              </a:defRPr>
            </a:lvl8pPr>
            <a:lvl9pPr marL="4114800" lvl="8" indent="-228600" algn="l">
              <a:spcBef>
                <a:spcPts val="280"/>
              </a:spcBef>
              <a:spcAft>
                <a:spcPts val="0"/>
              </a:spcAft>
              <a:buSzPts val="1540"/>
              <a:buNone/>
              <a:defRPr sz="1400">
                <a:solidFill>
                  <a:srgbClr val="888888"/>
                </a:solidFill>
              </a:defRPr>
            </a:lvl9pPr>
          </a:lstStyle>
          <a:p>
            <a:endParaRPr/>
          </a:p>
        </p:txBody>
      </p:sp>
      <p:sp>
        <p:nvSpPr>
          <p:cNvPr id="61" name="Google Shape;61;p95"/>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5"/>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5"/>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96"/>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96"/>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6"/>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6"/>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97"/>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7"/>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7"/>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88"/>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chemeClr val="accent1"/>
              </a:buClr>
              <a:buSzPts val="4600"/>
              <a:buFont typeface="Source Sans Pro"/>
              <a:buNone/>
              <a:defRPr sz="4600" b="0" i="0" u="none" strike="noStrike" cap="none">
                <a:solidFill>
                  <a:schemeClr val="accen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8"/>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lvl1pPr marL="457200" marR="0" lvl="0" indent="-396240" algn="l" rtl="0">
              <a:spcBef>
                <a:spcPts val="2000"/>
              </a:spcBef>
              <a:spcAft>
                <a:spcPts val="0"/>
              </a:spcAft>
              <a:buClr>
                <a:srgbClr val="6DB7D7"/>
              </a:buClr>
              <a:buSzPts val="2640"/>
              <a:buFont typeface="Noto Sans Symbols"/>
              <a:buChar char="⚫"/>
              <a:defRPr sz="2400" b="0" i="0" u="none" strike="noStrike" cap="none">
                <a:solidFill>
                  <a:srgbClr val="595959"/>
                </a:solidFill>
                <a:latin typeface="Source Sans Pro"/>
                <a:ea typeface="Source Sans Pro"/>
                <a:cs typeface="Source Sans Pro"/>
                <a:sym typeface="Source Sans Pro"/>
              </a:defRPr>
            </a:lvl1pPr>
            <a:lvl2pPr marL="914400" marR="0" lvl="1" indent="-382269" algn="l" rtl="0">
              <a:spcBef>
                <a:spcPts val="600"/>
              </a:spcBef>
              <a:spcAft>
                <a:spcPts val="0"/>
              </a:spcAft>
              <a:buClr>
                <a:srgbClr val="205C77"/>
              </a:buClr>
              <a:buSzPts val="2420"/>
              <a:buFont typeface="Noto Sans Symbols"/>
              <a:buChar char="⚫"/>
              <a:defRPr sz="2200" b="0" i="0" u="none" strike="noStrike" cap="none">
                <a:solidFill>
                  <a:srgbClr val="595959"/>
                </a:solidFill>
                <a:latin typeface="Source Sans Pro"/>
                <a:ea typeface="Source Sans Pro"/>
                <a:cs typeface="Source Sans Pro"/>
                <a:sym typeface="Source Sans Pro"/>
              </a:defRPr>
            </a:lvl2pPr>
            <a:lvl3pPr marL="1371600" marR="0" lvl="2" indent="-368300" algn="l" rtl="0">
              <a:spcBef>
                <a:spcPts val="600"/>
              </a:spcBef>
              <a:spcAft>
                <a:spcPts val="0"/>
              </a:spcAft>
              <a:buClr>
                <a:srgbClr val="6DB7D7"/>
              </a:buClr>
              <a:buSzPts val="2200"/>
              <a:buFont typeface="Noto Sans Symbols"/>
              <a:buChar char="⚫"/>
              <a:defRPr sz="2000" b="0" i="0" u="none" strike="noStrike" cap="none">
                <a:solidFill>
                  <a:srgbClr val="595959"/>
                </a:solidFill>
                <a:latin typeface="Source Sans Pro"/>
                <a:ea typeface="Source Sans Pro"/>
                <a:cs typeface="Source Sans Pro"/>
                <a:sym typeface="Source Sans Pro"/>
              </a:defRPr>
            </a:lvl3pPr>
            <a:lvl4pPr marL="1828800" marR="0" lvl="3" indent="-354330" algn="l" rtl="0">
              <a:spcBef>
                <a:spcPts val="600"/>
              </a:spcBef>
              <a:spcAft>
                <a:spcPts val="0"/>
              </a:spcAft>
              <a:buClr>
                <a:srgbClr val="205C77"/>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4pPr>
            <a:lvl5pPr marL="2286000" marR="0" lvl="4" indent="-354329" algn="l" rtl="0">
              <a:spcBef>
                <a:spcPts val="600"/>
              </a:spcBef>
              <a:spcAft>
                <a:spcPts val="0"/>
              </a:spcAft>
              <a:buClr>
                <a:srgbClr val="6DB7D7"/>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5pPr>
            <a:lvl6pPr marL="2743200" marR="0" lvl="5" indent="-354329" algn="l" rtl="0">
              <a:spcBef>
                <a:spcPts val="360"/>
              </a:spcBef>
              <a:spcAft>
                <a:spcPts val="0"/>
              </a:spcAft>
              <a:buClr>
                <a:schemeClr val="accent2"/>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6pPr>
            <a:lvl7pPr marL="3200400" marR="0" lvl="6" indent="-354329" algn="l" rtl="0">
              <a:spcBef>
                <a:spcPts val="360"/>
              </a:spcBef>
              <a:spcAft>
                <a:spcPts val="0"/>
              </a:spcAft>
              <a:buClr>
                <a:srgbClr val="6DB7D7"/>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7pPr>
            <a:lvl8pPr marL="3657600" marR="0" lvl="7" indent="-354329" algn="l" rtl="0">
              <a:spcBef>
                <a:spcPts val="360"/>
              </a:spcBef>
              <a:spcAft>
                <a:spcPts val="0"/>
              </a:spcAft>
              <a:buClr>
                <a:schemeClr val="accent2"/>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8pPr>
            <a:lvl9pPr marL="4114800" marR="0" lvl="8" indent="-354329" algn="l" rtl="0">
              <a:spcBef>
                <a:spcPts val="360"/>
              </a:spcBef>
              <a:spcAft>
                <a:spcPts val="0"/>
              </a:spcAft>
              <a:buClr>
                <a:srgbClr val="6DB7D7"/>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9pPr>
          </a:lstStyle>
          <a:p>
            <a:endParaRPr/>
          </a:p>
        </p:txBody>
      </p:sp>
      <p:sp>
        <p:nvSpPr>
          <p:cNvPr id="12" name="Google Shape;12;p88"/>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lt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 name="Google Shape;13;p88"/>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 name="Google Shape;14;p88"/>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6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36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36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36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36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36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36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36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36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body" idx="1"/>
          </p:nvPr>
        </p:nvSpPr>
        <p:spPr>
          <a:xfrm>
            <a:off x="549275" y="1076111"/>
            <a:ext cx="8042276" cy="5133576"/>
          </a:xfrm>
          <a:prstGeom prst="rect">
            <a:avLst/>
          </a:prstGeom>
          <a:noFill/>
          <a:ln>
            <a:noFill/>
          </a:ln>
        </p:spPr>
        <p:txBody>
          <a:bodyPr spcFirstLastPara="1" wrap="square" lIns="91425" tIns="45700" rIns="91425" bIns="45700" anchor="t" anchorCtr="0">
            <a:normAutofit/>
          </a:bodyPr>
          <a:lstStyle/>
          <a:p>
            <a:pPr marL="0" lvl="0" indent="0" algn="ctr" rtl="0">
              <a:lnSpc>
                <a:spcPct val="140000"/>
              </a:lnSpc>
              <a:spcBef>
                <a:spcPts val="0"/>
              </a:spcBef>
              <a:spcAft>
                <a:spcPts val="0"/>
              </a:spcAft>
              <a:buSzPts val="4400"/>
              <a:buNone/>
            </a:pPr>
            <a:r>
              <a:rPr lang="en-US" sz="4000" b="1" dirty="0" err="1">
                <a:solidFill>
                  <a:srgbClr val="000000"/>
                </a:solidFill>
                <a:latin typeface="Times New Roman"/>
                <a:ea typeface="Times New Roman"/>
                <a:cs typeface="Times New Roman"/>
                <a:sym typeface="Times New Roman"/>
              </a:rPr>
              <a:t>Ishik</a:t>
            </a:r>
            <a:r>
              <a:rPr lang="en-US" sz="4000" b="1" dirty="0">
                <a:solidFill>
                  <a:srgbClr val="000000"/>
                </a:solidFill>
                <a:latin typeface="Times New Roman"/>
                <a:ea typeface="Times New Roman"/>
                <a:cs typeface="Times New Roman"/>
                <a:sym typeface="Times New Roman"/>
              </a:rPr>
              <a:t> International University </a:t>
            </a:r>
            <a:r>
              <a:rPr lang="en-US" sz="3200" b="1" dirty="0">
                <a:solidFill>
                  <a:srgbClr val="000000"/>
                </a:solidFill>
                <a:latin typeface="Times New Roman"/>
                <a:ea typeface="Times New Roman"/>
                <a:cs typeface="Times New Roman"/>
                <a:sym typeface="Times New Roman"/>
              </a:rPr>
              <a:t>Nursing Department</a:t>
            </a:r>
            <a:br>
              <a:rPr lang="en-US" b="1" dirty="0">
                <a:solidFill>
                  <a:srgbClr val="000000"/>
                </a:solidFill>
                <a:latin typeface="Times New Roman"/>
                <a:ea typeface="Times New Roman"/>
                <a:cs typeface="Times New Roman"/>
                <a:sym typeface="Times New Roman"/>
              </a:rPr>
            </a:br>
            <a:r>
              <a:rPr lang="en-US" sz="3600" b="1" dirty="0">
                <a:solidFill>
                  <a:srgbClr val="000000"/>
                </a:solidFill>
                <a:latin typeface="Times New Roman"/>
                <a:ea typeface="Times New Roman"/>
                <a:cs typeface="Times New Roman"/>
                <a:sym typeface="Times New Roman"/>
              </a:rPr>
              <a:t>Fundamental of Nursing</a:t>
            </a:r>
            <a:br>
              <a:rPr lang="en-US" b="1" dirty="0">
                <a:solidFill>
                  <a:srgbClr val="000000"/>
                </a:solidFill>
                <a:latin typeface="Times New Roman"/>
                <a:ea typeface="Times New Roman"/>
                <a:cs typeface="Times New Roman"/>
                <a:sym typeface="Times New Roman"/>
              </a:rPr>
            </a:br>
            <a:r>
              <a:rPr lang="en-US" sz="3200" b="1" dirty="0">
                <a:solidFill>
                  <a:srgbClr val="000000"/>
                </a:solidFill>
                <a:latin typeface="Times New Roman"/>
                <a:ea typeface="Times New Roman"/>
                <a:cs typeface="Times New Roman"/>
                <a:sym typeface="Times New Roman"/>
              </a:rPr>
              <a:t>Infection Control</a:t>
            </a:r>
            <a:endParaRPr dirty="0"/>
          </a:p>
          <a:p>
            <a:pPr marL="0" lvl="0" indent="0" algn="ctr" rtl="0">
              <a:lnSpc>
                <a:spcPct val="140000"/>
              </a:lnSpc>
              <a:spcBef>
                <a:spcPts val="2000"/>
              </a:spcBef>
              <a:spcAft>
                <a:spcPts val="0"/>
              </a:spcAft>
              <a:buSzPts val="3520"/>
              <a:buNone/>
            </a:pPr>
            <a:r>
              <a:rPr lang="en-US" sz="3200" b="1" dirty="0">
                <a:latin typeface="Times New Roman"/>
                <a:ea typeface="Times New Roman"/>
                <a:cs typeface="Times New Roman"/>
                <a:sym typeface="Times New Roman"/>
              </a:rPr>
              <a:t>Assist. Prof: </a:t>
            </a:r>
            <a:r>
              <a:rPr lang="en-US" sz="3200" b="1" dirty="0" err="1">
                <a:latin typeface="Times New Roman"/>
                <a:ea typeface="Times New Roman"/>
                <a:cs typeface="Times New Roman"/>
                <a:sym typeface="Times New Roman"/>
              </a:rPr>
              <a:t>Halmat</a:t>
            </a:r>
            <a:r>
              <a:rPr lang="en-US" sz="3200" b="1" dirty="0">
                <a:latin typeface="Times New Roman"/>
                <a:ea typeface="Times New Roman"/>
                <a:cs typeface="Times New Roman"/>
                <a:sym typeface="Times New Roman"/>
              </a:rPr>
              <a:t> </a:t>
            </a:r>
            <a:r>
              <a:rPr lang="en-US" sz="3200" b="1" dirty="0" err="1">
                <a:latin typeface="Times New Roman"/>
                <a:ea typeface="Times New Roman"/>
                <a:cs typeface="Times New Roman"/>
                <a:sym typeface="Times New Roman"/>
              </a:rPr>
              <a:t>Authman</a:t>
            </a:r>
            <a:r>
              <a:rPr lang="en-US" sz="3200" b="1" dirty="0">
                <a:latin typeface="Times New Roman"/>
                <a:ea typeface="Times New Roman"/>
                <a:cs typeface="Times New Roman"/>
                <a:sym typeface="Times New Roman"/>
              </a:rPr>
              <a:t> Rasheed</a:t>
            </a:r>
            <a:endParaRPr sz="3200" b="1" dirty="0">
              <a:latin typeface="Times New Roman"/>
              <a:ea typeface="Times New Roman"/>
              <a:cs typeface="Times New Roman"/>
              <a:sym typeface="Times New Roman"/>
            </a:endParaRPr>
          </a:p>
          <a:p>
            <a:pPr marL="0" lvl="0" indent="0" algn="ctr" rtl="0">
              <a:lnSpc>
                <a:spcPct val="140000"/>
              </a:lnSpc>
              <a:spcBef>
                <a:spcPts val="2000"/>
              </a:spcBef>
              <a:spcAft>
                <a:spcPts val="0"/>
              </a:spcAft>
              <a:buSzPts val="3520"/>
              <a:buNone/>
            </a:pPr>
            <a:endParaRPr sz="3200" b="1" dirty="0">
              <a:latin typeface="Times New Roman"/>
              <a:ea typeface="Times New Roman"/>
              <a:cs typeface="Times New Roman"/>
              <a:sym typeface="Times New Roman"/>
            </a:endParaRPr>
          </a:p>
          <a:p>
            <a:pPr marL="349250" lvl="0" indent="-181610" algn="l" rtl="0">
              <a:lnSpc>
                <a:spcPct val="90000"/>
              </a:lnSpc>
              <a:spcBef>
                <a:spcPts val="2000"/>
              </a:spcBef>
              <a:spcAft>
                <a:spcPts val="0"/>
              </a:spcAft>
              <a:buSzPts val="264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0"/>
          <p:cNvSpPr/>
          <p:nvPr/>
        </p:nvSpPr>
        <p:spPr>
          <a:xfrm>
            <a:off x="118533" y="1388533"/>
            <a:ext cx="8890000" cy="510827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14300" algn="l" rtl="0">
              <a:lnSpc>
                <a:spcPct val="75000"/>
              </a:lnSpc>
              <a:spcBef>
                <a:spcPts val="0"/>
              </a:spcBef>
              <a:spcAft>
                <a:spcPts val="0"/>
              </a:spcAft>
              <a:buClr>
                <a:schemeClr val="dk1"/>
              </a:buClr>
              <a:buSzPts val="1800"/>
              <a:buFont typeface="Source Sans Pro"/>
              <a:buChar char="•"/>
            </a:pPr>
            <a:r>
              <a:rPr lang="en-US" sz="1800" b="0" i="0" u="none" strike="noStrike" cap="none">
                <a:solidFill>
                  <a:schemeClr val="dk1"/>
                </a:solidFill>
                <a:latin typeface="Source Sans Pro"/>
                <a:ea typeface="Source Sans Pro"/>
                <a:cs typeface="Source Sans Pro"/>
                <a:sym typeface="Source Sans Pro"/>
              </a:rPr>
              <a:t>1- Bacteria</a:t>
            </a:r>
            <a:endParaRPr sz="1800" b="0" i="0" u="none" strike="noStrike" cap="none">
              <a:solidFill>
                <a:schemeClr val="dk1"/>
              </a:solidFill>
              <a:latin typeface="Source Sans Pro"/>
              <a:ea typeface="Source Sans Pro"/>
              <a:cs typeface="Source Sans Pro"/>
              <a:sym typeface="Source Sans Pro"/>
            </a:endParaRPr>
          </a:p>
          <a:p>
            <a:pPr marL="114300" marR="0" lvl="1" indent="0" algn="l" rtl="0">
              <a:lnSpc>
                <a:spcPct val="75000"/>
              </a:lnSpc>
              <a:spcBef>
                <a:spcPts val="180"/>
              </a:spcBef>
              <a:spcAft>
                <a:spcPts val="0"/>
              </a:spcAft>
              <a:buClr>
                <a:schemeClr val="dk1"/>
              </a:buClr>
              <a:buSzPts val="1800"/>
              <a:buFont typeface="Source Sans Pro"/>
              <a:buNone/>
            </a:pPr>
            <a:endParaRPr sz="1800" b="0" i="0" u="none" strike="noStrike" cap="none">
              <a:solidFill>
                <a:schemeClr val="dk1"/>
              </a:solidFill>
              <a:latin typeface="Source Sans Pro"/>
              <a:ea typeface="Source Sans Pro"/>
              <a:cs typeface="Source Sans Pro"/>
              <a:sym typeface="Source Sans Pro"/>
            </a:endParaRPr>
          </a:p>
          <a:p>
            <a:pPr marL="114300" marR="0" lvl="1" indent="-114300" algn="l" rtl="0">
              <a:lnSpc>
                <a:spcPct val="75000"/>
              </a:lnSpc>
              <a:spcBef>
                <a:spcPts val="180"/>
              </a:spcBef>
              <a:spcAft>
                <a:spcPts val="0"/>
              </a:spcAft>
              <a:buClr>
                <a:srgbClr val="000000"/>
              </a:buClr>
              <a:buSzPts val="1800"/>
              <a:buFont typeface="Source Sans Pro"/>
              <a:buChar char="•"/>
            </a:pPr>
            <a:r>
              <a:rPr lang="en-US" sz="1800" b="0" i="0" u="none" strike="noStrike" cap="none">
                <a:solidFill>
                  <a:srgbClr val="000000"/>
                </a:solidFill>
                <a:latin typeface="Source Sans Pro"/>
                <a:ea typeface="Source Sans Pro"/>
                <a:cs typeface="Source Sans Pro"/>
                <a:sym typeface="Source Sans Pro"/>
              </a:rPr>
              <a:t>2- Viruses</a:t>
            </a:r>
            <a:endParaRPr sz="1800" b="0" i="0" u="none" strike="noStrike" cap="none">
              <a:solidFill>
                <a:srgbClr val="000000"/>
              </a:solidFill>
              <a:latin typeface="Source Sans Pro"/>
              <a:ea typeface="Source Sans Pro"/>
              <a:cs typeface="Source Sans Pro"/>
              <a:sym typeface="Source Sans Pro"/>
            </a:endParaRPr>
          </a:p>
          <a:p>
            <a:pPr marL="114300" marR="0" lvl="1" indent="0" algn="l" rtl="0">
              <a:lnSpc>
                <a:spcPct val="75000"/>
              </a:lnSpc>
              <a:spcBef>
                <a:spcPts val="180"/>
              </a:spcBef>
              <a:spcAft>
                <a:spcPts val="0"/>
              </a:spcAft>
              <a:buClr>
                <a:schemeClr val="dk1"/>
              </a:buClr>
              <a:buSzPts val="1800"/>
              <a:buFont typeface="Source Sans Pro"/>
              <a:buNone/>
            </a:pPr>
            <a:endParaRPr sz="1800" b="0" i="0" u="none" strike="noStrike" cap="none">
              <a:solidFill>
                <a:schemeClr val="dk1"/>
              </a:solidFill>
              <a:latin typeface="Source Sans Pro"/>
              <a:ea typeface="Source Sans Pro"/>
              <a:cs typeface="Source Sans Pro"/>
              <a:sym typeface="Source Sans Pro"/>
            </a:endParaRPr>
          </a:p>
          <a:p>
            <a:pPr marL="114300" marR="0" lvl="1" indent="-114300" algn="l" rtl="0">
              <a:lnSpc>
                <a:spcPct val="75000"/>
              </a:lnSpc>
              <a:spcBef>
                <a:spcPts val="180"/>
              </a:spcBef>
              <a:spcAft>
                <a:spcPts val="0"/>
              </a:spcAft>
              <a:buClr>
                <a:srgbClr val="000000"/>
              </a:buClr>
              <a:buSzPts val="1800"/>
              <a:buFont typeface="Source Sans Pro"/>
              <a:buChar char="•"/>
            </a:pPr>
            <a:r>
              <a:rPr lang="en-US" sz="1800" b="0" i="0" u="none" strike="noStrike" cap="none">
                <a:solidFill>
                  <a:srgbClr val="000000"/>
                </a:solidFill>
                <a:latin typeface="Source Sans Pro"/>
                <a:ea typeface="Source Sans Pro"/>
                <a:cs typeface="Source Sans Pro"/>
                <a:sym typeface="Source Sans Pro"/>
              </a:rPr>
              <a:t>3- Fungi</a:t>
            </a:r>
            <a:endParaRPr sz="1800" b="0" i="0" u="none" strike="noStrike" cap="none">
              <a:solidFill>
                <a:srgbClr val="000000"/>
              </a:solidFill>
              <a:latin typeface="Source Sans Pro"/>
              <a:ea typeface="Source Sans Pro"/>
              <a:cs typeface="Source Sans Pro"/>
              <a:sym typeface="Source Sans Pro"/>
            </a:endParaRPr>
          </a:p>
          <a:p>
            <a:pPr marL="114300" marR="0" lvl="1" indent="0" algn="l" rtl="0">
              <a:lnSpc>
                <a:spcPct val="75000"/>
              </a:lnSpc>
              <a:spcBef>
                <a:spcPts val="180"/>
              </a:spcBef>
              <a:spcAft>
                <a:spcPts val="0"/>
              </a:spcAft>
              <a:buClr>
                <a:schemeClr val="dk1"/>
              </a:buClr>
              <a:buSzPts val="1800"/>
              <a:buFont typeface="Source Sans Pro"/>
              <a:buNone/>
            </a:pPr>
            <a:endParaRPr sz="1800" b="0" i="0" u="none" strike="noStrike" cap="none">
              <a:solidFill>
                <a:schemeClr val="dk1"/>
              </a:solidFill>
              <a:latin typeface="Source Sans Pro"/>
              <a:ea typeface="Source Sans Pro"/>
              <a:cs typeface="Source Sans Pro"/>
              <a:sym typeface="Source Sans Pro"/>
            </a:endParaRPr>
          </a:p>
          <a:p>
            <a:pPr marL="114300" marR="0" lvl="1" indent="-114300" algn="l" rtl="0">
              <a:lnSpc>
                <a:spcPct val="75000"/>
              </a:lnSpc>
              <a:spcBef>
                <a:spcPts val="180"/>
              </a:spcBef>
              <a:spcAft>
                <a:spcPts val="0"/>
              </a:spcAft>
              <a:buClr>
                <a:srgbClr val="000000"/>
              </a:buClr>
              <a:buSzPts val="1800"/>
              <a:buFont typeface="Source Sans Pro"/>
              <a:buChar char="•"/>
            </a:pPr>
            <a:r>
              <a:rPr lang="en-US" sz="1800" b="0" i="0" u="none" strike="noStrike" cap="none">
                <a:solidFill>
                  <a:srgbClr val="000000"/>
                </a:solidFill>
                <a:latin typeface="Source Sans Pro"/>
                <a:ea typeface="Source Sans Pro"/>
                <a:cs typeface="Source Sans Pro"/>
                <a:sym typeface="Source Sans Pro"/>
              </a:rPr>
              <a:t>4- Protozoa</a:t>
            </a:r>
            <a:endParaRPr sz="1800" b="0" i="0" u="none" strike="noStrike" cap="none">
              <a:solidFill>
                <a:srgbClr val="000000"/>
              </a:solidFill>
              <a:latin typeface="Source Sans Pro"/>
              <a:ea typeface="Source Sans Pro"/>
              <a:cs typeface="Source Sans Pro"/>
              <a:sym typeface="Source Sans Pro"/>
            </a:endParaRPr>
          </a:p>
          <a:p>
            <a:pPr marL="114300" marR="0" lvl="1" indent="0" algn="l" rtl="0">
              <a:lnSpc>
                <a:spcPct val="75000"/>
              </a:lnSpc>
              <a:spcBef>
                <a:spcPts val="180"/>
              </a:spcBef>
              <a:spcAft>
                <a:spcPts val="0"/>
              </a:spcAft>
              <a:buClr>
                <a:schemeClr val="dk1"/>
              </a:buClr>
              <a:buSzPts val="1800"/>
              <a:buFont typeface="Source Sans Pro"/>
              <a:buNone/>
            </a:pPr>
            <a:endParaRPr sz="1800" b="0" i="0" u="none" strike="noStrike" cap="none">
              <a:solidFill>
                <a:schemeClr val="dk1"/>
              </a:solidFill>
              <a:latin typeface="Source Sans Pro"/>
              <a:ea typeface="Source Sans Pro"/>
              <a:cs typeface="Source Sans Pro"/>
              <a:sym typeface="Source Sans Pro"/>
            </a:endParaRPr>
          </a:p>
          <a:p>
            <a:pPr marL="114300" marR="0" lvl="1" indent="-114300" algn="l" rtl="0">
              <a:lnSpc>
                <a:spcPct val="75000"/>
              </a:lnSpc>
              <a:spcBef>
                <a:spcPts val="180"/>
              </a:spcBef>
              <a:spcAft>
                <a:spcPts val="0"/>
              </a:spcAft>
              <a:buClr>
                <a:srgbClr val="000000"/>
              </a:buClr>
              <a:buSzPts val="1800"/>
              <a:buFont typeface="Source Sans Pro"/>
              <a:buChar char="•"/>
            </a:pPr>
            <a:r>
              <a:rPr lang="en-US" sz="1800" b="0" i="0" u="none" strike="noStrike" cap="none">
                <a:solidFill>
                  <a:srgbClr val="000000"/>
                </a:solidFill>
                <a:latin typeface="Source Sans Pro"/>
                <a:ea typeface="Source Sans Pro"/>
                <a:cs typeface="Source Sans Pro"/>
                <a:sym typeface="Source Sans Pro"/>
              </a:rPr>
              <a:t>5- Rickettsia</a:t>
            </a:r>
            <a:endParaRPr sz="1800" b="0" i="0" u="none" strike="noStrike" cap="none">
              <a:solidFill>
                <a:srgbClr val="000000"/>
              </a:solidFill>
              <a:latin typeface="Source Sans Pro"/>
              <a:ea typeface="Source Sans Pro"/>
              <a:cs typeface="Source Sans Pro"/>
              <a:sym typeface="Source Sans Pro"/>
            </a:endParaRPr>
          </a:p>
        </p:txBody>
      </p:sp>
      <p:sp>
        <p:nvSpPr>
          <p:cNvPr id="145" name="Google Shape;145;p10"/>
          <p:cNvSpPr txBox="1"/>
          <p:nvPr/>
        </p:nvSpPr>
        <p:spPr>
          <a:xfrm>
            <a:off x="1202267" y="474133"/>
            <a:ext cx="648546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chemeClr val="dk1"/>
                </a:solidFill>
                <a:latin typeface="Source Sans Pro"/>
                <a:ea typeface="Source Sans Pro"/>
                <a:cs typeface="Source Sans Pro"/>
                <a:sym typeface="Source Sans Pro"/>
              </a:rPr>
              <a:t>  </a:t>
            </a:r>
            <a:r>
              <a:rPr lang="en-US" sz="4000" b="1" i="0" u="none" strike="noStrike" cap="none">
                <a:solidFill>
                  <a:schemeClr val="dk1"/>
                </a:solidFill>
                <a:latin typeface="Times New Roman"/>
                <a:ea typeface="Times New Roman"/>
                <a:cs typeface="Times New Roman"/>
                <a:sym typeface="Times New Roman"/>
              </a:rPr>
              <a:t>Pathogenic microorganisms</a:t>
            </a:r>
            <a:endParaRPr sz="4000" b="1"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1"/>
          <p:cNvSpPr txBox="1">
            <a:spLocks noGrp="1"/>
          </p:cNvSpPr>
          <p:nvPr>
            <p:ph type="title"/>
          </p:nvPr>
        </p:nvSpPr>
        <p:spPr>
          <a:xfrm>
            <a:off x="457200" y="274637"/>
            <a:ext cx="8229600" cy="74136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accent1"/>
              </a:buClr>
              <a:buSzPts val="4140"/>
              <a:buFont typeface="Times New Roman"/>
              <a:buNone/>
            </a:pPr>
            <a:r>
              <a:rPr lang="en-US" sz="4140" b="1">
                <a:latin typeface="Times New Roman"/>
                <a:ea typeface="Times New Roman"/>
                <a:cs typeface="Times New Roman"/>
                <a:sym typeface="Times New Roman"/>
              </a:rPr>
              <a:t>Bacteria</a:t>
            </a:r>
            <a:endParaRPr/>
          </a:p>
        </p:txBody>
      </p:sp>
      <p:grpSp>
        <p:nvGrpSpPr>
          <p:cNvPr id="151" name="Google Shape;151;p11"/>
          <p:cNvGrpSpPr/>
          <p:nvPr/>
        </p:nvGrpSpPr>
        <p:grpSpPr>
          <a:xfrm>
            <a:off x="423333" y="524933"/>
            <a:ext cx="8263467" cy="6045199"/>
            <a:chOff x="711200" y="342810"/>
            <a:chExt cx="8263467" cy="5736257"/>
          </a:xfrm>
        </p:grpSpPr>
        <p:sp>
          <p:nvSpPr>
            <p:cNvPr id="152" name="Google Shape;152;p11"/>
            <p:cNvSpPr/>
            <p:nvPr/>
          </p:nvSpPr>
          <p:spPr>
            <a:xfrm>
              <a:off x="1540933" y="342810"/>
              <a:ext cx="7433734" cy="5736257"/>
            </a:xfrm>
            <a:custGeom>
              <a:avLst/>
              <a:gdLst/>
              <a:ahLst/>
              <a:cxnLst/>
              <a:rect l="l" t="t" r="r" b="b"/>
              <a:pathLst>
                <a:path w="8229600" h="4525963" extrusionOk="0">
                  <a:moveTo>
                    <a:pt x="0" y="452596"/>
                  </a:moveTo>
                  <a:cubicBezTo>
                    <a:pt x="0" y="202634"/>
                    <a:pt x="202634" y="0"/>
                    <a:pt x="452596" y="0"/>
                  </a:cubicBezTo>
                  <a:lnTo>
                    <a:pt x="7777004" y="0"/>
                  </a:lnTo>
                  <a:cubicBezTo>
                    <a:pt x="8026966" y="0"/>
                    <a:pt x="8229600" y="202634"/>
                    <a:pt x="8229600" y="452596"/>
                  </a:cubicBezTo>
                  <a:lnTo>
                    <a:pt x="8229600" y="4073367"/>
                  </a:lnTo>
                  <a:cubicBezTo>
                    <a:pt x="8229600" y="4323329"/>
                    <a:pt x="8026966" y="4525963"/>
                    <a:pt x="7777004" y="4525963"/>
                  </a:cubicBezTo>
                  <a:lnTo>
                    <a:pt x="452596" y="4525963"/>
                  </a:lnTo>
                  <a:cubicBezTo>
                    <a:pt x="202634" y="4525963"/>
                    <a:pt x="0" y="4323329"/>
                    <a:pt x="0" y="4073367"/>
                  </a:cubicBezTo>
                  <a:lnTo>
                    <a:pt x="0" y="452596"/>
                  </a:lnTo>
                  <a:close/>
                </a:path>
              </a:pathLst>
            </a:custGeom>
            <a:noFill/>
            <a:ln>
              <a:noFill/>
            </a:ln>
            <a:effectLst>
              <a:outerShdw blurRad="63500" dist="25400" dir="5400000" sx="101000" sy="101000" rotWithShape="0">
                <a:srgbClr val="000000">
                  <a:alpha val="40000"/>
                </a:srgbClr>
              </a:outerShdw>
            </a:effectLst>
          </p:spPr>
          <p:txBody>
            <a:bodyPr spcFirstLastPara="1" wrap="square" lIns="2189950" tIns="91425" rIns="91425" bIns="91425" anchor="ctr" anchorCtr="0">
              <a:noAutofit/>
            </a:bodyPr>
            <a:lstStyle/>
            <a:p>
              <a:pPr marL="0" marR="0" lvl="0" indent="0" algn="just" rtl="0">
                <a:lnSpc>
                  <a:spcPct val="150000"/>
                </a:lnSpc>
                <a:spcBef>
                  <a:spcPts val="0"/>
                </a:spcBef>
                <a:spcAft>
                  <a:spcPts val="0"/>
                </a:spcAft>
                <a:buNone/>
              </a:pPr>
              <a:r>
                <a:rPr lang="en-US" sz="2600" b="0" i="0" u="none" strike="noStrike" cap="none">
                  <a:solidFill>
                    <a:schemeClr val="dk1"/>
                  </a:solidFill>
                  <a:latin typeface="Times New Roman"/>
                  <a:ea typeface="Times New Roman"/>
                  <a:cs typeface="Times New Roman"/>
                  <a:sym typeface="Times New Roman"/>
                </a:rPr>
                <a:t>Bacteria are small, one-celled microorganisms that lack a true nucleus.</a:t>
              </a:r>
              <a:endParaRPr/>
            </a:p>
            <a:p>
              <a:pPr marL="0" marR="0" lvl="0" indent="0" algn="just" rtl="0">
                <a:lnSpc>
                  <a:spcPct val="150000"/>
                </a:lnSpc>
                <a:spcBef>
                  <a:spcPts val="910"/>
                </a:spcBef>
                <a:spcAft>
                  <a:spcPts val="0"/>
                </a:spcAft>
                <a:buNone/>
              </a:pPr>
              <a:r>
                <a:rPr lang="en-US" sz="2600" b="0" i="0" u="none" strike="noStrike" cap="none">
                  <a:solidFill>
                    <a:schemeClr val="dk1"/>
                  </a:solidFill>
                  <a:latin typeface="Times New Roman"/>
                  <a:ea typeface="Times New Roman"/>
                  <a:cs typeface="Times New Roman"/>
                  <a:sym typeface="Times New Roman"/>
                </a:rPr>
                <a:t>Bacteria can be found in all environments, yet not all bacteria are harmful or cause disease. Only a small percentage of bacteria are actually pathogenic</a:t>
              </a:r>
              <a:endParaRPr sz="2600" b="0" i="0" u="none" strike="noStrike" cap="none">
                <a:solidFill>
                  <a:schemeClr val="dk1"/>
                </a:solidFill>
                <a:latin typeface="Source Sans Pro"/>
                <a:ea typeface="Source Sans Pro"/>
                <a:cs typeface="Source Sans Pro"/>
                <a:sym typeface="Source Sans Pro"/>
              </a:endParaRPr>
            </a:p>
          </p:txBody>
        </p:sp>
        <p:sp>
          <p:nvSpPr>
            <p:cNvPr id="153" name="Google Shape;153;p11"/>
            <p:cNvSpPr/>
            <p:nvPr/>
          </p:nvSpPr>
          <p:spPr>
            <a:xfrm>
              <a:off x="711200" y="1049799"/>
              <a:ext cx="2658534" cy="4563298"/>
            </a:xfrm>
            <a:prstGeom prst="roundRect">
              <a:avLst>
                <a:gd name="adj" fmla="val 10000"/>
              </a:avLst>
            </a:prstGeom>
            <a:blipFill rotWithShape="1">
              <a:blip r:embed="rId3">
                <a:alphaModFix/>
              </a:blip>
              <a:stretch>
                <a:fillRect l="-96995" r="-96992"/>
              </a:stretch>
            </a:blipFill>
            <a:ln w="9525" cap="flat" cmpd="sng">
              <a:solidFill>
                <a:srgbClr val="FFFFFF"/>
              </a:solidFill>
              <a:prstDash val="solid"/>
              <a:round/>
              <a:headEnd type="none" w="sm" len="sm"/>
              <a:tailEnd type="none" w="sm" len="sm"/>
            </a:ln>
            <a:effectLst>
              <a:outerShdw blurRad="63500" dist="25400" dir="5400000" sx="101000" sy="101000"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2"/>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3080"/>
              <a:buChar char="⚫"/>
            </a:pPr>
            <a:r>
              <a:rPr lang="en-US" sz="2800">
                <a:latin typeface="Times New Roman"/>
                <a:ea typeface="Times New Roman"/>
                <a:cs typeface="Times New Roman"/>
                <a:sym typeface="Times New Roman"/>
              </a:rPr>
              <a:t>Common bacterial infections include diarrhea, pneumonia, sinusitis, urinary tract infections, cellulitis, meningitis,</a:t>
            </a:r>
            <a:endParaRPr sz="28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3"/>
          <p:cNvSpPr txBox="1">
            <a:spLocks noGrp="1"/>
          </p:cNvSpPr>
          <p:nvPr>
            <p:ph type="title"/>
          </p:nvPr>
        </p:nvSpPr>
        <p:spPr>
          <a:xfrm>
            <a:off x="457200" y="274638"/>
            <a:ext cx="8229600" cy="809095"/>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accent1"/>
              </a:buClr>
              <a:buSzPts val="4000"/>
              <a:buFont typeface="Times New Roman"/>
              <a:buNone/>
            </a:pPr>
            <a:r>
              <a:rPr lang="en-US" sz="4000" b="1">
                <a:latin typeface="Times New Roman"/>
                <a:ea typeface="Times New Roman"/>
                <a:cs typeface="Times New Roman"/>
                <a:sym typeface="Times New Roman"/>
              </a:rPr>
              <a:t>Viruses</a:t>
            </a:r>
            <a:endParaRPr/>
          </a:p>
        </p:txBody>
      </p:sp>
      <p:grpSp>
        <p:nvGrpSpPr>
          <p:cNvPr id="164" name="Google Shape;164;p13"/>
          <p:cNvGrpSpPr/>
          <p:nvPr/>
        </p:nvGrpSpPr>
        <p:grpSpPr>
          <a:xfrm>
            <a:off x="338666" y="948267"/>
            <a:ext cx="8348133" cy="5177889"/>
            <a:chOff x="911690" y="948267"/>
            <a:chExt cx="7320617" cy="5177889"/>
          </a:xfrm>
        </p:grpSpPr>
        <p:sp>
          <p:nvSpPr>
            <p:cNvPr id="165" name="Google Shape;165;p13"/>
            <p:cNvSpPr/>
            <p:nvPr/>
          </p:nvSpPr>
          <p:spPr>
            <a:xfrm>
              <a:off x="2352054" y="948267"/>
              <a:ext cx="5880253" cy="5177889"/>
            </a:xfrm>
            <a:custGeom>
              <a:avLst/>
              <a:gdLst/>
              <a:ahLst/>
              <a:cxnLst/>
              <a:rect l="l" t="t" r="r" b="b"/>
              <a:pathLst>
                <a:path w="6082451" h="4525950" extrusionOk="0">
                  <a:moveTo>
                    <a:pt x="0" y="0"/>
                  </a:moveTo>
                  <a:lnTo>
                    <a:pt x="6082451" y="0"/>
                  </a:lnTo>
                  <a:lnTo>
                    <a:pt x="6082451" y="4525950"/>
                  </a:lnTo>
                  <a:lnTo>
                    <a:pt x="0" y="4525950"/>
                  </a:lnTo>
                  <a:lnTo>
                    <a:pt x="0" y="0"/>
                  </a:lnTo>
                  <a:close/>
                </a:path>
              </a:pathLst>
            </a:custGeom>
            <a:solidFill>
              <a:schemeClr val="lt1"/>
            </a:solidFill>
            <a:ln>
              <a:noFill/>
            </a:ln>
          </p:spPr>
          <p:txBody>
            <a:bodyPr spcFirstLastPara="1" wrap="square" lIns="1672250" tIns="106675" rIns="106675" bIns="106675" anchor="ctr" anchorCtr="0">
              <a:noAutofit/>
            </a:bodyPr>
            <a:lstStyle/>
            <a:p>
              <a:pPr marL="0" marR="0" lvl="0" indent="0" algn="just" rtl="0">
                <a:lnSpc>
                  <a:spcPct val="150000"/>
                </a:lnSpc>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Viruses are organisms that can live only inside cells. </a:t>
              </a:r>
              <a:endParaRPr/>
            </a:p>
            <a:p>
              <a:pPr marL="0" marR="0" lvl="0" indent="0" algn="just" rtl="0">
                <a:lnSpc>
                  <a:spcPct val="150000"/>
                </a:lnSpc>
                <a:spcBef>
                  <a:spcPts val="840"/>
                </a:spcBef>
                <a:spcAft>
                  <a:spcPts val="0"/>
                </a:spcAft>
                <a:buNone/>
              </a:pPr>
              <a:r>
                <a:rPr lang="en-US" sz="2400" b="0" i="0" u="none" strike="noStrike" cap="none">
                  <a:solidFill>
                    <a:schemeClr val="dk1"/>
                  </a:solidFill>
                  <a:latin typeface="Times New Roman"/>
                  <a:ea typeface="Times New Roman"/>
                  <a:cs typeface="Times New Roman"/>
                  <a:sym typeface="Times New Roman"/>
                </a:rPr>
                <a:t>They cannot get nourishment or reproduce outside cells. </a:t>
              </a:r>
              <a:endParaRPr/>
            </a:p>
            <a:p>
              <a:pPr marL="0" marR="0" lvl="0" indent="0" algn="just" rtl="0">
                <a:lnSpc>
                  <a:spcPct val="150000"/>
                </a:lnSpc>
                <a:spcBef>
                  <a:spcPts val="840"/>
                </a:spcBef>
                <a:spcAft>
                  <a:spcPts val="0"/>
                </a:spcAft>
                <a:buNone/>
              </a:pPr>
              <a:r>
                <a:rPr lang="en-US" sz="2400" b="0" i="0" u="none" strike="noStrike" cap="none">
                  <a:solidFill>
                    <a:schemeClr val="dk1"/>
                  </a:solidFill>
                  <a:latin typeface="Times New Roman"/>
                  <a:ea typeface="Times New Roman"/>
                  <a:cs typeface="Times New Roman"/>
                  <a:sym typeface="Times New Roman"/>
                </a:rPr>
                <a:t>Viruses contain a core of deoxyribonucleic acid (DNA) or ribonucleic acid (RNA) surrounded by a protein coating.</a:t>
              </a:r>
              <a:endParaRPr sz="2400" b="0" i="0" u="none" strike="noStrike" cap="none">
                <a:solidFill>
                  <a:schemeClr val="dk1"/>
                </a:solidFill>
                <a:latin typeface="Times New Roman"/>
                <a:ea typeface="Times New Roman"/>
                <a:cs typeface="Times New Roman"/>
                <a:sym typeface="Times New Roman"/>
              </a:endParaRPr>
            </a:p>
          </p:txBody>
        </p:sp>
        <p:sp>
          <p:nvSpPr>
            <p:cNvPr id="166" name="Google Shape;166;p13"/>
            <p:cNvSpPr/>
            <p:nvPr/>
          </p:nvSpPr>
          <p:spPr>
            <a:xfrm>
              <a:off x="911690" y="1456267"/>
              <a:ext cx="2512654" cy="4487334"/>
            </a:xfrm>
            <a:prstGeom prst="rect">
              <a:avLst/>
            </a:prstGeom>
            <a:blipFill rotWithShape="1">
              <a:blip r:embed="rId3">
                <a:alphaModFix/>
              </a:blip>
              <a:stretch>
                <a:fillRect l="-62998" r="-62995"/>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4"/>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l" rtl="0">
              <a:lnSpc>
                <a:spcPct val="150000"/>
              </a:lnSpc>
              <a:spcBef>
                <a:spcPts val="0"/>
              </a:spcBef>
              <a:spcAft>
                <a:spcPts val="0"/>
              </a:spcAft>
              <a:buSzPts val="3080"/>
              <a:buChar char="⚫"/>
            </a:pPr>
            <a:r>
              <a:rPr lang="en-US" sz="2800">
                <a:latin typeface="Times New Roman"/>
                <a:ea typeface="Times New Roman"/>
                <a:cs typeface="Times New Roman"/>
                <a:sym typeface="Times New Roman"/>
              </a:rPr>
              <a:t>Common viral infections include influenza, measles, common cold, chickenpox, hepatitis B, genital herpes, and HIV.</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5"/>
          <p:cNvSpPr txBox="1">
            <a:spLocks noGrp="1"/>
          </p:cNvSpPr>
          <p:nvPr>
            <p:ph type="title"/>
          </p:nvPr>
        </p:nvSpPr>
        <p:spPr>
          <a:xfrm>
            <a:off x="457200" y="274638"/>
            <a:ext cx="8229600" cy="673629"/>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000000"/>
              </a:buClr>
              <a:buSzPts val="4140"/>
              <a:buFont typeface="Times New Roman"/>
              <a:buNone/>
            </a:pPr>
            <a:r>
              <a:rPr lang="en-US" sz="4140" b="1">
                <a:solidFill>
                  <a:srgbClr val="000000"/>
                </a:solidFill>
                <a:latin typeface="Times New Roman"/>
                <a:ea typeface="Times New Roman"/>
                <a:cs typeface="Times New Roman"/>
                <a:sym typeface="Times New Roman"/>
              </a:rPr>
              <a:t>Fungi</a:t>
            </a:r>
            <a:endParaRPr sz="4140" b="1">
              <a:solidFill>
                <a:srgbClr val="000000"/>
              </a:solidFill>
              <a:latin typeface="Times New Roman"/>
              <a:ea typeface="Times New Roman"/>
              <a:cs typeface="Times New Roman"/>
              <a:sym typeface="Times New Roman"/>
            </a:endParaRPr>
          </a:p>
        </p:txBody>
      </p:sp>
      <p:grpSp>
        <p:nvGrpSpPr>
          <p:cNvPr id="177" name="Google Shape;177;p15"/>
          <p:cNvGrpSpPr/>
          <p:nvPr/>
        </p:nvGrpSpPr>
        <p:grpSpPr>
          <a:xfrm>
            <a:off x="270933" y="812801"/>
            <a:ext cx="8548274" cy="5486399"/>
            <a:chOff x="509301" y="575734"/>
            <a:chExt cx="8309905" cy="5657694"/>
          </a:xfrm>
        </p:grpSpPr>
        <p:sp>
          <p:nvSpPr>
            <p:cNvPr id="178" name="Google Shape;178;p15"/>
            <p:cNvSpPr/>
            <p:nvPr/>
          </p:nvSpPr>
          <p:spPr>
            <a:xfrm>
              <a:off x="2218267" y="575734"/>
              <a:ext cx="6600939" cy="5657694"/>
            </a:xfrm>
            <a:custGeom>
              <a:avLst/>
              <a:gdLst/>
              <a:ahLst/>
              <a:cxnLst/>
              <a:rect l="l" t="t" r="r" b="b"/>
              <a:pathLst>
                <a:path w="6479761" h="5285159" extrusionOk="0">
                  <a:moveTo>
                    <a:pt x="0" y="0"/>
                  </a:moveTo>
                  <a:lnTo>
                    <a:pt x="6479761" y="0"/>
                  </a:lnTo>
                  <a:lnTo>
                    <a:pt x="6479761" y="5285159"/>
                  </a:lnTo>
                  <a:lnTo>
                    <a:pt x="0" y="5285159"/>
                  </a:lnTo>
                  <a:lnTo>
                    <a:pt x="0" y="0"/>
                  </a:lnTo>
                  <a:close/>
                </a:path>
              </a:pathLst>
            </a:custGeom>
            <a:solidFill>
              <a:schemeClr val="lt1">
                <a:alpha val="40000"/>
              </a:schemeClr>
            </a:solidFill>
            <a:ln w="12700" cap="flat" cmpd="sng">
              <a:solidFill>
                <a:srgbClr val="FFFFFF"/>
              </a:solidFill>
              <a:prstDash val="solid"/>
              <a:round/>
              <a:headEnd type="none" w="sm" len="sm"/>
              <a:tailEnd type="none" w="sm" len="sm"/>
            </a:ln>
          </p:spPr>
          <p:txBody>
            <a:bodyPr spcFirstLastPara="1" wrap="square" lIns="1361650" tIns="91425" rIns="91425" bIns="91425" anchor="ctr" anchorCtr="0">
              <a:noAutofit/>
            </a:bodyPr>
            <a:lstStyle/>
            <a:p>
              <a:pPr marL="0" marR="0" lvl="0" indent="0" algn="just" rtl="0">
                <a:lnSpc>
                  <a:spcPct val="150000"/>
                </a:lnSpc>
                <a:spcBef>
                  <a:spcPts val="0"/>
                </a:spcBef>
                <a:spcAft>
                  <a:spcPts val="0"/>
                </a:spcAft>
                <a:buNone/>
              </a:pPr>
              <a:r>
                <a:rPr lang="en-US" sz="2600" b="0" i="0" u="none" strike="noStrike" cap="none">
                  <a:solidFill>
                    <a:schemeClr val="dk1"/>
                  </a:solidFill>
                  <a:latin typeface="Times New Roman"/>
                  <a:ea typeface="Times New Roman"/>
                  <a:cs typeface="Times New Roman"/>
                  <a:sym typeface="Times New Roman"/>
                </a:rPr>
                <a:t>Fungi grow in single cells, as in yeast, or in colonies, as in molds.</a:t>
              </a:r>
              <a:endParaRPr/>
            </a:p>
            <a:p>
              <a:pPr marL="0" marR="0" lvl="0" indent="0" algn="just" rtl="0">
                <a:lnSpc>
                  <a:spcPct val="150000"/>
                </a:lnSpc>
                <a:spcBef>
                  <a:spcPts val="910"/>
                </a:spcBef>
                <a:spcAft>
                  <a:spcPts val="0"/>
                </a:spcAft>
                <a:buNone/>
              </a:pPr>
              <a:r>
                <a:rPr lang="en-US" sz="2600" b="0" i="0" u="none" strike="noStrike" cap="none">
                  <a:solidFill>
                    <a:schemeClr val="dk1"/>
                  </a:solidFill>
                  <a:latin typeface="Times New Roman"/>
                  <a:ea typeface="Times New Roman"/>
                  <a:cs typeface="Times New Roman"/>
                  <a:sym typeface="Times New Roman"/>
                </a:rPr>
                <a:t>Most fungi are not pathogenic and make up many of the body’s normal flora.</a:t>
              </a:r>
              <a:endParaRPr/>
            </a:p>
            <a:p>
              <a:pPr marL="0" marR="0" lvl="0" indent="0" algn="just" rtl="0">
                <a:lnSpc>
                  <a:spcPct val="150000"/>
                </a:lnSpc>
                <a:spcBef>
                  <a:spcPts val="910"/>
                </a:spcBef>
                <a:spcAft>
                  <a:spcPts val="0"/>
                </a:spcAft>
                <a:buNone/>
              </a:pPr>
              <a:r>
                <a:rPr lang="en-US" sz="2600" b="0" i="0" u="none" strike="noStrike" cap="none">
                  <a:solidFill>
                    <a:schemeClr val="dk1"/>
                  </a:solidFill>
                  <a:latin typeface="Times New Roman"/>
                  <a:ea typeface="Times New Roman"/>
                  <a:cs typeface="Times New Roman"/>
                  <a:sym typeface="Times New Roman"/>
                </a:rPr>
                <a:t>Disease from fungi is found mainly in</a:t>
              </a:r>
              <a:endParaRPr/>
            </a:p>
            <a:p>
              <a:pPr marL="0" marR="0" lvl="0" indent="0" algn="just" rtl="0">
                <a:lnSpc>
                  <a:spcPct val="150000"/>
                </a:lnSpc>
                <a:spcBef>
                  <a:spcPts val="910"/>
                </a:spcBef>
                <a:spcAft>
                  <a:spcPts val="0"/>
                </a:spcAft>
                <a:buNone/>
              </a:pPr>
              <a:r>
                <a:rPr lang="en-US" sz="2600" b="0" i="0" u="none" strike="noStrike" cap="none">
                  <a:solidFill>
                    <a:schemeClr val="dk1"/>
                  </a:solidFill>
                  <a:latin typeface="Times New Roman"/>
                  <a:ea typeface="Times New Roman"/>
                  <a:cs typeface="Times New Roman"/>
                  <a:sym typeface="Times New Roman"/>
                </a:rPr>
                <a:t>individuals who are immunologically impaired. </a:t>
              </a:r>
              <a:endParaRPr sz="2600" b="0" i="0" u="none" strike="noStrike" cap="none">
                <a:solidFill>
                  <a:schemeClr val="dk1"/>
                </a:solidFill>
                <a:latin typeface="Times New Roman"/>
                <a:ea typeface="Times New Roman"/>
                <a:cs typeface="Times New Roman"/>
                <a:sym typeface="Times New Roman"/>
              </a:endParaRPr>
            </a:p>
          </p:txBody>
        </p:sp>
        <p:sp>
          <p:nvSpPr>
            <p:cNvPr id="179" name="Google Shape;179;p15"/>
            <p:cNvSpPr/>
            <p:nvPr/>
          </p:nvSpPr>
          <p:spPr>
            <a:xfrm>
              <a:off x="509301" y="1309137"/>
              <a:ext cx="2674166" cy="4482062"/>
            </a:xfrm>
            <a:prstGeom prst="rect">
              <a:avLst/>
            </a:prstGeom>
            <a:blipFill rotWithShape="1">
              <a:blip r:embed="rId3">
                <a:alphaModFix/>
              </a:blip>
              <a:stretch>
                <a:fillRect l="-107997" r="-107997"/>
              </a:stretch>
            </a:blipFill>
            <a:ln>
              <a:noFill/>
            </a:ln>
            <a:effectLst>
              <a:outerShdw blurRad="63500" dist="25400" dir="5400000" sx="101000" sy="101000"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6"/>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4600"/>
              <a:buFont typeface="Source Sans Pro"/>
              <a:buNone/>
            </a:pPr>
            <a:endParaRPr/>
          </a:p>
        </p:txBody>
      </p:sp>
      <p:sp>
        <p:nvSpPr>
          <p:cNvPr id="185" name="Google Shape;185;p16"/>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Fungi can cause infections of the hair, skin, nails, and mucous membranes.</a:t>
            </a:r>
            <a:endParaRPr/>
          </a:p>
          <a:p>
            <a:pPr marL="349250" lvl="0" indent="-181610" algn="l" rtl="0">
              <a:spcBef>
                <a:spcPts val="2840"/>
              </a:spcBef>
              <a:spcAft>
                <a:spcPts val="0"/>
              </a:spcAft>
              <a:buSzPts val="264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7"/>
          <p:cNvSpPr txBox="1">
            <a:spLocks noGrp="1"/>
          </p:cNvSpPr>
          <p:nvPr>
            <p:ph type="title"/>
          </p:nvPr>
        </p:nvSpPr>
        <p:spPr>
          <a:xfrm>
            <a:off x="457200" y="122238"/>
            <a:ext cx="8229600" cy="572029"/>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accent1"/>
              </a:buClr>
              <a:buSzPts val="4140"/>
              <a:buFont typeface="Times New Roman"/>
              <a:buNone/>
            </a:pPr>
            <a:r>
              <a:rPr lang="en-US" sz="4140" b="1">
                <a:latin typeface="Times New Roman"/>
                <a:ea typeface="Times New Roman"/>
                <a:cs typeface="Times New Roman"/>
                <a:sym typeface="Times New Roman"/>
              </a:rPr>
              <a:t>Protozoa</a:t>
            </a:r>
            <a:endParaRPr sz="3600" b="1">
              <a:latin typeface="Times New Roman"/>
              <a:ea typeface="Times New Roman"/>
              <a:cs typeface="Times New Roman"/>
              <a:sym typeface="Times New Roman"/>
            </a:endParaRPr>
          </a:p>
        </p:txBody>
      </p:sp>
      <p:grpSp>
        <p:nvGrpSpPr>
          <p:cNvPr id="191" name="Google Shape;191;p17"/>
          <p:cNvGrpSpPr/>
          <p:nvPr/>
        </p:nvGrpSpPr>
        <p:grpSpPr>
          <a:xfrm>
            <a:off x="287867" y="752373"/>
            <a:ext cx="8598033" cy="5912054"/>
            <a:chOff x="287867" y="752373"/>
            <a:chExt cx="8598033" cy="5912054"/>
          </a:xfrm>
        </p:grpSpPr>
        <p:sp>
          <p:nvSpPr>
            <p:cNvPr id="192" name="Google Shape;192;p17"/>
            <p:cNvSpPr/>
            <p:nvPr/>
          </p:nvSpPr>
          <p:spPr>
            <a:xfrm>
              <a:off x="1311264" y="752373"/>
              <a:ext cx="7574636" cy="5912054"/>
            </a:xfrm>
            <a:custGeom>
              <a:avLst/>
              <a:gdLst/>
              <a:ahLst/>
              <a:cxnLst/>
              <a:rect l="l" t="t" r="r" b="b"/>
              <a:pathLst>
                <a:path w="7574636" h="5912054" extrusionOk="0">
                  <a:moveTo>
                    <a:pt x="0" y="0"/>
                  </a:moveTo>
                  <a:lnTo>
                    <a:pt x="7574636" y="0"/>
                  </a:lnTo>
                  <a:lnTo>
                    <a:pt x="7574636" y="5912054"/>
                  </a:lnTo>
                  <a:lnTo>
                    <a:pt x="0" y="5912054"/>
                  </a:lnTo>
                  <a:lnTo>
                    <a:pt x="0" y="0"/>
                  </a:lnTo>
                  <a:close/>
                </a:path>
              </a:pathLst>
            </a:custGeom>
            <a:solidFill>
              <a:schemeClr val="lt1">
                <a:alpha val="40000"/>
              </a:schemeClr>
            </a:solidFill>
            <a:ln>
              <a:noFill/>
            </a:ln>
          </p:spPr>
          <p:txBody>
            <a:bodyPr spcFirstLastPara="1" wrap="square" lIns="1741125" tIns="91425" rIns="91425" bIns="91425" anchor="ctr" anchorCtr="0">
              <a:noAutofit/>
            </a:bodyPr>
            <a:lstStyle/>
            <a:p>
              <a:pPr marL="0" marR="0" lvl="0" indent="0" algn="just" rtl="0">
                <a:lnSpc>
                  <a:spcPct val="150000"/>
                </a:lnSpc>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Protozoa are single-celled parasitic organisms.</a:t>
              </a:r>
              <a:endParaRPr/>
            </a:p>
            <a:p>
              <a:pPr marL="0" marR="0" lvl="0" indent="0" algn="just" rtl="0">
                <a:lnSpc>
                  <a:spcPct val="150000"/>
                </a:lnSpc>
                <a:spcBef>
                  <a:spcPts val="840"/>
                </a:spcBef>
                <a:spcAft>
                  <a:spcPts val="0"/>
                </a:spcAft>
                <a:buNone/>
              </a:pPr>
              <a:r>
                <a:rPr lang="en-US" sz="2400" b="0" i="0" u="none" strike="noStrike" cap="none">
                  <a:solidFill>
                    <a:schemeClr val="dk1"/>
                  </a:solidFill>
                  <a:latin typeface="Times New Roman"/>
                  <a:ea typeface="Times New Roman"/>
                  <a:cs typeface="Times New Roman"/>
                  <a:sym typeface="Times New Roman"/>
                </a:rPr>
                <a:t>Most protozoa obtain their nourishment</a:t>
              </a:r>
              <a:endParaRPr/>
            </a:p>
            <a:p>
              <a:pPr marL="0" marR="0" lvl="0" indent="0" algn="just" rtl="0">
                <a:lnSpc>
                  <a:spcPct val="150000"/>
                </a:lnSpc>
                <a:spcBef>
                  <a:spcPts val="840"/>
                </a:spcBef>
                <a:spcAft>
                  <a:spcPts val="0"/>
                </a:spcAft>
                <a:buNone/>
              </a:pPr>
              <a:r>
                <a:rPr lang="en-US" sz="2400" b="0" i="0" u="none" strike="noStrike" cap="none">
                  <a:solidFill>
                    <a:schemeClr val="dk1"/>
                  </a:solidFill>
                  <a:latin typeface="Times New Roman"/>
                  <a:ea typeface="Times New Roman"/>
                  <a:cs typeface="Times New Roman"/>
                  <a:sym typeface="Times New Roman"/>
                </a:rPr>
                <a:t>from dead tissues.</a:t>
              </a:r>
              <a:endParaRPr/>
            </a:p>
            <a:p>
              <a:pPr marL="0" marR="0" lvl="0" indent="0" algn="just" rtl="0">
                <a:lnSpc>
                  <a:spcPct val="150000"/>
                </a:lnSpc>
                <a:spcBef>
                  <a:spcPts val="840"/>
                </a:spcBef>
                <a:spcAft>
                  <a:spcPts val="0"/>
                </a:spcAft>
                <a:buNone/>
              </a:pPr>
              <a:r>
                <a:rPr lang="en-US" sz="2400" b="0" i="0" u="none" strike="noStrike" cap="none">
                  <a:solidFill>
                    <a:schemeClr val="dk1"/>
                  </a:solidFill>
                  <a:latin typeface="Times New Roman"/>
                  <a:ea typeface="Times New Roman"/>
                  <a:cs typeface="Times New Roman"/>
                  <a:sym typeface="Times New Roman"/>
                </a:rPr>
                <a:t>Infection is spread through ingestion of contaminated food or water or through insect bites. </a:t>
              </a:r>
              <a:endParaRPr/>
            </a:p>
            <a:p>
              <a:pPr marL="0" marR="0" lvl="0" indent="0" algn="just" rtl="0">
                <a:lnSpc>
                  <a:spcPct val="150000"/>
                </a:lnSpc>
                <a:spcBef>
                  <a:spcPts val="840"/>
                </a:spcBef>
                <a:spcAft>
                  <a:spcPts val="0"/>
                </a:spcAft>
                <a:buNone/>
              </a:pPr>
              <a:r>
                <a:rPr lang="en-US" sz="2400" b="0" i="0" u="none" strike="noStrike" cap="none">
                  <a:solidFill>
                    <a:schemeClr val="dk1"/>
                  </a:solidFill>
                  <a:latin typeface="Times New Roman"/>
                  <a:ea typeface="Times New Roman"/>
                  <a:cs typeface="Times New Roman"/>
                  <a:sym typeface="Times New Roman"/>
                </a:rPr>
                <a:t>Common protozoan infections include</a:t>
              </a:r>
              <a:endParaRPr/>
            </a:p>
            <a:p>
              <a:pPr marL="0" marR="0" lvl="0" indent="0" algn="just" rtl="0">
                <a:lnSpc>
                  <a:spcPct val="150000"/>
                </a:lnSpc>
                <a:spcBef>
                  <a:spcPts val="840"/>
                </a:spcBef>
                <a:spcAft>
                  <a:spcPts val="0"/>
                </a:spcAft>
                <a:buNone/>
              </a:pPr>
              <a:r>
                <a:rPr lang="en-US" sz="2400" b="0" i="0" u="none" strike="noStrike" cap="none">
                  <a:solidFill>
                    <a:schemeClr val="dk1"/>
                  </a:solidFill>
                  <a:latin typeface="Times New Roman"/>
                  <a:ea typeface="Times New Roman"/>
                  <a:cs typeface="Times New Roman"/>
                  <a:sym typeface="Times New Roman"/>
                </a:rPr>
                <a:t>malaria, gastroenteritis, and vaginal infections.</a:t>
              </a:r>
              <a:endParaRPr/>
            </a:p>
            <a:p>
              <a:pPr marL="0" marR="0" lvl="0" indent="0" algn="l" rtl="0">
                <a:lnSpc>
                  <a:spcPct val="90000"/>
                </a:lnSpc>
                <a:spcBef>
                  <a:spcPts val="840"/>
                </a:spcBef>
                <a:spcAft>
                  <a:spcPts val="0"/>
                </a:spcAft>
                <a:buNone/>
              </a:pPr>
              <a:endParaRPr sz="1900" b="0" i="0" u="none" strike="noStrike" cap="none">
                <a:solidFill>
                  <a:schemeClr val="dk1"/>
                </a:solidFill>
                <a:latin typeface="Source Sans Pro"/>
                <a:ea typeface="Source Sans Pro"/>
                <a:cs typeface="Source Sans Pro"/>
                <a:sym typeface="Source Sans Pro"/>
              </a:endParaRPr>
            </a:p>
            <a:p>
              <a:pPr marL="0" marR="0" lvl="0" indent="0" algn="l" rtl="0">
                <a:lnSpc>
                  <a:spcPct val="90000"/>
                </a:lnSpc>
                <a:spcBef>
                  <a:spcPts val="665"/>
                </a:spcBef>
                <a:spcAft>
                  <a:spcPts val="0"/>
                </a:spcAft>
                <a:buNone/>
              </a:pPr>
              <a:endParaRPr sz="1900" b="0" i="0" u="none" strike="noStrike" cap="none">
                <a:solidFill>
                  <a:schemeClr val="dk1"/>
                </a:solidFill>
                <a:latin typeface="Source Sans Pro"/>
                <a:ea typeface="Source Sans Pro"/>
                <a:cs typeface="Source Sans Pro"/>
                <a:sym typeface="Source Sans Pro"/>
              </a:endParaRPr>
            </a:p>
          </p:txBody>
        </p:sp>
        <p:sp>
          <p:nvSpPr>
            <p:cNvPr id="193" name="Google Shape;193;p17"/>
            <p:cNvSpPr/>
            <p:nvPr/>
          </p:nvSpPr>
          <p:spPr>
            <a:xfrm>
              <a:off x="287867" y="1117599"/>
              <a:ext cx="2501352" cy="4741334"/>
            </a:xfrm>
            <a:prstGeom prst="rect">
              <a:avLst/>
            </a:prstGeom>
            <a:blipFill rotWithShape="1">
              <a:blip r:embed="rId3">
                <a:alphaModFix/>
              </a:blip>
              <a:stretch>
                <a:fillRect l="-62998" r="-62995"/>
              </a:stretch>
            </a:blipFill>
            <a:ln>
              <a:noFill/>
            </a:ln>
            <a:effectLst>
              <a:outerShdw blurRad="63500" dist="25400" dir="5400000" sx="101000" sy="101000"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8"/>
          <p:cNvSpPr txBox="1">
            <a:spLocks noGrp="1"/>
          </p:cNvSpPr>
          <p:nvPr>
            <p:ph type="title"/>
          </p:nvPr>
        </p:nvSpPr>
        <p:spPr>
          <a:xfrm>
            <a:off x="457200" y="274638"/>
            <a:ext cx="8229600" cy="910695"/>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accent1"/>
              </a:buClr>
              <a:buSzPts val="4000"/>
              <a:buFont typeface="Times New Roman"/>
              <a:buNone/>
            </a:pPr>
            <a:r>
              <a:rPr lang="en-US" sz="4000" b="1">
                <a:latin typeface="Times New Roman"/>
                <a:ea typeface="Times New Roman"/>
                <a:cs typeface="Times New Roman"/>
                <a:sym typeface="Times New Roman"/>
              </a:rPr>
              <a:t>Rickettsia</a:t>
            </a:r>
            <a:endParaRPr/>
          </a:p>
        </p:txBody>
      </p:sp>
      <p:grpSp>
        <p:nvGrpSpPr>
          <p:cNvPr id="199" name="Google Shape;199;p18"/>
          <p:cNvGrpSpPr/>
          <p:nvPr/>
        </p:nvGrpSpPr>
        <p:grpSpPr>
          <a:xfrm>
            <a:off x="614292" y="1319328"/>
            <a:ext cx="7960949" cy="4806835"/>
            <a:chOff x="614292" y="1319328"/>
            <a:chExt cx="7960949" cy="4806835"/>
          </a:xfrm>
        </p:grpSpPr>
        <p:sp>
          <p:nvSpPr>
            <p:cNvPr id="200" name="Google Shape;200;p18"/>
            <p:cNvSpPr/>
            <p:nvPr/>
          </p:nvSpPr>
          <p:spPr>
            <a:xfrm>
              <a:off x="2234660" y="1319328"/>
              <a:ext cx="6340581" cy="4806835"/>
            </a:xfrm>
            <a:custGeom>
              <a:avLst/>
              <a:gdLst/>
              <a:ahLst/>
              <a:cxnLst/>
              <a:rect l="l" t="t" r="r" b="b"/>
              <a:pathLst>
                <a:path w="6340581" h="4806835" extrusionOk="0">
                  <a:moveTo>
                    <a:pt x="0" y="0"/>
                  </a:moveTo>
                  <a:lnTo>
                    <a:pt x="6340581" y="0"/>
                  </a:lnTo>
                  <a:lnTo>
                    <a:pt x="6340581" y="4806835"/>
                  </a:lnTo>
                  <a:lnTo>
                    <a:pt x="0" y="4806835"/>
                  </a:lnTo>
                  <a:lnTo>
                    <a:pt x="0" y="0"/>
                  </a:lnTo>
                  <a:close/>
                </a:path>
              </a:pathLst>
            </a:custGeom>
            <a:solidFill>
              <a:schemeClr val="lt1">
                <a:alpha val="40000"/>
              </a:schemeClr>
            </a:solidFill>
            <a:ln w="12700" cap="flat" cmpd="sng">
              <a:solidFill>
                <a:srgbClr val="FFFFFF"/>
              </a:solidFill>
              <a:prstDash val="solid"/>
              <a:round/>
              <a:headEnd type="none" w="sm" len="sm"/>
              <a:tailEnd type="none" w="sm" len="sm"/>
            </a:ln>
          </p:spPr>
          <p:txBody>
            <a:bodyPr spcFirstLastPara="1" wrap="square" lIns="1406050" tIns="91425" rIns="91425" bIns="91425" anchor="ctr" anchorCtr="0">
              <a:noAutofit/>
            </a:bodyPr>
            <a:lstStyle/>
            <a:p>
              <a:pPr marL="0" marR="0" lvl="0" indent="0" algn="just" rtl="0">
                <a:lnSpc>
                  <a:spcPct val="150000"/>
                </a:lnSpc>
                <a:spcBef>
                  <a:spcPts val="0"/>
                </a:spcBef>
                <a:spcAft>
                  <a:spcPts val="0"/>
                </a:spcAft>
                <a:buNone/>
              </a:pPr>
              <a:r>
                <a:rPr lang="en-US" sz="2600" b="0" i="0" u="none" strike="noStrike" cap="none">
                  <a:solidFill>
                    <a:schemeClr val="dk1"/>
                  </a:solidFill>
                  <a:latin typeface="Times New Roman"/>
                  <a:ea typeface="Times New Roman"/>
                  <a:cs typeface="Times New Roman"/>
                  <a:sym typeface="Times New Roman"/>
                </a:rPr>
                <a:t>Rickettsia are intracellular parasites that need to be in living cells to reproduce. </a:t>
              </a:r>
              <a:endParaRPr/>
            </a:p>
            <a:p>
              <a:pPr marL="0" marR="0" lvl="0" indent="0" algn="just" rtl="0">
                <a:lnSpc>
                  <a:spcPct val="150000"/>
                </a:lnSpc>
                <a:spcBef>
                  <a:spcPts val="910"/>
                </a:spcBef>
                <a:spcAft>
                  <a:spcPts val="0"/>
                </a:spcAft>
                <a:buNone/>
              </a:pPr>
              <a:r>
                <a:rPr lang="en-US" sz="2600" b="0" i="0" u="none" strike="noStrike" cap="none">
                  <a:solidFill>
                    <a:schemeClr val="dk1"/>
                  </a:solidFill>
                  <a:latin typeface="Times New Roman"/>
                  <a:ea typeface="Times New Roman"/>
                  <a:cs typeface="Times New Roman"/>
                  <a:sym typeface="Times New Roman"/>
                </a:rPr>
                <a:t>Infection from rickettsia is spread through fleas, mites, and lice. </a:t>
              </a:r>
              <a:endParaRPr/>
            </a:p>
            <a:p>
              <a:pPr marL="0" marR="0" lvl="0" indent="0" algn="just" rtl="0">
                <a:lnSpc>
                  <a:spcPct val="150000"/>
                </a:lnSpc>
                <a:spcBef>
                  <a:spcPts val="910"/>
                </a:spcBef>
                <a:spcAft>
                  <a:spcPts val="0"/>
                </a:spcAft>
                <a:buNone/>
              </a:pPr>
              <a:r>
                <a:rPr lang="en-US" sz="2600" b="0" i="0" u="none" strike="noStrike" cap="none">
                  <a:solidFill>
                    <a:schemeClr val="dk1"/>
                  </a:solidFill>
                  <a:latin typeface="Times New Roman"/>
                  <a:ea typeface="Times New Roman"/>
                  <a:cs typeface="Times New Roman"/>
                  <a:sym typeface="Times New Roman"/>
                </a:rPr>
                <a:t>Common rickettsia infections include Typhus.</a:t>
              </a:r>
              <a:endParaRPr sz="2600" b="0" i="0" u="none" strike="noStrike" cap="none">
                <a:solidFill>
                  <a:schemeClr val="dk1"/>
                </a:solidFill>
                <a:latin typeface="Times New Roman"/>
                <a:ea typeface="Times New Roman"/>
                <a:cs typeface="Times New Roman"/>
                <a:sym typeface="Times New Roman"/>
              </a:endParaRPr>
            </a:p>
          </p:txBody>
        </p:sp>
        <p:sp>
          <p:nvSpPr>
            <p:cNvPr id="201" name="Google Shape;201;p18"/>
            <p:cNvSpPr/>
            <p:nvPr/>
          </p:nvSpPr>
          <p:spPr>
            <a:xfrm>
              <a:off x="614292" y="1744133"/>
              <a:ext cx="2636908" cy="4205280"/>
            </a:xfrm>
            <a:prstGeom prst="rect">
              <a:avLst/>
            </a:prstGeom>
            <a:blipFill rotWithShape="1">
              <a:blip r:embed="rId3">
                <a:alphaModFix/>
              </a:blip>
              <a:stretch>
                <a:fillRect l="-29999" r="-29997"/>
              </a:stretch>
            </a:blipFill>
            <a:ln>
              <a:noFill/>
            </a:ln>
            <a:effectLst>
              <a:outerShdw blurRad="63500" dist="25400" dir="5400000" sx="101000" sy="101000"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9"/>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4000"/>
              <a:buFont typeface="Times New Roman"/>
              <a:buNone/>
            </a:pPr>
            <a:r>
              <a:rPr lang="en-US" sz="4000" b="1">
                <a:solidFill>
                  <a:schemeClr val="dk1"/>
                </a:solidFill>
                <a:latin typeface="Times New Roman"/>
                <a:ea typeface="Times New Roman"/>
                <a:cs typeface="Times New Roman"/>
                <a:sym typeface="Times New Roman"/>
              </a:rPr>
              <a:t>COLONIZATION AND INFECTION</a:t>
            </a:r>
            <a:endParaRPr/>
          </a:p>
        </p:txBody>
      </p:sp>
      <p:sp>
        <p:nvSpPr>
          <p:cNvPr id="208" name="Google Shape;208;p19"/>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3080"/>
              <a:buChar char="⚫"/>
            </a:pPr>
            <a:r>
              <a:rPr lang="en-US" sz="2800" b="1">
                <a:latin typeface="Times New Roman"/>
                <a:ea typeface="Times New Roman"/>
                <a:cs typeface="Times New Roman"/>
                <a:sym typeface="Times New Roman"/>
              </a:rPr>
              <a:t>Colonization</a:t>
            </a:r>
            <a:r>
              <a:rPr lang="en-US" sz="2800">
                <a:latin typeface="Times New Roman"/>
                <a:ea typeface="Times New Roman"/>
                <a:cs typeface="Times New Roman"/>
                <a:sym typeface="Times New Roman"/>
              </a:rPr>
              <a:t> is the multiplication of microorganisms on or within a host that does not result in cellular injury; an example of colonization is the normal flora (microorganisms) in the intestines.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ctrTitle"/>
          </p:nvPr>
        </p:nvSpPr>
        <p:spPr>
          <a:xfrm>
            <a:off x="1322921" y="1523999"/>
            <a:ext cx="6498158" cy="172486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DB7D7"/>
              </a:buClr>
              <a:buSzPts val="5060"/>
              <a:buFont typeface="Noto Sans Symbols"/>
              <a:buNone/>
            </a:pPr>
            <a:r>
              <a:rPr lang="en-US" b="1"/>
              <a:t>Infection control</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0"/>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4600"/>
              <a:buFont typeface="Times New Roman"/>
              <a:buNone/>
            </a:pPr>
            <a:r>
              <a:rPr lang="en-US" b="1">
                <a:latin typeface="Times New Roman"/>
                <a:ea typeface="Times New Roman"/>
                <a:cs typeface="Times New Roman"/>
                <a:sym typeface="Times New Roman"/>
              </a:rPr>
              <a:t>Infection</a:t>
            </a:r>
            <a:endParaRPr b="1">
              <a:latin typeface="Times New Roman"/>
              <a:ea typeface="Times New Roman"/>
              <a:cs typeface="Times New Roman"/>
              <a:sym typeface="Times New Roman"/>
            </a:endParaRPr>
          </a:p>
        </p:txBody>
      </p:sp>
      <p:sp>
        <p:nvSpPr>
          <p:cNvPr id="215" name="Google Shape;215;p20"/>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3080"/>
              <a:buChar char="⚫"/>
            </a:pPr>
            <a:r>
              <a:rPr lang="en-US" sz="2800">
                <a:latin typeface="Times New Roman"/>
                <a:ea typeface="Times New Roman"/>
                <a:cs typeface="Times New Roman"/>
                <a:sym typeface="Times New Roman"/>
              </a:rPr>
              <a:t> An infection  is the growth of microorganisms in body tissue where they are not usually found. Such a microorganism is called an infectious agent.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1"/>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3080"/>
              <a:buChar char="⚫"/>
            </a:pPr>
            <a:r>
              <a:rPr lang="en-US" sz="2800">
                <a:latin typeface="Times New Roman"/>
                <a:ea typeface="Times New Roman"/>
                <a:cs typeface="Times New Roman"/>
                <a:sym typeface="Times New Roman"/>
              </a:rPr>
              <a:t>Infectious agents capable of being transmitted to a client by direct or indirect contact, through airborne route are called communicable agents. Diseases produced by these agents are referred to as communicable diseases.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2"/>
          <p:cNvSpPr txBox="1">
            <a:spLocks noGrp="1"/>
          </p:cNvSpPr>
          <p:nvPr>
            <p:ph type="title"/>
          </p:nvPr>
        </p:nvSpPr>
        <p:spPr>
          <a:xfrm>
            <a:off x="457200" y="0"/>
            <a:ext cx="8229600" cy="9652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accent1"/>
              </a:buClr>
              <a:buSzPts val="4600"/>
              <a:buFont typeface="Times New Roman"/>
              <a:buNone/>
            </a:pPr>
            <a:r>
              <a:rPr lang="en-US" b="1">
                <a:latin typeface="Times New Roman"/>
                <a:ea typeface="Times New Roman"/>
                <a:cs typeface="Times New Roman"/>
                <a:sym typeface="Times New Roman"/>
              </a:rPr>
              <a:t>CHAIN OF </a:t>
            </a:r>
            <a:r>
              <a:rPr lang="en-US" sz="4000" b="1">
                <a:latin typeface="Times New Roman"/>
                <a:ea typeface="Times New Roman"/>
                <a:cs typeface="Times New Roman"/>
                <a:sym typeface="Times New Roman"/>
              </a:rPr>
              <a:t>INFECTION</a:t>
            </a:r>
            <a:endParaRPr b="1">
              <a:latin typeface="Times New Roman"/>
              <a:ea typeface="Times New Roman"/>
              <a:cs typeface="Times New Roman"/>
              <a:sym typeface="Times New Roman"/>
            </a:endParaRPr>
          </a:p>
        </p:txBody>
      </p:sp>
      <p:grpSp>
        <p:nvGrpSpPr>
          <p:cNvPr id="226" name="Google Shape;226;p22"/>
          <p:cNvGrpSpPr/>
          <p:nvPr/>
        </p:nvGrpSpPr>
        <p:grpSpPr>
          <a:xfrm>
            <a:off x="965201" y="780800"/>
            <a:ext cx="7366000" cy="6077199"/>
            <a:chOff x="1935393" y="780800"/>
            <a:chExt cx="5307079" cy="6077199"/>
          </a:xfrm>
        </p:grpSpPr>
        <p:sp>
          <p:nvSpPr>
            <p:cNvPr id="227" name="Google Shape;227;p22"/>
            <p:cNvSpPr/>
            <p:nvPr/>
          </p:nvSpPr>
          <p:spPr>
            <a:xfrm>
              <a:off x="2302049" y="1446916"/>
              <a:ext cx="4573766" cy="4573766"/>
            </a:xfrm>
            <a:prstGeom prst="blockArc">
              <a:avLst>
                <a:gd name="adj1" fmla="val 12600000"/>
                <a:gd name="adj2" fmla="val 16200000"/>
                <a:gd name="adj3" fmla="val 4520"/>
              </a:avLst>
            </a:prstGeom>
            <a:solidFill>
              <a:schemeClr val="lt1"/>
            </a:solidFill>
            <a:ln w="25400" cap="flat" cmpd="dbl">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2"/>
            <p:cNvSpPr/>
            <p:nvPr/>
          </p:nvSpPr>
          <p:spPr>
            <a:xfrm>
              <a:off x="2302049" y="1446916"/>
              <a:ext cx="4573766" cy="4573766"/>
            </a:xfrm>
            <a:prstGeom prst="blockArc">
              <a:avLst>
                <a:gd name="adj1" fmla="val 9000000"/>
                <a:gd name="adj2" fmla="val 12600000"/>
                <a:gd name="adj3" fmla="val 4520"/>
              </a:avLst>
            </a:prstGeom>
            <a:solidFill>
              <a:schemeClr val="lt1"/>
            </a:solidFill>
            <a:ln w="25400" cap="flat" cmpd="dbl">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2"/>
            <p:cNvSpPr/>
            <p:nvPr/>
          </p:nvSpPr>
          <p:spPr>
            <a:xfrm>
              <a:off x="2302049" y="1446916"/>
              <a:ext cx="4573766" cy="4573766"/>
            </a:xfrm>
            <a:prstGeom prst="blockArc">
              <a:avLst>
                <a:gd name="adj1" fmla="val 5400000"/>
                <a:gd name="adj2" fmla="val 9000000"/>
                <a:gd name="adj3" fmla="val 4520"/>
              </a:avLst>
            </a:prstGeom>
            <a:solidFill>
              <a:schemeClr val="lt1"/>
            </a:solidFill>
            <a:ln w="25400" cap="flat" cmpd="dbl">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2"/>
            <p:cNvSpPr/>
            <p:nvPr/>
          </p:nvSpPr>
          <p:spPr>
            <a:xfrm>
              <a:off x="2302049" y="1446916"/>
              <a:ext cx="4573766" cy="4573766"/>
            </a:xfrm>
            <a:prstGeom prst="blockArc">
              <a:avLst>
                <a:gd name="adj1" fmla="val 1800000"/>
                <a:gd name="adj2" fmla="val 5400000"/>
                <a:gd name="adj3" fmla="val 4520"/>
              </a:avLst>
            </a:prstGeom>
            <a:solidFill>
              <a:schemeClr val="lt1"/>
            </a:solidFill>
            <a:ln w="25400" cap="flat" cmpd="dbl">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2"/>
            <p:cNvSpPr/>
            <p:nvPr/>
          </p:nvSpPr>
          <p:spPr>
            <a:xfrm>
              <a:off x="2302049" y="1446916"/>
              <a:ext cx="4573766" cy="4573766"/>
            </a:xfrm>
            <a:prstGeom prst="blockArc">
              <a:avLst>
                <a:gd name="adj1" fmla="val 19800000"/>
                <a:gd name="adj2" fmla="val 1800000"/>
                <a:gd name="adj3" fmla="val 4520"/>
              </a:avLst>
            </a:prstGeom>
            <a:solidFill>
              <a:schemeClr val="lt1"/>
            </a:solidFill>
            <a:ln w="25400" cap="flat" cmpd="dbl">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2"/>
            <p:cNvSpPr/>
            <p:nvPr/>
          </p:nvSpPr>
          <p:spPr>
            <a:xfrm>
              <a:off x="2302049" y="1446916"/>
              <a:ext cx="4573766" cy="4573766"/>
            </a:xfrm>
            <a:prstGeom prst="blockArc">
              <a:avLst>
                <a:gd name="adj1" fmla="val 16200000"/>
                <a:gd name="adj2" fmla="val 19800000"/>
                <a:gd name="adj3" fmla="val 4520"/>
              </a:avLst>
            </a:prstGeom>
            <a:solidFill>
              <a:schemeClr val="lt1"/>
            </a:solidFill>
            <a:ln w="25400" cap="flat" cmpd="dbl">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2"/>
            <p:cNvSpPr/>
            <p:nvPr/>
          </p:nvSpPr>
          <p:spPr>
            <a:xfrm>
              <a:off x="3563507" y="2708374"/>
              <a:ext cx="2050851" cy="2050851"/>
            </a:xfrm>
            <a:custGeom>
              <a:avLst/>
              <a:gdLst/>
              <a:ahLst/>
              <a:cxnLst/>
              <a:rect l="l" t="t" r="r" b="b"/>
              <a:pathLst>
                <a:path w="2050851" h="2050851" extrusionOk="0">
                  <a:moveTo>
                    <a:pt x="0" y="1025426"/>
                  </a:moveTo>
                  <a:cubicBezTo>
                    <a:pt x="0" y="459099"/>
                    <a:pt x="459099" y="0"/>
                    <a:pt x="1025426" y="0"/>
                  </a:cubicBezTo>
                  <a:cubicBezTo>
                    <a:pt x="1591753" y="0"/>
                    <a:pt x="2050852" y="459099"/>
                    <a:pt x="2050852" y="1025426"/>
                  </a:cubicBezTo>
                  <a:cubicBezTo>
                    <a:pt x="2050852" y="1591753"/>
                    <a:pt x="1591753" y="2050852"/>
                    <a:pt x="1025426" y="2050852"/>
                  </a:cubicBezTo>
                  <a:cubicBezTo>
                    <a:pt x="459099" y="2050852"/>
                    <a:pt x="0" y="1591753"/>
                    <a:pt x="0" y="1025426"/>
                  </a:cubicBezTo>
                  <a:close/>
                </a:path>
              </a:pathLst>
            </a:custGeom>
            <a:solidFill>
              <a:schemeClr val="lt1"/>
            </a:solidFill>
            <a:ln w="25400" cap="flat" cmpd="dbl">
              <a:solidFill>
                <a:schemeClr val="accent5"/>
              </a:solidFill>
              <a:prstDash val="solid"/>
              <a:round/>
              <a:headEnd type="none" w="sm" len="sm"/>
              <a:tailEnd type="none" w="sm" len="sm"/>
            </a:ln>
          </p:spPr>
          <p:txBody>
            <a:bodyPr spcFirstLastPara="1" wrap="square" lIns="338425" tIns="338425" rIns="338425" bIns="338425" anchor="ctr" anchorCtr="0">
              <a:noAutofit/>
            </a:bodyPr>
            <a:lstStyle/>
            <a:p>
              <a:pPr marL="0" marR="0" lvl="0" indent="0" algn="ctr" rtl="0">
                <a:lnSpc>
                  <a:spcPct val="9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Chain of Infection</a:t>
              </a:r>
              <a:endParaRPr sz="3600" b="1" i="0" u="none" strike="noStrike" cap="none">
                <a:solidFill>
                  <a:srgbClr val="000000"/>
                </a:solidFill>
                <a:latin typeface="Times New Roman"/>
                <a:ea typeface="Times New Roman"/>
                <a:cs typeface="Times New Roman"/>
                <a:sym typeface="Times New Roman"/>
              </a:endParaRPr>
            </a:p>
          </p:txBody>
        </p:sp>
        <p:sp>
          <p:nvSpPr>
            <p:cNvPr id="234" name="Google Shape;234;p22"/>
            <p:cNvSpPr/>
            <p:nvPr/>
          </p:nvSpPr>
          <p:spPr>
            <a:xfrm>
              <a:off x="3871134" y="780800"/>
              <a:ext cx="1435596" cy="1435596"/>
            </a:xfrm>
            <a:custGeom>
              <a:avLst/>
              <a:gdLst/>
              <a:ahLst/>
              <a:cxnLst/>
              <a:rect l="l" t="t" r="r" b="b"/>
              <a:pathLst>
                <a:path w="1435596" h="1435596" extrusionOk="0">
                  <a:moveTo>
                    <a:pt x="0" y="717798"/>
                  </a:moveTo>
                  <a:cubicBezTo>
                    <a:pt x="0" y="321369"/>
                    <a:pt x="321369" y="0"/>
                    <a:pt x="717798" y="0"/>
                  </a:cubicBezTo>
                  <a:cubicBezTo>
                    <a:pt x="1114227" y="0"/>
                    <a:pt x="1435596" y="321369"/>
                    <a:pt x="1435596" y="717798"/>
                  </a:cubicBezTo>
                  <a:cubicBezTo>
                    <a:pt x="1435596" y="1114227"/>
                    <a:pt x="1114227" y="1435596"/>
                    <a:pt x="717798" y="1435596"/>
                  </a:cubicBezTo>
                  <a:cubicBezTo>
                    <a:pt x="321369" y="1435596"/>
                    <a:pt x="0" y="1114227"/>
                    <a:pt x="0" y="717798"/>
                  </a:cubicBezTo>
                  <a:close/>
                </a:path>
              </a:pathLst>
            </a:custGeom>
            <a:solidFill>
              <a:schemeClr val="lt1"/>
            </a:solidFill>
            <a:ln w="25400" cap="flat" cmpd="dbl">
              <a:solidFill>
                <a:schemeClr val="accent5"/>
              </a:solidFill>
              <a:prstDash val="solid"/>
              <a:round/>
              <a:headEnd type="none" w="sm" len="sm"/>
              <a:tailEnd type="none" w="sm" len="sm"/>
            </a:ln>
          </p:spPr>
          <p:txBody>
            <a:bodyPr spcFirstLastPara="1" wrap="square" lIns="240700" tIns="240700" rIns="240700" bIns="240700" anchor="ctr" anchorCtr="0">
              <a:noAutofit/>
            </a:bodyPr>
            <a:lstStyle/>
            <a:p>
              <a:pPr marL="0" marR="0" lvl="0" indent="0" algn="ctr" rtl="0">
                <a:lnSpc>
                  <a:spcPct val="90000"/>
                </a:lnSpc>
                <a:spcBef>
                  <a:spcPts val="0"/>
                </a:spcBef>
                <a:spcAft>
                  <a:spcPts val="0"/>
                </a:spcAft>
                <a:buNone/>
              </a:pPr>
              <a:r>
                <a:rPr lang="en-US" sz="2400" b="1" i="0" u="none" strike="noStrike" cap="none">
                  <a:solidFill>
                    <a:schemeClr val="dk1"/>
                  </a:solidFill>
                  <a:latin typeface="Times New Roman"/>
                  <a:ea typeface="Times New Roman"/>
                  <a:cs typeface="Times New Roman"/>
                  <a:sym typeface="Times New Roman"/>
                </a:rPr>
                <a:t>Agent</a:t>
              </a:r>
              <a:endParaRPr sz="2400" b="1" i="0" u="none" strike="noStrike" cap="none">
                <a:solidFill>
                  <a:schemeClr val="dk1"/>
                </a:solidFill>
                <a:latin typeface="Times New Roman"/>
                <a:ea typeface="Times New Roman"/>
                <a:cs typeface="Times New Roman"/>
                <a:sym typeface="Times New Roman"/>
              </a:endParaRPr>
            </a:p>
          </p:txBody>
        </p:sp>
        <p:sp>
          <p:nvSpPr>
            <p:cNvPr id="235" name="Google Shape;235;p22"/>
            <p:cNvSpPr/>
            <p:nvPr/>
          </p:nvSpPr>
          <p:spPr>
            <a:xfrm>
              <a:off x="5806876" y="1898400"/>
              <a:ext cx="1435596" cy="1435596"/>
            </a:xfrm>
            <a:custGeom>
              <a:avLst/>
              <a:gdLst/>
              <a:ahLst/>
              <a:cxnLst/>
              <a:rect l="l" t="t" r="r" b="b"/>
              <a:pathLst>
                <a:path w="1435596" h="1435596" extrusionOk="0">
                  <a:moveTo>
                    <a:pt x="0" y="717798"/>
                  </a:moveTo>
                  <a:cubicBezTo>
                    <a:pt x="0" y="321369"/>
                    <a:pt x="321369" y="0"/>
                    <a:pt x="717798" y="0"/>
                  </a:cubicBezTo>
                  <a:cubicBezTo>
                    <a:pt x="1114227" y="0"/>
                    <a:pt x="1435596" y="321369"/>
                    <a:pt x="1435596" y="717798"/>
                  </a:cubicBezTo>
                  <a:cubicBezTo>
                    <a:pt x="1435596" y="1114227"/>
                    <a:pt x="1114227" y="1435596"/>
                    <a:pt x="717798" y="1435596"/>
                  </a:cubicBezTo>
                  <a:cubicBezTo>
                    <a:pt x="321369" y="1435596"/>
                    <a:pt x="0" y="1114227"/>
                    <a:pt x="0" y="717798"/>
                  </a:cubicBezTo>
                  <a:close/>
                </a:path>
              </a:pathLst>
            </a:custGeom>
            <a:solidFill>
              <a:schemeClr val="lt1"/>
            </a:solidFill>
            <a:ln w="25400" cap="flat" cmpd="dbl">
              <a:solidFill>
                <a:schemeClr val="accent5"/>
              </a:solidFill>
              <a:prstDash val="solid"/>
              <a:round/>
              <a:headEnd type="none" w="sm" len="sm"/>
              <a:tailEnd type="none" w="sm" len="sm"/>
            </a:ln>
          </p:spPr>
          <p:txBody>
            <a:bodyPr spcFirstLastPara="1" wrap="square" lIns="240700" tIns="240700" rIns="240700" bIns="240700" anchor="ctr" anchorCtr="0">
              <a:noAutofit/>
            </a:bodyPr>
            <a:lstStyle/>
            <a:p>
              <a:pPr marL="0" marR="0" lvl="0" indent="0" algn="ctr" rtl="0">
                <a:lnSpc>
                  <a:spcPct val="9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Reservoir</a:t>
              </a:r>
              <a:endParaRPr sz="2400" b="1" i="0" u="none" strike="noStrike" cap="none">
                <a:solidFill>
                  <a:srgbClr val="000000"/>
                </a:solidFill>
                <a:latin typeface="Times New Roman"/>
                <a:ea typeface="Times New Roman"/>
                <a:cs typeface="Times New Roman"/>
                <a:sym typeface="Times New Roman"/>
              </a:endParaRPr>
            </a:p>
          </p:txBody>
        </p:sp>
        <p:sp>
          <p:nvSpPr>
            <p:cNvPr id="236" name="Google Shape;236;p22"/>
            <p:cNvSpPr/>
            <p:nvPr/>
          </p:nvSpPr>
          <p:spPr>
            <a:xfrm>
              <a:off x="5806876" y="4133602"/>
              <a:ext cx="1435596" cy="1435596"/>
            </a:xfrm>
            <a:custGeom>
              <a:avLst/>
              <a:gdLst/>
              <a:ahLst/>
              <a:cxnLst/>
              <a:rect l="l" t="t" r="r" b="b"/>
              <a:pathLst>
                <a:path w="1435596" h="1435596" extrusionOk="0">
                  <a:moveTo>
                    <a:pt x="0" y="717798"/>
                  </a:moveTo>
                  <a:cubicBezTo>
                    <a:pt x="0" y="321369"/>
                    <a:pt x="321369" y="0"/>
                    <a:pt x="717798" y="0"/>
                  </a:cubicBezTo>
                  <a:cubicBezTo>
                    <a:pt x="1114227" y="0"/>
                    <a:pt x="1435596" y="321369"/>
                    <a:pt x="1435596" y="717798"/>
                  </a:cubicBezTo>
                  <a:cubicBezTo>
                    <a:pt x="1435596" y="1114227"/>
                    <a:pt x="1114227" y="1435596"/>
                    <a:pt x="717798" y="1435596"/>
                  </a:cubicBezTo>
                  <a:cubicBezTo>
                    <a:pt x="321369" y="1435596"/>
                    <a:pt x="0" y="1114227"/>
                    <a:pt x="0" y="717798"/>
                  </a:cubicBezTo>
                  <a:close/>
                </a:path>
              </a:pathLst>
            </a:custGeom>
            <a:solidFill>
              <a:schemeClr val="lt1"/>
            </a:solidFill>
            <a:ln w="25400" cap="flat" cmpd="dbl">
              <a:solidFill>
                <a:schemeClr val="accent5"/>
              </a:solidFill>
              <a:prstDash val="solid"/>
              <a:round/>
              <a:headEnd type="none" w="sm" len="sm"/>
              <a:tailEnd type="none" w="sm" len="sm"/>
            </a:ln>
          </p:spPr>
          <p:txBody>
            <a:bodyPr spcFirstLastPara="1" wrap="square" lIns="228000" tIns="228000" rIns="228000" bIns="228000" anchor="ctr" anchorCtr="0">
              <a:noAutofit/>
            </a:bodyPr>
            <a:lstStyle/>
            <a:p>
              <a:pPr marL="0" marR="0" lvl="0" indent="0" algn="ctr" rtl="0">
                <a:lnSpc>
                  <a:spcPct val="9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Portal of Exit</a:t>
              </a:r>
              <a:endParaRPr sz="2400" b="1" i="0" u="none" strike="noStrike" cap="none">
                <a:solidFill>
                  <a:srgbClr val="000000"/>
                </a:solidFill>
                <a:latin typeface="Times New Roman"/>
                <a:ea typeface="Times New Roman"/>
                <a:cs typeface="Times New Roman"/>
                <a:sym typeface="Times New Roman"/>
              </a:endParaRPr>
            </a:p>
          </p:txBody>
        </p:sp>
        <p:sp>
          <p:nvSpPr>
            <p:cNvPr id="237" name="Google Shape;237;p22"/>
            <p:cNvSpPr/>
            <p:nvPr/>
          </p:nvSpPr>
          <p:spPr>
            <a:xfrm>
              <a:off x="3871134" y="5251202"/>
              <a:ext cx="1529110" cy="1606797"/>
            </a:xfrm>
            <a:custGeom>
              <a:avLst/>
              <a:gdLst/>
              <a:ahLst/>
              <a:cxnLst/>
              <a:rect l="l" t="t" r="r" b="b"/>
              <a:pathLst>
                <a:path w="1435596" h="1435596" extrusionOk="0">
                  <a:moveTo>
                    <a:pt x="0" y="717798"/>
                  </a:moveTo>
                  <a:cubicBezTo>
                    <a:pt x="0" y="321369"/>
                    <a:pt x="321369" y="0"/>
                    <a:pt x="717798" y="0"/>
                  </a:cubicBezTo>
                  <a:cubicBezTo>
                    <a:pt x="1114227" y="0"/>
                    <a:pt x="1435596" y="321369"/>
                    <a:pt x="1435596" y="717798"/>
                  </a:cubicBezTo>
                  <a:cubicBezTo>
                    <a:pt x="1435596" y="1114227"/>
                    <a:pt x="1114227" y="1435596"/>
                    <a:pt x="717798" y="1435596"/>
                  </a:cubicBezTo>
                  <a:cubicBezTo>
                    <a:pt x="321369" y="1435596"/>
                    <a:pt x="0" y="1114227"/>
                    <a:pt x="0" y="717798"/>
                  </a:cubicBezTo>
                  <a:close/>
                </a:path>
              </a:pathLst>
            </a:custGeom>
            <a:solidFill>
              <a:schemeClr val="lt1"/>
            </a:solidFill>
            <a:ln w="25400" cap="flat" cmpd="dbl">
              <a:solidFill>
                <a:schemeClr val="accent5"/>
              </a:solidFill>
              <a:prstDash val="solid"/>
              <a:round/>
              <a:headEnd type="none" w="sm" len="sm"/>
              <a:tailEnd type="none" w="sm" len="sm"/>
            </a:ln>
          </p:spPr>
          <p:txBody>
            <a:bodyPr spcFirstLastPara="1" wrap="square" lIns="228000" tIns="228000" rIns="228000" bIns="228000" anchor="ctr" anchorCtr="0">
              <a:noAutofit/>
            </a:bodyPr>
            <a:lstStyle/>
            <a:p>
              <a:pPr marL="0" marR="0" lvl="0" indent="0" algn="ctr" rtl="0">
                <a:lnSpc>
                  <a:spcPct val="90000"/>
                </a:lnSpc>
                <a:spcBef>
                  <a:spcPts val="0"/>
                </a:spcBef>
                <a:spcAft>
                  <a:spcPts val="0"/>
                </a:spcAft>
                <a:buNone/>
              </a:pPr>
              <a:r>
                <a:rPr lang="en-US" sz="2300" b="1" i="0" u="none" strike="noStrike" cap="none">
                  <a:solidFill>
                    <a:srgbClr val="000000"/>
                  </a:solidFill>
                  <a:latin typeface="Times New Roman"/>
                  <a:ea typeface="Times New Roman"/>
                  <a:cs typeface="Times New Roman"/>
                  <a:sym typeface="Times New Roman"/>
                </a:rPr>
                <a:t>Mode of Transmission</a:t>
              </a:r>
              <a:endParaRPr sz="2300" b="1" i="0" u="none" strike="noStrike" cap="none">
                <a:solidFill>
                  <a:srgbClr val="000000"/>
                </a:solidFill>
                <a:latin typeface="Times New Roman"/>
                <a:ea typeface="Times New Roman"/>
                <a:cs typeface="Times New Roman"/>
                <a:sym typeface="Times New Roman"/>
              </a:endParaRPr>
            </a:p>
          </p:txBody>
        </p:sp>
        <p:sp>
          <p:nvSpPr>
            <p:cNvPr id="238" name="Google Shape;238;p22"/>
            <p:cNvSpPr/>
            <p:nvPr/>
          </p:nvSpPr>
          <p:spPr>
            <a:xfrm>
              <a:off x="1935393" y="4133602"/>
              <a:ext cx="1435596" cy="1435596"/>
            </a:xfrm>
            <a:custGeom>
              <a:avLst/>
              <a:gdLst/>
              <a:ahLst/>
              <a:cxnLst/>
              <a:rect l="l" t="t" r="r" b="b"/>
              <a:pathLst>
                <a:path w="1435596" h="1435596" extrusionOk="0">
                  <a:moveTo>
                    <a:pt x="0" y="717798"/>
                  </a:moveTo>
                  <a:cubicBezTo>
                    <a:pt x="0" y="321369"/>
                    <a:pt x="321369" y="0"/>
                    <a:pt x="717798" y="0"/>
                  </a:cubicBezTo>
                  <a:cubicBezTo>
                    <a:pt x="1114227" y="0"/>
                    <a:pt x="1435596" y="321369"/>
                    <a:pt x="1435596" y="717798"/>
                  </a:cubicBezTo>
                  <a:cubicBezTo>
                    <a:pt x="1435596" y="1114227"/>
                    <a:pt x="1114227" y="1435596"/>
                    <a:pt x="717798" y="1435596"/>
                  </a:cubicBezTo>
                  <a:cubicBezTo>
                    <a:pt x="321369" y="1435596"/>
                    <a:pt x="0" y="1114227"/>
                    <a:pt x="0" y="717798"/>
                  </a:cubicBezTo>
                  <a:close/>
                </a:path>
              </a:pathLst>
            </a:custGeom>
            <a:solidFill>
              <a:schemeClr val="lt1"/>
            </a:solidFill>
            <a:ln w="25400" cap="flat" cmpd="dbl">
              <a:solidFill>
                <a:schemeClr val="accent5"/>
              </a:solidFill>
              <a:prstDash val="solid"/>
              <a:round/>
              <a:headEnd type="none" w="sm" len="sm"/>
              <a:tailEnd type="none" w="sm" len="sm"/>
            </a:ln>
          </p:spPr>
          <p:txBody>
            <a:bodyPr spcFirstLastPara="1" wrap="square" lIns="228000" tIns="228000" rIns="228000" bIns="228000" anchor="ctr" anchorCtr="0">
              <a:noAutofit/>
            </a:bodyPr>
            <a:lstStyle/>
            <a:p>
              <a:pPr marL="0" marR="0" lvl="0" indent="0" algn="ctr" rtl="0">
                <a:lnSpc>
                  <a:spcPct val="9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Portal of Entry</a:t>
              </a:r>
              <a:endParaRPr sz="2400" b="1" i="0" u="none" strike="noStrike" cap="none">
                <a:solidFill>
                  <a:srgbClr val="000000"/>
                </a:solidFill>
                <a:latin typeface="Times New Roman"/>
                <a:ea typeface="Times New Roman"/>
                <a:cs typeface="Times New Roman"/>
                <a:sym typeface="Times New Roman"/>
              </a:endParaRPr>
            </a:p>
          </p:txBody>
        </p:sp>
        <p:sp>
          <p:nvSpPr>
            <p:cNvPr id="239" name="Google Shape;239;p22"/>
            <p:cNvSpPr/>
            <p:nvPr/>
          </p:nvSpPr>
          <p:spPr>
            <a:xfrm>
              <a:off x="1935393" y="1898400"/>
              <a:ext cx="1435596" cy="1435596"/>
            </a:xfrm>
            <a:custGeom>
              <a:avLst/>
              <a:gdLst/>
              <a:ahLst/>
              <a:cxnLst/>
              <a:rect l="l" t="t" r="r" b="b"/>
              <a:pathLst>
                <a:path w="1435596" h="1435596" extrusionOk="0">
                  <a:moveTo>
                    <a:pt x="0" y="717798"/>
                  </a:moveTo>
                  <a:cubicBezTo>
                    <a:pt x="0" y="321369"/>
                    <a:pt x="321369" y="0"/>
                    <a:pt x="717798" y="0"/>
                  </a:cubicBezTo>
                  <a:cubicBezTo>
                    <a:pt x="1114227" y="0"/>
                    <a:pt x="1435596" y="321369"/>
                    <a:pt x="1435596" y="717798"/>
                  </a:cubicBezTo>
                  <a:cubicBezTo>
                    <a:pt x="1435596" y="1114227"/>
                    <a:pt x="1114227" y="1435596"/>
                    <a:pt x="717798" y="1435596"/>
                  </a:cubicBezTo>
                  <a:cubicBezTo>
                    <a:pt x="321369" y="1435596"/>
                    <a:pt x="0" y="1114227"/>
                    <a:pt x="0" y="717798"/>
                  </a:cubicBezTo>
                  <a:close/>
                </a:path>
              </a:pathLst>
            </a:custGeom>
            <a:solidFill>
              <a:schemeClr val="lt1"/>
            </a:solidFill>
            <a:ln w="25400" cap="flat" cmpd="dbl">
              <a:solidFill>
                <a:schemeClr val="accent5"/>
              </a:solidFill>
              <a:prstDash val="solid"/>
              <a:round/>
              <a:headEnd type="none" w="sm" len="sm"/>
              <a:tailEnd type="none" w="sm" len="sm"/>
            </a:ln>
          </p:spPr>
          <p:txBody>
            <a:bodyPr spcFirstLastPara="1" wrap="square" lIns="228000" tIns="228000" rIns="228000" bIns="228000" anchor="ctr" anchorCtr="0">
              <a:noAutofit/>
            </a:bodyPr>
            <a:lstStyle/>
            <a:p>
              <a:pPr marL="0" marR="0" lvl="0" indent="0" algn="ctr" rtl="0">
                <a:lnSpc>
                  <a:spcPct val="9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Susceptible Host</a:t>
              </a:r>
              <a:endParaRPr sz="2400" b="1" i="0" u="none" strike="noStrike" cap="none">
                <a:solidFill>
                  <a:srgbClr val="000000"/>
                </a:solidFill>
                <a:latin typeface="Times New Roman"/>
                <a:ea typeface="Times New Roman"/>
                <a:cs typeface="Times New Roman"/>
                <a:sym typeface="Times New Roman"/>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3"/>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4400"/>
              <a:buFont typeface="Source Sans Pro"/>
              <a:buNone/>
            </a:pPr>
            <a:r>
              <a:rPr lang="en-US" sz="4400" b="1">
                <a:solidFill>
                  <a:schemeClr val="dk1"/>
                </a:solidFill>
              </a:rPr>
              <a:t>Agent</a:t>
            </a:r>
            <a:endParaRPr/>
          </a:p>
        </p:txBody>
      </p:sp>
      <p:sp>
        <p:nvSpPr>
          <p:cNvPr id="245" name="Google Shape;245;p23"/>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3080"/>
              <a:buChar char="⚫"/>
            </a:pPr>
            <a:r>
              <a:rPr lang="en-US" sz="2800" b="1">
                <a:latin typeface="Times New Roman"/>
                <a:ea typeface="Times New Roman"/>
                <a:cs typeface="Times New Roman"/>
                <a:sym typeface="Times New Roman"/>
              </a:rPr>
              <a:t>An agent </a:t>
            </a:r>
            <a:r>
              <a:rPr lang="en-US" sz="2800">
                <a:latin typeface="Times New Roman"/>
                <a:ea typeface="Times New Roman"/>
                <a:cs typeface="Times New Roman"/>
                <a:sym typeface="Times New Roman"/>
              </a:rPr>
              <a:t>is an entity that is capable of causing disease. Agents that cause disease may be as follows:</a:t>
            </a:r>
            <a:endParaRPr/>
          </a:p>
          <a:p>
            <a:pPr marL="349250" lvl="0" indent="-349250" algn="just" rtl="0">
              <a:lnSpc>
                <a:spcPct val="150000"/>
              </a:lnSpc>
              <a:spcBef>
                <a:spcPts val="2000"/>
              </a:spcBef>
              <a:spcAft>
                <a:spcPts val="0"/>
              </a:spcAft>
              <a:buSzPts val="3080"/>
              <a:buChar char="⚫"/>
            </a:pPr>
            <a:r>
              <a:rPr lang="en-US" sz="2800" b="1">
                <a:latin typeface="Times New Roman"/>
                <a:ea typeface="Times New Roman"/>
                <a:cs typeface="Times New Roman"/>
                <a:sym typeface="Times New Roman"/>
              </a:rPr>
              <a:t>Biological agents: </a:t>
            </a:r>
            <a:r>
              <a:rPr lang="en-US" sz="2800">
                <a:latin typeface="Times New Roman"/>
                <a:ea typeface="Times New Roman"/>
                <a:cs typeface="Times New Roman"/>
                <a:sym typeface="Times New Roman"/>
              </a:rPr>
              <a:t>Living organisms that invade the host, causing disease, such as bacteria, viruses, fungi, protozoa, and rickettsia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4"/>
          <p:cNvSpPr txBox="1">
            <a:spLocks noGrp="1"/>
          </p:cNvSpPr>
          <p:nvPr>
            <p:ph type="body" idx="1"/>
          </p:nvPr>
        </p:nvSpPr>
        <p:spPr>
          <a:xfrm>
            <a:off x="549275" y="1011255"/>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3080"/>
              <a:buChar char="⚫"/>
            </a:pPr>
            <a:r>
              <a:rPr lang="en-US" sz="2800" b="1">
                <a:latin typeface="Times New Roman"/>
                <a:ea typeface="Times New Roman"/>
                <a:cs typeface="Times New Roman"/>
                <a:sym typeface="Times New Roman"/>
              </a:rPr>
              <a:t>Chemical agents: </a:t>
            </a:r>
            <a:r>
              <a:rPr lang="en-US" sz="2800">
                <a:latin typeface="Times New Roman"/>
                <a:ea typeface="Times New Roman"/>
                <a:cs typeface="Times New Roman"/>
                <a:sym typeface="Times New Roman"/>
              </a:rPr>
              <a:t>Substances that can interact with the body, causing disease, such as food additives, medications, </a:t>
            </a:r>
            <a:r>
              <a:rPr lang="en-US" sz="2800">
                <a:solidFill>
                  <a:schemeClr val="dk1"/>
                </a:solidFill>
                <a:latin typeface="Times New Roman"/>
                <a:ea typeface="Times New Roman"/>
                <a:cs typeface="Times New Roman"/>
                <a:sym typeface="Times New Roman"/>
              </a:rPr>
              <a:t>pesticides</a:t>
            </a:r>
            <a:r>
              <a:rPr lang="en-US" sz="2800">
                <a:latin typeface="Times New Roman"/>
                <a:ea typeface="Times New Roman"/>
                <a:cs typeface="Times New Roman"/>
                <a:sym typeface="Times New Roman"/>
              </a:rPr>
              <a:t>, and industrial chemicals</a:t>
            </a:r>
            <a:endParaRPr/>
          </a:p>
          <a:p>
            <a:pPr marL="349250" lvl="0" indent="-349250" algn="just" rtl="0">
              <a:lnSpc>
                <a:spcPct val="150000"/>
              </a:lnSpc>
              <a:spcBef>
                <a:spcPts val="2000"/>
              </a:spcBef>
              <a:spcAft>
                <a:spcPts val="0"/>
              </a:spcAft>
              <a:buSzPts val="3080"/>
              <a:buChar char="⚫"/>
            </a:pPr>
            <a:r>
              <a:rPr lang="en-US" sz="2800" b="1">
                <a:latin typeface="Times New Roman"/>
                <a:ea typeface="Times New Roman"/>
                <a:cs typeface="Times New Roman"/>
                <a:sym typeface="Times New Roman"/>
              </a:rPr>
              <a:t>Physical agents: </a:t>
            </a:r>
            <a:r>
              <a:rPr lang="en-US" sz="2800">
                <a:latin typeface="Times New Roman"/>
                <a:ea typeface="Times New Roman"/>
                <a:cs typeface="Times New Roman"/>
                <a:sym typeface="Times New Roman"/>
              </a:rPr>
              <a:t>Factors in the environment that are capable of causing disease, such as heat, light, noise, and radiation.</a:t>
            </a:r>
            <a:endParaRPr sz="2800">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5"/>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4600"/>
              <a:buFont typeface="Source Sans Pro"/>
              <a:buNone/>
            </a:pPr>
            <a:r>
              <a:rPr lang="en-US"/>
              <a:t>Reservoir</a:t>
            </a:r>
            <a:endParaRPr/>
          </a:p>
        </p:txBody>
      </p:sp>
      <p:sp>
        <p:nvSpPr>
          <p:cNvPr id="256" name="Google Shape;256;p25"/>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3080"/>
              <a:buChar char="⚫"/>
            </a:pPr>
            <a:r>
              <a:rPr lang="en-US" sz="2800">
                <a:latin typeface="Times New Roman"/>
                <a:ea typeface="Times New Roman"/>
                <a:cs typeface="Times New Roman"/>
                <a:sym typeface="Times New Roman"/>
              </a:rPr>
              <a:t>is a place where the agent can survive. Colonization and reproduction take place while the agent is in the reservoir.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6"/>
          <p:cNvSpPr txBox="1">
            <a:spLocks noGrp="1"/>
          </p:cNvSpPr>
          <p:nvPr>
            <p:ph type="body" idx="1"/>
          </p:nvPr>
        </p:nvSpPr>
        <p:spPr>
          <a:xfrm>
            <a:off x="549275" y="809800"/>
            <a:ext cx="8042276" cy="5484559"/>
          </a:xfrm>
          <a:prstGeom prst="rect">
            <a:avLst/>
          </a:prstGeom>
          <a:noFill/>
          <a:ln>
            <a:noFill/>
          </a:ln>
        </p:spPr>
        <p:txBody>
          <a:bodyPr spcFirstLastPara="1" wrap="square" lIns="91425" tIns="45700" rIns="91425" bIns="45700" anchor="t" anchorCtr="0">
            <a:normAutofit/>
          </a:bodyPr>
          <a:lstStyle/>
          <a:p>
            <a:pPr marL="349250" lvl="0" indent="-349250" algn="just" rtl="0">
              <a:lnSpc>
                <a:spcPct val="140000"/>
              </a:lnSpc>
              <a:spcBef>
                <a:spcPts val="0"/>
              </a:spcBef>
              <a:spcAft>
                <a:spcPts val="0"/>
              </a:spcAft>
              <a:buSzPts val="3080"/>
              <a:buChar char="⚫"/>
            </a:pPr>
            <a:r>
              <a:rPr lang="en-US" sz="2800" b="1">
                <a:latin typeface="Times New Roman"/>
                <a:ea typeface="Times New Roman"/>
                <a:cs typeface="Times New Roman"/>
                <a:sym typeface="Times New Roman"/>
              </a:rPr>
              <a:t>A reservoir </a:t>
            </a:r>
            <a:r>
              <a:rPr lang="en-US" sz="2800">
                <a:latin typeface="Times New Roman"/>
                <a:ea typeface="Times New Roman"/>
                <a:cs typeface="Times New Roman"/>
                <a:sym typeface="Times New Roman"/>
              </a:rPr>
              <a:t>that promotes growth of pathogens must contain the proper </a:t>
            </a:r>
            <a:endParaRPr sz="2800">
              <a:latin typeface="Times New Roman"/>
              <a:ea typeface="Times New Roman"/>
              <a:cs typeface="Times New Roman"/>
              <a:sym typeface="Times New Roman"/>
            </a:endParaRPr>
          </a:p>
          <a:p>
            <a:pPr marL="457200" lvl="0" indent="-457200" algn="just" rtl="0">
              <a:lnSpc>
                <a:spcPct val="140000"/>
              </a:lnSpc>
              <a:spcBef>
                <a:spcPts val="2000"/>
              </a:spcBef>
              <a:spcAft>
                <a:spcPts val="0"/>
              </a:spcAft>
              <a:buSzPts val="3080"/>
              <a:buFont typeface="Source Sans Pro"/>
              <a:buAutoNum type="arabicPeriod"/>
            </a:pPr>
            <a:r>
              <a:rPr lang="en-US" sz="2800">
                <a:latin typeface="Times New Roman"/>
                <a:ea typeface="Times New Roman"/>
                <a:cs typeface="Times New Roman"/>
                <a:sym typeface="Times New Roman"/>
              </a:rPr>
              <a:t>nutrients (such as oxygen and organic matter),</a:t>
            </a:r>
            <a:endParaRPr/>
          </a:p>
          <a:p>
            <a:pPr marL="457200" lvl="0" indent="-457200" algn="just" rtl="0">
              <a:lnSpc>
                <a:spcPct val="140000"/>
              </a:lnSpc>
              <a:spcBef>
                <a:spcPts val="2000"/>
              </a:spcBef>
              <a:spcAft>
                <a:spcPts val="0"/>
              </a:spcAft>
              <a:buSzPts val="3080"/>
              <a:buFont typeface="Source Sans Pro"/>
              <a:buAutoNum type="arabicPeriod"/>
            </a:pPr>
            <a:r>
              <a:rPr lang="en-US" sz="2800">
                <a:latin typeface="Times New Roman"/>
                <a:ea typeface="Times New Roman"/>
                <a:cs typeface="Times New Roman"/>
                <a:sym typeface="Times New Roman"/>
              </a:rPr>
              <a:t>maintain proper temperature, contain moisture,</a:t>
            </a:r>
            <a:endParaRPr/>
          </a:p>
          <a:p>
            <a:pPr marL="457200" lvl="0" indent="-457200" algn="just" rtl="0">
              <a:lnSpc>
                <a:spcPct val="140000"/>
              </a:lnSpc>
              <a:spcBef>
                <a:spcPts val="2000"/>
              </a:spcBef>
              <a:spcAft>
                <a:spcPts val="0"/>
              </a:spcAft>
              <a:buSzPts val="3080"/>
              <a:buFont typeface="Source Sans Pro"/>
              <a:buAutoNum type="arabicPeriod"/>
            </a:pPr>
            <a:r>
              <a:rPr lang="en-US" sz="2800">
                <a:latin typeface="Times New Roman"/>
                <a:ea typeface="Times New Roman"/>
                <a:cs typeface="Times New Roman"/>
                <a:sym typeface="Times New Roman"/>
              </a:rPr>
              <a:t>maintain a compatible pH level (neither too acidic nor too alkaline), </a:t>
            </a:r>
            <a:endParaRPr sz="2800">
              <a:latin typeface="Times New Roman"/>
              <a:ea typeface="Times New Roman"/>
              <a:cs typeface="Times New Roman"/>
              <a:sym typeface="Times New Roman"/>
            </a:endParaRPr>
          </a:p>
          <a:p>
            <a:pPr marL="457200" lvl="0" indent="-457200" algn="just" rtl="0">
              <a:lnSpc>
                <a:spcPct val="140000"/>
              </a:lnSpc>
              <a:spcBef>
                <a:spcPts val="2000"/>
              </a:spcBef>
              <a:spcAft>
                <a:spcPts val="0"/>
              </a:spcAft>
              <a:buSzPts val="3080"/>
              <a:buFont typeface="Source Sans Pro"/>
              <a:buAutoNum type="arabicPeriod"/>
            </a:pPr>
            <a:r>
              <a:rPr lang="en-US" sz="2800">
                <a:latin typeface="Times New Roman"/>
                <a:ea typeface="Times New Roman"/>
                <a:cs typeface="Times New Roman"/>
                <a:sym typeface="Times New Roman"/>
              </a:rPr>
              <a:t>and maintain the proper amount of light exposure</a:t>
            </a:r>
            <a:r>
              <a:rPr lang="en-US"/>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7"/>
          <p:cNvSpPr txBox="1">
            <a:spLocks noGrp="1"/>
          </p:cNvSpPr>
          <p:nvPr>
            <p:ph type="title"/>
          </p:nvPr>
        </p:nvSpPr>
        <p:spPr>
          <a:xfrm>
            <a:off x="549275" y="496922"/>
            <a:ext cx="8042276" cy="947609"/>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The most common reservoirs are</a:t>
            </a:r>
            <a:endParaRPr/>
          </a:p>
        </p:txBody>
      </p:sp>
      <p:grpSp>
        <p:nvGrpSpPr>
          <p:cNvPr id="267" name="Google Shape;267;p27"/>
          <p:cNvGrpSpPr/>
          <p:nvPr/>
        </p:nvGrpSpPr>
        <p:grpSpPr>
          <a:xfrm>
            <a:off x="1808043" y="2151274"/>
            <a:ext cx="5186871" cy="4001837"/>
            <a:chOff x="4136293" y="2505722"/>
            <a:chExt cx="1157648" cy="3436766"/>
          </a:xfrm>
        </p:grpSpPr>
        <p:sp>
          <p:nvSpPr>
            <p:cNvPr id="268" name="Google Shape;268;p27"/>
            <p:cNvSpPr/>
            <p:nvPr/>
          </p:nvSpPr>
          <p:spPr>
            <a:xfrm>
              <a:off x="4136294" y="2505722"/>
              <a:ext cx="1157647" cy="723529"/>
            </a:xfrm>
            <a:custGeom>
              <a:avLst/>
              <a:gdLst/>
              <a:ahLst/>
              <a:cxnLst/>
              <a:rect l="l" t="t" r="r" b="b"/>
              <a:pathLst>
                <a:path w="1157647" h="723529" extrusionOk="0">
                  <a:moveTo>
                    <a:pt x="0" y="72353"/>
                  </a:moveTo>
                  <a:cubicBezTo>
                    <a:pt x="0" y="32394"/>
                    <a:pt x="32394" y="0"/>
                    <a:pt x="72353" y="0"/>
                  </a:cubicBezTo>
                  <a:lnTo>
                    <a:pt x="1085294" y="0"/>
                  </a:lnTo>
                  <a:cubicBezTo>
                    <a:pt x="1125253" y="0"/>
                    <a:pt x="1157647" y="32394"/>
                    <a:pt x="1157647" y="72353"/>
                  </a:cubicBezTo>
                  <a:lnTo>
                    <a:pt x="1157647" y="651176"/>
                  </a:lnTo>
                  <a:cubicBezTo>
                    <a:pt x="1157647" y="691135"/>
                    <a:pt x="1125253" y="723529"/>
                    <a:pt x="1085294" y="723529"/>
                  </a:cubicBezTo>
                  <a:lnTo>
                    <a:pt x="72353" y="723529"/>
                  </a:lnTo>
                  <a:cubicBezTo>
                    <a:pt x="32394" y="723529"/>
                    <a:pt x="0" y="691135"/>
                    <a:pt x="0" y="651176"/>
                  </a:cubicBezTo>
                  <a:lnTo>
                    <a:pt x="0" y="72353"/>
                  </a:lnTo>
                  <a:close/>
                </a:path>
              </a:pathLst>
            </a:custGeom>
            <a:solidFill>
              <a:srgbClr val="F9E2D0"/>
            </a:solidFill>
            <a:ln w="12700" cap="flat" cmpd="sng">
              <a:solidFill>
                <a:schemeClr val="dk1"/>
              </a:solidFill>
              <a:prstDash val="solid"/>
              <a:round/>
              <a:headEnd type="none" w="sm" len="sm"/>
              <a:tailEnd type="none" w="sm" len="sm"/>
            </a:ln>
          </p:spPr>
          <p:txBody>
            <a:bodyPr spcFirstLastPara="1" wrap="square" lIns="47850" tIns="38950" rIns="47850" bIns="38950"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dk1"/>
                  </a:solidFill>
                  <a:latin typeface="Times New Roman"/>
                  <a:ea typeface="Times New Roman"/>
                  <a:cs typeface="Times New Roman"/>
                  <a:sym typeface="Times New Roman"/>
                </a:rPr>
                <a:t>Humans</a:t>
              </a:r>
              <a:endParaRPr sz="2800" b="0" i="0" u="none" strike="noStrike" cap="none">
                <a:solidFill>
                  <a:schemeClr val="dk1"/>
                </a:solidFill>
                <a:latin typeface="Times New Roman"/>
                <a:ea typeface="Times New Roman"/>
                <a:cs typeface="Times New Roman"/>
                <a:sym typeface="Times New Roman"/>
              </a:endParaRPr>
            </a:p>
          </p:txBody>
        </p:sp>
        <p:sp>
          <p:nvSpPr>
            <p:cNvPr id="269" name="Google Shape;269;p27"/>
            <p:cNvSpPr/>
            <p:nvPr/>
          </p:nvSpPr>
          <p:spPr>
            <a:xfrm>
              <a:off x="4136293" y="3446948"/>
              <a:ext cx="1157647" cy="723529"/>
            </a:xfrm>
            <a:custGeom>
              <a:avLst/>
              <a:gdLst/>
              <a:ahLst/>
              <a:cxnLst/>
              <a:rect l="l" t="t" r="r" b="b"/>
              <a:pathLst>
                <a:path w="1157647" h="723529" extrusionOk="0">
                  <a:moveTo>
                    <a:pt x="0" y="72353"/>
                  </a:moveTo>
                  <a:cubicBezTo>
                    <a:pt x="0" y="32394"/>
                    <a:pt x="32394" y="0"/>
                    <a:pt x="72353" y="0"/>
                  </a:cubicBezTo>
                  <a:lnTo>
                    <a:pt x="1085294" y="0"/>
                  </a:lnTo>
                  <a:cubicBezTo>
                    <a:pt x="1125253" y="0"/>
                    <a:pt x="1157647" y="32394"/>
                    <a:pt x="1157647" y="72353"/>
                  </a:cubicBezTo>
                  <a:lnTo>
                    <a:pt x="1157647" y="651176"/>
                  </a:lnTo>
                  <a:cubicBezTo>
                    <a:pt x="1157647" y="691135"/>
                    <a:pt x="1125253" y="723529"/>
                    <a:pt x="1085294" y="723529"/>
                  </a:cubicBezTo>
                  <a:lnTo>
                    <a:pt x="72353" y="723529"/>
                  </a:lnTo>
                  <a:cubicBezTo>
                    <a:pt x="32394" y="723529"/>
                    <a:pt x="0" y="691135"/>
                    <a:pt x="0" y="651176"/>
                  </a:cubicBezTo>
                  <a:lnTo>
                    <a:pt x="0" y="72353"/>
                  </a:lnTo>
                  <a:close/>
                </a:path>
              </a:pathLst>
            </a:custGeom>
            <a:solidFill>
              <a:srgbClr val="F9E2D0"/>
            </a:solidFill>
            <a:ln w="12700" cap="flat" cmpd="sng">
              <a:solidFill>
                <a:schemeClr val="dk1"/>
              </a:solidFill>
              <a:prstDash val="solid"/>
              <a:round/>
              <a:headEnd type="none" w="sm" len="sm"/>
              <a:tailEnd type="none" w="sm" len="sm"/>
            </a:ln>
          </p:spPr>
          <p:txBody>
            <a:bodyPr spcFirstLastPara="1" wrap="square" lIns="47850" tIns="38950" rIns="47850" bIns="38950"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dk1"/>
                  </a:solidFill>
                  <a:latin typeface="Times New Roman"/>
                  <a:ea typeface="Times New Roman"/>
                  <a:cs typeface="Times New Roman"/>
                  <a:sym typeface="Times New Roman"/>
                </a:rPr>
                <a:t>Animals</a:t>
              </a:r>
              <a:endParaRPr sz="2800" b="0" i="0" u="none" strike="noStrike" cap="none">
                <a:solidFill>
                  <a:schemeClr val="dk1"/>
                </a:solidFill>
                <a:latin typeface="Times New Roman"/>
                <a:ea typeface="Times New Roman"/>
                <a:cs typeface="Times New Roman"/>
                <a:sym typeface="Times New Roman"/>
              </a:endParaRPr>
            </a:p>
          </p:txBody>
        </p:sp>
        <p:sp>
          <p:nvSpPr>
            <p:cNvPr id="270" name="Google Shape;270;p27"/>
            <p:cNvSpPr/>
            <p:nvPr/>
          </p:nvSpPr>
          <p:spPr>
            <a:xfrm>
              <a:off x="4136294" y="4314547"/>
              <a:ext cx="1157647" cy="723529"/>
            </a:xfrm>
            <a:custGeom>
              <a:avLst/>
              <a:gdLst/>
              <a:ahLst/>
              <a:cxnLst/>
              <a:rect l="l" t="t" r="r" b="b"/>
              <a:pathLst>
                <a:path w="1157647" h="723529" extrusionOk="0">
                  <a:moveTo>
                    <a:pt x="0" y="72353"/>
                  </a:moveTo>
                  <a:cubicBezTo>
                    <a:pt x="0" y="32394"/>
                    <a:pt x="32394" y="0"/>
                    <a:pt x="72353" y="0"/>
                  </a:cubicBezTo>
                  <a:lnTo>
                    <a:pt x="1085294" y="0"/>
                  </a:lnTo>
                  <a:cubicBezTo>
                    <a:pt x="1125253" y="0"/>
                    <a:pt x="1157647" y="32394"/>
                    <a:pt x="1157647" y="72353"/>
                  </a:cubicBezTo>
                  <a:lnTo>
                    <a:pt x="1157647" y="651176"/>
                  </a:lnTo>
                  <a:cubicBezTo>
                    <a:pt x="1157647" y="691135"/>
                    <a:pt x="1125253" y="723529"/>
                    <a:pt x="1085294" y="723529"/>
                  </a:cubicBezTo>
                  <a:lnTo>
                    <a:pt x="72353" y="723529"/>
                  </a:lnTo>
                  <a:cubicBezTo>
                    <a:pt x="32394" y="723529"/>
                    <a:pt x="0" y="691135"/>
                    <a:pt x="0" y="651176"/>
                  </a:cubicBezTo>
                  <a:lnTo>
                    <a:pt x="0" y="72353"/>
                  </a:lnTo>
                  <a:close/>
                </a:path>
              </a:pathLst>
            </a:custGeom>
            <a:solidFill>
              <a:srgbClr val="F9E2D0"/>
            </a:solidFill>
            <a:ln w="12700" cap="flat" cmpd="sng">
              <a:solidFill>
                <a:schemeClr val="dk1"/>
              </a:solidFill>
              <a:prstDash val="solid"/>
              <a:round/>
              <a:headEnd type="none" w="sm" len="sm"/>
              <a:tailEnd type="none" w="sm" len="sm"/>
            </a:ln>
          </p:spPr>
          <p:txBody>
            <a:bodyPr spcFirstLastPara="1" wrap="square" lIns="47850" tIns="38950" rIns="47850" bIns="38950"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dk1"/>
                  </a:solidFill>
                  <a:latin typeface="Times New Roman"/>
                  <a:ea typeface="Times New Roman"/>
                  <a:cs typeface="Times New Roman"/>
                  <a:sym typeface="Times New Roman"/>
                </a:rPr>
                <a:t>Environment</a:t>
              </a:r>
              <a:endParaRPr sz="1400" b="0" i="0" u="none" strike="noStrike" cap="none">
                <a:solidFill>
                  <a:schemeClr val="dk1"/>
                </a:solidFill>
                <a:latin typeface="Times New Roman"/>
                <a:ea typeface="Times New Roman"/>
                <a:cs typeface="Times New Roman"/>
                <a:sym typeface="Times New Roman"/>
              </a:endParaRPr>
            </a:p>
          </p:txBody>
        </p:sp>
        <p:sp>
          <p:nvSpPr>
            <p:cNvPr id="271" name="Google Shape;271;p27"/>
            <p:cNvSpPr/>
            <p:nvPr/>
          </p:nvSpPr>
          <p:spPr>
            <a:xfrm>
              <a:off x="4136294" y="5218959"/>
              <a:ext cx="1157647" cy="723529"/>
            </a:xfrm>
            <a:custGeom>
              <a:avLst/>
              <a:gdLst/>
              <a:ahLst/>
              <a:cxnLst/>
              <a:rect l="l" t="t" r="r" b="b"/>
              <a:pathLst>
                <a:path w="1157647" h="723529" extrusionOk="0">
                  <a:moveTo>
                    <a:pt x="0" y="72353"/>
                  </a:moveTo>
                  <a:cubicBezTo>
                    <a:pt x="0" y="32394"/>
                    <a:pt x="32394" y="0"/>
                    <a:pt x="72353" y="0"/>
                  </a:cubicBezTo>
                  <a:lnTo>
                    <a:pt x="1085294" y="0"/>
                  </a:lnTo>
                  <a:cubicBezTo>
                    <a:pt x="1125253" y="0"/>
                    <a:pt x="1157647" y="32394"/>
                    <a:pt x="1157647" y="72353"/>
                  </a:cubicBezTo>
                  <a:lnTo>
                    <a:pt x="1157647" y="651176"/>
                  </a:lnTo>
                  <a:cubicBezTo>
                    <a:pt x="1157647" y="691135"/>
                    <a:pt x="1125253" y="723529"/>
                    <a:pt x="1085294" y="723529"/>
                  </a:cubicBezTo>
                  <a:lnTo>
                    <a:pt x="72353" y="723529"/>
                  </a:lnTo>
                  <a:cubicBezTo>
                    <a:pt x="32394" y="723529"/>
                    <a:pt x="0" y="691135"/>
                    <a:pt x="0" y="651176"/>
                  </a:cubicBezTo>
                  <a:lnTo>
                    <a:pt x="0" y="72353"/>
                  </a:lnTo>
                  <a:close/>
                </a:path>
              </a:pathLst>
            </a:custGeom>
            <a:solidFill>
              <a:srgbClr val="F9E2D0"/>
            </a:solidFill>
            <a:ln w="12700" cap="flat" cmpd="sng">
              <a:solidFill>
                <a:schemeClr val="dk1"/>
              </a:solidFill>
              <a:prstDash val="solid"/>
              <a:round/>
              <a:headEnd type="none" w="sm" len="sm"/>
              <a:tailEnd type="none" w="sm" len="sm"/>
            </a:ln>
          </p:spPr>
          <p:txBody>
            <a:bodyPr spcFirstLastPara="1" wrap="square" lIns="47850" tIns="38950" rIns="47850" bIns="38950" anchor="ctr" anchorCtr="0">
              <a:noAutofit/>
            </a:bodyPr>
            <a:lstStyle/>
            <a:p>
              <a:pPr marL="0" marR="0" lvl="0" indent="0" algn="ctr" rtl="0">
                <a:lnSpc>
                  <a:spcPct val="90000"/>
                </a:lnSpc>
                <a:spcBef>
                  <a:spcPts val="0"/>
                </a:spcBef>
                <a:spcAft>
                  <a:spcPts val="0"/>
                </a:spcAft>
                <a:buNone/>
              </a:pPr>
              <a:r>
                <a:rPr lang="en-US" sz="2800" b="0" i="0" u="none" strike="noStrike" cap="none">
                  <a:solidFill>
                    <a:srgbClr val="FF0000"/>
                  </a:solidFill>
                  <a:latin typeface="Times New Roman"/>
                  <a:ea typeface="Times New Roman"/>
                  <a:cs typeface="Times New Roman"/>
                  <a:sym typeface="Times New Roman"/>
                </a:rPr>
                <a:t>Fomites</a:t>
              </a:r>
              <a:endParaRPr sz="2800" b="0" i="0" u="none" strike="noStrike" cap="none">
                <a:solidFill>
                  <a:srgbClr val="FF0000"/>
                </a:solidFill>
                <a:latin typeface="Times New Roman"/>
                <a:ea typeface="Times New Roman"/>
                <a:cs typeface="Times New Roman"/>
                <a:sym typeface="Times New Roman"/>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8"/>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3080"/>
              <a:buChar char="⚫"/>
            </a:pPr>
            <a:r>
              <a:rPr lang="en-US" sz="2800"/>
              <a:t>Fomites (objects contaminated with an infectious agent, such as bedpans, urinals, bed linens, instruments, dressings, specimen containers, and other equipment).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29" descr="phc_v25_n2_8_0001.jpg"/>
          <p:cNvPicPr preferRelativeResize="0">
            <a:picLocks noGrp="1"/>
          </p:cNvPicPr>
          <p:nvPr>
            <p:ph type="body" idx="1"/>
          </p:nvPr>
        </p:nvPicPr>
        <p:blipFill rotWithShape="1">
          <a:blip r:embed="rId3">
            <a:alphaModFix/>
          </a:blip>
          <a:srcRect t="-36737" b="-36738"/>
          <a:stretch/>
        </p:blipFill>
        <p:spPr>
          <a:xfrm>
            <a:off x="549275" y="723287"/>
            <a:ext cx="3840480" cy="6333176"/>
          </a:xfrm>
          <a:prstGeom prst="rect">
            <a:avLst/>
          </a:prstGeom>
          <a:noFill/>
          <a:ln>
            <a:noFill/>
          </a:ln>
        </p:spPr>
      </p:pic>
      <p:pic>
        <p:nvPicPr>
          <p:cNvPr id="282" name="Google Shape;282;p29" descr="10pcs-Plastic-Specimen-Container-Bottles-60ml-Urine.jpg"/>
          <p:cNvPicPr preferRelativeResize="0">
            <a:picLocks noGrp="1"/>
          </p:cNvPicPr>
          <p:nvPr>
            <p:ph type="body" idx="2"/>
          </p:nvPr>
        </p:nvPicPr>
        <p:blipFill rotWithShape="1">
          <a:blip r:embed="rId4">
            <a:alphaModFix/>
          </a:blip>
          <a:srcRect t="-6548" b="-6547"/>
          <a:stretch/>
        </p:blipFill>
        <p:spPr>
          <a:xfrm>
            <a:off x="4751071" y="1600201"/>
            <a:ext cx="3840480" cy="4343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4600"/>
              <a:buFont typeface="Source Sans Pro"/>
              <a:buNone/>
            </a:pPr>
            <a:r>
              <a:rPr lang="en-US"/>
              <a:t>Introduction</a:t>
            </a:r>
            <a:endParaRPr/>
          </a:p>
        </p:txBody>
      </p:sp>
      <p:sp>
        <p:nvSpPr>
          <p:cNvPr id="107" name="Google Shape;107;p3"/>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3080"/>
              <a:buChar char="⚫"/>
            </a:pPr>
            <a:r>
              <a:rPr lang="en-US" sz="2800">
                <a:latin typeface="Times New Roman"/>
                <a:ea typeface="Times New Roman"/>
                <a:cs typeface="Times New Roman"/>
                <a:sym typeface="Times New Roman"/>
              </a:rPr>
              <a:t>Nurses are responsible for providing quality care that incorporates infection-control principles. These principles are a major component of a </a:t>
            </a:r>
            <a:r>
              <a:rPr lang="en-US" sz="2800" b="1">
                <a:latin typeface="Times New Roman"/>
                <a:ea typeface="Times New Roman"/>
                <a:cs typeface="Times New Roman"/>
                <a:sym typeface="Times New Roman"/>
              </a:rPr>
              <a:t>safe environment.</a:t>
            </a:r>
            <a:endParaRPr sz="2800" b="1">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0"/>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3080"/>
              <a:buChar char="⚫"/>
            </a:pPr>
            <a:r>
              <a:rPr lang="en-US" sz="2800">
                <a:latin typeface="Times New Roman"/>
                <a:ea typeface="Times New Roman"/>
                <a:cs typeface="Times New Roman"/>
                <a:sym typeface="Times New Roman"/>
              </a:rPr>
              <a:t>Humans and animals can have symptoms of the </a:t>
            </a:r>
            <a:r>
              <a:rPr lang="en-US" sz="2800" b="1">
                <a:latin typeface="Times New Roman"/>
                <a:ea typeface="Times New Roman"/>
                <a:cs typeface="Times New Roman"/>
                <a:sym typeface="Times New Roman"/>
              </a:rPr>
              <a:t>infectious agents </a:t>
            </a:r>
            <a:r>
              <a:rPr lang="en-US" sz="2800">
                <a:latin typeface="Times New Roman"/>
                <a:ea typeface="Times New Roman"/>
                <a:cs typeface="Times New Roman"/>
                <a:sym typeface="Times New Roman"/>
              </a:rPr>
              <a:t>or can be </a:t>
            </a:r>
            <a:r>
              <a:rPr lang="en-US" sz="2800" b="1">
                <a:latin typeface="Times New Roman"/>
                <a:ea typeface="Times New Roman"/>
                <a:cs typeface="Times New Roman"/>
                <a:sym typeface="Times New Roman"/>
              </a:rPr>
              <a:t>carriers</a:t>
            </a:r>
            <a:r>
              <a:rPr lang="en-US" sz="2800">
                <a:latin typeface="Times New Roman"/>
                <a:ea typeface="Times New Roman"/>
                <a:cs typeface="Times New Roman"/>
                <a:sym typeface="Times New Roman"/>
              </a:rPr>
              <a:t> of the agent.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1"/>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4400"/>
              <a:buFont typeface="Times New Roman"/>
              <a:buNone/>
            </a:pPr>
            <a:r>
              <a:rPr lang="en-US" sz="4400" b="1">
                <a:latin typeface="Times New Roman"/>
                <a:ea typeface="Times New Roman"/>
                <a:cs typeface="Times New Roman"/>
                <a:sym typeface="Times New Roman"/>
              </a:rPr>
              <a:t>Portal of Exit</a:t>
            </a:r>
            <a:endParaRPr/>
          </a:p>
        </p:txBody>
      </p:sp>
      <p:sp>
        <p:nvSpPr>
          <p:cNvPr id="294" name="Google Shape;294;p31"/>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3080"/>
              <a:buChar char="⚫"/>
            </a:pPr>
            <a:r>
              <a:rPr lang="en-US" sz="2800">
                <a:latin typeface="Times New Roman"/>
                <a:ea typeface="Times New Roman"/>
                <a:cs typeface="Times New Roman"/>
                <a:sym typeface="Times New Roman"/>
              </a:rPr>
              <a:t>The portal of exit is the route by which an infectious agent leaves the reservoir to be transferred to a susceptible host.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2"/>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Times New Roman"/>
              <a:buNone/>
            </a:pPr>
            <a:r>
              <a:rPr lang="en-US" sz="3200" b="1">
                <a:solidFill>
                  <a:schemeClr val="dk1"/>
                </a:solidFill>
                <a:latin typeface="Times New Roman"/>
                <a:ea typeface="Times New Roman"/>
                <a:cs typeface="Times New Roman"/>
                <a:sym typeface="Times New Roman"/>
              </a:rPr>
              <a:t>The agent leaves the reservoir through body secretions including:</a:t>
            </a:r>
            <a:endParaRPr/>
          </a:p>
        </p:txBody>
      </p:sp>
      <p:grpSp>
        <p:nvGrpSpPr>
          <p:cNvPr id="300" name="Google Shape;300;p32"/>
          <p:cNvGrpSpPr/>
          <p:nvPr/>
        </p:nvGrpSpPr>
        <p:grpSpPr>
          <a:xfrm>
            <a:off x="1178091" y="2199916"/>
            <a:ext cx="6663568" cy="3742820"/>
            <a:chOff x="4091332" y="2199916"/>
            <a:chExt cx="1077931" cy="3742820"/>
          </a:xfrm>
        </p:grpSpPr>
        <p:sp>
          <p:nvSpPr>
            <p:cNvPr id="301" name="Google Shape;301;p32"/>
            <p:cNvSpPr/>
            <p:nvPr/>
          </p:nvSpPr>
          <p:spPr>
            <a:xfrm>
              <a:off x="4091332" y="2199916"/>
              <a:ext cx="119770" cy="449138"/>
            </a:xfrm>
            <a:custGeom>
              <a:avLst/>
              <a:gdLst/>
              <a:ahLst/>
              <a:cxnLst/>
              <a:rect l="l" t="t" r="r" b="b"/>
              <a:pathLst>
                <a:path w="120000" h="120000" extrusionOk="0">
                  <a:moveTo>
                    <a:pt x="0" y="0"/>
                  </a:moveTo>
                  <a:lnTo>
                    <a:pt x="0" y="120000"/>
                  </a:lnTo>
                  <a:lnTo>
                    <a:pt x="120000" y="120000"/>
                  </a:lnTo>
                </a:path>
              </a:pathLst>
            </a:custGeom>
            <a:solidFill>
              <a:srgbClr val="F9E3D2"/>
            </a:solidFill>
            <a:ln w="25400" cap="flat" cmpd="dbl">
              <a:solidFill>
                <a:srgbClr val="22627E"/>
              </a:solidFill>
              <a:prstDash val="solid"/>
              <a:round/>
              <a:headEnd type="none" w="sm" len="sm"/>
              <a:tailEnd type="none" w="sm" len="sm"/>
            </a:ln>
          </p:spPr>
          <p:txBody>
            <a:bodyPr/>
            <a:lstStyle/>
            <a:p>
              <a:endParaRPr lang="en-US"/>
            </a:p>
          </p:txBody>
        </p:sp>
        <p:sp>
          <p:nvSpPr>
            <p:cNvPr id="302" name="Google Shape;302;p32"/>
            <p:cNvSpPr/>
            <p:nvPr/>
          </p:nvSpPr>
          <p:spPr>
            <a:xfrm>
              <a:off x="4211102" y="2349629"/>
              <a:ext cx="958161" cy="598851"/>
            </a:xfrm>
            <a:custGeom>
              <a:avLst/>
              <a:gdLst/>
              <a:ahLst/>
              <a:cxnLst/>
              <a:rect l="l" t="t" r="r" b="b"/>
              <a:pathLst>
                <a:path w="958161" h="598851" extrusionOk="0">
                  <a:moveTo>
                    <a:pt x="0" y="59885"/>
                  </a:moveTo>
                  <a:cubicBezTo>
                    <a:pt x="0" y="26811"/>
                    <a:pt x="26811" y="0"/>
                    <a:pt x="59885" y="0"/>
                  </a:cubicBezTo>
                  <a:lnTo>
                    <a:pt x="898276" y="0"/>
                  </a:lnTo>
                  <a:cubicBezTo>
                    <a:pt x="931350" y="0"/>
                    <a:pt x="958161" y="26811"/>
                    <a:pt x="958161" y="59885"/>
                  </a:cubicBezTo>
                  <a:lnTo>
                    <a:pt x="958161" y="538966"/>
                  </a:lnTo>
                  <a:cubicBezTo>
                    <a:pt x="958161" y="572040"/>
                    <a:pt x="931350" y="598851"/>
                    <a:pt x="898276" y="598851"/>
                  </a:cubicBezTo>
                  <a:lnTo>
                    <a:pt x="59885" y="598851"/>
                  </a:lnTo>
                  <a:cubicBezTo>
                    <a:pt x="26811" y="598851"/>
                    <a:pt x="0" y="572040"/>
                    <a:pt x="0" y="538966"/>
                  </a:cubicBezTo>
                  <a:lnTo>
                    <a:pt x="0" y="59885"/>
                  </a:lnTo>
                  <a:close/>
                </a:path>
              </a:pathLst>
            </a:custGeom>
            <a:solidFill>
              <a:srgbClr val="F9E3D2"/>
            </a:solidFill>
            <a:ln w="12700" cap="flat" cmpd="sng">
              <a:solidFill>
                <a:srgbClr val="26789C"/>
              </a:solidFill>
              <a:prstDash val="solid"/>
              <a:round/>
              <a:headEnd type="none" w="sm" len="sm"/>
              <a:tailEnd type="none" w="sm" len="sm"/>
            </a:ln>
            <a:effectLst>
              <a:outerShdw blurRad="63500" dist="25400" dir="5400000" sx="101000" sy="101000" rotWithShape="0">
                <a:srgbClr val="000000">
                  <a:alpha val="40000"/>
                </a:srgbClr>
              </a:outerShdw>
            </a:effectLst>
          </p:spPr>
          <p:txBody>
            <a:bodyPr spcFirstLastPara="1" wrap="square" lIns="34675" tIns="28950" rIns="34675" bIns="28950"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dk1"/>
                  </a:solidFill>
                  <a:latin typeface="Times New Roman"/>
                  <a:ea typeface="Times New Roman"/>
                  <a:cs typeface="Times New Roman"/>
                  <a:sym typeface="Times New Roman"/>
                </a:rPr>
                <a:t>Sputum</a:t>
              </a:r>
              <a:endParaRPr sz="2800" b="0" i="0" u="none" strike="noStrike" cap="none">
                <a:solidFill>
                  <a:schemeClr val="dk1"/>
                </a:solidFill>
                <a:latin typeface="Times New Roman"/>
                <a:ea typeface="Times New Roman"/>
                <a:cs typeface="Times New Roman"/>
                <a:sym typeface="Times New Roman"/>
              </a:endParaRPr>
            </a:p>
          </p:txBody>
        </p:sp>
        <p:sp>
          <p:nvSpPr>
            <p:cNvPr id="303" name="Google Shape;303;p32"/>
            <p:cNvSpPr/>
            <p:nvPr/>
          </p:nvSpPr>
          <p:spPr>
            <a:xfrm>
              <a:off x="4091332" y="2199916"/>
              <a:ext cx="119770" cy="1197702"/>
            </a:xfrm>
            <a:custGeom>
              <a:avLst/>
              <a:gdLst/>
              <a:ahLst/>
              <a:cxnLst/>
              <a:rect l="l" t="t" r="r" b="b"/>
              <a:pathLst>
                <a:path w="120000" h="120000" extrusionOk="0">
                  <a:moveTo>
                    <a:pt x="0" y="0"/>
                  </a:moveTo>
                  <a:lnTo>
                    <a:pt x="0" y="120000"/>
                  </a:lnTo>
                  <a:lnTo>
                    <a:pt x="120000" y="120000"/>
                  </a:lnTo>
                </a:path>
              </a:pathLst>
            </a:custGeom>
            <a:solidFill>
              <a:srgbClr val="F9E3D2"/>
            </a:solidFill>
            <a:ln w="25400" cap="flat" cmpd="dbl">
              <a:solidFill>
                <a:srgbClr val="22627E"/>
              </a:solidFill>
              <a:prstDash val="solid"/>
              <a:round/>
              <a:headEnd type="none" w="sm" len="sm"/>
              <a:tailEnd type="none" w="sm" len="sm"/>
            </a:ln>
          </p:spPr>
          <p:txBody>
            <a:bodyPr/>
            <a:lstStyle/>
            <a:p>
              <a:endParaRPr lang="en-US"/>
            </a:p>
          </p:txBody>
        </p:sp>
        <p:sp>
          <p:nvSpPr>
            <p:cNvPr id="304" name="Google Shape;304;p32"/>
            <p:cNvSpPr/>
            <p:nvPr/>
          </p:nvSpPr>
          <p:spPr>
            <a:xfrm>
              <a:off x="4211102" y="3098193"/>
              <a:ext cx="958161" cy="598851"/>
            </a:xfrm>
            <a:custGeom>
              <a:avLst/>
              <a:gdLst/>
              <a:ahLst/>
              <a:cxnLst/>
              <a:rect l="l" t="t" r="r" b="b"/>
              <a:pathLst>
                <a:path w="958161" h="598851" extrusionOk="0">
                  <a:moveTo>
                    <a:pt x="0" y="59885"/>
                  </a:moveTo>
                  <a:cubicBezTo>
                    <a:pt x="0" y="26811"/>
                    <a:pt x="26811" y="0"/>
                    <a:pt x="59885" y="0"/>
                  </a:cubicBezTo>
                  <a:lnTo>
                    <a:pt x="898276" y="0"/>
                  </a:lnTo>
                  <a:cubicBezTo>
                    <a:pt x="931350" y="0"/>
                    <a:pt x="958161" y="26811"/>
                    <a:pt x="958161" y="59885"/>
                  </a:cubicBezTo>
                  <a:lnTo>
                    <a:pt x="958161" y="538966"/>
                  </a:lnTo>
                  <a:cubicBezTo>
                    <a:pt x="958161" y="572040"/>
                    <a:pt x="931350" y="598851"/>
                    <a:pt x="898276" y="598851"/>
                  </a:cubicBezTo>
                  <a:lnTo>
                    <a:pt x="59885" y="598851"/>
                  </a:lnTo>
                  <a:cubicBezTo>
                    <a:pt x="26811" y="598851"/>
                    <a:pt x="0" y="572040"/>
                    <a:pt x="0" y="538966"/>
                  </a:cubicBezTo>
                  <a:lnTo>
                    <a:pt x="0" y="59885"/>
                  </a:lnTo>
                  <a:close/>
                </a:path>
              </a:pathLst>
            </a:custGeom>
            <a:solidFill>
              <a:srgbClr val="F9E3D2"/>
            </a:solidFill>
            <a:ln w="12700" cap="flat" cmpd="sng">
              <a:solidFill>
                <a:srgbClr val="26789C"/>
              </a:solidFill>
              <a:prstDash val="solid"/>
              <a:round/>
              <a:headEnd type="none" w="sm" len="sm"/>
              <a:tailEnd type="none" w="sm" len="sm"/>
            </a:ln>
            <a:effectLst>
              <a:outerShdw blurRad="63500" dist="25400" dir="5400000" sx="101000" sy="101000" rotWithShape="0">
                <a:srgbClr val="000000">
                  <a:alpha val="40000"/>
                </a:srgbClr>
              </a:outerShdw>
            </a:effectLst>
          </p:spPr>
          <p:txBody>
            <a:bodyPr spcFirstLastPara="1" wrap="square" lIns="34675" tIns="28950" rIns="34675" bIns="28950"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dk1"/>
                  </a:solidFill>
                  <a:latin typeface="Times New Roman"/>
                  <a:ea typeface="Times New Roman"/>
                  <a:cs typeface="Times New Roman"/>
                  <a:sym typeface="Times New Roman"/>
                </a:rPr>
                <a:t>Semen, vaginal secretions, or urine</a:t>
              </a:r>
              <a:endParaRPr sz="2800" b="0" i="0" u="none" strike="noStrike" cap="none">
                <a:solidFill>
                  <a:schemeClr val="dk1"/>
                </a:solidFill>
                <a:latin typeface="Times New Roman"/>
                <a:ea typeface="Times New Roman"/>
                <a:cs typeface="Times New Roman"/>
                <a:sym typeface="Times New Roman"/>
              </a:endParaRPr>
            </a:p>
          </p:txBody>
        </p:sp>
        <p:sp>
          <p:nvSpPr>
            <p:cNvPr id="305" name="Google Shape;305;p32"/>
            <p:cNvSpPr/>
            <p:nvPr/>
          </p:nvSpPr>
          <p:spPr>
            <a:xfrm>
              <a:off x="4091332" y="2199916"/>
              <a:ext cx="119770" cy="1946266"/>
            </a:xfrm>
            <a:custGeom>
              <a:avLst/>
              <a:gdLst/>
              <a:ahLst/>
              <a:cxnLst/>
              <a:rect l="l" t="t" r="r" b="b"/>
              <a:pathLst>
                <a:path w="120000" h="120000" extrusionOk="0">
                  <a:moveTo>
                    <a:pt x="0" y="0"/>
                  </a:moveTo>
                  <a:lnTo>
                    <a:pt x="0" y="120000"/>
                  </a:lnTo>
                  <a:lnTo>
                    <a:pt x="120000" y="120000"/>
                  </a:lnTo>
                </a:path>
              </a:pathLst>
            </a:custGeom>
            <a:solidFill>
              <a:srgbClr val="F9E3D2"/>
            </a:solidFill>
            <a:ln w="25400" cap="flat" cmpd="dbl">
              <a:solidFill>
                <a:srgbClr val="22627E"/>
              </a:solidFill>
              <a:prstDash val="solid"/>
              <a:round/>
              <a:headEnd type="none" w="sm" len="sm"/>
              <a:tailEnd type="none" w="sm" len="sm"/>
            </a:ln>
          </p:spPr>
          <p:txBody>
            <a:bodyPr/>
            <a:lstStyle/>
            <a:p>
              <a:endParaRPr lang="en-US"/>
            </a:p>
          </p:txBody>
        </p:sp>
        <p:sp>
          <p:nvSpPr>
            <p:cNvPr id="306" name="Google Shape;306;p32"/>
            <p:cNvSpPr/>
            <p:nvPr/>
          </p:nvSpPr>
          <p:spPr>
            <a:xfrm>
              <a:off x="4211102" y="3846757"/>
              <a:ext cx="958161" cy="598851"/>
            </a:xfrm>
            <a:custGeom>
              <a:avLst/>
              <a:gdLst/>
              <a:ahLst/>
              <a:cxnLst/>
              <a:rect l="l" t="t" r="r" b="b"/>
              <a:pathLst>
                <a:path w="958161" h="598851" extrusionOk="0">
                  <a:moveTo>
                    <a:pt x="0" y="59885"/>
                  </a:moveTo>
                  <a:cubicBezTo>
                    <a:pt x="0" y="26811"/>
                    <a:pt x="26811" y="0"/>
                    <a:pt x="59885" y="0"/>
                  </a:cubicBezTo>
                  <a:lnTo>
                    <a:pt x="898276" y="0"/>
                  </a:lnTo>
                  <a:cubicBezTo>
                    <a:pt x="931350" y="0"/>
                    <a:pt x="958161" y="26811"/>
                    <a:pt x="958161" y="59885"/>
                  </a:cubicBezTo>
                  <a:lnTo>
                    <a:pt x="958161" y="538966"/>
                  </a:lnTo>
                  <a:cubicBezTo>
                    <a:pt x="958161" y="572040"/>
                    <a:pt x="931350" y="598851"/>
                    <a:pt x="898276" y="598851"/>
                  </a:cubicBezTo>
                  <a:lnTo>
                    <a:pt x="59885" y="598851"/>
                  </a:lnTo>
                  <a:cubicBezTo>
                    <a:pt x="26811" y="598851"/>
                    <a:pt x="0" y="572040"/>
                    <a:pt x="0" y="538966"/>
                  </a:cubicBezTo>
                  <a:lnTo>
                    <a:pt x="0" y="59885"/>
                  </a:lnTo>
                  <a:close/>
                </a:path>
              </a:pathLst>
            </a:custGeom>
            <a:solidFill>
              <a:srgbClr val="F9E3D2"/>
            </a:solidFill>
            <a:ln w="12700" cap="flat" cmpd="sng">
              <a:solidFill>
                <a:srgbClr val="26789C"/>
              </a:solidFill>
              <a:prstDash val="solid"/>
              <a:round/>
              <a:headEnd type="none" w="sm" len="sm"/>
              <a:tailEnd type="none" w="sm" len="sm"/>
            </a:ln>
            <a:effectLst>
              <a:outerShdw blurRad="63500" dist="25400" dir="5400000" sx="101000" sy="101000" rotWithShape="0">
                <a:srgbClr val="000000">
                  <a:alpha val="40000"/>
                </a:srgbClr>
              </a:outerShdw>
            </a:effectLst>
          </p:spPr>
          <p:txBody>
            <a:bodyPr spcFirstLastPara="1" wrap="square" lIns="34675" tIns="28950" rIns="34675" bIns="28950"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dk1"/>
                  </a:solidFill>
                  <a:latin typeface="Times New Roman"/>
                  <a:ea typeface="Times New Roman"/>
                  <a:cs typeface="Times New Roman"/>
                  <a:sym typeface="Times New Roman"/>
                </a:rPr>
                <a:t>Saliva and feces</a:t>
              </a:r>
              <a:endParaRPr sz="2800" b="0" i="0" u="none" strike="noStrike" cap="none">
                <a:solidFill>
                  <a:schemeClr val="dk1"/>
                </a:solidFill>
                <a:latin typeface="Times New Roman"/>
                <a:ea typeface="Times New Roman"/>
                <a:cs typeface="Times New Roman"/>
                <a:sym typeface="Times New Roman"/>
              </a:endParaRPr>
            </a:p>
          </p:txBody>
        </p:sp>
        <p:sp>
          <p:nvSpPr>
            <p:cNvPr id="307" name="Google Shape;307;p32"/>
            <p:cNvSpPr/>
            <p:nvPr/>
          </p:nvSpPr>
          <p:spPr>
            <a:xfrm>
              <a:off x="4091332" y="2199916"/>
              <a:ext cx="119770" cy="2694830"/>
            </a:xfrm>
            <a:custGeom>
              <a:avLst/>
              <a:gdLst/>
              <a:ahLst/>
              <a:cxnLst/>
              <a:rect l="l" t="t" r="r" b="b"/>
              <a:pathLst>
                <a:path w="120000" h="120000" extrusionOk="0">
                  <a:moveTo>
                    <a:pt x="0" y="0"/>
                  </a:moveTo>
                  <a:lnTo>
                    <a:pt x="0" y="120000"/>
                  </a:lnTo>
                  <a:lnTo>
                    <a:pt x="120000" y="120000"/>
                  </a:lnTo>
                </a:path>
              </a:pathLst>
            </a:custGeom>
            <a:solidFill>
              <a:srgbClr val="F9E3D2"/>
            </a:solidFill>
            <a:ln w="25400" cap="flat" cmpd="dbl">
              <a:solidFill>
                <a:srgbClr val="22627E"/>
              </a:solidFill>
              <a:prstDash val="solid"/>
              <a:round/>
              <a:headEnd type="none" w="sm" len="sm"/>
              <a:tailEnd type="none" w="sm" len="sm"/>
            </a:ln>
          </p:spPr>
          <p:txBody>
            <a:bodyPr/>
            <a:lstStyle/>
            <a:p>
              <a:endParaRPr lang="en-US"/>
            </a:p>
          </p:txBody>
        </p:sp>
        <p:sp>
          <p:nvSpPr>
            <p:cNvPr id="308" name="Google Shape;308;p32"/>
            <p:cNvSpPr/>
            <p:nvPr/>
          </p:nvSpPr>
          <p:spPr>
            <a:xfrm>
              <a:off x="4211102" y="4595321"/>
              <a:ext cx="958161" cy="598851"/>
            </a:xfrm>
            <a:custGeom>
              <a:avLst/>
              <a:gdLst/>
              <a:ahLst/>
              <a:cxnLst/>
              <a:rect l="l" t="t" r="r" b="b"/>
              <a:pathLst>
                <a:path w="958161" h="598851" extrusionOk="0">
                  <a:moveTo>
                    <a:pt x="0" y="59885"/>
                  </a:moveTo>
                  <a:cubicBezTo>
                    <a:pt x="0" y="26811"/>
                    <a:pt x="26811" y="0"/>
                    <a:pt x="59885" y="0"/>
                  </a:cubicBezTo>
                  <a:lnTo>
                    <a:pt x="898276" y="0"/>
                  </a:lnTo>
                  <a:cubicBezTo>
                    <a:pt x="931350" y="0"/>
                    <a:pt x="958161" y="26811"/>
                    <a:pt x="958161" y="59885"/>
                  </a:cubicBezTo>
                  <a:lnTo>
                    <a:pt x="958161" y="538966"/>
                  </a:lnTo>
                  <a:cubicBezTo>
                    <a:pt x="958161" y="572040"/>
                    <a:pt x="931350" y="598851"/>
                    <a:pt x="898276" y="598851"/>
                  </a:cubicBezTo>
                  <a:lnTo>
                    <a:pt x="59885" y="598851"/>
                  </a:lnTo>
                  <a:cubicBezTo>
                    <a:pt x="26811" y="598851"/>
                    <a:pt x="0" y="572040"/>
                    <a:pt x="0" y="538966"/>
                  </a:cubicBezTo>
                  <a:lnTo>
                    <a:pt x="0" y="59885"/>
                  </a:lnTo>
                  <a:close/>
                </a:path>
              </a:pathLst>
            </a:custGeom>
            <a:solidFill>
              <a:srgbClr val="F9E3D2"/>
            </a:solidFill>
            <a:ln w="12700" cap="flat" cmpd="sng">
              <a:solidFill>
                <a:srgbClr val="26789C"/>
              </a:solidFill>
              <a:prstDash val="solid"/>
              <a:round/>
              <a:headEnd type="none" w="sm" len="sm"/>
              <a:tailEnd type="none" w="sm" len="sm"/>
            </a:ln>
            <a:effectLst>
              <a:outerShdw blurRad="63500" dist="25400" dir="5400000" sx="101000" sy="101000" rotWithShape="0">
                <a:srgbClr val="000000">
                  <a:alpha val="40000"/>
                </a:srgbClr>
              </a:outerShdw>
            </a:effectLst>
          </p:spPr>
          <p:txBody>
            <a:bodyPr spcFirstLastPara="1" wrap="square" lIns="34675" tIns="28950" rIns="34675" bIns="28950"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dk1"/>
                  </a:solidFill>
                  <a:latin typeface="Times New Roman"/>
                  <a:ea typeface="Times New Roman"/>
                  <a:cs typeface="Times New Roman"/>
                  <a:sym typeface="Times New Roman"/>
                </a:rPr>
                <a:t>Blood</a:t>
              </a:r>
              <a:endParaRPr sz="2800" b="0" i="0" u="none" strike="noStrike" cap="none">
                <a:solidFill>
                  <a:schemeClr val="dk1"/>
                </a:solidFill>
                <a:latin typeface="Times New Roman"/>
                <a:ea typeface="Times New Roman"/>
                <a:cs typeface="Times New Roman"/>
                <a:sym typeface="Times New Roman"/>
              </a:endParaRPr>
            </a:p>
          </p:txBody>
        </p:sp>
        <p:sp>
          <p:nvSpPr>
            <p:cNvPr id="309" name="Google Shape;309;p32"/>
            <p:cNvSpPr/>
            <p:nvPr/>
          </p:nvSpPr>
          <p:spPr>
            <a:xfrm>
              <a:off x="4091332" y="2199916"/>
              <a:ext cx="119770" cy="3443393"/>
            </a:xfrm>
            <a:custGeom>
              <a:avLst/>
              <a:gdLst/>
              <a:ahLst/>
              <a:cxnLst/>
              <a:rect l="l" t="t" r="r" b="b"/>
              <a:pathLst>
                <a:path w="120000" h="120000" extrusionOk="0">
                  <a:moveTo>
                    <a:pt x="0" y="0"/>
                  </a:moveTo>
                  <a:lnTo>
                    <a:pt x="0" y="120000"/>
                  </a:lnTo>
                  <a:lnTo>
                    <a:pt x="120000" y="120000"/>
                  </a:lnTo>
                </a:path>
              </a:pathLst>
            </a:custGeom>
            <a:solidFill>
              <a:srgbClr val="F9E3D2"/>
            </a:solidFill>
            <a:ln w="25400" cap="flat" cmpd="dbl">
              <a:solidFill>
                <a:srgbClr val="22627E"/>
              </a:solidFill>
              <a:prstDash val="solid"/>
              <a:round/>
              <a:headEnd type="none" w="sm" len="sm"/>
              <a:tailEnd type="none" w="sm" len="sm"/>
            </a:ln>
          </p:spPr>
          <p:txBody>
            <a:bodyPr/>
            <a:lstStyle/>
            <a:p>
              <a:endParaRPr lang="en-US"/>
            </a:p>
          </p:txBody>
        </p:sp>
        <p:sp>
          <p:nvSpPr>
            <p:cNvPr id="310" name="Google Shape;310;p32"/>
            <p:cNvSpPr/>
            <p:nvPr/>
          </p:nvSpPr>
          <p:spPr>
            <a:xfrm>
              <a:off x="4211102" y="5343885"/>
              <a:ext cx="958161" cy="598851"/>
            </a:xfrm>
            <a:custGeom>
              <a:avLst/>
              <a:gdLst/>
              <a:ahLst/>
              <a:cxnLst/>
              <a:rect l="l" t="t" r="r" b="b"/>
              <a:pathLst>
                <a:path w="958161" h="598851" extrusionOk="0">
                  <a:moveTo>
                    <a:pt x="0" y="59885"/>
                  </a:moveTo>
                  <a:cubicBezTo>
                    <a:pt x="0" y="26811"/>
                    <a:pt x="26811" y="0"/>
                    <a:pt x="59885" y="0"/>
                  </a:cubicBezTo>
                  <a:lnTo>
                    <a:pt x="898276" y="0"/>
                  </a:lnTo>
                  <a:cubicBezTo>
                    <a:pt x="931350" y="0"/>
                    <a:pt x="958161" y="26811"/>
                    <a:pt x="958161" y="59885"/>
                  </a:cubicBezTo>
                  <a:lnTo>
                    <a:pt x="958161" y="538966"/>
                  </a:lnTo>
                  <a:cubicBezTo>
                    <a:pt x="958161" y="572040"/>
                    <a:pt x="931350" y="598851"/>
                    <a:pt x="898276" y="598851"/>
                  </a:cubicBezTo>
                  <a:lnTo>
                    <a:pt x="59885" y="598851"/>
                  </a:lnTo>
                  <a:cubicBezTo>
                    <a:pt x="26811" y="598851"/>
                    <a:pt x="0" y="572040"/>
                    <a:pt x="0" y="538966"/>
                  </a:cubicBezTo>
                  <a:lnTo>
                    <a:pt x="0" y="59885"/>
                  </a:lnTo>
                  <a:close/>
                </a:path>
              </a:pathLst>
            </a:custGeom>
            <a:solidFill>
              <a:srgbClr val="F9E3D2"/>
            </a:solidFill>
            <a:ln w="12700" cap="flat" cmpd="sng">
              <a:solidFill>
                <a:srgbClr val="26789C"/>
              </a:solidFill>
              <a:prstDash val="solid"/>
              <a:round/>
              <a:headEnd type="none" w="sm" len="sm"/>
              <a:tailEnd type="none" w="sm" len="sm"/>
            </a:ln>
            <a:effectLst>
              <a:outerShdw blurRad="63500" dist="25400" dir="5400000" sx="101000" sy="101000" rotWithShape="0">
                <a:srgbClr val="000000">
                  <a:alpha val="40000"/>
                </a:srgbClr>
              </a:outerShdw>
            </a:effectLst>
          </p:spPr>
          <p:txBody>
            <a:bodyPr spcFirstLastPara="1" wrap="square" lIns="34675" tIns="28950" rIns="34675" bIns="28950"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dk1"/>
                  </a:solidFill>
                  <a:latin typeface="Times New Roman"/>
                  <a:ea typeface="Times New Roman"/>
                  <a:cs typeface="Times New Roman"/>
                  <a:sym typeface="Times New Roman"/>
                </a:rPr>
                <a:t>Tears</a:t>
              </a:r>
              <a:endParaRPr sz="2800" b="0" i="0" u="none" strike="noStrike" cap="none">
                <a:solidFill>
                  <a:schemeClr val="dk1"/>
                </a:solidFill>
                <a:latin typeface="Times New Roman"/>
                <a:ea typeface="Times New Roman"/>
                <a:cs typeface="Times New Roman"/>
                <a:sym typeface="Times New Roman"/>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3"/>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4600"/>
              <a:buFont typeface="Source Sans Pro"/>
              <a:buNone/>
            </a:pPr>
            <a:r>
              <a:rPr lang="en-US"/>
              <a:t>Modes of Transmission</a:t>
            </a:r>
            <a:endParaRPr/>
          </a:p>
        </p:txBody>
      </p:sp>
      <p:sp>
        <p:nvSpPr>
          <p:cNvPr id="316" name="Google Shape;316;p33"/>
          <p:cNvSpPr txBox="1">
            <a:spLocks noGrp="1"/>
          </p:cNvSpPr>
          <p:nvPr>
            <p:ph type="body" idx="1"/>
          </p:nvPr>
        </p:nvSpPr>
        <p:spPr>
          <a:xfrm>
            <a:off x="549275" y="1600201"/>
            <a:ext cx="8042276" cy="4602136"/>
          </a:xfrm>
          <a:prstGeom prst="rect">
            <a:avLst/>
          </a:prstGeom>
          <a:noFill/>
          <a:ln>
            <a:noFill/>
          </a:ln>
        </p:spPr>
        <p:txBody>
          <a:bodyPr spcFirstLastPara="1" wrap="square" lIns="91425" tIns="45700" rIns="91425" bIns="45700" anchor="t" anchorCtr="0">
            <a:normAutofit/>
          </a:bodyPr>
          <a:lstStyle/>
          <a:p>
            <a:pPr marL="349250" lvl="0" indent="-349250" algn="l" rtl="0">
              <a:lnSpc>
                <a:spcPct val="90000"/>
              </a:lnSpc>
              <a:spcBef>
                <a:spcPts val="0"/>
              </a:spcBef>
              <a:spcAft>
                <a:spcPts val="0"/>
              </a:spcAft>
              <a:buSzPts val="2618"/>
              <a:buChar char="⚫"/>
            </a:pPr>
            <a:r>
              <a:rPr lang="en-US" sz="2380" b="1"/>
              <a:t>Contact Transmission</a:t>
            </a:r>
            <a:endParaRPr/>
          </a:p>
          <a:p>
            <a:pPr marL="349250" lvl="0" indent="-349250" algn="l" rtl="0">
              <a:lnSpc>
                <a:spcPct val="150000"/>
              </a:lnSpc>
              <a:spcBef>
                <a:spcPts val="2000"/>
              </a:spcBef>
              <a:spcAft>
                <a:spcPts val="0"/>
              </a:spcAft>
              <a:buSzPts val="2618"/>
              <a:buChar char="⚫"/>
            </a:pPr>
            <a:r>
              <a:rPr lang="en-US" sz="2380">
                <a:latin typeface="Times New Roman"/>
                <a:ea typeface="Times New Roman"/>
                <a:cs typeface="Times New Roman"/>
                <a:sym typeface="Times New Roman"/>
              </a:rPr>
              <a:t>contact transmission. This involves the transfer of an agent from an infected person to a host by direct contact with the infected person,</a:t>
            </a:r>
            <a:endParaRPr/>
          </a:p>
          <a:p>
            <a:pPr marL="349250" lvl="0" indent="-349250" algn="l" rtl="0">
              <a:lnSpc>
                <a:spcPct val="150000"/>
              </a:lnSpc>
              <a:spcBef>
                <a:spcPts val="2000"/>
              </a:spcBef>
              <a:spcAft>
                <a:spcPts val="0"/>
              </a:spcAft>
              <a:buSzPts val="2618"/>
              <a:buChar char="⚫"/>
            </a:pPr>
            <a:r>
              <a:rPr lang="en-US" sz="2380">
                <a:latin typeface="Times New Roman"/>
                <a:ea typeface="Times New Roman"/>
                <a:cs typeface="Times New Roman"/>
                <a:sym typeface="Times New Roman"/>
              </a:rPr>
              <a:t> indirect contact with the infected person through a fomite, or close contact with contaminated secretions</a:t>
            </a:r>
            <a:endParaRPr/>
          </a:p>
          <a:p>
            <a:pPr marL="349250" lvl="0" indent="-349250" algn="l" rtl="0">
              <a:lnSpc>
                <a:spcPct val="150000"/>
              </a:lnSpc>
              <a:spcBef>
                <a:spcPts val="2000"/>
              </a:spcBef>
              <a:spcAft>
                <a:spcPts val="0"/>
              </a:spcAft>
              <a:buSzPts val="2618"/>
              <a:buChar char="⚫"/>
            </a:pPr>
            <a:r>
              <a:rPr lang="en-US" sz="2380">
                <a:latin typeface="Times New Roman"/>
                <a:ea typeface="Times New Roman"/>
                <a:cs typeface="Times New Roman"/>
                <a:sym typeface="Times New Roman"/>
              </a:rPr>
              <a:t>Sexually transmitted diseases are spread by direct contact.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4"/>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4400"/>
              <a:buFont typeface="Times New Roman"/>
              <a:buNone/>
            </a:pPr>
            <a:r>
              <a:rPr lang="en-US" sz="4400" b="1">
                <a:latin typeface="Times New Roman"/>
                <a:ea typeface="Times New Roman"/>
                <a:cs typeface="Times New Roman"/>
                <a:sym typeface="Times New Roman"/>
              </a:rPr>
              <a:t>Airborne Transmission</a:t>
            </a:r>
            <a:endParaRPr sz="4400" b="1">
              <a:latin typeface="Times New Roman"/>
              <a:ea typeface="Times New Roman"/>
              <a:cs typeface="Times New Roman"/>
              <a:sym typeface="Times New Roman"/>
            </a:endParaRPr>
          </a:p>
        </p:txBody>
      </p:sp>
      <p:sp>
        <p:nvSpPr>
          <p:cNvPr id="322" name="Google Shape;322;p34"/>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l" rtl="0">
              <a:lnSpc>
                <a:spcPct val="150000"/>
              </a:lnSpc>
              <a:spcBef>
                <a:spcPts val="0"/>
              </a:spcBef>
              <a:spcAft>
                <a:spcPts val="0"/>
              </a:spcAft>
              <a:buSzPts val="3080"/>
              <a:buChar char="⚫"/>
            </a:pPr>
            <a:r>
              <a:rPr lang="en-US" sz="2800">
                <a:latin typeface="Times New Roman"/>
                <a:ea typeface="Times New Roman"/>
                <a:cs typeface="Times New Roman"/>
                <a:sym typeface="Times New Roman"/>
              </a:rPr>
              <a:t>Airborne transmission occurs when a susceptible host contacts droplet nuclei or dust particles that are suspended in the air.</a:t>
            </a:r>
            <a:endParaRPr sz="2800">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5"/>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4400"/>
              <a:buFont typeface="Times New Roman"/>
              <a:buNone/>
            </a:pPr>
            <a:r>
              <a:rPr lang="en-US" sz="4400" b="1">
                <a:latin typeface="Times New Roman"/>
                <a:ea typeface="Times New Roman"/>
                <a:cs typeface="Times New Roman"/>
                <a:sym typeface="Times New Roman"/>
              </a:rPr>
              <a:t>Vehicle Transmission</a:t>
            </a:r>
            <a:endParaRPr/>
          </a:p>
        </p:txBody>
      </p:sp>
      <p:sp>
        <p:nvSpPr>
          <p:cNvPr id="328" name="Google Shape;328;p35"/>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3080"/>
              <a:buChar char="⚫"/>
            </a:pPr>
            <a:r>
              <a:rPr lang="en-US" sz="2800">
                <a:latin typeface="Times New Roman"/>
                <a:ea typeface="Times New Roman"/>
                <a:cs typeface="Times New Roman"/>
                <a:sym typeface="Times New Roman"/>
              </a:rPr>
              <a:t>Vehicle transmission occurs when an agent is transferred to a susceptible host by contaminated inanimate objects</a:t>
            </a:r>
            <a:endParaRPr/>
          </a:p>
          <a:p>
            <a:pPr marL="349250" lvl="0" indent="-349250" algn="just" rtl="0">
              <a:lnSpc>
                <a:spcPct val="150000"/>
              </a:lnSpc>
              <a:spcBef>
                <a:spcPts val="2000"/>
              </a:spcBef>
              <a:spcAft>
                <a:spcPts val="0"/>
              </a:spcAft>
              <a:buSzPts val="3080"/>
              <a:buChar char="⚫"/>
            </a:pPr>
            <a:r>
              <a:rPr lang="en-US" sz="2800">
                <a:latin typeface="Times New Roman"/>
                <a:ea typeface="Times New Roman"/>
                <a:cs typeface="Times New Roman"/>
                <a:sym typeface="Times New Roman"/>
              </a:rPr>
              <a:t> such as water, food, milk, drugs, and blood. </a:t>
            </a:r>
            <a:r>
              <a:rPr lang="en-US" sz="2800">
                <a:solidFill>
                  <a:srgbClr val="000000"/>
                </a:solidFill>
                <a:latin typeface="Times New Roman"/>
                <a:ea typeface="Times New Roman"/>
                <a:cs typeface="Times New Roman"/>
                <a:sym typeface="Times New Roman"/>
              </a:rPr>
              <a:t>Cholera </a:t>
            </a:r>
            <a:r>
              <a:rPr lang="en-US" sz="2800">
                <a:latin typeface="Times New Roman"/>
                <a:ea typeface="Times New Roman"/>
                <a:cs typeface="Times New Roman"/>
                <a:sym typeface="Times New Roman"/>
              </a:rPr>
              <a:t>is transmitted through contaminated drinking water,</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6"/>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4400"/>
              <a:buFont typeface="Times New Roman"/>
              <a:buNone/>
            </a:pPr>
            <a:r>
              <a:rPr lang="en-US" sz="4400">
                <a:latin typeface="Times New Roman"/>
                <a:ea typeface="Times New Roman"/>
                <a:cs typeface="Times New Roman"/>
                <a:sym typeface="Times New Roman"/>
              </a:rPr>
              <a:t>Vector-Borne Transmission</a:t>
            </a:r>
            <a:endParaRPr sz="4400">
              <a:latin typeface="Times New Roman"/>
              <a:ea typeface="Times New Roman"/>
              <a:cs typeface="Times New Roman"/>
              <a:sym typeface="Times New Roman"/>
            </a:endParaRPr>
          </a:p>
        </p:txBody>
      </p:sp>
      <p:sp>
        <p:nvSpPr>
          <p:cNvPr id="334" name="Google Shape;334;p36"/>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3080"/>
              <a:buChar char="⚫"/>
            </a:pPr>
            <a:r>
              <a:rPr lang="en-US" sz="2800">
                <a:latin typeface="Times New Roman"/>
                <a:ea typeface="Times New Roman"/>
                <a:cs typeface="Times New Roman"/>
                <a:sym typeface="Times New Roman"/>
              </a:rPr>
              <a:t>Occurs when an agent is transferred to a susceptible host by animate means such as mosquitoes, fleas, ticks, lice, and other animals. </a:t>
            </a:r>
            <a:r>
              <a:rPr lang="en-US" sz="2800">
                <a:solidFill>
                  <a:schemeClr val="dk1"/>
                </a:solidFill>
                <a:latin typeface="Times New Roman"/>
                <a:ea typeface="Times New Roman"/>
                <a:cs typeface="Times New Roman"/>
                <a:sym typeface="Times New Roman"/>
              </a:rPr>
              <a:t>Lyme </a:t>
            </a:r>
            <a:r>
              <a:rPr lang="en-US" sz="2800">
                <a:latin typeface="Times New Roman"/>
                <a:ea typeface="Times New Roman"/>
                <a:cs typeface="Times New Roman"/>
                <a:sym typeface="Times New Roman"/>
              </a:rPr>
              <a:t>disease, </a:t>
            </a:r>
            <a:r>
              <a:rPr lang="en-US" sz="2800">
                <a:solidFill>
                  <a:srgbClr val="000000"/>
                </a:solidFill>
                <a:latin typeface="Times New Roman"/>
                <a:ea typeface="Times New Roman"/>
                <a:cs typeface="Times New Roman"/>
                <a:sym typeface="Times New Roman"/>
              </a:rPr>
              <a:t>malaria</a:t>
            </a:r>
            <a:r>
              <a:rPr lang="en-US" sz="2800">
                <a:latin typeface="Times New Roman"/>
                <a:ea typeface="Times New Roman"/>
                <a:cs typeface="Times New Roman"/>
                <a:sym typeface="Times New Roman"/>
              </a:rPr>
              <a: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7"/>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4800"/>
              <a:buFont typeface="Times New Roman"/>
              <a:buNone/>
            </a:pPr>
            <a:r>
              <a:rPr lang="en-US" sz="4800">
                <a:latin typeface="Times New Roman"/>
                <a:ea typeface="Times New Roman"/>
                <a:cs typeface="Times New Roman"/>
                <a:sym typeface="Times New Roman"/>
              </a:rPr>
              <a:t>mosquitoes, fleas</a:t>
            </a:r>
            <a:endParaRPr/>
          </a:p>
        </p:txBody>
      </p:sp>
      <p:pic>
        <p:nvPicPr>
          <p:cNvPr id="340" name="Google Shape;340;p37" descr="download (3).jpeg"/>
          <p:cNvPicPr preferRelativeResize="0">
            <a:picLocks noGrp="1"/>
          </p:cNvPicPr>
          <p:nvPr>
            <p:ph type="body" idx="1"/>
          </p:nvPr>
        </p:nvPicPr>
        <p:blipFill rotWithShape="1">
          <a:blip r:embed="rId3">
            <a:alphaModFix/>
          </a:blip>
          <a:srcRect t="-50978" b="-50977"/>
          <a:stretch/>
        </p:blipFill>
        <p:spPr>
          <a:xfrm>
            <a:off x="549275" y="1600201"/>
            <a:ext cx="3840480" cy="4343400"/>
          </a:xfrm>
          <a:prstGeom prst="rect">
            <a:avLst/>
          </a:prstGeom>
          <a:noFill/>
          <a:ln>
            <a:noFill/>
          </a:ln>
        </p:spPr>
      </p:pic>
      <p:pic>
        <p:nvPicPr>
          <p:cNvPr id="341" name="Google Shape;341;p37" descr="download (2).jpeg"/>
          <p:cNvPicPr preferRelativeResize="0">
            <a:picLocks noGrp="1"/>
          </p:cNvPicPr>
          <p:nvPr>
            <p:ph type="body" idx="2"/>
          </p:nvPr>
        </p:nvPicPr>
        <p:blipFill rotWithShape="1">
          <a:blip r:embed="rId4">
            <a:alphaModFix/>
          </a:blip>
          <a:srcRect t="-25106" b="-25107"/>
          <a:stretch/>
        </p:blipFill>
        <p:spPr>
          <a:xfrm>
            <a:off x="4751071" y="1600201"/>
            <a:ext cx="3840480" cy="43434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8"/>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4800"/>
              <a:buFont typeface="Times New Roman"/>
              <a:buNone/>
            </a:pPr>
            <a:r>
              <a:rPr lang="en-US" sz="4800">
                <a:latin typeface="Times New Roman"/>
                <a:ea typeface="Times New Roman"/>
                <a:cs typeface="Times New Roman"/>
                <a:sym typeface="Times New Roman"/>
              </a:rPr>
              <a:t>ticks</a:t>
            </a:r>
            <a:endParaRPr/>
          </a:p>
        </p:txBody>
      </p:sp>
      <p:pic>
        <p:nvPicPr>
          <p:cNvPr id="347" name="Google Shape;347;p38" descr="download (1).jpeg"/>
          <p:cNvPicPr preferRelativeResize="0">
            <a:picLocks noGrp="1"/>
          </p:cNvPicPr>
          <p:nvPr>
            <p:ph type="body" idx="1"/>
          </p:nvPr>
        </p:nvPicPr>
        <p:blipFill rotWithShape="1">
          <a:blip r:embed="rId3">
            <a:alphaModFix/>
          </a:blip>
          <a:srcRect t="-50641" b="-50640"/>
          <a:stretch/>
        </p:blipFill>
        <p:spPr>
          <a:xfrm>
            <a:off x="549275" y="1600201"/>
            <a:ext cx="3840480" cy="4343400"/>
          </a:xfrm>
          <a:prstGeom prst="rect">
            <a:avLst/>
          </a:prstGeom>
          <a:noFill/>
          <a:ln>
            <a:noFill/>
          </a:ln>
        </p:spPr>
      </p:pic>
      <p:pic>
        <p:nvPicPr>
          <p:cNvPr id="348" name="Google Shape;348;p38" descr="download.jpeg"/>
          <p:cNvPicPr preferRelativeResize="0">
            <a:picLocks noGrp="1"/>
          </p:cNvPicPr>
          <p:nvPr>
            <p:ph type="body" idx="2"/>
          </p:nvPr>
        </p:nvPicPr>
        <p:blipFill rotWithShape="1">
          <a:blip r:embed="rId4">
            <a:alphaModFix/>
          </a:blip>
          <a:srcRect t="-50978" b="-50977"/>
          <a:stretch/>
        </p:blipFill>
        <p:spPr>
          <a:xfrm>
            <a:off x="4751071" y="1600201"/>
            <a:ext cx="3840480" cy="43434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9"/>
          <p:cNvSpPr txBox="1">
            <a:spLocks noGrp="1"/>
          </p:cNvSpPr>
          <p:nvPr>
            <p:ph type="title"/>
          </p:nvPr>
        </p:nvSpPr>
        <p:spPr>
          <a:xfrm>
            <a:off x="549275" y="934982"/>
            <a:ext cx="8042276" cy="9173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4400"/>
              <a:buFont typeface="Times New Roman"/>
              <a:buNone/>
            </a:pPr>
            <a:r>
              <a:rPr lang="en-US" sz="4400">
                <a:latin typeface="Times New Roman"/>
                <a:ea typeface="Times New Roman"/>
                <a:cs typeface="Times New Roman"/>
                <a:sym typeface="Times New Roman"/>
              </a:rPr>
              <a:t>Portal of Entry</a:t>
            </a:r>
            <a:br>
              <a:rPr lang="en-US"/>
            </a:br>
            <a:endParaRPr/>
          </a:p>
        </p:txBody>
      </p:sp>
      <p:sp>
        <p:nvSpPr>
          <p:cNvPr id="354" name="Google Shape;354;p39"/>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l" rtl="0">
              <a:lnSpc>
                <a:spcPct val="150000"/>
              </a:lnSpc>
              <a:spcBef>
                <a:spcPts val="0"/>
              </a:spcBef>
              <a:spcAft>
                <a:spcPts val="0"/>
              </a:spcAft>
              <a:buSzPts val="3080"/>
              <a:buChar char="⚫"/>
            </a:pPr>
            <a:r>
              <a:rPr lang="en-US" sz="2800">
                <a:latin typeface="Times New Roman"/>
                <a:ea typeface="Times New Roman"/>
                <a:cs typeface="Times New Roman"/>
                <a:sym typeface="Times New Roman"/>
              </a:rPr>
              <a:t>A portal of entry is the route by which an infectious agent enters the host.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t> </a:t>
            </a:r>
            <a:r>
              <a:rPr lang="en-US" sz="2800">
                <a:latin typeface="Times New Roman"/>
                <a:ea typeface="Times New Roman"/>
                <a:cs typeface="Times New Roman"/>
                <a:sym typeface="Times New Roman"/>
              </a:rPr>
              <a:t>Microorganisms exist everywhere: in water, in soil, and on body surfaces such as the skin, intestinal tract, and other areas open to the outside (e.g., mouth, upper respiratory tract, vagina, and lower urinary tract).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0"/>
          <p:cNvSpPr txBox="1">
            <a:spLocks noGrp="1"/>
          </p:cNvSpPr>
          <p:nvPr>
            <p:ph type="title"/>
          </p:nvPr>
        </p:nvSpPr>
        <p:spPr>
          <a:xfrm>
            <a:off x="549275" y="107576"/>
            <a:ext cx="8042276" cy="109202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Source Sans Pro"/>
              <a:buNone/>
            </a:pPr>
            <a:r>
              <a:rPr lang="en-US" sz="3200" b="1">
                <a:solidFill>
                  <a:schemeClr val="dk1"/>
                </a:solidFill>
              </a:rPr>
              <a:t>Portals of entry include the following:</a:t>
            </a:r>
            <a:endParaRPr/>
          </a:p>
        </p:txBody>
      </p:sp>
      <p:grpSp>
        <p:nvGrpSpPr>
          <p:cNvPr id="361" name="Google Shape;361;p40"/>
          <p:cNvGrpSpPr/>
          <p:nvPr/>
        </p:nvGrpSpPr>
        <p:grpSpPr>
          <a:xfrm>
            <a:off x="1991331" y="1587704"/>
            <a:ext cx="5629034" cy="4921883"/>
            <a:chOff x="4264115" y="2240412"/>
            <a:chExt cx="816793" cy="3701097"/>
          </a:xfrm>
        </p:grpSpPr>
        <p:sp>
          <p:nvSpPr>
            <p:cNvPr id="362" name="Google Shape;362;p40"/>
            <p:cNvSpPr/>
            <p:nvPr/>
          </p:nvSpPr>
          <p:spPr>
            <a:xfrm>
              <a:off x="4264115" y="2240412"/>
              <a:ext cx="816793" cy="510496"/>
            </a:xfrm>
            <a:custGeom>
              <a:avLst/>
              <a:gdLst/>
              <a:ahLst/>
              <a:cxnLst/>
              <a:rect l="l" t="t" r="r" b="b"/>
              <a:pathLst>
                <a:path w="816793" h="510496" extrusionOk="0">
                  <a:moveTo>
                    <a:pt x="0" y="51050"/>
                  </a:moveTo>
                  <a:cubicBezTo>
                    <a:pt x="0" y="22856"/>
                    <a:pt x="22856" y="0"/>
                    <a:pt x="51050" y="0"/>
                  </a:cubicBezTo>
                  <a:lnTo>
                    <a:pt x="765743" y="0"/>
                  </a:lnTo>
                  <a:cubicBezTo>
                    <a:pt x="793937" y="0"/>
                    <a:pt x="816793" y="22856"/>
                    <a:pt x="816793" y="51050"/>
                  </a:cubicBezTo>
                  <a:lnTo>
                    <a:pt x="816793" y="459446"/>
                  </a:lnTo>
                  <a:cubicBezTo>
                    <a:pt x="816793" y="487640"/>
                    <a:pt x="793937" y="510496"/>
                    <a:pt x="765743" y="510496"/>
                  </a:cubicBezTo>
                  <a:lnTo>
                    <a:pt x="51050" y="510496"/>
                  </a:lnTo>
                  <a:cubicBezTo>
                    <a:pt x="22856" y="510496"/>
                    <a:pt x="0" y="487640"/>
                    <a:pt x="0" y="459446"/>
                  </a:cubicBezTo>
                  <a:lnTo>
                    <a:pt x="0" y="51050"/>
                  </a:lnTo>
                  <a:close/>
                </a:path>
              </a:pathLst>
            </a:custGeom>
            <a:solidFill>
              <a:srgbClr val="F9E2D0"/>
            </a:solidFill>
            <a:ln w="12700" cap="flat" cmpd="sng">
              <a:solidFill>
                <a:srgbClr val="26789C"/>
              </a:solidFill>
              <a:prstDash val="solid"/>
              <a:round/>
              <a:headEnd type="none" w="sm" len="sm"/>
              <a:tailEnd type="none" w="sm" len="sm"/>
            </a:ln>
            <a:effectLst>
              <a:outerShdw blurRad="63500" dist="25400" dir="5400000" sx="101000" sy="101000" rotWithShape="0">
                <a:srgbClr val="000000">
                  <a:alpha val="40000"/>
                </a:srgbClr>
              </a:outerShdw>
            </a:effectLst>
          </p:spPr>
          <p:txBody>
            <a:bodyPr spcFirstLastPara="1" wrap="square" lIns="28275" tIns="23825" rIns="28275" bIns="23825" anchor="ctr" anchorCtr="0">
              <a:noAutofit/>
            </a:bodyPr>
            <a:lstStyle/>
            <a:p>
              <a:pPr marL="0" marR="0" lvl="0" indent="0" algn="ctr" rtl="0">
                <a:lnSpc>
                  <a:spcPct val="120000"/>
                </a:lnSpc>
                <a:spcBef>
                  <a:spcPts val="0"/>
                </a:spcBef>
                <a:spcAft>
                  <a:spcPts val="0"/>
                </a:spcAft>
                <a:buNone/>
              </a:pPr>
              <a:r>
                <a:rPr lang="en-US" sz="2800" b="0" i="0" u="none" strike="noStrike" cap="none">
                  <a:solidFill>
                    <a:schemeClr val="dk1"/>
                  </a:solidFill>
                  <a:latin typeface="Times New Roman"/>
                  <a:ea typeface="Times New Roman"/>
                  <a:cs typeface="Times New Roman"/>
                  <a:sym typeface="Times New Roman"/>
                </a:rPr>
                <a:t>Integumentary system</a:t>
              </a:r>
              <a:endParaRPr sz="2800" b="0" i="0" u="none" strike="noStrike" cap="none">
                <a:solidFill>
                  <a:schemeClr val="dk1"/>
                </a:solidFill>
                <a:latin typeface="Times New Roman"/>
                <a:ea typeface="Times New Roman"/>
                <a:cs typeface="Times New Roman"/>
                <a:sym typeface="Times New Roman"/>
              </a:endParaRPr>
            </a:p>
          </p:txBody>
        </p:sp>
        <p:sp>
          <p:nvSpPr>
            <p:cNvPr id="363" name="Google Shape;363;p40"/>
            <p:cNvSpPr/>
            <p:nvPr/>
          </p:nvSpPr>
          <p:spPr>
            <a:xfrm>
              <a:off x="4264115" y="2878532"/>
              <a:ext cx="816793" cy="510496"/>
            </a:xfrm>
            <a:custGeom>
              <a:avLst/>
              <a:gdLst/>
              <a:ahLst/>
              <a:cxnLst/>
              <a:rect l="l" t="t" r="r" b="b"/>
              <a:pathLst>
                <a:path w="816793" h="510496" extrusionOk="0">
                  <a:moveTo>
                    <a:pt x="0" y="51050"/>
                  </a:moveTo>
                  <a:cubicBezTo>
                    <a:pt x="0" y="22856"/>
                    <a:pt x="22856" y="0"/>
                    <a:pt x="51050" y="0"/>
                  </a:cubicBezTo>
                  <a:lnTo>
                    <a:pt x="765743" y="0"/>
                  </a:lnTo>
                  <a:cubicBezTo>
                    <a:pt x="793937" y="0"/>
                    <a:pt x="816793" y="22856"/>
                    <a:pt x="816793" y="51050"/>
                  </a:cubicBezTo>
                  <a:lnTo>
                    <a:pt x="816793" y="459446"/>
                  </a:lnTo>
                  <a:cubicBezTo>
                    <a:pt x="816793" y="487640"/>
                    <a:pt x="793937" y="510496"/>
                    <a:pt x="765743" y="510496"/>
                  </a:cubicBezTo>
                  <a:lnTo>
                    <a:pt x="51050" y="510496"/>
                  </a:lnTo>
                  <a:cubicBezTo>
                    <a:pt x="22856" y="510496"/>
                    <a:pt x="0" y="487640"/>
                    <a:pt x="0" y="459446"/>
                  </a:cubicBezTo>
                  <a:lnTo>
                    <a:pt x="0" y="51050"/>
                  </a:lnTo>
                  <a:close/>
                </a:path>
              </a:pathLst>
            </a:custGeom>
            <a:solidFill>
              <a:srgbClr val="F9E2D0"/>
            </a:solidFill>
            <a:ln w="12700" cap="flat" cmpd="sng">
              <a:solidFill>
                <a:srgbClr val="26789C"/>
              </a:solidFill>
              <a:prstDash val="solid"/>
              <a:round/>
              <a:headEnd type="none" w="sm" len="sm"/>
              <a:tailEnd type="none" w="sm" len="sm"/>
            </a:ln>
            <a:effectLst>
              <a:outerShdw blurRad="63500" dist="25400" dir="5400000" sx="101000" sy="101000" rotWithShape="0">
                <a:srgbClr val="000000">
                  <a:alpha val="40000"/>
                </a:srgbClr>
              </a:outerShdw>
            </a:effectLst>
          </p:spPr>
          <p:txBody>
            <a:bodyPr spcFirstLastPara="1" wrap="square" lIns="28275" tIns="23825" rIns="28275" bIns="23825" anchor="ctr" anchorCtr="0">
              <a:noAutofit/>
            </a:bodyPr>
            <a:lstStyle/>
            <a:p>
              <a:pPr marL="0" marR="0" lvl="0" indent="0" algn="ctr" rtl="0">
                <a:lnSpc>
                  <a:spcPct val="120000"/>
                </a:lnSpc>
                <a:spcBef>
                  <a:spcPts val="0"/>
                </a:spcBef>
                <a:spcAft>
                  <a:spcPts val="0"/>
                </a:spcAft>
                <a:buNone/>
              </a:pPr>
              <a:r>
                <a:rPr lang="en-US" sz="2800" b="0" i="0" u="none" strike="noStrike" cap="none">
                  <a:solidFill>
                    <a:schemeClr val="dk1"/>
                  </a:solidFill>
                  <a:latin typeface="Times New Roman"/>
                  <a:ea typeface="Times New Roman"/>
                  <a:cs typeface="Times New Roman"/>
                  <a:sym typeface="Times New Roman"/>
                </a:rPr>
                <a:t>Respiratory tract</a:t>
              </a:r>
              <a:endParaRPr sz="2800" b="0" i="0" u="none" strike="noStrike" cap="none">
                <a:solidFill>
                  <a:schemeClr val="dk1"/>
                </a:solidFill>
                <a:latin typeface="Times New Roman"/>
                <a:ea typeface="Times New Roman"/>
                <a:cs typeface="Times New Roman"/>
                <a:sym typeface="Times New Roman"/>
              </a:endParaRPr>
            </a:p>
          </p:txBody>
        </p:sp>
        <p:sp>
          <p:nvSpPr>
            <p:cNvPr id="364" name="Google Shape;364;p40"/>
            <p:cNvSpPr/>
            <p:nvPr/>
          </p:nvSpPr>
          <p:spPr>
            <a:xfrm>
              <a:off x="4264115" y="3516652"/>
              <a:ext cx="816793" cy="510496"/>
            </a:xfrm>
            <a:custGeom>
              <a:avLst/>
              <a:gdLst/>
              <a:ahLst/>
              <a:cxnLst/>
              <a:rect l="l" t="t" r="r" b="b"/>
              <a:pathLst>
                <a:path w="816793" h="510496" extrusionOk="0">
                  <a:moveTo>
                    <a:pt x="0" y="51050"/>
                  </a:moveTo>
                  <a:cubicBezTo>
                    <a:pt x="0" y="22856"/>
                    <a:pt x="22856" y="0"/>
                    <a:pt x="51050" y="0"/>
                  </a:cubicBezTo>
                  <a:lnTo>
                    <a:pt x="765743" y="0"/>
                  </a:lnTo>
                  <a:cubicBezTo>
                    <a:pt x="793937" y="0"/>
                    <a:pt x="816793" y="22856"/>
                    <a:pt x="816793" y="51050"/>
                  </a:cubicBezTo>
                  <a:lnTo>
                    <a:pt x="816793" y="459446"/>
                  </a:lnTo>
                  <a:cubicBezTo>
                    <a:pt x="816793" y="487640"/>
                    <a:pt x="793937" y="510496"/>
                    <a:pt x="765743" y="510496"/>
                  </a:cubicBezTo>
                  <a:lnTo>
                    <a:pt x="51050" y="510496"/>
                  </a:lnTo>
                  <a:cubicBezTo>
                    <a:pt x="22856" y="510496"/>
                    <a:pt x="0" y="487640"/>
                    <a:pt x="0" y="459446"/>
                  </a:cubicBezTo>
                  <a:lnTo>
                    <a:pt x="0" y="51050"/>
                  </a:lnTo>
                  <a:close/>
                </a:path>
              </a:pathLst>
            </a:custGeom>
            <a:solidFill>
              <a:srgbClr val="F9E2D0"/>
            </a:solidFill>
            <a:ln w="12700" cap="flat" cmpd="sng">
              <a:solidFill>
                <a:srgbClr val="26789C"/>
              </a:solidFill>
              <a:prstDash val="solid"/>
              <a:round/>
              <a:headEnd type="none" w="sm" len="sm"/>
              <a:tailEnd type="none" w="sm" len="sm"/>
            </a:ln>
            <a:effectLst>
              <a:outerShdw blurRad="63500" dist="25400" dir="5400000" sx="101000" sy="101000" rotWithShape="0">
                <a:srgbClr val="000000">
                  <a:alpha val="40000"/>
                </a:srgbClr>
              </a:outerShdw>
            </a:effectLst>
          </p:spPr>
          <p:txBody>
            <a:bodyPr spcFirstLastPara="1" wrap="square" lIns="28275" tIns="23825" rIns="28275" bIns="23825" anchor="ctr" anchorCtr="0">
              <a:noAutofit/>
            </a:bodyPr>
            <a:lstStyle/>
            <a:p>
              <a:pPr marL="0" marR="0" lvl="0" indent="0" algn="ctr" rtl="0">
                <a:lnSpc>
                  <a:spcPct val="120000"/>
                </a:lnSpc>
                <a:spcBef>
                  <a:spcPts val="0"/>
                </a:spcBef>
                <a:spcAft>
                  <a:spcPts val="0"/>
                </a:spcAft>
                <a:buNone/>
              </a:pPr>
              <a:r>
                <a:rPr lang="en-US" sz="2800" b="0" i="0" u="none" strike="noStrike" cap="none">
                  <a:solidFill>
                    <a:schemeClr val="dk1"/>
                  </a:solidFill>
                  <a:latin typeface="Times New Roman"/>
                  <a:ea typeface="Times New Roman"/>
                  <a:cs typeface="Times New Roman"/>
                  <a:sym typeface="Times New Roman"/>
                </a:rPr>
                <a:t>Genitourinary tract</a:t>
              </a:r>
              <a:endParaRPr sz="2800" b="0" i="0" u="none" strike="noStrike" cap="none">
                <a:solidFill>
                  <a:schemeClr val="dk1"/>
                </a:solidFill>
                <a:latin typeface="Times New Roman"/>
                <a:ea typeface="Times New Roman"/>
                <a:cs typeface="Times New Roman"/>
                <a:sym typeface="Times New Roman"/>
              </a:endParaRPr>
            </a:p>
          </p:txBody>
        </p:sp>
        <p:sp>
          <p:nvSpPr>
            <p:cNvPr id="365" name="Google Shape;365;p40"/>
            <p:cNvSpPr/>
            <p:nvPr/>
          </p:nvSpPr>
          <p:spPr>
            <a:xfrm>
              <a:off x="4264115" y="4154773"/>
              <a:ext cx="816793" cy="510496"/>
            </a:xfrm>
            <a:custGeom>
              <a:avLst/>
              <a:gdLst/>
              <a:ahLst/>
              <a:cxnLst/>
              <a:rect l="l" t="t" r="r" b="b"/>
              <a:pathLst>
                <a:path w="816793" h="510496" extrusionOk="0">
                  <a:moveTo>
                    <a:pt x="0" y="51050"/>
                  </a:moveTo>
                  <a:cubicBezTo>
                    <a:pt x="0" y="22856"/>
                    <a:pt x="22856" y="0"/>
                    <a:pt x="51050" y="0"/>
                  </a:cubicBezTo>
                  <a:lnTo>
                    <a:pt x="765743" y="0"/>
                  </a:lnTo>
                  <a:cubicBezTo>
                    <a:pt x="793937" y="0"/>
                    <a:pt x="816793" y="22856"/>
                    <a:pt x="816793" y="51050"/>
                  </a:cubicBezTo>
                  <a:lnTo>
                    <a:pt x="816793" y="459446"/>
                  </a:lnTo>
                  <a:cubicBezTo>
                    <a:pt x="816793" y="487640"/>
                    <a:pt x="793937" y="510496"/>
                    <a:pt x="765743" y="510496"/>
                  </a:cubicBezTo>
                  <a:lnTo>
                    <a:pt x="51050" y="510496"/>
                  </a:lnTo>
                  <a:cubicBezTo>
                    <a:pt x="22856" y="510496"/>
                    <a:pt x="0" y="487640"/>
                    <a:pt x="0" y="459446"/>
                  </a:cubicBezTo>
                  <a:lnTo>
                    <a:pt x="0" y="51050"/>
                  </a:lnTo>
                  <a:close/>
                </a:path>
              </a:pathLst>
            </a:custGeom>
            <a:solidFill>
              <a:srgbClr val="F9E2D0"/>
            </a:solidFill>
            <a:ln w="12700" cap="flat" cmpd="sng">
              <a:solidFill>
                <a:srgbClr val="26789C"/>
              </a:solidFill>
              <a:prstDash val="solid"/>
              <a:round/>
              <a:headEnd type="none" w="sm" len="sm"/>
              <a:tailEnd type="none" w="sm" len="sm"/>
            </a:ln>
            <a:effectLst>
              <a:outerShdw blurRad="63500" dist="25400" dir="5400000" sx="101000" sy="101000" rotWithShape="0">
                <a:srgbClr val="000000">
                  <a:alpha val="40000"/>
                </a:srgbClr>
              </a:outerShdw>
            </a:effectLst>
          </p:spPr>
          <p:txBody>
            <a:bodyPr spcFirstLastPara="1" wrap="square" lIns="28275" tIns="23825" rIns="28275" bIns="23825" anchor="ctr" anchorCtr="0">
              <a:noAutofit/>
            </a:bodyPr>
            <a:lstStyle/>
            <a:p>
              <a:pPr marL="0" marR="0" lvl="0" indent="0" algn="ctr" rtl="0">
                <a:lnSpc>
                  <a:spcPct val="120000"/>
                </a:lnSpc>
                <a:spcBef>
                  <a:spcPts val="0"/>
                </a:spcBef>
                <a:spcAft>
                  <a:spcPts val="0"/>
                </a:spcAft>
                <a:buNone/>
              </a:pPr>
              <a:r>
                <a:rPr lang="en-US" sz="2800" b="0" i="0" u="none" strike="noStrike" cap="none">
                  <a:solidFill>
                    <a:schemeClr val="dk1"/>
                  </a:solidFill>
                  <a:latin typeface="Times New Roman"/>
                  <a:ea typeface="Times New Roman"/>
                  <a:cs typeface="Times New Roman"/>
                  <a:sym typeface="Times New Roman"/>
                </a:rPr>
                <a:t>Gastrointestinal tract</a:t>
              </a:r>
              <a:endParaRPr sz="2800" b="0" i="0" u="none" strike="noStrike" cap="none">
                <a:solidFill>
                  <a:schemeClr val="dk1"/>
                </a:solidFill>
                <a:latin typeface="Times New Roman"/>
                <a:ea typeface="Times New Roman"/>
                <a:cs typeface="Times New Roman"/>
                <a:sym typeface="Times New Roman"/>
              </a:endParaRPr>
            </a:p>
          </p:txBody>
        </p:sp>
        <p:sp>
          <p:nvSpPr>
            <p:cNvPr id="366" name="Google Shape;366;p40"/>
            <p:cNvSpPr/>
            <p:nvPr/>
          </p:nvSpPr>
          <p:spPr>
            <a:xfrm>
              <a:off x="4264115" y="4792893"/>
              <a:ext cx="816793" cy="510496"/>
            </a:xfrm>
            <a:custGeom>
              <a:avLst/>
              <a:gdLst/>
              <a:ahLst/>
              <a:cxnLst/>
              <a:rect l="l" t="t" r="r" b="b"/>
              <a:pathLst>
                <a:path w="816793" h="510496" extrusionOk="0">
                  <a:moveTo>
                    <a:pt x="0" y="51050"/>
                  </a:moveTo>
                  <a:cubicBezTo>
                    <a:pt x="0" y="22856"/>
                    <a:pt x="22856" y="0"/>
                    <a:pt x="51050" y="0"/>
                  </a:cubicBezTo>
                  <a:lnTo>
                    <a:pt x="765743" y="0"/>
                  </a:lnTo>
                  <a:cubicBezTo>
                    <a:pt x="793937" y="0"/>
                    <a:pt x="816793" y="22856"/>
                    <a:pt x="816793" y="51050"/>
                  </a:cubicBezTo>
                  <a:lnTo>
                    <a:pt x="816793" y="459446"/>
                  </a:lnTo>
                  <a:cubicBezTo>
                    <a:pt x="816793" y="487640"/>
                    <a:pt x="793937" y="510496"/>
                    <a:pt x="765743" y="510496"/>
                  </a:cubicBezTo>
                  <a:lnTo>
                    <a:pt x="51050" y="510496"/>
                  </a:lnTo>
                  <a:cubicBezTo>
                    <a:pt x="22856" y="510496"/>
                    <a:pt x="0" y="487640"/>
                    <a:pt x="0" y="459446"/>
                  </a:cubicBezTo>
                  <a:lnTo>
                    <a:pt x="0" y="51050"/>
                  </a:lnTo>
                  <a:close/>
                </a:path>
              </a:pathLst>
            </a:custGeom>
            <a:solidFill>
              <a:srgbClr val="F9E2D0"/>
            </a:solidFill>
            <a:ln w="12700" cap="flat" cmpd="sng">
              <a:solidFill>
                <a:srgbClr val="26789C"/>
              </a:solidFill>
              <a:prstDash val="solid"/>
              <a:round/>
              <a:headEnd type="none" w="sm" len="sm"/>
              <a:tailEnd type="none" w="sm" len="sm"/>
            </a:ln>
            <a:effectLst>
              <a:outerShdw blurRad="63500" dist="25400" dir="5400000" sx="101000" sy="101000" rotWithShape="0">
                <a:srgbClr val="000000">
                  <a:alpha val="40000"/>
                </a:srgbClr>
              </a:outerShdw>
            </a:effectLst>
          </p:spPr>
          <p:txBody>
            <a:bodyPr spcFirstLastPara="1" wrap="square" lIns="28275" tIns="23825" rIns="28275" bIns="23825" anchor="ctr" anchorCtr="0">
              <a:noAutofit/>
            </a:bodyPr>
            <a:lstStyle/>
            <a:p>
              <a:pPr marL="0" marR="0" lvl="0" indent="0" algn="ctr" rtl="0">
                <a:lnSpc>
                  <a:spcPct val="120000"/>
                </a:lnSpc>
                <a:spcBef>
                  <a:spcPts val="0"/>
                </a:spcBef>
                <a:spcAft>
                  <a:spcPts val="0"/>
                </a:spcAft>
                <a:buNone/>
              </a:pPr>
              <a:r>
                <a:rPr lang="en-US" sz="2800" b="0" i="0" u="none" strike="noStrike" cap="none">
                  <a:solidFill>
                    <a:schemeClr val="dk1"/>
                  </a:solidFill>
                  <a:latin typeface="Times New Roman"/>
                  <a:ea typeface="Times New Roman"/>
                  <a:cs typeface="Times New Roman"/>
                  <a:sym typeface="Times New Roman"/>
                </a:rPr>
                <a:t>Circulatory system</a:t>
              </a:r>
              <a:endParaRPr sz="2800" b="0" i="0" u="none" strike="noStrike" cap="none">
                <a:solidFill>
                  <a:schemeClr val="dk1"/>
                </a:solidFill>
                <a:latin typeface="Times New Roman"/>
                <a:ea typeface="Times New Roman"/>
                <a:cs typeface="Times New Roman"/>
                <a:sym typeface="Times New Roman"/>
              </a:endParaRPr>
            </a:p>
          </p:txBody>
        </p:sp>
        <p:sp>
          <p:nvSpPr>
            <p:cNvPr id="367" name="Google Shape;367;p40"/>
            <p:cNvSpPr/>
            <p:nvPr/>
          </p:nvSpPr>
          <p:spPr>
            <a:xfrm>
              <a:off x="4264115" y="5431013"/>
              <a:ext cx="816793" cy="510496"/>
            </a:xfrm>
            <a:custGeom>
              <a:avLst/>
              <a:gdLst/>
              <a:ahLst/>
              <a:cxnLst/>
              <a:rect l="l" t="t" r="r" b="b"/>
              <a:pathLst>
                <a:path w="816793" h="510496" extrusionOk="0">
                  <a:moveTo>
                    <a:pt x="0" y="51050"/>
                  </a:moveTo>
                  <a:cubicBezTo>
                    <a:pt x="0" y="22856"/>
                    <a:pt x="22856" y="0"/>
                    <a:pt x="51050" y="0"/>
                  </a:cubicBezTo>
                  <a:lnTo>
                    <a:pt x="765743" y="0"/>
                  </a:lnTo>
                  <a:cubicBezTo>
                    <a:pt x="793937" y="0"/>
                    <a:pt x="816793" y="22856"/>
                    <a:pt x="816793" y="51050"/>
                  </a:cubicBezTo>
                  <a:lnTo>
                    <a:pt x="816793" y="459446"/>
                  </a:lnTo>
                  <a:cubicBezTo>
                    <a:pt x="816793" y="487640"/>
                    <a:pt x="793937" y="510496"/>
                    <a:pt x="765743" y="510496"/>
                  </a:cubicBezTo>
                  <a:lnTo>
                    <a:pt x="51050" y="510496"/>
                  </a:lnTo>
                  <a:cubicBezTo>
                    <a:pt x="22856" y="510496"/>
                    <a:pt x="0" y="487640"/>
                    <a:pt x="0" y="459446"/>
                  </a:cubicBezTo>
                  <a:lnTo>
                    <a:pt x="0" y="51050"/>
                  </a:lnTo>
                  <a:close/>
                </a:path>
              </a:pathLst>
            </a:custGeom>
            <a:solidFill>
              <a:srgbClr val="F9E2D0"/>
            </a:solidFill>
            <a:ln w="12700" cap="flat" cmpd="sng">
              <a:solidFill>
                <a:srgbClr val="26789C"/>
              </a:solidFill>
              <a:prstDash val="solid"/>
              <a:round/>
              <a:headEnd type="none" w="sm" len="sm"/>
              <a:tailEnd type="none" w="sm" len="sm"/>
            </a:ln>
            <a:effectLst>
              <a:outerShdw blurRad="63500" dist="25400" dir="5400000" sx="101000" sy="101000" rotWithShape="0">
                <a:srgbClr val="000000">
                  <a:alpha val="40000"/>
                </a:srgbClr>
              </a:outerShdw>
            </a:effectLst>
          </p:spPr>
          <p:txBody>
            <a:bodyPr spcFirstLastPara="1" wrap="square" lIns="28275" tIns="23825" rIns="28275" bIns="23825" anchor="ctr" anchorCtr="0">
              <a:noAutofit/>
            </a:bodyPr>
            <a:lstStyle/>
            <a:p>
              <a:pPr marL="0" marR="0" lvl="0" indent="0" algn="ctr" rtl="0">
                <a:lnSpc>
                  <a:spcPct val="120000"/>
                </a:lnSpc>
                <a:spcBef>
                  <a:spcPts val="0"/>
                </a:spcBef>
                <a:spcAft>
                  <a:spcPts val="0"/>
                </a:spcAft>
                <a:buNone/>
              </a:pPr>
              <a:r>
                <a:rPr lang="en-US" sz="2800" b="0" i="0" u="none" strike="noStrike" cap="none">
                  <a:solidFill>
                    <a:schemeClr val="dk1"/>
                  </a:solidFill>
                  <a:latin typeface="Times New Roman"/>
                  <a:ea typeface="Times New Roman"/>
                  <a:cs typeface="Times New Roman"/>
                  <a:sym typeface="Times New Roman"/>
                </a:rPr>
                <a:t>Transplacental</a:t>
              </a:r>
              <a:endParaRPr sz="2800" b="0" i="0" u="none" strike="noStrike" cap="none">
                <a:solidFill>
                  <a:schemeClr val="dk1"/>
                </a:solidFill>
                <a:latin typeface="Times New Roman"/>
                <a:ea typeface="Times New Roman"/>
                <a:cs typeface="Times New Roman"/>
                <a:sym typeface="Times New Roman"/>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1"/>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4600"/>
              <a:buFont typeface="Source Sans Pro"/>
              <a:buNone/>
            </a:pPr>
            <a:r>
              <a:rPr lang="en-US"/>
              <a:t>Host</a:t>
            </a:r>
            <a:endParaRPr/>
          </a:p>
        </p:txBody>
      </p:sp>
      <p:sp>
        <p:nvSpPr>
          <p:cNvPr id="373" name="Google Shape;373;p41"/>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A host is an organism that can be affected by an agent. A human being is usually considered a host.</a:t>
            </a:r>
            <a:endParaRPr/>
          </a:p>
          <a:p>
            <a:pPr marL="349250" lvl="0" indent="-349250" algn="just" rtl="0">
              <a:lnSpc>
                <a:spcPct val="150000"/>
              </a:lnSpc>
              <a:spcBef>
                <a:spcPts val="2000"/>
              </a:spcBef>
              <a:spcAft>
                <a:spcPts val="0"/>
              </a:spcAft>
              <a:buSzPts val="2640"/>
              <a:buChar char="⚫"/>
            </a:pPr>
            <a:r>
              <a:rPr lang="en-US">
                <a:latin typeface="Times New Roman"/>
                <a:ea typeface="Times New Roman"/>
                <a:cs typeface="Times New Roman"/>
                <a:sym typeface="Times New Roman"/>
              </a:rPr>
              <a:t> A susceptible host is a person who has no resistance to an agent and thus is vulnerable to disease</a:t>
            </a:r>
            <a:endParaRPr/>
          </a:p>
          <a:p>
            <a:pPr marL="349250" lvl="0" indent="-349250" algn="just" rtl="0">
              <a:lnSpc>
                <a:spcPct val="150000"/>
              </a:lnSpc>
              <a:spcBef>
                <a:spcPts val="2000"/>
              </a:spcBef>
              <a:spcAft>
                <a:spcPts val="0"/>
              </a:spcAft>
              <a:buSzPts val="2640"/>
              <a:buChar char="⚫"/>
            </a:pPr>
            <a:r>
              <a:rPr lang="en-US">
                <a:latin typeface="Times New Roman"/>
                <a:ea typeface="Times New Roman"/>
                <a:cs typeface="Times New Roman"/>
                <a:sym typeface="Times New Roman"/>
              </a:rPr>
              <a:t>for example, an individual who has not received the measles vaccine.</a:t>
            </a:r>
            <a:endParaRPr>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2"/>
          <p:cNvSpPr txBox="1">
            <a:spLocks noGrp="1"/>
          </p:cNvSpPr>
          <p:nvPr>
            <p:ph type="title"/>
          </p:nvPr>
        </p:nvSpPr>
        <p:spPr>
          <a:xfrm>
            <a:off x="549275" y="107576"/>
            <a:ext cx="8042276" cy="96853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2800"/>
              <a:buFont typeface="Times New Roman"/>
              <a:buNone/>
            </a:pPr>
            <a:r>
              <a:rPr lang="en-US" sz="2800" b="1">
                <a:solidFill>
                  <a:srgbClr val="000000"/>
                </a:solidFill>
                <a:latin typeface="Times New Roman"/>
                <a:ea typeface="Times New Roman"/>
                <a:cs typeface="Times New Roman"/>
                <a:sym typeface="Times New Roman"/>
              </a:rPr>
              <a:t>Characteristics of the host influence the susceptibility to and severity of infections</a:t>
            </a:r>
            <a:endParaRPr/>
          </a:p>
        </p:txBody>
      </p:sp>
      <p:grpSp>
        <p:nvGrpSpPr>
          <p:cNvPr id="379" name="Google Shape;379;p42"/>
          <p:cNvGrpSpPr/>
          <p:nvPr/>
        </p:nvGrpSpPr>
        <p:grpSpPr>
          <a:xfrm>
            <a:off x="1411177" y="1270163"/>
            <a:ext cx="6209187" cy="4516137"/>
            <a:chOff x="4264115" y="2240412"/>
            <a:chExt cx="816793" cy="3701097"/>
          </a:xfrm>
        </p:grpSpPr>
        <p:sp>
          <p:nvSpPr>
            <p:cNvPr id="380" name="Google Shape;380;p42"/>
            <p:cNvSpPr/>
            <p:nvPr/>
          </p:nvSpPr>
          <p:spPr>
            <a:xfrm>
              <a:off x="4264115" y="2240412"/>
              <a:ext cx="816793" cy="510496"/>
            </a:xfrm>
            <a:custGeom>
              <a:avLst/>
              <a:gdLst/>
              <a:ahLst/>
              <a:cxnLst/>
              <a:rect l="l" t="t" r="r" b="b"/>
              <a:pathLst>
                <a:path w="816793" h="510496" extrusionOk="0">
                  <a:moveTo>
                    <a:pt x="0" y="51050"/>
                  </a:moveTo>
                  <a:cubicBezTo>
                    <a:pt x="0" y="22856"/>
                    <a:pt x="22856" y="0"/>
                    <a:pt x="51050" y="0"/>
                  </a:cubicBezTo>
                  <a:lnTo>
                    <a:pt x="765743" y="0"/>
                  </a:lnTo>
                  <a:cubicBezTo>
                    <a:pt x="793937" y="0"/>
                    <a:pt x="816793" y="22856"/>
                    <a:pt x="816793" y="51050"/>
                  </a:cubicBezTo>
                  <a:lnTo>
                    <a:pt x="816793" y="459446"/>
                  </a:lnTo>
                  <a:cubicBezTo>
                    <a:pt x="816793" y="487640"/>
                    <a:pt x="793937" y="510496"/>
                    <a:pt x="765743" y="510496"/>
                  </a:cubicBezTo>
                  <a:lnTo>
                    <a:pt x="51050" y="510496"/>
                  </a:lnTo>
                  <a:cubicBezTo>
                    <a:pt x="22856" y="510496"/>
                    <a:pt x="0" y="487640"/>
                    <a:pt x="0" y="459446"/>
                  </a:cubicBezTo>
                  <a:lnTo>
                    <a:pt x="0" y="51050"/>
                  </a:lnTo>
                  <a:close/>
                </a:path>
              </a:pathLst>
            </a:custGeom>
            <a:solidFill>
              <a:srgbClr val="F9E2D0"/>
            </a:solidFill>
            <a:ln w="12700" cap="flat" cmpd="sng">
              <a:solidFill>
                <a:srgbClr val="26789C"/>
              </a:solidFill>
              <a:prstDash val="solid"/>
              <a:round/>
              <a:headEnd type="none" w="sm" len="sm"/>
              <a:tailEnd type="none" w="sm" len="sm"/>
            </a:ln>
            <a:effectLst>
              <a:outerShdw blurRad="63500" dist="25400" dir="5400000" sx="101000" sy="101000" rotWithShape="0">
                <a:srgbClr val="000000">
                  <a:alpha val="40000"/>
                </a:srgbClr>
              </a:outerShdw>
            </a:effectLst>
          </p:spPr>
          <p:txBody>
            <a:bodyPr spcFirstLastPara="1" wrap="square" lIns="28275" tIns="23825" rIns="28275" bIns="23825" anchor="ctr" anchorCtr="0">
              <a:noAutofit/>
            </a:bodyPr>
            <a:lstStyle/>
            <a:p>
              <a:pPr marL="0" marR="0" lvl="0" indent="0" algn="ctr" rtl="0">
                <a:spcBef>
                  <a:spcPts val="0"/>
                </a:spcBef>
                <a:spcAft>
                  <a:spcPts val="0"/>
                </a:spcAft>
                <a:buNone/>
              </a:pPr>
              <a:r>
                <a:rPr lang="en-US" sz="2800" b="0" i="0" u="none" strike="noStrike" cap="none">
                  <a:solidFill>
                    <a:schemeClr val="dk1"/>
                  </a:solidFill>
                  <a:latin typeface="Times New Roman"/>
                  <a:ea typeface="Times New Roman"/>
                  <a:cs typeface="Times New Roman"/>
                  <a:sym typeface="Times New Roman"/>
                </a:rPr>
                <a:t>Age</a:t>
              </a:r>
              <a:endParaRPr sz="2800" b="0" i="0" u="none" strike="noStrike" cap="none">
                <a:solidFill>
                  <a:schemeClr val="dk1"/>
                </a:solidFill>
                <a:latin typeface="Times New Roman"/>
                <a:ea typeface="Times New Roman"/>
                <a:cs typeface="Times New Roman"/>
                <a:sym typeface="Times New Roman"/>
              </a:endParaRPr>
            </a:p>
          </p:txBody>
        </p:sp>
        <p:sp>
          <p:nvSpPr>
            <p:cNvPr id="381" name="Google Shape;381;p42"/>
            <p:cNvSpPr/>
            <p:nvPr/>
          </p:nvSpPr>
          <p:spPr>
            <a:xfrm>
              <a:off x="4264115" y="2878532"/>
              <a:ext cx="816793" cy="510496"/>
            </a:xfrm>
            <a:custGeom>
              <a:avLst/>
              <a:gdLst/>
              <a:ahLst/>
              <a:cxnLst/>
              <a:rect l="l" t="t" r="r" b="b"/>
              <a:pathLst>
                <a:path w="816793" h="510496" extrusionOk="0">
                  <a:moveTo>
                    <a:pt x="0" y="51050"/>
                  </a:moveTo>
                  <a:cubicBezTo>
                    <a:pt x="0" y="22856"/>
                    <a:pt x="22856" y="0"/>
                    <a:pt x="51050" y="0"/>
                  </a:cubicBezTo>
                  <a:lnTo>
                    <a:pt x="765743" y="0"/>
                  </a:lnTo>
                  <a:cubicBezTo>
                    <a:pt x="793937" y="0"/>
                    <a:pt x="816793" y="22856"/>
                    <a:pt x="816793" y="51050"/>
                  </a:cubicBezTo>
                  <a:lnTo>
                    <a:pt x="816793" y="459446"/>
                  </a:lnTo>
                  <a:cubicBezTo>
                    <a:pt x="816793" y="487640"/>
                    <a:pt x="793937" y="510496"/>
                    <a:pt x="765743" y="510496"/>
                  </a:cubicBezTo>
                  <a:lnTo>
                    <a:pt x="51050" y="510496"/>
                  </a:lnTo>
                  <a:cubicBezTo>
                    <a:pt x="22856" y="510496"/>
                    <a:pt x="0" y="487640"/>
                    <a:pt x="0" y="459446"/>
                  </a:cubicBezTo>
                  <a:lnTo>
                    <a:pt x="0" y="51050"/>
                  </a:lnTo>
                  <a:close/>
                </a:path>
              </a:pathLst>
            </a:custGeom>
            <a:solidFill>
              <a:srgbClr val="F9E2D0"/>
            </a:solidFill>
            <a:ln w="12700" cap="flat" cmpd="sng">
              <a:solidFill>
                <a:srgbClr val="26789C"/>
              </a:solidFill>
              <a:prstDash val="solid"/>
              <a:round/>
              <a:headEnd type="none" w="sm" len="sm"/>
              <a:tailEnd type="none" w="sm" len="sm"/>
            </a:ln>
            <a:effectLst>
              <a:outerShdw blurRad="63500" dist="25400" dir="5400000" sx="101000" sy="101000" rotWithShape="0">
                <a:srgbClr val="000000">
                  <a:alpha val="40000"/>
                </a:srgbClr>
              </a:outerShdw>
            </a:effectLst>
          </p:spPr>
          <p:txBody>
            <a:bodyPr spcFirstLastPara="1" wrap="square" lIns="28275" tIns="23825" rIns="28275" bIns="23825" anchor="ctr" anchorCtr="0">
              <a:noAutofit/>
            </a:bodyPr>
            <a:lstStyle/>
            <a:p>
              <a:pPr marL="0" marR="0" lvl="0" indent="0" algn="ctr" rtl="0">
                <a:spcBef>
                  <a:spcPts val="0"/>
                </a:spcBef>
                <a:spcAft>
                  <a:spcPts val="0"/>
                </a:spcAft>
                <a:buNone/>
              </a:pPr>
              <a:r>
                <a:rPr lang="en-US" sz="2800" b="0" i="0" u="none" strike="noStrike" cap="none">
                  <a:solidFill>
                    <a:schemeClr val="dk1"/>
                  </a:solidFill>
                  <a:latin typeface="Times New Roman"/>
                  <a:ea typeface="Times New Roman"/>
                  <a:cs typeface="Times New Roman"/>
                  <a:sym typeface="Times New Roman"/>
                </a:rPr>
                <a:t>Stress</a:t>
              </a:r>
              <a:endParaRPr/>
            </a:p>
          </p:txBody>
        </p:sp>
        <p:sp>
          <p:nvSpPr>
            <p:cNvPr id="382" name="Google Shape;382;p42"/>
            <p:cNvSpPr/>
            <p:nvPr/>
          </p:nvSpPr>
          <p:spPr>
            <a:xfrm>
              <a:off x="4264115" y="3516652"/>
              <a:ext cx="816793" cy="510496"/>
            </a:xfrm>
            <a:custGeom>
              <a:avLst/>
              <a:gdLst/>
              <a:ahLst/>
              <a:cxnLst/>
              <a:rect l="l" t="t" r="r" b="b"/>
              <a:pathLst>
                <a:path w="816793" h="510496" extrusionOk="0">
                  <a:moveTo>
                    <a:pt x="0" y="51050"/>
                  </a:moveTo>
                  <a:cubicBezTo>
                    <a:pt x="0" y="22856"/>
                    <a:pt x="22856" y="0"/>
                    <a:pt x="51050" y="0"/>
                  </a:cubicBezTo>
                  <a:lnTo>
                    <a:pt x="765743" y="0"/>
                  </a:lnTo>
                  <a:cubicBezTo>
                    <a:pt x="793937" y="0"/>
                    <a:pt x="816793" y="22856"/>
                    <a:pt x="816793" y="51050"/>
                  </a:cubicBezTo>
                  <a:lnTo>
                    <a:pt x="816793" y="459446"/>
                  </a:lnTo>
                  <a:cubicBezTo>
                    <a:pt x="816793" y="487640"/>
                    <a:pt x="793937" y="510496"/>
                    <a:pt x="765743" y="510496"/>
                  </a:cubicBezTo>
                  <a:lnTo>
                    <a:pt x="51050" y="510496"/>
                  </a:lnTo>
                  <a:cubicBezTo>
                    <a:pt x="22856" y="510496"/>
                    <a:pt x="0" y="487640"/>
                    <a:pt x="0" y="459446"/>
                  </a:cubicBezTo>
                  <a:lnTo>
                    <a:pt x="0" y="51050"/>
                  </a:lnTo>
                  <a:close/>
                </a:path>
              </a:pathLst>
            </a:custGeom>
            <a:solidFill>
              <a:srgbClr val="F9E2D0"/>
            </a:solidFill>
            <a:ln w="12700" cap="flat" cmpd="sng">
              <a:solidFill>
                <a:srgbClr val="26789C"/>
              </a:solidFill>
              <a:prstDash val="solid"/>
              <a:round/>
              <a:headEnd type="none" w="sm" len="sm"/>
              <a:tailEnd type="none" w="sm" len="sm"/>
            </a:ln>
            <a:effectLst>
              <a:outerShdw blurRad="63500" dist="25400" dir="5400000" sx="101000" sy="101000" rotWithShape="0">
                <a:srgbClr val="000000">
                  <a:alpha val="40000"/>
                </a:srgbClr>
              </a:outerShdw>
            </a:effectLst>
          </p:spPr>
          <p:txBody>
            <a:bodyPr spcFirstLastPara="1" wrap="square" lIns="28275" tIns="23825" rIns="28275" bIns="23825" anchor="ctr" anchorCtr="0">
              <a:noAutofit/>
            </a:bodyPr>
            <a:lstStyle/>
            <a:p>
              <a:pPr marL="0" marR="0" lvl="0" indent="0" algn="ctr" rtl="0">
                <a:spcBef>
                  <a:spcPts val="0"/>
                </a:spcBef>
                <a:spcAft>
                  <a:spcPts val="0"/>
                </a:spcAft>
                <a:buNone/>
              </a:pPr>
              <a:r>
                <a:rPr lang="en-US" sz="2800" b="0" i="0" u="none" strike="noStrike" cap="none">
                  <a:solidFill>
                    <a:schemeClr val="dk1"/>
                  </a:solidFill>
                  <a:latin typeface="Times New Roman"/>
                  <a:ea typeface="Times New Roman"/>
                  <a:cs typeface="Times New Roman"/>
                  <a:sym typeface="Times New Roman"/>
                </a:rPr>
                <a:t>Immunization/vaccination status</a:t>
              </a:r>
              <a:endParaRPr/>
            </a:p>
          </p:txBody>
        </p:sp>
        <p:sp>
          <p:nvSpPr>
            <p:cNvPr id="383" name="Google Shape;383;p42"/>
            <p:cNvSpPr/>
            <p:nvPr/>
          </p:nvSpPr>
          <p:spPr>
            <a:xfrm>
              <a:off x="4264115" y="4154773"/>
              <a:ext cx="816793" cy="510496"/>
            </a:xfrm>
            <a:custGeom>
              <a:avLst/>
              <a:gdLst/>
              <a:ahLst/>
              <a:cxnLst/>
              <a:rect l="l" t="t" r="r" b="b"/>
              <a:pathLst>
                <a:path w="816793" h="510496" extrusionOk="0">
                  <a:moveTo>
                    <a:pt x="0" y="51050"/>
                  </a:moveTo>
                  <a:cubicBezTo>
                    <a:pt x="0" y="22856"/>
                    <a:pt x="22856" y="0"/>
                    <a:pt x="51050" y="0"/>
                  </a:cubicBezTo>
                  <a:lnTo>
                    <a:pt x="765743" y="0"/>
                  </a:lnTo>
                  <a:cubicBezTo>
                    <a:pt x="793937" y="0"/>
                    <a:pt x="816793" y="22856"/>
                    <a:pt x="816793" y="51050"/>
                  </a:cubicBezTo>
                  <a:lnTo>
                    <a:pt x="816793" y="459446"/>
                  </a:lnTo>
                  <a:cubicBezTo>
                    <a:pt x="816793" y="487640"/>
                    <a:pt x="793937" y="510496"/>
                    <a:pt x="765743" y="510496"/>
                  </a:cubicBezTo>
                  <a:lnTo>
                    <a:pt x="51050" y="510496"/>
                  </a:lnTo>
                  <a:cubicBezTo>
                    <a:pt x="22856" y="510496"/>
                    <a:pt x="0" y="487640"/>
                    <a:pt x="0" y="459446"/>
                  </a:cubicBezTo>
                  <a:lnTo>
                    <a:pt x="0" y="51050"/>
                  </a:lnTo>
                  <a:close/>
                </a:path>
              </a:pathLst>
            </a:custGeom>
            <a:solidFill>
              <a:srgbClr val="F9E2D0"/>
            </a:solidFill>
            <a:ln w="12700" cap="flat" cmpd="sng">
              <a:solidFill>
                <a:srgbClr val="26789C"/>
              </a:solidFill>
              <a:prstDash val="solid"/>
              <a:round/>
              <a:headEnd type="none" w="sm" len="sm"/>
              <a:tailEnd type="none" w="sm" len="sm"/>
            </a:ln>
            <a:effectLst>
              <a:outerShdw blurRad="63500" dist="25400" dir="5400000" sx="101000" sy="101000" rotWithShape="0">
                <a:srgbClr val="000000">
                  <a:alpha val="40000"/>
                </a:srgbClr>
              </a:outerShdw>
            </a:effectLst>
          </p:spPr>
          <p:txBody>
            <a:bodyPr spcFirstLastPara="1" wrap="square" lIns="28275" tIns="23825" rIns="28275" bIns="23825" anchor="ctr" anchorCtr="0">
              <a:noAutofit/>
            </a:bodyPr>
            <a:lstStyle/>
            <a:p>
              <a:pPr marL="0" marR="0" lvl="0" indent="0" algn="ctr" rtl="0">
                <a:spcBef>
                  <a:spcPts val="0"/>
                </a:spcBef>
                <a:spcAft>
                  <a:spcPts val="0"/>
                </a:spcAft>
                <a:buNone/>
              </a:pPr>
              <a:r>
                <a:rPr lang="en-US" sz="2800" b="0" i="0" u="none" strike="noStrike" cap="none">
                  <a:solidFill>
                    <a:schemeClr val="dk1"/>
                  </a:solidFill>
                  <a:latin typeface="Times New Roman"/>
                  <a:ea typeface="Times New Roman"/>
                  <a:cs typeface="Times New Roman"/>
                  <a:sym typeface="Times New Roman"/>
                </a:rPr>
                <a:t>Lifestyle</a:t>
              </a:r>
              <a:endParaRPr sz="2800" b="0" i="0" u="none" strike="noStrike" cap="none">
                <a:solidFill>
                  <a:schemeClr val="dk1"/>
                </a:solidFill>
                <a:latin typeface="Times New Roman"/>
                <a:ea typeface="Times New Roman"/>
                <a:cs typeface="Times New Roman"/>
                <a:sym typeface="Times New Roman"/>
              </a:endParaRPr>
            </a:p>
          </p:txBody>
        </p:sp>
        <p:sp>
          <p:nvSpPr>
            <p:cNvPr id="384" name="Google Shape;384;p42"/>
            <p:cNvSpPr/>
            <p:nvPr/>
          </p:nvSpPr>
          <p:spPr>
            <a:xfrm>
              <a:off x="4264115" y="4792893"/>
              <a:ext cx="816793" cy="510496"/>
            </a:xfrm>
            <a:custGeom>
              <a:avLst/>
              <a:gdLst/>
              <a:ahLst/>
              <a:cxnLst/>
              <a:rect l="l" t="t" r="r" b="b"/>
              <a:pathLst>
                <a:path w="816793" h="510496" extrusionOk="0">
                  <a:moveTo>
                    <a:pt x="0" y="51050"/>
                  </a:moveTo>
                  <a:cubicBezTo>
                    <a:pt x="0" y="22856"/>
                    <a:pt x="22856" y="0"/>
                    <a:pt x="51050" y="0"/>
                  </a:cubicBezTo>
                  <a:lnTo>
                    <a:pt x="765743" y="0"/>
                  </a:lnTo>
                  <a:cubicBezTo>
                    <a:pt x="793937" y="0"/>
                    <a:pt x="816793" y="22856"/>
                    <a:pt x="816793" y="51050"/>
                  </a:cubicBezTo>
                  <a:lnTo>
                    <a:pt x="816793" y="459446"/>
                  </a:lnTo>
                  <a:cubicBezTo>
                    <a:pt x="816793" y="487640"/>
                    <a:pt x="793937" y="510496"/>
                    <a:pt x="765743" y="510496"/>
                  </a:cubicBezTo>
                  <a:lnTo>
                    <a:pt x="51050" y="510496"/>
                  </a:lnTo>
                  <a:cubicBezTo>
                    <a:pt x="22856" y="510496"/>
                    <a:pt x="0" y="487640"/>
                    <a:pt x="0" y="459446"/>
                  </a:cubicBezTo>
                  <a:lnTo>
                    <a:pt x="0" y="51050"/>
                  </a:lnTo>
                  <a:close/>
                </a:path>
              </a:pathLst>
            </a:custGeom>
            <a:solidFill>
              <a:srgbClr val="F9E2D0"/>
            </a:solidFill>
            <a:ln w="12700" cap="flat" cmpd="sng">
              <a:solidFill>
                <a:srgbClr val="26789C"/>
              </a:solidFill>
              <a:prstDash val="solid"/>
              <a:round/>
              <a:headEnd type="none" w="sm" len="sm"/>
              <a:tailEnd type="none" w="sm" len="sm"/>
            </a:ln>
            <a:effectLst>
              <a:outerShdw blurRad="63500" dist="25400" dir="5400000" sx="101000" sy="101000" rotWithShape="0">
                <a:srgbClr val="000000">
                  <a:alpha val="40000"/>
                </a:srgbClr>
              </a:outerShdw>
            </a:effectLst>
          </p:spPr>
          <p:txBody>
            <a:bodyPr spcFirstLastPara="1" wrap="square" lIns="28275" tIns="23825" rIns="28275" bIns="23825" anchor="ctr" anchorCtr="0">
              <a:noAutofit/>
            </a:bodyPr>
            <a:lstStyle/>
            <a:p>
              <a:pPr marL="0" marR="0" lvl="0" indent="0" algn="ctr" rtl="0">
                <a:lnSpc>
                  <a:spcPct val="120000"/>
                </a:lnSpc>
                <a:spcBef>
                  <a:spcPts val="0"/>
                </a:spcBef>
                <a:spcAft>
                  <a:spcPts val="0"/>
                </a:spcAft>
                <a:buNone/>
              </a:pPr>
              <a:r>
                <a:rPr lang="en-US" sz="2800" b="0" i="0" u="none" strike="noStrike" cap="none">
                  <a:solidFill>
                    <a:schemeClr val="dk1"/>
                  </a:solidFill>
                  <a:latin typeface="Times New Roman"/>
                  <a:ea typeface="Times New Roman"/>
                  <a:cs typeface="Times New Roman"/>
                  <a:sym typeface="Times New Roman"/>
                </a:rPr>
                <a:t>Occupation</a:t>
              </a:r>
              <a:endParaRPr sz="2800" b="0" i="0" u="none" strike="noStrike" cap="none">
                <a:solidFill>
                  <a:schemeClr val="dk1"/>
                </a:solidFill>
                <a:latin typeface="Times New Roman"/>
                <a:ea typeface="Times New Roman"/>
                <a:cs typeface="Times New Roman"/>
                <a:sym typeface="Times New Roman"/>
              </a:endParaRPr>
            </a:p>
          </p:txBody>
        </p:sp>
        <p:sp>
          <p:nvSpPr>
            <p:cNvPr id="385" name="Google Shape;385;p42"/>
            <p:cNvSpPr/>
            <p:nvPr/>
          </p:nvSpPr>
          <p:spPr>
            <a:xfrm>
              <a:off x="4264115" y="5431013"/>
              <a:ext cx="816793" cy="510496"/>
            </a:xfrm>
            <a:custGeom>
              <a:avLst/>
              <a:gdLst/>
              <a:ahLst/>
              <a:cxnLst/>
              <a:rect l="l" t="t" r="r" b="b"/>
              <a:pathLst>
                <a:path w="816793" h="510496" extrusionOk="0">
                  <a:moveTo>
                    <a:pt x="0" y="51050"/>
                  </a:moveTo>
                  <a:cubicBezTo>
                    <a:pt x="0" y="22856"/>
                    <a:pt x="22856" y="0"/>
                    <a:pt x="51050" y="0"/>
                  </a:cubicBezTo>
                  <a:lnTo>
                    <a:pt x="765743" y="0"/>
                  </a:lnTo>
                  <a:cubicBezTo>
                    <a:pt x="793937" y="0"/>
                    <a:pt x="816793" y="22856"/>
                    <a:pt x="816793" y="51050"/>
                  </a:cubicBezTo>
                  <a:lnTo>
                    <a:pt x="816793" y="459446"/>
                  </a:lnTo>
                  <a:cubicBezTo>
                    <a:pt x="816793" y="487640"/>
                    <a:pt x="793937" y="510496"/>
                    <a:pt x="765743" y="510496"/>
                  </a:cubicBezTo>
                  <a:lnTo>
                    <a:pt x="51050" y="510496"/>
                  </a:lnTo>
                  <a:cubicBezTo>
                    <a:pt x="22856" y="510496"/>
                    <a:pt x="0" y="487640"/>
                    <a:pt x="0" y="459446"/>
                  </a:cubicBezTo>
                  <a:lnTo>
                    <a:pt x="0" y="51050"/>
                  </a:lnTo>
                  <a:close/>
                </a:path>
              </a:pathLst>
            </a:custGeom>
            <a:solidFill>
              <a:srgbClr val="F9E2D0"/>
            </a:solidFill>
            <a:ln w="12700" cap="flat" cmpd="sng">
              <a:solidFill>
                <a:srgbClr val="26789C"/>
              </a:solidFill>
              <a:prstDash val="solid"/>
              <a:round/>
              <a:headEnd type="none" w="sm" len="sm"/>
              <a:tailEnd type="none" w="sm" len="sm"/>
            </a:ln>
            <a:effectLst>
              <a:outerShdw blurRad="63500" dist="25400" dir="5400000" sx="101000" sy="101000" rotWithShape="0">
                <a:srgbClr val="000000">
                  <a:alpha val="40000"/>
                </a:srgbClr>
              </a:outerShdw>
            </a:effectLst>
          </p:spPr>
          <p:txBody>
            <a:bodyPr spcFirstLastPara="1" wrap="square" lIns="28275" tIns="23825" rIns="28275" bIns="23825" anchor="ctr" anchorCtr="0">
              <a:noAutofit/>
            </a:bodyPr>
            <a:lstStyle/>
            <a:p>
              <a:pPr marL="0" marR="0" lvl="0" indent="0" algn="ctr" rtl="0">
                <a:spcBef>
                  <a:spcPts val="0"/>
                </a:spcBef>
                <a:spcAft>
                  <a:spcPts val="0"/>
                </a:spcAft>
                <a:buNone/>
              </a:pPr>
              <a:r>
                <a:rPr lang="en-US" sz="2800" b="0" i="0" u="none" strike="noStrike" cap="none">
                  <a:solidFill>
                    <a:schemeClr val="dk1"/>
                  </a:solidFill>
                  <a:latin typeface="Times New Roman"/>
                  <a:ea typeface="Times New Roman"/>
                  <a:cs typeface="Times New Roman"/>
                  <a:sym typeface="Times New Roman"/>
                </a:rPr>
                <a:t>Nutritional status</a:t>
              </a:r>
              <a:endParaRPr sz="2800" b="0" i="0" u="none" strike="noStrike" cap="none">
                <a:solidFill>
                  <a:schemeClr val="dk1"/>
                </a:solidFill>
                <a:latin typeface="Times New Roman"/>
                <a:ea typeface="Times New Roman"/>
                <a:cs typeface="Times New Roman"/>
                <a:sym typeface="Times New Roman"/>
              </a:endParaRPr>
            </a:p>
          </p:txBody>
        </p:sp>
      </p:grpSp>
      <p:sp>
        <p:nvSpPr>
          <p:cNvPr id="386" name="Google Shape;386;p42"/>
          <p:cNvSpPr/>
          <p:nvPr/>
        </p:nvSpPr>
        <p:spPr>
          <a:xfrm>
            <a:off x="1411179" y="5839680"/>
            <a:ext cx="6209187" cy="678880"/>
          </a:xfrm>
          <a:custGeom>
            <a:avLst/>
            <a:gdLst/>
            <a:ahLst/>
            <a:cxnLst/>
            <a:rect l="l" t="t" r="r" b="b"/>
            <a:pathLst>
              <a:path w="816793" h="510496" extrusionOk="0">
                <a:moveTo>
                  <a:pt x="0" y="51050"/>
                </a:moveTo>
                <a:cubicBezTo>
                  <a:pt x="0" y="22856"/>
                  <a:pt x="22856" y="0"/>
                  <a:pt x="51050" y="0"/>
                </a:cubicBezTo>
                <a:lnTo>
                  <a:pt x="765743" y="0"/>
                </a:lnTo>
                <a:cubicBezTo>
                  <a:pt x="793937" y="0"/>
                  <a:pt x="816793" y="22856"/>
                  <a:pt x="816793" y="51050"/>
                </a:cubicBezTo>
                <a:lnTo>
                  <a:pt x="816793" y="459446"/>
                </a:lnTo>
                <a:cubicBezTo>
                  <a:pt x="816793" y="487640"/>
                  <a:pt x="793937" y="510496"/>
                  <a:pt x="765743" y="510496"/>
                </a:cubicBezTo>
                <a:lnTo>
                  <a:pt x="51050" y="510496"/>
                </a:lnTo>
                <a:cubicBezTo>
                  <a:pt x="22856" y="510496"/>
                  <a:pt x="0" y="487640"/>
                  <a:pt x="0" y="459446"/>
                </a:cubicBezTo>
                <a:lnTo>
                  <a:pt x="0" y="51050"/>
                </a:lnTo>
                <a:close/>
              </a:path>
            </a:pathLst>
          </a:custGeom>
          <a:solidFill>
            <a:srgbClr val="F9E2D0"/>
          </a:solidFill>
          <a:ln w="12700" cap="flat" cmpd="sng">
            <a:solidFill>
              <a:srgbClr val="26789C"/>
            </a:solidFill>
            <a:prstDash val="solid"/>
            <a:round/>
            <a:headEnd type="none" w="sm" len="sm"/>
            <a:tailEnd type="none" w="sm" len="sm"/>
          </a:ln>
          <a:effectLst>
            <a:outerShdw blurRad="63500" dist="25400" dir="5400000" sx="101000" sy="101000" rotWithShape="0">
              <a:srgbClr val="000000">
                <a:alpha val="40000"/>
              </a:srgbClr>
            </a:outerShdw>
          </a:effectLst>
        </p:spPr>
        <p:txBody>
          <a:bodyPr spcFirstLastPara="1" wrap="square" lIns="28275" tIns="23825" rIns="28275" bIns="23825" anchor="ctr" anchorCtr="0">
            <a:noAutofit/>
          </a:bodyPr>
          <a:lstStyle/>
          <a:p>
            <a:pPr marL="0" marR="0" lvl="0" indent="0" algn="ctr" rtl="0">
              <a:spcBef>
                <a:spcPts val="0"/>
              </a:spcBef>
              <a:spcAft>
                <a:spcPts val="0"/>
              </a:spcAft>
              <a:buNone/>
            </a:pPr>
            <a:r>
              <a:rPr lang="en-US" sz="2800" b="0" i="0" u="none" strike="noStrike" cap="none">
                <a:solidFill>
                  <a:schemeClr val="dk1"/>
                </a:solidFill>
                <a:latin typeface="Times New Roman"/>
                <a:ea typeface="Times New Roman"/>
                <a:cs typeface="Times New Roman"/>
                <a:sym typeface="Times New Roman"/>
              </a:rPr>
              <a:t>Heredity</a:t>
            </a:r>
            <a:endParaRPr sz="2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3"/>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000"/>
              <a:buFont typeface="Times New Roman"/>
              <a:buNone/>
            </a:pPr>
            <a:r>
              <a:rPr lang="en-US" sz="4000" b="1">
                <a:solidFill>
                  <a:srgbClr val="000000"/>
                </a:solidFill>
                <a:latin typeface="Times New Roman"/>
                <a:ea typeface="Times New Roman"/>
                <a:cs typeface="Times New Roman"/>
                <a:sym typeface="Times New Roman"/>
              </a:rPr>
              <a:t>BREAKING THE CHAIN OF</a:t>
            </a:r>
            <a:br>
              <a:rPr lang="en-US" sz="4000" b="1">
                <a:solidFill>
                  <a:srgbClr val="000000"/>
                </a:solidFill>
                <a:latin typeface="Times New Roman"/>
                <a:ea typeface="Times New Roman"/>
                <a:cs typeface="Times New Roman"/>
                <a:sym typeface="Times New Roman"/>
              </a:rPr>
            </a:br>
            <a:r>
              <a:rPr lang="en-US" sz="4000" b="1">
                <a:solidFill>
                  <a:srgbClr val="000000"/>
                </a:solidFill>
                <a:latin typeface="Times New Roman"/>
                <a:ea typeface="Times New Roman"/>
                <a:cs typeface="Times New Roman"/>
                <a:sym typeface="Times New Roman"/>
              </a:rPr>
              <a:t>INFECTION</a:t>
            </a:r>
            <a:endParaRPr/>
          </a:p>
        </p:txBody>
      </p:sp>
      <p:sp>
        <p:nvSpPr>
          <p:cNvPr id="392" name="Google Shape;392;p43"/>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3080"/>
              <a:buChar char="⚫"/>
            </a:pPr>
            <a:r>
              <a:rPr lang="en-US" sz="2800">
                <a:latin typeface="Times New Roman"/>
                <a:ea typeface="Times New Roman"/>
                <a:cs typeface="Times New Roman"/>
                <a:sym typeface="Times New Roman"/>
              </a:rPr>
              <a:t>Nurses focus on breaking the chain of infection by applying proper infection-control practices to interrupt the transmission of microorganisms.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44" descr="IMG_5007.jpg"/>
          <p:cNvPicPr preferRelativeResize="0">
            <a:picLocks noGrp="1"/>
          </p:cNvPicPr>
          <p:nvPr>
            <p:ph type="body" idx="1"/>
          </p:nvPr>
        </p:nvPicPr>
        <p:blipFill rotWithShape="1">
          <a:blip r:embed="rId3">
            <a:alphaModFix/>
          </a:blip>
          <a:srcRect t="-34" b="2438"/>
          <a:stretch/>
        </p:blipFill>
        <p:spPr>
          <a:xfrm>
            <a:off x="549275" y="335182"/>
            <a:ext cx="8042275" cy="629789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5"/>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000"/>
              <a:buFont typeface="Source Sans Pro"/>
              <a:buNone/>
            </a:pPr>
            <a:r>
              <a:rPr lang="en-US" sz="4000" b="1">
                <a:solidFill>
                  <a:srgbClr val="000000"/>
                </a:solidFill>
              </a:rPr>
              <a:t>Between Agent and Reservoir</a:t>
            </a:r>
            <a:endParaRPr/>
          </a:p>
        </p:txBody>
      </p:sp>
      <p:sp>
        <p:nvSpPr>
          <p:cNvPr id="403" name="Google Shape;403;p45"/>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l" rtl="0">
              <a:lnSpc>
                <a:spcPct val="150000"/>
              </a:lnSpc>
              <a:spcBef>
                <a:spcPts val="0"/>
              </a:spcBef>
              <a:spcAft>
                <a:spcPts val="0"/>
              </a:spcAft>
              <a:buSzPts val="3080"/>
              <a:buChar char="⚫"/>
            </a:pPr>
            <a:r>
              <a:rPr lang="en-US" sz="2800">
                <a:latin typeface="Times New Roman"/>
                <a:ea typeface="Times New Roman"/>
                <a:cs typeface="Times New Roman"/>
                <a:sym typeface="Times New Roman"/>
              </a:rPr>
              <a:t>The keys to eliminating infection at this point in the chain are </a:t>
            </a:r>
            <a:endParaRPr sz="2800">
              <a:latin typeface="Times New Roman"/>
              <a:ea typeface="Times New Roman"/>
              <a:cs typeface="Times New Roman"/>
              <a:sym typeface="Times New Roman"/>
            </a:endParaRPr>
          </a:p>
          <a:p>
            <a:pPr marL="349250" lvl="0" indent="-349250" algn="l" rtl="0">
              <a:lnSpc>
                <a:spcPct val="150000"/>
              </a:lnSpc>
              <a:spcBef>
                <a:spcPts val="2000"/>
              </a:spcBef>
              <a:spcAft>
                <a:spcPts val="0"/>
              </a:spcAft>
              <a:buSzPts val="3080"/>
              <a:buChar char="⚫"/>
            </a:pPr>
            <a:r>
              <a:rPr lang="en-US" sz="2800">
                <a:latin typeface="Times New Roman"/>
                <a:ea typeface="Times New Roman"/>
                <a:cs typeface="Times New Roman"/>
                <a:sym typeface="Times New Roman"/>
              </a:rPr>
              <a:t>cleansing, </a:t>
            </a:r>
            <a:endParaRPr sz="2800">
              <a:latin typeface="Times New Roman"/>
              <a:ea typeface="Times New Roman"/>
              <a:cs typeface="Times New Roman"/>
              <a:sym typeface="Times New Roman"/>
            </a:endParaRPr>
          </a:p>
          <a:p>
            <a:pPr marL="349250" lvl="0" indent="-349250" algn="l" rtl="0">
              <a:lnSpc>
                <a:spcPct val="150000"/>
              </a:lnSpc>
              <a:spcBef>
                <a:spcPts val="2000"/>
              </a:spcBef>
              <a:spcAft>
                <a:spcPts val="0"/>
              </a:spcAft>
              <a:buSzPts val="3080"/>
              <a:buChar char="⚫"/>
            </a:pPr>
            <a:r>
              <a:rPr lang="en-US" sz="2800">
                <a:latin typeface="Times New Roman"/>
                <a:ea typeface="Times New Roman"/>
                <a:cs typeface="Times New Roman"/>
                <a:sym typeface="Times New Roman"/>
              </a:rPr>
              <a:t>disinfection, </a:t>
            </a:r>
            <a:endParaRPr sz="2800">
              <a:latin typeface="Times New Roman"/>
              <a:ea typeface="Times New Roman"/>
              <a:cs typeface="Times New Roman"/>
              <a:sym typeface="Times New Roman"/>
            </a:endParaRPr>
          </a:p>
          <a:p>
            <a:pPr marL="349250" lvl="0" indent="-349250" algn="l" rtl="0">
              <a:lnSpc>
                <a:spcPct val="150000"/>
              </a:lnSpc>
              <a:spcBef>
                <a:spcPts val="2000"/>
              </a:spcBef>
              <a:spcAft>
                <a:spcPts val="0"/>
              </a:spcAft>
              <a:buSzPts val="3080"/>
              <a:buChar char="⚫"/>
            </a:pPr>
            <a:r>
              <a:rPr lang="en-US" sz="2800">
                <a:latin typeface="Times New Roman"/>
                <a:ea typeface="Times New Roman"/>
                <a:cs typeface="Times New Roman"/>
                <a:sym typeface="Times New Roman"/>
              </a:rPr>
              <a:t>and sterilization</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6"/>
          <p:cNvSpPr txBox="1">
            <a:spLocks noGrp="1"/>
          </p:cNvSpPr>
          <p:nvPr>
            <p:ph type="title"/>
          </p:nvPr>
        </p:nvSpPr>
        <p:spPr>
          <a:xfrm>
            <a:off x="549275" y="190952"/>
            <a:ext cx="8042276" cy="1409249"/>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600"/>
              <a:buFont typeface="Times New Roman"/>
              <a:buNone/>
            </a:pPr>
            <a:r>
              <a:rPr lang="en-US" b="1">
                <a:solidFill>
                  <a:srgbClr val="000000"/>
                </a:solidFill>
                <a:latin typeface="Times New Roman"/>
                <a:ea typeface="Times New Roman"/>
                <a:cs typeface="Times New Roman"/>
                <a:sym typeface="Times New Roman"/>
              </a:rPr>
              <a:t>Cleansing</a:t>
            </a:r>
            <a:br>
              <a:rPr lang="en-US" b="1">
                <a:solidFill>
                  <a:srgbClr val="000000"/>
                </a:solidFill>
                <a:latin typeface="Times New Roman"/>
                <a:ea typeface="Times New Roman"/>
                <a:cs typeface="Times New Roman"/>
                <a:sym typeface="Times New Roman"/>
              </a:rPr>
            </a:br>
            <a:endParaRPr b="1">
              <a:solidFill>
                <a:srgbClr val="000000"/>
              </a:solidFill>
              <a:latin typeface="Times New Roman"/>
              <a:ea typeface="Times New Roman"/>
              <a:cs typeface="Times New Roman"/>
              <a:sym typeface="Times New Roman"/>
            </a:endParaRPr>
          </a:p>
        </p:txBody>
      </p:sp>
      <p:sp>
        <p:nvSpPr>
          <p:cNvPr id="409" name="Google Shape;409;p46"/>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Cleansing is the removal of soil or organic material from instruments and equipment used in providing client care.</a:t>
            </a:r>
            <a:endParaRPr/>
          </a:p>
          <a:p>
            <a:pPr marL="349250" lvl="0" indent="-349250" algn="just" rtl="0">
              <a:lnSpc>
                <a:spcPct val="150000"/>
              </a:lnSpc>
              <a:spcBef>
                <a:spcPts val="2000"/>
              </a:spcBef>
              <a:spcAft>
                <a:spcPts val="0"/>
              </a:spcAft>
              <a:buSzPts val="2640"/>
              <a:buChar char="⚫"/>
            </a:pPr>
            <a:r>
              <a:rPr lang="en-US">
                <a:latin typeface="Times New Roman"/>
                <a:ea typeface="Times New Roman"/>
                <a:cs typeface="Times New Roman"/>
                <a:sym typeface="Times New Roman"/>
              </a:rPr>
              <a:t>Nurses often cleanse instruments after assisting or performing invasive procedures. </a:t>
            </a:r>
            <a:endParaRPr>
              <a:latin typeface="Times New Roman"/>
              <a:ea typeface="Times New Roman"/>
              <a:cs typeface="Times New Roman"/>
              <a:sym typeface="Times New Roman"/>
            </a:endParaRPr>
          </a:p>
          <a:p>
            <a:pPr marL="349250" lvl="0" indent="-349250" algn="just" rtl="0">
              <a:lnSpc>
                <a:spcPct val="150000"/>
              </a:lnSpc>
              <a:spcBef>
                <a:spcPts val="2000"/>
              </a:spcBef>
              <a:spcAft>
                <a:spcPts val="0"/>
              </a:spcAft>
              <a:buSzPts val="2640"/>
              <a:buChar char="⚫"/>
            </a:pPr>
            <a:r>
              <a:rPr lang="en-US">
                <a:latin typeface="Times New Roman"/>
                <a:ea typeface="Times New Roman"/>
                <a:cs typeface="Times New Roman"/>
                <a:sym typeface="Times New Roman"/>
              </a:rPr>
              <a:t>the objects are cleansed before sterilization or disinfection.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7"/>
          <p:cNvSpPr txBox="1">
            <a:spLocks noGrp="1"/>
          </p:cNvSpPr>
          <p:nvPr>
            <p:ph type="title"/>
          </p:nvPr>
        </p:nvSpPr>
        <p:spPr>
          <a:xfrm>
            <a:off x="549275" y="107576"/>
            <a:ext cx="8042276" cy="96853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000"/>
              <a:buFont typeface="Times New Roman"/>
              <a:buNone/>
            </a:pPr>
            <a:r>
              <a:rPr lang="en-US" sz="4000" b="1">
                <a:solidFill>
                  <a:srgbClr val="000000"/>
                </a:solidFill>
                <a:latin typeface="Times New Roman"/>
                <a:ea typeface="Times New Roman"/>
                <a:cs typeface="Times New Roman"/>
                <a:sym typeface="Times New Roman"/>
              </a:rPr>
              <a:t>The steps for proper cleansing are:</a:t>
            </a:r>
            <a:endParaRPr/>
          </a:p>
        </p:txBody>
      </p:sp>
      <p:sp>
        <p:nvSpPr>
          <p:cNvPr id="415" name="Google Shape;415;p47"/>
          <p:cNvSpPr txBox="1">
            <a:spLocks noGrp="1"/>
          </p:cNvSpPr>
          <p:nvPr>
            <p:ph type="body" idx="1"/>
          </p:nvPr>
        </p:nvSpPr>
        <p:spPr>
          <a:xfrm>
            <a:off x="549275" y="1600201"/>
            <a:ext cx="8042276" cy="4503640"/>
          </a:xfrm>
          <a:prstGeom prst="rect">
            <a:avLst/>
          </a:prstGeom>
          <a:noFill/>
          <a:ln>
            <a:noFill/>
          </a:ln>
        </p:spPr>
        <p:txBody>
          <a:bodyPr spcFirstLastPara="1" wrap="square" lIns="91425" tIns="45700" rIns="91425" bIns="45700" anchor="t" anchorCtr="0">
            <a:normAutofit/>
          </a:bodyPr>
          <a:lstStyle/>
          <a:p>
            <a:pPr marL="457200" lvl="0" indent="-457200" algn="l" rtl="0">
              <a:lnSpc>
                <a:spcPct val="150000"/>
              </a:lnSpc>
              <a:spcBef>
                <a:spcPts val="0"/>
              </a:spcBef>
              <a:spcAft>
                <a:spcPts val="0"/>
              </a:spcAft>
              <a:buSzPts val="2640"/>
              <a:buFont typeface="Source Sans Pro"/>
              <a:buAutoNum type="arabicPeriod"/>
            </a:pPr>
            <a:r>
              <a:rPr lang="en-US">
                <a:latin typeface="Times New Roman"/>
                <a:ea typeface="Times New Roman"/>
                <a:cs typeface="Times New Roman"/>
                <a:sym typeface="Times New Roman"/>
              </a:rPr>
              <a:t>Wet the object with cold water; warm water coagulates the proteins in organic material and makes them stick.</a:t>
            </a:r>
            <a:endParaRPr/>
          </a:p>
          <a:p>
            <a:pPr marL="457200" lvl="0" indent="-457200" algn="l" rtl="0">
              <a:lnSpc>
                <a:spcPct val="150000"/>
              </a:lnSpc>
              <a:spcBef>
                <a:spcPts val="2000"/>
              </a:spcBef>
              <a:spcAft>
                <a:spcPts val="0"/>
              </a:spcAft>
              <a:buSzPts val="2640"/>
              <a:buFont typeface="Source Sans Pro"/>
              <a:buAutoNum type="arabicPeriod"/>
            </a:pPr>
            <a:r>
              <a:rPr lang="en-US">
                <a:latin typeface="Times New Roman"/>
                <a:ea typeface="Times New Roman"/>
                <a:cs typeface="Times New Roman"/>
                <a:sym typeface="Times New Roman"/>
              </a:rPr>
              <a:t>Apply detergent and scrub the object under running water using a soft-bristled brush.</a:t>
            </a:r>
            <a:endParaRPr/>
          </a:p>
          <a:p>
            <a:pPr marL="457200" lvl="0" indent="-457200" algn="l" rtl="0">
              <a:lnSpc>
                <a:spcPct val="150000"/>
              </a:lnSpc>
              <a:spcBef>
                <a:spcPts val="2000"/>
              </a:spcBef>
              <a:spcAft>
                <a:spcPts val="0"/>
              </a:spcAft>
              <a:buSzPts val="2640"/>
              <a:buFont typeface="Source Sans Pro"/>
              <a:buAutoNum type="arabicPeriod"/>
            </a:pPr>
            <a:r>
              <a:rPr lang="en-US">
                <a:latin typeface="Times New Roman"/>
                <a:ea typeface="Times New Roman"/>
                <a:cs typeface="Times New Roman"/>
                <a:sym typeface="Times New Roman"/>
              </a:rPr>
              <a:t>Rinse the object under warm running water.</a:t>
            </a:r>
            <a:endParaRPr/>
          </a:p>
          <a:p>
            <a:pPr marL="457200" lvl="0" indent="-457200" algn="l" rtl="0">
              <a:lnSpc>
                <a:spcPct val="150000"/>
              </a:lnSpc>
              <a:spcBef>
                <a:spcPts val="2000"/>
              </a:spcBef>
              <a:spcAft>
                <a:spcPts val="0"/>
              </a:spcAft>
              <a:buSzPts val="2640"/>
              <a:buFont typeface="Source Sans Pro"/>
              <a:buAutoNum type="arabicPeriod"/>
            </a:pPr>
            <a:r>
              <a:rPr lang="en-US">
                <a:latin typeface="Times New Roman"/>
                <a:ea typeface="Times New Roman"/>
                <a:cs typeface="Times New Roman"/>
                <a:sym typeface="Times New Roman"/>
              </a:rPr>
              <a:t>Dry the object before sterilization or disinfection.</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8"/>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600"/>
              <a:buFont typeface="Times New Roman"/>
              <a:buNone/>
            </a:pPr>
            <a:r>
              <a:rPr lang="en-US" b="1">
                <a:solidFill>
                  <a:srgbClr val="000000"/>
                </a:solidFill>
                <a:latin typeface="Times New Roman"/>
                <a:ea typeface="Times New Roman"/>
                <a:cs typeface="Times New Roman"/>
                <a:sym typeface="Times New Roman"/>
              </a:rPr>
              <a:t>Disinfection</a:t>
            </a:r>
            <a:endParaRPr/>
          </a:p>
        </p:txBody>
      </p:sp>
      <p:sp>
        <p:nvSpPr>
          <p:cNvPr id="421" name="Google Shape;421;p48"/>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t>Disinfection is the elimination of pathogens, except spores, from inanimate objects.</a:t>
            </a:r>
            <a:endParaRPr/>
          </a:p>
          <a:p>
            <a:pPr marL="349250" lvl="0" indent="-349250" algn="just" rtl="0">
              <a:lnSpc>
                <a:spcPct val="150000"/>
              </a:lnSpc>
              <a:spcBef>
                <a:spcPts val="2000"/>
              </a:spcBef>
              <a:spcAft>
                <a:spcPts val="0"/>
              </a:spcAft>
              <a:buSzPts val="2640"/>
              <a:buChar char="⚫"/>
            </a:pPr>
            <a:r>
              <a:rPr lang="en-US"/>
              <a:t>Disinfectants are chemical solutions used to clean inanimate objects.</a:t>
            </a:r>
            <a:endParaRPr/>
          </a:p>
          <a:p>
            <a:pPr marL="349250" lvl="0" indent="-349250" algn="just" rtl="0">
              <a:lnSpc>
                <a:spcPct val="150000"/>
              </a:lnSpc>
              <a:spcBef>
                <a:spcPts val="2000"/>
              </a:spcBef>
              <a:spcAft>
                <a:spcPts val="0"/>
              </a:spcAft>
              <a:buSzPts val="2640"/>
              <a:buChar char="⚫"/>
            </a:pPr>
            <a:r>
              <a:rPr lang="en-US"/>
              <a:t>Common disinfectants are alcohol, sodium hypochlorite,</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9"/>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600"/>
              <a:buFont typeface="Times New Roman"/>
              <a:buNone/>
            </a:pPr>
            <a:r>
              <a:rPr lang="en-US" b="1">
                <a:solidFill>
                  <a:srgbClr val="000000"/>
                </a:solidFill>
                <a:latin typeface="Times New Roman"/>
                <a:ea typeface="Times New Roman"/>
                <a:cs typeface="Times New Roman"/>
                <a:sym typeface="Times New Roman"/>
              </a:rPr>
              <a:t>Sterilization</a:t>
            </a:r>
            <a:endParaRPr/>
          </a:p>
        </p:txBody>
      </p:sp>
      <p:sp>
        <p:nvSpPr>
          <p:cNvPr id="427" name="Google Shape;427;p49"/>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Sterilization is destroying all microorganisms including spores. Equipment that enters normally sterile tissue or blood vessels must be sterilized.</a:t>
            </a:r>
            <a:endParaRPr/>
          </a:p>
          <a:p>
            <a:pPr marL="349250" lvl="0" indent="-349250" algn="just" rtl="0">
              <a:lnSpc>
                <a:spcPct val="150000"/>
              </a:lnSpc>
              <a:spcBef>
                <a:spcPts val="2000"/>
              </a:spcBef>
              <a:spcAft>
                <a:spcPts val="0"/>
              </a:spcAft>
              <a:buSzPts val="2640"/>
              <a:buChar char="⚫"/>
            </a:pPr>
            <a:r>
              <a:rPr lang="en-US">
                <a:latin typeface="Times New Roman"/>
                <a:ea typeface="Times New Roman"/>
                <a:cs typeface="Times New Roman"/>
                <a:sym typeface="Times New Roman"/>
              </a:rPr>
              <a:t>Methods of achieving sterilization are moist heat (steam), dry heat, and ethylene oxide gas.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accent1"/>
              </a:buClr>
              <a:buSzPts val="4000"/>
              <a:buFont typeface="Times New Roman"/>
              <a:buNone/>
            </a:pPr>
            <a:r>
              <a:rPr lang="en-US" sz="4000">
                <a:latin typeface="Times New Roman"/>
                <a:ea typeface="Times New Roman"/>
                <a:cs typeface="Times New Roman"/>
                <a:sym typeface="Times New Roman"/>
              </a:rPr>
              <a:t>FLORA</a:t>
            </a:r>
            <a:endParaRPr/>
          </a:p>
        </p:txBody>
      </p:sp>
      <p:sp>
        <p:nvSpPr>
          <p:cNvPr id="118" name="Google Shape;118;p5"/>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3080"/>
              <a:buChar char="⚫"/>
            </a:pPr>
            <a:r>
              <a:rPr lang="en-US" sz="2800">
                <a:latin typeface="Times New Roman"/>
                <a:ea typeface="Times New Roman"/>
                <a:cs typeface="Times New Roman"/>
                <a:sym typeface="Times New Roman"/>
              </a:rPr>
              <a:t>Flora are microorganisms that occur or have adapted to live in a specific environment, such as intestinal, skin, vaginal, or oral flora.</a:t>
            </a:r>
            <a:endParaRPr/>
          </a:p>
          <a:p>
            <a:pPr marL="349250" lvl="0" indent="-349250" algn="just" rtl="0">
              <a:lnSpc>
                <a:spcPct val="150000"/>
              </a:lnSpc>
              <a:spcBef>
                <a:spcPts val="2000"/>
              </a:spcBef>
              <a:spcAft>
                <a:spcPts val="0"/>
              </a:spcAft>
              <a:buSzPts val="3080"/>
              <a:buChar char="⚫"/>
            </a:pPr>
            <a:r>
              <a:rPr lang="en-US" sz="2800">
                <a:latin typeface="Times New Roman"/>
                <a:ea typeface="Times New Roman"/>
                <a:cs typeface="Times New Roman"/>
                <a:sym typeface="Times New Roman"/>
              </a:rPr>
              <a:t>There are two types of flora: </a:t>
            </a:r>
            <a:r>
              <a:rPr lang="en-US" sz="2800" b="1">
                <a:latin typeface="Times New Roman"/>
                <a:ea typeface="Times New Roman"/>
                <a:cs typeface="Times New Roman"/>
                <a:sym typeface="Times New Roman"/>
              </a:rPr>
              <a:t>resident and transient.</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0"/>
          <p:cNvSpPr txBox="1">
            <a:spLocks noGrp="1"/>
          </p:cNvSpPr>
          <p:nvPr>
            <p:ph type="title"/>
          </p:nvPr>
        </p:nvSpPr>
        <p:spPr>
          <a:xfrm>
            <a:off x="4714017" y="228600"/>
            <a:ext cx="3840480" cy="970999"/>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000"/>
              <a:buFont typeface="Times New Roman"/>
              <a:buNone/>
            </a:pPr>
            <a:r>
              <a:rPr lang="en-US" sz="4000" b="1">
                <a:solidFill>
                  <a:srgbClr val="000000"/>
                </a:solidFill>
                <a:latin typeface="Times New Roman"/>
                <a:ea typeface="Times New Roman"/>
                <a:cs typeface="Times New Roman"/>
                <a:sym typeface="Times New Roman"/>
              </a:rPr>
              <a:t>Autoclave</a:t>
            </a:r>
            <a:endParaRPr sz="4000" b="1">
              <a:solidFill>
                <a:srgbClr val="000000"/>
              </a:solidFill>
              <a:latin typeface="Times New Roman"/>
              <a:ea typeface="Times New Roman"/>
              <a:cs typeface="Times New Roman"/>
              <a:sym typeface="Times New Roman"/>
            </a:endParaRPr>
          </a:p>
        </p:txBody>
      </p:sp>
      <p:pic>
        <p:nvPicPr>
          <p:cNvPr id="433" name="Google Shape;433;p50" descr="download.jpeg"/>
          <p:cNvPicPr preferRelativeResize="0">
            <a:picLocks noGrp="1"/>
          </p:cNvPicPr>
          <p:nvPr>
            <p:ph type="body" idx="1"/>
          </p:nvPr>
        </p:nvPicPr>
        <p:blipFill rotWithShape="1">
          <a:blip r:embed="rId3">
            <a:alphaModFix/>
          </a:blip>
          <a:srcRect t="-59086" b="-59085"/>
          <a:stretch/>
        </p:blipFill>
        <p:spPr>
          <a:xfrm>
            <a:off x="633413" y="809625"/>
            <a:ext cx="3840162" cy="5575300"/>
          </a:xfrm>
          <a:prstGeom prst="rect">
            <a:avLst/>
          </a:prstGeom>
          <a:noFill/>
          <a:ln>
            <a:noFill/>
          </a:ln>
        </p:spPr>
      </p:pic>
      <p:sp>
        <p:nvSpPr>
          <p:cNvPr id="434" name="Google Shape;434;p50"/>
          <p:cNvSpPr txBox="1">
            <a:spLocks noGrp="1"/>
          </p:cNvSpPr>
          <p:nvPr>
            <p:ph type="body" idx="2"/>
          </p:nvPr>
        </p:nvSpPr>
        <p:spPr>
          <a:xfrm>
            <a:off x="4714017" y="1340728"/>
            <a:ext cx="3840480" cy="4704288"/>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0"/>
              </a:spcBef>
              <a:spcAft>
                <a:spcPts val="0"/>
              </a:spcAft>
              <a:buSzPts val="3080"/>
              <a:buNone/>
            </a:pPr>
            <a:r>
              <a:rPr lang="en-US" sz="2800">
                <a:latin typeface="Times New Roman"/>
                <a:ea typeface="Times New Roman"/>
                <a:cs typeface="Times New Roman"/>
                <a:sym typeface="Times New Roman"/>
              </a:rPr>
              <a:t>Autoclaving sterilization, which uses moist heat or steam, is the most common sterilization technique used in the hospital setting</a:t>
            </a:r>
            <a:endParaRPr/>
          </a:p>
          <a:p>
            <a:pPr marL="0" lvl="0" indent="0" algn="ctr" rtl="0">
              <a:spcBef>
                <a:spcPts val="600"/>
              </a:spcBef>
              <a:spcAft>
                <a:spcPts val="0"/>
              </a:spcAft>
              <a:buSzPts val="1980"/>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1"/>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000"/>
              <a:buFont typeface="Times New Roman"/>
              <a:buNone/>
            </a:pPr>
            <a:r>
              <a:rPr lang="en-US" sz="4000" b="1">
                <a:solidFill>
                  <a:srgbClr val="000000"/>
                </a:solidFill>
                <a:latin typeface="Times New Roman"/>
                <a:ea typeface="Times New Roman"/>
                <a:cs typeface="Times New Roman"/>
                <a:sym typeface="Times New Roman"/>
              </a:rPr>
              <a:t>Between Reservoir and Portal of Exit</a:t>
            </a:r>
            <a:endParaRPr/>
          </a:p>
        </p:txBody>
      </p:sp>
      <p:sp>
        <p:nvSpPr>
          <p:cNvPr id="440" name="Google Shape;440;p51"/>
          <p:cNvSpPr txBox="1">
            <a:spLocks noGrp="1"/>
          </p:cNvSpPr>
          <p:nvPr>
            <p:ph type="body" idx="1"/>
          </p:nvPr>
        </p:nvSpPr>
        <p:spPr>
          <a:xfrm>
            <a:off x="549275" y="1600200"/>
            <a:ext cx="8042276" cy="4909387"/>
          </a:xfrm>
          <a:prstGeom prst="rect">
            <a:avLst/>
          </a:prstGeom>
          <a:noFill/>
          <a:ln>
            <a:noFill/>
          </a:ln>
        </p:spPr>
        <p:txBody>
          <a:bodyPr spcFirstLastPara="1" wrap="square" lIns="91425" tIns="45700" rIns="91425" bIns="45700" anchor="t" anchorCtr="0">
            <a:normAutofit/>
          </a:bodyPr>
          <a:lstStyle/>
          <a:p>
            <a:pPr marL="349250" lvl="0" indent="-349250" algn="just" rtl="0">
              <a:lnSpc>
                <a:spcPct val="140000"/>
              </a:lnSpc>
              <a:spcBef>
                <a:spcPts val="0"/>
              </a:spcBef>
              <a:spcAft>
                <a:spcPts val="0"/>
              </a:spcAft>
              <a:buSzPts val="3086"/>
              <a:buChar char="⚫"/>
            </a:pPr>
            <a:r>
              <a:rPr lang="en-US" sz="2805" b="1">
                <a:latin typeface="Times New Roman"/>
                <a:ea typeface="Times New Roman"/>
                <a:cs typeface="Times New Roman"/>
                <a:sym typeface="Times New Roman"/>
              </a:rPr>
              <a:t>Proper Hygiene</a:t>
            </a:r>
            <a:endParaRPr sz="2805" b="1">
              <a:latin typeface="Times New Roman"/>
              <a:ea typeface="Times New Roman"/>
              <a:cs typeface="Times New Roman"/>
              <a:sym typeface="Times New Roman"/>
            </a:endParaRPr>
          </a:p>
          <a:p>
            <a:pPr marL="349250" lvl="0" indent="-349250" algn="just" rtl="0">
              <a:lnSpc>
                <a:spcPct val="140000"/>
              </a:lnSpc>
              <a:spcBef>
                <a:spcPts val="2000"/>
              </a:spcBef>
              <a:spcAft>
                <a:spcPts val="0"/>
              </a:spcAft>
              <a:buSzPts val="2618"/>
              <a:buChar char="⚫"/>
            </a:pPr>
            <a:r>
              <a:rPr lang="en-US" sz="2380">
                <a:latin typeface="Times New Roman"/>
                <a:ea typeface="Times New Roman"/>
                <a:cs typeface="Times New Roman"/>
                <a:sym typeface="Times New Roman"/>
              </a:rPr>
              <a:t>Clean skin, hair, and nails maintain the body’s normal flora and eliminate transient flora from the client’s system</a:t>
            </a:r>
            <a:endParaRPr/>
          </a:p>
          <a:p>
            <a:pPr marL="349250" lvl="0" indent="-349250" algn="just" rtl="0">
              <a:lnSpc>
                <a:spcPct val="140000"/>
              </a:lnSpc>
              <a:spcBef>
                <a:spcPts val="2000"/>
              </a:spcBef>
              <a:spcAft>
                <a:spcPts val="0"/>
              </a:spcAft>
              <a:buSzPts val="2618"/>
              <a:buChar char="⚫"/>
            </a:pPr>
            <a:r>
              <a:rPr lang="en-US" sz="2380">
                <a:latin typeface="Times New Roman"/>
                <a:ea typeface="Times New Roman"/>
                <a:cs typeface="Times New Roman"/>
                <a:sym typeface="Times New Roman"/>
              </a:rPr>
              <a:t>Bathing and hand hygiene are important ways to eliminate the potential for infection.</a:t>
            </a:r>
            <a:endParaRPr/>
          </a:p>
          <a:p>
            <a:pPr marL="349250" lvl="0" indent="-349250" algn="just" rtl="0">
              <a:lnSpc>
                <a:spcPct val="140000"/>
              </a:lnSpc>
              <a:spcBef>
                <a:spcPts val="2000"/>
              </a:spcBef>
              <a:spcAft>
                <a:spcPts val="0"/>
              </a:spcAft>
              <a:buSzPts val="2618"/>
              <a:buChar char="⚫"/>
            </a:pPr>
            <a:r>
              <a:rPr lang="en-US" sz="2380">
                <a:latin typeface="Times New Roman"/>
                <a:ea typeface="Times New Roman"/>
                <a:cs typeface="Times New Roman"/>
                <a:sym typeface="Times New Roman"/>
              </a:rPr>
              <a:t>Clients should be encouraged to practice daily bathing and teeth brushing.</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2"/>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000"/>
              <a:buFont typeface="Times New Roman"/>
              <a:buNone/>
            </a:pPr>
            <a:r>
              <a:rPr lang="en-US" sz="4000" b="1">
                <a:solidFill>
                  <a:srgbClr val="000000"/>
                </a:solidFill>
                <a:latin typeface="Times New Roman"/>
                <a:ea typeface="Times New Roman"/>
                <a:cs typeface="Times New Roman"/>
                <a:sym typeface="Times New Roman"/>
              </a:rPr>
              <a:t>Change Dressings</a:t>
            </a:r>
            <a:endParaRPr/>
          </a:p>
        </p:txBody>
      </p:sp>
      <p:sp>
        <p:nvSpPr>
          <p:cNvPr id="446" name="Google Shape;446;p52"/>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3080"/>
              <a:buChar char="⚫"/>
            </a:pPr>
            <a:r>
              <a:rPr lang="en-US" sz="2800">
                <a:latin typeface="Times New Roman"/>
                <a:ea typeface="Times New Roman"/>
                <a:cs typeface="Times New Roman"/>
                <a:sym typeface="Times New Roman"/>
              </a:rPr>
              <a:t>Any open injury or other break in skin integrity represents a potential reservoir for infectious agents and portal of exit for a pathogen to be transferred to another individual. </a:t>
            </a:r>
            <a:endParaRPr sz="2800">
              <a:latin typeface="Times New Roman"/>
              <a:ea typeface="Times New Roman"/>
              <a:cs typeface="Times New Roman"/>
              <a:sym typeface="Times New Roman"/>
            </a:endParaRPr>
          </a:p>
          <a:p>
            <a:pPr marL="349250" lvl="0" indent="-349250" algn="just" rtl="0">
              <a:lnSpc>
                <a:spcPct val="150000"/>
              </a:lnSpc>
              <a:spcBef>
                <a:spcPts val="2000"/>
              </a:spcBef>
              <a:spcAft>
                <a:spcPts val="0"/>
              </a:spcAft>
              <a:buSzPts val="3080"/>
              <a:buChar char="⚫"/>
            </a:pPr>
            <a:r>
              <a:rPr lang="en-US" sz="2800">
                <a:latin typeface="Times New Roman"/>
                <a:ea typeface="Times New Roman"/>
                <a:cs typeface="Times New Roman"/>
                <a:sym typeface="Times New Roman"/>
              </a:rPr>
              <a:t>Dressings on open wounds must be changed regularly.</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3"/>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000"/>
              <a:buFont typeface="Times New Roman"/>
              <a:buNone/>
            </a:pPr>
            <a:r>
              <a:rPr lang="en-US" sz="4000" b="1">
                <a:solidFill>
                  <a:srgbClr val="000000"/>
                </a:solidFill>
                <a:latin typeface="Times New Roman"/>
                <a:ea typeface="Times New Roman"/>
                <a:cs typeface="Times New Roman"/>
                <a:sym typeface="Times New Roman"/>
              </a:rPr>
              <a:t>Clean Linens</a:t>
            </a:r>
            <a:endParaRPr sz="4000" b="1">
              <a:solidFill>
                <a:srgbClr val="000000"/>
              </a:solidFill>
              <a:latin typeface="Times New Roman"/>
              <a:ea typeface="Times New Roman"/>
              <a:cs typeface="Times New Roman"/>
              <a:sym typeface="Times New Roman"/>
            </a:endParaRPr>
          </a:p>
        </p:txBody>
      </p:sp>
      <p:sp>
        <p:nvSpPr>
          <p:cNvPr id="452" name="Google Shape;452;p53"/>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Bed linens, gowns, and towels are catchalls for bodily secretions. Infectious agents can be easily transferred from one individual to the next through contact with a client’s linens.</a:t>
            </a:r>
            <a:endParaRPr/>
          </a:p>
          <a:p>
            <a:pPr marL="349250" lvl="0" indent="-349250" algn="just" rtl="0">
              <a:lnSpc>
                <a:spcPct val="150000"/>
              </a:lnSpc>
              <a:spcBef>
                <a:spcPts val="2000"/>
              </a:spcBef>
              <a:spcAft>
                <a:spcPts val="0"/>
              </a:spcAft>
              <a:buSzPts val="2640"/>
              <a:buChar char="⚫"/>
            </a:pPr>
            <a:r>
              <a:rPr lang="en-US">
                <a:latin typeface="Times New Roman"/>
                <a:ea typeface="Times New Roman"/>
                <a:cs typeface="Times New Roman"/>
                <a:sym typeface="Times New Roman"/>
              </a:rPr>
              <a:t>Linens must be changed regularly, and soiled linens must be properly disposed.</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4"/>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000"/>
              <a:buFont typeface="Times New Roman"/>
              <a:buNone/>
            </a:pPr>
            <a:r>
              <a:rPr lang="en-US" sz="4000" b="1">
                <a:solidFill>
                  <a:srgbClr val="000000"/>
                </a:solidFill>
                <a:latin typeface="Times New Roman"/>
                <a:ea typeface="Times New Roman"/>
                <a:cs typeface="Times New Roman"/>
                <a:sym typeface="Times New Roman"/>
              </a:rPr>
              <a:t>Clean Equipment</a:t>
            </a:r>
            <a:endParaRPr/>
          </a:p>
        </p:txBody>
      </p:sp>
      <p:sp>
        <p:nvSpPr>
          <p:cNvPr id="458" name="Google Shape;458;p54"/>
          <p:cNvSpPr txBox="1">
            <a:spLocks noGrp="1"/>
          </p:cNvSpPr>
          <p:nvPr>
            <p:ph type="body" idx="1"/>
          </p:nvPr>
        </p:nvSpPr>
        <p:spPr>
          <a:xfrm>
            <a:off x="549275" y="1600201"/>
            <a:ext cx="8042276" cy="4627128"/>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All equipment used in the care of a client must be cleansed and disinfected after each use.</a:t>
            </a:r>
            <a:endParaRPr/>
          </a:p>
          <a:p>
            <a:pPr marL="349250" lvl="0" indent="-349250" algn="just" rtl="0">
              <a:lnSpc>
                <a:spcPct val="150000"/>
              </a:lnSpc>
              <a:spcBef>
                <a:spcPts val="2000"/>
              </a:spcBef>
              <a:spcAft>
                <a:spcPts val="0"/>
              </a:spcAft>
              <a:buSzPts val="2640"/>
              <a:buChar char="⚫"/>
            </a:pPr>
            <a:r>
              <a:rPr lang="en-US">
                <a:latin typeface="Times New Roman"/>
                <a:ea typeface="Times New Roman"/>
                <a:cs typeface="Times New Roman"/>
                <a:sym typeface="Times New Roman"/>
              </a:rPr>
              <a:t>Although many items such as disposable gowns can be discarded after use,</a:t>
            </a:r>
            <a:endParaRPr/>
          </a:p>
          <a:p>
            <a:pPr marL="349250" lvl="0" indent="-349250" algn="just" rtl="0">
              <a:lnSpc>
                <a:spcPct val="150000"/>
              </a:lnSpc>
              <a:spcBef>
                <a:spcPts val="2000"/>
              </a:spcBef>
              <a:spcAft>
                <a:spcPts val="0"/>
              </a:spcAft>
              <a:buSzPts val="2640"/>
              <a:buChar char="⚫"/>
            </a:pPr>
            <a:r>
              <a:rPr lang="en-US">
                <a:latin typeface="Times New Roman"/>
                <a:ea typeface="Times New Roman"/>
                <a:cs typeface="Times New Roman"/>
                <a:sym typeface="Times New Roman"/>
              </a:rPr>
              <a:t>items such as beds must be thoroughly cleansed after each use. Clients should be instructed never to share care items</a:t>
            </a:r>
            <a:r>
              <a:rPr lang="en-US"/>
              <a:t>.</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5"/>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Between Portal of Exit and</a:t>
            </a:r>
            <a:br>
              <a:rPr lang="en-US" sz="3600" b="1">
                <a:solidFill>
                  <a:srgbClr val="000000"/>
                </a:solidFill>
                <a:latin typeface="Times New Roman"/>
                <a:ea typeface="Times New Roman"/>
                <a:cs typeface="Times New Roman"/>
                <a:sym typeface="Times New Roman"/>
              </a:rPr>
            </a:br>
            <a:r>
              <a:rPr lang="en-US" sz="3600" b="1">
                <a:solidFill>
                  <a:srgbClr val="000000"/>
                </a:solidFill>
                <a:latin typeface="Times New Roman"/>
                <a:ea typeface="Times New Roman"/>
                <a:cs typeface="Times New Roman"/>
                <a:sym typeface="Times New Roman"/>
              </a:rPr>
              <a:t>Mode of Transmission</a:t>
            </a:r>
            <a:endParaRPr/>
          </a:p>
        </p:txBody>
      </p:sp>
      <p:sp>
        <p:nvSpPr>
          <p:cNvPr id="464" name="Google Shape;464;p55"/>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Autofit/>
          </a:bodyPr>
          <a:lstStyle/>
          <a:p>
            <a:pPr marL="349250" lvl="0" indent="-349250" algn="just" rtl="0">
              <a:lnSpc>
                <a:spcPct val="150000"/>
              </a:lnSpc>
              <a:spcBef>
                <a:spcPts val="0"/>
              </a:spcBef>
              <a:spcAft>
                <a:spcPts val="0"/>
              </a:spcAft>
              <a:buSzPts val="3080"/>
              <a:buChar char="⚫"/>
            </a:pPr>
            <a:r>
              <a:rPr lang="en-US" sz="2800">
                <a:latin typeface="Times New Roman"/>
                <a:ea typeface="Times New Roman"/>
                <a:cs typeface="Times New Roman"/>
                <a:sym typeface="Times New Roman"/>
              </a:rPr>
              <a:t>The goal in breaking the chain of infection between the portal of exit and the mode of transmission is to prevent the exit of the infectious agents.</a:t>
            </a:r>
            <a:endParaRPr/>
          </a:p>
          <a:p>
            <a:pPr marL="349250" lvl="0" indent="-349250" algn="just" rtl="0">
              <a:lnSpc>
                <a:spcPct val="150000"/>
              </a:lnSpc>
              <a:spcBef>
                <a:spcPts val="2000"/>
              </a:spcBef>
              <a:spcAft>
                <a:spcPts val="0"/>
              </a:spcAft>
              <a:buSzPts val="3080"/>
              <a:buChar char="⚫"/>
            </a:pPr>
            <a:r>
              <a:rPr lang="en-US" sz="2800">
                <a:latin typeface="Times New Roman"/>
                <a:ea typeface="Times New Roman"/>
                <a:cs typeface="Times New Roman"/>
                <a:sym typeface="Times New Roman"/>
              </a:rPr>
              <a:t>Clean dressings must be maintained on all wounds.</a:t>
            </a:r>
            <a:endParaRPr/>
          </a:p>
          <a:p>
            <a:pPr marL="349250" lvl="0" indent="-349250" algn="just" rtl="0">
              <a:lnSpc>
                <a:spcPct val="150000"/>
              </a:lnSpc>
              <a:spcBef>
                <a:spcPts val="2000"/>
              </a:spcBef>
              <a:spcAft>
                <a:spcPts val="0"/>
              </a:spcAft>
              <a:buSzPts val="3080"/>
              <a:buChar char="⚫"/>
            </a:pPr>
            <a:r>
              <a:rPr lang="en-US" sz="2800">
                <a:latin typeface="Times New Roman"/>
                <a:ea typeface="Times New Roman"/>
                <a:cs typeface="Times New Roman"/>
                <a:sym typeface="Times New Roman"/>
              </a:rPr>
              <a:t>Clients should be encouraged to cover their mouths and noses when sneezing or coughing,</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6"/>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4000"/>
              <a:buFont typeface="Times New Roman"/>
              <a:buNone/>
            </a:pPr>
            <a:r>
              <a:rPr lang="en-US" sz="4000" b="1">
                <a:solidFill>
                  <a:schemeClr val="dk1"/>
                </a:solidFill>
                <a:latin typeface="Times New Roman"/>
                <a:ea typeface="Times New Roman"/>
                <a:cs typeface="Times New Roman"/>
                <a:sym typeface="Times New Roman"/>
              </a:rPr>
              <a:t>Between Mode of</a:t>
            </a:r>
            <a:br>
              <a:rPr lang="en-US" sz="4000" b="1">
                <a:solidFill>
                  <a:schemeClr val="dk1"/>
                </a:solidFill>
                <a:latin typeface="Times New Roman"/>
                <a:ea typeface="Times New Roman"/>
                <a:cs typeface="Times New Roman"/>
                <a:sym typeface="Times New Roman"/>
              </a:rPr>
            </a:br>
            <a:r>
              <a:rPr lang="en-US" sz="4000" b="1">
                <a:solidFill>
                  <a:schemeClr val="dk1"/>
                </a:solidFill>
                <a:latin typeface="Times New Roman"/>
                <a:ea typeface="Times New Roman"/>
                <a:cs typeface="Times New Roman"/>
                <a:sym typeface="Times New Roman"/>
              </a:rPr>
              <a:t>Transmission and Portal of Entry</a:t>
            </a:r>
            <a:endParaRPr/>
          </a:p>
        </p:txBody>
      </p:sp>
      <p:sp>
        <p:nvSpPr>
          <p:cNvPr id="470" name="Google Shape;470;p56"/>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3080"/>
              <a:buChar char="⚫"/>
            </a:pPr>
            <a:r>
              <a:rPr lang="en-US" sz="2800">
                <a:latin typeface="Times New Roman"/>
                <a:ea typeface="Times New Roman"/>
                <a:cs typeface="Times New Roman"/>
                <a:sym typeface="Times New Roman"/>
              </a:rPr>
              <a:t>asepsis must be ensured and barrier protection worn.</a:t>
            </a:r>
            <a:endParaRPr/>
          </a:p>
          <a:p>
            <a:pPr marL="349250" lvl="0" indent="-349250" algn="just" rtl="0">
              <a:lnSpc>
                <a:spcPct val="150000"/>
              </a:lnSpc>
              <a:spcBef>
                <a:spcPts val="2000"/>
              </a:spcBef>
              <a:spcAft>
                <a:spcPts val="0"/>
              </a:spcAft>
              <a:buSzPts val="3080"/>
              <a:buChar char="⚫"/>
            </a:pPr>
            <a:r>
              <a:rPr lang="en-US" sz="2800">
                <a:latin typeface="Times New Roman"/>
                <a:ea typeface="Times New Roman"/>
                <a:cs typeface="Times New Roman"/>
                <a:sym typeface="Times New Roman"/>
              </a:rPr>
              <a:t>Gloves, masks, gowns, and goggles are barrier protection that can be used.</a:t>
            </a:r>
            <a:endParaRPr/>
          </a:p>
          <a:p>
            <a:pPr marL="349250" lvl="0" indent="-349250" algn="just" rtl="0">
              <a:lnSpc>
                <a:spcPct val="150000"/>
              </a:lnSpc>
              <a:spcBef>
                <a:spcPts val="2000"/>
              </a:spcBef>
              <a:spcAft>
                <a:spcPts val="0"/>
              </a:spcAft>
              <a:buSzPts val="3080"/>
              <a:buChar char="⚫"/>
            </a:pPr>
            <a:r>
              <a:rPr lang="en-US" sz="2800">
                <a:latin typeface="Times New Roman"/>
                <a:ea typeface="Times New Roman"/>
                <a:cs typeface="Times New Roman"/>
                <a:sym typeface="Times New Roman"/>
              </a:rPr>
              <a:t>Proper hand hygiene</a:t>
            </a:r>
            <a:endParaRPr sz="2800">
              <a:latin typeface="Times New Roman"/>
              <a:ea typeface="Times New Roman"/>
              <a:cs typeface="Times New Roman"/>
              <a:sym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7"/>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3080"/>
              <a:buChar char="⚫"/>
            </a:pPr>
            <a:r>
              <a:rPr lang="en-US" sz="2800">
                <a:latin typeface="Times New Roman"/>
                <a:ea typeface="Times New Roman"/>
                <a:cs typeface="Times New Roman"/>
                <a:sym typeface="Times New Roman"/>
              </a:rPr>
              <a:t>disposal of contaminated equipment and linens are ways to prevent transmission of microorganisms to other clients and health care workers.</a:t>
            </a:r>
            <a:endParaRPr/>
          </a:p>
          <a:p>
            <a:pPr marL="349250" lvl="0" indent="-181610" algn="l" rtl="0">
              <a:spcBef>
                <a:spcPts val="2000"/>
              </a:spcBef>
              <a:spcAft>
                <a:spcPts val="0"/>
              </a:spcAft>
              <a:buSzPts val="2640"/>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8"/>
          <p:cNvSpPr txBox="1">
            <a:spLocks noGrp="1"/>
          </p:cNvSpPr>
          <p:nvPr>
            <p:ph type="title"/>
          </p:nvPr>
        </p:nvSpPr>
        <p:spPr>
          <a:xfrm>
            <a:off x="549275" y="107576"/>
            <a:ext cx="8042276" cy="10567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000"/>
              <a:buFont typeface="Times New Roman"/>
              <a:buNone/>
            </a:pPr>
            <a:r>
              <a:rPr lang="en-US" sz="4000" b="1">
                <a:solidFill>
                  <a:srgbClr val="000000"/>
                </a:solidFill>
                <a:latin typeface="Times New Roman"/>
                <a:ea typeface="Times New Roman"/>
                <a:cs typeface="Times New Roman"/>
                <a:sym typeface="Times New Roman"/>
              </a:rPr>
              <a:t>Between Portal of Entry and Host</a:t>
            </a:r>
            <a:endParaRPr/>
          </a:p>
        </p:txBody>
      </p:sp>
      <p:sp>
        <p:nvSpPr>
          <p:cNvPr id="481" name="Google Shape;481;p58"/>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Maintaining skin integrity and using sterile technique for client contacts are methods of breaking the chain of infection between portal of entry and host. </a:t>
            </a:r>
            <a:endParaRPr>
              <a:latin typeface="Times New Roman"/>
              <a:ea typeface="Times New Roman"/>
              <a:cs typeface="Times New Roman"/>
              <a:sym typeface="Times New Roman"/>
            </a:endParaRPr>
          </a:p>
          <a:p>
            <a:pPr marL="349250" lvl="0" indent="-349250" algn="just" rtl="0">
              <a:lnSpc>
                <a:spcPct val="150000"/>
              </a:lnSpc>
              <a:spcBef>
                <a:spcPts val="2000"/>
              </a:spcBef>
              <a:spcAft>
                <a:spcPts val="0"/>
              </a:spcAft>
              <a:buSzPts val="2640"/>
              <a:buChar char="⚫"/>
            </a:pPr>
            <a:r>
              <a:rPr lang="en-US">
                <a:latin typeface="Times New Roman"/>
                <a:ea typeface="Times New Roman"/>
                <a:cs typeface="Times New Roman"/>
                <a:sym typeface="Times New Roman"/>
              </a:rPr>
              <a:t>Avoiding needle sticks by properly disposing of sharps also reduces the potential for infection by denying a portal of entry.</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9"/>
          <p:cNvSpPr txBox="1">
            <a:spLocks noGrp="1"/>
          </p:cNvSpPr>
          <p:nvPr>
            <p:ph type="title"/>
          </p:nvPr>
        </p:nvSpPr>
        <p:spPr>
          <a:xfrm>
            <a:off x="549275" y="107576"/>
            <a:ext cx="8042276" cy="100381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000"/>
              <a:buFont typeface="Times New Roman"/>
              <a:buNone/>
            </a:pPr>
            <a:r>
              <a:rPr lang="en-US" sz="4000" b="1">
                <a:solidFill>
                  <a:srgbClr val="000000"/>
                </a:solidFill>
                <a:latin typeface="Times New Roman"/>
                <a:ea typeface="Times New Roman"/>
                <a:cs typeface="Times New Roman"/>
                <a:sym typeface="Times New Roman"/>
              </a:rPr>
              <a:t>Between Host and Agent</a:t>
            </a:r>
            <a:endParaRPr/>
          </a:p>
        </p:txBody>
      </p:sp>
      <p:sp>
        <p:nvSpPr>
          <p:cNvPr id="487" name="Google Shape;487;p59"/>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Breaking the chain of infection between host and agent means eliminating infection before it begins. </a:t>
            </a:r>
            <a:endParaRPr>
              <a:latin typeface="Times New Roman"/>
              <a:ea typeface="Times New Roman"/>
              <a:cs typeface="Times New Roman"/>
              <a:sym typeface="Times New Roman"/>
            </a:endParaRPr>
          </a:p>
          <a:p>
            <a:pPr marL="349250" lvl="0" indent="-349250" algn="just" rtl="0">
              <a:lnSpc>
                <a:spcPct val="150000"/>
              </a:lnSpc>
              <a:spcBef>
                <a:spcPts val="2000"/>
              </a:spcBef>
              <a:spcAft>
                <a:spcPts val="0"/>
              </a:spcAft>
              <a:buSzPts val="2640"/>
              <a:buChar char="⚫"/>
            </a:pPr>
            <a:r>
              <a:rPr lang="en-US">
                <a:latin typeface="Times New Roman"/>
                <a:ea typeface="Times New Roman"/>
                <a:cs typeface="Times New Roman"/>
                <a:sym typeface="Times New Roman"/>
              </a:rPr>
              <a:t>There are many ways to reduce the risk of acquiring infection: Proper nutrition, exercise, adequate rest and sleep, and immunizations.</a:t>
            </a:r>
            <a:endParaRPr>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b="1">
                <a:latin typeface="Times New Roman"/>
                <a:ea typeface="Times New Roman"/>
                <a:cs typeface="Times New Roman"/>
                <a:sym typeface="Times New Roman"/>
              </a:rPr>
              <a:t>Resident (normal) flora</a:t>
            </a:r>
            <a:r>
              <a:rPr lang="en-US">
                <a:latin typeface="Times New Roman"/>
                <a:ea typeface="Times New Roman"/>
                <a:cs typeface="Times New Roman"/>
                <a:sym typeface="Times New Roman"/>
              </a:rPr>
              <a:t> are microorganisms that are always present, usually without altering the client’s health; an example would be propionibacterium on the skin. Resident flora prevent the overgrowth of harmful microorganisms.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0"/>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000"/>
              <a:buFont typeface="Times New Roman"/>
              <a:buNone/>
            </a:pPr>
            <a:r>
              <a:rPr lang="en-US" sz="4000" b="1">
                <a:solidFill>
                  <a:srgbClr val="000000"/>
                </a:solidFill>
                <a:latin typeface="Times New Roman"/>
                <a:ea typeface="Times New Roman"/>
                <a:cs typeface="Times New Roman"/>
                <a:sym typeface="Times New Roman"/>
              </a:rPr>
              <a:t>Proper Nutrition</a:t>
            </a:r>
            <a:endParaRPr/>
          </a:p>
        </p:txBody>
      </p:sp>
      <p:sp>
        <p:nvSpPr>
          <p:cNvPr id="493" name="Google Shape;493;p60"/>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40000"/>
              </a:lnSpc>
              <a:spcBef>
                <a:spcPts val="0"/>
              </a:spcBef>
              <a:spcAft>
                <a:spcPts val="0"/>
              </a:spcAft>
              <a:buSzPts val="2640"/>
              <a:buChar char="⚫"/>
            </a:pPr>
            <a:r>
              <a:rPr lang="en-US">
                <a:latin typeface="Times New Roman"/>
                <a:ea typeface="Times New Roman"/>
                <a:cs typeface="Times New Roman"/>
                <a:sym typeface="Times New Roman"/>
              </a:rPr>
              <a:t>Proper nutrition assists the body’s immune system to function properly.</a:t>
            </a:r>
            <a:endParaRPr/>
          </a:p>
          <a:p>
            <a:pPr marL="349250" lvl="0" indent="-349250" algn="just" rtl="0">
              <a:lnSpc>
                <a:spcPct val="140000"/>
              </a:lnSpc>
              <a:spcBef>
                <a:spcPts val="2000"/>
              </a:spcBef>
              <a:spcAft>
                <a:spcPts val="0"/>
              </a:spcAft>
              <a:buSzPts val="2640"/>
              <a:buChar char="⚫"/>
            </a:pPr>
            <a:r>
              <a:rPr lang="en-US">
                <a:latin typeface="Times New Roman"/>
                <a:ea typeface="Times New Roman"/>
                <a:cs typeface="Times New Roman"/>
                <a:sym typeface="Times New Roman"/>
              </a:rPr>
              <a:t>Clients need adequate amounts of protein in their diets to maintain and repair tissue as well as to produce the antibodies needed to fight infection.</a:t>
            </a:r>
            <a:endParaRPr/>
          </a:p>
          <a:p>
            <a:pPr marL="349250" lvl="0" indent="-349250" algn="just" rtl="0">
              <a:lnSpc>
                <a:spcPct val="140000"/>
              </a:lnSpc>
              <a:spcBef>
                <a:spcPts val="2000"/>
              </a:spcBef>
              <a:spcAft>
                <a:spcPts val="0"/>
              </a:spcAft>
              <a:buSzPts val="2640"/>
              <a:buChar char="⚫"/>
            </a:pPr>
            <a:r>
              <a:rPr lang="en-US">
                <a:latin typeface="Times New Roman"/>
                <a:ea typeface="Times New Roman"/>
                <a:cs typeface="Times New Roman"/>
                <a:sym typeface="Times New Roman"/>
              </a:rPr>
              <a:t> A balanced diet also allows the body to maintain appropriate acid–base balance.</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1"/>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000"/>
              <a:buFont typeface="Times New Roman"/>
              <a:buNone/>
            </a:pPr>
            <a:r>
              <a:rPr lang="en-US" sz="4000" b="1">
                <a:solidFill>
                  <a:srgbClr val="000000"/>
                </a:solidFill>
                <a:latin typeface="Times New Roman"/>
                <a:ea typeface="Times New Roman"/>
                <a:cs typeface="Times New Roman"/>
                <a:sym typeface="Times New Roman"/>
              </a:rPr>
              <a:t>Exercise</a:t>
            </a:r>
            <a:endParaRPr/>
          </a:p>
        </p:txBody>
      </p:sp>
      <p:sp>
        <p:nvSpPr>
          <p:cNvPr id="499" name="Google Shape;499;p61"/>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Exercise maintains the body’s metabolic rate and, therefore, allows the body to maintain the antibodies and energy necessary to ward off infection</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62"/>
          <p:cNvSpPr txBox="1">
            <a:spLocks noGrp="1"/>
          </p:cNvSpPr>
          <p:nvPr>
            <p:ph type="title"/>
          </p:nvPr>
        </p:nvSpPr>
        <p:spPr>
          <a:xfrm>
            <a:off x="549275" y="107576"/>
            <a:ext cx="8042276" cy="109202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000"/>
              <a:buFont typeface="Times New Roman"/>
              <a:buNone/>
            </a:pPr>
            <a:r>
              <a:rPr lang="en-US" sz="4000" b="1">
                <a:solidFill>
                  <a:srgbClr val="000000"/>
                </a:solidFill>
                <a:latin typeface="Times New Roman"/>
                <a:ea typeface="Times New Roman"/>
                <a:cs typeface="Times New Roman"/>
                <a:sym typeface="Times New Roman"/>
              </a:rPr>
              <a:t>Rest and Sleep</a:t>
            </a:r>
            <a:endParaRPr/>
          </a:p>
        </p:txBody>
      </p:sp>
      <p:sp>
        <p:nvSpPr>
          <p:cNvPr id="505" name="Google Shape;505;p62"/>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Rest and sleep are basic to a client’s health and well-being. The quality of rest and sleep can have a significant impact on a person’s health. </a:t>
            </a:r>
            <a:endParaRPr>
              <a:latin typeface="Times New Roman"/>
              <a:ea typeface="Times New Roman"/>
              <a:cs typeface="Times New Roman"/>
              <a:sym typeface="Times New Roman"/>
            </a:endParaRPr>
          </a:p>
          <a:p>
            <a:pPr marL="349250" lvl="0" indent="-349250" algn="just" rtl="0">
              <a:lnSpc>
                <a:spcPct val="150000"/>
              </a:lnSpc>
              <a:spcBef>
                <a:spcPts val="2000"/>
              </a:spcBef>
              <a:spcAft>
                <a:spcPts val="0"/>
              </a:spcAft>
              <a:buSzPts val="2640"/>
              <a:buChar char="⚫"/>
            </a:pPr>
            <a:r>
              <a:rPr lang="en-US">
                <a:latin typeface="Times New Roman"/>
                <a:ea typeface="Times New Roman"/>
                <a:cs typeface="Times New Roman"/>
                <a:sym typeface="Times New Roman"/>
              </a:rPr>
              <a:t>Adequate levels of rest and sleep provide a restorative function needed for physiological and psychological healing.</a:t>
            </a:r>
            <a:endParaRPr>
              <a:latin typeface="Times New Roman"/>
              <a:ea typeface="Times New Roman"/>
              <a:cs typeface="Times New Roman"/>
              <a:sym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63"/>
          <p:cNvSpPr txBox="1">
            <a:spLocks noGrp="1"/>
          </p:cNvSpPr>
          <p:nvPr>
            <p:ph type="title"/>
          </p:nvPr>
        </p:nvSpPr>
        <p:spPr>
          <a:xfrm>
            <a:off x="549275" y="107576"/>
            <a:ext cx="8042276" cy="80976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000"/>
              <a:buFont typeface="Times New Roman"/>
              <a:buNone/>
            </a:pPr>
            <a:r>
              <a:rPr lang="en-US" sz="4000" b="1">
                <a:solidFill>
                  <a:srgbClr val="000000"/>
                </a:solidFill>
                <a:latin typeface="Times New Roman"/>
                <a:ea typeface="Times New Roman"/>
                <a:cs typeface="Times New Roman"/>
                <a:sym typeface="Times New Roman"/>
              </a:rPr>
              <a:t>Immunization</a:t>
            </a:r>
            <a:endParaRPr/>
          </a:p>
        </p:txBody>
      </p:sp>
      <p:sp>
        <p:nvSpPr>
          <p:cNvPr id="511" name="Google Shape;511;p63"/>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Immunization is the process of creating immunity, or resistance to infection, in an individual. </a:t>
            </a:r>
            <a:endParaRPr>
              <a:latin typeface="Times New Roman"/>
              <a:ea typeface="Times New Roman"/>
              <a:cs typeface="Times New Roman"/>
              <a:sym typeface="Times New Roman"/>
            </a:endParaRPr>
          </a:p>
          <a:p>
            <a:pPr marL="349250" lvl="0" indent="-349250" algn="just" rtl="0">
              <a:lnSpc>
                <a:spcPct val="150000"/>
              </a:lnSpc>
              <a:spcBef>
                <a:spcPts val="2000"/>
              </a:spcBef>
              <a:spcAft>
                <a:spcPts val="0"/>
              </a:spcAft>
              <a:buSzPts val="2640"/>
              <a:buChar char="⚫"/>
            </a:pPr>
            <a:r>
              <a:rPr lang="en-US">
                <a:latin typeface="Times New Roman"/>
                <a:ea typeface="Times New Roman"/>
                <a:cs typeface="Times New Roman"/>
                <a:sym typeface="Times New Roman"/>
              </a:rPr>
              <a:t>Many immunizations are given in early childhood (e.g., measles, mumps, and rubella). Immunization for the flu must be given every year</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4"/>
          <p:cNvSpPr txBox="1">
            <a:spLocks noGrp="1"/>
          </p:cNvSpPr>
          <p:nvPr>
            <p:ph type="title"/>
          </p:nvPr>
        </p:nvSpPr>
        <p:spPr>
          <a:xfrm>
            <a:off x="549275" y="107576"/>
            <a:ext cx="8042276" cy="95089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000"/>
              <a:buFont typeface="Times New Roman"/>
              <a:buNone/>
            </a:pPr>
            <a:r>
              <a:rPr lang="en-US" sz="4000" b="1">
                <a:solidFill>
                  <a:srgbClr val="000000"/>
                </a:solidFill>
                <a:latin typeface="Times New Roman"/>
                <a:ea typeface="Times New Roman"/>
                <a:cs typeface="Times New Roman"/>
                <a:sym typeface="Times New Roman"/>
              </a:rPr>
              <a:t>BODY DEFENSES</a:t>
            </a:r>
            <a:endParaRPr sz="4000" b="1">
              <a:solidFill>
                <a:srgbClr val="000000"/>
              </a:solidFill>
              <a:latin typeface="Times New Roman"/>
              <a:ea typeface="Times New Roman"/>
              <a:cs typeface="Times New Roman"/>
              <a:sym typeface="Times New Roman"/>
            </a:endParaRPr>
          </a:p>
        </p:txBody>
      </p:sp>
      <p:sp>
        <p:nvSpPr>
          <p:cNvPr id="517" name="Google Shape;517;p64"/>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A host’s immune system is a defense against infectious agents. The immune system is able to recognize “self ” and “nonself ”;</a:t>
            </a:r>
            <a:endParaRPr/>
          </a:p>
          <a:p>
            <a:pPr marL="349250" lvl="0" indent="-349250" algn="just" rtl="0">
              <a:lnSpc>
                <a:spcPct val="150000"/>
              </a:lnSpc>
              <a:spcBef>
                <a:spcPts val="2000"/>
              </a:spcBef>
              <a:spcAft>
                <a:spcPts val="0"/>
              </a:spcAft>
              <a:buSzPts val="2640"/>
              <a:buChar char="⚫"/>
            </a:pPr>
            <a:r>
              <a:rPr lang="en-US">
                <a:latin typeface="Times New Roman"/>
                <a:ea typeface="Times New Roman"/>
                <a:cs typeface="Times New Roman"/>
                <a:sym typeface="Times New Roman"/>
              </a:rPr>
              <a:t>the immune system recognizes what is not consistent with the genetic composition of the host (self). </a:t>
            </a:r>
            <a:endParaRPr>
              <a:latin typeface="Times New Roman"/>
              <a:ea typeface="Times New Roman"/>
              <a:cs typeface="Times New Roman"/>
              <a:sym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5"/>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These agents are called antigens (nonself). An immune response against an antigen protects the body from infection.</a:t>
            </a:r>
            <a:endParaRPr/>
          </a:p>
          <a:p>
            <a:pPr marL="349250" lvl="0" indent="-181610" algn="l" rtl="0">
              <a:spcBef>
                <a:spcPts val="2000"/>
              </a:spcBef>
              <a:spcAft>
                <a:spcPts val="0"/>
              </a:spcAft>
              <a:buSzPts val="2640"/>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6"/>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000"/>
              <a:buFont typeface="Times New Roman"/>
              <a:buNone/>
            </a:pPr>
            <a:r>
              <a:rPr lang="en-US" sz="4000" b="1">
                <a:solidFill>
                  <a:srgbClr val="000000"/>
                </a:solidFill>
                <a:latin typeface="Times New Roman"/>
                <a:ea typeface="Times New Roman"/>
                <a:cs typeface="Times New Roman"/>
                <a:sym typeface="Times New Roman"/>
              </a:rPr>
              <a:t>Nonspecific Immune Defense</a:t>
            </a:r>
            <a:endParaRPr/>
          </a:p>
        </p:txBody>
      </p:sp>
      <p:sp>
        <p:nvSpPr>
          <p:cNvPr id="528" name="Google Shape;528;p66"/>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The nonspecific immune defense protects the host from all microorganisms. </a:t>
            </a:r>
            <a:endParaRPr/>
          </a:p>
          <a:p>
            <a:pPr marL="349250" lvl="0" indent="-349250" algn="just" rtl="0">
              <a:lnSpc>
                <a:spcPct val="150000"/>
              </a:lnSpc>
              <a:spcBef>
                <a:spcPts val="2000"/>
              </a:spcBef>
              <a:spcAft>
                <a:spcPts val="0"/>
              </a:spcAft>
              <a:buSzPts val="2640"/>
              <a:buChar char="⚫"/>
            </a:pPr>
            <a:r>
              <a:rPr lang="en-US">
                <a:latin typeface="Times New Roman"/>
                <a:ea typeface="Times New Roman"/>
                <a:cs typeface="Times New Roman"/>
                <a:sym typeface="Times New Roman"/>
              </a:rPr>
              <a:t>Nonspecific immune defenses are skin and normal flora; mucous membranes; coughing, sneezing, and tearing reflexes; elimination and acidic environment; and inflammation.</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7"/>
          <p:cNvSpPr txBox="1">
            <a:spLocks noGrp="1"/>
          </p:cNvSpPr>
          <p:nvPr>
            <p:ph type="title"/>
          </p:nvPr>
        </p:nvSpPr>
        <p:spPr>
          <a:xfrm>
            <a:off x="549275" y="107576"/>
            <a:ext cx="8042276" cy="107438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000"/>
              <a:buFont typeface="Times New Roman"/>
              <a:buNone/>
            </a:pPr>
            <a:r>
              <a:rPr lang="en-US" sz="4000" b="1">
                <a:solidFill>
                  <a:srgbClr val="000000"/>
                </a:solidFill>
                <a:latin typeface="Times New Roman"/>
                <a:ea typeface="Times New Roman"/>
                <a:cs typeface="Times New Roman"/>
                <a:sym typeface="Times New Roman"/>
              </a:rPr>
              <a:t>Specific Immune Defense</a:t>
            </a:r>
            <a:endParaRPr/>
          </a:p>
        </p:txBody>
      </p:sp>
      <p:sp>
        <p:nvSpPr>
          <p:cNvPr id="534" name="Google Shape;534;p67"/>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The specific immune defense is a response specific to the invading antigen. </a:t>
            </a:r>
            <a:endParaRPr>
              <a:latin typeface="Times New Roman"/>
              <a:ea typeface="Times New Roman"/>
              <a:cs typeface="Times New Roman"/>
              <a:sym typeface="Times New Roman"/>
            </a:endParaRPr>
          </a:p>
          <a:p>
            <a:pPr marL="349250" lvl="0" indent="-349250" algn="just" rtl="0">
              <a:lnSpc>
                <a:spcPct val="150000"/>
              </a:lnSpc>
              <a:spcBef>
                <a:spcPts val="2000"/>
              </a:spcBef>
              <a:spcAft>
                <a:spcPts val="0"/>
              </a:spcAft>
              <a:buSzPts val="2640"/>
              <a:buChar char="⚫"/>
            </a:pPr>
            <a:r>
              <a:rPr lang="en-US">
                <a:latin typeface="Times New Roman"/>
                <a:ea typeface="Times New Roman"/>
                <a:cs typeface="Times New Roman"/>
                <a:sym typeface="Times New Roman"/>
              </a:rPr>
              <a:t>It is activated when phagocytes fail to completely destroy the antigen.</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68"/>
          <p:cNvSpPr txBox="1">
            <a:spLocks noGrp="1"/>
          </p:cNvSpPr>
          <p:nvPr>
            <p:ph type="body" idx="1"/>
          </p:nvPr>
        </p:nvSpPr>
        <p:spPr>
          <a:xfrm>
            <a:off x="549275" y="652723"/>
            <a:ext cx="4583888" cy="5290878"/>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sz="2400">
                <a:latin typeface="Times New Roman"/>
                <a:ea typeface="Times New Roman"/>
                <a:cs typeface="Times New Roman"/>
                <a:sym typeface="Times New Roman"/>
              </a:rPr>
              <a:t>This causes production of T lymphocytes (T cells), which regulate the immune response by activating other cells. </a:t>
            </a:r>
            <a:endParaRPr/>
          </a:p>
          <a:p>
            <a:pPr marL="349250" lvl="0" indent="-349250" algn="just" rtl="0">
              <a:lnSpc>
                <a:spcPct val="150000"/>
              </a:lnSpc>
              <a:spcBef>
                <a:spcPts val="1600"/>
              </a:spcBef>
              <a:spcAft>
                <a:spcPts val="0"/>
              </a:spcAft>
              <a:buSzPts val="2640"/>
              <a:buChar char="⚫"/>
            </a:pPr>
            <a:r>
              <a:rPr lang="en-US" sz="2400">
                <a:latin typeface="Times New Roman"/>
                <a:ea typeface="Times New Roman"/>
                <a:cs typeface="Times New Roman"/>
                <a:sym typeface="Times New Roman"/>
              </a:rPr>
              <a:t>The T cells move to the injured area and release chemical substances called lymphokines.</a:t>
            </a:r>
            <a:endParaRPr/>
          </a:p>
          <a:p>
            <a:pPr marL="0" lvl="0" indent="0" algn="l" rtl="0">
              <a:spcBef>
                <a:spcPts val="1600"/>
              </a:spcBef>
              <a:spcAft>
                <a:spcPts val="0"/>
              </a:spcAft>
              <a:buSzPts val="2200"/>
              <a:buNone/>
            </a:pPr>
            <a:endParaRPr/>
          </a:p>
        </p:txBody>
      </p:sp>
      <p:pic>
        <p:nvPicPr>
          <p:cNvPr id="541" name="Google Shape;541;p68" descr="iUji4e2BXfqopZ8QVAmp9m-320-80.jpg"/>
          <p:cNvPicPr preferRelativeResize="0">
            <a:picLocks noGrp="1"/>
          </p:cNvPicPr>
          <p:nvPr>
            <p:ph type="body" idx="2"/>
          </p:nvPr>
        </p:nvPicPr>
        <p:blipFill rotWithShape="1">
          <a:blip r:embed="rId3">
            <a:alphaModFix/>
          </a:blip>
          <a:srcRect t="-30782" b="-30782"/>
          <a:stretch/>
        </p:blipFill>
        <p:spPr>
          <a:xfrm>
            <a:off x="5485959" y="652723"/>
            <a:ext cx="3105591" cy="5290878"/>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9"/>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Lymphokines attract other phagocytes and lymphocytes to the injured area and assist in antigen destruction.</a:t>
            </a:r>
            <a:endParaRPr/>
          </a:p>
          <a:p>
            <a:pPr marL="349250" lvl="0" indent="-349250" algn="just" rtl="0">
              <a:lnSpc>
                <a:spcPct val="150000"/>
              </a:lnSpc>
              <a:spcBef>
                <a:spcPts val="2000"/>
              </a:spcBef>
              <a:spcAft>
                <a:spcPts val="0"/>
              </a:spcAft>
              <a:buSzPts val="2640"/>
              <a:buChar char="⚫"/>
            </a:pPr>
            <a:r>
              <a:rPr lang="en-US">
                <a:latin typeface="Times New Roman"/>
                <a:ea typeface="Times New Roman"/>
                <a:cs typeface="Times New Roman"/>
                <a:sym typeface="Times New Roman"/>
              </a:rPr>
              <a:t>The T cells also stimulate the production of B cells, which become plasma cells, producing </a:t>
            </a:r>
            <a:r>
              <a:rPr lang="en-US">
                <a:solidFill>
                  <a:srgbClr val="FF0000"/>
                </a:solidFill>
                <a:latin typeface="Times New Roman"/>
                <a:ea typeface="Times New Roman"/>
                <a:cs typeface="Times New Roman"/>
                <a:sym typeface="Times New Roman"/>
              </a:rPr>
              <a:t>antibodies</a:t>
            </a:r>
            <a:r>
              <a:rPr lang="en-US">
                <a:latin typeface="Times New Roman"/>
                <a:ea typeface="Times New Roman"/>
                <a:cs typeface="Times New Roman"/>
                <a:sym typeface="Times New Roman"/>
              </a:rPr>
              <a:t> specific to the antigen.</a:t>
            </a:r>
            <a:endParaRPr>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7"/>
          <p:cNvSpPr txBox="1">
            <a:spLocks noGrp="1"/>
          </p:cNvSpPr>
          <p:nvPr>
            <p:ph type="body" idx="1"/>
          </p:nvPr>
        </p:nvSpPr>
        <p:spPr>
          <a:xfrm>
            <a:off x="549275" y="793852"/>
            <a:ext cx="8042276" cy="5556965"/>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970"/>
              <a:buChar char="⚫"/>
            </a:pPr>
            <a:r>
              <a:rPr lang="en-US" sz="2700" b="1">
                <a:latin typeface="Times New Roman"/>
                <a:ea typeface="Times New Roman"/>
                <a:cs typeface="Times New Roman"/>
                <a:sym typeface="Times New Roman"/>
              </a:rPr>
              <a:t>Transient flora </a:t>
            </a:r>
            <a:r>
              <a:rPr lang="en-US" sz="2700">
                <a:latin typeface="Times New Roman"/>
                <a:ea typeface="Times New Roman"/>
                <a:cs typeface="Times New Roman"/>
                <a:sym typeface="Times New Roman"/>
              </a:rPr>
              <a:t>are microorganisms that are episodic (of limited duration); an example would be staphylococcus aureus. </a:t>
            </a:r>
            <a:endParaRPr sz="2700">
              <a:latin typeface="Times New Roman"/>
              <a:ea typeface="Times New Roman"/>
              <a:cs typeface="Times New Roman"/>
              <a:sym typeface="Times New Roman"/>
            </a:endParaRPr>
          </a:p>
          <a:p>
            <a:pPr marL="349250" lvl="0" indent="-349250" algn="just" rtl="0">
              <a:lnSpc>
                <a:spcPct val="150000"/>
              </a:lnSpc>
              <a:spcBef>
                <a:spcPts val="2000"/>
              </a:spcBef>
              <a:spcAft>
                <a:spcPts val="0"/>
              </a:spcAft>
              <a:buSzPts val="2970"/>
              <a:buChar char="⚫"/>
            </a:pPr>
            <a:r>
              <a:rPr lang="en-US" sz="2700">
                <a:latin typeface="Times New Roman"/>
                <a:ea typeface="Times New Roman"/>
                <a:cs typeface="Times New Roman"/>
                <a:sym typeface="Times New Roman"/>
              </a:rPr>
              <a:t>They attach to the skin for a brief period of time but do not continually live on the skin. </a:t>
            </a:r>
            <a:endParaRPr sz="2700">
              <a:latin typeface="Times New Roman"/>
              <a:ea typeface="Times New Roman"/>
              <a:cs typeface="Times New Roman"/>
              <a:sym typeface="Times New Roman"/>
            </a:endParaRPr>
          </a:p>
          <a:p>
            <a:pPr marL="349250" lvl="0" indent="-349250" algn="just" rtl="0">
              <a:lnSpc>
                <a:spcPct val="150000"/>
              </a:lnSpc>
              <a:spcBef>
                <a:spcPts val="2000"/>
              </a:spcBef>
              <a:spcAft>
                <a:spcPts val="0"/>
              </a:spcAft>
              <a:buSzPts val="2970"/>
              <a:buChar char="⚫"/>
            </a:pPr>
            <a:r>
              <a:rPr lang="en-US" sz="2700">
                <a:latin typeface="Times New Roman"/>
                <a:ea typeface="Times New Roman"/>
                <a:cs typeface="Times New Roman"/>
                <a:sym typeface="Times New Roman"/>
              </a:rPr>
              <a:t>Transient flora are usually acquired from direct contact with the microorganisms on environmental surfaces.</a:t>
            </a:r>
            <a:endParaRPr/>
          </a:p>
          <a:p>
            <a:pPr marL="349250" lvl="0" indent="-181610" algn="l" rtl="0">
              <a:spcBef>
                <a:spcPts val="2000"/>
              </a:spcBef>
              <a:spcAft>
                <a:spcPts val="0"/>
              </a:spcAft>
              <a:buSzPts val="2640"/>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0"/>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Antibodies are protein substances that destroy the antigen. The stimulation of B cells and the production of antibodies are collectively known as </a:t>
            </a:r>
            <a:r>
              <a:rPr lang="en-US" b="1">
                <a:latin typeface="Times New Roman"/>
                <a:ea typeface="Times New Roman"/>
                <a:cs typeface="Times New Roman"/>
                <a:sym typeface="Times New Roman"/>
              </a:rPr>
              <a:t>humoral immunity</a:t>
            </a:r>
            <a:r>
              <a:rPr lang="en-US">
                <a:latin typeface="Times New Roman"/>
                <a:ea typeface="Times New Roman"/>
                <a:cs typeface="Times New Roman"/>
                <a:sym typeface="Times New Roman"/>
              </a:rPr>
              <a:t>.</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1"/>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Memory B cells are formed to remember the antigen and prepare the host for future antigen invasion. When the antigen enters the body again, the immune response occurs faster by rapidly producing antibodies.</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72"/>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TYPES AND STAGES OF INFECTIONS</a:t>
            </a:r>
            <a:endParaRPr sz="3600" b="1">
              <a:solidFill>
                <a:srgbClr val="000000"/>
              </a:solidFill>
              <a:latin typeface="Times New Roman"/>
              <a:ea typeface="Times New Roman"/>
              <a:cs typeface="Times New Roman"/>
              <a:sym typeface="Times New Roman"/>
            </a:endParaRPr>
          </a:p>
        </p:txBody>
      </p:sp>
      <p:sp>
        <p:nvSpPr>
          <p:cNvPr id="562" name="Google Shape;562;p72"/>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0"/>
              </a:spcBef>
              <a:spcAft>
                <a:spcPts val="0"/>
              </a:spcAft>
              <a:buSzPts val="2640"/>
              <a:buNone/>
            </a:pPr>
            <a:r>
              <a:rPr lang="en-US">
                <a:latin typeface="Times New Roman"/>
                <a:ea typeface="Times New Roman"/>
                <a:cs typeface="Times New Roman"/>
                <a:sym typeface="Times New Roman"/>
              </a:rPr>
              <a:t>1- Localized infections are limited to a defined area or single organ with symptoms that resemble inflammation.</a:t>
            </a:r>
            <a:endParaRPr>
              <a:latin typeface="Times New Roman"/>
              <a:ea typeface="Times New Roman"/>
              <a:cs typeface="Times New Roman"/>
              <a:sym typeface="Times New Roman"/>
            </a:endParaRPr>
          </a:p>
          <a:p>
            <a:pPr marL="349250" lvl="0" indent="-349250" algn="just" rtl="0">
              <a:lnSpc>
                <a:spcPct val="150000"/>
              </a:lnSpc>
              <a:spcBef>
                <a:spcPts val="2000"/>
              </a:spcBef>
              <a:spcAft>
                <a:spcPts val="0"/>
              </a:spcAft>
              <a:buSzPts val="2640"/>
              <a:buChar char="⚫"/>
            </a:pPr>
            <a:r>
              <a:rPr lang="en-US">
                <a:latin typeface="Times New Roman"/>
                <a:ea typeface="Times New Roman"/>
                <a:cs typeface="Times New Roman"/>
                <a:sym typeface="Times New Roman"/>
              </a:rPr>
              <a:t>(redness, tenderness, and swelling), such as a cold sore.</a:t>
            </a:r>
            <a:endParaRPr/>
          </a:p>
          <a:p>
            <a:pPr marL="0" lvl="0" indent="0" algn="just" rtl="0">
              <a:lnSpc>
                <a:spcPct val="150000"/>
              </a:lnSpc>
              <a:spcBef>
                <a:spcPts val="2000"/>
              </a:spcBef>
              <a:spcAft>
                <a:spcPts val="0"/>
              </a:spcAft>
              <a:buSzPts val="2640"/>
              <a:buNone/>
            </a:pPr>
            <a:r>
              <a:rPr lang="en-US">
                <a:latin typeface="Times New Roman"/>
                <a:ea typeface="Times New Roman"/>
                <a:cs typeface="Times New Roman"/>
                <a:sym typeface="Times New Roman"/>
              </a:rPr>
              <a:t>2- Systemic infections affect the entire body and involve multiple organs, such as AIDS.</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73"/>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000"/>
              <a:buFont typeface="Times New Roman"/>
              <a:buNone/>
            </a:pPr>
            <a:r>
              <a:rPr lang="en-US" sz="4000" b="1">
                <a:solidFill>
                  <a:srgbClr val="000000"/>
                </a:solidFill>
                <a:latin typeface="Times New Roman"/>
                <a:ea typeface="Times New Roman"/>
                <a:cs typeface="Times New Roman"/>
                <a:sym typeface="Times New Roman"/>
              </a:rPr>
              <a:t>HOSPITAL-ACQUIRED</a:t>
            </a:r>
            <a:br>
              <a:rPr lang="en-US" sz="4000" b="1">
                <a:solidFill>
                  <a:srgbClr val="000000"/>
                </a:solidFill>
                <a:latin typeface="Times New Roman"/>
                <a:ea typeface="Times New Roman"/>
                <a:cs typeface="Times New Roman"/>
                <a:sym typeface="Times New Roman"/>
              </a:rPr>
            </a:br>
            <a:r>
              <a:rPr lang="en-US" sz="4000" b="1">
                <a:solidFill>
                  <a:srgbClr val="000000"/>
                </a:solidFill>
                <a:latin typeface="Times New Roman"/>
                <a:ea typeface="Times New Roman"/>
                <a:cs typeface="Times New Roman"/>
                <a:sym typeface="Times New Roman"/>
              </a:rPr>
              <a:t>INFECTIONS</a:t>
            </a:r>
            <a:endParaRPr/>
          </a:p>
        </p:txBody>
      </p:sp>
      <p:sp>
        <p:nvSpPr>
          <p:cNvPr id="568" name="Google Shape;568;p73"/>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A hospital-acquired infection is an infection acquired in a hospital or other health care facility that was not present or incubating at the time of the client’s admission.</a:t>
            </a:r>
            <a:endParaRPr/>
          </a:p>
          <a:p>
            <a:pPr marL="349250" lvl="0" indent="-349250" algn="just" rtl="0">
              <a:lnSpc>
                <a:spcPct val="150000"/>
              </a:lnSpc>
              <a:spcBef>
                <a:spcPts val="2000"/>
              </a:spcBef>
              <a:spcAft>
                <a:spcPts val="0"/>
              </a:spcAft>
              <a:buSzPts val="2640"/>
              <a:buChar char="⚫"/>
            </a:pPr>
            <a:r>
              <a:rPr lang="en-US">
                <a:latin typeface="Times New Roman"/>
                <a:ea typeface="Times New Roman"/>
                <a:cs typeface="Times New Roman"/>
                <a:sym typeface="Times New Roman"/>
              </a:rPr>
              <a:t> They also include those infections that become symptomatic after the client is discharged and infections passed among medical personnel.</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74"/>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Hospital-acquired infections are also called nosocomial infections or health care–associated infections. These types of infections typically fall into four categories: urinary tract, surgical wounds, pneumonia, and septicemia.</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75"/>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Most hospital-acquired infections are transmitted by health care personnel who fail to practice proper hand hygiene or who fail to change gloves between client contacts.</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76"/>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000"/>
              <a:buFont typeface="Times New Roman"/>
              <a:buNone/>
            </a:pPr>
            <a:r>
              <a:rPr lang="en-US" sz="4000" b="1">
                <a:solidFill>
                  <a:srgbClr val="000000"/>
                </a:solidFill>
                <a:latin typeface="Times New Roman"/>
                <a:ea typeface="Times New Roman"/>
                <a:cs typeface="Times New Roman"/>
                <a:sym typeface="Times New Roman"/>
              </a:rPr>
              <a:t>NURSING PROCESS</a:t>
            </a:r>
            <a:endParaRPr/>
          </a:p>
        </p:txBody>
      </p:sp>
      <p:sp>
        <p:nvSpPr>
          <p:cNvPr id="584" name="Google Shape;584;p76"/>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The health history and physical examination data correlated with the laboratory results identify those clients at risk for infection.</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77"/>
          <p:cNvSpPr txBox="1">
            <a:spLocks noGrp="1"/>
          </p:cNvSpPr>
          <p:nvPr>
            <p:ph type="title"/>
          </p:nvPr>
        </p:nvSpPr>
        <p:spPr>
          <a:xfrm>
            <a:off x="549274" y="107576"/>
            <a:ext cx="8042276" cy="66863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000"/>
              <a:buFont typeface="Times New Roman"/>
              <a:buNone/>
            </a:pPr>
            <a:r>
              <a:rPr lang="en-US" sz="4000" b="1">
                <a:solidFill>
                  <a:srgbClr val="000000"/>
                </a:solidFill>
                <a:latin typeface="Times New Roman"/>
                <a:ea typeface="Times New Roman"/>
                <a:cs typeface="Times New Roman"/>
                <a:sym typeface="Times New Roman"/>
              </a:rPr>
              <a:t>Assessment</a:t>
            </a:r>
            <a:endParaRPr sz="4000" b="1">
              <a:solidFill>
                <a:srgbClr val="000000"/>
              </a:solidFill>
              <a:latin typeface="Times New Roman"/>
              <a:ea typeface="Times New Roman"/>
              <a:cs typeface="Times New Roman"/>
              <a:sym typeface="Times New Roman"/>
            </a:endParaRPr>
          </a:p>
        </p:txBody>
      </p:sp>
      <p:sp>
        <p:nvSpPr>
          <p:cNvPr id="590" name="Google Shape;590;p77"/>
          <p:cNvSpPr txBox="1">
            <a:spLocks noGrp="1"/>
          </p:cNvSpPr>
          <p:nvPr>
            <p:ph type="body" idx="1"/>
          </p:nvPr>
        </p:nvSpPr>
        <p:spPr>
          <a:xfrm>
            <a:off x="549274" y="532575"/>
            <a:ext cx="3840480" cy="75088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2640"/>
              <a:buNone/>
            </a:pPr>
            <a:r>
              <a:rPr lang="en-US" b="1">
                <a:solidFill>
                  <a:schemeClr val="dk1"/>
                </a:solidFill>
              </a:rPr>
              <a:t>Subjective Data</a:t>
            </a:r>
            <a:endParaRPr/>
          </a:p>
        </p:txBody>
      </p:sp>
      <p:sp>
        <p:nvSpPr>
          <p:cNvPr id="591" name="Google Shape;591;p77"/>
          <p:cNvSpPr txBox="1">
            <a:spLocks noGrp="1"/>
          </p:cNvSpPr>
          <p:nvPr>
            <p:ph type="body" idx="2"/>
          </p:nvPr>
        </p:nvSpPr>
        <p:spPr>
          <a:xfrm>
            <a:off x="549273" y="1228868"/>
            <a:ext cx="4530971" cy="4714733"/>
          </a:xfrm>
          <a:prstGeom prst="rect">
            <a:avLst/>
          </a:prstGeom>
          <a:noFill/>
          <a:ln>
            <a:noFill/>
          </a:ln>
        </p:spPr>
        <p:txBody>
          <a:bodyPr spcFirstLastPara="1" wrap="square" lIns="91425" tIns="45700" rIns="91425" bIns="45700" anchor="t" anchorCtr="0">
            <a:noAutofit/>
          </a:bodyPr>
          <a:lstStyle/>
          <a:p>
            <a:pPr marL="349250" lvl="0" indent="-349250" algn="just" rtl="0">
              <a:lnSpc>
                <a:spcPct val="150000"/>
              </a:lnSpc>
              <a:spcBef>
                <a:spcPts val="0"/>
              </a:spcBef>
              <a:spcAft>
                <a:spcPts val="0"/>
              </a:spcAft>
              <a:buSzPts val="2640"/>
              <a:buChar char="⚫"/>
            </a:pPr>
            <a:r>
              <a:rPr lang="en-US" sz="2400">
                <a:latin typeface="Times New Roman"/>
                <a:ea typeface="Times New Roman"/>
                <a:cs typeface="Times New Roman"/>
                <a:sym typeface="Times New Roman"/>
              </a:rPr>
              <a:t>Relevant data regarding the client at risk for infection are obtained in the health history.</a:t>
            </a:r>
            <a:endParaRPr/>
          </a:p>
          <a:p>
            <a:pPr marL="349250" lvl="0" indent="-349250" algn="just" rtl="0">
              <a:lnSpc>
                <a:spcPct val="150000"/>
              </a:lnSpc>
              <a:spcBef>
                <a:spcPts val="1600"/>
              </a:spcBef>
              <a:spcAft>
                <a:spcPts val="0"/>
              </a:spcAft>
              <a:buSzPts val="2640"/>
              <a:buChar char="⚫"/>
            </a:pPr>
            <a:r>
              <a:rPr lang="en-US" sz="2400">
                <a:latin typeface="Times New Roman"/>
                <a:ea typeface="Times New Roman"/>
                <a:cs typeface="Times New Roman"/>
                <a:sym typeface="Times New Roman"/>
              </a:rPr>
              <a:t>Reviewing such factors as work environment, immunization status, and other health related issues may help identify actual or possible infection risks.</a:t>
            </a:r>
            <a:endParaRPr/>
          </a:p>
        </p:txBody>
      </p:sp>
      <p:sp>
        <p:nvSpPr>
          <p:cNvPr id="592" name="Google Shape;592;p77"/>
          <p:cNvSpPr txBox="1">
            <a:spLocks noGrp="1"/>
          </p:cNvSpPr>
          <p:nvPr>
            <p:ph type="body" idx="3"/>
          </p:nvPr>
        </p:nvSpPr>
        <p:spPr>
          <a:xfrm>
            <a:off x="4751069" y="530905"/>
            <a:ext cx="3840480" cy="75088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2640"/>
              <a:buNone/>
            </a:pPr>
            <a:r>
              <a:rPr lang="en-US" b="1">
                <a:solidFill>
                  <a:srgbClr val="000000"/>
                </a:solidFill>
              </a:rPr>
              <a:t>Objective Data</a:t>
            </a:r>
            <a:endParaRPr/>
          </a:p>
        </p:txBody>
      </p:sp>
      <p:sp>
        <p:nvSpPr>
          <p:cNvPr id="593" name="Google Shape;593;p77"/>
          <p:cNvSpPr txBox="1">
            <a:spLocks noGrp="1"/>
          </p:cNvSpPr>
          <p:nvPr>
            <p:ph type="body" idx="4"/>
          </p:nvPr>
        </p:nvSpPr>
        <p:spPr>
          <a:xfrm>
            <a:off x="5344841" y="1746475"/>
            <a:ext cx="3246708" cy="4197125"/>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sz="2400">
                <a:latin typeface="Times New Roman"/>
                <a:ea typeface="Times New Roman"/>
                <a:cs typeface="Times New Roman"/>
                <a:sym typeface="Times New Roman"/>
              </a:rPr>
              <a:t>Objective data are gathered through the physical examination and the diagnostic and laboratory findings.</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78"/>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physical examination, generally conducted from head to toe, to obtain objective data relative to the client’s health status and presenting problems.</a:t>
            </a:r>
            <a:endParaRPr/>
          </a:p>
          <a:p>
            <a:pPr marL="349250" lvl="0" indent="-349250" algn="just" rtl="0">
              <a:lnSpc>
                <a:spcPct val="150000"/>
              </a:lnSpc>
              <a:spcBef>
                <a:spcPts val="2000"/>
              </a:spcBef>
              <a:spcAft>
                <a:spcPts val="0"/>
              </a:spcAft>
              <a:buSzPts val="2640"/>
              <a:buChar char="⚫"/>
            </a:pPr>
            <a:r>
              <a:rPr lang="en-US">
                <a:latin typeface="Times New Roman"/>
                <a:ea typeface="Times New Roman"/>
                <a:cs typeface="Times New Roman"/>
                <a:sym typeface="Times New Roman"/>
              </a:rPr>
              <a:t>When assessing the client to determine the level of risk for infection, focus the physical examination on:</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79"/>
          <p:cNvSpPr txBox="1">
            <a:spLocks noGrp="1"/>
          </p:cNvSpPr>
          <p:nvPr>
            <p:ph type="body" idx="1"/>
          </p:nvPr>
        </p:nvSpPr>
        <p:spPr>
          <a:xfrm>
            <a:off x="549275" y="511594"/>
            <a:ext cx="8042276" cy="5432007"/>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Range of motion and mobility (A client with limited mobility is at risk for developing joint contractures, skin breakdown, and muscle atrophy).</a:t>
            </a:r>
            <a:endParaRPr/>
          </a:p>
          <a:p>
            <a:pPr marL="349250" lvl="0" indent="-349250" algn="just" rtl="0">
              <a:lnSpc>
                <a:spcPct val="150000"/>
              </a:lnSpc>
              <a:spcBef>
                <a:spcPts val="2000"/>
              </a:spcBef>
              <a:spcAft>
                <a:spcPts val="0"/>
              </a:spcAft>
              <a:buSzPts val="2640"/>
              <a:buChar char="⚫"/>
            </a:pPr>
            <a:r>
              <a:rPr lang="en-US">
                <a:latin typeface="Times New Roman"/>
                <a:ea typeface="Times New Roman"/>
                <a:cs typeface="Times New Roman"/>
                <a:sym typeface="Times New Roman"/>
              </a:rPr>
              <a:t>Localized redness, warmth, swelling, and  pain.</a:t>
            </a:r>
            <a:endParaRPr/>
          </a:p>
          <a:p>
            <a:pPr marL="349250" lvl="0" indent="-349250" algn="just" rtl="0">
              <a:lnSpc>
                <a:spcPct val="150000"/>
              </a:lnSpc>
              <a:spcBef>
                <a:spcPts val="2000"/>
              </a:spcBef>
              <a:spcAft>
                <a:spcPts val="0"/>
              </a:spcAft>
              <a:buSzPts val="2640"/>
              <a:buChar char="⚫"/>
            </a:pPr>
            <a:r>
              <a:rPr lang="en-US">
                <a:latin typeface="Times New Roman"/>
                <a:ea typeface="Times New Roman"/>
                <a:cs typeface="Times New Roman"/>
                <a:sym typeface="Times New Roman"/>
              </a:rPr>
              <a:t>Secretions or exudate of the skin or mucous membranes; hydration status.</a:t>
            </a:r>
            <a:endParaRPr/>
          </a:p>
          <a:p>
            <a:pPr marL="349250" lvl="0" indent="-349250" algn="just" rtl="0">
              <a:lnSpc>
                <a:spcPct val="150000"/>
              </a:lnSpc>
              <a:spcBef>
                <a:spcPts val="2000"/>
              </a:spcBef>
              <a:spcAft>
                <a:spcPts val="0"/>
              </a:spcAft>
              <a:buSzPts val="2640"/>
              <a:buChar char="⚫"/>
            </a:pPr>
            <a:r>
              <a:rPr lang="en-US">
                <a:latin typeface="Times New Roman"/>
                <a:ea typeface="Times New Roman"/>
                <a:cs typeface="Times New Roman"/>
                <a:sym typeface="Times New Roman"/>
              </a:rPr>
              <a:t>Auscultation of the lungs for crackles or wheezes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accent1"/>
              </a:buClr>
              <a:buSzPts val="4140"/>
              <a:buFont typeface="Times New Roman"/>
              <a:buNone/>
            </a:pPr>
            <a:r>
              <a:rPr lang="en-US" sz="4140" b="1">
                <a:latin typeface="Times New Roman"/>
                <a:ea typeface="Times New Roman"/>
                <a:cs typeface="Times New Roman"/>
                <a:sym typeface="Times New Roman"/>
              </a:rPr>
              <a:t>PATHOGENICITY AND</a:t>
            </a:r>
            <a:br>
              <a:rPr lang="en-US" sz="4140" b="1">
                <a:latin typeface="Times New Roman"/>
                <a:ea typeface="Times New Roman"/>
                <a:cs typeface="Times New Roman"/>
                <a:sym typeface="Times New Roman"/>
              </a:rPr>
            </a:br>
            <a:r>
              <a:rPr lang="en-US" sz="4140" b="1">
                <a:latin typeface="Times New Roman"/>
                <a:ea typeface="Times New Roman"/>
                <a:cs typeface="Times New Roman"/>
                <a:sym typeface="Times New Roman"/>
              </a:rPr>
              <a:t>VIRULENCE</a:t>
            </a:r>
            <a:endParaRPr sz="4140" b="1">
              <a:latin typeface="Times New Roman"/>
              <a:ea typeface="Times New Roman"/>
              <a:cs typeface="Times New Roman"/>
              <a:sym typeface="Times New Roman"/>
            </a:endParaRPr>
          </a:p>
        </p:txBody>
      </p:sp>
      <p:sp>
        <p:nvSpPr>
          <p:cNvPr id="134" name="Google Shape;134;p8"/>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40000"/>
              </a:lnSpc>
              <a:spcBef>
                <a:spcPts val="0"/>
              </a:spcBef>
              <a:spcAft>
                <a:spcPts val="0"/>
              </a:spcAft>
              <a:buSzPts val="3080"/>
              <a:buChar char="⚫"/>
            </a:pPr>
            <a:r>
              <a:rPr lang="en-US" sz="2800">
                <a:latin typeface="Times New Roman"/>
                <a:ea typeface="Times New Roman"/>
                <a:cs typeface="Times New Roman"/>
                <a:sym typeface="Times New Roman"/>
              </a:rPr>
              <a:t>Disease-producing microorganisms are called pathogens.</a:t>
            </a:r>
            <a:endParaRPr sz="2800">
              <a:latin typeface="Times New Roman"/>
              <a:ea typeface="Times New Roman"/>
              <a:cs typeface="Times New Roman"/>
              <a:sym typeface="Times New Roman"/>
            </a:endParaRPr>
          </a:p>
          <a:p>
            <a:pPr marL="349250" lvl="0" indent="-349250" algn="just" rtl="0">
              <a:lnSpc>
                <a:spcPct val="140000"/>
              </a:lnSpc>
              <a:spcBef>
                <a:spcPts val="2000"/>
              </a:spcBef>
              <a:spcAft>
                <a:spcPts val="0"/>
              </a:spcAft>
              <a:buSzPts val="3080"/>
              <a:buChar char="⚫"/>
            </a:pPr>
            <a:r>
              <a:rPr lang="en-US" sz="2800">
                <a:latin typeface="Times New Roman"/>
                <a:ea typeface="Times New Roman"/>
                <a:cs typeface="Times New Roman"/>
                <a:sym typeface="Times New Roman"/>
              </a:rPr>
              <a:t>pathogenicity refers to the ability of a microorganism to produce disease. </a:t>
            </a:r>
            <a:endParaRPr sz="2800">
              <a:latin typeface="Times New Roman"/>
              <a:ea typeface="Times New Roman"/>
              <a:cs typeface="Times New Roman"/>
              <a:sym typeface="Times New Roman"/>
            </a:endParaRPr>
          </a:p>
          <a:p>
            <a:pPr marL="349250" lvl="0" indent="-349250" algn="just" rtl="0">
              <a:lnSpc>
                <a:spcPct val="140000"/>
              </a:lnSpc>
              <a:spcBef>
                <a:spcPts val="2000"/>
              </a:spcBef>
              <a:spcAft>
                <a:spcPts val="0"/>
              </a:spcAft>
              <a:buSzPts val="3080"/>
              <a:buChar char="⚫"/>
            </a:pPr>
            <a:r>
              <a:rPr lang="en-US" sz="2800">
                <a:latin typeface="Times New Roman"/>
                <a:ea typeface="Times New Roman"/>
                <a:cs typeface="Times New Roman"/>
                <a:sym typeface="Times New Roman"/>
              </a:rPr>
              <a:t>Virulence refers to the frequency with which a pathogen causes disease. </a:t>
            </a:r>
            <a:endParaRPr sz="2800">
              <a:latin typeface="Times New Roman"/>
              <a:ea typeface="Times New Roman"/>
              <a:cs typeface="Times New Roman"/>
              <a:sym typeface="Times New Roman"/>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80"/>
          <p:cNvSpPr txBox="1">
            <a:spLocks noGrp="1"/>
          </p:cNvSpPr>
          <p:nvPr>
            <p:ph type="title"/>
          </p:nvPr>
        </p:nvSpPr>
        <p:spPr>
          <a:xfrm>
            <a:off x="549275" y="370464"/>
            <a:ext cx="8042276" cy="68800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Diagnostic and Laboratory Data</a:t>
            </a:r>
            <a:endParaRPr/>
          </a:p>
        </p:txBody>
      </p:sp>
      <p:sp>
        <p:nvSpPr>
          <p:cNvPr id="609" name="Google Shape;609;p80"/>
          <p:cNvSpPr txBox="1">
            <a:spLocks noGrp="1"/>
          </p:cNvSpPr>
          <p:nvPr>
            <p:ph type="body" idx="1"/>
          </p:nvPr>
        </p:nvSpPr>
        <p:spPr>
          <a:xfrm>
            <a:off x="549275" y="1252522"/>
            <a:ext cx="8042276" cy="4691079"/>
          </a:xfrm>
          <a:prstGeom prst="rect">
            <a:avLst/>
          </a:prstGeom>
          <a:noFill/>
          <a:ln>
            <a:noFill/>
          </a:ln>
        </p:spPr>
        <p:txBody>
          <a:bodyPr spcFirstLastPara="1" wrap="square" lIns="91425" tIns="45700" rIns="91425" bIns="45700" anchor="t" anchorCtr="0">
            <a:noAutofit/>
          </a:bodyPr>
          <a:lstStyle/>
          <a:p>
            <a:pPr marL="349250" lvl="0" indent="-349250" algn="l" rtl="0">
              <a:lnSpc>
                <a:spcPct val="150000"/>
              </a:lnSpc>
              <a:spcBef>
                <a:spcPts val="0"/>
              </a:spcBef>
              <a:spcAft>
                <a:spcPts val="0"/>
              </a:spcAft>
              <a:buSzPts val="2640"/>
              <a:buChar char="⚫"/>
            </a:pPr>
            <a:r>
              <a:rPr lang="en-US" b="1">
                <a:latin typeface="Times New Roman"/>
                <a:ea typeface="Times New Roman"/>
                <a:cs typeface="Times New Roman"/>
                <a:sym typeface="Times New Roman"/>
              </a:rPr>
              <a:t>An elevated leukocyte (white blood cell [WBC]).</a:t>
            </a:r>
            <a:endParaRPr/>
          </a:p>
          <a:p>
            <a:pPr marL="685800" lvl="1" indent="-336550" algn="l" rtl="0">
              <a:lnSpc>
                <a:spcPct val="150000"/>
              </a:lnSpc>
              <a:spcBef>
                <a:spcPts val="600"/>
              </a:spcBef>
              <a:spcAft>
                <a:spcPts val="0"/>
              </a:spcAft>
              <a:buSzPts val="2640"/>
              <a:buFont typeface="Noto Sans Symbols"/>
              <a:buChar char="⮚"/>
            </a:pPr>
            <a:r>
              <a:rPr lang="en-US" sz="2400" b="1">
                <a:latin typeface="Times New Roman"/>
                <a:ea typeface="Times New Roman"/>
                <a:cs typeface="Times New Roman"/>
                <a:sym typeface="Times New Roman"/>
              </a:rPr>
              <a:t>Neutrophils: </a:t>
            </a:r>
            <a:r>
              <a:rPr lang="en-US" sz="2400">
                <a:latin typeface="Times New Roman"/>
                <a:ea typeface="Times New Roman"/>
                <a:cs typeface="Times New Roman"/>
                <a:sym typeface="Times New Roman"/>
              </a:rPr>
              <a:t>Increased in acute, severe inflammation</a:t>
            </a:r>
            <a:endParaRPr/>
          </a:p>
          <a:p>
            <a:pPr marL="685800" lvl="1" indent="-336550" algn="l" rtl="0">
              <a:lnSpc>
                <a:spcPct val="150000"/>
              </a:lnSpc>
              <a:spcBef>
                <a:spcPts val="600"/>
              </a:spcBef>
              <a:spcAft>
                <a:spcPts val="0"/>
              </a:spcAft>
              <a:buSzPts val="2640"/>
              <a:buFont typeface="Noto Sans Symbols"/>
              <a:buChar char="⮚"/>
            </a:pPr>
            <a:r>
              <a:rPr lang="en-US" sz="2400" b="1">
                <a:latin typeface="Times New Roman"/>
                <a:ea typeface="Times New Roman"/>
                <a:cs typeface="Times New Roman"/>
                <a:sym typeface="Times New Roman"/>
              </a:rPr>
              <a:t>Lymphocytes: </a:t>
            </a:r>
            <a:r>
              <a:rPr lang="en-US" sz="2400">
                <a:latin typeface="Times New Roman"/>
                <a:ea typeface="Times New Roman"/>
                <a:cs typeface="Times New Roman"/>
                <a:sym typeface="Times New Roman"/>
              </a:rPr>
              <a:t>Increased in chronic bacterial and viral infections</a:t>
            </a:r>
            <a:endParaRPr/>
          </a:p>
          <a:p>
            <a:pPr marL="685800" lvl="1" indent="-336550" algn="l" rtl="0">
              <a:lnSpc>
                <a:spcPct val="150000"/>
              </a:lnSpc>
              <a:spcBef>
                <a:spcPts val="600"/>
              </a:spcBef>
              <a:spcAft>
                <a:spcPts val="0"/>
              </a:spcAft>
              <a:buSzPts val="2640"/>
              <a:buFont typeface="Noto Sans Symbols"/>
              <a:buChar char="⮚"/>
            </a:pPr>
            <a:r>
              <a:rPr lang="en-US" sz="2400" b="1">
                <a:latin typeface="Times New Roman"/>
                <a:ea typeface="Times New Roman"/>
                <a:cs typeface="Times New Roman"/>
                <a:sym typeface="Times New Roman"/>
              </a:rPr>
              <a:t>Monocytes: </a:t>
            </a:r>
            <a:r>
              <a:rPr lang="en-US" sz="2400">
                <a:latin typeface="Times New Roman"/>
                <a:ea typeface="Times New Roman"/>
                <a:cs typeface="Times New Roman"/>
                <a:sym typeface="Times New Roman"/>
              </a:rPr>
              <a:t>Increased in some protozoan and rickettsial infections and TB</a:t>
            </a:r>
            <a:endParaRPr/>
          </a:p>
          <a:p>
            <a:pPr marL="685800" lvl="1" indent="-336550" algn="l" rtl="0">
              <a:lnSpc>
                <a:spcPct val="150000"/>
              </a:lnSpc>
              <a:spcBef>
                <a:spcPts val="600"/>
              </a:spcBef>
              <a:spcAft>
                <a:spcPts val="0"/>
              </a:spcAft>
              <a:buSzPts val="2640"/>
              <a:buFont typeface="Noto Sans Symbols"/>
              <a:buChar char="⮚"/>
            </a:pPr>
            <a:r>
              <a:rPr lang="en-US" sz="2400" b="1">
                <a:latin typeface="Times New Roman"/>
                <a:ea typeface="Times New Roman"/>
                <a:cs typeface="Times New Roman"/>
                <a:sym typeface="Times New Roman"/>
              </a:rPr>
              <a:t>Eosinophils and basophils: </a:t>
            </a:r>
            <a:r>
              <a:rPr lang="en-US" sz="2400">
                <a:latin typeface="Times New Roman"/>
                <a:ea typeface="Times New Roman"/>
                <a:cs typeface="Times New Roman"/>
                <a:sym typeface="Times New Roman"/>
              </a:rPr>
              <a:t>Unaltered in an infectious process</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81"/>
          <p:cNvSpPr txBox="1">
            <a:spLocks noGrp="1"/>
          </p:cNvSpPr>
          <p:nvPr>
            <p:ph type="body" idx="1"/>
          </p:nvPr>
        </p:nvSpPr>
        <p:spPr>
          <a:xfrm>
            <a:off x="549275" y="758570"/>
            <a:ext cx="8042276" cy="5185031"/>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An elevated erythrocyte sedimentation rate (ESR): increased in the presence of inflammation</a:t>
            </a:r>
            <a:endParaRPr/>
          </a:p>
          <a:p>
            <a:pPr marL="349250" lvl="0" indent="-349250" algn="just" rtl="0">
              <a:lnSpc>
                <a:spcPct val="150000"/>
              </a:lnSpc>
              <a:spcBef>
                <a:spcPts val="2000"/>
              </a:spcBef>
              <a:spcAft>
                <a:spcPts val="0"/>
              </a:spcAft>
              <a:buSzPts val="2640"/>
              <a:buChar char="⚫"/>
            </a:pPr>
            <a:r>
              <a:rPr lang="en-US">
                <a:latin typeface="Times New Roman"/>
                <a:ea typeface="Times New Roman"/>
                <a:cs typeface="Times New Roman"/>
                <a:sym typeface="Times New Roman"/>
              </a:rPr>
              <a:t>An elevated pH of involved body fluids (gastric, urine, or vaginal secretions): indicative of microorganism presence</a:t>
            </a:r>
            <a:endParaRPr/>
          </a:p>
          <a:p>
            <a:pPr marL="349250" lvl="0" indent="-349250" algn="just" rtl="0">
              <a:lnSpc>
                <a:spcPct val="150000"/>
              </a:lnSpc>
              <a:spcBef>
                <a:spcPts val="2000"/>
              </a:spcBef>
              <a:spcAft>
                <a:spcPts val="0"/>
              </a:spcAft>
              <a:buSzPts val="2640"/>
              <a:buChar char="⚫"/>
            </a:pPr>
            <a:r>
              <a:rPr lang="en-US">
                <a:latin typeface="Times New Roman"/>
                <a:ea typeface="Times New Roman"/>
                <a:cs typeface="Times New Roman"/>
                <a:sym typeface="Times New Roman"/>
              </a:rPr>
              <a:t>Positive cultures of involved body fluids (blood, sputum, urine, or other drainage): indicative of microorganism growth</a:t>
            </a:r>
            <a:endParaRPr>
              <a:latin typeface="Times New Roman"/>
              <a:ea typeface="Times New Roman"/>
              <a:cs typeface="Times New Roman"/>
              <a:sym typeface="Times New Roman"/>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82"/>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000"/>
              <a:buFont typeface="Times New Roman"/>
              <a:buNone/>
            </a:pPr>
            <a:r>
              <a:rPr lang="en-US" sz="4000" b="1">
                <a:solidFill>
                  <a:srgbClr val="000000"/>
                </a:solidFill>
                <a:latin typeface="Times New Roman"/>
                <a:ea typeface="Times New Roman"/>
                <a:cs typeface="Times New Roman"/>
                <a:sym typeface="Times New Roman"/>
              </a:rPr>
              <a:t>Nursing Diagnosis</a:t>
            </a:r>
            <a:endParaRPr/>
          </a:p>
        </p:txBody>
      </p:sp>
      <p:sp>
        <p:nvSpPr>
          <p:cNvPr id="620" name="Google Shape;620;p82"/>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l" rtl="0">
              <a:lnSpc>
                <a:spcPct val="150000"/>
              </a:lnSpc>
              <a:spcBef>
                <a:spcPts val="0"/>
              </a:spcBef>
              <a:spcAft>
                <a:spcPts val="0"/>
              </a:spcAft>
              <a:buSzPts val="2640"/>
              <a:buChar char="⚫"/>
            </a:pPr>
            <a:r>
              <a:rPr lang="en-US">
                <a:latin typeface="Times New Roman"/>
                <a:ea typeface="Times New Roman"/>
                <a:cs typeface="Times New Roman"/>
                <a:sym typeface="Times New Roman"/>
              </a:rPr>
              <a:t>Risk for Infection related to (broken skin, traumatized tissue, decrease in ciliary action, stasis of body fluids, change in pH of secretions, and altered peristalsis)</a:t>
            </a:r>
            <a:endParaRPr/>
          </a:p>
          <a:p>
            <a:pPr marL="685800" lvl="1" indent="-336550" algn="l" rtl="0">
              <a:lnSpc>
                <a:spcPct val="150000"/>
              </a:lnSpc>
              <a:spcBef>
                <a:spcPts val="600"/>
              </a:spcBef>
              <a:spcAft>
                <a:spcPts val="0"/>
              </a:spcAft>
              <a:buSzPts val="2640"/>
              <a:buFont typeface="Noto Sans Symbols"/>
              <a:buChar char="⮚"/>
            </a:pPr>
            <a:r>
              <a:rPr lang="en-US" sz="2400">
                <a:latin typeface="Times New Roman"/>
                <a:ea typeface="Times New Roman"/>
                <a:cs typeface="Times New Roman"/>
                <a:sym typeface="Times New Roman"/>
              </a:rPr>
              <a:t>Chronic disease, Malnutrition, Invasive procedures</a:t>
            </a:r>
            <a:endParaRPr/>
          </a:p>
          <a:p>
            <a:pPr marL="685800" lvl="1" indent="-336550" algn="l" rtl="0">
              <a:lnSpc>
                <a:spcPct val="150000"/>
              </a:lnSpc>
              <a:spcBef>
                <a:spcPts val="600"/>
              </a:spcBef>
              <a:spcAft>
                <a:spcPts val="0"/>
              </a:spcAft>
              <a:buSzPts val="2640"/>
              <a:buFont typeface="Noto Sans Symbols"/>
              <a:buChar char="⮚"/>
            </a:pPr>
            <a:r>
              <a:rPr lang="en-US" sz="2400">
                <a:latin typeface="Times New Roman"/>
                <a:ea typeface="Times New Roman"/>
                <a:cs typeface="Times New Roman"/>
                <a:sym typeface="Times New Roman"/>
              </a:rPr>
              <a:t>Immunosuppression</a:t>
            </a:r>
            <a:endParaRPr sz="2400">
              <a:latin typeface="Times New Roman"/>
              <a:ea typeface="Times New Roman"/>
              <a:cs typeface="Times New Roman"/>
              <a:sym typeface="Times New Roman"/>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83"/>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000"/>
              <a:buFont typeface="Times New Roman"/>
              <a:buNone/>
            </a:pPr>
            <a:r>
              <a:rPr lang="en-US" sz="4000" b="1">
                <a:solidFill>
                  <a:srgbClr val="000000"/>
                </a:solidFill>
                <a:latin typeface="Times New Roman"/>
                <a:ea typeface="Times New Roman"/>
                <a:cs typeface="Times New Roman"/>
                <a:sym typeface="Times New Roman"/>
              </a:rPr>
              <a:t>Nursing Diagnosis</a:t>
            </a:r>
            <a:endParaRPr/>
          </a:p>
        </p:txBody>
      </p:sp>
      <p:sp>
        <p:nvSpPr>
          <p:cNvPr id="626" name="Google Shape;626;p83"/>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l" rtl="0">
              <a:lnSpc>
                <a:spcPct val="150000"/>
              </a:lnSpc>
              <a:spcBef>
                <a:spcPts val="0"/>
              </a:spcBef>
              <a:spcAft>
                <a:spcPts val="0"/>
              </a:spcAft>
              <a:buSzPts val="2640"/>
              <a:buChar char="⚫"/>
            </a:pPr>
            <a:r>
              <a:rPr lang="en-US">
                <a:latin typeface="Times New Roman"/>
                <a:ea typeface="Times New Roman"/>
                <a:cs typeface="Times New Roman"/>
                <a:sym typeface="Times New Roman"/>
              </a:rPr>
              <a:t>Imbalanced Nutrition: Less Than Body Requirements</a:t>
            </a:r>
            <a:endParaRPr/>
          </a:p>
          <a:p>
            <a:pPr marL="349250" lvl="0" indent="-349250" algn="l" rtl="0">
              <a:lnSpc>
                <a:spcPct val="150000"/>
              </a:lnSpc>
              <a:spcBef>
                <a:spcPts val="2000"/>
              </a:spcBef>
              <a:spcAft>
                <a:spcPts val="0"/>
              </a:spcAft>
              <a:buSzPts val="2640"/>
              <a:buChar char="⚫"/>
            </a:pPr>
            <a:r>
              <a:rPr lang="en-US">
                <a:latin typeface="Times New Roman"/>
                <a:ea typeface="Times New Roman"/>
                <a:cs typeface="Times New Roman"/>
                <a:sym typeface="Times New Roman"/>
              </a:rPr>
              <a:t>Impaired Skin Integrity</a:t>
            </a:r>
            <a:endParaRPr/>
          </a:p>
          <a:p>
            <a:pPr marL="349250" lvl="0" indent="-349250" algn="l" rtl="0">
              <a:lnSpc>
                <a:spcPct val="150000"/>
              </a:lnSpc>
              <a:spcBef>
                <a:spcPts val="2000"/>
              </a:spcBef>
              <a:spcAft>
                <a:spcPts val="0"/>
              </a:spcAft>
              <a:buSzPts val="2640"/>
              <a:buChar char="⚫"/>
            </a:pPr>
            <a:r>
              <a:rPr lang="en-US">
                <a:latin typeface="Times New Roman"/>
                <a:ea typeface="Times New Roman"/>
                <a:cs typeface="Times New Roman"/>
                <a:sym typeface="Times New Roman"/>
              </a:rPr>
              <a:t>Deficient Knowledge</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84"/>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000"/>
              <a:buFont typeface="Times New Roman"/>
              <a:buNone/>
            </a:pPr>
            <a:r>
              <a:rPr lang="en-US" sz="4000" b="1">
                <a:solidFill>
                  <a:srgbClr val="000000"/>
                </a:solidFill>
                <a:latin typeface="Times New Roman"/>
                <a:ea typeface="Times New Roman"/>
                <a:cs typeface="Times New Roman"/>
                <a:sym typeface="Times New Roman"/>
              </a:rPr>
              <a:t>Planning</a:t>
            </a:r>
            <a:endParaRPr/>
          </a:p>
        </p:txBody>
      </p:sp>
      <p:sp>
        <p:nvSpPr>
          <p:cNvPr id="632" name="Google Shape;632;p84"/>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The nurse collaborates with the client and other health care providers to determine goals, outcomes, and interventions to reduce the risk of infection.</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85"/>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000"/>
              <a:buFont typeface="Source Sans Pro"/>
              <a:buNone/>
            </a:pPr>
            <a:r>
              <a:rPr lang="en-US" sz="4000" b="1">
                <a:solidFill>
                  <a:srgbClr val="000000"/>
                </a:solidFill>
              </a:rPr>
              <a:t>Implementation</a:t>
            </a:r>
            <a:endParaRPr sz="4000" b="1">
              <a:solidFill>
                <a:srgbClr val="000000"/>
              </a:solidFill>
            </a:endParaRPr>
          </a:p>
        </p:txBody>
      </p:sp>
      <p:sp>
        <p:nvSpPr>
          <p:cNvPr id="638" name="Google Shape;638;p85"/>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Nurses are responsible for providing the client with a safe environment, including prevention of hospital-acquired infections.</a:t>
            </a:r>
            <a:endParaRPr/>
          </a:p>
          <a:p>
            <a:pPr marL="349250" lvl="0" indent="-349250" algn="just" rtl="0">
              <a:lnSpc>
                <a:spcPct val="150000"/>
              </a:lnSpc>
              <a:spcBef>
                <a:spcPts val="2000"/>
              </a:spcBef>
              <a:spcAft>
                <a:spcPts val="0"/>
              </a:spcAft>
              <a:buSzPts val="2640"/>
              <a:buChar char="⚫"/>
            </a:pPr>
            <a:r>
              <a:rPr lang="en-US">
                <a:latin typeface="Times New Roman"/>
                <a:ea typeface="Times New Roman"/>
                <a:cs typeface="Times New Roman"/>
                <a:sym typeface="Times New Roman"/>
              </a:rPr>
              <a:t>Nursing interventions to reduce the risk of infection center around ensuring </a:t>
            </a:r>
            <a:r>
              <a:rPr lang="en-US" b="1">
                <a:latin typeface="Times New Roman"/>
                <a:ea typeface="Times New Roman"/>
                <a:cs typeface="Times New Roman"/>
                <a:sym typeface="Times New Roman"/>
              </a:rPr>
              <a:t>asepsis</a:t>
            </a:r>
            <a:r>
              <a:rPr lang="en-US">
                <a:latin typeface="Times New Roman"/>
                <a:ea typeface="Times New Roman"/>
                <a:cs typeface="Times New Roman"/>
                <a:sym typeface="Times New Roman"/>
              </a:rPr>
              <a:t> and properly </a:t>
            </a:r>
            <a:r>
              <a:rPr lang="en-US" b="1">
                <a:latin typeface="Times New Roman"/>
                <a:ea typeface="Times New Roman"/>
                <a:cs typeface="Times New Roman"/>
                <a:sym typeface="Times New Roman"/>
              </a:rPr>
              <a:t>disposing of infectious materials</a:t>
            </a:r>
            <a:r>
              <a:rPr lang="en-US">
                <a:latin typeface="Times New Roman"/>
                <a:ea typeface="Times New Roman"/>
                <a:cs typeface="Times New Roman"/>
                <a:sym typeface="Times New Roman"/>
              </a:rPr>
              <a:t> to reduce or eliminate infectious agents</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86"/>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b="1">
                <a:latin typeface="Times New Roman"/>
                <a:ea typeface="Times New Roman"/>
                <a:cs typeface="Times New Roman"/>
                <a:sym typeface="Times New Roman"/>
              </a:rPr>
              <a:t>Asepsis</a:t>
            </a:r>
            <a:r>
              <a:rPr lang="en-US">
                <a:latin typeface="Times New Roman"/>
                <a:ea typeface="Times New Roman"/>
                <a:cs typeface="Times New Roman"/>
                <a:sym typeface="Times New Roman"/>
              </a:rPr>
              <a:t> refers to the absence of microorganisms.</a:t>
            </a:r>
            <a:endParaRPr/>
          </a:p>
          <a:p>
            <a:pPr marL="349250" lvl="0" indent="-349250" algn="just" rtl="0">
              <a:lnSpc>
                <a:spcPct val="150000"/>
              </a:lnSpc>
              <a:spcBef>
                <a:spcPts val="2000"/>
              </a:spcBef>
              <a:spcAft>
                <a:spcPts val="0"/>
              </a:spcAft>
              <a:buSzPts val="2640"/>
              <a:buChar char="⚫"/>
            </a:pPr>
            <a:r>
              <a:rPr lang="en-US" b="1">
                <a:latin typeface="Times New Roman"/>
                <a:ea typeface="Times New Roman"/>
                <a:cs typeface="Times New Roman"/>
                <a:sym typeface="Times New Roman"/>
              </a:rPr>
              <a:t>Aseptic technique </a:t>
            </a:r>
            <a:r>
              <a:rPr lang="en-US">
                <a:latin typeface="Times New Roman"/>
                <a:ea typeface="Times New Roman"/>
                <a:cs typeface="Times New Roman"/>
                <a:sym typeface="Times New Roman"/>
              </a:rPr>
              <a:t>is the infection-control practice used to prevent the transmission of pathogens.</a:t>
            </a:r>
            <a:endParaRPr/>
          </a:p>
          <a:p>
            <a:pPr marL="349250" lvl="0" indent="-349250" algn="just" rtl="0">
              <a:lnSpc>
                <a:spcPct val="150000"/>
              </a:lnSpc>
              <a:spcBef>
                <a:spcPts val="2000"/>
              </a:spcBef>
              <a:spcAft>
                <a:spcPts val="0"/>
              </a:spcAft>
              <a:buSzPts val="2640"/>
              <a:buChar char="⚫"/>
            </a:pPr>
            <a:r>
              <a:rPr lang="en-US">
                <a:latin typeface="Times New Roman"/>
                <a:ea typeface="Times New Roman"/>
                <a:cs typeface="Times New Roman"/>
                <a:sym typeface="Times New Roman"/>
              </a:rPr>
              <a:t>The use of aseptic technique decreases the risk and spread of hospital-acquired infections.</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87"/>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000"/>
              <a:buFont typeface="Source Sans Pro"/>
              <a:buNone/>
            </a:pPr>
            <a:r>
              <a:rPr lang="en-US" sz="4000" b="1">
                <a:solidFill>
                  <a:srgbClr val="000000"/>
                </a:solidFill>
              </a:rPr>
              <a:t>Evaluation</a:t>
            </a:r>
            <a:endParaRPr/>
          </a:p>
        </p:txBody>
      </p:sp>
      <p:sp>
        <p:nvSpPr>
          <p:cNvPr id="649" name="Google Shape;649;p87"/>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just" rtl="0">
              <a:lnSpc>
                <a:spcPct val="150000"/>
              </a:lnSpc>
              <a:spcBef>
                <a:spcPts val="0"/>
              </a:spcBef>
              <a:spcAft>
                <a:spcPts val="0"/>
              </a:spcAft>
              <a:buSzPts val="2640"/>
              <a:buChar char="⚫"/>
            </a:pPr>
            <a:r>
              <a:rPr lang="en-US">
                <a:latin typeface="Times New Roman"/>
                <a:ea typeface="Times New Roman"/>
                <a:cs typeface="Times New Roman"/>
                <a:sym typeface="Times New Roman"/>
              </a:rPr>
              <a:t>Evaluation of the effectiveness of nursing care is based on the achievement of goals and expected outcomes</a:t>
            </a:r>
            <a:endParaRPr/>
          </a:p>
          <a:p>
            <a:pPr marL="349250" lvl="0" indent="-349250" algn="just" rtl="0">
              <a:lnSpc>
                <a:spcPct val="150000"/>
              </a:lnSpc>
              <a:spcBef>
                <a:spcPts val="2000"/>
              </a:spcBef>
              <a:spcAft>
                <a:spcPts val="0"/>
              </a:spcAft>
              <a:buSzPts val="2640"/>
              <a:buChar char="⚫"/>
            </a:pPr>
            <a:r>
              <a:rPr lang="en-US">
                <a:latin typeface="Times New Roman"/>
                <a:ea typeface="Times New Roman"/>
                <a:cs typeface="Times New Roman"/>
                <a:sym typeface="Times New Roman"/>
              </a:rPr>
              <a:t>It is important for the client to remain free of infection during hospitalization as well as develop a true awareness of the factors that increase the risk for infection.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9"/>
          <p:cNvSpPr txBox="1">
            <a:spLocks noGrp="1"/>
          </p:cNvSpPr>
          <p:nvPr>
            <p:ph type="body" idx="1"/>
          </p:nvPr>
        </p:nvSpPr>
        <p:spPr>
          <a:xfrm>
            <a:off x="457200" y="570542"/>
            <a:ext cx="8229600" cy="5555622"/>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0"/>
              </a:spcBef>
              <a:spcAft>
                <a:spcPts val="0"/>
              </a:spcAft>
              <a:buSzPts val="3080"/>
              <a:buNone/>
            </a:pPr>
            <a:r>
              <a:rPr lang="en-US" sz="2800" b="1">
                <a:latin typeface="Times New Roman"/>
                <a:ea typeface="Times New Roman"/>
                <a:cs typeface="Times New Roman"/>
                <a:sym typeface="Times New Roman"/>
              </a:rPr>
              <a:t>The factors affecting virulence are </a:t>
            </a:r>
            <a:endParaRPr sz="2800" b="1">
              <a:latin typeface="Times New Roman"/>
              <a:ea typeface="Times New Roman"/>
              <a:cs typeface="Times New Roman"/>
              <a:sym typeface="Times New Roman"/>
            </a:endParaRPr>
          </a:p>
          <a:p>
            <a:pPr marL="514350" lvl="0" indent="-514350" algn="just" rtl="0">
              <a:lnSpc>
                <a:spcPct val="150000"/>
              </a:lnSpc>
              <a:spcBef>
                <a:spcPts val="2000"/>
              </a:spcBef>
              <a:spcAft>
                <a:spcPts val="0"/>
              </a:spcAft>
              <a:buSzPts val="3080"/>
              <a:buFont typeface="Source Sans Pro"/>
              <a:buAutoNum type="arabicPeriod"/>
            </a:pPr>
            <a:r>
              <a:rPr lang="en-US" sz="2800">
                <a:latin typeface="Times New Roman"/>
                <a:ea typeface="Times New Roman"/>
                <a:cs typeface="Times New Roman"/>
                <a:sym typeface="Times New Roman"/>
              </a:rPr>
              <a:t>The strength of the pathogen to adhere to healthy cells.</a:t>
            </a:r>
            <a:endParaRPr/>
          </a:p>
          <a:p>
            <a:pPr marL="514350" lvl="0" indent="-514350" algn="just" rtl="0">
              <a:lnSpc>
                <a:spcPct val="150000"/>
              </a:lnSpc>
              <a:spcBef>
                <a:spcPts val="2000"/>
              </a:spcBef>
              <a:spcAft>
                <a:spcPts val="0"/>
              </a:spcAft>
              <a:buSzPts val="3080"/>
              <a:buFont typeface="Source Sans Pro"/>
              <a:buAutoNum type="arabicPeriod"/>
            </a:pPr>
            <a:r>
              <a:rPr lang="en-US" sz="2800">
                <a:latin typeface="Times New Roman"/>
                <a:ea typeface="Times New Roman"/>
                <a:cs typeface="Times New Roman"/>
                <a:sym typeface="Times New Roman"/>
              </a:rPr>
              <a:t>The ability of a pathogen to damage cells or interfere with the body’s normal regulating systems. </a:t>
            </a:r>
            <a:endParaRPr sz="2800">
              <a:latin typeface="Times New Roman"/>
              <a:ea typeface="Times New Roman"/>
              <a:cs typeface="Times New Roman"/>
              <a:sym typeface="Times New Roman"/>
            </a:endParaRPr>
          </a:p>
          <a:p>
            <a:pPr marL="514350" lvl="0" indent="-514350" algn="just" rtl="0">
              <a:lnSpc>
                <a:spcPct val="150000"/>
              </a:lnSpc>
              <a:spcBef>
                <a:spcPts val="2000"/>
              </a:spcBef>
              <a:spcAft>
                <a:spcPts val="0"/>
              </a:spcAft>
              <a:buSzPts val="3080"/>
              <a:buFont typeface="Source Sans Pro"/>
              <a:buAutoNum type="arabicPeriod"/>
            </a:pPr>
            <a:r>
              <a:rPr lang="en-US" sz="2800">
                <a:latin typeface="Times New Roman"/>
                <a:ea typeface="Times New Roman"/>
                <a:cs typeface="Times New Roman"/>
                <a:sym typeface="Times New Roman"/>
              </a:rPr>
              <a:t>and the ability of a pathogen to evade the attack of white blood cells (WBCs)</a:t>
            </a:r>
            <a:r>
              <a:rPr lang="en-US"/>
              <a:t>.</a:t>
            </a:r>
            <a:endParaRPr/>
          </a:p>
          <a:p>
            <a:pPr marL="349250" lvl="0" indent="-181610" algn="l" rtl="0">
              <a:spcBef>
                <a:spcPts val="2000"/>
              </a:spcBef>
              <a:spcAft>
                <a:spcPts val="0"/>
              </a:spcAft>
              <a:buSzPts val="2640"/>
              <a:buNone/>
            </a:pPr>
            <a:endParaRPr/>
          </a:p>
        </p:txBody>
      </p:sp>
    </p:spTree>
  </p:cSld>
  <p:clrMapOvr>
    <a:masterClrMapping/>
  </p:clrMapOvr>
</p:sld>
</file>

<file path=ppt/theme/theme1.xml><?xml version="1.0" encoding="utf-8"?>
<a:theme xmlns:a="http://schemas.openxmlformats.org/drawingml/2006/main" name="Breez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3243</Words>
  <Application>Microsoft Macintosh PowerPoint</Application>
  <PresentationFormat>On-screen Show (4:3)</PresentationFormat>
  <Paragraphs>295</Paragraphs>
  <Slides>87</Slides>
  <Notes>87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87</vt:i4>
      </vt:variant>
    </vt:vector>
  </HeadingPairs>
  <TitlesOfParts>
    <vt:vector size="93" baseType="lpstr">
      <vt:lpstr>Calibri</vt:lpstr>
      <vt:lpstr>Noto Sans Symbols</vt:lpstr>
      <vt:lpstr>Arial</vt:lpstr>
      <vt:lpstr>Times New Roman</vt:lpstr>
      <vt:lpstr>Source Sans Pro</vt:lpstr>
      <vt:lpstr>Breeze</vt:lpstr>
      <vt:lpstr>PowerPoint Presentation</vt:lpstr>
      <vt:lpstr>Infection control</vt:lpstr>
      <vt:lpstr>Introduction</vt:lpstr>
      <vt:lpstr>PowerPoint Presentation</vt:lpstr>
      <vt:lpstr>FLORA</vt:lpstr>
      <vt:lpstr>PowerPoint Presentation</vt:lpstr>
      <vt:lpstr>PowerPoint Presentation</vt:lpstr>
      <vt:lpstr>PATHOGENICITY AND VIRULENCE</vt:lpstr>
      <vt:lpstr>PowerPoint Presentation</vt:lpstr>
      <vt:lpstr>PowerPoint Presentation</vt:lpstr>
      <vt:lpstr>Bacteria</vt:lpstr>
      <vt:lpstr>PowerPoint Presentation</vt:lpstr>
      <vt:lpstr>Viruses</vt:lpstr>
      <vt:lpstr>PowerPoint Presentation</vt:lpstr>
      <vt:lpstr>Fungi</vt:lpstr>
      <vt:lpstr>PowerPoint Presentation</vt:lpstr>
      <vt:lpstr>Protozoa</vt:lpstr>
      <vt:lpstr>Rickettsia</vt:lpstr>
      <vt:lpstr>COLONIZATION AND INFECTION</vt:lpstr>
      <vt:lpstr>Infection</vt:lpstr>
      <vt:lpstr>PowerPoint Presentation</vt:lpstr>
      <vt:lpstr>CHAIN OF INFECTION</vt:lpstr>
      <vt:lpstr>Agent</vt:lpstr>
      <vt:lpstr>PowerPoint Presentation</vt:lpstr>
      <vt:lpstr>Reservoir</vt:lpstr>
      <vt:lpstr>PowerPoint Presentation</vt:lpstr>
      <vt:lpstr>The most common reservoirs are</vt:lpstr>
      <vt:lpstr>PowerPoint Presentation</vt:lpstr>
      <vt:lpstr>PowerPoint Presentation</vt:lpstr>
      <vt:lpstr>PowerPoint Presentation</vt:lpstr>
      <vt:lpstr>Portal of Exit</vt:lpstr>
      <vt:lpstr>The agent leaves the reservoir through body secretions including:</vt:lpstr>
      <vt:lpstr>Modes of Transmission</vt:lpstr>
      <vt:lpstr>Airborne Transmission</vt:lpstr>
      <vt:lpstr>Vehicle Transmission</vt:lpstr>
      <vt:lpstr>Vector-Borne Transmission</vt:lpstr>
      <vt:lpstr>mosquitoes, fleas</vt:lpstr>
      <vt:lpstr>ticks</vt:lpstr>
      <vt:lpstr>Portal of Entry </vt:lpstr>
      <vt:lpstr>Portals of entry include the following:</vt:lpstr>
      <vt:lpstr>Host</vt:lpstr>
      <vt:lpstr>Characteristics of the host influence the susceptibility to and severity of infections</vt:lpstr>
      <vt:lpstr>BREAKING THE CHAIN OF INFECTION</vt:lpstr>
      <vt:lpstr>PowerPoint Presentation</vt:lpstr>
      <vt:lpstr>Between Agent and Reservoir</vt:lpstr>
      <vt:lpstr>Cleansing </vt:lpstr>
      <vt:lpstr>The steps for proper cleansing are:</vt:lpstr>
      <vt:lpstr>Disinfection</vt:lpstr>
      <vt:lpstr>Sterilization</vt:lpstr>
      <vt:lpstr>Autoclave</vt:lpstr>
      <vt:lpstr>Between Reservoir and Portal of Exit</vt:lpstr>
      <vt:lpstr>Change Dressings</vt:lpstr>
      <vt:lpstr>Clean Linens</vt:lpstr>
      <vt:lpstr>Clean Equipment</vt:lpstr>
      <vt:lpstr>Between Portal of Exit and Mode of Transmission</vt:lpstr>
      <vt:lpstr>Between Mode of Transmission and Portal of Entry</vt:lpstr>
      <vt:lpstr>PowerPoint Presentation</vt:lpstr>
      <vt:lpstr>Between Portal of Entry and Host</vt:lpstr>
      <vt:lpstr>Between Host and Agent</vt:lpstr>
      <vt:lpstr>Proper Nutrition</vt:lpstr>
      <vt:lpstr>Exercise</vt:lpstr>
      <vt:lpstr>Rest and Sleep</vt:lpstr>
      <vt:lpstr>Immunization</vt:lpstr>
      <vt:lpstr>BODY DEFENSES</vt:lpstr>
      <vt:lpstr>PowerPoint Presentation</vt:lpstr>
      <vt:lpstr>Nonspecific Immune Defense</vt:lpstr>
      <vt:lpstr>Specific Immune Defense</vt:lpstr>
      <vt:lpstr>PowerPoint Presentation</vt:lpstr>
      <vt:lpstr>PowerPoint Presentation</vt:lpstr>
      <vt:lpstr>PowerPoint Presentation</vt:lpstr>
      <vt:lpstr>PowerPoint Presentation</vt:lpstr>
      <vt:lpstr>TYPES AND STAGES OF INFECTIONS</vt:lpstr>
      <vt:lpstr>HOSPITAL-ACQUIRED INFECTIONS</vt:lpstr>
      <vt:lpstr>PowerPoint Presentation</vt:lpstr>
      <vt:lpstr>PowerPoint Presentation</vt:lpstr>
      <vt:lpstr>NURSING PROCESS</vt:lpstr>
      <vt:lpstr>Assessment</vt:lpstr>
      <vt:lpstr>PowerPoint Presentation</vt:lpstr>
      <vt:lpstr>PowerPoint Presentation</vt:lpstr>
      <vt:lpstr>Diagnostic and Laboratory Data</vt:lpstr>
      <vt:lpstr>PowerPoint Presentation</vt:lpstr>
      <vt:lpstr>Nursing Diagnosis</vt:lpstr>
      <vt:lpstr>Nursing Diagnosis</vt:lpstr>
      <vt:lpstr>Planning</vt:lpstr>
      <vt:lpstr>Implementation</vt:lpstr>
      <vt:lpstr>PowerPoint Presentation</vt:lpstr>
      <vt:lpstr>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M-Store</dc:creator>
  <cp:lastModifiedBy>halmat.rasheed@gmail.com</cp:lastModifiedBy>
  <cp:revision>1</cp:revision>
  <dcterms:created xsi:type="dcterms:W3CDTF">2019-11-01T16:00:11Z</dcterms:created>
  <dcterms:modified xsi:type="dcterms:W3CDTF">2024-12-14T12:38:16Z</dcterms:modified>
</cp:coreProperties>
</file>