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5" r:id="rId3"/>
    <p:sldId id="282" r:id="rId4"/>
    <p:sldId id="258" r:id="rId5"/>
    <p:sldId id="259" r:id="rId6"/>
    <p:sldId id="263" r:id="rId7"/>
    <p:sldId id="260" r:id="rId8"/>
    <p:sldId id="261" r:id="rId9"/>
    <p:sldId id="262" r:id="rId10"/>
    <p:sldId id="266" r:id="rId11"/>
    <p:sldId id="271" r:id="rId12"/>
    <p:sldId id="269" r:id="rId13"/>
    <p:sldId id="267" r:id="rId14"/>
    <p:sldId id="268" r:id="rId15"/>
    <p:sldId id="270" r:id="rId16"/>
    <p:sldId id="264" r:id="rId17"/>
    <p:sldId id="272" r:id="rId18"/>
    <p:sldId id="273" r:id="rId19"/>
    <p:sldId id="274" r:id="rId20"/>
    <p:sldId id="275" r:id="rId21"/>
    <p:sldId id="276" r:id="rId22"/>
    <p:sldId id="281" r:id="rId23"/>
    <p:sldId id="278" r:id="rId24"/>
    <p:sldId id="279" r:id="rId25"/>
    <p:sldId id="28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0EA2DB-9929-194E-F871-03E8212FF26A}" v="32" dt="2024-05-11T14:55:02.9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wan Sherwani" userId="S::karwan.sherwani@tiu.edu.iq::43e53951-2918-47a2-9d1e-d9d10e8bfb86" providerId="AD" clId="Web-{413A465D-98E3-3E92-6F1B-CB92E790AF06}"/>
    <pc:docChg chg="addSld delSld modSld sldOrd addMainMaster delMainMaster">
      <pc:chgData name="Karwan Sherwani" userId="S::karwan.sherwani@tiu.edu.iq::43e53951-2918-47a2-9d1e-d9d10e8bfb86" providerId="AD" clId="Web-{413A465D-98E3-3E92-6F1B-CB92E790AF06}" dt="2023-05-13T21:24:12.983" v="926" actId="20577"/>
      <pc:docMkLst>
        <pc:docMk/>
      </pc:docMkLst>
      <pc:sldChg chg="delSp modSp mod modClrScheme delDesignElem chgLayout">
        <pc:chgData name="Karwan Sherwani" userId="S::karwan.sherwani@tiu.edu.iq::43e53951-2918-47a2-9d1e-d9d10e8bfb86" providerId="AD" clId="Web-{413A465D-98E3-3E92-6F1B-CB92E790AF06}" dt="2023-05-13T21:21:58.815" v="846" actId="20577"/>
        <pc:sldMkLst>
          <pc:docMk/>
          <pc:sldMk cId="109857222" sldId="256"/>
        </pc:sldMkLst>
        <pc:spChg chg="mod ord">
          <ac:chgData name="Karwan Sherwani" userId="S::karwan.sherwani@tiu.edu.iq::43e53951-2918-47a2-9d1e-d9d10e8bfb86" providerId="AD" clId="Web-{413A465D-98E3-3E92-6F1B-CB92E790AF06}" dt="2023-05-13T20:06:50.138" v="11"/>
          <ac:spMkLst>
            <pc:docMk/>
            <pc:sldMk cId="109857222" sldId="256"/>
            <ac:spMk id="2" creationId="{00000000-0000-0000-0000-000000000000}"/>
          </ac:spMkLst>
        </pc:spChg>
        <pc:spChg chg="mod ord">
          <ac:chgData name="Karwan Sherwani" userId="S::karwan.sherwani@tiu.edu.iq::43e53951-2918-47a2-9d1e-d9d10e8bfb86" providerId="AD" clId="Web-{413A465D-98E3-3E92-6F1B-CB92E790AF06}" dt="2023-05-13T21:21:58.815" v="846" actId="20577"/>
          <ac:spMkLst>
            <pc:docMk/>
            <pc:sldMk cId="109857222" sldId="256"/>
            <ac:spMk id="3" creationId="{00000000-0000-0000-0000-000000000000}"/>
          </ac:spMkLst>
        </pc:spChg>
        <pc:spChg chg="del">
          <ac:chgData name="Karwan Sherwani" userId="S::karwan.sherwani@tiu.edu.iq::43e53951-2918-47a2-9d1e-d9d10e8bfb86" providerId="AD" clId="Web-{413A465D-98E3-3E92-6F1B-CB92E790AF06}" dt="2023-05-13T20:06:50.138" v="11"/>
          <ac:spMkLst>
            <pc:docMk/>
            <pc:sldMk cId="109857222" sldId="256"/>
            <ac:spMk id="10" creationId="{14F048CC-17C9-B246-BF2A-29E51AD1C6EA}"/>
          </ac:spMkLst>
        </pc:spChg>
        <pc:spChg chg="del">
          <ac:chgData name="Karwan Sherwani" userId="S::karwan.sherwani@tiu.edu.iq::43e53951-2918-47a2-9d1e-d9d10e8bfb86" providerId="AD" clId="Web-{413A465D-98E3-3E92-6F1B-CB92E790AF06}" dt="2023-05-13T20:06:50.138" v="11"/>
          <ac:spMkLst>
            <pc:docMk/>
            <pc:sldMk cId="109857222" sldId="256"/>
            <ac:spMk id="14" creationId="{86E439A5-A7E3-5047-A686-06C27A818DD0}"/>
          </ac:spMkLst>
        </pc:spChg>
        <pc:spChg chg="del">
          <ac:chgData name="Karwan Sherwani" userId="S::karwan.sherwani@tiu.edu.iq::43e53951-2918-47a2-9d1e-d9d10e8bfb86" providerId="AD" clId="Web-{413A465D-98E3-3E92-6F1B-CB92E790AF06}" dt="2023-05-13T20:06:50.138" v="11"/>
          <ac:spMkLst>
            <pc:docMk/>
            <pc:sldMk cId="109857222" sldId="256"/>
            <ac:spMk id="16" creationId="{24124FF1-775D-AC4A-81D0-73FC0F54A682}"/>
          </ac:spMkLst>
        </pc:spChg>
        <pc:spChg chg="del">
          <ac:chgData name="Karwan Sherwani" userId="S::karwan.sherwani@tiu.edu.iq::43e53951-2918-47a2-9d1e-d9d10e8bfb86" providerId="AD" clId="Web-{413A465D-98E3-3E92-6F1B-CB92E790AF06}" dt="2023-05-13T20:06:50.138" v="11"/>
          <ac:spMkLst>
            <pc:docMk/>
            <pc:sldMk cId="109857222" sldId="256"/>
            <ac:spMk id="18" creationId="{C53E2C7F-F4FF-A94D-ACAE-82823EC88FEC}"/>
          </ac:spMkLst>
        </pc:spChg>
      </pc:sldChg>
      <pc:sldChg chg="addSp delSp modSp mod setBg modClrScheme chgLayout">
        <pc:chgData name="Karwan Sherwani" userId="S::karwan.sherwani@tiu.edu.iq::43e53951-2918-47a2-9d1e-d9d10e8bfb86" providerId="AD" clId="Web-{413A465D-98E3-3E92-6F1B-CB92E790AF06}" dt="2023-05-13T21:13:33.450" v="837" actId="20577"/>
        <pc:sldMkLst>
          <pc:docMk/>
          <pc:sldMk cId="4278179638" sldId="257"/>
        </pc:sldMkLst>
        <pc:spChg chg="mod ord">
          <ac:chgData name="Karwan Sherwani" userId="S::karwan.sherwani@tiu.edu.iq::43e53951-2918-47a2-9d1e-d9d10e8bfb86" providerId="AD" clId="Web-{413A465D-98E3-3E92-6F1B-CB92E790AF06}" dt="2023-05-13T20:57:20.257" v="578" actId="14100"/>
          <ac:spMkLst>
            <pc:docMk/>
            <pc:sldMk cId="4278179638" sldId="257"/>
            <ac:spMk id="2" creationId="{A5051435-B92F-F0A5-70B7-7D31A6DAEC43}"/>
          </ac:spMkLst>
        </pc:spChg>
        <pc:spChg chg="mod ord">
          <ac:chgData name="Karwan Sherwani" userId="S::karwan.sherwani@tiu.edu.iq::43e53951-2918-47a2-9d1e-d9d10e8bfb86" providerId="AD" clId="Web-{413A465D-98E3-3E92-6F1B-CB92E790AF06}" dt="2023-05-13T21:13:33.450" v="837" actId="20577"/>
          <ac:spMkLst>
            <pc:docMk/>
            <pc:sldMk cId="4278179638" sldId="257"/>
            <ac:spMk id="3" creationId="{8692F684-6976-765C-8257-4DA1EB6CF88F}"/>
          </ac:spMkLst>
        </pc:spChg>
        <pc:spChg chg="add del">
          <ac:chgData name="Karwan Sherwani" userId="S::karwan.sherwani@tiu.edu.iq::43e53951-2918-47a2-9d1e-d9d10e8bfb86" providerId="AD" clId="Web-{413A465D-98E3-3E92-6F1B-CB92E790AF06}" dt="2023-05-13T20:14:48.938" v="151"/>
          <ac:spMkLst>
            <pc:docMk/>
            <pc:sldMk cId="4278179638" sldId="257"/>
            <ac:spMk id="9" creationId="{990D0034-F768-41E7-85D4-F38C4DE85770}"/>
          </ac:spMkLst>
        </pc:spChg>
        <pc:picChg chg="add del mod">
          <ac:chgData name="Karwan Sherwani" userId="S::karwan.sherwani@tiu.edu.iq::43e53951-2918-47a2-9d1e-d9d10e8bfb86" providerId="AD" clId="Web-{413A465D-98E3-3E92-6F1B-CB92E790AF06}" dt="2023-05-13T20:14:48.938" v="151"/>
          <ac:picMkLst>
            <pc:docMk/>
            <pc:sldMk cId="4278179638" sldId="257"/>
            <ac:picMk id="5" creationId="{F314370A-FFE9-B059-CE8D-9843A6944D9B}"/>
          </ac:picMkLst>
        </pc:picChg>
        <pc:cxnChg chg="add del">
          <ac:chgData name="Karwan Sherwani" userId="S::karwan.sherwani@tiu.edu.iq::43e53951-2918-47a2-9d1e-d9d10e8bfb86" providerId="AD" clId="Web-{413A465D-98E3-3E92-6F1B-CB92E790AF06}" dt="2023-05-13T20:14:48.938" v="151"/>
          <ac:cxnSpMkLst>
            <pc:docMk/>
            <pc:sldMk cId="4278179638" sldId="257"/>
            <ac:cxnSpMk id="11" creationId="{5A0A5CF6-407C-4691-8122-49DF69D0020D}"/>
          </ac:cxnSpMkLst>
        </pc:cxnChg>
      </pc:sldChg>
      <pc:sldChg chg="addSp delSp modSp new mod modClrScheme chgLayout">
        <pc:chgData name="Karwan Sherwani" userId="S::karwan.sherwani@tiu.edu.iq::43e53951-2918-47a2-9d1e-d9d10e8bfb86" providerId="AD" clId="Web-{413A465D-98E3-3E92-6F1B-CB92E790AF06}" dt="2023-05-13T21:24:12.983" v="926" actId="20577"/>
        <pc:sldMkLst>
          <pc:docMk/>
          <pc:sldMk cId="816315353" sldId="258"/>
        </pc:sldMkLst>
        <pc:spChg chg="mod ord">
          <ac:chgData name="Karwan Sherwani" userId="S::karwan.sherwani@tiu.edu.iq::43e53951-2918-47a2-9d1e-d9d10e8bfb86" providerId="AD" clId="Web-{413A465D-98E3-3E92-6F1B-CB92E790AF06}" dt="2023-05-13T20:06:50.138" v="11"/>
          <ac:spMkLst>
            <pc:docMk/>
            <pc:sldMk cId="816315353" sldId="258"/>
            <ac:spMk id="2" creationId="{A21EF397-7941-6E12-91CC-329C2CF6C6C4}"/>
          </ac:spMkLst>
        </pc:spChg>
        <pc:spChg chg="mod ord">
          <ac:chgData name="Karwan Sherwani" userId="S::karwan.sherwani@tiu.edu.iq::43e53951-2918-47a2-9d1e-d9d10e8bfb86" providerId="AD" clId="Web-{413A465D-98E3-3E92-6F1B-CB92E790AF06}" dt="2023-05-13T21:24:12.983" v="926" actId="20577"/>
          <ac:spMkLst>
            <pc:docMk/>
            <pc:sldMk cId="816315353" sldId="258"/>
            <ac:spMk id="3" creationId="{BD922E11-3F03-BF2C-4938-977CDE3F019A}"/>
          </ac:spMkLst>
        </pc:spChg>
        <pc:spChg chg="add del mod">
          <ac:chgData name="Karwan Sherwani" userId="S::karwan.sherwani@tiu.edu.iq::43e53951-2918-47a2-9d1e-d9d10e8bfb86" providerId="AD" clId="Web-{413A465D-98E3-3E92-6F1B-CB92E790AF06}" dt="2023-05-13T20:08:41.412" v="32"/>
          <ac:spMkLst>
            <pc:docMk/>
            <pc:sldMk cId="816315353" sldId="258"/>
            <ac:spMk id="6" creationId="{74137E41-EB19-F5C8-FF57-849F1F53D1E4}"/>
          </ac:spMkLst>
        </pc:spChg>
        <pc:picChg chg="add del mod">
          <ac:chgData name="Karwan Sherwani" userId="S::karwan.sherwani@tiu.edu.iq::43e53951-2918-47a2-9d1e-d9d10e8bfb86" providerId="AD" clId="Web-{413A465D-98E3-3E92-6F1B-CB92E790AF06}" dt="2023-05-13T20:07:37.297" v="17"/>
          <ac:picMkLst>
            <pc:docMk/>
            <pc:sldMk cId="816315353" sldId="258"/>
            <ac:picMk id="4" creationId="{08763682-601C-A562-34A8-CE493DE34B3C}"/>
          </ac:picMkLst>
        </pc:picChg>
        <pc:picChg chg="add mod">
          <ac:chgData name="Karwan Sherwani" userId="S::karwan.sherwani@tiu.edu.iq::43e53951-2918-47a2-9d1e-d9d10e8bfb86" providerId="AD" clId="Web-{413A465D-98E3-3E92-6F1B-CB92E790AF06}" dt="2023-05-13T20:11:20.361" v="101" actId="14100"/>
          <ac:picMkLst>
            <pc:docMk/>
            <pc:sldMk cId="816315353" sldId="258"/>
            <ac:picMk id="5" creationId="{78A5FB19-D629-4AC0-4920-28DAED56509B}"/>
          </ac:picMkLst>
        </pc:picChg>
      </pc:sldChg>
      <pc:sldChg chg="addSp delSp modSp new mod setBg">
        <pc:chgData name="Karwan Sherwani" userId="S::karwan.sherwani@tiu.edu.iq::43e53951-2918-47a2-9d1e-d9d10e8bfb86" providerId="AD" clId="Web-{413A465D-98E3-3E92-6F1B-CB92E790AF06}" dt="2023-05-13T21:04:17.871" v="685" actId="20577"/>
        <pc:sldMkLst>
          <pc:docMk/>
          <pc:sldMk cId="2633900918" sldId="259"/>
        </pc:sldMkLst>
        <pc:spChg chg="mod">
          <ac:chgData name="Karwan Sherwani" userId="S::karwan.sherwani@tiu.edu.iq::43e53951-2918-47a2-9d1e-d9d10e8bfb86" providerId="AD" clId="Web-{413A465D-98E3-3E92-6F1B-CB92E790AF06}" dt="2023-05-13T20:50:58.979" v="515" actId="1076"/>
          <ac:spMkLst>
            <pc:docMk/>
            <pc:sldMk cId="2633900918" sldId="259"/>
            <ac:spMk id="2" creationId="{7411223D-D6B1-E14F-35ED-8CC2F209328F}"/>
          </ac:spMkLst>
        </pc:spChg>
        <pc:spChg chg="mod ord">
          <ac:chgData name="Karwan Sherwani" userId="S::karwan.sherwani@tiu.edu.iq::43e53951-2918-47a2-9d1e-d9d10e8bfb86" providerId="AD" clId="Web-{413A465D-98E3-3E92-6F1B-CB92E790AF06}" dt="2023-05-13T21:04:17.871" v="685" actId="20577"/>
          <ac:spMkLst>
            <pc:docMk/>
            <pc:sldMk cId="2633900918" sldId="259"/>
            <ac:spMk id="3" creationId="{D0BB98C1-64FD-6916-9583-09459E0129CA}"/>
          </ac:spMkLst>
        </pc:spChg>
        <pc:spChg chg="add del mod">
          <ac:chgData name="Karwan Sherwani" userId="S::karwan.sherwani@tiu.edu.iq::43e53951-2918-47a2-9d1e-d9d10e8bfb86" providerId="AD" clId="Web-{413A465D-98E3-3E92-6F1B-CB92E790AF06}" dt="2023-05-13T20:21:12.430" v="230"/>
          <ac:spMkLst>
            <pc:docMk/>
            <pc:sldMk cId="2633900918" sldId="259"/>
            <ac:spMk id="5" creationId="{E6D277F2-9EB6-8CFF-8EA1-3EBDB1D2CD55}"/>
          </ac:spMkLst>
        </pc:spChg>
        <pc:spChg chg="add del mod">
          <ac:chgData name="Karwan Sherwani" userId="S::karwan.sherwani@tiu.edu.iq::43e53951-2918-47a2-9d1e-d9d10e8bfb86" providerId="AD" clId="Web-{413A465D-98E3-3E92-6F1B-CB92E790AF06}" dt="2023-05-13T20:21:57.746" v="242"/>
          <ac:spMkLst>
            <pc:docMk/>
            <pc:sldMk cId="2633900918" sldId="259"/>
            <ac:spMk id="8" creationId="{56E766E7-7DE9-7B76-42B6-E11A6A7E93D3}"/>
          </ac:spMkLst>
        </pc:spChg>
        <pc:spChg chg="add">
          <ac:chgData name="Karwan Sherwani" userId="S::karwan.sherwani@tiu.edu.iq::43e53951-2918-47a2-9d1e-d9d10e8bfb86" providerId="AD" clId="Web-{413A465D-98E3-3E92-6F1B-CB92E790AF06}" dt="2023-05-13T20:25:15.666" v="350"/>
          <ac:spMkLst>
            <pc:docMk/>
            <pc:sldMk cId="2633900918" sldId="259"/>
            <ac:spMk id="12" creationId="{10162E77-11AD-44A7-84EC-40C59EEFBD2E}"/>
          </ac:spMkLst>
        </pc:spChg>
        <pc:spChg chg="add">
          <ac:chgData name="Karwan Sherwani" userId="S::karwan.sherwani@tiu.edu.iq::43e53951-2918-47a2-9d1e-d9d10e8bfb86" providerId="AD" clId="Web-{413A465D-98E3-3E92-6F1B-CB92E790AF06}" dt="2023-05-13T20:25:15.666" v="350"/>
          <ac:spMkLst>
            <pc:docMk/>
            <pc:sldMk cId="2633900918" sldId="259"/>
            <ac:spMk id="16" creationId="{6329CBCE-21AE-419D-AC1F-8ACF510A6670}"/>
          </ac:spMkLst>
        </pc:spChg>
        <pc:spChg chg="add">
          <ac:chgData name="Karwan Sherwani" userId="S::karwan.sherwani@tiu.edu.iq::43e53951-2918-47a2-9d1e-d9d10e8bfb86" providerId="AD" clId="Web-{413A465D-98E3-3E92-6F1B-CB92E790AF06}" dt="2023-05-13T20:25:15.666" v="350"/>
          <ac:spMkLst>
            <pc:docMk/>
            <pc:sldMk cId="2633900918" sldId="259"/>
            <ac:spMk id="18" creationId="{FF2DA012-1414-493D-888F-5D99D0BDA322}"/>
          </ac:spMkLst>
        </pc:spChg>
        <pc:picChg chg="add del mod">
          <ac:chgData name="Karwan Sherwani" userId="S::karwan.sherwani@tiu.edu.iq::43e53951-2918-47a2-9d1e-d9d10e8bfb86" providerId="AD" clId="Web-{413A465D-98E3-3E92-6F1B-CB92E790AF06}" dt="2023-05-13T20:21:12.430" v="231"/>
          <ac:picMkLst>
            <pc:docMk/>
            <pc:sldMk cId="2633900918" sldId="259"/>
            <ac:picMk id="4" creationId="{D458284D-8AAE-C9D2-873A-9CB36F4F9528}"/>
          </ac:picMkLst>
        </pc:picChg>
        <pc:picChg chg="add del mod">
          <ac:chgData name="Karwan Sherwani" userId="S::karwan.sherwani@tiu.edu.iq::43e53951-2918-47a2-9d1e-d9d10e8bfb86" providerId="AD" clId="Web-{413A465D-98E3-3E92-6F1B-CB92E790AF06}" dt="2023-05-13T20:52:21.782" v="526"/>
          <ac:picMkLst>
            <pc:docMk/>
            <pc:sldMk cId="2633900918" sldId="259"/>
            <ac:picMk id="7" creationId="{5B886356-CE81-3388-A5A1-2B5FE0CFDC09}"/>
          </ac:picMkLst>
        </pc:picChg>
        <pc:cxnChg chg="add del mod">
          <ac:chgData name="Karwan Sherwani" userId="S::karwan.sherwani@tiu.edu.iq::43e53951-2918-47a2-9d1e-d9d10e8bfb86" providerId="AD" clId="Web-{413A465D-98E3-3E92-6F1B-CB92E790AF06}" dt="2023-05-13T20:52:41.971" v="534"/>
          <ac:cxnSpMkLst>
            <pc:docMk/>
            <pc:sldMk cId="2633900918" sldId="259"/>
            <ac:cxnSpMk id="10" creationId="{82FDA580-8C31-6723-ABCF-DD90293A9DBD}"/>
          </ac:cxnSpMkLst>
        </pc:cxnChg>
        <pc:cxnChg chg="add del mod">
          <ac:chgData name="Karwan Sherwani" userId="S::karwan.sherwani@tiu.edu.iq::43e53951-2918-47a2-9d1e-d9d10e8bfb86" providerId="AD" clId="Web-{413A465D-98E3-3E92-6F1B-CB92E790AF06}" dt="2023-05-13T20:52:33.470" v="531"/>
          <ac:cxnSpMkLst>
            <pc:docMk/>
            <pc:sldMk cId="2633900918" sldId="259"/>
            <ac:cxnSpMk id="11" creationId="{2207BD31-4CC0-EF1D-7D91-8551A6F7ACA8}"/>
          </ac:cxnSpMkLst>
        </pc:cxnChg>
        <pc:cxnChg chg="add del mod">
          <ac:chgData name="Karwan Sherwani" userId="S::karwan.sherwani@tiu.edu.iq::43e53951-2918-47a2-9d1e-d9d10e8bfb86" providerId="AD" clId="Web-{413A465D-98E3-3E92-6F1B-CB92E790AF06}" dt="2023-05-13T20:52:29.923" v="529"/>
          <ac:cxnSpMkLst>
            <pc:docMk/>
            <pc:sldMk cId="2633900918" sldId="259"/>
            <ac:cxnSpMk id="13" creationId="{235227DF-1F9D-F972-E92F-950A2E97E2A8}"/>
          </ac:cxnSpMkLst>
        </pc:cxnChg>
        <pc:cxnChg chg="add">
          <ac:chgData name="Karwan Sherwani" userId="S::karwan.sherwani@tiu.edu.iq::43e53951-2918-47a2-9d1e-d9d10e8bfb86" providerId="AD" clId="Web-{413A465D-98E3-3E92-6F1B-CB92E790AF06}" dt="2023-05-13T20:25:15.666" v="350"/>
          <ac:cxnSpMkLst>
            <pc:docMk/>
            <pc:sldMk cId="2633900918" sldId="259"/>
            <ac:cxnSpMk id="14" creationId="{5AB158E9-1B40-4CD6-95F0-95CA11DF7B7A}"/>
          </ac:cxnSpMkLst>
        </pc:cxnChg>
        <pc:cxnChg chg="add mod">
          <ac:chgData name="Karwan Sherwani" userId="S::karwan.sherwani@tiu.edu.iq::43e53951-2918-47a2-9d1e-d9d10e8bfb86" providerId="AD" clId="Web-{413A465D-98E3-3E92-6F1B-CB92E790AF06}" dt="2023-05-13T20:53:10.739" v="542" actId="14100"/>
          <ac:cxnSpMkLst>
            <pc:docMk/>
            <pc:sldMk cId="2633900918" sldId="259"/>
            <ac:cxnSpMk id="15" creationId="{946D58D6-F4D8-AEFC-6F12-99BFAA5E08AA}"/>
          </ac:cxnSpMkLst>
        </pc:cxnChg>
      </pc:sldChg>
      <pc:sldChg chg="addSp delSp modSp new ord">
        <pc:chgData name="Karwan Sherwani" userId="S::karwan.sherwani@tiu.edu.iq::43e53951-2918-47a2-9d1e-d9d10e8bfb86" providerId="AD" clId="Web-{413A465D-98E3-3E92-6F1B-CB92E790AF06}" dt="2023-05-13T20:37:32.476" v="454"/>
        <pc:sldMkLst>
          <pc:docMk/>
          <pc:sldMk cId="3193404870" sldId="260"/>
        </pc:sldMkLst>
        <pc:spChg chg="mod">
          <ac:chgData name="Karwan Sherwani" userId="S::karwan.sherwani@tiu.edu.iq::43e53951-2918-47a2-9d1e-d9d10e8bfb86" providerId="AD" clId="Web-{413A465D-98E3-3E92-6F1B-CB92E790AF06}" dt="2023-05-13T20:34:24.959" v="436" actId="20577"/>
          <ac:spMkLst>
            <pc:docMk/>
            <pc:sldMk cId="3193404870" sldId="260"/>
            <ac:spMk id="2" creationId="{6C5D992C-7CB0-21C1-AD78-CFB635D42EAB}"/>
          </ac:spMkLst>
        </pc:spChg>
        <pc:spChg chg="del">
          <ac:chgData name="Karwan Sherwani" userId="S::karwan.sherwani@tiu.edu.iq::43e53951-2918-47a2-9d1e-d9d10e8bfb86" providerId="AD" clId="Web-{413A465D-98E3-3E92-6F1B-CB92E790AF06}" dt="2023-05-13T20:30:04.519" v="410"/>
          <ac:spMkLst>
            <pc:docMk/>
            <pc:sldMk cId="3193404870" sldId="260"/>
            <ac:spMk id="3" creationId="{A24448D9-B10D-2820-913E-02D15CB7F5FA}"/>
          </ac:spMkLst>
        </pc:spChg>
        <pc:picChg chg="add mod ord modCrop">
          <ac:chgData name="Karwan Sherwani" userId="S::karwan.sherwani@tiu.edu.iq::43e53951-2918-47a2-9d1e-d9d10e8bfb86" providerId="AD" clId="Web-{413A465D-98E3-3E92-6F1B-CB92E790AF06}" dt="2023-05-13T20:33:14.314" v="432" actId="14100"/>
          <ac:picMkLst>
            <pc:docMk/>
            <pc:sldMk cId="3193404870" sldId="260"/>
            <ac:picMk id="4" creationId="{A2CA8FD8-BF67-4542-9592-10819ACCCE19}"/>
          </ac:picMkLst>
        </pc:picChg>
      </pc:sldChg>
      <pc:sldChg chg="addSp delSp modSp new ord">
        <pc:chgData name="Karwan Sherwani" userId="S::karwan.sherwani@tiu.edu.iq::43e53951-2918-47a2-9d1e-d9d10e8bfb86" providerId="AD" clId="Web-{413A465D-98E3-3E92-6F1B-CB92E790AF06}" dt="2023-05-13T20:37:32.476" v="453"/>
        <pc:sldMkLst>
          <pc:docMk/>
          <pc:sldMk cId="4163155105" sldId="261"/>
        </pc:sldMkLst>
        <pc:spChg chg="mod">
          <ac:chgData name="Karwan Sherwani" userId="S::karwan.sherwani@tiu.edu.iq::43e53951-2918-47a2-9d1e-d9d10e8bfb86" providerId="AD" clId="Web-{413A465D-98E3-3E92-6F1B-CB92E790AF06}" dt="2023-05-13T20:34:30.804" v="439" actId="20577"/>
          <ac:spMkLst>
            <pc:docMk/>
            <pc:sldMk cId="4163155105" sldId="261"/>
            <ac:spMk id="2" creationId="{8FDC107C-4674-8C8B-FEB6-A27362B21D5F}"/>
          </ac:spMkLst>
        </pc:spChg>
        <pc:spChg chg="del">
          <ac:chgData name="Karwan Sherwani" userId="S::karwan.sherwani@tiu.edu.iq::43e53951-2918-47a2-9d1e-d9d10e8bfb86" providerId="AD" clId="Web-{413A465D-98E3-3E92-6F1B-CB92E790AF06}" dt="2023-05-13T20:32:16.309" v="421"/>
          <ac:spMkLst>
            <pc:docMk/>
            <pc:sldMk cId="4163155105" sldId="261"/>
            <ac:spMk id="3" creationId="{F8751C83-ABF3-DBA6-2E91-EC4A31B1A789}"/>
          </ac:spMkLst>
        </pc:spChg>
        <pc:picChg chg="add mod ord">
          <ac:chgData name="Karwan Sherwani" userId="S::karwan.sherwani@tiu.edu.iq::43e53951-2918-47a2-9d1e-d9d10e8bfb86" providerId="AD" clId="Web-{413A465D-98E3-3E92-6F1B-CB92E790AF06}" dt="2023-05-13T20:34:35.038" v="440" actId="14100"/>
          <ac:picMkLst>
            <pc:docMk/>
            <pc:sldMk cId="4163155105" sldId="261"/>
            <ac:picMk id="4" creationId="{9CA7799C-43C9-98C1-8337-20D14E5CCE18}"/>
          </ac:picMkLst>
        </pc:picChg>
      </pc:sldChg>
      <pc:sldChg chg="addSp delSp modSp new ord">
        <pc:chgData name="Karwan Sherwani" userId="S::karwan.sherwani@tiu.edu.iq::43e53951-2918-47a2-9d1e-d9d10e8bfb86" providerId="AD" clId="Web-{413A465D-98E3-3E92-6F1B-CB92E790AF06}" dt="2023-05-13T20:54:52.059" v="543" actId="14100"/>
        <pc:sldMkLst>
          <pc:docMk/>
          <pc:sldMk cId="2398693456" sldId="262"/>
        </pc:sldMkLst>
        <pc:spChg chg="mod">
          <ac:chgData name="Karwan Sherwani" userId="S::karwan.sherwani@tiu.edu.iq::43e53951-2918-47a2-9d1e-d9d10e8bfb86" providerId="AD" clId="Web-{413A465D-98E3-3E92-6F1B-CB92E790AF06}" dt="2023-05-13T20:37:12.366" v="450" actId="20577"/>
          <ac:spMkLst>
            <pc:docMk/>
            <pc:sldMk cId="2398693456" sldId="262"/>
            <ac:spMk id="2" creationId="{C2C5DD14-37C4-3FAE-C320-C5B168711530}"/>
          </ac:spMkLst>
        </pc:spChg>
        <pc:spChg chg="del">
          <ac:chgData name="Karwan Sherwani" userId="S::karwan.sherwani@tiu.edu.iq::43e53951-2918-47a2-9d1e-d9d10e8bfb86" providerId="AD" clId="Web-{413A465D-98E3-3E92-6F1B-CB92E790AF06}" dt="2023-05-13T20:36:48.848" v="442"/>
          <ac:spMkLst>
            <pc:docMk/>
            <pc:sldMk cId="2398693456" sldId="262"/>
            <ac:spMk id="3" creationId="{17912E9C-B73B-A08D-8388-56F8343BC727}"/>
          </ac:spMkLst>
        </pc:spChg>
        <pc:picChg chg="add mod ord">
          <ac:chgData name="Karwan Sherwani" userId="S::karwan.sherwani@tiu.edu.iq::43e53951-2918-47a2-9d1e-d9d10e8bfb86" providerId="AD" clId="Web-{413A465D-98E3-3E92-6F1B-CB92E790AF06}" dt="2023-05-13T20:54:52.059" v="543" actId="14100"/>
          <ac:picMkLst>
            <pc:docMk/>
            <pc:sldMk cId="2398693456" sldId="262"/>
            <ac:picMk id="4" creationId="{31018ED0-2C32-492D-3C99-3054246C797A}"/>
          </ac:picMkLst>
        </pc:picChg>
      </pc:sldChg>
      <pc:sldChg chg="addSp delSp modSp new mod setBg">
        <pc:chgData name="Karwan Sherwani" userId="S::karwan.sherwani@tiu.edu.iq::43e53951-2918-47a2-9d1e-d9d10e8bfb86" providerId="AD" clId="Web-{413A465D-98E3-3E92-6F1B-CB92E790AF06}" dt="2023-05-13T21:15:03.409" v="843" actId="14100"/>
        <pc:sldMkLst>
          <pc:docMk/>
          <pc:sldMk cId="300646987" sldId="263"/>
        </pc:sldMkLst>
        <pc:spChg chg="mod">
          <ac:chgData name="Karwan Sherwani" userId="S::karwan.sherwani@tiu.edu.iq::43e53951-2918-47a2-9d1e-d9d10e8bfb86" providerId="AD" clId="Web-{413A465D-98E3-3E92-6F1B-CB92E790AF06}" dt="2023-05-13T20:59:59.518" v="648" actId="20577"/>
          <ac:spMkLst>
            <pc:docMk/>
            <pc:sldMk cId="300646987" sldId="263"/>
            <ac:spMk id="2" creationId="{D32923F9-4BFE-1508-0629-539A3C99A144}"/>
          </ac:spMkLst>
        </pc:spChg>
        <pc:spChg chg="add del">
          <ac:chgData name="Karwan Sherwani" userId="S::karwan.sherwani@tiu.edu.iq::43e53951-2918-47a2-9d1e-d9d10e8bfb86" providerId="AD" clId="Web-{413A465D-98E3-3E92-6F1B-CB92E790AF06}" dt="2023-05-13T21:00:03.784" v="649"/>
          <ac:spMkLst>
            <pc:docMk/>
            <pc:sldMk cId="300646987" sldId="263"/>
            <ac:spMk id="3" creationId="{965FF991-2270-284B-1526-58AC9C31214E}"/>
          </ac:spMkLst>
        </pc:spChg>
        <pc:spChg chg="add del mod">
          <ac:chgData name="Karwan Sherwani" userId="S::karwan.sherwani@tiu.edu.iq::43e53951-2918-47a2-9d1e-d9d10e8bfb86" providerId="AD" clId="Web-{413A465D-98E3-3E92-6F1B-CB92E790AF06}" dt="2023-05-13T21:15:03.409" v="843" actId="14100"/>
          <ac:spMkLst>
            <pc:docMk/>
            <pc:sldMk cId="300646987" sldId="263"/>
            <ac:spMk id="7" creationId="{F87668AC-8169-FAAC-7056-ADFFBE288B2F}"/>
          </ac:spMkLst>
        </pc:spChg>
        <pc:spChg chg="add del">
          <ac:chgData name="Karwan Sherwani" userId="S::karwan.sherwani@tiu.edu.iq::43e53951-2918-47a2-9d1e-d9d10e8bfb86" providerId="AD" clId="Web-{413A465D-98E3-3E92-6F1B-CB92E790AF06}" dt="2023-05-13T20:59:58.331" v="631"/>
          <ac:spMkLst>
            <pc:docMk/>
            <pc:sldMk cId="300646987" sldId="263"/>
            <ac:spMk id="9" creationId="{25C8D2C1-DA83-420D-9635-D52CE066B5DA}"/>
          </ac:spMkLst>
        </pc:spChg>
        <pc:spChg chg="add del">
          <ac:chgData name="Karwan Sherwani" userId="S::karwan.sherwani@tiu.edu.iq::43e53951-2918-47a2-9d1e-d9d10e8bfb86" providerId="AD" clId="Web-{413A465D-98E3-3E92-6F1B-CB92E790AF06}" dt="2023-05-13T20:59:58.331" v="631"/>
          <ac:spMkLst>
            <pc:docMk/>
            <pc:sldMk cId="300646987" sldId="263"/>
            <ac:spMk id="11" creationId="{434F74C9-6A0B-409E-AD1C-45B58BE91BB8}"/>
          </ac:spMkLst>
        </pc:spChg>
        <pc:spChg chg="add del">
          <ac:chgData name="Karwan Sherwani" userId="S::karwan.sherwani@tiu.edu.iq::43e53951-2918-47a2-9d1e-d9d10e8bfb86" providerId="AD" clId="Web-{413A465D-98E3-3E92-6F1B-CB92E790AF06}" dt="2023-05-13T20:59:58.331" v="631"/>
          <ac:spMkLst>
            <pc:docMk/>
            <pc:sldMk cId="300646987" sldId="263"/>
            <ac:spMk id="15" creationId="{90AA6468-80AC-4DDF-9CFB-C7A9507E203F}"/>
          </ac:spMkLst>
        </pc:spChg>
        <pc:spChg chg="add del">
          <ac:chgData name="Karwan Sherwani" userId="S::karwan.sherwani@tiu.edu.iq::43e53951-2918-47a2-9d1e-d9d10e8bfb86" providerId="AD" clId="Web-{413A465D-98E3-3E92-6F1B-CB92E790AF06}" dt="2023-05-13T20:59:58.331" v="631"/>
          <ac:spMkLst>
            <pc:docMk/>
            <pc:sldMk cId="300646987" sldId="263"/>
            <ac:spMk id="17" creationId="{4AB900CC-5074-4746-A1A4-AF640455BD43}"/>
          </ac:spMkLst>
        </pc:spChg>
        <pc:picChg chg="add del mod ord">
          <ac:chgData name="Karwan Sherwani" userId="S::karwan.sherwani@tiu.edu.iq::43e53951-2918-47a2-9d1e-d9d10e8bfb86" providerId="AD" clId="Web-{413A465D-98E3-3E92-6F1B-CB92E790AF06}" dt="2023-05-13T21:00:16.082" v="654"/>
          <ac:picMkLst>
            <pc:docMk/>
            <pc:sldMk cId="300646987" sldId="263"/>
            <ac:picMk id="4" creationId="{891446AD-29A0-A920-4F37-E26B984868A7}"/>
          </ac:picMkLst>
        </pc:picChg>
        <pc:picChg chg="add del">
          <ac:chgData name="Karwan Sherwani" userId="S::karwan.sherwani@tiu.edu.iq::43e53951-2918-47a2-9d1e-d9d10e8bfb86" providerId="AD" clId="Web-{413A465D-98E3-3E92-6F1B-CB92E790AF06}" dt="2023-05-13T20:59:58.331" v="631"/>
          <ac:picMkLst>
            <pc:docMk/>
            <pc:sldMk cId="300646987" sldId="263"/>
            <ac:picMk id="5" creationId="{F15A2513-3AE0-6840-67E2-BF2B9714B59A}"/>
          </ac:picMkLst>
        </pc:picChg>
        <pc:picChg chg="add del mod ord">
          <ac:chgData name="Karwan Sherwani" userId="S::karwan.sherwani@tiu.edu.iq::43e53951-2918-47a2-9d1e-d9d10e8bfb86" providerId="AD" clId="Web-{413A465D-98E3-3E92-6F1B-CB92E790AF06}" dt="2023-05-13T21:00:20.645" v="656"/>
          <ac:picMkLst>
            <pc:docMk/>
            <pc:sldMk cId="300646987" sldId="263"/>
            <ac:picMk id="8" creationId="{5577587B-03FD-17D3-C62C-E94F97EA20F7}"/>
          </ac:picMkLst>
        </pc:picChg>
        <pc:picChg chg="add del mod ord">
          <ac:chgData name="Karwan Sherwani" userId="S::karwan.sherwani@tiu.edu.iq::43e53951-2918-47a2-9d1e-d9d10e8bfb86" providerId="AD" clId="Web-{413A465D-98E3-3E92-6F1B-CB92E790AF06}" dt="2023-05-13T21:00:24.473" v="658"/>
          <ac:picMkLst>
            <pc:docMk/>
            <pc:sldMk cId="300646987" sldId="263"/>
            <ac:picMk id="10" creationId="{88116C93-6AB6-4754-DAFA-26EEF6FD61CA}"/>
          </ac:picMkLst>
        </pc:picChg>
        <pc:cxnChg chg="add del">
          <ac:chgData name="Karwan Sherwani" userId="S::karwan.sherwani@tiu.edu.iq::43e53951-2918-47a2-9d1e-d9d10e8bfb86" providerId="AD" clId="Web-{413A465D-98E3-3E92-6F1B-CB92E790AF06}" dt="2023-05-13T20:59:58.331" v="631"/>
          <ac:cxnSpMkLst>
            <pc:docMk/>
            <pc:sldMk cId="300646987" sldId="263"/>
            <ac:cxnSpMk id="13" creationId="{F5486A9D-1265-4B57-91E6-68E666B978BC}"/>
          </ac:cxnSpMkLst>
        </pc:cxnChg>
      </pc:sldChg>
      <pc:sldChg chg="modSp new del">
        <pc:chgData name="Karwan Sherwani" userId="S::karwan.sherwani@tiu.edu.iq::43e53951-2918-47a2-9d1e-d9d10e8bfb86" providerId="AD" clId="Web-{413A465D-98E3-3E92-6F1B-CB92E790AF06}" dt="2023-05-13T20:43:00.049" v="483"/>
        <pc:sldMkLst>
          <pc:docMk/>
          <pc:sldMk cId="848858397" sldId="263"/>
        </pc:sldMkLst>
        <pc:spChg chg="mod">
          <ac:chgData name="Karwan Sherwani" userId="S::karwan.sherwani@tiu.edu.iq::43e53951-2918-47a2-9d1e-d9d10e8bfb86" providerId="AD" clId="Web-{413A465D-98E3-3E92-6F1B-CB92E790AF06}" dt="2023-05-13T20:41:47.091" v="470" actId="20577"/>
          <ac:spMkLst>
            <pc:docMk/>
            <pc:sldMk cId="848858397" sldId="263"/>
            <ac:spMk id="2" creationId="{EBBBEE47-E318-346B-6094-3DD99778B7C8}"/>
          </ac:spMkLst>
        </pc:spChg>
        <pc:spChg chg="mod">
          <ac:chgData name="Karwan Sherwani" userId="S::karwan.sherwani@tiu.edu.iq::43e53951-2918-47a2-9d1e-d9d10e8bfb86" providerId="AD" clId="Web-{413A465D-98E3-3E92-6F1B-CB92E790AF06}" dt="2023-05-13T20:42:30.609" v="482" actId="20577"/>
          <ac:spMkLst>
            <pc:docMk/>
            <pc:sldMk cId="848858397" sldId="263"/>
            <ac:spMk id="3" creationId="{1B0A6345-7927-4ED4-A27C-EB8877FCC159}"/>
          </ac:spMkLst>
        </pc:spChg>
      </pc:sldChg>
      <pc:sldMasterChg chg="del delSldLayout">
        <pc:chgData name="Karwan Sherwani" userId="S::karwan.sherwani@tiu.edu.iq::43e53951-2918-47a2-9d1e-d9d10e8bfb86" providerId="AD" clId="Web-{413A465D-98E3-3E92-6F1B-CB92E790AF06}" dt="2023-05-13T20:06:50.138" v="11"/>
        <pc:sldMasterMkLst>
          <pc:docMk/>
          <pc:sldMasterMk cId="3576259729" sldId="2147483672"/>
        </pc:sldMasterMkLst>
        <pc:sldLayoutChg chg="del">
          <pc:chgData name="Karwan Sherwani" userId="S::karwan.sherwani@tiu.edu.iq::43e53951-2918-47a2-9d1e-d9d10e8bfb86" providerId="AD" clId="Web-{413A465D-98E3-3E92-6F1B-CB92E790AF06}" dt="2023-05-13T20:06:50.138" v="11"/>
          <pc:sldLayoutMkLst>
            <pc:docMk/>
            <pc:sldMasterMk cId="3576259729" sldId="2147483672"/>
            <pc:sldLayoutMk cId="1811283708" sldId="2147483673"/>
          </pc:sldLayoutMkLst>
        </pc:sldLayoutChg>
        <pc:sldLayoutChg chg="del">
          <pc:chgData name="Karwan Sherwani" userId="S::karwan.sherwani@tiu.edu.iq::43e53951-2918-47a2-9d1e-d9d10e8bfb86" providerId="AD" clId="Web-{413A465D-98E3-3E92-6F1B-CB92E790AF06}" dt="2023-05-13T20:06:50.138" v="11"/>
          <pc:sldLayoutMkLst>
            <pc:docMk/>
            <pc:sldMasterMk cId="3576259729" sldId="2147483672"/>
            <pc:sldLayoutMk cId="92757924" sldId="2147483674"/>
          </pc:sldLayoutMkLst>
        </pc:sldLayoutChg>
        <pc:sldLayoutChg chg="del">
          <pc:chgData name="Karwan Sherwani" userId="S::karwan.sherwani@tiu.edu.iq::43e53951-2918-47a2-9d1e-d9d10e8bfb86" providerId="AD" clId="Web-{413A465D-98E3-3E92-6F1B-CB92E790AF06}" dt="2023-05-13T20:06:50.138" v="11"/>
          <pc:sldLayoutMkLst>
            <pc:docMk/>
            <pc:sldMasterMk cId="3576259729" sldId="2147483672"/>
            <pc:sldLayoutMk cId="4109693427" sldId="2147483675"/>
          </pc:sldLayoutMkLst>
        </pc:sldLayoutChg>
        <pc:sldLayoutChg chg="del">
          <pc:chgData name="Karwan Sherwani" userId="S::karwan.sherwani@tiu.edu.iq::43e53951-2918-47a2-9d1e-d9d10e8bfb86" providerId="AD" clId="Web-{413A465D-98E3-3E92-6F1B-CB92E790AF06}" dt="2023-05-13T20:06:50.138" v="11"/>
          <pc:sldLayoutMkLst>
            <pc:docMk/>
            <pc:sldMasterMk cId="3576259729" sldId="2147483672"/>
            <pc:sldLayoutMk cId="4273827920" sldId="2147483676"/>
          </pc:sldLayoutMkLst>
        </pc:sldLayoutChg>
        <pc:sldLayoutChg chg="del">
          <pc:chgData name="Karwan Sherwani" userId="S::karwan.sherwani@tiu.edu.iq::43e53951-2918-47a2-9d1e-d9d10e8bfb86" providerId="AD" clId="Web-{413A465D-98E3-3E92-6F1B-CB92E790AF06}" dt="2023-05-13T20:06:50.138" v="11"/>
          <pc:sldLayoutMkLst>
            <pc:docMk/>
            <pc:sldMasterMk cId="3576259729" sldId="2147483672"/>
            <pc:sldLayoutMk cId="3802412392" sldId="2147483677"/>
          </pc:sldLayoutMkLst>
        </pc:sldLayoutChg>
        <pc:sldLayoutChg chg="del">
          <pc:chgData name="Karwan Sherwani" userId="S::karwan.sherwani@tiu.edu.iq::43e53951-2918-47a2-9d1e-d9d10e8bfb86" providerId="AD" clId="Web-{413A465D-98E3-3E92-6F1B-CB92E790AF06}" dt="2023-05-13T20:06:50.138" v="11"/>
          <pc:sldLayoutMkLst>
            <pc:docMk/>
            <pc:sldMasterMk cId="3576259729" sldId="2147483672"/>
            <pc:sldLayoutMk cId="1366098435" sldId="2147483678"/>
          </pc:sldLayoutMkLst>
        </pc:sldLayoutChg>
        <pc:sldLayoutChg chg="del">
          <pc:chgData name="Karwan Sherwani" userId="S::karwan.sherwani@tiu.edu.iq::43e53951-2918-47a2-9d1e-d9d10e8bfb86" providerId="AD" clId="Web-{413A465D-98E3-3E92-6F1B-CB92E790AF06}" dt="2023-05-13T20:06:50.138" v="11"/>
          <pc:sldLayoutMkLst>
            <pc:docMk/>
            <pc:sldMasterMk cId="3576259729" sldId="2147483672"/>
            <pc:sldLayoutMk cId="904677774" sldId="2147483679"/>
          </pc:sldLayoutMkLst>
        </pc:sldLayoutChg>
        <pc:sldLayoutChg chg="del">
          <pc:chgData name="Karwan Sherwani" userId="S::karwan.sherwani@tiu.edu.iq::43e53951-2918-47a2-9d1e-d9d10e8bfb86" providerId="AD" clId="Web-{413A465D-98E3-3E92-6F1B-CB92E790AF06}" dt="2023-05-13T20:06:50.138" v="11"/>
          <pc:sldLayoutMkLst>
            <pc:docMk/>
            <pc:sldMasterMk cId="3576259729" sldId="2147483672"/>
            <pc:sldLayoutMk cId="4293492348" sldId="2147483680"/>
          </pc:sldLayoutMkLst>
        </pc:sldLayoutChg>
        <pc:sldLayoutChg chg="del">
          <pc:chgData name="Karwan Sherwani" userId="S::karwan.sherwani@tiu.edu.iq::43e53951-2918-47a2-9d1e-d9d10e8bfb86" providerId="AD" clId="Web-{413A465D-98E3-3E92-6F1B-CB92E790AF06}" dt="2023-05-13T20:06:50.138" v="11"/>
          <pc:sldLayoutMkLst>
            <pc:docMk/>
            <pc:sldMasterMk cId="3576259729" sldId="2147483672"/>
            <pc:sldLayoutMk cId="181814909" sldId="2147483681"/>
          </pc:sldLayoutMkLst>
        </pc:sldLayoutChg>
        <pc:sldLayoutChg chg="del">
          <pc:chgData name="Karwan Sherwani" userId="S::karwan.sherwani@tiu.edu.iq::43e53951-2918-47a2-9d1e-d9d10e8bfb86" providerId="AD" clId="Web-{413A465D-98E3-3E92-6F1B-CB92E790AF06}" dt="2023-05-13T20:06:50.138" v="11"/>
          <pc:sldLayoutMkLst>
            <pc:docMk/>
            <pc:sldMasterMk cId="3576259729" sldId="2147483672"/>
            <pc:sldLayoutMk cId="3129070899" sldId="2147483682"/>
          </pc:sldLayoutMkLst>
        </pc:sldLayoutChg>
        <pc:sldLayoutChg chg="del">
          <pc:chgData name="Karwan Sherwani" userId="S::karwan.sherwani@tiu.edu.iq::43e53951-2918-47a2-9d1e-d9d10e8bfb86" providerId="AD" clId="Web-{413A465D-98E3-3E92-6F1B-CB92E790AF06}" dt="2023-05-13T20:06:50.138" v="11"/>
          <pc:sldLayoutMkLst>
            <pc:docMk/>
            <pc:sldMasterMk cId="3576259729" sldId="2147483672"/>
            <pc:sldLayoutMk cId="2749803313" sldId="2147483683"/>
          </pc:sldLayoutMkLst>
        </pc:sldLayoutChg>
      </pc:sldMasterChg>
      <pc:sldMasterChg chg="add addSldLayout modSldLayout">
        <pc:chgData name="Karwan Sherwani" userId="S::karwan.sherwani@tiu.edu.iq::43e53951-2918-47a2-9d1e-d9d10e8bfb86" providerId="AD" clId="Web-{413A465D-98E3-3E92-6F1B-CB92E790AF06}" dt="2023-05-13T20:06:50.138" v="11"/>
        <pc:sldMasterMkLst>
          <pc:docMk/>
          <pc:sldMasterMk cId="3353484209" sldId="2147483684"/>
        </pc:sldMasterMkLst>
        <pc:sldLayoutChg chg="add mod replId">
          <pc:chgData name="Karwan Sherwani" userId="S::karwan.sherwani@tiu.edu.iq::43e53951-2918-47a2-9d1e-d9d10e8bfb86" providerId="AD" clId="Web-{413A465D-98E3-3E92-6F1B-CB92E790AF06}" dt="2023-05-13T20:06:50.138" v="11"/>
          <pc:sldLayoutMkLst>
            <pc:docMk/>
            <pc:sldMasterMk cId="3353484209" sldId="2147483684"/>
            <pc:sldLayoutMk cId="3205974489" sldId="2147483685"/>
          </pc:sldLayoutMkLst>
        </pc:sldLayoutChg>
        <pc:sldLayoutChg chg="add mod replId">
          <pc:chgData name="Karwan Sherwani" userId="S::karwan.sherwani@tiu.edu.iq::43e53951-2918-47a2-9d1e-d9d10e8bfb86" providerId="AD" clId="Web-{413A465D-98E3-3E92-6F1B-CB92E790AF06}" dt="2023-05-13T20:06:50.138" v="11"/>
          <pc:sldLayoutMkLst>
            <pc:docMk/>
            <pc:sldMasterMk cId="3353484209" sldId="2147483684"/>
            <pc:sldLayoutMk cId="3937529180" sldId="2147483686"/>
          </pc:sldLayoutMkLst>
        </pc:sldLayoutChg>
        <pc:sldLayoutChg chg="add mod replId">
          <pc:chgData name="Karwan Sherwani" userId="S::karwan.sherwani@tiu.edu.iq::43e53951-2918-47a2-9d1e-d9d10e8bfb86" providerId="AD" clId="Web-{413A465D-98E3-3E92-6F1B-CB92E790AF06}" dt="2023-05-13T20:06:50.138" v="11"/>
          <pc:sldLayoutMkLst>
            <pc:docMk/>
            <pc:sldMasterMk cId="3353484209" sldId="2147483684"/>
            <pc:sldLayoutMk cId="269457657" sldId="2147483687"/>
          </pc:sldLayoutMkLst>
        </pc:sldLayoutChg>
        <pc:sldLayoutChg chg="add mod replId">
          <pc:chgData name="Karwan Sherwani" userId="S::karwan.sherwani@tiu.edu.iq::43e53951-2918-47a2-9d1e-d9d10e8bfb86" providerId="AD" clId="Web-{413A465D-98E3-3E92-6F1B-CB92E790AF06}" dt="2023-05-13T20:06:50.138" v="11"/>
          <pc:sldLayoutMkLst>
            <pc:docMk/>
            <pc:sldMasterMk cId="3353484209" sldId="2147483684"/>
            <pc:sldLayoutMk cId="900585777" sldId="2147483688"/>
          </pc:sldLayoutMkLst>
        </pc:sldLayoutChg>
        <pc:sldLayoutChg chg="add mod replId">
          <pc:chgData name="Karwan Sherwani" userId="S::karwan.sherwani@tiu.edu.iq::43e53951-2918-47a2-9d1e-d9d10e8bfb86" providerId="AD" clId="Web-{413A465D-98E3-3E92-6F1B-CB92E790AF06}" dt="2023-05-13T20:06:50.138" v="11"/>
          <pc:sldLayoutMkLst>
            <pc:docMk/>
            <pc:sldMasterMk cId="3353484209" sldId="2147483684"/>
            <pc:sldLayoutMk cId="3107778793" sldId="2147483689"/>
          </pc:sldLayoutMkLst>
        </pc:sldLayoutChg>
        <pc:sldLayoutChg chg="add mod replId">
          <pc:chgData name="Karwan Sherwani" userId="S::karwan.sherwani@tiu.edu.iq::43e53951-2918-47a2-9d1e-d9d10e8bfb86" providerId="AD" clId="Web-{413A465D-98E3-3E92-6F1B-CB92E790AF06}" dt="2023-05-13T20:06:50.138" v="11"/>
          <pc:sldLayoutMkLst>
            <pc:docMk/>
            <pc:sldMasterMk cId="3353484209" sldId="2147483684"/>
            <pc:sldLayoutMk cId="1006248255" sldId="2147483690"/>
          </pc:sldLayoutMkLst>
        </pc:sldLayoutChg>
        <pc:sldLayoutChg chg="add mod replId">
          <pc:chgData name="Karwan Sherwani" userId="S::karwan.sherwani@tiu.edu.iq::43e53951-2918-47a2-9d1e-d9d10e8bfb86" providerId="AD" clId="Web-{413A465D-98E3-3E92-6F1B-CB92E790AF06}" dt="2023-05-13T20:06:50.138" v="11"/>
          <pc:sldLayoutMkLst>
            <pc:docMk/>
            <pc:sldMasterMk cId="3353484209" sldId="2147483684"/>
            <pc:sldLayoutMk cId="437681936" sldId="2147483691"/>
          </pc:sldLayoutMkLst>
        </pc:sldLayoutChg>
        <pc:sldLayoutChg chg="add mod replId">
          <pc:chgData name="Karwan Sherwani" userId="S::karwan.sherwani@tiu.edu.iq::43e53951-2918-47a2-9d1e-d9d10e8bfb86" providerId="AD" clId="Web-{413A465D-98E3-3E92-6F1B-CB92E790AF06}" dt="2023-05-13T20:06:50.138" v="11"/>
          <pc:sldLayoutMkLst>
            <pc:docMk/>
            <pc:sldMasterMk cId="3353484209" sldId="2147483684"/>
            <pc:sldLayoutMk cId="3262996910" sldId="2147483692"/>
          </pc:sldLayoutMkLst>
        </pc:sldLayoutChg>
        <pc:sldLayoutChg chg="add mod replId">
          <pc:chgData name="Karwan Sherwani" userId="S::karwan.sherwani@tiu.edu.iq::43e53951-2918-47a2-9d1e-d9d10e8bfb86" providerId="AD" clId="Web-{413A465D-98E3-3E92-6F1B-CB92E790AF06}" dt="2023-05-13T20:06:50.138" v="11"/>
          <pc:sldLayoutMkLst>
            <pc:docMk/>
            <pc:sldMasterMk cId="3353484209" sldId="2147483684"/>
            <pc:sldLayoutMk cId="3340748630" sldId="2147483693"/>
          </pc:sldLayoutMkLst>
        </pc:sldLayoutChg>
        <pc:sldLayoutChg chg="add mod replId">
          <pc:chgData name="Karwan Sherwani" userId="S::karwan.sherwani@tiu.edu.iq::43e53951-2918-47a2-9d1e-d9d10e8bfb86" providerId="AD" clId="Web-{413A465D-98E3-3E92-6F1B-CB92E790AF06}" dt="2023-05-13T20:06:50.138" v="11"/>
          <pc:sldLayoutMkLst>
            <pc:docMk/>
            <pc:sldMasterMk cId="3353484209" sldId="2147483684"/>
            <pc:sldLayoutMk cId="4060404036" sldId="2147483694"/>
          </pc:sldLayoutMkLst>
        </pc:sldLayoutChg>
        <pc:sldLayoutChg chg="add mod replId">
          <pc:chgData name="Karwan Sherwani" userId="S::karwan.sherwani@tiu.edu.iq::43e53951-2918-47a2-9d1e-d9d10e8bfb86" providerId="AD" clId="Web-{413A465D-98E3-3E92-6F1B-CB92E790AF06}" dt="2023-05-13T20:06:50.138" v="11"/>
          <pc:sldLayoutMkLst>
            <pc:docMk/>
            <pc:sldMasterMk cId="3353484209" sldId="2147483684"/>
            <pc:sldLayoutMk cId="1886579793" sldId="2147483695"/>
          </pc:sldLayoutMkLst>
        </pc:sldLayoutChg>
      </pc:sldMasterChg>
    </pc:docChg>
  </pc:docChgLst>
  <pc:docChgLst>
    <pc:chgData name="Karwan Sherwani" userId="S::karwan.sherwani@tiu.edu.iq::43e53951-2918-47a2-9d1e-d9d10e8bfb86" providerId="AD" clId="Web-{1FD805E1-6F91-4A1E-B734-7F7DB672C000}"/>
    <pc:docChg chg="addSld delSld modSld addMainMaster delMainMaster">
      <pc:chgData name="Karwan Sherwani" userId="S::karwan.sherwani@tiu.edu.iq::43e53951-2918-47a2-9d1e-d9d10e8bfb86" providerId="AD" clId="Web-{1FD805E1-6F91-4A1E-B734-7F7DB672C000}" dt="2023-04-27T09:41:57.632" v="385" actId="20577"/>
      <pc:docMkLst>
        <pc:docMk/>
      </pc:docMkLst>
      <pc:sldChg chg="addSp delSp modSp mod setBg modClrScheme setClrOvrMap chgLayout">
        <pc:chgData name="Karwan Sherwani" userId="S::karwan.sherwani@tiu.edu.iq::43e53951-2918-47a2-9d1e-d9d10e8bfb86" providerId="AD" clId="Web-{1FD805E1-6F91-4A1E-B734-7F7DB672C000}" dt="2023-04-27T09:24:54.352" v="124" actId="20577"/>
        <pc:sldMkLst>
          <pc:docMk/>
          <pc:sldMk cId="109857222" sldId="256"/>
        </pc:sldMkLst>
        <pc:spChg chg="mod">
          <ac:chgData name="Karwan Sherwani" userId="S::karwan.sherwani@tiu.edu.iq::43e53951-2918-47a2-9d1e-d9d10e8bfb86" providerId="AD" clId="Web-{1FD805E1-6F91-4A1E-B734-7F7DB672C000}" dt="2023-04-27T09:24:50.133" v="121" actId="14100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Karwan Sherwani" userId="S::karwan.sherwani@tiu.edu.iq::43e53951-2918-47a2-9d1e-d9d10e8bfb86" providerId="AD" clId="Web-{1FD805E1-6F91-4A1E-B734-7F7DB672C000}" dt="2023-04-27T09:24:54.352" v="124" actId="20577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Karwan Sherwani" userId="S::karwan.sherwani@tiu.edu.iq::43e53951-2918-47a2-9d1e-d9d10e8bfb86" providerId="AD" clId="Web-{1FD805E1-6F91-4A1E-B734-7F7DB672C000}" dt="2023-04-27T09:20:47.376" v="73"/>
          <ac:spMkLst>
            <pc:docMk/>
            <pc:sldMk cId="109857222" sldId="256"/>
            <ac:spMk id="5" creationId="{B9BBDDCC-0358-4EDD-9820-287B1D8FDEE8}"/>
          </ac:spMkLst>
        </pc:spChg>
        <pc:spChg chg="add del">
          <ac:chgData name="Karwan Sherwani" userId="S::karwan.sherwani@tiu.edu.iq::43e53951-2918-47a2-9d1e-d9d10e8bfb86" providerId="AD" clId="Web-{1FD805E1-6F91-4A1E-B734-7F7DB672C000}" dt="2023-04-27T09:20:47.376" v="73"/>
          <ac:spMkLst>
            <pc:docMk/>
            <pc:sldMk cId="109857222" sldId="256"/>
            <ac:spMk id="7" creationId="{DE85C6F8-1197-41BB-810E-FD2CBA60E3A9}"/>
          </ac:spMkLst>
        </pc:spChg>
        <pc:spChg chg="add del">
          <ac:chgData name="Karwan Sherwani" userId="S::karwan.sherwani@tiu.edu.iq::43e53951-2918-47a2-9d1e-d9d10e8bfb86" providerId="AD" clId="Web-{1FD805E1-6F91-4A1E-B734-7F7DB672C000}" dt="2023-04-27T09:20:47.376" v="73"/>
          <ac:spMkLst>
            <pc:docMk/>
            <pc:sldMk cId="109857222" sldId="256"/>
            <ac:spMk id="8" creationId="{155C8441-74BB-42B4-8567-536A10555DC9}"/>
          </ac:spMkLst>
        </pc:spChg>
        <pc:spChg chg="add del">
          <ac:chgData name="Karwan Sherwani" userId="S::karwan.sherwani@tiu.edu.iq::43e53951-2918-47a2-9d1e-d9d10e8bfb86" providerId="AD" clId="Web-{1FD805E1-6F91-4A1E-B734-7F7DB672C000}" dt="2023-04-27T09:16:35.009" v="49"/>
          <ac:spMkLst>
            <pc:docMk/>
            <pc:sldMk cId="109857222" sldId="256"/>
            <ac:spMk id="9" creationId="{1DB043B4-68C6-45B9-82AC-A5800EADB8DB}"/>
          </ac:spMkLst>
        </pc:spChg>
        <pc:spChg chg="add">
          <ac:chgData name="Karwan Sherwani" userId="S::karwan.sherwani@tiu.edu.iq::43e53951-2918-47a2-9d1e-d9d10e8bfb86" providerId="AD" clId="Web-{1FD805E1-6F91-4A1E-B734-7F7DB672C000}" dt="2023-04-27T09:24:24.304" v="104"/>
          <ac:spMkLst>
            <pc:docMk/>
            <pc:sldMk cId="109857222" sldId="256"/>
            <ac:spMk id="10" creationId="{14F048CC-17C9-B246-BF2A-29E51AD1C6EA}"/>
          </ac:spMkLst>
        </pc:spChg>
        <pc:spChg chg="add del">
          <ac:chgData name="Karwan Sherwani" userId="S::karwan.sherwani@tiu.edu.iq::43e53951-2918-47a2-9d1e-d9d10e8bfb86" providerId="AD" clId="Web-{1FD805E1-6F91-4A1E-B734-7F7DB672C000}" dt="2023-04-27T09:16:35.009" v="49"/>
          <ac:spMkLst>
            <pc:docMk/>
            <pc:sldMk cId="109857222" sldId="256"/>
            <ac:spMk id="11" creationId="{E49CA12F-6E27-4C54-88C4-EE6CE7C473F1}"/>
          </ac:spMkLst>
        </pc:spChg>
        <pc:spChg chg="add del">
          <ac:chgData name="Karwan Sherwani" userId="S::karwan.sherwani@tiu.edu.iq::43e53951-2918-47a2-9d1e-d9d10e8bfb86" providerId="AD" clId="Web-{1FD805E1-6F91-4A1E-B734-7F7DB672C000}" dt="2023-04-27T09:16:35.009" v="49"/>
          <ac:spMkLst>
            <pc:docMk/>
            <pc:sldMk cId="109857222" sldId="256"/>
            <ac:spMk id="13" creationId="{5337EA23-6703-4C96-9EEB-A408CBDD67BD}"/>
          </ac:spMkLst>
        </pc:spChg>
        <pc:spChg chg="add">
          <ac:chgData name="Karwan Sherwani" userId="S::karwan.sherwani@tiu.edu.iq::43e53951-2918-47a2-9d1e-d9d10e8bfb86" providerId="AD" clId="Web-{1FD805E1-6F91-4A1E-B734-7F7DB672C000}" dt="2023-04-27T09:24:24.304" v="104"/>
          <ac:spMkLst>
            <pc:docMk/>
            <pc:sldMk cId="109857222" sldId="256"/>
            <ac:spMk id="14" creationId="{86E439A5-A7E3-5047-A686-06C27A818DD0}"/>
          </ac:spMkLst>
        </pc:spChg>
        <pc:spChg chg="add del">
          <ac:chgData name="Karwan Sherwani" userId="S::karwan.sherwani@tiu.edu.iq::43e53951-2918-47a2-9d1e-d9d10e8bfb86" providerId="AD" clId="Web-{1FD805E1-6F91-4A1E-B734-7F7DB672C000}" dt="2023-04-27T09:20:47.376" v="73"/>
          <ac:spMkLst>
            <pc:docMk/>
            <pc:sldMk cId="109857222" sldId="256"/>
            <ac:spMk id="15" creationId="{FBE31AC6-E383-4D2B-9A24-69EEE084D547}"/>
          </ac:spMkLst>
        </pc:spChg>
        <pc:spChg chg="add">
          <ac:chgData name="Karwan Sherwani" userId="S::karwan.sherwani@tiu.edu.iq::43e53951-2918-47a2-9d1e-d9d10e8bfb86" providerId="AD" clId="Web-{1FD805E1-6F91-4A1E-B734-7F7DB672C000}" dt="2023-04-27T09:24:24.304" v="104"/>
          <ac:spMkLst>
            <pc:docMk/>
            <pc:sldMk cId="109857222" sldId="256"/>
            <ac:spMk id="16" creationId="{24124FF1-775D-AC4A-81D0-73FC0F54A682}"/>
          </ac:spMkLst>
        </pc:spChg>
        <pc:spChg chg="add">
          <ac:chgData name="Karwan Sherwani" userId="S::karwan.sherwani@tiu.edu.iq::43e53951-2918-47a2-9d1e-d9d10e8bfb86" providerId="AD" clId="Web-{1FD805E1-6F91-4A1E-B734-7F7DB672C000}" dt="2023-04-27T09:24:24.304" v="104"/>
          <ac:spMkLst>
            <pc:docMk/>
            <pc:sldMk cId="109857222" sldId="256"/>
            <ac:spMk id="18" creationId="{C53E2C7F-F4FF-A94D-ACAE-82823EC88FEC}"/>
          </ac:spMkLst>
        </pc:spChg>
        <pc:picChg chg="add del">
          <ac:chgData name="Karwan Sherwani" userId="S::karwan.sherwani@tiu.edu.iq::43e53951-2918-47a2-9d1e-d9d10e8bfb86" providerId="AD" clId="Web-{1FD805E1-6F91-4A1E-B734-7F7DB672C000}" dt="2023-04-27T09:16:35.009" v="49"/>
          <ac:picMkLst>
            <pc:docMk/>
            <pc:sldMk cId="109857222" sldId="256"/>
            <ac:picMk id="4" creationId="{E273EFEE-3FD2-1CFB-ED89-E0F517B26AB2}"/>
          </ac:picMkLst>
        </pc:picChg>
        <pc:picChg chg="add del">
          <ac:chgData name="Karwan Sherwani" userId="S::karwan.sherwani@tiu.edu.iq::43e53951-2918-47a2-9d1e-d9d10e8bfb86" providerId="AD" clId="Web-{1FD805E1-6F91-4A1E-B734-7F7DB672C000}" dt="2023-04-27T09:20:47.376" v="73"/>
          <ac:picMkLst>
            <pc:docMk/>
            <pc:sldMk cId="109857222" sldId="256"/>
            <ac:picMk id="6" creationId="{33FE38CD-52D8-514F-69B5-95D895D4618B}"/>
          </ac:picMkLst>
        </pc:picChg>
        <pc:picChg chg="add">
          <ac:chgData name="Karwan Sherwani" userId="S::karwan.sherwani@tiu.edu.iq::43e53951-2918-47a2-9d1e-d9d10e8bfb86" providerId="AD" clId="Web-{1FD805E1-6F91-4A1E-B734-7F7DB672C000}" dt="2023-04-27T09:24:24.304" v="104"/>
          <ac:picMkLst>
            <pc:docMk/>
            <pc:sldMk cId="109857222" sldId="256"/>
            <ac:picMk id="12" creationId="{11BB58A6-2A71-A00F-07CD-6BC0BED4B687}"/>
          </ac:picMkLst>
        </pc:picChg>
        <pc:cxnChg chg="add del">
          <ac:chgData name="Karwan Sherwani" userId="S::karwan.sherwani@tiu.edu.iq::43e53951-2918-47a2-9d1e-d9d10e8bfb86" providerId="AD" clId="Web-{1FD805E1-6F91-4A1E-B734-7F7DB672C000}" dt="2023-04-27T09:20:47.376" v="73"/>
          <ac:cxnSpMkLst>
            <pc:docMk/>
            <pc:sldMk cId="109857222" sldId="256"/>
            <ac:cxnSpMk id="17" creationId="{2DD089E2-CEA3-48C4-9094-610D00D9460C}"/>
          </ac:cxnSpMkLst>
        </pc:cxnChg>
        <pc:cxnChg chg="add del">
          <ac:chgData name="Karwan Sherwani" userId="S::karwan.sherwani@tiu.edu.iq::43e53951-2918-47a2-9d1e-d9d10e8bfb86" providerId="AD" clId="Web-{1FD805E1-6F91-4A1E-B734-7F7DB672C000}" dt="2023-04-27T09:20:47.376" v="73"/>
          <ac:cxnSpMkLst>
            <pc:docMk/>
            <pc:sldMk cId="109857222" sldId="256"/>
            <ac:cxnSpMk id="19" creationId="{2F49F475-10BF-4E7D-9BE8-5329BCAFE2C8}"/>
          </ac:cxnSpMkLst>
        </pc:cxnChg>
        <pc:cxnChg chg="add del">
          <ac:chgData name="Karwan Sherwani" userId="S::karwan.sherwani@tiu.edu.iq::43e53951-2918-47a2-9d1e-d9d10e8bfb86" providerId="AD" clId="Web-{1FD805E1-6F91-4A1E-B734-7F7DB672C000}" dt="2023-04-27T09:20:47.376" v="73"/>
          <ac:cxnSpMkLst>
            <pc:docMk/>
            <pc:sldMk cId="109857222" sldId="256"/>
            <ac:cxnSpMk id="21" creationId="{621E947D-525D-4D2A-B0C3-E1BFCA6060FD}"/>
          </ac:cxnSpMkLst>
        </pc:cxnChg>
      </pc:sldChg>
      <pc:sldChg chg="modSp new del">
        <pc:chgData name="Karwan Sherwani" userId="S::karwan.sherwani@tiu.edu.iq::43e53951-2918-47a2-9d1e-d9d10e8bfb86" providerId="AD" clId="Web-{1FD805E1-6F91-4A1E-B734-7F7DB672C000}" dt="2023-04-27T09:20:46.079" v="72"/>
        <pc:sldMkLst>
          <pc:docMk/>
          <pc:sldMk cId="2619957145" sldId="257"/>
        </pc:sldMkLst>
        <pc:spChg chg="mod">
          <ac:chgData name="Karwan Sherwani" userId="S::karwan.sherwani@tiu.edu.iq::43e53951-2918-47a2-9d1e-d9d10e8bfb86" providerId="AD" clId="Web-{1FD805E1-6F91-4A1E-B734-7F7DB672C000}" dt="2023-04-27T09:20:45.470" v="71" actId="20577"/>
          <ac:spMkLst>
            <pc:docMk/>
            <pc:sldMk cId="2619957145" sldId="257"/>
            <ac:spMk id="2" creationId="{A4F4E7E7-7C5D-C84D-0230-ED5B050E628C}"/>
          </ac:spMkLst>
        </pc:spChg>
      </pc:sldChg>
      <pc:sldChg chg="modSp new del">
        <pc:chgData name="Karwan Sherwani" userId="S::karwan.sherwani@tiu.edu.iq::43e53951-2918-47a2-9d1e-d9d10e8bfb86" providerId="AD" clId="Web-{1FD805E1-6F91-4A1E-B734-7F7DB672C000}" dt="2023-04-27T09:16:34.306" v="48"/>
        <pc:sldMkLst>
          <pc:docMk/>
          <pc:sldMk cId="3477881393" sldId="257"/>
        </pc:sldMkLst>
        <pc:spChg chg="mod">
          <ac:chgData name="Karwan Sherwani" userId="S::karwan.sherwani@tiu.edu.iq::43e53951-2918-47a2-9d1e-d9d10e8bfb86" providerId="AD" clId="Web-{1FD805E1-6F91-4A1E-B734-7F7DB672C000}" dt="2023-04-27T09:16:33.384" v="47" actId="20577"/>
          <ac:spMkLst>
            <pc:docMk/>
            <pc:sldMk cId="3477881393" sldId="257"/>
            <ac:spMk id="2" creationId="{FCF916EC-4614-6FE0-8FDC-646606B89E74}"/>
          </ac:spMkLst>
        </pc:spChg>
      </pc:sldChg>
      <pc:sldChg chg="modSp new">
        <pc:chgData name="Karwan Sherwani" userId="S::karwan.sherwani@tiu.edu.iq::43e53951-2918-47a2-9d1e-d9d10e8bfb86" providerId="AD" clId="Web-{1FD805E1-6F91-4A1E-B734-7F7DB672C000}" dt="2023-04-27T09:41:57.632" v="385" actId="20577"/>
        <pc:sldMkLst>
          <pc:docMk/>
          <pc:sldMk cId="4278179638" sldId="257"/>
        </pc:sldMkLst>
        <pc:spChg chg="mod">
          <ac:chgData name="Karwan Sherwani" userId="S::karwan.sherwani@tiu.edu.iq::43e53951-2918-47a2-9d1e-d9d10e8bfb86" providerId="AD" clId="Web-{1FD805E1-6F91-4A1E-B734-7F7DB672C000}" dt="2023-04-27T09:25:10.946" v="125" actId="20577"/>
          <ac:spMkLst>
            <pc:docMk/>
            <pc:sldMk cId="4278179638" sldId="257"/>
            <ac:spMk id="2" creationId="{A5051435-B92F-F0A5-70B7-7D31A6DAEC43}"/>
          </ac:spMkLst>
        </pc:spChg>
        <pc:spChg chg="mod">
          <ac:chgData name="Karwan Sherwani" userId="S::karwan.sherwani@tiu.edu.iq::43e53951-2918-47a2-9d1e-d9d10e8bfb86" providerId="AD" clId="Web-{1FD805E1-6F91-4A1E-B734-7F7DB672C000}" dt="2023-04-27T09:41:57.632" v="385" actId="20577"/>
          <ac:spMkLst>
            <pc:docMk/>
            <pc:sldMk cId="4278179638" sldId="257"/>
            <ac:spMk id="3" creationId="{8692F684-6976-765C-8257-4DA1EB6CF88F}"/>
          </ac:spMkLst>
        </pc:spChg>
      </pc:sldChg>
      <pc:sldMasterChg chg="add del addSldLayout delSldLayout">
        <pc:chgData name="Karwan Sherwani" userId="S::karwan.sherwani@tiu.edu.iq::43e53951-2918-47a2-9d1e-d9d10e8bfb86" providerId="AD" clId="Web-{1FD805E1-6F91-4A1E-B734-7F7DB672C000}" dt="2023-04-27T09:24:24.304" v="104"/>
        <pc:sldMasterMkLst>
          <pc:docMk/>
          <pc:sldMasterMk cId="2460954070" sldId="2147483660"/>
        </pc:sldMasterMkLst>
        <pc:sldLayoutChg chg="add del">
          <pc:chgData name="Karwan Sherwani" userId="S::karwan.sherwani@tiu.edu.iq::43e53951-2918-47a2-9d1e-d9d10e8bfb86" providerId="AD" clId="Web-{1FD805E1-6F91-4A1E-B734-7F7DB672C000}" dt="2023-04-27T09:24:24.304" v="104"/>
          <pc:sldLayoutMkLst>
            <pc:docMk/>
            <pc:sldMasterMk cId="2460954070" sldId="2147483660"/>
            <pc:sldLayoutMk cId="2385387890" sldId="2147483661"/>
          </pc:sldLayoutMkLst>
        </pc:sldLayoutChg>
        <pc:sldLayoutChg chg="add del">
          <pc:chgData name="Karwan Sherwani" userId="S::karwan.sherwani@tiu.edu.iq::43e53951-2918-47a2-9d1e-d9d10e8bfb86" providerId="AD" clId="Web-{1FD805E1-6F91-4A1E-B734-7F7DB672C000}" dt="2023-04-27T09:24:24.304" v="104"/>
          <pc:sldLayoutMkLst>
            <pc:docMk/>
            <pc:sldMasterMk cId="2460954070" sldId="2147483660"/>
            <pc:sldLayoutMk cId="949138452" sldId="2147483662"/>
          </pc:sldLayoutMkLst>
        </pc:sldLayoutChg>
        <pc:sldLayoutChg chg="add del">
          <pc:chgData name="Karwan Sherwani" userId="S::karwan.sherwani@tiu.edu.iq::43e53951-2918-47a2-9d1e-d9d10e8bfb86" providerId="AD" clId="Web-{1FD805E1-6F91-4A1E-B734-7F7DB672C000}" dt="2023-04-27T09:24:24.304" v="104"/>
          <pc:sldLayoutMkLst>
            <pc:docMk/>
            <pc:sldMasterMk cId="2460954070" sldId="2147483660"/>
            <pc:sldLayoutMk cId="2591524520" sldId="2147483663"/>
          </pc:sldLayoutMkLst>
        </pc:sldLayoutChg>
        <pc:sldLayoutChg chg="add del">
          <pc:chgData name="Karwan Sherwani" userId="S::karwan.sherwani@tiu.edu.iq::43e53951-2918-47a2-9d1e-d9d10e8bfb86" providerId="AD" clId="Web-{1FD805E1-6F91-4A1E-B734-7F7DB672C000}" dt="2023-04-27T09:24:24.304" v="104"/>
          <pc:sldLayoutMkLst>
            <pc:docMk/>
            <pc:sldMasterMk cId="2460954070" sldId="2147483660"/>
            <pc:sldLayoutMk cId="1203092039" sldId="2147483664"/>
          </pc:sldLayoutMkLst>
        </pc:sldLayoutChg>
        <pc:sldLayoutChg chg="add del">
          <pc:chgData name="Karwan Sherwani" userId="S::karwan.sherwani@tiu.edu.iq::43e53951-2918-47a2-9d1e-d9d10e8bfb86" providerId="AD" clId="Web-{1FD805E1-6F91-4A1E-B734-7F7DB672C000}" dt="2023-04-27T09:24:24.304" v="104"/>
          <pc:sldLayoutMkLst>
            <pc:docMk/>
            <pc:sldMasterMk cId="2460954070" sldId="2147483660"/>
            <pc:sldLayoutMk cId="3733172339" sldId="2147483665"/>
          </pc:sldLayoutMkLst>
        </pc:sldLayoutChg>
        <pc:sldLayoutChg chg="add del">
          <pc:chgData name="Karwan Sherwani" userId="S::karwan.sherwani@tiu.edu.iq::43e53951-2918-47a2-9d1e-d9d10e8bfb86" providerId="AD" clId="Web-{1FD805E1-6F91-4A1E-B734-7F7DB672C000}" dt="2023-04-27T09:24:24.304" v="104"/>
          <pc:sldLayoutMkLst>
            <pc:docMk/>
            <pc:sldMasterMk cId="2460954070" sldId="2147483660"/>
            <pc:sldLayoutMk cId="3210312558" sldId="2147483666"/>
          </pc:sldLayoutMkLst>
        </pc:sldLayoutChg>
        <pc:sldLayoutChg chg="add del">
          <pc:chgData name="Karwan Sherwani" userId="S::karwan.sherwani@tiu.edu.iq::43e53951-2918-47a2-9d1e-d9d10e8bfb86" providerId="AD" clId="Web-{1FD805E1-6F91-4A1E-B734-7F7DB672C000}" dt="2023-04-27T09:24:24.304" v="104"/>
          <pc:sldLayoutMkLst>
            <pc:docMk/>
            <pc:sldMasterMk cId="2460954070" sldId="2147483660"/>
            <pc:sldLayoutMk cId="3146388984" sldId="2147483667"/>
          </pc:sldLayoutMkLst>
        </pc:sldLayoutChg>
        <pc:sldLayoutChg chg="add del">
          <pc:chgData name="Karwan Sherwani" userId="S::karwan.sherwani@tiu.edu.iq::43e53951-2918-47a2-9d1e-d9d10e8bfb86" providerId="AD" clId="Web-{1FD805E1-6F91-4A1E-B734-7F7DB672C000}" dt="2023-04-27T09:24:24.304" v="104"/>
          <pc:sldLayoutMkLst>
            <pc:docMk/>
            <pc:sldMasterMk cId="2460954070" sldId="2147483660"/>
            <pc:sldLayoutMk cId="3171841454" sldId="2147483668"/>
          </pc:sldLayoutMkLst>
        </pc:sldLayoutChg>
        <pc:sldLayoutChg chg="add del">
          <pc:chgData name="Karwan Sherwani" userId="S::karwan.sherwani@tiu.edu.iq::43e53951-2918-47a2-9d1e-d9d10e8bfb86" providerId="AD" clId="Web-{1FD805E1-6F91-4A1E-B734-7F7DB672C000}" dt="2023-04-27T09:24:24.304" v="104"/>
          <pc:sldLayoutMkLst>
            <pc:docMk/>
            <pc:sldMasterMk cId="2460954070" sldId="2147483660"/>
            <pc:sldLayoutMk cId="1718958274" sldId="2147483669"/>
          </pc:sldLayoutMkLst>
        </pc:sldLayoutChg>
        <pc:sldLayoutChg chg="add del">
          <pc:chgData name="Karwan Sherwani" userId="S::karwan.sherwani@tiu.edu.iq::43e53951-2918-47a2-9d1e-d9d10e8bfb86" providerId="AD" clId="Web-{1FD805E1-6F91-4A1E-B734-7F7DB672C000}" dt="2023-04-27T09:24:24.304" v="104"/>
          <pc:sldLayoutMkLst>
            <pc:docMk/>
            <pc:sldMasterMk cId="2460954070" sldId="2147483660"/>
            <pc:sldLayoutMk cId="2202905451" sldId="2147483670"/>
          </pc:sldLayoutMkLst>
        </pc:sldLayoutChg>
        <pc:sldLayoutChg chg="add del">
          <pc:chgData name="Karwan Sherwani" userId="S::karwan.sherwani@tiu.edu.iq::43e53951-2918-47a2-9d1e-d9d10e8bfb86" providerId="AD" clId="Web-{1FD805E1-6F91-4A1E-B734-7F7DB672C000}" dt="2023-04-27T09:24:24.304" v="104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del replId addSldLayout delSldLayout">
        <pc:chgData name="Karwan Sherwani" userId="S::karwan.sherwani@tiu.edu.iq::43e53951-2918-47a2-9d1e-d9d10e8bfb86" providerId="AD" clId="Web-{1FD805E1-6F91-4A1E-B734-7F7DB672C000}" dt="2023-04-27T09:16:35.009" v="49"/>
        <pc:sldMasterMkLst>
          <pc:docMk/>
          <pc:sldMasterMk cId="42270208" sldId="2147483672"/>
        </pc:sldMasterMkLst>
        <pc:sldLayoutChg chg="add del">
          <pc:chgData name="Karwan Sherwani" userId="S::karwan.sherwani@tiu.edu.iq::43e53951-2918-47a2-9d1e-d9d10e8bfb86" providerId="AD" clId="Web-{1FD805E1-6F91-4A1E-B734-7F7DB672C000}" dt="2023-04-27T09:16:35.009" v="49"/>
          <pc:sldLayoutMkLst>
            <pc:docMk/>
            <pc:sldMasterMk cId="42270208" sldId="2147483672"/>
            <pc:sldLayoutMk cId="4258324853" sldId="2147483673"/>
          </pc:sldLayoutMkLst>
        </pc:sldLayoutChg>
        <pc:sldLayoutChg chg="add del replId">
          <pc:chgData name="Karwan Sherwani" userId="S::karwan.sherwani@tiu.edu.iq::43e53951-2918-47a2-9d1e-d9d10e8bfb86" providerId="AD" clId="Web-{1FD805E1-6F91-4A1E-B734-7F7DB672C000}" dt="2023-04-27T09:16:35.009" v="49"/>
          <pc:sldLayoutMkLst>
            <pc:docMk/>
            <pc:sldMasterMk cId="42270208" sldId="2147483672"/>
            <pc:sldLayoutMk cId="4091624364" sldId="2147483674"/>
          </pc:sldLayoutMkLst>
        </pc:sldLayoutChg>
        <pc:sldLayoutChg chg="add del replId">
          <pc:chgData name="Karwan Sherwani" userId="S::karwan.sherwani@tiu.edu.iq::43e53951-2918-47a2-9d1e-d9d10e8bfb86" providerId="AD" clId="Web-{1FD805E1-6F91-4A1E-B734-7F7DB672C000}" dt="2023-04-27T09:16:35.009" v="49"/>
          <pc:sldLayoutMkLst>
            <pc:docMk/>
            <pc:sldMasterMk cId="42270208" sldId="2147483672"/>
            <pc:sldLayoutMk cId="1875784150" sldId="2147483675"/>
          </pc:sldLayoutMkLst>
        </pc:sldLayoutChg>
        <pc:sldLayoutChg chg="add del replId">
          <pc:chgData name="Karwan Sherwani" userId="S::karwan.sherwani@tiu.edu.iq::43e53951-2918-47a2-9d1e-d9d10e8bfb86" providerId="AD" clId="Web-{1FD805E1-6F91-4A1E-B734-7F7DB672C000}" dt="2023-04-27T09:16:35.009" v="49"/>
          <pc:sldLayoutMkLst>
            <pc:docMk/>
            <pc:sldMasterMk cId="42270208" sldId="2147483672"/>
            <pc:sldLayoutMk cId="697214012" sldId="2147483676"/>
          </pc:sldLayoutMkLst>
        </pc:sldLayoutChg>
        <pc:sldLayoutChg chg="add del replId">
          <pc:chgData name="Karwan Sherwani" userId="S::karwan.sherwani@tiu.edu.iq::43e53951-2918-47a2-9d1e-d9d10e8bfb86" providerId="AD" clId="Web-{1FD805E1-6F91-4A1E-B734-7F7DB672C000}" dt="2023-04-27T09:16:35.009" v="49"/>
          <pc:sldLayoutMkLst>
            <pc:docMk/>
            <pc:sldMasterMk cId="42270208" sldId="2147483672"/>
            <pc:sldLayoutMk cId="2471074570" sldId="2147483677"/>
          </pc:sldLayoutMkLst>
        </pc:sldLayoutChg>
        <pc:sldLayoutChg chg="add del replId">
          <pc:chgData name="Karwan Sherwani" userId="S::karwan.sherwani@tiu.edu.iq::43e53951-2918-47a2-9d1e-d9d10e8bfb86" providerId="AD" clId="Web-{1FD805E1-6F91-4A1E-B734-7F7DB672C000}" dt="2023-04-27T09:16:35.009" v="49"/>
          <pc:sldLayoutMkLst>
            <pc:docMk/>
            <pc:sldMasterMk cId="42270208" sldId="2147483672"/>
            <pc:sldLayoutMk cId="1624979974" sldId="2147483678"/>
          </pc:sldLayoutMkLst>
        </pc:sldLayoutChg>
        <pc:sldLayoutChg chg="add del replId">
          <pc:chgData name="Karwan Sherwani" userId="S::karwan.sherwani@tiu.edu.iq::43e53951-2918-47a2-9d1e-d9d10e8bfb86" providerId="AD" clId="Web-{1FD805E1-6F91-4A1E-B734-7F7DB672C000}" dt="2023-04-27T09:16:35.009" v="49"/>
          <pc:sldLayoutMkLst>
            <pc:docMk/>
            <pc:sldMasterMk cId="42270208" sldId="2147483672"/>
            <pc:sldLayoutMk cId="2299083737" sldId="2147483679"/>
          </pc:sldLayoutMkLst>
        </pc:sldLayoutChg>
        <pc:sldLayoutChg chg="add del replId">
          <pc:chgData name="Karwan Sherwani" userId="S::karwan.sherwani@tiu.edu.iq::43e53951-2918-47a2-9d1e-d9d10e8bfb86" providerId="AD" clId="Web-{1FD805E1-6F91-4A1E-B734-7F7DB672C000}" dt="2023-04-27T09:16:35.009" v="49"/>
          <pc:sldLayoutMkLst>
            <pc:docMk/>
            <pc:sldMasterMk cId="42270208" sldId="2147483672"/>
            <pc:sldLayoutMk cId="437352784" sldId="2147483680"/>
          </pc:sldLayoutMkLst>
        </pc:sldLayoutChg>
        <pc:sldLayoutChg chg="add del replId">
          <pc:chgData name="Karwan Sherwani" userId="S::karwan.sherwani@tiu.edu.iq::43e53951-2918-47a2-9d1e-d9d10e8bfb86" providerId="AD" clId="Web-{1FD805E1-6F91-4A1E-B734-7F7DB672C000}" dt="2023-04-27T09:16:35.009" v="49"/>
          <pc:sldLayoutMkLst>
            <pc:docMk/>
            <pc:sldMasterMk cId="42270208" sldId="2147483672"/>
            <pc:sldLayoutMk cId="3291820863" sldId="2147483681"/>
          </pc:sldLayoutMkLst>
        </pc:sldLayoutChg>
        <pc:sldLayoutChg chg="add del replId">
          <pc:chgData name="Karwan Sherwani" userId="S::karwan.sherwani@tiu.edu.iq::43e53951-2918-47a2-9d1e-d9d10e8bfb86" providerId="AD" clId="Web-{1FD805E1-6F91-4A1E-B734-7F7DB672C000}" dt="2023-04-27T09:16:35.009" v="49"/>
          <pc:sldLayoutMkLst>
            <pc:docMk/>
            <pc:sldMasterMk cId="42270208" sldId="2147483672"/>
            <pc:sldLayoutMk cId="4289117701" sldId="2147483682"/>
          </pc:sldLayoutMkLst>
        </pc:sldLayoutChg>
        <pc:sldLayoutChg chg="add del replId">
          <pc:chgData name="Karwan Sherwani" userId="S::karwan.sherwani@tiu.edu.iq::43e53951-2918-47a2-9d1e-d9d10e8bfb86" providerId="AD" clId="Web-{1FD805E1-6F91-4A1E-B734-7F7DB672C000}" dt="2023-04-27T09:16:35.009" v="49"/>
          <pc:sldLayoutMkLst>
            <pc:docMk/>
            <pc:sldMasterMk cId="42270208" sldId="2147483672"/>
            <pc:sldLayoutMk cId="1628502115" sldId="2147483683"/>
          </pc:sldLayoutMkLst>
        </pc:sldLayoutChg>
      </pc:sldMasterChg>
      <pc:sldMasterChg chg="add del replId addSldLayout delSldLayout">
        <pc:chgData name="Karwan Sherwani" userId="S::karwan.sherwani@tiu.edu.iq::43e53951-2918-47a2-9d1e-d9d10e8bfb86" providerId="AD" clId="Web-{1FD805E1-6F91-4A1E-B734-7F7DB672C000}" dt="2023-04-27T09:20:47.376" v="73"/>
        <pc:sldMasterMkLst>
          <pc:docMk/>
          <pc:sldMasterMk cId="1720886421" sldId="2147483672"/>
        </pc:sldMasterMkLst>
        <pc:sldLayoutChg chg="add del">
          <pc:chgData name="Karwan Sherwani" userId="S::karwan.sherwani@tiu.edu.iq::43e53951-2918-47a2-9d1e-d9d10e8bfb86" providerId="AD" clId="Web-{1FD805E1-6F91-4A1E-B734-7F7DB672C000}" dt="2023-04-27T09:20:47.376" v="73"/>
          <pc:sldLayoutMkLst>
            <pc:docMk/>
            <pc:sldMasterMk cId="1720886421" sldId="2147483672"/>
            <pc:sldLayoutMk cId="771201232" sldId="2147483673"/>
          </pc:sldLayoutMkLst>
        </pc:sldLayoutChg>
        <pc:sldLayoutChg chg="add del replId">
          <pc:chgData name="Karwan Sherwani" userId="S::karwan.sherwani@tiu.edu.iq::43e53951-2918-47a2-9d1e-d9d10e8bfb86" providerId="AD" clId="Web-{1FD805E1-6F91-4A1E-B734-7F7DB672C000}" dt="2023-04-27T09:20:47.376" v="73"/>
          <pc:sldLayoutMkLst>
            <pc:docMk/>
            <pc:sldMasterMk cId="1720886421" sldId="2147483672"/>
            <pc:sldLayoutMk cId="2463875918" sldId="2147483674"/>
          </pc:sldLayoutMkLst>
        </pc:sldLayoutChg>
        <pc:sldLayoutChg chg="add del replId">
          <pc:chgData name="Karwan Sherwani" userId="S::karwan.sherwani@tiu.edu.iq::43e53951-2918-47a2-9d1e-d9d10e8bfb86" providerId="AD" clId="Web-{1FD805E1-6F91-4A1E-B734-7F7DB672C000}" dt="2023-04-27T09:20:47.376" v="73"/>
          <pc:sldLayoutMkLst>
            <pc:docMk/>
            <pc:sldMasterMk cId="1720886421" sldId="2147483672"/>
            <pc:sldLayoutMk cId="2089301425" sldId="2147483675"/>
          </pc:sldLayoutMkLst>
        </pc:sldLayoutChg>
        <pc:sldLayoutChg chg="add del replId">
          <pc:chgData name="Karwan Sherwani" userId="S::karwan.sherwani@tiu.edu.iq::43e53951-2918-47a2-9d1e-d9d10e8bfb86" providerId="AD" clId="Web-{1FD805E1-6F91-4A1E-B734-7F7DB672C000}" dt="2023-04-27T09:20:47.376" v="73"/>
          <pc:sldLayoutMkLst>
            <pc:docMk/>
            <pc:sldMasterMk cId="1720886421" sldId="2147483672"/>
            <pc:sldLayoutMk cId="3803491513" sldId="2147483676"/>
          </pc:sldLayoutMkLst>
        </pc:sldLayoutChg>
        <pc:sldLayoutChg chg="add del replId">
          <pc:chgData name="Karwan Sherwani" userId="S::karwan.sherwani@tiu.edu.iq::43e53951-2918-47a2-9d1e-d9d10e8bfb86" providerId="AD" clId="Web-{1FD805E1-6F91-4A1E-B734-7F7DB672C000}" dt="2023-04-27T09:20:47.376" v="73"/>
          <pc:sldLayoutMkLst>
            <pc:docMk/>
            <pc:sldMasterMk cId="1720886421" sldId="2147483672"/>
            <pc:sldLayoutMk cId="4153200262" sldId="2147483677"/>
          </pc:sldLayoutMkLst>
        </pc:sldLayoutChg>
        <pc:sldLayoutChg chg="add del replId">
          <pc:chgData name="Karwan Sherwani" userId="S::karwan.sherwani@tiu.edu.iq::43e53951-2918-47a2-9d1e-d9d10e8bfb86" providerId="AD" clId="Web-{1FD805E1-6F91-4A1E-B734-7F7DB672C000}" dt="2023-04-27T09:20:47.376" v="73"/>
          <pc:sldLayoutMkLst>
            <pc:docMk/>
            <pc:sldMasterMk cId="1720886421" sldId="2147483672"/>
            <pc:sldLayoutMk cId="1749227163" sldId="2147483678"/>
          </pc:sldLayoutMkLst>
        </pc:sldLayoutChg>
        <pc:sldLayoutChg chg="add del replId">
          <pc:chgData name="Karwan Sherwani" userId="S::karwan.sherwani@tiu.edu.iq::43e53951-2918-47a2-9d1e-d9d10e8bfb86" providerId="AD" clId="Web-{1FD805E1-6F91-4A1E-B734-7F7DB672C000}" dt="2023-04-27T09:20:47.376" v="73"/>
          <pc:sldLayoutMkLst>
            <pc:docMk/>
            <pc:sldMasterMk cId="1720886421" sldId="2147483672"/>
            <pc:sldLayoutMk cId="3641059384" sldId="2147483679"/>
          </pc:sldLayoutMkLst>
        </pc:sldLayoutChg>
        <pc:sldLayoutChg chg="add del replId">
          <pc:chgData name="Karwan Sherwani" userId="S::karwan.sherwani@tiu.edu.iq::43e53951-2918-47a2-9d1e-d9d10e8bfb86" providerId="AD" clId="Web-{1FD805E1-6F91-4A1E-B734-7F7DB672C000}" dt="2023-04-27T09:20:47.376" v="73"/>
          <pc:sldLayoutMkLst>
            <pc:docMk/>
            <pc:sldMasterMk cId="1720886421" sldId="2147483672"/>
            <pc:sldLayoutMk cId="3370968777" sldId="2147483680"/>
          </pc:sldLayoutMkLst>
        </pc:sldLayoutChg>
        <pc:sldLayoutChg chg="add del replId">
          <pc:chgData name="Karwan Sherwani" userId="S::karwan.sherwani@tiu.edu.iq::43e53951-2918-47a2-9d1e-d9d10e8bfb86" providerId="AD" clId="Web-{1FD805E1-6F91-4A1E-B734-7F7DB672C000}" dt="2023-04-27T09:20:47.376" v="73"/>
          <pc:sldLayoutMkLst>
            <pc:docMk/>
            <pc:sldMasterMk cId="1720886421" sldId="2147483672"/>
            <pc:sldLayoutMk cId="1209090501" sldId="2147483681"/>
          </pc:sldLayoutMkLst>
        </pc:sldLayoutChg>
        <pc:sldLayoutChg chg="add del replId">
          <pc:chgData name="Karwan Sherwani" userId="S::karwan.sherwani@tiu.edu.iq::43e53951-2918-47a2-9d1e-d9d10e8bfb86" providerId="AD" clId="Web-{1FD805E1-6F91-4A1E-B734-7F7DB672C000}" dt="2023-04-27T09:20:47.376" v="73"/>
          <pc:sldLayoutMkLst>
            <pc:docMk/>
            <pc:sldMasterMk cId="1720886421" sldId="2147483672"/>
            <pc:sldLayoutMk cId="1355161618" sldId="2147483682"/>
          </pc:sldLayoutMkLst>
        </pc:sldLayoutChg>
        <pc:sldLayoutChg chg="add del replId">
          <pc:chgData name="Karwan Sherwani" userId="S::karwan.sherwani@tiu.edu.iq::43e53951-2918-47a2-9d1e-d9d10e8bfb86" providerId="AD" clId="Web-{1FD805E1-6F91-4A1E-B734-7F7DB672C000}" dt="2023-04-27T09:20:47.376" v="73"/>
          <pc:sldLayoutMkLst>
            <pc:docMk/>
            <pc:sldMasterMk cId="1720886421" sldId="2147483672"/>
            <pc:sldLayoutMk cId="3270228136" sldId="2147483683"/>
          </pc:sldLayoutMkLst>
        </pc:sldLayoutChg>
      </pc:sldMasterChg>
      <pc:sldMasterChg chg="add replId addSldLayout">
        <pc:chgData name="Karwan Sherwani" userId="S::karwan.sherwani@tiu.edu.iq::43e53951-2918-47a2-9d1e-d9d10e8bfb86" providerId="AD" clId="Web-{1FD805E1-6F91-4A1E-B734-7F7DB672C000}" dt="2023-04-27T09:24:24.304" v="104"/>
        <pc:sldMasterMkLst>
          <pc:docMk/>
          <pc:sldMasterMk cId="3576259729" sldId="2147483672"/>
        </pc:sldMasterMkLst>
        <pc:sldLayoutChg chg="add">
          <pc:chgData name="Karwan Sherwani" userId="S::karwan.sherwani@tiu.edu.iq::43e53951-2918-47a2-9d1e-d9d10e8bfb86" providerId="AD" clId="Web-{1FD805E1-6F91-4A1E-B734-7F7DB672C000}" dt="2023-04-27T09:24:24.304" v="104"/>
          <pc:sldLayoutMkLst>
            <pc:docMk/>
            <pc:sldMasterMk cId="3576259729" sldId="2147483672"/>
            <pc:sldLayoutMk cId="1811283708" sldId="2147483673"/>
          </pc:sldLayoutMkLst>
        </pc:sldLayoutChg>
        <pc:sldLayoutChg chg="add replId">
          <pc:chgData name="Karwan Sherwani" userId="S::karwan.sherwani@tiu.edu.iq::43e53951-2918-47a2-9d1e-d9d10e8bfb86" providerId="AD" clId="Web-{1FD805E1-6F91-4A1E-B734-7F7DB672C000}" dt="2023-04-27T09:24:24.304" v="104"/>
          <pc:sldLayoutMkLst>
            <pc:docMk/>
            <pc:sldMasterMk cId="3576259729" sldId="2147483672"/>
            <pc:sldLayoutMk cId="92757924" sldId="2147483674"/>
          </pc:sldLayoutMkLst>
        </pc:sldLayoutChg>
        <pc:sldLayoutChg chg="add replId">
          <pc:chgData name="Karwan Sherwani" userId="S::karwan.sherwani@tiu.edu.iq::43e53951-2918-47a2-9d1e-d9d10e8bfb86" providerId="AD" clId="Web-{1FD805E1-6F91-4A1E-B734-7F7DB672C000}" dt="2023-04-27T09:24:24.304" v="104"/>
          <pc:sldLayoutMkLst>
            <pc:docMk/>
            <pc:sldMasterMk cId="3576259729" sldId="2147483672"/>
            <pc:sldLayoutMk cId="4109693427" sldId="2147483675"/>
          </pc:sldLayoutMkLst>
        </pc:sldLayoutChg>
        <pc:sldLayoutChg chg="add replId">
          <pc:chgData name="Karwan Sherwani" userId="S::karwan.sherwani@tiu.edu.iq::43e53951-2918-47a2-9d1e-d9d10e8bfb86" providerId="AD" clId="Web-{1FD805E1-6F91-4A1E-B734-7F7DB672C000}" dt="2023-04-27T09:24:24.304" v="104"/>
          <pc:sldLayoutMkLst>
            <pc:docMk/>
            <pc:sldMasterMk cId="3576259729" sldId="2147483672"/>
            <pc:sldLayoutMk cId="4273827920" sldId="2147483676"/>
          </pc:sldLayoutMkLst>
        </pc:sldLayoutChg>
        <pc:sldLayoutChg chg="add replId">
          <pc:chgData name="Karwan Sherwani" userId="S::karwan.sherwani@tiu.edu.iq::43e53951-2918-47a2-9d1e-d9d10e8bfb86" providerId="AD" clId="Web-{1FD805E1-6F91-4A1E-B734-7F7DB672C000}" dt="2023-04-27T09:24:24.304" v="104"/>
          <pc:sldLayoutMkLst>
            <pc:docMk/>
            <pc:sldMasterMk cId="3576259729" sldId="2147483672"/>
            <pc:sldLayoutMk cId="3802412392" sldId="2147483677"/>
          </pc:sldLayoutMkLst>
        </pc:sldLayoutChg>
        <pc:sldLayoutChg chg="add replId">
          <pc:chgData name="Karwan Sherwani" userId="S::karwan.sherwani@tiu.edu.iq::43e53951-2918-47a2-9d1e-d9d10e8bfb86" providerId="AD" clId="Web-{1FD805E1-6F91-4A1E-B734-7F7DB672C000}" dt="2023-04-27T09:24:24.304" v="104"/>
          <pc:sldLayoutMkLst>
            <pc:docMk/>
            <pc:sldMasterMk cId="3576259729" sldId="2147483672"/>
            <pc:sldLayoutMk cId="1366098435" sldId="2147483678"/>
          </pc:sldLayoutMkLst>
        </pc:sldLayoutChg>
        <pc:sldLayoutChg chg="add replId">
          <pc:chgData name="Karwan Sherwani" userId="S::karwan.sherwani@tiu.edu.iq::43e53951-2918-47a2-9d1e-d9d10e8bfb86" providerId="AD" clId="Web-{1FD805E1-6F91-4A1E-B734-7F7DB672C000}" dt="2023-04-27T09:24:24.304" v="104"/>
          <pc:sldLayoutMkLst>
            <pc:docMk/>
            <pc:sldMasterMk cId="3576259729" sldId="2147483672"/>
            <pc:sldLayoutMk cId="904677774" sldId="2147483679"/>
          </pc:sldLayoutMkLst>
        </pc:sldLayoutChg>
        <pc:sldLayoutChg chg="add replId">
          <pc:chgData name="Karwan Sherwani" userId="S::karwan.sherwani@tiu.edu.iq::43e53951-2918-47a2-9d1e-d9d10e8bfb86" providerId="AD" clId="Web-{1FD805E1-6F91-4A1E-B734-7F7DB672C000}" dt="2023-04-27T09:24:24.304" v="104"/>
          <pc:sldLayoutMkLst>
            <pc:docMk/>
            <pc:sldMasterMk cId="3576259729" sldId="2147483672"/>
            <pc:sldLayoutMk cId="4293492348" sldId="2147483680"/>
          </pc:sldLayoutMkLst>
        </pc:sldLayoutChg>
        <pc:sldLayoutChg chg="add replId">
          <pc:chgData name="Karwan Sherwani" userId="S::karwan.sherwani@tiu.edu.iq::43e53951-2918-47a2-9d1e-d9d10e8bfb86" providerId="AD" clId="Web-{1FD805E1-6F91-4A1E-B734-7F7DB672C000}" dt="2023-04-27T09:24:24.304" v="104"/>
          <pc:sldLayoutMkLst>
            <pc:docMk/>
            <pc:sldMasterMk cId="3576259729" sldId="2147483672"/>
            <pc:sldLayoutMk cId="181814909" sldId="2147483681"/>
          </pc:sldLayoutMkLst>
        </pc:sldLayoutChg>
        <pc:sldLayoutChg chg="add replId">
          <pc:chgData name="Karwan Sherwani" userId="S::karwan.sherwani@tiu.edu.iq::43e53951-2918-47a2-9d1e-d9d10e8bfb86" providerId="AD" clId="Web-{1FD805E1-6F91-4A1E-B734-7F7DB672C000}" dt="2023-04-27T09:24:24.304" v="104"/>
          <pc:sldLayoutMkLst>
            <pc:docMk/>
            <pc:sldMasterMk cId="3576259729" sldId="2147483672"/>
            <pc:sldLayoutMk cId="3129070899" sldId="2147483682"/>
          </pc:sldLayoutMkLst>
        </pc:sldLayoutChg>
        <pc:sldLayoutChg chg="add replId">
          <pc:chgData name="Karwan Sherwani" userId="S::karwan.sherwani@tiu.edu.iq::43e53951-2918-47a2-9d1e-d9d10e8bfb86" providerId="AD" clId="Web-{1FD805E1-6F91-4A1E-B734-7F7DB672C000}" dt="2023-04-27T09:24:24.304" v="104"/>
          <pc:sldLayoutMkLst>
            <pc:docMk/>
            <pc:sldMasterMk cId="3576259729" sldId="2147483672"/>
            <pc:sldLayoutMk cId="2749803313" sldId="2147483683"/>
          </pc:sldLayoutMkLst>
        </pc:sldLayoutChg>
      </pc:sldMasterChg>
    </pc:docChg>
  </pc:docChgLst>
  <pc:docChgLst>
    <pc:chgData name="Karwan Sherwani" userId="S::karwan.sherwani@tiu.edu.iq::43e53951-2918-47a2-9d1e-d9d10e8bfb86" providerId="AD" clId="Web-{AF0EA2DB-9929-194E-F871-03E8212FF26A}"/>
    <pc:docChg chg="modSld sldOrd">
      <pc:chgData name="Karwan Sherwani" userId="S::karwan.sherwani@tiu.edu.iq::43e53951-2918-47a2-9d1e-d9d10e8bfb86" providerId="AD" clId="Web-{AF0EA2DB-9929-194E-F871-03E8212FF26A}" dt="2024-05-11T14:55:02.983" v="29"/>
      <pc:docMkLst>
        <pc:docMk/>
      </pc:docMkLst>
      <pc:sldChg chg="modSp">
        <pc:chgData name="Karwan Sherwani" userId="S::karwan.sherwani@tiu.edu.iq::43e53951-2918-47a2-9d1e-d9d10e8bfb86" providerId="AD" clId="Web-{AF0EA2DB-9929-194E-F871-03E8212FF26A}" dt="2024-05-11T14:36:53.894" v="3" actId="20577"/>
        <pc:sldMkLst>
          <pc:docMk/>
          <pc:sldMk cId="109857222" sldId="256"/>
        </pc:sldMkLst>
        <pc:spChg chg="mod">
          <ac:chgData name="Karwan Sherwani" userId="S::karwan.sherwani@tiu.edu.iq::43e53951-2918-47a2-9d1e-d9d10e8bfb86" providerId="AD" clId="Web-{AF0EA2DB-9929-194E-F871-03E8212FF26A}" dt="2024-05-11T14:36:53.894" v="3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Karwan Sherwani" userId="S::karwan.sherwani@tiu.edu.iq::43e53951-2918-47a2-9d1e-d9d10e8bfb86" providerId="AD" clId="Web-{AF0EA2DB-9929-194E-F871-03E8212FF26A}" dt="2024-05-11T14:36:46.863" v="1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modSp">
        <pc:chgData name="Karwan Sherwani" userId="S::karwan.sherwani@tiu.edu.iq::43e53951-2918-47a2-9d1e-d9d10e8bfb86" providerId="AD" clId="Web-{AF0EA2DB-9929-194E-F871-03E8212FF26A}" dt="2024-05-11T14:39:21.603" v="13" actId="1076"/>
        <pc:sldMkLst>
          <pc:docMk/>
          <pc:sldMk cId="816315353" sldId="258"/>
        </pc:sldMkLst>
        <pc:spChg chg="mod">
          <ac:chgData name="Karwan Sherwani" userId="S::karwan.sherwani@tiu.edu.iq::43e53951-2918-47a2-9d1e-d9d10e8bfb86" providerId="AD" clId="Web-{AF0EA2DB-9929-194E-F871-03E8212FF26A}" dt="2024-05-11T14:39:16.993" v="12" actId="20577"/>
          <ac:spMkLst>
            <pc:docMk/>
            <pc:sldMk cId="816315353" sldId="258"/>
            <ac:spMk id="3" creationId="{BD922E11-3F03-BF2C-4938-977CDE3F019A}"/>
          </ac:spMkLst>
        </pc:spChg>
        <pc:picChg chg="mod">
          <ac:chgData name="Karwan Sherwani" userId="S::karwan.sherwani@tiu.edu.iq::43e53951-2918-47a2-9d1e-d9d10e8bfb86" providerId="AD" clId="Web-{AF0EA2DB-9929-194E-F871-03E8212FF26A}" dt="2024-05-11T14:39:21.603" v="13" actId="1076"/>
          <ac:picMkLst>
            <pc:docMk/>
            <pc:sldMk cId="816315353" sldId="258"/>
            <ac:picMk id="5" creationId="{78A5FB19-D629-4AC0-4920-28DAED56509B}"/>
          </ac:picMkLst>
        </pc:picChg>
      </pc:sldChg>
      <pc:sldChg chg="modSp">
        <pc:chgData name="Karwan Sherwani" userId="S::karwan.sherwani@tiu.edu.iq::43e53951-2918-47a2-9d1e-d9d10e8bfb86" providerId="AD" clId="Web-{AF0EA2DB-9929-194E-F871-03E8212FF26A}" dt="2024-05-11T14:40:34.293" v="18" actId="20577"/>
        <pc:sldMkLst>
          <pc:docMk/>
          <pc:sldMk cId="2633900918" sldId="259"/>
        </pc:sldMkLst>
        <pc:spChg chg="mod">
          <ac:chgData name="Karwan Sherwani" userId="S::karwan.sherwani@tiu.edu.iq::43e53951-2918-47a2-9d1e-d9d10e8bfb86" providerId="AD" clId="Web-{AF0EA2DB-9929-194E-F871-03E8212FF26A}" dt="2024-05-11T14:40:34.293" v="18" actId="20577"/>
          <ac:spMkLst>
            <pc:docMk/>
            <pc:sldMk cId="2633900918" sldId="259"/>
            <ac:spMk id="3" creationId="{D0BB98C1-64FD-6916-9583-09459E0129CA}"/>
          </ac:spMkLst>
        </pc:spChg>
        <pc:picChg chg="mod">
          <ac:chgData name="Karwan Sherwani" userId="S::karwan.sherwani@tiu.edu.iq::43e53951-2918-47a2-9d1e-d9d10e8bfb86" providerId="AD" clId="Web-{AF0EA2DB-9929-194E-F871-03E8212FF26A}" dt="2024-05-11T14:40:21.543" v="14" actId="1076"/>
          <ac:picMkLst>
            <pc:docMk/>
            <pc:sldMk cId="2633900918" sldId="259"/>
            <ac:picMk id="7" creationId="{5B886356-CE81-3388-A5A1-2B5FE0CFDC09}"/>
          </ac:picMkLst>
        </pc:picChg>
      </pc:sldChg>
      <pc:sldChg chg="modSp">
        <pc:chgData name="Karwan Sherwani" userId="S::karwan.sherwani@tiu.edu.iq::43e53951-2918-47a2-9d1e-d9d10e8bfb86" providerId="AD" clId="Web-{AF0EA2DB-9929-194E-F871-03E8212FF26A}" dt="2024-05-11T14:51:29.850" v="20" actId="14100"/>
        <pc:sldMkLst>
          <pc:docMk/>
          <pc:sldMk cId="3193404870" sldId="260"/>
        </pc:sldMkLst>
        <pc:picChg chg="mod">
          <ac:chgData name="Karwan Sherwani" userId="S::karwan.sherwani@tiu.edu.iq::43e53951-2918-47a2-9d1e-d9d10e8bfb86" providerId="AD" clId="Web-{AF0EA2DB-9929-194E-F871-03E8212FF26A}" dt="2024-05-11T14:51:29.850" v="20" actId="14100"/>
          <ac:picMkLst>
            <pc:docMk/>
            <pc:sldMk cId="3193404870" sldId="260"/>
            <ac:picMk id="4" creationId="{A2CA8FD8-BF67-4542-9592-10819ACCCE19}"/>
          </ac:picMkLst>
        </pc:picChg>
      </pc:sldChg>
      <pc:sldChg chg="ord">
        <pc:chgData name="Karwan Sherwani" userId="S::karwan.sherwani@tiu.edu.iq::43e53951-2918-47a2-9d1e-d9d10e8bfb86" providerId="AD" clId="Web-{AF0EA2DB-9929-194E-F871-03E8212FF26A}" dt="2024-05-11T14:55:02.983" v="29"/>
        <pc:sldMkLst>
          <pc:docMk/>
          <pc:sldMk cId="3519963291" sldId="264"/>
        </pc:sldMkLst>
      </pc:sldChg>
      <pc:sldChg chg="modSp">
        <pc:chgData name="Karwan Sherwani" userId="S::karwan.sherwani@tiu.edu.iq::43e53951-2918-47a2-9d1e-d9d10e8bfb86" providerId="AD" clId="Web-{AF0EA2DB-9929-194E-F871-03E8212FF26A}" dt="2024-05-11T14:53:00.025" v="26" actId="20577"/>
        <pc:sldMkLst>
          <pc:docMk/>
          <pc:sldMk cId="1045072640" sldId="266"/>
        </pc:sldMkLst>
        <pc:spChg chg="mod">
          <ac:chgData name="Karwan Sherwani" userId="S::karwan.sherwani@tiu.edu.iq::43e53951-2918-47a2-9d1e-d9d10e8bfb86" providerId="AD" clId="Web-{AF0EA2DB-9929-194E-F871-03E8212FF26A}" dt="2024-05-11T14:53:00.025" v="26" actId="20577"/>
          <ac:spMkLst>
            <pc:docMk/>
            <pc:sldMk cId="1045072640" sldId="266"/>
            <ac:spMk id="3" creationId="{FB58B7D4-1C71-479E-A5E5-787E9B4A4606}"/>
          </ac:spMkLst>
        </pc:spChg>
      </pc:sldChg>
    </pc:docChg>
  </pc:docChgLst>
  <pc:docChgLst>
    <pc:chgData name="Karwan Sherwani" userId="S::karwan.sherwani@tiu.edu.iq::43e53951-2918-47a2-9d1e-d9d10e8bfb86" providerId="AD" clId="Web-{6678817E-38B2-4854-C921-DB6636762D28}"/>
    <pc:docChg chg="addSld modSld">
      <pc:chgData name="Karwan Sherwani" userId="S::karwan.sherwani@tiu.edu.iq::43e53951-2918-47a2-9d1e-d9d10e8bfb86" providerId="AD" clId="Web-{6678817E-38B2-4854-C921-DB6636762D28}" dt="2023-05-14T06:55:41.619" v="52" actId="14100"/>
      <pc:docMkLst>
        <pc:docMk/>
      </pc:docMkLst>
      <pc:sldChg chg="modSp">
        <pc:chgData name="Karwan Sherwani" userId="S::karwan.sherwani@tiu.edu.iq::43e53951-2918-47a2-9d1e-d9d10e8bfb86" providerId="AD" clId="Web-{6678817E-38B2-4854-C921-DB6636762D28}" dt="2023-05-14T06:49:39.920" v="2" actId="20577"/>
        <pc:sldMkLst>
          <pc:docMk/>
          <pc:sldMk cId="2633900918" sldId="259"/>
        </pc:sldMkLst>
        <pc:spChg chg="mod">
          <ac:chgData name="Karwan Sherwani" userId="S::karwan.sherwani@tiu.edu.iq::43e53951-2918-47a2-9d1e-d9d10e8bfb86" providerId="AD" clId="Web-{6678817E-38B2-4854-C921-DB6636762D28}" dt="2023-05-14T06:49:39.920" v="2" actId="20577"/>
          <ac:spMkLst>
            <pc:docMk/>
            <pc:sldMk cId="2633900918" sldId="259"/>
            <ac:spMk id="3" creationId="{D0BB98C1-64FD-6916-9583-09459E0129CA}"/>
          </ac:spMkLst>
        </pc:spChg>
      </pc:sldChg>
      <pc:sldChg chg="addSp delSp modSp new">
        <pc:chgData name="Karwan Sherwani" userId="S::karwan.sherwani@tiu.edu.iq::43e53951-2918-47a2-9d1e-d9d10e8bfb86" providerId="AD" clId="Web-{6678817E-38B2-4854-C921-DB6636762D28}" dt="2023-05-14T06:55:41.619" v="52" actId="14100"/>
        <pc:sldMkLst>
          <pc:docMk/>
          <pc:sldMk cId="3519963291" sldId="264"/>
        </pc:sldMkLst>
        <pc:spChg chg="mod">
          <ac:chgData name="Karwan Sherwani" userId="S::karwan.sherwani@tiu.edu.iq::43e53951-2918-47a2-9d1e-d9d10e8bfb86" providerId="AD" clId="Web-{6678817E-38B2-4854-C921-DB6636762D28}" dt="2023-05-14T06:51:37.080" v="27" actId="20577"/>
          <ac:spMkLst>
            <pc:docMk/>
            <pc:sldMk cId="3519963291" sldId="264"/>
            <ac:spMk id="2" creationId="{31213963-9327-F6C9-E46F-88915F302731}"/>
          </ac:spMkLst>
        </pc:spChg>
        <pc:spChg chg="mod">
          <ac:chgData name="Karwan Sherwani" userId="S::karwan.sherwani@tiu.edu.iq::43e53951-2918-47a2-9d1e-d9d10e8bfb86" providerId="AD" clId="Web-{6678817E-38B2-4854-C921-DB6636762D28}" dt="2023-05-14T06:53:57.787" v="39" actId="20577"/>
          <ac:spMkLst>
            <pc:docMk/>
            <pc:sldMk cId="3519963291" sldId="264"/>
            <ac:spMk id="3" creationId="{9FF4344E-2910-C136-12CB-938DF8A116CB}"/>
          </ac:spMkLst>
        </pc:spChg>
        <pc:spChg chg="add del mod">
          <ac:chgData name="Karwan Sherwani" userId="S::karwan.sherwani@tiu.edu.iq::43e53951-2918-47a2-9d1e-d9d10e8bfb86" providerId="AD" clId="Web-{6678817E-38B2-4854-C921-DB6636762D28}" dt="2023-05-14T06:55:26.446" v="46"/>
          <ac:spMkLst>
            <pc:docMk/>
            <pc:sldMk cId="3519963291" sldId="264"/>
            <ac:spMk id="5" creationId="{A81990CB-685A-9680-2425-ECE54742517B}"/>
          </ac:spMkLst>
        </pc:spChg>
        <pc:picChg chg="add mod modCrop">
          <ac:chgData name="Karwan Sherwani" userId="S::karwan.sherwani@tiu.edu.iq::43e53951-2918-47a2-9d1e-d9d10e8bfb86" providerId="AD" clId="Web-{6678817E-38B2-4854-C921-DB6636762D28}" dt="2023-05-14T06:55:41.619" v="52" actId="14100"/>
          <ac:picMkLst>
            <pc:docMk/>
            <pc:sldMk cId="3519963291" sldId="264"/>
            <ac:picMk id="4" creationId="{AFCF2DC4-DF41-D5CD-55ED-07E49BBB6AA0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500096-CE49-401C-A334-8836D910CFDA}" type="doc">
      <dgm:prSet loTypeId="urn:microsoft.com/office/officeart/2005/8/layout/orgChart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DD98EC-EFFB-4EA9-A243-3CDEFFED1713}">
      <dgm:prSet phldrT="[Text]"/>
      <dgm:spPr/>
      <dgm:t>
        <a:bodyPr/>
        <a:lstStyle/>
        <a:p>
          <a:r>
            <a:rPr lang="en-US" dirty="0"/>
            <a:t>CEO</a:t>
          </a:r>
        </a:p>
      </dgm:t>
    </dgm:pt>
    <dgm:pt modelId="{73AEC8F1-BC44-47DD-9823-2B509169BFEF}" type="parTrans" cxnId="{7C636FFD-4D8A-4948-B98D-0173CAD0D185}">
      <dgm:prSet/>
      <dgm:spPr/>
      <dgm:t>
        <a:bodyPr/>
        <a:lstStyle/>
        <a:p>
          <a:endParaRPr lang="en-US"/>
        </a:p>
      </dgm:t>
    </dgm:pt>
    <dgm:pt modelId="{CD2A5004-8E17-42DE-920D-1D270ABAD634}" type="sibTrans" cxnId="{7C636FFD-4D8A-4948-B98D-0173CAD0D185}">
      <dgm:prSet/>
      <dgm:spPr/>
      <dgm:t>
        <a:bodyPr/>
        <a:lstStyle/>
        <a:p>
          <a:endParaRPr lang="en-US"/>
        </a:p>
      </dgm:t>
    </dgm:pt>
    <dgm:pt modelId="{08B67330-1B3A-4E4A-B34A-44D7E544805D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dirty="0"/>
            <a:t>Marketing</a:t>
          </a:r>
        </a:p>
      </dgm:t>
    </dgm:pt>
    <dgm:pt modelId="{4DFDE9A8-EE13-4AEC-8708-EC845DD4D5E4}" type="parTrans" cxnId="{FC0DC017-F21B-438A-9DE8-14A28BDDE708}">
      <dgm:prSet/>
      <dgm:spPr/>
      <dgm:t>
        <a:bodyPr/>
        <a:lstStyle/>
        <a:p>
          <a:endParaRPr lang="en-US"/>
        </a:p>
      </dgm:t>
    </dgm:pt>
    <dgm:pt modelId="{CC1E412D-7B29-4609-B7C4-BF1FB69E93C6}" type="sibTrans" cxnId="{FC0DC017-F21B-438A-9DE8-14A28BDDE708}">
      <dgm:prSet/>
      <dgm:spPr/>
      <dgm:t>
        <a:bodyPr/>
        <a:lstStyle/>
        <a:p>
          <a:endParaRPr lang="en-US"/>
        </a:p>
      </dgm:t>
    </dgm:pt>
    <dgm:pt modelId="{8F9C3591-8938-4862-8B93-31AB079AE051}">
      <dgm:prSet phldrT="[Text]"/>
      <dgm:spPr/>
      <dgm:t>
        <a:bodyPr/>
        <a:lstStyle/>
        <a:p>
          <a:r>
            <a:rPr lang="en-US" dirty="0"/>
            <a:t>Accounting</a:t>
          </a:r>
        </a:p>
      </dgm:t>
    </dgm:pt>
    <dgm:pt modelId="{5A5552C0-D0DA-4B06-A1B2-316B951BEEA6}" type="parTrans" cxnId="{0BEDAEE8-D599-4304-8A0C-2B402D4823A0}">
      <dgm:prSet/>
      <dgm:spPr/>
      <dgm:t>
        <a:bodyPr/>
        <a:lstStyle/>
        <a:p>
          <a:endParaRPr lang="en-US"/>
        </a:p>
      </dgm:t>
    </dgm:pt>
    <dgm:pt modelId="{17D127FA-6E9C-4642-ABD1-421A86228E62}" type="sibTrans" cxnId="{0BEDAEE8-D599-4304-8A0C-2B402D4823A0}">
      <dgm:prSet/>
      <dgm:spPr/>
      <dgm:t>
        <a:bodyPr/>
        <a:lstStyle/>
        <a:p>
          <a:endParaRPr lang="en-US"/>
        </a:p>
      </dgm:t>
    </dgm:pt>
    <dgm:pt modelId="{F6E185BB-032D-42C1-8B9A-A49C3B14FF16}">
      <dgm:prSet phldrT="[Text]"/>
      <dgm:spPr/>
      <dgm:t>
        <a:bodyPr/>
        <a:lstStyle/>
        <a:p>
          <a:r>
            <a:rPr lang="en-US" dirty="0"/>
            <a:t>Production</a:t>
          </a:r>
        </a:p>
      </dgm:t>
    </dgm:pt>
    <dgm:pt modelId="{AD3B9934-3049-43D3-A6A1-910833DDC66B}" type="sibTrans" cxnId="{AA8F5C84-5D87-40A4-B7A4-BF2104613208}">
      <dgm:prSet/>
      <dgm:spPr/>
      <dgm:t>
        <a:bodyPr/>
        <a:lstStyle/>
        <a:p>
          <a:endParaRPr lang="en-US"/>
        </a:p>
      </dgm:t>
    </dgm:pt>
    <dgm:pt modelId="{7D72B0F4-0819-44D9-896C-F2C89092097F}" type="parTrans" cxnId="{AA8F5C84-5D87-40A4-B7A4-BF2104613208}">
      <dgm:prSet/>
      <dgm:spPr/>
      <dgm:t>
        <a:bodyPr/>
        <a:lstStyle/>
        <a:p>
          <a:endParaRPr lang="en-US"/>
        </a:p>
      </dgm:t>
    </dgm:pt>
    <dgm:pt modelId="{91DDB9A0-EDC6-4E2D-B43B-29CA31F432D0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/>
            <a:t>Promotion</a:t>
          </a:r>
        </a:p>
      </dgm:t>
    </dgm:pt>
    <dgm:pt modelId="{B944A073-62DE-40EF-9D6F-20E4709F8932}" type="parTrans" cxnId="{0F39DA90-45D4-4394-8D82-E261B91328A5}">
      <dgm:prSet/>
      <dgm:spPr/>
      <dgm:t>
        <a:bodyPr/>
        <a:lstStyle/>
        <a:p>
          <a:endParaRPr lang="en-US"/>
        </a:p>
      </dgm:t>
    </dgm:pt>
    <dgm:pt modelId="{104C21FE-D972-4F5C-914C-0544D52C92CC}" type="sibTrans" cxnId="{0F39DA90-45D4-4394-8D82-E261B91328A5}">
      <dgm:prSet/>
      <dgm:spPr/>
      <dgm:t>
        <a:bodyPr/>
        <a:lstStyle/>
        <a:p>
          <a:endParaRPr lang="en-US"/>
        </a:p>
      </dgm:t>
    </dgm:pt>
    <dgm:pt modelId="{537A5792-B93D-4523-95C9-C1DAE7BBB2D9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/>
            <a:t>Sales</a:t>
          </a:r>
        </a:p>
      </dgm:t>
    </dgm:pt>
    <dgm:pt modelId="{729206C1-6332-46E9-B219-CBE2762C56B2}" type="parTrans" cxnId="{0493623D-2D91-4F60-AE4B-BB1461803484}">
      <dgm:prSet/>
      <dgm:spPr/>
      <dgm:t>
        <a:bodyPr/>
        <a:lstStyle/>
        <a:p>
          <a:endParaRPr lang="en-US"/>
        </a:p>
      </dgm:t>
    </dgm:pt>
    <dgm:pt modelId="{E9239AC7-BD3D-47EC-A51C-9D742018AA62}" type="sibTrans" cxnId="{0493623D-2D91-4F60-AE4B-BB1461803484}">
      <dgm:prSet/>
      <dgm:spPr/>
      <dgm:t>
        <a:bodyPr/>
        <a:lstStyle/>
        <a:p>
          <a:endParaRPr lang="en-US"/>
        </a:p>
      </dgm:t>
    </dgm:pt>
    <dgm:pt modelId="{BC85C8B7-E093-4EF9-AAB5-286B479D3CC7}" type="pres">
      <dgm:prSet presAssocID="{E1500096-CE49-401C-A334-8836D910CFD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3FDF6A9-C822-4D5A-AE32-46A3AB062C44}" type="pres">
      <dgm:prSet presAssocID="{7DDD98EC-EFFB-4EA9-A243-3CDEFFED1713}" presName="hierRoot1" presStyleCnt="0">
        <dgm:presLayoutVars>
          <dgm:hierBranch val="init"/>
        </dgm:presLayoutVars>
      </dgm:prSet>
      <dgm:spPr/>
    </dgm:pt>
    <dgm:pt modelId="{39E60DFF-EF81-44B7-A19F-7A871594FE10}" type="pres">
      <dgm:prSet presAssocID="{7DDD98EC-EFFB-4EA9-A243-3CDEFFED1713}" presName="rootComposite1" presStyleCnt="0"/>
      <dgm:spPr/>
    </dgm:pt>
    <dgm:pt modelId="{8D3D24E6-3A7B-4878-9AAA-FE1221286349}" type="pres">
      <dgm:prSet presAssocID="{7DDD98EC-EFFB-4EA9-A243-3CDEFFED1713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EC19C64-686B-4E60-92F1-97AD7A87B68D}" type="pres">
      <dgm:prSet presAssocID="{7DDD98EC-EFFB-4EA9-A243-3CDEFFED1713}" presName="rootConnector1" presStyleLbl="node1" presStyleIdx="0" presStyleCnt="0"/>
      <dgm:spPr/>
      <dgm:t>
        <a:bodyPr/>
        <a:lstStyle/>
        <a:p>
          <a:endParaRPr lang="en-US"/>
        </a:p>
      </dgm:t>
    </dgm:pt>
    <dgm:pt modelId="{BFDAA867-86E4-48CD-8148-16997F288D58}" type="pres">
      <dgm:prSet presAssocID="{7DDD98EC-EFFB-4EA9-A243-3CDEFFED1713}" presName="hierChild2" presStyleCnt="0"/>
      <dgm:spPr/>
    </dgm:pt>
    <dgm:pt modelId="{A1F19FF4-C8F2-41F2-AEFC-C90FD5DB6E52}" type="pres">
      <dgm:prSet presAssocID="{4DFDE9A8-EE13-4AEC-8708-EC845DD4D5E4}" presName="Name37" presStyleLbl="parChTrans1D2" presStyleIdx="0" presStyleCnt="3"/>
      <dgm:spPr/>
      <dgm:t>
        <a:bodyPr/>
        <a:lstStyle/>
        <a:p>
          <a:endParaRPr lang="en-US"/>
        </a:p>
      </dgm:t>
    </dgm:pt>
    <dgm:pt modelId="{C0275B58-1028-46C4-AEF6-40D6F984231C}" type="pres">
      <dgm:prSet presAssocID="{08B67330-1B3A-4E4A-B34A-44D7E544805D}" presName="hierRoot2" presStyleCnt="0">
        <dgm:presLayoutVars>
          <dgm:hierBranch val="init"/>
        </dgm:presLayoutVars>
      </dgm:prSet>
      <dgm:spPr/>
    </dgm:pt>
    <dgm:pt modelId="{7BCF84E3-2206-443A-B62B-574E7D45F1F7}" type="pres">
      <dgm:prSet presAssocID="{08B67330-1B3A-4E4A-B34A-44D7E544805D}" presName="rootComposite" presStyleCnt="0"/>
      <dgm:spPr/>
    </dgm:pt>
    <dgm:pt modelId="{07065F54-FEF2-44F3-B8E0-7240E04EAC33}" type="pres">
      <dgm:prSet presAssocID="{08B67330-1B3A-4E4A-B34A-44D7E544805D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3F6EBA2-CC1D-40B7-AF7D-4AF454EFAAC7}" type="pres">
      <dgm:prSet presAssocID="{08B67330-1B3A-4E4A-B34A-44D7E544805D}" presName="rootConnector" presStyleLbl="node2" presStyleIdx="0" presStyleCnt="3"/>
      <dgm:spPr/>
      <dgm:t>
        <a:bodyPr/>
        <a:lstStyle/>
        <a:p>
          <a:endParaRPr lang="en-US"/>
        </a:p>
      </dgm:t>
    </dgm:pt>
    <dgm:pt modelId="{7AEEB64D-454D-403C-A04F-41EDB243B641}" type="pres">
      <dgm:prSet presAssocID="{08B67330-1B3A-4E4A-B34A-44D7E544805D}" presName="hierChild4" presStyleCnt="0"/>
      <dgm:spPr/>
    </dgm:pt>
    <dgm:pt modelId="{457829D1-81E2-4770-A01F-AA6D055F45BD}" type="pres">
      <dgm:prSet presAssocID="{B944A073-62DE-40EF-9D6F-20E4709F8932}" presName="Name37" presStyleLbl="parChTrans1D3" presStyleIdx="0" presStyleCnt="2"/>
      <dgm:spPr/>
      <dgm:t>
        <a:bodyPr/>
        <a:lstStyle/>
        <a:p>
          <a:endParaRPr lang="en-US"/>
        </a:p>
      </dgm:t>
    </dgm:pt>
    <dgm:pt modelId="{3CF8620E-A9A5-4DD9-9FA4-F1D8C81B2DA5}" type="pres">
      <dgm:prSet presAssocID="{91DDB9A0-EDC6-4E2D-B43B-29CA31F432D0}" presName="hierRoot2" presStyleCnt="0">
        <dgm:presLayoutVars>
          <dgm:hierBranch val="init"/>
        </dgm:presLayoutVars>
      </dgm:prSet>
      <dgm:spPr/>
    </dgm:pt>
    <dgm:pt modelId="{319F85B6-4B9B-4A2A-9A2C-668988D2C6BA}" type="pres">
      <dgm:prSet presAssocID="{91DDB9A0-EDC6-4E2D-B43B-29CA31F432D0}" presName="rootComposite" presStyleCnt="0"/>
      <dgm:spPr/>
    </dgm:pt>
    <dgm:pt modelId="{3539212C-1481-45DA-8A00-8353A9849389}" type="pres">
      <dgm:prSet presAssocID="{91DDB9A0-EDC6-4E2D-B43B-29CA31F432D0}" presName="rootText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18F5DCD-3DB9-47F0-8C0F-BF0399A8A02E}" type="pres">
      <dgm:prSet presAssocID="{91DDB9A0-EDC6-4E2D-B43B-29CA31F432D0}" presName="rootConnector" presStyleLbl="node3" presStyleIdx="0" presStyleCnt="2"/>
      <dgm:spPr/>
      <dgm:t>
        <a:bodyPr/>
        <a:lstStyle/>
        <a:p>
          <a:endParaRPr lang="en-US"/>
        </a:p>
      </dgm:t>
    </dgm:pt>
    <dgm:pt modelId="{FC97D27F-C56C-4FD4-BB70-F5AA3DC69A5C}" type="pres">
      <dgm:prSet presAssocID="{91DDB9A0-EDC6-4E2D-B43B-29CA31F432D0}" presName="hierChild4" presStyleCnt="0"/>
      <dgm:spPr/>
    </dgm:pt>
    <dgm:pt modelId="{0943F027-EC16-449C-AAF3-A3BAA7461E7F}" type="pres">
      <dgm:prSet presAssocID="{91DDB9A0-EDC6-4E2D-B43B-29CA31F432D0}" presName="hierChild5" presStyleCnt="0"/>
      <dgm:spPr/>
    </dgm:pt>
    <dgm:pt modelId="{5D68DFF6-44A3-4B31-AB52-7593452485EF}" type="pres">
      <dgm:prSet presAssocID="{729206C1-6332-46E9-B219-CBE2762C56B2}" presName="Name37" presStyleLbl="parChTrans1D3" presStyleIdx="1" presStyleCnt="2"/>
      <dgm:spPr/>
      <dgm:t>
        <a:bodyPr/>
        <a:lstStyle/>
        <a:p>
          <a:endParaRPr lang="en-US"/>
        </a:p>
      </dgm:t>
    </dgm:pt>
    <dgm:pt modelId="{BB0D3602-2B36-4E7F-9C4A-6621A377BE40}" type="pres">
      <dgm:prSet presAssocID="{537A5792-B93D-4523-95C9-C1DAE7BBB2D9}" presName="hierRoot2" presStyleCnt="0">
        <dgm:presLayoutVars>
          <dgm:hierBranch val="init"/>
        </dgm:presLayoutVars>
      </dgm:prSet>
      <dgm:spPr/>
    </dgm:pt>
    <dgm:pt modelId="{98A3E16D-8979-4931-845F-FBCCE3654EC7}" type="pres">
      <dgm:prSet presAssocID="{537A5792-B93D-4523-95C9-C1DAE7BBB2D9}" presName="rootComposite" presStyleCnt="0"/>
      <dgm:spPr/>
    </dgm:pt>
    <dgm:pt modelId="{4FC0388E-5F17-4A27-B22E-B463A460E727}" type="pres">
      <dgm:prSet presAssocID="{537A5792-B93D-4523-95C9-C1DAE7BBB2D9}" presName="rootText" presStyleLbl="node3" presStyleIdx="1" presStyleCnt="2" custLinFactX="-26993" custLinFactY="-42088" custLinFactNeighborX="-100000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8475D0-4D15-4FD3-8348-2AB4699BAACF}" type="pres">
      <dgm:prSet presAssocID="{537A5792-B93D-4523-95C9-C1DAE7BBB2D9}" presName="rootConnector" presStyleLbl="node3" presStyleIdx="1" presStyleCnt="2"/>
      <dgm:spPr/>
      <dgm:t>
        <a:bodyPr/>
        <a:lstStyle/>
        <a:p>
          <a:endParaRPr lang="en-US"/>
        </a:p>
      </dgm:t>
    </dgm:pt>
    <dgm:pt modelId="{171369FF-5C29-49D1-BBE9-EB39CB85675D}" type="pres">
      <dgm:prSet presAssocID="{537A5792-B93D-4523-95C9-C1DAE7BBB2D9}" presName="hierChild4" presStyleCnt="0"/>
      <dgm:spPr/>
    </dgm:pt>
    <dgm:pt modelId="{10D3C9A0-F045-4A1F-9BC5-18370DD02645}" type="pres">
      <dgm:prSet presAssocID="{537A5792-B93D-4523-95C9-C1DAE7BBB2D9}" presName="hierChild5" presStyleCnt="0"/>
      <dgm:spPr/>
    </dgm:pt>
    <dgm:pt modelId="{71DABEC8-B453-47FE-A193-0F1176FBD18E}" type="pres">
      <dgm:prSet presAssocID="{08B67330-1B3A-4E4A-B34A-44D7E544805D}" presName="hierChild5" presStyleCnt="0"/>
      <dgm:spPr/>
    </dgm:pt>
    <dgm:pt modelId="{911B1FAD-049F-486F-9529-AB5226743E78}" type="pres">
      <dgm:prSet presAssocID="{7D72B0F4-0819-44D9-896C-F2C89092097F}" presName="Name37" presStyleLbl="parChTrans1D2" presStyleIdx="1" presStyleCnt="3"/>
      <dgm:spPr/>
      <dgm:t>
        <a:bodyPr/>
        <a:lstStyle/>
        <a:p>
          <a:endParaRPr lang="en-US"/>
        </a:p>
      </dgm:t>
    </dgm:pt>
    <dgm:pt modelId="{44C096BC-45ED-4044-AFAA-E8ECA3FFC44A}" type="pres">
      <dgm:prSet presAssocID="{F6E185BB-032D-42C1-8B9A-A49C3B14FF16}" presName="hierRoot2" presStyleCnt="0">
        <dgm:presLayoutVars>
          <dgm:hierBranch val="init"/>
        </dgm:presLayoutVars>
      </dgm:prSet>
      <dgm:spPr/>
    </dgm:pt>
    <dgm:pt modelId="{B05B53D9-713D-495A-81D6-96A2613D3CAF}" type="pres">
      <dgm:prSet presAssocID="{F6E185BB-032D-42C1-8B9A-A49C3B14FF16}" presName="rootComposite" presStyleCnt="0"/>
      <dgm:spPr/>
    </dgm:pt>
    <dgm:pt modelId="{9AFF443E-4A03-48FC-BDAA-765E64B5E928}" type="pres">
      <dgm:prSet presAssocID="{F6E185BB-032D-42C1-8B9A-A49C3B14FF16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65F9953-5473-4033-B1C4-9DD9EB343F5A}" type="pres">
      <dgm:prSet presAssocID="{F6E185BB-032D-42C1-8B9A-A49C3B14FF16}" presName="rootConnector" presStyleLbl="node2" presStyleIdx="1" presStyleCnt="3"/>
      <dgm:spPr/>
      <dgm:t>
        <a:bodyPr/>
        <a:lstStyle/>
        <a:p>
          <a:endParaRPr lang="en-US"/>
        </a:p>
      </dgm:t>
    </dgm:pt>
    <dgm:pt modelId="{3F86CEAC-A2D8-444A-B41D-6F1A78763B5A}" type="pres">
      <dgm:prSet presAssocID="{F6E185BB-032D-42C1-8B9A-A49C3B14FF16}" presName="hierChild4" presStyleCnt="0"/>
      <dgm:spPr/>
    </dgm:pt>
    <dgm:pt modelId="{0350BDB1-A8F6-4DB7-B08C-810CE810975E}" type="pres">
      <dgm:prSet presAssocID="{F6E185BB-032D-42C1-8B9A-A49C3B14FF16}" presName="hierChild5" presStyleCnt="0"/>
      <dgm:spPr/>
    </dgm:pt>
    <dgm:pt modelId="{D651AA3E-4353-43DB-A1E6-F7069EAE0E35}" type="pres">
      <dgm:prSet presAssocID="{5A5552C0-D0DA-4B06-A1B2-316B951BEEA6}" presName="Name37" presStyleLbl="parChTrans1D2" presStyleIdx="2" presStyleCnt="3"/>
      <dgm:spPr/>
      <dgm:t>
        <a:bodyPr/>
        <a:lstStyle/>
        <a:p>
          <a:endParaRPr lang="en-US"/>
        </a:p>
      </dgm:t>
    </dgm:pt>
    <dgm:pt modelId="{2F5063C8-75E0-4350-B92C-F099A51A669C}" type="pres">
      <dgm:prSet presAssocID="{8F9C3591-8938-4862-8B93-31AB079AE051}" presName="hierRoot2" presStyleCnt="0">
        <dgm:presLayoutVars>
          <dgm:hierBranch val="init"/>
        </dgm:presLayoutVars>
      </dgm:prSet>
      <dgm:spPr/>
    </dgm:pt>
    <dgm:pt modelId="{09ECB58F-C244-43D4-9BB2-68D94C0798EA}" type="pres">
      <dgm:prSet presAssocID="{8F9C3591-8938-4862-8B93-31AB079AE051}" presName="rootComposite" presStyleCnt="0"/>
      <dgm:spPr/>
    </dgm:pt>
    <dgm:pt modelId="{1A52F533-D057-497E-81EF-E5E6BF2079B0}" type="pres">
      <dgm:prSet presAssocID="{8F9C3591-8938-4862-8B93-31AB079AE051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2613A46-B296-4EDC-BD13-FCFEB7533403}" type="pres">
      <dgm:prSet presAssocID="{8F9C3591-8938-4862-8B93-31AB079AE051}" presName="rootConnector" presStyleLbl="node2" presStyleIdx="2" presStyleCnt="3"/>
      <dgm:spPr/>
      <dgm:t>
        <a:bodyPr/>
        <a:lstStyle/>
        <a:p>
          <a:endParaRPr lang="en-US"/>
        </a:p>
      </dgm:t>
    </dgm:pt>
    <dgm:pt modelId="{1DF9A879-9BC1-4A8D-BEBC-BA3ED554C98F}" type="pres">
      <dgm:prSet presAssocID="{8F9C3591-8938-4862-8B93-31AB079AE051}" presName="hierChild4" presStyleCnt="0"/>
      <dgm:spPr/>
    </dgm:pt>
    <dgm:pt modelId="{C528FF9F-CDE3-4E7D-A713-5AB5EDBB8610}" type="pres">
      <dgm:prSet presAssocID="{8F9C3591-8938-4862-8B93-31AB079AE051}" presName="hierChild5" presStyleCnt="0"/>
      <dgm:spPr/>
    </dgm:pt>
    <dgm:pt modelId="{974B77B8-51C2-4CC4-82BB-8D1932528D38}" type="pres">
      <dgm:prSet presAssocID="{7DDD98EC-EFFB-4EA9-A243-3CDEFFED1713}" presName="hierChild3" presStyleCnt="0"/>
      <dgm:spPr/>
    </dgm:pt>
  </dgm:ptLst>
  <dgm:cxnLst>
    <dgm:cxn modelId="{7C636FFD-4D8A-4948-B98D-0173CAD0D185}" srcId="{E1500096-CE49-401C-A334-8836D910CFDA}" destId="{7DDD98EC-EFFB-4EA9-A243-3CDEFFED1713}" srcOrd="0" destOrd="0" parTransId="{73AEC8F1-BC44-47DD-9823-2B509169BFEF}" sibTransId="{CD2A5004-8E17-42DE-920D-1D270ABAD634}"/>
    <dgm:cxn modelId="{D65E55D6-50CB-400E-827E-F66EB81244CF}" type="presOf" srcId="{91DDB9A0-EDC6-4E2D-B43B-29CA31F432D0}" destId="{3539212C-1481-45DA-8A00-8353A9849389}" srcOrd="0" destOrd="0" presId="urn:microsoft.com/office/officeart/2005/8/layout/orgChart1"/>
    <dgm:cxn modelId="{CA5F24BB-322B-41F6-87E2-12048223052A}" type="presOf" srcId="{B944A073-62DE-40EF-9D6F-20E4709F8932}" destId="{457829D1-81E2-4770-A01F-AA6D055F45BD}" srcOrd="0" destOrd="0" presId="urn:microsoft.com/office/officeart/2005/8/layout/orgChart1"/>
    <dgm:cxn modelId="{0493623D-2D91-4F60-AE4B-BB1461803484}" srcId="{08B67330-1B3A-4E4A-B34A-44D7E544805D}" destId="{537A5792-B93D-4523-95C9-C1DAE7BBB2D9}" srcOrd="1" destOrd="0" parTransId="{729206C1-6332-46E9-B219-CBE2762C56B2}" sibTransId="{E9239AC7-BD3D-47EC-A51C-9D742018AA62}"/>
    <dgm:cxn modelId="{0BEDAEE8-D599-4304-8A0C-2B402D4823A0}" srcId="{7DDD98EC-EFFB-4EA9-A243-3CDEFFED1713}" destId="{8F9C3591-8938-4862-8B93-31AB079AE051}" srcOrd="2" destOrd="0" parTransId="{5A5552C0-D0DA-4B06-A1B2-316B951BEEA6}" sibTransId="{17D127FA-6E9C-4642-ABD1-421A86228E62}"/>
    <dgm:cxn modelId="{1600946E-E797-41D7-8092-5EF056EB0FDE}" type="presOf" srcId="{8F9C3591-8938-4862-8B93-31AB079AE051}" destId="{42613A46-B296-4EDC-BD13-FCFEB7533403}" srcOrd="1" destOrd="0" presId="urn:microsoft.com/office/officeart/2005/8/layout/orgChart1"/>
    <dgm:cxn modelId="{B2E8B2FD-4DAD-483A-B757-E5EB0F7E1009}" type="presOf" srcId="{7DDD98EC-EFFB-4EA9-A243-3CDEFFED1713}" destId="{8D3D24E6-3A7B-4878-9AAA-FE1221286349}" srcOrd="0" destOrd="0" presId="urn:microsoft.com/office/officeart/2005/8/layout/orgChart1"/>
    <dgm:cxn modelId="{C6C86491-0467-4047-84F1-A73A74C6C2FF}" type="presOf" srcId="{F6E185BB-032D-42C1-8B9A-A49C3B14FF16}" destId="{165F9953-5473-4033-B1C4-9DD9EB343F5A}" srcOrd="1" destOrd="0" presId="urn:microsoft.com/office/officeart/2005/8/layout/orgChart1"/>
    <dgm:cxn modelId="{880B706A-0F7E-4EAA-A06D-AD2BC2493CBF}" type="presOf" srcId="{7D72B0F4-0819-44D9-896C-F2C89092097F}" destId="{911B1FAD-049F-486F-9529-AB5226743E78}" srcOrd="0" destOrd="0" presId="urn:microsoft.com/office/officeart/2005/8/layout/orgChart1"/>
    <dgm:cxn modelId="{43A3E393-EAF5-4E33-B9AF-0C18F6AC8BDE}" type="presOf" srcId="{537A5792-B93D-4523-95C9-C1DAE7BBB2D9}" destId="{4FC0388E-5F17-4A27-B22E-B463A460E727}" srcOrd="0" destOrd="0" presId="urn:microsoft.com/office/officeart/2005/8/layout/orgChart1"/>
    <dgm:cxn modelId="{ECF1F6A3-E192-429E-854C-7FE0342192BE}" type="presOf" srcId="{91DDB9A0-EDC6-4E2D-B43B-29CA31F432D0}" destId="{218F5DCD-3DB9-47F0-8C0F-BF0399A8A02E}" srcOrd="1" destOrd="0" presId="urn:microsoft.com/office/officeart/2005/8/layout/orgChart1"/>
    <dgm:cxn modelId="{B7E65E98-C529-4C23-8B1A-5EC22D76B582}" type="presOf" srcId="{08B67330-1B3A-4E4A-B34A-44D7E544805D}" destId="{07065F54-FEF2-44F3-B8E0-7240E04EAC33}" srcOrd="0" destOrd="0" presId="urn:microsoft.com/office/officeart/2005/8/layout/orgChart1"/>
    <dgm:cxn modelId="{A9C689C9-71E0-4483-9257-A11BD05A1C8F}" type="presOf" srcId="{5A5552C0-D0DA-4B06-A1B2-316B951BEEA6}" destId="{D651AA3E-4353-43DB-A1E6-F7069EAE0E35}" srcOrd="0" destOrd="0" presId="urn:microsoft.com/office/officeart/2005/8/layout/orgChart1"/>
    <dgm:cxn modelId="{2C83BFBA-C434-4B1A-95C3-100DA59605FC}" type="presOf" srcId="{8F9C3591-8938-4862-8B93-31AB079AE051}" destId="{1A52F533-D057-497E-81EF-E5E6BF2079B0}" srcOrd="0" destOrd="0" presId="urn:microsoft.com/office/officeart/2005/8/layout/orgChart1"/>
    <dgm:cxn modelId="{FC0DC017-F21B-438A-9DE8-14A28BDDE708}" srcId="{7DDD98EC-EFFB-4EA9-A243-3CDEFFED1713}" destId="{08B67330-1B3A-4E4A-B34A-44D7E544805D}" srcOrd="0" destOrd="0" parTransId="{4DFDE9A8-EE13-4AEC-8708-EC845DD4D5E4}" sibTransId="{CC1E412D-7B29-4609-B7C4-BF1FB69E93C6}"/>
    <dgm:cxn modelId="{2B5337D7-A0B1-40E0-81AE-2262BF982C60}" type="presOf" srcId="{4DFDE9A8-EE13-4AEC-8708-EC845DD4D5E4}" destId="{A1F19FF4-C8F2-41F2-AEFC-C90FD5DB6E52}" srcOrd="0" destOrd="0" presId="urn:microsoft.com/office/officeart/2005/8/layout/orgChart1"/>
    <dgm:cxn modelId="{D09E6D3B-B129-4CF2-AAD4-0E00D8DB5AF7}" type="presOf" srcId="{F6E185BB-032D-42C1-8B9A-A49C3B14FF16}" destId="{9AFF443E-4A03-48FC-BDAA-765E64B5E928}" srcOrd="0" destOrd="0" presId="urn:microsoft.com/office/officeart/2005/8/layout/orgChart1"/>
    <dgm:cxn modelId="{3CC1D618-D455-457A-890E-7CB3D2A427DF}" type="presOf" srcId="{729206C1-6332-46E9-B219-CBE2762C56B2}" destId="{5D68DFF6-44A3-4B31-AB52-7593452485EF}" srcOrd="0" destOrd="0" presId="urn:microsoft.com/office/officeart/2005/8/layout/orgChart1"/>
    <dgm:cxn modelId="{AA8F5C84-5D87-40A4-B7A4-BF2104613208}" srcId="{7DDD98EC-EFFB-4EA9-A243-3CDEFFED1713}" destId="{F6E185BB-032D-42C1-8B9A-A49C3B14FF16}" srcOrd="1" destOrd="0" parTransId="{7D72B0F4-0819-44D9-896C-F2C89092097F}" sibTransId="{AD3B9934-3049-43D3-A6A1-910833DDC66B}"/>
    <dgm:cxn modelId="{77FF6A20-3B26-49C6-A20A-6F5FE64821B4}" type="presOf" srcId="{08B67330-1B3A-4E4A-B34A-44D7E544805D}" destId="{23F6EBA2-CC1D-40B7-AF7D-4AF454EFAAC7}" srcOrd="1" destOrd="0" presId="urn:microsoft.com/office/officeart/2005/8/layout/orgChart1"/>
    <dgm:cxn modelId="{0F39DA90-45D4-4394-8D82-E261B91328A5}" srcId="{08B67330-1B3A-4E4A-B34A-44D7E544805D}" destId="{91DDB9A0-EDC6-4E2D-B43B-29CA31F432D0}" srcOrd="0" destOrd="0" parTransId="{B944A073-62DE-40EF-9D6F-20E4709F8932}" sibTransId="{104C21FE-D972-4F5C-914C-0544D52C92CC}"/>
    <dgm:cxn modelId="{E332C12F-C2E5-4488-8D4B-B35F1ACAF4B7}" type="presOf" srcId="{537A5792-B93D-4523-95C9-C1DAE7BBB2D9}" destId="{568475D0-4D15-4FD3-8348-2AB4699BAACF}" srcOrd="1" destOrd="0" presId="urn:microsoft.com/office/officeart/2005/8/layout/orgChart1"/>
    <dgm:cxn modelId="{A0DAD6E5-986C-428F-BF2E-BE0F9E09BA37}" type="presOf" srcId="{7DDD98EC-EFFB-4EA9-A243-3CDEFFED1713}" destId="{9EC19C64-686B-4E60-92F1-97AD7A87B68D}" srcOrd="1" destOrd="0" presId="urn:microsoft.com/office/officeart/2005/8/layout/orgChart1"/>
    <dgm:cxn modelId="{BB2F7EBF-934B-46A5-ADE5-3A1A1C427F49}" type="presOf" srcId="{E1500096-CE49-401C-A334-8836D910CFDA}" destId="{BC85C8B7-E093-4EF9-AAB5-286B479D3CC7}" srcOrd="0" destOrd="0" presId="urn:microsoft.com/office/officeart/2005/8/layout/orgChart1"/>
    <dgm:cxn modelId="{DE1DDA46-192D-49A0-9133-66197DAAF9CB}" type="presParOf" srcId="{BC85C8B7-E093-4EF9-AAB5-286B479D3CC7}" destId="{03FDF6A9-C822-4D5A-AE32-46A3AB062C44}" srcOrd="0" destOrd="0" presId="urn:microsoft.com/office/officeart/2005/8/layout/orgChart1"/>
    <dgm:cxn modelId="{9198F7B8-F5C8-4B47-9FE6-3A2C2CEB5CF6}" type="presParOf" srcId="{03FDF6A9-C822-4D5A-AE32-46A3AB062C44}" destId="{39E60DFF-EF81-44B7-A19F-7A871594FE10}" srcOrd="0" destOrd="0" presId="urn:microsoft.com/office/officeart/2005/8/layout/orgChart1"/>
    <dgm:cxn modelId="{941BF633-2951-4A3A-9113-CE9C02F552E6}" type="presParOf" srcId="{39E60DFF-EF81-44B7-A19F-7A871594FE10}" destId="{8D3D24E6-3A7B-4878-9AAA-FE1221286349}" srcOrd="0" destOrd="0" presId="urn:microsoft.com/office/officeart/2005/8/layout/orgChart1"/>
    <dgm:cxn modelId="{2DC6C053-761C-4123-BF87-37923D77D6E5}" type="presParOf" srcId="{39E60DFF-EF81-44B7-A19F-7A871594FE10}" destId="{9EC19C64-686B-4E60-92F1-97AD7A87B68D}" srcOrd="1" destOrd="0" presId="urn:microsoft.com/office/officeart/2005/8/layout/orgChart1"/>
    <dgm:cxn modelId="{80A532A7-9A86-4F3E-A5D9-24AF8C5726C7}" type="presParOf" srcId="{03FDF6A9-C822-4D5A-AE32-46A3AB062C44}" destId="{BFDAA867-86E4-48CD-8148-16997F288D58}" srcOrd="1" destOrd="0" presId="urn:microsoft.com/office/officeart/2005/8/layout/orgChart1"/>
    <dgm:cxn modelId="{673D136A-B2ED-4B69-A359-90F671C4C70B}" type="presParOf" srcId="{BFDAA867-86E4-48CD-8148-16997F288D58}" destId="{A1F19FF4-C8F2-41F2-AEFC-C90FD5DB6E52}" srcOrd="0" destOrd="0" presId="urn:microsoft.com/office/officeart/2005/8/layout/orgChart1"/>
    <dgm:cxn modelId="{C26A3882-0D9A-4F0F-8B9F-942BF4D29E88}" type="presParOf" srcId="{BFDAA867-86E4-48CD-8148-16997F288D58}" destId="{C0275B58-1028-46C4-AEF6-40D6F984231C}" srcOrd="1" destOrd="0" presId="urn:microsoft.com/office/officeart/2005/8/layout/orgChart1"/>
    <dgm:cxn modelId="{FD03A57A-9EC1-4463-99A7-99E0FA9657C4}" type="presParOf" srcId="{C0275B58-1028-46C4-AEF6-40D6F984231C}" destId="{7BCF84E3-2206-443A-B62B-574E7D45F1F7}" srcOrd="0" destOrd="0" presId="urn:microsoft.com/office/officeart/2005/8/layout/orgChart1"/>
    <dgm:cxn modelId="{80E23CE1-A9F9-42DA-9D53-6B676223AC85}" type="presParOf" srcId="{7BCF84E3-2206-443A-B62B-574E7D45F1F7}" destId="{07065F54-FEF2-44F3-B8E0-7240E04EAC33}" srcOrd="0" destOrd="0" presId="urn:microsoft.com/office/officeart/2005/8/layout/orgChart1"/>
    <dgm:cxn modelId="{A3D456B6-E2E7-4A9B-95C5-D55EE880EA66}" type="presParOf" srcId="{7BCF84E3-2206-443A-B62B-574E7D45F1F7}" destId="{23F6EBA2-CC1D-40B7-AF7D-4AF454EFAAC7}" srcOrd="1" destOrd="0" presId="urn:microsoft.com/office/officeart/2005/8/layout/orgChart1"/>
    <dgm:cxn modelId="{E3EF21BD-E091-4A97-8364-17AE4D483947}" type="presParOf" srcId="{C0275B58-1028-46C4-AEF6-40D6F984231C}" destId="{7AEEB64D-454D-403C-A04F-41EDB243B641}" srcOrd="1" destOrd="0" presId="urn:microsoft.com/office/officeart/2005/8/layout/orgChart1"/>
    <dgm:cxn modelId="{F5B10460-1C9F-40C4-B4BC-BC4C16D2ABFF}" type="presParOf" srcId="{7AEEB64D-454D-403C-A04F-41EDB243B641}" destId="{457829D1-81E2-4770-A01F-AA6D055F45BD}" srcOrd="0" destOrd="0" presId="urn:microsoft.com/office/officeart/2005/8/layout/orgChart1"/>
    <dgm:cxn modelId="{D5256032-3413-49AC-8EDB-EF363E6089E7}" type="presParOf" srcId="{7AEEB64D-454D-403C-A04F-41EDB243B641}" destId="{3CF8620E-A9A5-4DD9-9FA4-F1D8C81B2DA5}" srcOrd="1" destOrd="0" presId="urn:microsoft.com/office/officeart/2005/8/layout/orgChart1"/>
    <dgm:cxn modelId="{A9654A90-11AB-409C-B287-A18CE96E78B2}" type="presParOf" srcId="{3CF8620E-A9A5-4DD9-9FA4-F1D8C81B2DA5}" destId="{319F85B6-4B9B-4A2A-9A2C-668988D2C6BA}" srcOrd="0" destOrd="0" presId="urn:microsoft.com/office/officeart/2005/8/layout/orgChart1"/>
    <dgm:cxn modelId="{476DC8E7-0A69-4658-AC24-E5F31F84D368}" type="presParOf" srcId="{319F85B6-4B9B-4A2A-9A2C-668988D2C6BA}" destId="{3539212C-1481-45DA-8A00-8353A9849389}" srcOrd="0" destOrd="0" presId="urn:microsoft.com/office/officeart/2005/8/layout/orgChart1"/>
    <dgm:cxn modelId="{A1D456AB-B768-4E75-AA84-62BDD1720755}" type="presParOf" srcId="{319F85B6-4B9B-4A2A-9A2C-668988D2C6BA}" destId="{218F5DCD-3DB9-47F0-8C0F-BF0399A8A02E}" srcOrd="1" destOrd="0" presId="urn:microsoft.com/office/officeart/2005/8/layout/orgChart1"/>
    <dgm:cxn modelId="{EC50ADA5-4B97-480F-8B95-7E027313C575}" type="presParOf" srcId="{3CF8620E-A9A5-4DD9-9FA4-F1D8C81B2DA5}" destId="{FC97D27F-C56C-4FD4-BB70-F5AA3DC69A5C}" srcOrd="1" destOrd="0" presId="urn:microsoft.com/office/officeart/2005/8/layout/orgChart1"/>
    <dgm:cxn modelId="{8973D5BD-CAB9-45E3-A9DA-D230F0CD4E72}" type="presParOf" srcId="{3CF8620E-A9A5-4DD9-9FA4-F1D8C81B2DA5}" destId="{0943F027-EC16-449C-AAF3-A3BAA7461E7F}" srcOrd="2" destOrd="0" presId="urn:microsoft.com/office/officeart/2005/8/layout/orgChart1"/>
    <dgm:cxn modelId="{50AF249A-0E0E-4880-819A-1DF0C67B8D68}" type="presParOf" srcId="{7AEEB64D-454D-403C-A04F-41EDB243B641}" destId="{5D68DFF6-44A3-4B31-AB52-7593452485EF}" srcOrd="2" destOrd="0" presId="urn:microsoft.com/office/officeart/2005/8/layout/orgChart1"/>
    <dgm:cxn modelId="{3F251537-F8B4-4757-BB35-488FFAFA7F26}" type="presParOf" srcId="{7AEEB64D-454D-403C-A04F-41EDB243B641}" destId="{BB0D3602-2B36-4E7F-9C4A-6621A377BE40}" srcOrd="3" destOrd="0" presId="urn:microsoft.com/office/officeart/2005/8/layout/orgChart1"/>
    <dgm:cxn modelId="{9C73A80D-C6E7-4435-8484-3CBC068A11F8}" type="presParOf" srcId="{BB0D3602-2B36-4E7F-9C4A-6621A377BE40}" destId="{98A3E16D-8979-4931-845F-FBCCE3654EC7}" srcOrd="0" destOrd="0" presId="urn:microsoft.com/office/officeart/2005/8/layout/orgChart1"/>
    <dgm:cxn modelId="{D77641B8-1A9B-447B-83F9-FABF58A5F6F5}" type="presParOf" srcId="{98A3E16D-8979-4931-845F-FBCCE3654EC7}" destId="{4FC0388E-5F17-4A27-B22E-B463A460E727}" srcOrd="0" destOrd="0" presId="urn:microsoft.com/office/officeart/2005/8/layout/orgChart1"/>
    <dgm:cxn modelId="{495BAFCB-DA66-440B-8C65-393D5D7539EF}" type="presParOf" srcId="{98A3E16D-8979-4931-845F-FBCCE3654EC7}" destId="{568475D0-4D15-4FD3-8348-2AB4699BAACF}" srcOrd="1" destOrd="0" presId="urn:microsoft.com/office/officeart/2005/8/layout/orgChart1"/>
    <dgm:cxn modelId="{0CB1BD89-D798-4990-829B-B4E2C982F166}" type="presParOf" srcId="{BB0D3602-2B36-4E7F-9C4A-6621A377BE40}" destId="{171369FF-5C29-49D1-BBE9-EB39CB85675D}" srcOrd="1" destOrd="0" presId="urn:microsoft.com/office/officeart/2005/8/layout/orgChart1"/>
    <dgm:cxn modelId="{4194958B-85BF-48E9-8FEC-98186280ACF2}" type="presParOf" srcId="{BB0D3602-2B36-4E7F-9C4A-6621A377BE40}" destId="{10D3C9A0-F045-4A1F-9BC5-18370DD02645}" srcOrd="2" destOrd="0" presId="urn:microsoft.com/office/officeart/2005/8/layout/orgChart1"/>
    <dgm:cxn modelId="{9EA09D6F-B52B-45AD-BFE3-724A8D513605}" type="presParOf" srcId="{C0275B58-1028-46C4-AEF6-40D6F984231C}" destId="{71DABEC8-B453-47FE-A193-0F1176FBD18E}" srcOrd="2" destOrd="0" presId="urn:microsoft.com/office/officeart/2005/8/layout/orgChart1"/>
    <dgm:cxn modelId="{BDF4BCC5-0CFD-44ED-AB1C-5AAC5B347D97}" type="presParOf" srcId="{BFDAA867-86E4-48CD-8148-16997F288D58}" destId="{911B1FAD-049F-486F-9529-AB5226743E78}" srcOrd="2" destOrd="0" presId="urn:microsoft.com/office/officeart/2005/8/layout/orgChart1"/>
    <dgm:cxn modelId="{3E9436BD-EA8E-46D9-9323-64ED16C9B8B8}" type="presParOf" srcId="{BFDAA867-86E4-48CD-8148-16997F288D58}" destId="{44C096BC-45ED-4044-AFAA-E8ECA3FFC44A}" srcOrd="3" destOrd="0" presId="urn:microsoft.com/office/officeart/2005/8/layout/orgChart1"/>
    <dgm:cxn modelId="{40640730-B0E9-4853-976F-D7F23B0CA015}" type="presParOf" srcId="{44C096BC-45ED-4044-AFAA-E8ECA3FFC44A}" destId="{B05B53D9-713D-495A-81D6-96A2613D3CAF}" srcOrd="0" destOrd="0" presId="urn:microsoft.com/office/officeart/2005/8/layout/orgChart1"/>
    <dgm:cxn modelId="{BB9122EA-F2E8-4181-B307-71BD7D5F4375}" type="presParOf" srcId="{B05B53D9-713D-495A-81D6-96A2613D3CAF}" destId="{9AFF443E-4A03-48FC-BDAA-765E64B5E928}" srcOrd="0" destOrd="0" presId="urn:microsoft.com/office/officeart/2005/8/layout/orgChart1"/>
    <dgm:cxn modelId="{79D00102-EB99-4B32-AF0B-1B7BFB85C484}" type="presParOf" srcId="{B05B53D9-713D-495A-81D6-96A2613D3CAF}" destId="{165F9953-5473-4033-B1C4-9DD9EB343F5A}" srcOrd="1" destOrd="0" presId="urn:microsoft.com/office/officeart/2005/8/layout/orgChart1"/>
    <dgm:cxn modelId="{F67B3B3E-A035-42A9-AC84-872D4C3CC548}" type="presParOf" srcId="{44C096BC-45ED-4044-AFAA-E8ECA3FFC44A}" destId="{3F86CEAC-A2D8-444A-B41D-6F1A78763B5A}" srcOrd="1" destOrd="0" presId="urn:microsoft.com/office/officeart/2005/8/layout/orgChart1"/>
    <dgm:cxn modelId="{6B287BB2-F6CF-40CA-97A0-C780A2847F4A}" type="presParOf" srcId="{44C096BC-45ED-4044-AFAA-E8ECA3FFC44A}" destId="{0350BDB1-A8F6-4DB7-B08C-810CE810975E}" srcOrd="2" destOrd="0" presId="urn:microsoft.com/office/officeart/2005/8/layout/orgChart1"/>
    <dgm:cxn modelId="{93782155-6209-4E3F-91AD-E7075CA73F1B}" type="presParOf" srcId="{BFDAA867-86E4-48CD-8148-16997F288D58}" destId="{D651AA3E-4353-43DB-A1E6-F7069EAE0E35}" srcOrd="4" destOrd="0" presId="urn:microsoft.com/office/officeart/2005/8/layout/orgChart1"/>
    <dgm:cxn modelId="{EB5BA9E8-10C1-423F-9867-57660549B3B6}" type="presParOf" srcId="{BFDAA867-86E4-48CD-8148-16997F288D58}" destId="{2F5063C8-75E0-4350-B92C-F099A51A669C}" srcOrd="5" destOrd="0" presId="urn:microsoft.com/office/officeart/2005/8/layout/orgChart1"/>
    <dgm:cxn modelId="{DE3686E2-AE27-4CD8-8FBF-DD42ED7B5367}" type="presParOf" srcId="{2F5063C8-75E0-4350-B92C-F099A51A669C}" destId="{09ECB58F-C244-43D4-9BB2-68D94C0798EA}" srcOrd="0" destOrd="0" presId="urn:microsoft.com/office/officeart/2005/8/layout/orgChart1"/>
    <dgm:cxn modelId="{3D32C3B6-10DC-4A9D-8461-DAE6E889824F}" type="presParOf" srcId="{09ECB58F-C244-43D4-9BB2-68D94C0798EA}" destId="{1A52F533-D057-497E-81EF-E5E6BF2079B0}" srcOrd="0" destOrd="0" presId="urn:microsoft.com/office/officeart/2005/8/layout/orgChart1"/>
    <dgm:cxn modelId="{1A1B8AE6-7524-4E6D-BB2C-911656215B6B}" type="presParOf" srcId="{09ECB58F-C244-43D4-9BB2-68D94C0798EA}" destId="{42613A46-B296-4EDC-BD13-FCFEB7533403}" srcOrd="1" destOrd="0" presId="urn:microsoft.com/office/officeart/2005/8/layout/orgChart1"/>
    <dgm:cxn modelId="{63E2A020-C683-4DD2-8E8C-877605FD9016}" type="presParOf" srcId="{2F5063C8-75E0-4350-B92C-F099A51A669C}" destId="{1DF9A879-9BC1-4A8D-BEBC-BA3ED554C98F}" srcOrd="1" destOrd="0" presId="urn:microsoft.com/office/officeart/2005/8/layout/orgChart1"/>
    <dgm:cxn modelId="{7DC72C5B-15D4-43CD-BA19-8A90490A9671}" type="presParOf" srcId="{2F5063C8-75E0-4350-B92C-F099A51A669C}" destId="{C528FF9F-CDE3-4E7D-A713-5AB5EDBB8610}" srcOrd="2" destOrd="0" presId="urn:microsoft.com/office/officeart/2005/8/layout/orgChart1"/>
    <dgm:cxn modelId="{C5C64B3C-D596-4662-A308-928EE3A304E6}" type="presParOf" srcId="{03FDF6A9-C822-4D5A-AE32-46A3AB062C44}" destId="{974B77B8-51C2-4CC4-82BB-8D1932528D3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7EFEDF-973C-4054-8D72-7C12D83E622A}" type="doc">
      <dgm:prSet loTypeId="urn:microsoft.com/office/officeart/2005/8/layout/orgChart1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7F48441-E8EA-4A8A-BD5D-06393EF4068D}">
      <dgm:prSet phldrT="[Text]"/>
      <dgm:spPr/>
      <dgm:t>
        <a:bodyPr/>
        <a:lstStyle/>
        <a:p>
          <a:r>
            <a:rPr lang="en-US" dirty="0"/>
            <a:t>CEO</a:t>
          </a:r>
        </a:p>
      </dgm:t>
    </dgm:pt>
    <dgm:pt modelId="{41B4F792-64AC-4036-BFA4-D6007AD03E5E}" type="parTrans" cxnId="{FEAEB083-7BE3-402E-A400-A7BAAB1AAFF5}">
      <dgm:prSet/>
      <dgm:spPr/>
      <dgm:t>
        <a:bodyPr/>
        <a:lstStyle/>
        <a:p>
          <a:endParaRPr lang="en-US"/>
        </a:p>
      </dgm:t>
    </dgm:pt>
    <dgm:pt modelId="{9648A3FB-54BD-4AE4-9DCF-DD93DBED044E}" type="sibTrans" cxnId="{FEAEB083-7BE3-402E-A400-A7BAAB1AAFF5}">
      <dgm:prSet/>
      <dgm:spPr/>
      <dgm:t>
        <a:bodyPr/>
        <a:lstStyle/>
        <a:p>
          <a:endParaRPr lang="en-US"/>
        </a:p>
      </dgm:t>
    </dgm:pt>
    <dgm:pt modelId="{7905ABD7-3CF0-4BA1-AFBA-638964F62BD0}">
      <dgm:prSet phldrT="[Text]"/>
      <dgm:spPr/>
      <dgm:t>
        <a:bodyPr/>
        <a:lstStyle/>
        <a:p>
          <a:r>
            <a:rPr lang="en-US" dirty="0"/>
            <a:t>Marketing</a:t>
          </a:r>
        </a:p>
      </dgm:t>
    </dgm:pt>
    <dgm:pt modelId="{D13D5461-BAC7-405A-918F-9AFE8FC87C85}" type="parTrans" cxnId="{623FCE4A-F989-4F09-9B24-2DC4E854B2AD}">
      <dgm:prSet/>
      <dgm:spPr/>
      <dgm:t>
        <a:bodyPr/>
        <a:lstStyle/>
        <a:p>
          <a:endParaRPr lang="en-US"/>
        </a:p>
      </dgm:t>
    </dgm:pt>
    <dgm:pt modelId="{AEB1531D-3A1B-4697-9D41-21162009803E}" type="sibTrans" cxnId="{623FCE4A-F989-4F09-9B24-2DC4E854B2AD}">
      <dgm:prSet/>
      <dgm:spPr/>
      <dgm:t>
        <a:bodyPr/>
        <a:lstStyle/>
        <a:p>
          <a:endParaRPr lang="en-US"/>
        </a:p>
      </dgm:t>
    </dgm:pt>
    <dgm:pt modelId="{FEA0F217-6AF4-4369-BF7E-BE4E39C0A855}">
      <dgm:prSet phldrT="[Text]"/>
      <dgm:spPr/>
      <dgm:t>
        <a:bodyPr/>
        <a:lstStyle/>
        <a:p>
          <a:r>
            <a:rPr lang="en-US" dirty="0"/>
            <a:t>Production</a:t>
          </a:r>
        </a:p>
      </dgm:t>
    </dgm:pt>
    <dgm:pt modelId="{15BFB349-C2B5-4B62-9B81-615B7102B79E}" type="parTrans" cxnId="{4D9B1533-50DA-411E-A9D8-5D3238B30E39}">
      <dgm:prSet/>
      <dgm:spPr/>
      <dgm:t>
        <a:bodyPr/>
        <a:lstStyle/>
        <a:p>
          <a:endParaRPr lang="en-US"/>
        </a:p>
      </dgm:t>
    </dgm:pt>
    <dgm:pt modelId="{742E9087-FC69-4413-926D-319DDC8788E8}" type="sibTrans" cxnId="{4D9B1533-50DA-411E-A9D8-5D3238B30E39}">
      <dgm:prSet/>
      <dgm:spPr/>
      <dgm:t>
        <a:bodyPr/>
        <a:lstStyle/>
        <a:p>
          <a:endParaRPr lang="en-US"/>
        </a:p>
      </dgm:t>
    </dgm:pt>
    <dgm:pt modelId="{5277AA41-F018-489C-8EED-026B9E2AFD40}">
      <dgm:prSet phldrT="[Text]"/>
      <dgm:spPr/>
      <dgm:t>
        <a:bodyPr/>
        <a:lstStyle/>
        <a:p>
          <a:r>
            <a:rPr lang="en-US" dirty="0"/>
            <a:t>Finance</a:t>
          </a:r>
        </a:p>
      </dgm:t>
    </dgm:pt>
    <dgm:pt modelId="{4588F167-A11A-47EE-B541-0EC5EA2182FD}" type="parTrans" cxnId="{701ED1BB-719D-4A2D-B4DF-2163DD52ECCB}">
      <dgm:prSet/>
      <dgm:spPr/>
      <dgm:t>
        <a:bodyPr/>
        <a:lstStyle/>
        <a:p>
          <a:endParaRPr lang="en-US"/>
        </a:p>
      </dgm:t>
    </dgm:pt>
    <dgm:pt modelId="{2958587E-DCC8-4549-943A-D70928B7D093}" type="sibTrans" cxnId="{701ED1BB-719D-4A2D-B4DF-2163DD52ECCB}">
      <dgm:prSet/>
      <dgm:spPr/>
      <dgm:t>
        <a:bodyPr/>
        <a:lstStyle/>
        <a:p>
          <a:endParaRPr lang="en-US"/>
        </a:p>
      </dgm:t>
    </dgm:pt>
    <dgm:pt modelId="{87E6A6F5-EDBD-45F3-B8CF-84161FB5CF91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/>
            <a:t>Human Resources</a:t>
          </a:r>
        </a:p>
      </dgm:t>
    </dgm:pt>
    <dgm:pt modelId="{FA679243-7FDB-4020-A1FA-DC1FD579E03A}" type="parTrans" cxnId="{CD9E5D55-E35F-4F4A-83A1-2EFEB0E103AF}">
      <dgm:prSet/>
      <dgm:spPr/>
      <dgm:t>
        <a:bodyPr/>
        <a:lstStyle/>
        <a:p>
          <a:endParaRPr lang="en-US"/>
        </a:p>
      </dgm:t>
    </dgm:pt>
    <dgm:pt modelId="{D189869F-7866-42E7-9075-2111AC6A247A}" type="sibTrans" cxnId="{CD9E5D55-E35F-4F4A-83A1-2EFEB0E103AF}">
      <dgm:prSet/>
      <dgm:spPr/>
      <dgm:t>
        <a:bodyPr/>
        <a:lstStyle/>
        <a:p>
          <a:endParaRPr lang="en-US"/>
        </a:p>
      </dgm:t>
    </dgm:pt>
    <dgm:pt modelId="{62344F9D-AAFB-4CC8-8335-993DD374AF0C}" type="pres">
      <dgm:prSet presAssocID="{317EFEDF-973C-4054-8D72-7C12D83E622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B26CDE6-21BE-4DA5-801D-C1BE9DEFBE5A}" type="pres">
      <dgm:prSet presAssocID="{27F48441-E8EA-4A8A-BD5D-06393EF4068D}" presName="hierRoot1" presStyleCnt="0">
        <dgm:presLayoutVars>
          <dgm:hierBranch val="init"/>
        </dgm:presLayoutVars>
      </dgm:prSet>
      <dgm:spPr/>
    </dgm:pt>
    <dgm:pt modelId="{F9B09B44-F225-4A75-BCE9-DD1DCF36FA8A}" type="pres">
      <dgm:prSet presAssocID="{27F48441-E8EA-4A8A-BD5D-06393EF4068D}" presName="rootComposite1" presStyleCnt="0"/>
      <dgm:spPr/>
    </dgm:pt>
    <dgm:pt modelId="{925D3075-F297-45A9-A303-8133A6A9D2F0}" type="pres">
      <dgm:prSet presAssocID="{27F48441-E8EA-4A8A-BD5D-06393EF4068D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ACF3AA9-EE3F-431E-B27D-ED0781AF3A83}" type="pres">
      <dgm:prSet presAssocID="{27F48441-E8EA-4A8A-BD5D-06393EF4068D}" presName="rootConnector1" presStyleLbl="node1" presStyleIdx="0" presStyleCnt="0"/>
      <dgm:spPr/>
      <dgm:t>
        <a:bodyPr/>
        <a:lstStyle/>
        <a:p>
          <a:endParaRPr lang="en-US"/>
        </a:p>
      </dgm:t>
    </dgm:pt>
    <dgm:pt modelId="{9624C099-BC07-4E5F-930A-9AE9CFC41794}" type="pres">
      <dgm:prSet presAssocID="{27F48441-E8EA-4A8A-BD5D-06393EF4068D}" presName="hierChild2" presStyleCnt="0"/>
      <dgm:spPr/>
    </dgm:pt>
    <dgm:pt modelId="{AB52A20F-2134-4DAA-851D-E39F2E11A9FC}" type="pres">
      <dgm:prSet presAssocID="{FA679243-7FDB-4020-A1FA-DC1FD579E03A}" presName="Name37" presStyleLbl="parChTrans1D2" presStyleIdx="0" presStyleCnt="4"/>
      <dgm:spPr/>
      <dgm:t>
        <a:bodyPr/>
        <a:lstStyle/>
        <a:p>
          <a:endParaRPr lang="en-US"/>
        </a:p>
      </dgm:t>
    </dgm:pt>
    <dgm:pt modelId="{205D1630-7F59-4EF5-8595-E36669B083EC}" type="pres">
      <dgm:prSet presAssocID="{87E6A6F5-EDBD-45F3-B8CF-84161FB5CF91}" presName="hierRoot2" presStyleCnt="0">
        <dgm:presLayoutVars>
          <dgm:hierBranch val="init"/>
        </dgm:presLayoutVars>
      </dgm:prSet>
      <dgm:spPr/>
    </dgm:pt>
    <dgm:pt modelId="{5E43BCA7-9FDF-4038-B80B-B18BA67CDDB0}" type="pres">
      <dgm:prSet presAssocID="{87E6A6F5-EDBD-45F3-B8CF-84161FB5CF91}" presName="rootComposite" presStyleCnt="0"/>
      <dgm:spPr/>
    </dgm:pt>
    <dgm:pt modelId="{4B052BC5-1D3F-4DE9-A6BA-DEBB450CE6A2}" type="pres">
      <dgm:prSet presAssocID="{87E6A6F5-EDBD-45F3-B8CF-84161FB5CF91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003006E-ACE4-4D6D-B8E5-E590C9DA9EEA}" type="pres">
      <dgm:prSet presAssocID="{87E6A6F5-EDBD-45F3-B8CF-84161FB5CF91}" presName="rootConnector" presStyleLbl="node2" presStyleIdx="0" presStyleCnt="4"/>
      <dgm:spPr/>
      <dgm:t>
        <a:bodyPr/>
        <a:lstStyle/>
        <a:p>
          <a:endParaRPr lang="en-US"/>
        </a:p>
      </dgm:t>
    </dgm:pt>
    <dgm:pt modelId="{A780DD9A-01E0-4AD5-9546-F2C6459589A7}" type="pres">
      <dgm:prSet presAssocID="{87E6A6F5-EDBD-45F3-B8CF-84161FB5CF91}" presName="hierChild4" presStyleCnt="0"/>
      <dgm:spPr/>
    </dgm:pt>
    <dgm:pt modelId="{4A122C09-D1D8-4DFC-9E84-D4A8E8332B18}" type="pres">
      <dgm:prSet presAssocID="{87E6A6F5-EDBD-45F3-B8CF-84161FB5CF91}" presName="hierChild5" presStyleCnt="0"/>
      <dgm:spPr/>
    </dgm:pt>
    <dgm:pt modelId="{B555FB1C-92E3-4B53-BBB9-6D5F25535CC2}" type="pres">
      <dgm:prSet presAssocID="{D13D5461-BAC7-405A-918F-9AFE8FC87C85}" presName="Name37" presStyleLbl="parChTrans1D2" presStyleIdx="1" presStyleCnt="4"/>
      <dgm:spPr/>
      <dgm:t>
        <a:bodyPr/>
        <a:lstStyle/>
        <a:p>
          <a:endParaRPr lang="en-US"/>
        </a:p>
      </dgm:t>
    </dgm:pt>
    <dgm:pt modelId="{28A4F576-7767-4CBD-A034-F7E2EF002FDE}" type="pres">
      <dgm:prSet presAssocID="{7905ABD7-3CF0-4BA1-AFBA-638964F62BD0}" presName="hierRoot2" presStyleCnt="0">
        <dgm:presLayoutVars>
          <dgm:hierBranch val="init"/>
        </dgm:presLayoutVars>
      </dgm:prSet>
      <dgm:spPr/>
    </dgm:pt>
    <dgm:pt modelId="{92E607AC-C165-406D-A13E-DC3A274B71EF}" type="pres">
      <dgm:prSet presAssocID="{7905ABD7-3CF0-4BA1-AFBA-638964F62BD0}" presName="rootComposite" presStyleCnt="0"/>
      <dgm:spPr/>
    </dgm:pt>
    <dgm:pt modelId="{F34032BA-C2F1-423E-9FA3-770C214F6E09}" type="pres">
      <dgm:prSet presAssocID="{7905ABD7-3CF0-4BA1-AFBA-638964F62BD0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CEBC489-1BF7-4A88-BB29-ACAE4917A147}" type="pres">
      <dgm:prSet presAssocID="{7905ABD7-3CF0-4BA1-AFBA-638964F62BD0}" presName="rootConnector" presStyleLbl="node2" presStyleIdx="1" presStyleCnt="4"/>
      <dgm:spPr/>
      <dgm:t>
        <a:bodyPr/>
        <a:lstStyle/>
        <a:p>
          <a:endParaRPr lang="en-US"/>
        </a:p>
      </dgm:t>
    </dgm:pt>
    <dgm:pt modelId="{83DA32EB-4EC8-4738-B465-BE832F6312F7}" type="pres">
      <dgm:prSet presAssocID="{7905ABD7-3CF0-4BA1-AFBA-638964F62BD0}" presName="hierChild4" presStyleCnt="0"/>
      <dgm:spPr/>
    </dgm:pt>
    <dgm:pt modelId="{E3244749-9326-4988-964B-451C1F39980A}" type="pres">
      <dgm:prSet presAssocID="{7905ABD7-3CF0-4BA1-AFBA-638964F62BD0}" presName="hierChild5" presStyleCnt="0"/>
      <dgm:spPr/>
    </dgm:pt>
    <dgm:pt modelId="{69FF37ED-F2DE-4C2F-B24E-B3C0E01E7D9E}" type="pres">
      <dgm:prSet presAssocID="{15BFB349-C2B5-4B62-9B81-615B7102B79E}" presName="Name37" presStyleLbl="parChTrans1D2" presStyleIdx="2" presStyleCnt="4"/>
      <dgm:spPr/>
      <dgm:t>
        <a:bodyPr/>
        <a:lstStyle/>
        <a:p>
          <a:endParaRPr lang="en-US"/>
        </a:p>
      </dgm:t>
    </dgm:pt>
    <dgm:pt modelId="{6CEB0C99-630A-4CFF-B72B-974CA8F62821}" type="pres">
      <dgm:prSet presAssocID="{FEA0F217-6AF4-4369-BF7E-BE4E39C0A855}" presName="hierRoot2" presStyleCnt="0">
        <dgm:presLayoutVars>
          <dgm:hierBranch val="init"/>
        </dgm:presLayoutVars>
      </dgm:prSet>
      <dgm:spPr/>
    </dgm:pt>
    <dgm:pt modelId="{AD4B7B64-5386-4206-97AD-E1D7F8CCD4EC}" type="pres">
      <dgm:prSet presAssocID="{FEA0F217-6AF4-4369-BF7E-BE4E39C0A855}" presName="rootComposite" presStyleCnt="0"/>
      <dgm:spPr/>
    </dgm:pt>
    <dgm:pt modelId="{3542AB86-2011-4824-A1A3-D1E56D6EF5B1}" type="pres">
      <dgm:prSet presAssocID="{FEA0F217-6AF4-4369-BF7E-BE4E39C0A855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26B15B3-A194-4878-AF45-781CC6F1884A}" type="pres">
      <dgm:prSet presAssocID="{FEA0F217-6AF4-4369-BF7E-BE4E39C0A855}" presName="rootConnector" presStyleLbl="node2" presStyleIdx="2" presStyleCnt="4"/>
      <dgm:spPr/>
      <dgm:t>
        <a:bodyPr/>
        <a:lstStyle/>
        <a:p>
          <a:endParaRPr lang="en-US"/>
        </a:p>
      </dgm:t>
    </dgm:pt>
    <dgm:pt modelId="{07D1378B-E623-4BA2-8158-8463E401AAE0}" type="pres">
      <dgm:prSet presAssocID="{FEA0F217-6AF4-4369-BF7E-BE4E39C0A855}" presName="hierChild4" presStyleCnt="0"/>
      <dgm:spPr/>
    </dgm:pt>
    <dgm:pt modelId="{073B6EF6-7865-4968-B20E-763AE9A5A3D8}" type="pres">
      <dgm:prSet presAssocID="{FEA0F217-6AF4-4369-BF7E-BE4E39C0A855}" presName="hierChild5" presStyleCnt="0"/>
      <dgm:spPr/>
    </dgm:pt>
    <dgm:pt modelId="{B49DCC23-D2EE-41B4-AB07-882317F70FC6}" type="pres">
      <dgm:prSet presAssocID="{4588F167-A11A-47EE-B541-0EC5EA2182FD}" presName="Name37" presStyleLbl="parChTrans1D2" presStyleIdx="3" presStyleCnt="4"/>
      <dgm:spPr/>
      <dgm:t>
        <a:bodyPr/>
        <a:lstStyle/>
        <a:p>
          <a:endParaRPr lang="en-US"/>
        </a:p>
      </dgm:t>
    </dgm:pt>
    <dgm:pt modelId="{21B879B8-9917-4EC8-9FFB-7C8B844B01BD}" type="pres">
      <dgm:prSet presAssocID="{5277AA41-F018-489C-8EED-026B9E2AFD40}" presName="hierRoot2" presStyleCnt="0">
        <dgm:presLayoutVars>
          <dgm:hierBranch val="init"/>
        </dgm:presLayoutVars>
      </dgm:prSet>
      <dgm:spPr/>
    </dgm:pt>
    <dgm:pt modelId="{14BCA570-0DE1-43FE-B541-F1E9451D327C}" type="pres">
      <dgm:prSet presAssocID="{5277AA41-F018-489C-8EED-026B9E2AFD40}" presName="rootComposite" presStyleCnt="0"/>
      <dgm:spPr/>
    </dgm:pt>
    <dgm:pt modelId="{36ABC7D2-CC49-4CAC-9D5A-BC5A78E969D2}" type="pres">
      <dgm:prSet presAssocID="{5277AA41-F018-489C-8EED-026B9E2AFD40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84AFB4F-5BE9-4952-B4A0-21E70107A330}" type="pres">
      <dgm:prSet presAssocID="{5277AA41-F018-489C-8EED-026B9E2AFD40}" presName="rootConnector" presStyleLbl="node2" presStyleIdx="3" presStyleCnt="4"/>
      <dgm:spPr/>
      <dgm:t>
        <a:bodyPr/>
        <a:lstStyle/>
        <a:p>
          <a:endParaRPr lang="en-US"/>
        </a:p>
      </dgm:t>
    </dgm:pt>
    <dgm:pt modelId="{932EE54F-8939-4039-B09D-44076250712E}" type="pres">
      <dgm:prSet presAssocID="{5277AA41-F018-489C-8EED-026B9E2AFD40}" presName="hierChild4" presStyleCnt="0"/>
      <dgm:spPr/>
    </dgm:pt>
    <dgm:pt modelId="{33D3A155-766B-4616-95B8-D33D93F8B8E5}" type="pres">
      <dgm:prSet presAssocID="{5277AA41-F018-489C-8EED-026B9E2AFD40}" presName="hierChild5" presStyleCnt="0"/>
      <dgm:spPr/>
    </dgm:pt>
    <dgm:pt modelId="{D4D60750-73C5-49B0-A87F-E5F0CAAF0B71}" type="pres">
      <dgm:prSet presAssocID="{27F48441-E8EA-4A8A-BD5D-06393EF4068D}" presName="hierChild3" presStyleCnt="0"/>
      <dgm:spPr/>
    </dgm:pt>
  </dgm:ptLst>
  <dgm:cxnLst>
    <dgm:cxn modelId="{21C2AEF8-67C0-4791-B4DD-E68219B6E63D}" type="presOf" srcId="{5277AA41-F018-489C-8EED-026B9E2AFD40}" destId="{36ABC7D2-CC49-4CAC-9D5A-BC5A78E969D2}" srcOrd="0" destOrd="0" presId="urn:microsoft.com/office/officeart/2005/8/layout/orgChart1"/>
    <dgm:cxn modelId="{BA144214-EC6E-4AAE-AF14-0379E1062E80}" type="presOf" srcId="{FEA0F217-6AF4-4369-BF7E-BE4E39C0A855}" destId="{3542AB86-2011-4824-A1A3-D1E56D6EF5B1}" srcOrd="0" destOrd="0" presId="urn:microsoft.com/office/officeart/2005/8/layout/orgChart1"/>
    <dgm:cxn modelId="{CCD101D4-148F-4372-8537-A37659A1DD9A}" type="presOf" srcId="{317EFEDF-973C-4054-8D72-7C12D83E622A}" destId="{62344F9D-AAFB-4CC8-8335-993DD374AF0C}" srcOrd="0" destOrd="0" presId="urn:microsoft.com/office/officeart/2005/8/layout/orgChart1"/>
    <dgm:cxn modelId="{DF623BD9-BF6B-4320-9490-C19067C8AA23}" type="presOf" srcId="{27F48441-E8EA-4A8A-BD5D-06393EF4068D}" destId="{925D3075-F297-45A9-A303-8133A6A9D2F0}" srcOrd="0" destOrd="0" presId="urn:microsoft.com/office/officeart/2005/8/layout/orgChart1"/>
    <dgm:cxn modelId="{91CD6001-0FD7-4853-87C3-FF5248C90CF0}" type="presOf" srcId="{87E6A6F5-EDBD-45F3-B8CF-84161FB5CF91}" destId="{3003006E-ACE4-4D6D-B8E5-E590C9DA9EEA}" srcOrd="1" destOrd="0" presId="urn:microsoft.com/office/officeart/2005/8/layout/orgChart1"/>
    <dgm:cxn modelId="{FEAEB083-7BE3-402E-A400-A7BAAB1AAFF5}" srcId="{317EFEDF-973C-4054-8D72-7C12D83E622A}" destId="{27F48441-E8EA-4A8A-BD5D-06393EF4068D}" srcOrd="0" destOrd="0" parTransId="{41B4F792-64AC-4036-BFA4-D6007AD03E5E}" sibTransId="{9648A3FB-54BD-4AE4-9DCF-DD93DBED044E}"/>
    <dgm:cxn modelId="{A080F273-B0AD-4800-BBCE-A03AF141A230}" type="presOf" srcId="{15BFB349-C2B5-4B62-9B81-615B7102B79E}" destId="{69FF37ED-F2DE-4C2F-B24E-B3C0E01E7D9E}" srcOrd="0" destOrd="0" presId="urn:microsoft.com/office/officeart/2005/8/layout/orgChart1"/>
    <dgm:cxn modelId="{B75F50F2-2EC4-4AEF-9E52-1B9029DA8FA1}" type="presOf" srcId="{FA679243-7FDB-4020-A1FA-DC1FD579E03A}" destId="{AB52A20F-2134-4DAA-851D-E39F2E11A9FC}" srcOrd="0" destOrd="0" presId="urn:microsoft.com/office/officeart/2005/8/layout/orgChart1"/>
    <dgm:cxn modelId="{87EF92BE-FDD8-40A7-BDF7-B0C22C4790E8}" type="presOf" srcId="{27F48441-E8EA-4A8A-BD5D-06393EF4068D}" destId="{0ACF3AA9-EE3F-431E-B27D-ED0781AF3A83}" srcOrd="1" destOrd="0" presId="urn:microsoft.com/office/officeart/2005/8/layout/orgChart1"/>
    <dgm:cxn modelId="{623FCE4A-F989-4F09-9B24-2DC4E854B2AD}" srcId="{27F48441-E8EA-4A8A-BD5D-06393EF4068D}" destId="{7905ABD7-3CF0-4BA1-AFBA-638964F62BD0}" srcOrd="1" destOrd="0" parTransId="{D13D5461-BAC7-405A-918F-9AFE8FC87C85}" sibTransId="{AEB1531D-3A1B-4697-9D41-21162009803E}"/>
    <dgm:cxn modelId="{90C656F7-72D1-474F-AF60-B1C6E65F1B7A}" type="presOf" srcId="{7905ABD7-3CF0-4BA1-AFBA-638964F62BD0}" destId="{4CEBC489-1BF7-4A88-BB29-ACAE4917A147}" srcOrd="1" destOrd="0" presId="urn:microsoft.com/office/officeart/2005/8/layout/orgChart1"/>
    <dgm:cxn modelId="{3E583173-773E-4920-93A7-E3D0EA763194}" type="presOf" srcId="{4588F167-A11A-47EE-B541-0EC5EA2182FD}" destId="{B49DCC23-D2EE-41B4-AB07-882317F70FC6}" srcOrd="0" destOrd="0" presId="urn:microsoft.com/office/officeart/2005/8/layout/orgChart1"/>
    <dgm:cxn modelId="{CD9E5D55-E35F-4F4A-83A1-2EFEB0E103AF}" srcId="{27F48441-E8EA-4A8A-BD5D-06393EF4068D}" destId="{87E6A6F5-EDBD-45F3-B8CF-84161FB5CF91}" srcOrd="0" destOrd="0" parTransId="{FA679243-7FDB-4020-A1FA-DC1FD579E03A}" sibTransId="{D189869F-7866-42E7-9075-2111AC6A247A}"/>
    <dgm:cxn modelId="{2E9FB19B-F429-4E70-A55B-6752A63E1238}" type="presOf" srcId="{5277AA41-F018-489C-8EED-026B9E2AFD40}" destId="{D84AFB4F-5BE9-4952-B4A0-21E70107A330}" srcOrd="1" destOrd="0" presId="urn:microsoft.com/office/officeart/2005/8/layout/orgChart1"/>
    <dgm:cxn modelId="{85F80263-182F-43FC-B76C-8643B73B9329}" type="presOf" srcId="{D13D5461-BAC7-405A-918F-9AFE8FC87C85}" destId="{B555FB1C-92E3-4B53-BBB9-6D5F25535CC2}" srcOrd="0" destOrd="0" presId="urn:microsoft.com/office/officeart/2005/8/layout/orgChart1"/>
    <dgm:cxn modelId="{404DBAB8-8A91-48E6-BF49-5621759A8B80}" type="presOf" srcId="{7905ABD7-3CF0-4BA1-AFBA-638964F62BD0}" destId="{F34032BA-C2F1-423E-9FA3-770C214F6E09}" srcOrd="0" destOrd="0" presId="urn:microsoft.com/office/officeart/2005/8/layout/orgChart1"/>
    <dgm:cxn modelId="{1F6EFB39-6BE9-4D08-B5EA-8E7B44BB9E10}" type="presOf" srcId="{FEA0F217-6AF4-4369-BF7E-BE4E39C0A855}" destId="{A26B15B3-A194-4878-AF45-781CC6F1884A}" srcOrd="1" destOrd="0" presId="urn:microsoft.com/office/officeart/2005/8/layout/orgChart1"/>
    <dgm:cxn modelId="{E8EA17B3-96A4-4D8A-B346-B20EB6A2335D}" type="presOf" srcId="{87E6A6F5-EDBD-45F3-B8CF-84161FB5CF91}" destId="{4B052BC5-1D3F-4DE9-A6BA-DEBB450CE6A2}" srcOrd="0" destOrd="0" presId="urn:microsoft.com/office/officeart/2005/8/layout/orgChart1"/>
    <dgm:cxn modelId="{4D9B1533-50DA-411E-A9D8-5D3238B30E39}" srcId="{27F48441-E8EA-4A8A-BD5D-06393EF4068D}" destId="{FEA0F217-6AF4-4369-BF7E-BE4E39C0A855}" srcOrd="2" destOrd="0" parTransId="{15BFB349-C2B5-4B62-9B81-615B7102B79E}" sibTransId="{742E9087-FC69-4413-926D-319DDC8788E8}"/>
    <dgm:cxn modelId="{701ED1BB-719D-4A2D-B4DF-2163DD52ECCB}" srcId="{27F48441-E8EA-4A8A-BD5D-06393EF4068D}" destId="{5277AA41-F018-489C-8EED-026B9E2AFD40}" srcOrd="3" destOrd="0" parTransId="{4588F167-A11A-47EE-B541-0EC5EA2182FD}" sibTransId="{2958587E-DCC8-4549-943A-D70928B7D093}"/>
    <dgm:cxn modelId="{964C6F58-4D66-46F8-9794-FC8B7C474453}" type="presParOf" srcId="{62344F9D-AAFB-4CC8-8335-993DD374AF0C}" destId="{AB26CDE6-21BE-4DA5-801D-C1BE9DEFBE5A}" srcOrd="0" destOrd="0" presId="urn:microsoft.com/office/officeart/2005/8/layout/orgChart1"/>
    <dgm:cxn modelId="{1A618622-D2EA-42F7-8319-4587D1946142}" type="presParOf" srcId="{AB26CDE6-21BE-4DA5-801D-C1BE9DEFBE5A}" destId="{F9B09B44-F225-4A75-BCE9-DD1DCF36FA8A}" srcOrd="0" destOrd="0" presId="urn:microsoft.com/office/officeart/2005/8/layout/orgChart1"/>
    <dgm:cxn modelId="{5DAD3C4B-0E42-4EC2-BF4A-2D3E3F0A4901}" type="presParOf" srcId="{F9B09B44-F225-4A75-BCE9-DD1DCF36FA8A}" destId="{925D3075-F297-45A9-A303-8133A6A9D2F0}" srcOrd="0" destOrd="0" presId="urn:microsoft.com/office/officeart/2005/8/layout/orgChart1"/>
    <dgm:cxn modelId="{7FB4F160-7360-4DDF-AC47-466C6CCE1A49}" type="presParOf" srcId="{F9B09B44-F225-4A75-BCE9-DD1DCF36FA8A}" destId="{0ACF3AA9-EE3F-431E-B27D-ED0781AF3A83}" srcOrd="1" destOrd="0" presId="urn:microsoft.com/office/officeart/2005/8/layout/orgChart1"/>
    <dgm:cxn modelId="{00C83CAA-CC1B-4BE4-BE20-B6FC8D62C5D4}" type="presParOf" srcId="{AB26CDE6-21BE-4DA5-801D-C1BE9DEFBE5A}" destId="{9624C099-BC07-4E5F-930A-9AE9CFC41794}" srcOrd="1" destOrd="0" presId="urn:microsoft.com/office/officeart/2005/8/layout/orgChart1"/>
    <dgm:cxn modelId="{789C0AF1-7EF6-46E8-BC17-C1CB60DDFD13}" type="presParOf" srcId="{9624C099-BC07-4E5F-930A-9AE9CFC41794}" destId="{AB52A20F-2134-4DAA-851D-E39F2E11A9FC}" srcOrd="0" destOrd="0" presId="urn:microsoft.com/office/officeart/2005/8/layout/orgChart1"/>
    <dgm:cxn modelId="{538E9403-4D7E-42A1-9224-92B987591E06}" type="presParOf" srcId="{9624C099-BC07-4E5F-930A-9AE9CFC41794}" destId="{205D1630-7F59-4EF5-8595-E36669B083EC}" srcOrd="1" destOrd="0" presId="urn:microsoft.com/office/officeart/2005/8/layout/orgChart1"/>
    <dgm:cxn modelId="{AE6299B6-156B-48A6-B3C5-E75452B05FE3}" type="presParOf" srcId="{205D1630-7F59-4EF5-8595-E36669B083EC}" destId="{5E43BCA7-9FDF-4038-B80B-B18BA67CDDB0}" srcOrd="0" destOrd="0" presId="urn:microsoft.com/office/officeart/2005/8/layout/orgChart1"/>
    <dgm:cxn modelId="{B8FC87B8-C048-4D94-8973-367BE3E3FCFD}" type="presParOf" srcId="{5E43BCA7-9FDF-4038-B80B-B18BA67CDDB0}" destId="{4B052BC5-1D3F-4DE9-A6BA-DEBB450CE6A2}" srcOrd="0" destOrd="0" presId="urn:microsoft.com/office/officeart/2005/8/layout/orgChart1"/>
    <dgm:cxn modelId="{E0F3FA0E-2645-40C7-8B6B-77CACC584F5D}" type="presParOf" srcId="{5E43BCA7-9FDF-4038-B80B-B18BA67CDDB0}" destId="{3003006E-ACE4-4D6D-B8E5-E590C9DA9EEA}" srcOrd="1" destOrd="0" presId="urn:microsoft.com/office/officeart/2005/8/layout/orgChart1"/>
    <dgm:cxn modelId="{F879A821-69CF-47B0-841E-664583CD40F8}" type="presParOf" srcId="{205D1630-7F59-4EF5-8595-E36669B083EC}" destId="{A780DD9A-01E0-4AD5-9546-F2C6459589A7}" srcOrd="1" destOrd="0" presId="urn:microsoft.com/office/officeart/2005/8/layout/orgChart1"/>
    <dgm:cxn modelId="{864DDBD5-0936-4E31-B98D-762B894B2C8A}" type="presParOf" srcId="{205D1630-7F59-4EF5-8595-E36669B083EC}" destId="{4A122C09-D1D8-4DFC-9E84-D4A8E8332B18}" srcOrd="2" destOrd="0" presId="urn:microsoft.com/office/officeart/2005/8/layout/orgChart1"/>
    <dgm:cxn modelId="{A56F55AB-52A0-4561-BA66-4D7A7B43DE4E}" type="presParOf" srcId="{9624C099-BC07-4E5F-930A-9AE9CFC41794}" destId="{B555FB1C-92E3-4B53-BBB9-6D5F25535CC2}" srcOrd="2" destOrd="0" presId="urn:microsoft.com/office/officeart/2005/8/layout/orgChart1"/>
    <dgm:cxn modelId="{81B73154-6856-40EA-B327-1BC6FF3CBFF0}" type="presParOf" srcId="{9624C099-BC07-4E5F-930A-9AE9CFC41794}" destId="{28A4F576-7767-4CBD-A034-F7E2EF002FDE}" srcOrd="3" destOrd="0" presId="urn:microsoft.com/office/officeart/2005/8/layout/orgChart1"/>
    <dgm:cxn modelId="{A76BCC8A-7D5C-40E0-B634-6EBD2959FE91}" type="presParOf" srcId="{28A4F576-7767-4CBD-A034-F7E2EF002FDE}" destId="{92E607AC-C165-406D-A13E-DC3A274B71EF}" srcOrd="0" destOrd="0" presId="urn:microsoft.com/office/officeart/2005/8/layout/orgChart1"/>
    <dgm:cxn modelId="{7291BF17-6E47-44E7-9CA5-19011F0EB190}" type="presParOf" srcId="{92E607AC-C165-406D-A13E-DC3A274B71EF}" destId="{F34032BA-C2F1-423E-9FA3-770C214F6E09}" srcOrd="0" destOrd="0" presId="urn:microsoft.com/office/officeart/2005/8/layout/orgChart1"/>
    <dgm:cxn modelId="{B3972E27-D998-4653-AB8F-B7860555335F}" type="presParOf" srcId="{92E607AC-C165-406D-A13E-DC3A274B71EF}" destId="{4CEBC489-1BF7-4A88-BB29-ACAE4917A147}" srcOrd="1" destOrd="0" presId="urn:microsoft.com/office/officeart/2005/8/layout/orgChart1"/>
    <dgm:cxn modelId="{76B01CFA-6B80-4482-B438-996EB30E93A3}" type="presParOf" srcId="{28A4F576-7767-4CBD-A034-F7E2EF002FDE}" destId="{83DA32EB-4EC8-4738-B465-BE832F6312F7}" srcOrd="1" destOrd="0" presId="urn:microsoft.com/office/officeart/2005/8/layout/orgChart1"/>
    <dgm:cxn modelId="{46979458-2462-425E-80B7-2AFED7BEB42C}" type="presParOf" srcId="{28A4F576-7767-4CBD-A034-F7E2EF002FDE}" destId="{E3244749-9326-4988-964B-451C1F39980A}" srcOrd="2" destOrd="0" presId="urn:microsoft.com/office/officeart/2005/8/layout/orgChart1"/>
    <dgm:cxn modelId="{1DCEE672-52C9-4456-9235-72444D35E86D}" type="presParOf" srcId="{9624C099-BC07-4E5F-930A-9AE9CFC41794}" destId="{69FF37ED-F2DE-4C2F-B24E-B3C0E01E7D9E}" srcOrd="4" destOrd="0" presId="urn:microsoft.com/office/officeart/2005/8/layout/orgChart1"/>
    <dgm:cxn modelId="{8CF858D6-4B7E-40F3-B75B-771742BE15A1}" type="presParOf" srcId="{9624C099-BC07-4E5F-930A-9AE9CFC41794}" destId="{6CEB0C99-630A-4CFF-B72B-974CA8F62821}" srcOrd="5" destOrd="0" presId="urn:microsoft.com/office/officeart/2005/8/layout/orgChart1"/>
    <dgm:cxn modelId="{285E6271-3CB2-4C10-90AF-012E1AFB8DC7}" type="presParOf" srcId="{6CEB0C99-630A-4CFF-B72B-974CA8F62821}" destId="{AD4B7B64-5386-4206-97AD-E1D7F8CCD4EC}" srcOrd="0" destOrd="0" presId="urn:microsoft.com/office/officeart/2005/8/layout/orgChart1"/>
    <dgm:cxn modelId="{B05C606F-5DF8-4F7D-A81F-C5DEA49DFF53}" type="presParOf" srcId="{AD4B7B64-5386-4206-97AD-E1D7F8CCD4EC}" destId="{3542AB86-2011-4824-A1A3-D1E56D6EF5B1}" srcOrd="0" destOrd="0" presId="urn:microsoft.com/office/officeart/2005/8/layout/orgChart1"/>
    <dgm:cxn modelId="{25B4E8E3-EF73-48EB-BD40-A691709A95B1}" type="presParOf" srcId="{AD4B7B64-5386-4206-97AD-E1D7F8CCD4EC}" destId="{A26B15B3-A194-4878-AF45-781CC6F1884A}" srcOrd="1" destOrd="0" presId="urn:microsoft.com/office/officeart/2005/8/layout/orgChart1"/>
    <dgm:cxn modelId="{2E9995B5-A67C-47F9-B148-6C8C2070C477}" type="presParOf" srcId="{6CEB0C99-630A-4CFF-B72B-974CA8F62821}" destId="{07D1378B-E623-4BA2-8158-8463E401AAE0}" srcOrd="1" destOrd="0" presId="urn:microsoft.com/office/officeart/2005/8/layout/orgChart1"/>
    <dgm:cxn modelId="{C5DCD053-31D3-4918-B09B-C2D57BC5979A}" type="presParOf" srcId="{6CEB0C99-630A-4CFF-B72B-974CA8F62821}" destId="{073B6EF6-7865-4968-B20E-763AE9A5A3D8}" srcOrd="2" destOrd="0" presId="urn:microsoft.com/office/officeart/2005/8/layout/orgChart1"/>
    <dgm:cxn modelId="{3AB7A8A9-9602-4A7C-BCFC-5D0D2888B961}" type="presParOf" srcId="{9624C099-BC07-4E5F-930A-9AE9CFC41794}" destId="{B49DCC23-D2EE-41B4-AB07-882317F70FC6}" srcOrd="6" destOrd="0" presId="urn:microsoft.com/office/officeart/2005/8/layout/orgChart1"/>
    <dgm:cxn modelId="{AB9FFF93-7D84-4CCD-B0D5-0952A3129BE4}" type="presParOf" srcId="{9624C099-BC07-4E5F-930A-9AE9CFC41794}" destId="{21B879B8-9917-4EC8-9FFB-7C8B844B01BD}" srcOrd="7" destOrd="0" presId="urn:microsoft.com/office/officeart/2005/8/layout/orgChart1"/>
    <dgm:cxn modelId="{DA02EF14-80BC-48EE-BB3C-8239210E97D7}" type="presParOf" srcId="{21B879B8-9917-4EC8-9FFB-7C8B844B01BD}" destId="{14BCA570-0DE1-43FE-B541-F1E9451D327C}" srcOrd="0" destOrd="0" presId="urn:microsoft.com/office/officeart/2005/8/layout/orgChart1"/>
    <dgm:cxn modelId="{5EEE43C1-3FC8-4B56-AF65-0D894A4A625C}" type="presParOf" srcId="{14BCA570-0DE1-43FE-B541-F1E9451D327C}" destId="{36ABC7D2-CC49-4CAC-9D5A-BC5A78E969D2}" srcOrd="0" destOrd="0" presId="urn:microsoft.com/office/officeart/2005/8/layout/orgChart1"/>
    <dgm:cxn modelId="{247F7253-FE21-4C9F-84E7-E407937FBA3D}" type="presParOf" srcId="{14BCA570-0DE1-43FE-B541-F1E9451D327C}" destId="{D84AFB4F-5BE9-4952-B4A0-21E70107A330}" srcOrd="1" destOrd="0" presId="urn:microsoft.com/office/officeart/2005/8/layout/orgChart1"/>
    <dgm:cxn modelId="{445272B4-880D-4A83-8BE4-2D4DDC283798}" type="presParOf" srcId="{21B879B8-9917-4EC8-9FFB-7C8B844B01BD}" destId="{932EE54F-8939-4039-B09D-44076250712E}" srcOrd="1" destOrd="0" presId="urn:microsoft.com/office/officeart/2005/8/layout/orgChart1"/>
    <dgm:cxn modelId="{C6C54F3A-94E8-4E7F-A92F-6F943EC44E25}" type="presParOf" srcId="{21B879B8-9917-4EC8-9FFB-7C8B844B01BD}" destId="{33D3A155-766B-4616-95B8-D33D93F8B8E5}" srcOrd="2" destOrd="0" presId="urn:microsoft.com/office/officeart/2005/8/layout/orgChart1"/>
    <dgm:cxn modelId="{DD47A7E6-C69F-412D-A6CA-B832A3AA558C}" type="presParOf" srcId="{AB26CDE6-21BE-4DA5-801D-C1BE9DEFBE5A}" destId="{D4D60750-73C5-49B0-A87F-E5F0CAAF0B7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51AA3E-4353-43DB-A1E6-F7069EAE0E35}">
      <dsp:nvSpPr>
        <dsp:cNvPr id="0" name=""/>
        <dsp:cNvSpPr/>
      </dsp:nvSpPr>
      <dsp:spPr>
        <a:xfrm>
          <a:off x="3376246" y="635581"/>
          <a:ext cx="1533467" cy="2661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069"/>
              </a:lnTo>
              <a:lnTo>
                <a:pt x="1533467" y="133069"/>
              </a:lnTo>
              <a:lnTo>
                <a:pt x="1533467" y="26613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1B1FAD-049F-486F-9529-AB5226743E78}">
      <dsp:nvSpPr>
        <dsp:cNvPr id="0" name=""/>
        <dsp:cNvSpPr/>
      </dsp:nvSpPr>
      <dsp:spPr>
        <a:xfrm>
          <a:off x="3330526" y="635581"/>
          <a:ext cx="91440" cy="26613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613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68DFF6-44A3-4B31-AB52-7593452485EF}">
      <dsp:nvSpPr>
        <dsp:cNvPr id="0" name=""/>
        <dsp:cNvSpPr/>
      </dsp:nvSpPr>
      <dsp:spPr>
        <a:xfrm>
          <a:off x="1221608" y="1535384"/>
          <a:ext cx="91440" cy="582413"/>
        </a:xfrm>
        <a:custGeom>
          <a:avLst/>
          <a:gdLst/>
          <a:ahLst/>
          <a:cxnLst/>
          <a:rect l="0" t="0" r="0" b="0"/>
          <a:pathLst>
            <a:path>
              <a:moveTo>
                <a:pt x="114238" y="0"/>
              </a:moveTo>
              <a:lnTo>
                <a:pt x="114238" y="582413"/>
              </a:lnTo>
              <a:lnTo>
                <a:pt x="45720" y="582413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7829D1-81E2-4770-A01F-AA6D055F45BD}">
      <dsp:nvSpPr>
        <dsp:cNvPr id="0" name=""/>
        <dsp:cNvSpPr/>
      </dsp:nvSpPr>
      <dsp:spPr>
        <a:xfrm>
          <a:off x="1335846" y="1535384"/>
          <a:ext cx="190099" cy="5829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2971"/>
              </a:lnTo>
              <a:lnTo>
                <a:pt x="190099" y="582971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F19FF4-C8F2-41F2-AEFC-C90FD5DB6E52}">
      <dsp:nvSpPr>
        <dsp:cNvPr id="0" name=""/>
        <dsp:cNvSpPr/>
      </dsp:nvSpPr>
      <dsp:spPr>
        <a:xfrm>
          <a:off x="1842778" y="635581"/>
          <a:ext cx="1533467" cy="266139"/>
        </a:xfrm>
        <a:custGeom>
          <a:avLst/>
          <a:gdLst/>
          <a:ahLst/>
          <a:cxnLst/>
          <a:rect l="0" t="0" r="0" b="0"/>
          <a:pathLst>
            <a:path>
              <a:moveTo>
                <a:pt x="1533467" y="0"/>
              </a:moveTo>
              <a:lnTo>
                <a:pt x="1533467" y="133069"/>
              </a:lnTo>
              <a:lnTo>
                <a:pt x="0" y="133069"/>
              </a:lnTo>
              <a:lnTo>
                <a:pt x="0" y="26613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3D24E6-3A7B-4878-9AAA-FE1221286349}">
      <dsp:nvSpPr>
        <dsp:cNvPr id="0" name=""/>
        <dsp:cNvSpPr/>
      </dsp:nvSpPr>
      <dsp:spPr>
        <a:xfrm>
          <a:off x="2742581" y="1917"/>
          <a:ext cx="1267328" cy="63366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CEO</a:t>
          </a:r>
        </a:p>
      </dsp:txBody>
      <dsp:txXfrm>
        <a:off x="2742581" y="1917"/>
        <a:ext cx="1267328" cy="633664"/>
      </dsp:txXfrm>
    </dsp:sp>
    <dsp:sp modelId="{07065F54-FEF2-44F3-B8E0-7240E04EAC33}">
      <dsp:nvSpPr>
        <dsp:cNvPr id="0" name=""/>
        <dsp:cNvSpPr/>
      </dsp:nvSpPr>
      <dsp:spPr>
        <a:xfrm>
          <a:off x="1209113" y="901720"/>
          <a:ext cx="1267328" cy="633664"/>
        </a:xfrm>
        <a:prstGeom prst="rect">
          <a:avLst/>
        </a:prstGeom>
        <a:solidFill>
          <a:schemeClr val="bg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Marketing</a:t>
          </a:r>
        </a:p>
      </dsp:txBody>
      <dsp:txXfrm>
        <a:off x="1209113" y="901720"/>
        <a:ext cx="1267328" cy="633664"/>
      </dsp:txXfrm>
    </dsp:sp>
    <dsp:sp modelId="{3539212C-1481-45DA-8A00-8353A9849389}">
      <dsp:nvSpPr>
        <dsp:cNvPr id="0" name=""/>
        <dsp:cNvSpPr/>
      </dsp:nvSpPr>
      <dsp:spPr>
        <a:xfrm>
          <a:off x="1525946" y="1801524"/>
          <a:ext cx="1267328" cy="633664"/>
        </a:xfrm>
        <a:prstGeom prst="rect">
          <a:avLst/>
        </a:prstGeom>
        <a:solidFill>
          <a:schemeClr val="bg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Promotion</a:t>
          </a:r>
        </a:p>
      </dsp:txBody>
      <dsp:txXfrm>
        <a:off x="1525946" y="1801524"/>
        <a:ext cx="1267328" cy="633664"/>
      </dsp:txXfrm>
    </dsp:sp>
    <dsp:sp modelId="{4FC0388E-5F17-4A27-B22E-B463A460E727}">
      <dsp:nvSpPr>
        <dsp:cNvPr id="0" name=""/>
        <dsp:cNvSpPr/>
      </dsp:nvSpPr>
      <dsp:spPr>
        <a:xfrm>
          <a:off x="0" y="1800966"/>
          <a:ext cx="1267328" cy="633664"/>
        </a:xfrm>
        <a:prstGeom prst="rect">
          <a:avLst/>
        </a:prstGeom>
        <a:solidFill>
          <a:schemeClr val="bg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Sales</a:t>
          </a:r>
        </a:p>
      </dsp:txBody>
      <dsp:txXfrm>
        <a:off x="0" y="1800966"/>
        <a:ext cx="1267328" cy="633664"/>
      </dsp:txXfrm>
    </dsp:sp>
    <dsp:sp modelId="{9AFF443E-4A03-48FC-BDAA-765E64B5E928}">
      <dsp:nvSpPr>
        <dsp:cNvPr id="0" name=""/>
        <dsp:cNvSpPr/>
      </dsp:nvSpPr>
      <dsp:spPr>
        <a:xfrm>
          <a:off x="2742581" y="901720"/>
          <a:ext cx="1267328" cy="63366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Production</a:t>
          </a:r>
        </a:p>
      </dsp:txBody>
      <dsp:txXfrm>
        <a:off x="2742581" y="901720"/>
        <a:ext cx="1267328" cy="633664"/>
      </dsp:txXfrm>
    </dsp:sp>
    <dsp:sp modelId="{1A52F533-D057-497E-81EF-E5E6BF2079B0}">
      <dsp:nvSpPr>
        <dsp:cNvPr id="0" name=""/>
        <dsp:cNvSpPr/>
      </dsp:nvSpPr>
      <dsp:spPr>
        <a:xfrm>
          <a:off x="4276049" y="901720"/>
          <a:ext cx="1267328" cy="63366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Accounting</a:t>
          </a:r>
        </a:p>
      </dsp:txBody>
      <dsp:txXfrm>
        <a:off x="4276049" y="901720"/>
        <a:ext cx="1267328" cy="6336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9DCC23-D2EE-41B4-AB07-882317F70FC6}">
      <dsp:nvSpPr>
        <dsp:cNvPr id="0" name=""/>
        <dsp:cNvSpPr/>
      </dsp:nvSpPr>
      <dsp:spPr>
        <a:xfrm>
          <a:off x="3342640" y="1860226"/>
          <a:ext cx="2617976" cy="3029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453"/>
              </a:lnTo>
              <a:lnTo>
                <a:pt x="2617976" y="151453"/>
              </a:lnTo>
              <a:lnTo>
                <a:pt x="2617976" y="302906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FF37ED-F2DE-4C2F-B24E-B3C0E01E7D9E}">
      <dsp:nvSpPr>
        <dsp:cNvPr id="0" name=""/>
        <dsp:cNvSpPr/>
      </dsp:nvSpPr>
      <dsp:spPr>
        <a:xfrm>
          <a:off x="3342640" y="1860226"/>
          <a:ext cx="872658" cy="3029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453"/>
              </a:lnTo>
              <a:lnTo>
                <a:pt x="872658" y="151453"/>
              </a:lnTo>
              <a:lnTo>
                <a:pt x="872658" y="302906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55FB1C-92E3-4B53-BBB9-6D5F25535CC2}">
      <dsp:nvSpPr>
        <dsp:cNvPr id="0" name=""/>
        <dsp:cNvSpPr/>
      </dsp:nvSpPr>
      <dsp:spPr>
        <a:xfrm>
          <a:off x="2469981" y="1860226"/>
          <a:ext cx="872658" cy="302906"/>
        </a:xfrm>
        <a:custGeom>
          <a:avLst/>
          <a:gdLst/>
          <a:ahLst/>
          <a:cxnLst/>
          <a:rect l="0" t="0" r="0" b="0"/>
          <a:pathLst>
            <a:path>
              <a:moveTo>
                <a:pt x="872658" y="0"/>
              </a:moveTo>
              <a:lnTo>
                <a:pt x="872658" y="151453"/>
              </a:lnTo>
              <a:lnTo>
                <a:pt x="0" y="151453"/>
              </a:lnTo>
              <a:lnTo>
                <a:pt x="0" y="302906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52A20F-2134-4DAA-851D-E39F2E11A9FC}">
      <dsp:nvSpPr>
        <dsp:cNvPr id="0" name=""/>
        <dsp:cNvSpPr/>
      </dsp:nvSpPr>
      <dsp:spPr>
        <a:xfrm>
          <a:off x="724663" y="1860226"/>
          <a:ext cx="2617976" cy="302906"/>
        </a:xfrm>
        <a:custGeom>
          <a:avLst/>
          <a:gdLst/>
          <a:ahLst/>
          <a:cxnLst/>
          <a:rect l="0" t="0" r="0" b="0"/>
          <a:pathLst>
            <a:path>
              <a:moveTo>
                <a:pt x="2617976" y="0"/>
              </a:moveTo>
              <a:lnTo>
                <a:pt x="2617976" y="151453"/>
              </a:lnTo>
              <a:lnTo>
                <a:pt x="0" y="151453"/>
              </a:lnTo>
              <a:lnTo>
                <a:pt x="0" y="302906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5D3075-F297-45A9-A303-8133A6A9D2F0}">
      <dsp:nvSpPr>
        <dsp:cNvPr id="0" name=""/>
        <dsp:cNvSpPr/>
      </dsp:nvSpPr>
      <dsp:spPr>
        <a:xfrm>
          <a:off x="2621434" y="1139021"/>
          <a:ext cx="1442411" cy="72120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CEO</a:t>
          </a:r>
        </a:p>
      </dsp:txBody>
      <dsp:txXfrm>
        <a:off x="2621434" y="1139021"/>
        <a:ext cx="1442411" cy="721205"/>
      </dsp:txXfrm>
    </dsp:sp>
    <dsp:sp modelId="{4B052BC5-1D3F-4DE9-A6BA-DEBB450CE6A2}">
      <dsp:nvSpPr>
        <dsp:cNvPr id="0" name=""/>
        <dsp:cNvSpPr/>
      </dsp:nvSpPr>
      <dsp:spPr>
        <a:xfrm>
          <a:off x="3458" y="2163133"/>
          <a:ext cx="1442411" cy="721205"/>
        </a:xfrm>
        <a:prstGeom prst="rect">
          <a:avLst/>
        </a:prstGeom>
        <a:solidFill>
          <a:schemeClr val="bg2">
            <a:lumMod val="5000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Human Resources</a:t>
          </a:r>
        </a:p>
      </dsp:txBody>
      <dsp:txXfrm>
        <a:off x="3458" y="2163133"/>
        <a:ext cx="1442411" cy="721205"/>
      </dsp:txXfrm>
    </dsp:sp>
    <dsp:sp modelId="{F34032BA-C2F1-423E-9FA3-770C214F6E09}">
      <dsp:nvSpPr>
        <dsp:cNvPr id="0" name=""/>
        <dsp:cNvSpPr/>
      </dsp:nvSpPr>
      <dsp:spPr>
        <a:xfrm>
          <a:off x="1748775" y="2163133"/>
          <a:ext cx="1442411" cy="72120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Marketing</a:t>
          </a:r>
        </a:p>
      </dsp:txBody>
      <dsp:txXfrm>
        <a:off x="1748775" y="2163133"/>
        <a:ext cx="1442411" cy="721205"/>
      </dsp:txXfrm>
    </dsp:sp>
    <dsp:sp modelId="{3542AB86-2011-4824-A1A3-D1E56D6EF5B1}">
      <dsp:nvSpPr>
        <dsp:cNvPr id="0" name=""/>
        <dsp:cNvSpPr/>
      </dsp:nvSpPr>
      <dsp:spPr>
        <a:xfrm>
          <a:off x="3494093" y="2163133"/>
          <a:ext cx="1442411" cy="72120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Production</a:t>
          </a:r>
        </a:p>
      </dsp:txBody>
      <dsp:txXfrm>
        <a:off x="3494093" y="2163133"/>
        <a:ext cx="1442411" cy="721205"/>
      </dsp:txXfrm>
    </dsp:sp>
    <dsp:sp modelId="{36ABC7D2-CC49-4CAC-9D5A-BC5A78E969D2}">
      <dsp:nvSpPr>
        <dsp:cNvPr id="0" name=""/>
        <dsp:cNvSpPr/>
      </dsp:nvSpPr>
      <dsp:spPr>
        <a:xfrm>
          <a:off x="5239410" y="2163133"/>
          <a:ext cx="1442411" cy="72120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Finance</a:t>
          </a:r>
        </a:p>
      </dsp:txBody>
      <dsp:txXfrm>
        <a:off x="5239410" y="2163133"/>
        <a:ext cx="1442411" cy="7212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12/14/2025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974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12/14/2025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404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12/14/2025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579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12/14/2025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529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12/14/2025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457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12/14/2025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585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12/14/2025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778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12/14/2025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248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12/14/2025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681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12/14/2025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996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12/14/2025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748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12/14/2025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348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cid:dec0754b-6d2f-4882-b7fb-bd78962f3f7c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lumenlearning.com/baycollege-introbusiness/chapter/the-organization-chart-and-reporting-structure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biz.libretexts.org/Bookshelves/Accounting/Book:_Managerial_Accounting_(OpenStax)/09:_Responsibility_Accounting_and_Decentralization/9.03:_Describe_How_Decision-Making_Differs_between_Centralized_and_Decentralized_Environments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cid:dec0754b-6d2f-4882-b7fb-bd78962f3f7c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cid:dec0754b-6d2f-4882-b7fb-bd78962f3f7c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oplematters.in/article/futurereadyhr/how-to-build-a-high-performance-organization-23189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cid:dec0754b-6d2f-4882-b7fb-bd78962f3f7c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electronics.stackexchange.com/questions/101435/what-are-the-typical-qualification-norms-for-assembly-line-worker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Night Time Laps Of A Building">
            <a:extLst>
              <a:ext uri="{FF2B5EF4-FFF2-40B4-BE49-F238E27FC236}">
                <a16:creationId xmlns:a16="http://schemas.microsoft.com/office/drawing/2014/main" id="{11BB58A6-2A71-A00F-07CD-6BC0BED4B6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6250" b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2326" y="1344273"/>
            <a:ext cx="10038715" cy="1453896"/>
          </a:xfrm>
        </p:spPr>
        <p:txBody>
          <a:bodyPr>
            <a:noAutofit/>
          </a:bodyPr>
          <a:lstStyle/>
          <a:p>
            <a:r>
              <a:rPr lang="en-US" b="1" dirty="0">
                <a:cs typeface="Calibri Light"/>
              </a:rPr>
              <a:t>Principles of Organizing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2326" y="2832034"/>
            <a:ext cx="8037575" cy="2795681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US" sz="3200" b="1" dirty="0" smtClean="0">
              <a:solidFill>
                <a:schemeClr val="tx1"/>
              </a:solidFill>
            </a:endParaRPr>
          </a:p>
          <a:p>
            <a:r>
              <a:rPr lang="en-US" sz="3200" b="1" dirty="0" smtClean="0">
                <a:solidFill>
                  <a:schemeClr val="tx1"/>
                </a:solidFill>
                <a:cs typeface="Calibri Light"/>
              </a:rPr>
              <a:t>Lesson 03</a:t>
            </a:r>
          </a:p>
          <a:p>
            <a:r>
              <a:rPr lang="en-US" sz="3200" b="1" dirty="0" smtClean="0">
                <a:solidFill>
                  <a:schemeClr val="tx1"/>
                </a:solidFill>
                <a:cs typeface="Calibri Light"/>
              </a:rPr>
              <a:t>Chapter 10</a:t>
            </a:r>
          </a:p>
          <a:p>
            <a:r>
              <a:rPr lang="en-US" sz="3200" b="1" dirty="0" smtClean="0">
                <a:solidFill>
                  <a:schemeClr val="tx1"/>
                </a:solidFill>
                <a:cs typeface="Calibri Light"/>
              </a:rPr>
              <a:t>Principles </a:t>
            </a:r>
            <a:r>
              <a:rPr lang="en-US" sz="3200" b="1" smtClean="0">
                <a:solidFill>
                  <a:schemeClr val="tx1"/>
                </a:solidFill>
                <a:cs typeface="Calibri Light"/>
              </a:rPr>
              <a:t>of Management </a:t>
            </a:r>
            <a:endParaRPr lang="en-US" sz="3200" b="1" dirty="0">
              <a:solidFill>
                <a:schemeClr val="tx1"/>
              </a:solidFill>
              <a:cs typeface="Calibri Light"/>
            </a:endParaRPr>
          </a:p>
        </p:txBody>
      </p:sp>
      <p:pic>
        <p:nvPicPr>
          <p:cNvPr id="5" name="Content Placeholder 3"/>
          <p:cNvPicPr>
            <a:picLocks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3253581"/>
            <a:ext cx="1905000" cy="1752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8EAF3-E719-44FC-B3E4-7E4A6C032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Span of Control and Chain of command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8B7D4-1C71-479E-A5E5-787E9B4A4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7320" y="1800764"/>
            <a:ext cx="10058400" cy="4023360"/>
          </a:xfrm>
        </p:spPr>
        <p:txBody>
          <a:bodyPr vert="horz" lIns="0" tIns="45720" rIns="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b="1" dirty="0"/>
              <a:t> </a:t>
            </a:r>
            <a:r>
              <a:rPr lang="en-US" sz="2600" b="1" dirty="0"/>
              <a:t>Span of Management </a:t>
            </a:r>
            <a:r>
              <a:rPr lang="en-US" sz="2400" dirty="0"/>
              <a:t>is the number of individuals a manager supervises.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 Span of Management is affected by Similarity or complexity of functions, physical distance, and coordination.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/>
              <a:t> </a:t>
            </a:r>
            <a:r>
              <a:rPr lang="en-US" sz="2600" b="1" dirty="0"/>
              <a:t>Chain of Command </a:t>
            </a:r>
            <a:r>
              <a:rPr lang="en-US" sz="2400" dirty="0"/>
              <a:t>is a set of formal relationships that indicates who directs and reports to whom.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AAE0C2F6-3F6C-49D4-80D5-C57429918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282" y="3657600"/>
            <a:ext cx="6480749" cy="2608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45072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1D309-4C92-4429-B9B4-440825756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 and Informal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B4D33-99DE-433B-BD17-E152BEE20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 </a:t>
            </a:r>
            <a:r>
              <a:rPr lang="en-US" sz="2800" b="1" dirty="0"/>
              <a:t>Formal Structure </a:t>
            </a:r>
            <a:r>
              <a:rPr lang="en-US" sz="2400" dirty="0"/>
              <a:t>is the relationship among organizational members outlined by management and represented by </a:t>
            </a:r>
            <a:r>
              <a:rPr lang="en-US" sz="2400" b="1" dirty="0"/>
              <a:t>organizational chart</a:t>
            </a:r>
            <a:r>
              <a:rPr lang="en-US" sz="2400" dirty="0"/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 Max Weber’s </a:t>
            </a:r>
            <a:r>
              <a:rPr lang="en-US" sz="2400" b="1" dirty="0"/>
              <a:t>Bureaucracy.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800" b="1" dirty="0"/>
              <a:t>Informal Structure </a:t>
            </a:r>
            <a:r>
              <a:rPr lang="en-US" sz="2400" dirty="0"/>
              <a:t>is the relationship that develop because of the informal activities of organization members. </a:t>
            </a:r>
          </a:p>
        </p:txBody>
      </p:sp>
    </p:spTree>
    <p:extLst>
      <p:ext uri="{BB962C8B-B14F-4D97-AF65-F5344CB8AC3E}">
        <p14:creationId xmlns:p14="http://schemas.microsoft.com/office/powerpoint/2010/main" val="1322721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56D9B-3773-49DF-BD81-A1A582F1D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Organizational Structure (Formal)</a:t>
            </a:r>
          </a:p>
        </p:txBody>
      </p:sp>
      <p:pic>
        <p:nvPicPr>
          <p:cNvPr id="16" name="Content Placeholder 15" descr="A picture containing text, screenshot, font, rectangle&#10;&#10;Description automatically generated">
            <a:extLst>
              <a:ext uri="{FF2B5EF4-FFF2-40B4-BE49-F238E27FC236}">
                <a16:creationId xmlns:a16="http://schemas.microsoft.com/office/drawing/2014/main" id="{63495398-838D-497E-A423-EAC3994372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616117" y="1860331"/>
            <a:ext cx="10272277" cy="4400984"/>
          </a:xfrm>
        </p:spPr>
      </p:pic>
    </p:spTree>
    <p:extLst>
      <p:ext uri="{BB962C8B-B14F-4D97-AF65-F5344CB8AC3E}">
        <p14:creationId xmlns:p14="http://schemas.microsoft.com/office/powerpoint/2010/main" val="2378814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EBD7F-9F6C-4630-A240-888777C76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and Horizontal Differentiation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4FF8E-6C2C-4D31-A8EF-049538BD5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414" y="1845734"/>
            <a:ext cx="10802318" cy="4023360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sz="2800" dirty="0"/>
              <a:t>An organization’s expansion leads to expansion in its organization structure.</a:t>
            </a:r>
          </a:p>
          <a:p>
            <a:pPr fontAlgn="base"/>
            <a:r>
              <a:rPr lang="en-US" sz="2800" dirty="0"/>
              <a:t>Expansions in organizational chart and structure called Differentiation.​</a:t>
            </a:r>
          </a:p>
          <a:p>
            <a:pPr marL="0" indent="0" fontAlgn="base">
              <a:buNone/>
            </a:pPr>
            <a:endParaRPr lang="en-US" sz="2800" dirty="0"/>
          </a:p>
          <a:p>
            <a:pPr fontAlgn="base">
              <a:buFont typeface="Wingdings" panose="05000000000000000000" pitchFamily="2" charset="2"/>
              <a:buChar char="§"/>
            </a:pPr>
            <a:r>
              <a:rPr lang="en-US" sz="2800" dirty="0"/>
              <a:t> Two types of Dimensioning, ​</a:t>
            </a:r>
          </a:p>
          <a:p>
            <a:pPr fontAlgn="base"/>
            <a:r>
              <a:rPr lang="en-US" sz="2800" dirty="0"/>
              <a:t>1- Vertical Dimensioning ​</a:t>
            </a:r>
          </a:p>
          <a:p>
            <a:pPr fontAlgn="base"/>
            <a:r>
              <a:rPr lang="en-US" sz="2800" dirty="0"/>
              <a:t>2- Horizontal Dimensioning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06431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CF598-3F12-4558-A315-8AE05BC0C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Differentiation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491C0-C50D-42F1-BB1C-9DA6AD842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843" y="1845734"/>
            <a:ext cx="10564837" cy="4023360"/>
          </a:xfrm>
        </p:spPr>
        <p:txBody>
          <a:bodyPr>
            <a:normAutofit/>
          </a:bodyPr>
          <a:lstStyle/>
          <a:p>
            <a:pPr fontAlgn="base">
              <a:buFont typeface="Wingdings" panose="05000000000000000000" pitchFamily="2" charset="2"/>
              <a:buChar char="§"/>
            </a:pPr>
            <a:r>
              <a:rPr lang="en-US" sz="2400" b="1" dirty="0"/>
              <a:t> </a:t>
            </a:r>
            <a:r>
              <a:rPr lang="en-US" sz="2800" b="1" dirty="0"/>
              <a:t>Vertical Differentiation </a:t>
            </a:r>
            <a:r>
              <a:rPr lang="en-US" sz="2400" dirty="0"/>
              <a:t>Is used to separate job responsibilities and tasks, through division of labor and establishing different level of authority. </a:t>
            </a:r>
          </a:p>
          <a:p>
            <a:pPr fontAlgn="base">
              <a:buFont typeface="Wingdings" panose="05000000000000000000" pitchFamily="2" charset="2"/>
              <a:buChar char="Ø"/>
            </a:pPr>
            <a:r>
              <a:rPr lang="en-US" sz="2400" dirty="0"/>
              <a:t> ​Example, (Marketing Department) to two sub-departments (Sales) and (Promotion).</a:t>
            </a:r>
          </a:p>
          <a:p>
            <a:pPr fontAlgn="base">
              <a:buFont typeface="Wingdings" panose="05000000000000000000" pitchFamily="2" charset="2"/>
              <a:buChar char="Ø"/>
            </a:pPr>
            <a:r>
              <a:rPr lang="en-US" sz="2400" b="1" dirty="0"/>
              <a:t> Unit of Command, </a:t>
            </a:r>
            <a:r>
              <a:rPr lang="en-US" sz="2400" dirty="0"/>
              <a:t>the principle, recommends that an individual </a:t>
            </a:r>
          </a:p>
          <a:p>
            <a:pPr marL="0" indent="0" fontAlgn="base">
              <a:buNone/>
            </a:pPr>
            <a:r>
              <a:rPr lang="en-US" sz="2400" dirty="0"/>
              <a:t>    have only one boss</a:t>
            </a:r>
            <a:r>
              <a:rPr lang="en-US" dirty="0"/>
              <a:t>.</a:t>
            </a:r>
            <a:endParaRPr lang="en-US" sz="2400" dirty="0"/>
          </a:p>
          <a:p>
            <a:pPr fontAlgn="base"/>
            <a:r>
              <a:rPr lang="en-US" sz="2400" dirty="0"/>
              <a:t>​</a:t>
            </a:r>
          </a:p>
          <a:p>
            <a:pPr fontAlgn="base"/>
            <a:r>
              <a:rPr lang="en-US" sz="2400" dirty="0"/>
              <a:t>​</a:t>
            </a:r>
          </a:p>
          <a:p>
            <a:endParaRPr lang="en-US" sz="24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BFD58E5-4B74-4044-9AB9-BB62D23B7C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9945302"/>
              </p:ext>
            </p:extLst>
          </p:nvPr>
        </p:nvGraphicFramePr>
        <p:xfrm>
          <a:off x="6246057" y="3847162"/>
          <a:ext cx="6752492" cy="3336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71367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6C43E-F2AC-45A5-A844-CB5FD0C3B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Horizontal Differentiation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A2E9E-69FA-4254-8EAC-93F178055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Horizontal Differentiation </a:t>
            </a:r>
            <a:r>
              <a:rPr lang="en-US" sz="2400" dirty="0"/>
              <a:t>It involves the creation of different unit or department. Such as Finance, Marketing, Operations, and Human resources. </a:t>
            </a:r>
          </a:p>
          <a:p>
            <a:endParaRPr lang="en-US" sz="2400" dirty="0"/>
          </a:p>
          <a:p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D435540-AAE8-42F8-B1FF-1F8BC09D4E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9252591"/>
              </p:ext>
            </p:extLst>
          </p:nvPr>
        </p:nvGraphicFramePr>
        <p:xfrm>
          <a:off x="3474720" y="2114973"/>
          <a:ext cx="668528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50347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13963-9327-F6C9-E46F-88915F302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Centralization and </a:t>
            </a:r>
            <a:r>
              <a:rPr lang="en-US">
                <a:cs typeface="Calibri Light"/>
              </a:rPr>
              <a:t>Decentralization</a:t>
            </a:r>
            <a:endParaRPr lang="en-US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4344E-2910-C136-12CB-938DF8A11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450" y="1815754"/>
            <a:ext cx="10058400" cy="4023360"/>
          </a:xfrm>
        </p:spPr>
        <p:txBody>
          <a:bodyPr vert="horz" lIns="0" tIns="45720" rIns="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b="1" dirty="0">
                <a:cs typeface="Calibri"/>
              </a:rPr>
              <a:t> Centralization </a:t>
            </a:r>
            <a:r>
              <a:rPr lang="en-US" sz="2800" dirty="0">
                <a:cs typeface="Calibri"/>
              </a:rPr>
              <a:t>refers to the degree to which decision-making is concentrated in the hands of a few individuals or a single person at the top of the organization's hierarchy.</a:t>
            </a:r>
          </a:p>
          <a:p>
            <a:endParaRPr lang="en-US" sz="1600" dirty="0">
              <a:cs typeface="Calibri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b="1" dirty="0">
                <a:cs typeface="Calibri"/>
              </a:rPr>
              <a:t> Decentralization</a:t>
            </a:r>
            <a:r>
              <a:rPr lang="en-US" sz="2800" dirty="0">
                <a:cs typeface="Calibri"/>
              </a:rPr>
              <a:t> refers to the degree to which decision-making is dispersed throughout the organization.</a:t>
            </a: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AFCF2DC4-DF41-D5CD-55ED-07E49BBB6A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10000" r="-127" b="417"/>
          <a:stretch/>
        </p:blipFill>
        <p:spPr>
          <a:xfrm>
            <a:off x="7092577" y="4032355"/>
            <a:ext cx="5101916" cy="229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63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7C9E9-F042-494D-B901-149184346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Flat and Tall Organizations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1BC17-507A-4D4C-A566-584C69BAE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38155" y="2016230"/>
            <a:ext cx="12594358" cy="4334743"/>
          </a:xfrm>
        </p:spPr>
        <p:txBody>
          <a:bodyPr/>
          <a:lstStyle/>
          <a:p>
            <a:r>
              <a:rPr lang="en-US" dirty="0"/>
              <a:t>  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1BFC977-B547-41BB-9B02-732CD86F3C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9"/>
          <a:stretch/>
        </p:blipFill>
        <p:spPr bwMode="auto">
          <a:xfrm>
            <a:off x="335797" y="1999780"/>
            <a:ext cx="11256935" cy="433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404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6D19D-7BFA-447D-85BA-CF0E4E06F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Organizational Structures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73011-4C7B-429B-873C-B5618CE3E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600" dirty="0"/>
              <a:t> Functional Structure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/>
              <a:t> Divisional Structure (Product and Geography)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/>
              <a:t> Matrix Structure</a:t>
            </a:r>
          </a:p>
        </p:txBody>
      </p:sp>
    </p:spTree>
    <p:extLst>
      <p:ext uri="{BB962C8B-B14F-4D97-AF65-F5344CB8AC3E}">
        <p14:creationId xmlns:p14="http://schemas.microsoft.com/office/powerpoint/2010/main" val="33367691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26971-98EE-4119-BAF2-D59018263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Structure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C48A2B6-8A87-4CC5-A930-1640C37178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1890793"/>
            <a:ext cx="9689540" cy="39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897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496D7-9F0E-4655-B05A-13E93EBDF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228118"/>
          </a:xfrm>
        </p:spPr>
        <p:txBody>
          <a:bodyPr/>
          <a:lstStyle/>
          <a:p>
            <a:r>
              <a:rPr lang="en-US" dirty="0"/>
              <a:t>Content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1C5769A-D0F4-4628-8456-71B9C7444D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0543654"/>
              </p:ext>
            </p:extLst>
          </p:nvPr>
        </p:nvGraphicFramePr>
        <p:xfrm>
          <a:off x="1096963" y="1514721"/>
          <a:ext cx="10058400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6028">
                  <a:extLst>
                    <a:ext uri="{9D8B030D-6E8A-4147-A177-3AD203B41FA5}">
                      <a16:colId xmlns:a16="http://schemas.microsoft.com/office/drawing/2014/main" val="2512001251"/>
                    </a:ext>
                  </a:extLst>
                </a:gridCol>
                <a:gridCol w="5112372">
                  <a:extLst>
                    <a:ext uri="{9D8B030D-6E8A-4147-A177-3AD203B41FA5}">
                      <a16:colId xmlns:a16="http://schemas.microsoft.com/office/drawing/2014/main" val="3983605787"/>
                    </a:ext>
                  </a:extLst>
                </a:gridCol>
              </a:tblGrid>
              <a:tr h="433863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sz="23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endParaRPr lang="en-US" sz="23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9333527"/>
                  </a:ext>
                </a:extLst>
              </a:tr>
              <a:tr h="777961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en-US" sz="2400" dirty="0" smtClean="0"/>
                        <a:t>Microsoft Tries to Program Unity with Its New Structure</a:t>
                      </a:r>
                      <a:r>
                        <a:rPr lang="en-US" sz="2300" dirty="0" smtClean="0"/>
                        <a:t> </a:t>
                      </a:r>
                      <a:r>
                        <a:rPr lang="en-US" sz="2300" dirty="0"/>
                        <a:t>(Case Study)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2300" dirty="0"/>
                        <a:t> Meaning of Organizing</a:t>
                      </a:r>
                      <a:endParaRPr lang="en-US" sz="2300" dirty="0">
                        <a:cs typeface="Calibri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9062466"/>
                  </a:ext>
                </a:extLst>
              </a:tr>
              <a:tr h="77796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2300" dirty="0">
                          <a:cs typeface="Calibri"/>
                        </a:rPr>
                        <a:t>Division of Labor and Specialization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2300" dirty="0">
                          <a:cs typeface="Calibri"/>
                        </a:rPr>
                        <a:t>Authority, Delegation and Coordination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7193034"/>
                  </a:ext>
                </a:extLst>
              </a:tr>
              <a:tr h="77796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2300" dirty="0">
                          <a:cs typeface="Calibri"/>
                        </a:rPr>
                        <a:t>Bob and Amanda's, a restaurant Organization stages (Case study)</a:t>
                      </a:r>
                      <a:endParaRPr lang="en-US" sz="23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2300" dirty="0">
                          <a:cs typeface="Calibri"/>
                        </a:rPr>
                        <a:t>Centralization and Decentralization</a:t>
                      </a:r>
                      <a:endParaRPr lang="en-US" sz="23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8746034"/>
                  </a:ext>
                </a:extLst>
              </a:tr>
              <a:tr h="77796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2300" dirty="0"/>
                        <a:t>Span of Management and Chain of Command</a:t>
                      </a:r>
                      <a:endParaRPr lang="en-US" sz="2300" dirty="0"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2300" dirty="0"/>
                        <a:t> Organization Structure (Formal and Informal) and chart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2641772"/>
                  </a:ext>
                </a:extLst>
              </a:tr>
              <a:tr h="77796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2300" dirty="0"/>
                        <a:t> Vertical and Horizontal differentiation</a:t>
                      </a:r>
                      <a:endParaRPr lang="en-US" sz="2300" dirty="0"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2300" dirty="0"/>
                        <a:t> Flat and Tall Organizational structures</a:t>
                      </a:r>
                      <a:endParaRPr lang="en-US" sz="2300" dirty="0">
                        <a:cs typeface="Calibri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164581"/>
                  </a:ext>
                </a:extLst>
              </a:tr>
              <a:tr h="4338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2300" dirty="0"/>
                        <a:t> Types of Organizational Structures</a:t>
                      </a:r>
                      <a:endParaRPr lang="en-US" sz="2300" dirty="0"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endParaRPr lang="en-US" sz="23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5267140"/>
                  </a:ext>
                </a:extLst>
              </a:tr>
            </a:tbl>
          </a:graphicData>
        </a:graphic>
      </p:graphicFrame>
      <p:pic>
        <p:nvPicPr>
          <p:cNvPr id="5" name="Content Placeholder 3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3253581"/>
            <a:ext cx="1905000" cy="1752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954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432A7-FBA9-48A6-A431-BA5668ECB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Divisional Structures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642F9EA-0C2A-446E-BEEA-4C245D14B3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60" y="1881672"/>
            <a:ext cx="5806692" cy="420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7EC297FF-BA34-46F5-8F9B-355AF406E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652" y="1990724"/>
            <a:ext cx="5859387" cy="410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1014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869F9-7FC8-4C20-A0F8-516532DCC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Structure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97D63D-4611-447B-9472-B03C19AD9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124" name="Picture 4" descr="Matrix Organizational Chart | Free Matrix Organizational Chart Templates">
            <a:extLst>
              <a:ext uri="{FF2B5EF4-FFF2-40B4-BE49-F238E27FC236}">
                <a16:creationId xmlns:a16="http://schemas.microsoft.com/office/drawing/2014/main" id="{4C256F6A-3C67-45E6-8B63-0370F6F54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49" y="1845734"/>
            <a:ext cx="10810391" cy="444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390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b="1" dirty="0" smtClean="0"/>
              <a:t> Case Study: </a:t>
            </a:r>
            <a:r>
              <a:rPr lang="en-US" dirty="0" smtClean="0"/>
              <a:t>Microsoft </a:t>
            </a:r>
            <a:r>
              <a:rPr lang="en-US" dirty="0"/>
              <a:t>Tries to Program Unity with Its New </a:t>
            </a:r>
            <a:r>
              <a:rPr lang="en-US" dirty="0" smtClean="0"/>
              <a:t>Structure (Page no. 245)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737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6962" y="811370"/>
            <a:ext cx="7543801" cy="85000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CA" sz="3200" b="1" dirty="0"/>
              <a:t>Classroom Assessment Techniques (CATs): </a:t>
            </a:r>
            <a:br>
              <a:rPr lang="en-CA" sz="3200" b="1" dirty="0"/>
            </a:br>
            <a:r>
              <a:rPr lang="en-CA" sz="3200" b="1" dirty="0"/>
              <a:t>The Minute Paper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1661377"/>
            <a:ext cx="10018713" cy="412982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en-CA" sz="4000" dirty="0"/>
              <a:t>1. </a:t>
            </a:r>
            <a:r>
              <a:rPr lang="en-CA" sz="3200" dirty="0"/>
              <a:t>What are the two [three, four, five] most significant [central, useful, meaningful, surprising, disturbing] things you have learned during this session?</a:t>
            </a:r>
          </a:p>
          <a:p>
            <a:pPr>
              <a:buNone/>
            </a:pPr>
            <a:endParaRPr lang="en-CA" sz="4000" dirty="0"/>
          </a:p>
          <a:p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155562007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88542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CA" sz="3200" b="1" dirty="0"/>
              <a:t>Classroom Assessment Techniques (CATs) :</a:t>
            </a:r>
            <a:br>
              <a:rPr lang="en-CA" sz="3200" b="1" dirty="0"/>
            </a:br>
            <a:r>
              <a:rPr lang="en-CA" sz="3200" b="1" dirty="0"/>
              <a:t>The Muddiest points</a:t>
            </a:r>
            <a:endParaRPr lang="en-CA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0310" y="1571223"/>
            <a:ext cx="10972800" cy="421997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dirty="0"/>
              <a:t>2. What has been the “muddiest” [most unclear or most confusing] point so far in this session? That is, what topic remains the least clear to you?</a:t>
            </a:r>
          </a:p>
        </p:txBody>
      </p:sp>
    </p:spTree>
    <p:extLst>
      <p:ext uri="{BB962C8B-B14F-4D97-AF65-F5344CB8AC3E}">
        <p14:creationId xmlns:p14="http://schemas.microsoft.com/office/powerpoint/2010/main" val="211436043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sz="3600" dirty="0"/>
              <a:t> </a:t>
            </a:r>
            <a:r>
              <a:rPr lang="en-US" sz="3600" dirty="0" smtClean="0"/>
              <a:t>                                  Thank you 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81844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6CEAD-4421-4C1F-ACB6-F9416D45D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04088"/>
            <a:ext cx="8229600" cy="68683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CA" dirty="0" smtClean="0"/>
              <a:t>Background </a:t>
            </a:r>
            <a:r>
              <a:rPr lang="en-CA" dirty="0"/>
              <a:t>Knowledge Probe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059A5-0609-4216-A811-A69D91248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6372" y="1390918"/>
            <a:ext cx="10266651" cy="440028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CA" dirty="0"/>
          </a:p>
        </p:txBody>
      </p:sp>
      <p:pic>
        <p:nvPicPr>
          <p:cNvPr id="4" name="Content Placeholder 3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3253581"/>
            <a:ext cx="1905000" cy="1752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733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EF397-7941-6E12-91CC-329C2CF6C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Meaning of Organizing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22E11-3F03-BF2C-4938-977CDE3F0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924" y="2145298"/>
            <a:ext cx="10582050" cy="318858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20F0502020204030204" pitchFamily="34" charset="0"/>
              <a:buChar char="§"/>
            </a:pPr>
            <a:r>
              <a:rPr lang="en-US" sz="2800" b="1" dirty="0">
                <a:latin typeface="Arial Narrow"/>
              </a:rPr>
              <a:t>Organizing</a:t>
            </a:r>
            <a:r>
              <a:rPr lang="en-US" sz="2800" dirty="0">
                <a:latin typeface="Arial Narrow"/>
              </a:rPr>
              <a:t> is the process of arranging/assembling people and resources (Financial, Machines, materials, and information) so that they can work together to achieve </a:t>
            </a:r>
            <a:r>
              <a:rPr lang="en-US" sz="2800" dirty="0" smtClean="0">
                <a:latin typeface="Arial Narrow"/>
              </a:rPr>
              <a:t>goals</a:t>
            </a:r>
            <a:endParaRPr lang="en-US" sz="2800" dirty="0">
              <a:latin typeface="Arial Narrow"/>
            </a:endParaRPr>
          </a:p>
          <a:p>
            <a:pPr>
              <a:buFont typeface="Wingdings" panose="020F0502020204030204" pitchFamily="34" charset="0"/>
              <a:buChar char="§"/>
            </a:pPr>
            <a:r>
              <a:rPr lang="en-US" sz="2800" dirty="0">
                <a:latin typeface="Arial Narrow"/>
              </a:rPr>
              <a:t> To establish major tasks and to </a:t>
            </a:r>
            <a:endParaRPr lang="en-US" dirty="0">
              <a:latin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en-US" sz="2800" dirty="0">
                <a:latin typeface="Arial Narrow"/>
              </a:rPr>
              <a:t>    divide them to </a:t>
            </a:r>
            <a:r>
              <a:rPr lang="en-US" sz="2800" dirty="0" smtClean="0">
                <a:latin typeface="Arial Narrow"/>
              </a:rPr>
              <a:t>sub-tasks</a:t>
            </a:r>
            <a:endParaRPr lang="en-US" dirty="0">
              <a:cs typeface="Calibri" panose="020F0502020204030204"/>
            </a:endParaRPr>
          </a:p>
          <a:p>
            <a:pPr>
              <a:buFont typeface="Wingdings" panose="020F0502020204030204" pitchFamily="34" charset="0"/>
              <a:buChar char="§"/>
            </a:pPr>
            <a:r>
              <a:rPr lang="en-US" sz="2800" dirty="0">
                <a:latin typeface="Arial Narrow"/>
              </a:rPr>
              <a:t> Aim of organizing is turn plans into action.</a:t>
            </a:r>
          </a:p>
        </p:txBody>
      </p:sp>
      <p:pic>
        <p:nvPicPr>
          <p:cNvPr id="5" name="Picture 5" descr="A picture containing circle&#10;&#10;Description automatically generated">
            <a:extLst>
              <a:ext uri="{FF2B5EF4-FFF2-40B4-BE49-F238E27FC236}">
                <a16:creationId xmlns:a16="http://schemas.microsoft.com/office/drawing/2014/main" id="{78A5FB19-D629-4AC0-4920-28DAED565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6592399" y="3600038"/>
            <a:ext cx="5604294" cy="2750748"/>
          </a:xfrm>
          <a:prstGeom prst="rect">
            <a:avLst/>
          </a:prstGeom>
        </p:spPr>
      </p:pic>
      <p:pic>
        <p:nvPicPr>
          <p:cNvPr id="6" name="Content Placeholder 3"/>
          <p:cNvPicPr>
            <a:picLocks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3253581"/>
            <a:ext cx="1905000" cy="1752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6315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11223D-D6B1-E14F-35ED-8CC2F2093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2542" y="634946"/>
            <a:ext cx="3690257" cy="1450757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Division of Labor</a:t>
            </a:r>
            <a:endParaRPr lang="en-US" dirty="0"/>
          </a:p>
        </p:txBody>
      </p:sp>
      <p:pic>
        <p:nvPicPr>
          <p:cNvPr id="7" name="Picture 7" descr="A picture containing person, crowd&#10;&#10;Description automatically generated">
            <a:extLst>
              <a:ext uri="{FF2B5EF4-FFF2-40B4-BE49-F238E27FC236}">
                <a16:creationId xmlns:a16="http://schemas.microsoft.com/office/drawing/2014/main" id="{5B886356-CE81-3388-A5A1-2B5FE0CFDC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17989" r="2048" b="-1"/>
          <a:stretch/>
        </p:blipFill>
        <p:spPr>
          <a:xfrm>
            <a:off x="-1142" y="640081"/>
            <a:ext cx="6909801" cy="531440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B98C1-64FD-6916-9583-09459E012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5867" y="2142885"/>
            <a:ext cx="5260557" cy="3811593"/>
          </a:xfrm>
        </p:spPr>
        <p:txBody>
          <a:bodyPr vert="horz" lIns="0" tIns="45720" rIns="0" bIns="45720" rtlCol="0" anchor="t">
            <a:noAutofit/>
          </a:bodyPr>
          <a:lstStyle/>
          <a:p>
            <a:pPr>
              <a:buFont typeface="Wingdings" panose="020F0502020204030204" pitchFamily="34" charset="0"/>
              <a:buChar char="§"/>
            </a:pPr>
            <a:r>
              <a:rPr lang="en-US" sz="2400" dirty="0">
                <a:cs typeface="Calibri"/>
              </a:rPr>
              <a:t> </a:t>
            </a:r>
            <a:r>
              <a:rPr lang="en-US" sz="2800" b="1" dirty="0">
                <a:cs typeface="Calibri"/>
              </a:rPr>
              <a:t>Division of Labor</a:t>
            </a:r>
            <a:r>
              <a:rPr lang="en-US" sz="2800" dirty="0">
                <a:cs typeface="Calibri"/>
              </a:rPr>
              <a:t> is to distribute different parts of a particular task among members of an organization.</a:t>
            </a:r>
          </a:p>
          <a:p>
            <a:pPr>
              <a:buFont typeface="Wingdings" panose="020F0502020204030204" pitchFamily="34" charset="0"/>
              <a:buChar char="§"/>
            </a:pPr>
            <a:endParaRPr lang="en-US" sz="2800" dirty="0">
              <a:cs typeface="Calibri"/>
            </a:endParaRPr>
          </a:p>
          <a:p>
            <a:pPr>
              <a:buFont typeface="Wingdings" panose="020F0502020204030204" pitchFamily="34" charset="0"/>
              <a:buChar char="§"/>
            </a:pPr>
            <a:r>
              <a:rPr lang="en-US" sz="2800" dirty="0">
                <a:cs typeface="Calibri"/>
              </a:rPr>
              <a:t> </a:t>
            </a:r>
            <a:r>
              <a:rPr lang="en-US" sz="2800" b="1" dirty="0">
                <a:cs typeface="Calibri"/>
              </a:rPr>
              <a:t>Specialization</a:t>
            </a:r>
            <a:r>
              <a:rPr lang="en-US" sz="2800" dirty="0">
                <a:cs typeface="Calibri"/>
              </a:rPr>
              <a:t> to work separately and specialize in one clearly defined task, to be an expert, improve productivity and innovation.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29CBCE-21AE-419D-AC1F-8ACF510A66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F2DA012-1414-493D-888F-5D99D0BDA3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46D58D6-F4D8-AEFC-6F12-99BFAA5E08AA}"/>
              </a:ext>
            </a:extLst>
          </p:cNvPr>
          <p:cNvCxnSpPr/>
          <p:nvPr/>
        </p:nvCxnSpPr>
        <p:spPr>
          <a:xfrm flipV="1">
            <a:off x="7505162" y="3811619"/>
            <a:ext cx="4235568" cy="5749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3900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923F9-4BFE-1508-0629-539A3C99A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Authority, Delegation, and Coordination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87668AC-8169-FAAC-7056-ADFFBE288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450" y="1931998"/>
            <a:ext cx="11079191" cy="3937096"/>
          </a:xfrm>
        </p:spPr>
        <p:txBody>
          <a:bodyPr vert="horz" lIns="0" tIns="45720" rIns="0" bIns="45720" rtlCol="0" anchor="t">
            <a:normAutofit lnSpcReduction="10000"/>
          </a:bodyPr>
          <a:lstStyle/>
          <a:p>
            <a:pPr>
              <a:buFont typeface="Wingdings" panose="020F0502020204030204" pitchFamily="34" charset="0"/>
              <a:buChar char="§"/>
            </a:pPr>
            <a:r>
              <a:rPr lang="en-US" sz="2800" b="1" dirty="0">
                <a:cs typeface="Calibri"/>
              </a:rPr>
              <a:t> Authority</a:t>
            </a:r>
            <a:r>
              <a:rPr lang="en-US" sz="2800" dirty="0">
                <a:cs typeface="Calibri"/>
              </a:rPr>
              <a:t> is the power to hold people accountable for their actions and to directly influence what they do and how they do it.</a:t>
            </a:r>
          </a:p>
          <a:p>
            <a:pPr>
              <a:buFont typeface="Wingdings" panose="020F0502020204030204" pitchFamily="34" charset="0"/>
              <a:buChar char="§"/>
            </a:pPr>
            <a:endParaRPr lang="en-US" sz="2800" dirty="0">
              <a:cs typeface="Calibri"/>
            </a:endParaRPr>
          </a:p>
          <a:p>
            <a:pPr>
              <a:buFont typeface="Wingdings" panose="020F0502020204030204" pitchFamily="34" charset="0"/>
              <a:buChar char="§"/>
            </a:pPr>
            <a:r>
              <a:rPr lang="en-US" sz="2800" b="1" dirty="0">
                <a:cs typeface="Calibri"/>
              </a:rPr>
              <a:t> Delegation</a:t>
            </a:r>
            <a:r>
              <a:rPr lang="en-US" sz="2800" dirty="0">
                <a:cs typeface="Calibri"/>
              </a:rPr>
              <a:t> to assign authority to a lower manager to perform a specific task.</a:t>
            </a:r>
          </a:p>
          <a:p>
            <a:pPr>
              <a:buFont typeface="Wingdings" panose="020F0502020204030204" pitchFamily="34" charset="0"/>
              <a:buChar char="§"/>
            </a:pPr>
            <a:endParaRPr lang="en-US" dirty="0"/>
          </a:p>
          <a:p>
            <a:pPr>
              <a:buFont typeface="Wingdings" panose="020F0502020204030204" pitchFamily="34" charset="0"/>
              <a:buChar char="§"/>
            </a:pPr>
            <a:r>
              <a:rPr lang="en-US" sz="2800" dirty="0">
                <a:cs typeface="Calibri"/>
              </a:rPr>
              <a:t> </a:t>
            </a:r>
            <a:r>
              <a:rPr lang="en-US" sz="2800" b="1" dirty="0">
                <a:cs typeface="Calibri"/>
              </a:rPr>
              <a:t>Coordination</a:t>
            </a:r>
            <a:r>
              <a:rPr lang="en-US" sz="2800" dirty="0">
                <a:cs typeface="Calibri"/>
              </a:rPr>
              <a:t> refers to the process of </a:t>
            </a:r>
            <a:r>
              <a:rPr lang="en-US" sz="2800" u="sng" dirty="0">
                <a:cs typeface="Calibri"/>
              </a:rPr>
              <a:t>aligning</a:t>
            </a:r>
            <a:r>
              <a:rPr lang="en-US" sz="2800" dirty="0">
                <a:cs typeface="Calibri"/>
              </a:rPr>
              <a:t> the activities and efforts of different individuals or departments within an organization to achieve a </a:t>
            </a:r>
            <a:r>
              <a:rPr lang="en-US" sz="2800" b="1" u="sng" dirty="0">
                <a:cs typeface="Calibri"/>
              </a:rPr>
              <a:t>common goal</a:t>
            </a:r>
            <a:r>
              <a:rPr lang="en-US" sz="2800" dirty="0">
                <a:cs typeface="Calibri"/>
              </a:rPr>
              <a:t>.</a:t>
            </a:r>
          </a:p>
          <a:p>
            <a:endParaRPr lang="en-US" sz="2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646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D992C-7CB0-21C1-AD78-CFB635D42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Bob and Amanda's Restaurant (stage 1)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2CA8FD8-BF67-4542-9592-10819ACCCE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673" r="122" b="312"/>
          <a:stretch/>
        </p:blipFill>
        <p:spPr>
          <a:xfrm>
            <a:off x="186291" y="1749959"/>
            <a:ext cx="11912105" cy="4563237"/>
          </a:xfrm>
        </p:spPr>
      </p:pic>
    </p:spTree>
    <p:extLst>
      <p:ext uri="{BB962C8B-B14F-4D97-AF65-F5344CB8AC3E}">
        <p14:creationId xmlns:p14="http://schemas.microsoft.com/office/powerpoint/2010/main" val="3193404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C107C-4674-8C8B-FEB6-A27362B21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/>
                <a:cs typeface="calibri light"/>
              </a:rPr>
              <a:t>Bob and Amanda's Restaurant (Stage 2)</a:t>
            </a:r>
          </a:p>
        </p:txBody>
      </p:sp>
      <p:pic>
        <p:nvPicPr>
          <p:cNvPr id="4" name="Picture 4" descr="Chart, funnel chart&#10;&#10;Description automatically generated">
            <a:extLst>
              <a:ext uri="{FF2B5EF4-FFF2-40B4-BE49-F238E27FC236}">
                <a16:creationId xmlns:a16="http://schemas.microsoft.com/office/drawing/2014/main" id="{9CA7799C-43C9-98C1-8337-20D14E5CCE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418" y="1820052"/>
            <a:ext cx="11581140" cy="4462911"/>
          </a:xfrm>
        </p:spPr>
      </p:pic>
    </p:spTree>
    <p:extLst>
      <p:ext uri="{BB962C8B-B14F-4D97-AF65-F5344CB8AC3E}">
        <p14:creationId xmlns:p14="http://schemas.microsoft.com/office/powerpoint/2010/main" val="4163155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5DD14-37C4-3FAE-C320-C5B168711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/>
                <a:cs typeface="calibri light"/>
              </a:rPr>
              <a:t>Bob and Amanda's Restaurant (Stage 3)</a:t>
            </a:r>
          </a:p>
        </p:txBody>
      </p:sp>
      <p:pic>
        <p:nvPicPr>
          <p:cNvPr id="4" name="Picture 4" descr="Shape&#10;&#10;Description automatically generated">
            <a:extLst>
              <a:ext uri="{FF2B5EF4-FFF2-40B4-BE49-F238E27FC236}">
                <a16:creationId xmlns:a16="http://schemas.microsoft.com/office/drawing/2014/main" id="{31018ED0-2C32-492D-3C99-3054246C79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263" y="1862736"/>
            <a:ext cx="11775414" cy="4449432"/>
          </a:xfrm>
        </p:spPr>
      </p:pic>
    </p:spTree>
    <p:extLst>
      <p:ext uri="{BB962C8B-B14F-4D97-AF65-F5344CB8AC3E}">
        <p14:creationId xmlns:p14="http://schemas.microsoft.com/office/powerpoint/2010/main" val="239869345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177</TotalTime>
  <Words>480</Words>
  <Application>Microsoft Office PowerPoint</Application>
  <PresentationFormat>Widescreen</PresentationFormat>
  <Paragraphs>99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 Narrow</vt:lpstr>
      <vt:lpstr>Calibri</vt:lpstr>
      <vt:lpstr>calibri light</vt:lpstr>
      <vt:lpstr>calibri light</vt:lpstr>
      <vt:lpstr>Wingdings</vt:lpstr>
      <vt:lpstr>Retrospect</vt:lpstr>
      <vt:lpstr>Principles of Organizing</vt:lpstr>
      <vt:lpstr>Content</vt:lpstr>
      <vt:lpstr>Background Knowledge Probe</vt:lpstr>
      <vt:lpstr>Meaning of Organizing</vt:lpstr>
      <vt:lpstr>Division of Labor</vt:lpstr>
      <vt:lpstr>Authority, Delegation, and Coordination</vt:lpstr>
      <vt:lpstr>Bob and Amanda's Restaurant (stage 1)</vt:lpstr>
      <vt:lpstr>Bob and Amanda's Restaurant (Stage 2)</vt:lpstr>
      <vt:lpstr>Bob and Amanda's Restaurant (Stage 3)</vt:lpstr>
      <vt:lpstr>Span of Control and Chain of command</vt:lpstr>
      <vt:lpstr>Formal and Informal Structure</vt:lpstr>
      <vt:lpstr>Organizational Structure (Formal)</vt:lpstr>
      <vt:lpstr>Vertical and Horizontal Differentiation</vt:lpstr>
      <vt:lpstr>Vertical Differentiation </vt:lpstr>
      <vt:lpstr>Horizontal Differentiation</vt:lpstr>
      <vt:lpstr>Centralization and Decentralization</vt:lpstr>
      <vt:lpstr>Flat and Tall Organizations</vt:lpstr>
      <vt:lpstr>Types of Organizational Structures</vt:lpstr>
      <vt:lpstr>Functional Structure</vt:lpstr>
      <vt:lpstr>Divisional Structures</vt:lpstr>
      <vt:lpstr>Matrix Structure</vt:lpstr>
      <vt:lpstr>Case Study </vt:lpstr>
      <vt:lpstr>Classroom Assessment Techniques (CATs):  The Minute Paper</vt:lpstr>
      <vt:lpstr>Classroom Assessment Techniques (CATs) : The Muddiest points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Md Asadul Hoque</cp:lastModifiedBy>
  <cp:revision>387</cp:revision>
  <dcterms:created xsi:type="dcterms:W3CDTF">2023-04-27T09:14:27Z</dcterms:created>
  <dcterms:modified xsi:type="dcterms:W3CDTF">2025-12-14T06:47:53Z</dcterms:modified>
</cp:coreProperties>
</file>