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276" r:id="rId29"/>
  </p:sldIdLst>
  <p:sldSz cx="18288000" cy="10287000"/>
  <p:notesSz cx="6858000" cy="9144000"/>
  <p:embeddedFontLst>
    <p:embeddedFont>
      <p:font typeface="Open Sauce" pitchFamily="2" charset="77"/>
      <p:regular r:id="rId31"/>
    </p:embeddedFont>
    <p:embeddedFont>
      <p:font typeface="Open Sauce Bold" pitchFamily="2" charset="77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2" autoAdjust="0"/>
    <p:restoredTop sz="94580" autoAdjust="0"/>
  </p:normalViewPr>
  <p:slideViewPr>
    <p:cSldViewPr>
      <p:cViewPr varScale="1">
        <p:scale>
          <a:sx n="67" d="100"/>
          <a:sy n="67" d="100"/>
        </p:scale>
        <p:origin x="20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4931F-09AC-A148-9791-05E3A89DAAEB}" type="datetimeFigureOut">
              <a:rPr lang="en-IQ" smtClean="0"/>
              <a:t>16/12/2025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EDB6-EDFF-8546-A996-F30091C8516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425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dam.jalal@tiu.edu.i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9270" y="338655"/>
            <a:ext cx="3719199" cy="3066708"/>
            <a:chOff x="0" y="0"/>
            <a:chExt cx="5791200" cy="477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1200" cy="4775200"/>
            </a:xfrm>
            <a:custGeom>
              <a:avLst/>
              <a:gdLst/>
              <a:ahLst/>
              <a:cxnLst/>
              <a:rect l="l" t="t" r="r" b="b"/>
              <a:pathLst>
                <a:path w="5791200" h="4775200">
                  <a:moveTo>
                    <a:pt x="0" y="0"/>
                  </a:moveTo>
                  <a:lnTo>
                    <a:pt x="5791200" y="0"/>
                  </a:lnTo>
                  <a:lnTo>
                    <a:pt x="5791200" y="4775200"/>
                  </a:lnTo>
                  <a:lnTo>
                    <a:pt x="0" y="477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579" b="-457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>
            <a:off x="3891912" y="5102352"/>
            <a:ext cx="10504157" cy="0"/>
          </a:xfrm>
          <a:prstGeom prst="line">
            <a:avLst/>
          </a:prstGeom>
          <a:ln w="28575" cap="rnd">
            <a:solidFill>
              <a:srgbClr val="7D15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333492" y="3623782"/>
            <a:ext cx="15620999" cy="1058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5"/>
              </a:lnSpc>
            </a:pPr>
            <a:r>
              <a:rPr lang="en-US" sz="6000" b="1" spc="-144" dirty="0">
                <a:solidFill>
                  <a:srgbClr val="7D154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 Introduction to the Human Body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73946" y="7307646"/>
            <a:ext cx="7540085" cy="169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Instructor: Adam Jalal Mohammed</a:t>
            </a:r>
          </a:p>
          <a:p>
            <a:pPr algn="ctr">
              <a:lnSpc>
                <a:spcPts val="4599"/>
              </a:lnSpc>
            </a:pPr>
            <a:r>
              <a:rPr lang="en-US" sz="2499" b="1" spc="249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Email: </a:t>
            </a:r>
            <a:r>
              <a:rPr lang="en-US" sz="2499" b="1" u="sng" spc="249" dirty="0">
                <a:solidFill>
                  <a:srgbClr val="0000FF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7" tooltip="mailto:adam.jalal@tiu.edu.iq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adam.jalal@tiu.edu.iq </a:t>
            </a:r>
          </a:p>
          <a:p>
            <a:pPr algn="ctr">
              <a:lnSpc>
                <a:spcPts val="4599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Mob: +964 7774522622</a:t>
            </a:r>
            <a:endParaRPr lang="en-US" sz="2499" b="1" u="sng" spc="249" dirty="0">
              <a:solidFill>
                <a:srgbClr val="0000FF"/>
              </a:solidFill>
              <a:latin typeface="Open Sauce Bold"/>
              <a:ea typeface="Open Sauce Bold"/>
              <a:cs typeface="Open Sauce Bold"/>
              <a:sym typeface="Open Sauce Bold"/>
              <a:hlinkClick r:id="rId7" tooltip="mailto:adam.jalal@tiu.edu.iq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6531" y="1278071"/>
            <a:ext cx="679040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41"/>
              </a:lnSpc>
              <a:spcBef>
                <a:spcPct val="0"/>
              </a:spcBef>
            </a:pPr>
            <a:r>
              <a:rPr lang="en-US" sz="2600" b="1" u="none" strike="noStrike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Tishk International University</a:t>
            </a:r>
          </a:p>
          <a:p>
            <a:pPr marL="0" lvl="0" indent="0" algn="ctr">
              <a:lnSpc>
                <a:spcPts val="3141"/>
              </a:lnSpc>
              <a:spcBef>
                <a:spcPct val="0"/>
              </a:spcBef>
            </a:pPr>
            <a:r>
              <a:rPr lang="en-US" sz="2600" b="1" u="none" strike="noStrike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Faculty of Applied Science</a:t>
            </a:r>
          </a:p>
          <a:p>
            <a:pPr marL="0" lvl="0" indent="0" algn="ctr">
              <a:lnSpc>
                <a:spcPts val="3141"/>
              </a:lnSpc>
              <a:spcBef>
                <a:spcPct val="0"/>
              </a:spcBef>
            </a:pPr>
            <a:r>
              <a:rPr lang="en-US" sz="2600" b="1" u="none" strike="noStrike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Nutrition and Dietetics Department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66662" y="5326554"/>
            <a:ext cx="1215465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Human Biology / 1</a:t>
            </a:r>
            <a:r>
              <a:rPr lang="en-US" sz="2499" b="1" spc="249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</a:t>
            </a: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Lecture</a:t>
            </a:r>
          </a:p>
          <a:p>
            <a:pPr algn="ctr">
              <a:lnSpc>
                <a:spcPts val="3500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  <a:r>
              <a:rPr lang="en-US" sz="2499" b="1" spc="249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</a:t>
            </a: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Grade / Fall Semester</a:t>
            </a:r>
          </a:p>
          <a:p>
            <a:pPr algn="ctr">
              <a:lnSpc>
                <a:spcPts val="3500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December 17.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67E80-DED9-A66D-7D34-4CB85E1715AD}"/>
              </a:ext>
            </a:extLst>
          </p:cNvPr>
          <p:cNvSpPr txBox="1"/>
          <p:nvPr/>
        </p:nvSpPr>
        <p:spPr>
          <a:xfrm>
            <a:off x="7859243" y="9662534"/>
            <a:ext cx="2569503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2025 - 2026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B1E6-9BB6-794C-896C-6792086B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1B084E-9B4D-9D19-E49F-D1FCD754700E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4DC8790-966E-22E6-7FBF-402F3F09401E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A7DF1D7-EE98-B83E-FCF5-321BFE3E2B4E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9F1BA7-6A8D-8D79-E8DD-B6ADD856C7EA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0A18C39-ACE2-898D-22F5-5999FA6E1396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5612EF3-2B96-D667-B604-82A955CEBFE0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F458B4C-B00E-4822-74CB-48B712D38579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4FBB7F9-F8FB-2C9F-1519-BD29ED8CB026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228026D-89F2-2927-DB34-FA92003050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147FDDE-B105-F46D-5755-32B8F2A7C31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10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1BE5416-6850-CFE1-4D5D-CA64166891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887" t="54247" r="22885" b="13793"/>
          <a:stretch>
            <a:fillRect/>
          </a:stretch>
        </p:blipFill>
        <p:spPr>
          <a:xfrm>
            <a:off x="1043769" y="348040"/>
            <a:ext cx="11990144" cy="9145026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BBACF7A7-02EC-B7B8-9962-F32C2A8BE336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6196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D6DA9-2A86-BFD9-99C1-2411D0039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DC4F3CD-9F4A-43B0-95EA-B12984FEE1DA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B149E6D-A5A0-E479-7303-A7DA0F3A5DA4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546B359-CD5A-8D09-8A7F-7FB8ED67E83B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AF81745-67DD-EA13-9A03-56901392D715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F986C5A-364C-314E-B0BA-DBAB7143D22A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6EDA968-1918-702E-3EA7-5A9FAC16D37F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ED0455C-ED91-6D59-1399-95F69C172B37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A533ECA-2E48-8463-6B00-9641570115A9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B77755E-9A04-BEEA-E3F8-17DFF5B32F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F396D5D-6831-741F-BE9C-470A779C24E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775812A-CFB6-7EAE-17FC-1266D7A721D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91" t="13913" r="22698" b="58861"/>
          <a:stretch>
            <a:fillRect/>
          </a:stretch>
        </p:blipFill>
        <p:spPr>
          <a:xfrm>
            <a:off x="740336" y="419100"/>
            <a:ext cx="12899464" cy="8322235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6A380A7C-6A94-F3A6-B719-8393B181F98A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64430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0C819-BDAA-95BA-4F0D-9FEB1141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AA57EE-36F6-38FE-ECA9-ECF09D0E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3" t="54275" r="22603" b="15836"/>
          <a:stretch>
            <a:fillRect/>
          </a:stretch>
        </p:blipFill>
        <p:spPr>
          <a:xfrm>
            <a:off x="1064089" y="324147"/>
            <a:ext cx="12980744" cy="9162878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C7CEE682-464A-0981-FAE1-08C5AAFA5F23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5A5D94B-0495-0253-2996-4F10A4B0F92A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65769CA-2C0C-CB1E-EA94-2514210BF1A9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E4FC36F-DBBA-47E0-323F-6D2192BE6A7F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AABE109-7B94-9F5C-253B-4D5F987BD347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2AD573A-33B3-A98E-FDC8-5AC582F3208A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6F266C5-1FE4-1BEA-8913-A778260ED2C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5E65CDE-3134-8668-AD41-C25023E85875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7A6002-B6AA-A5A2-A146-3BC2B59145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FE59C85-2454-9FEB-1719-58BA708A68F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12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36419565-B239-40A6-8B5E-3E32EAA2EE49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19845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91DA5-D3D1-0048-874E-AE4069EAA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29451E3-EE24-F114-BCAD-6DFE96E56534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5E534F4-9878-A80C-1715-D6625AE5A6D6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3D85377-FAE6-4371-E331-269AD5FF7D5E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BD0D4D9-88DD-8A88-BFE6-E94C52A05536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3AA4D1B-01C7-19CB-1E76-9AEC28021335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83F4EB2-224E-F939-BE25-EBC88452C58E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F2D7F67-E5B7-6CFB-EB2A-C7C7A2FCD32D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192AAD0-A8DA-A6A4-992F-DDE5F316DAF3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46B485F-F725-B8EE-2139-2AD5A054A7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20664D9-55B1-387D-66EC-77F2C1D8827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BD4D45-C043-64CC-8A5F-0CB688E7DBAB}"/>
              </a:ext>
            </a:extLst>
          </p:cNvPr>
          <p:cNvSpPr txBox="1"/>
          <p:nvPr/>
        </p:nvSpPr>
        <p:spPr>
          <a:xfrm>
            <a:off x="10204704" y="4517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Q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2C074C-F0C8-164D-BFE3-3A2C57DC64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24" t="13973" r="22503" b="56242"/>
          <a:stretch>
            <a:fillRect/>
          </a:stretch>
        </p:blipFill>
        <p:spPr>
          <a:xfrm>
            <a:off x="914400" y="484364"/>
            <a:ext cx="12649200" cy="8885812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BA3291B7-23C3-4D7F-3686-C4B78F8ECAF3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402891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CBC8-BC08-F46C-42C5-91BEB3038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9CEFF95-992C-EC3B-77D7-F7D4E105AEE0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CF292D1-C79A-664D-B335-E886A7351701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5BC248F-424A-A3D3-1FF9-14D58C1C8C31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E05B419-5FF5-C750-71C3-95D936E1E8A8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4E8B3BD-F9C6-62CD-A64F-E5B1C20A0F2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A63ADB4-D927-0534-F8EC-153EF3B50D60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4C7C80-0A86-C146-E947-02F78DEF6B16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B31A1D6-E65B-26E2-94B6-46ABDC59AF93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096DAA-B58B-C0F9-0B73-5C3D452683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77E6E62-E48F-64F5-0761-71C3DCE72B4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14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147B6-893E-45F2-4574-5D337C1A66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783" t="54211" r="22799" b="16352"/>
          <a:stretch>
            <a:fillRect/>
          </a:stretch>
        </p:blipFill>
        <p:spPr>
          <a:xfrm>
            <a:off x="1635923" y="449682"/>
            <a:ext cx="12537277" cy="8776094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EEC34888-A587-02D4-D648-2A42D378BD11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05850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5520F-6565-647D-0A93-DA31FC102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310E6E8-286F-8E11-9234-1D35E005574B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E602A80-FD4F-6674-7014-CD8548C7942A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0783D72-5FE1-E1D2-6BCF-6EF8CB64471B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72BF67D-5CE5-1193-5D81-743121B0C432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F5A2580-BE60-DF9A-4709-A670688F1643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71157810-A8D3-A991-A3A4-AD81CB54B968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BB6F8B0-E517-2562-A2B9-E2F2B61BF84E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5FC2F96-9B3A-FC3A-EE9C-3D75D1E0C180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83538C7-BB70-0C91-14A5-2CEA6BCA09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DC89B22-A013-BD85-72B2-308130A9678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BB8B37C-1212-FC58-4A95-B618FBE9EF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517" t="13530" r="22313" b="56828"/>
          <a:stretch>
            <a:fillRect/>
          </a:stretch>
        </p:blipFill>
        <p:spPr>
          <a:xfrm>
            <a:off x="1043769" y="406432"/>
            <a:ext cx="12980744" cy="9025674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5E7ED635-B2EC-995D-B8E0-4A3CDB0786FB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55693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3440B-65F5-39AE-03D9-E7BB56D3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394761D-D1E6-6C6C-6B11-F9681CDB4E30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38EE062-3136-F616-1FE6-DC98DB28259A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847DD56-CD8C-BE52-C68A-F3EA405F578E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5495726-4396-FF86-5B30-1F5D6D7BE2AA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0202E50-4C61-AE3D-1F91-DB2EF8E528EF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A1A29A3-147B-FD53-99B5-626C09D12866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8F2C91-6B14-8F17-593C-EB19BC116F06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01F6F63-10D4-DE1C-E3F4-AD4E7C59B535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05F20AA-A74C-A21D-EB88-2B3EFBC1BF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A71AB8D-EC75-6416-0CA6-82297D063C0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48690E-4A41-3DB4-06B2-39696118484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840" t="54096" r="22610" b="16554"/>
          <a:stretch>
            <a:fillRect/>
          </a:stretch>
        </p:blipFill>
        <p:spPr>
          <a:xfrm>
            <a:off x="750496" y="432648"/>
            <a:ext cx="12813104" cy="8921718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193F9BEC-A9A8-540F-E54A-DB535712C781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73367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52DBD-7ACD-EC81-DB7E-903C229F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5C4AE6-4752-5E37-9880-64FA4BAB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4" t="13890" r="22525" b="55649"/>
          <a:stretch>
            <a:fillRect/>
          </a:stretch>
        </p:blipFill>
        <p:spPr>
          <a:xfrm>
            <a:off x="735256" y="419099"/>
            <a:ext cx="12752144" cy="915274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06B3E80-999E-D731-4893-A173A483087A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803E0BE-596E-EC99-B09A-81A8DDC9366F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11785D2-5ECC-0BC8-94E5-85528342CC61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245842-E3C4-B73D-A979-5EF2F9ED25A3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0CA1B48-5C55-2601-EA45-00D6EF3CE3BD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AA9C0AC-F621-AD65-AC11-2B0DCEDFACF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6ED27E6-37EB-D14C-6628-BC388A143A01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1132EBD-8CF6-3BEA-EACC-7E27412FB866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0FB4CAA-1EA4-DB47-4654-B0E3C233E7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1882F80-992F-8698-53F7-BCB890E5B4B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17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8A30642C-4533-0D62-D8B8-281714661F5B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76389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C687-9109-CA48-6E89-143377551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A790037-F644-C78E-389C-D0784E1DAB9D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C516A10-8ED0-635A-A597-E278625D00D1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8EF3C51-C67D-0080-DBA5-08D40EB857B6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86E92E0-D0A1-9400-68D6-4BEBC63D325C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AA75EC5-327F-C419-DD19-3756FBB0859B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0BDC0B6-EA78-FF95-C9FC-01CB5E0FD18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E8835E3-1DED-2D5C-6919-09ED7EED1EAA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9C52D67-7ECA-3522-FFFF-3C18827CF07D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E7F427-94F4-B4BD-0B69-B7A6C06CF8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93DCD54-D70D-073B-3136-B941A50294E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18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94C542-AEEC-A0D4-2E01-432EAB9543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888" t="54239" r="22243" b="14187"/>
          <a:stretch>
            <a:fillRect/>
          </a:stretch>
        </p:blipFill>
        <p:spPr>
          <a:xfrm>
            <a:off x="3505200" y="457325"/>
            <a:ext cx="11887200" cy="9016431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52FED1-A30B-160E-8792-C68AA83358B0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20506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D66F3-2CF8-CBDC-2AD1-675A384D0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C048C45-2EB2-482B-6F2C-B83E39D80D7B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446168-D7E1-57F3-732C-3B929FCE0ECF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A007C8A-5387-3F96-3B56-7D6A944DF305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66B6207-4AA7-EFA0-5D01-E88A865D866F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2536A07-1126-51AD-81FC-A9C18328C875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7A481865-EC58-375B-B17F-F3A04B1B691A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320BF5D-7171-D94F-3773-6621B6D824CA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43C338A-C464-CF61-EFBC-E261E4476C4E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3BE661-F402-2B17-D181-26DFBD345A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A974177-BD44-334F-C353-D26A555B2C6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19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4A3A9-D239-D40E-4659-6EA374C8C3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998" t="13760" r="22638" b="56702"/>
          <a:stretch>
            <a:fillRect/>
          </a:stretch>
        </p:blipFill>
        <p:spPr>
          <a:xfrm>
            <a:off x="1043769" y="446784"/>
            <a:ext cx="12808024" cy="9005642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4DEDFC6-18DA-4F4C-81E4-E501BB8E3CA3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59356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E7CC8849-7D66-1472-0CDE-198BAA2135AD}"/>
              </a:ext>
            </a:extLst>
          </p:cNvPr>
          <p:cNvGrpSpPr/>
          <p:nvPr/>
        </p:nvGrpSpPr>
        <p:grpSpPr>
          <a:xfrm>
            <a:off x="9525" y="237234"/>
            <a:ext cx="36480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65C10C3-FD70-AD1E-778E-7B4E329EA058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8D15C96D-A397-EE12-2753-953AC97FEEE8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4958F7-F2F9-9AB6-8A45-CC7C6A8F6CE7}"/>
              </a:ext>
            </a:extLst>
          </p:cNvPr>
          <p:cNvSpPr txBox="1"/>
          <p:nvPr/>
        </p:nvSpPr>
        <p:spPr>
          <a:xfrm>
            <a:off x="672354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CenturySchoolbook"/>
              </a:rPr>
              <a:t>Outline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ABD0A-1D1C-93BF-80A8-B6572CFA52CC}"/>
              </a:ext>
            </a:extLst>
          </p:cNvPr>
          <p:cNvSpPr txBox="1"/>
          <p:nvPr/>
        </p:nvSpPr>
        <p:spPr>
          <a:xfrm>
            <a:off x="672354" y="1875056"/>
            <a:ext cx="126402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effectLst/>
                <a:latin typeface="+mj-lt"/>
              </a:rPr>
              <a:t>Levels of Structural Organization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latin typeface="+mj-lt"/>
              </a:rPr>
              <a:t>Characteristics of the Living Human Organism</a:t>
            </a:r>
            <a:endParaRPr lang="en-US" sz="4800" dirty="0">
              <a:effectLst/>
              <a:latin typeface="+mj-lt"/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effectLst/>
                <a:latin typeface="+mj-lt"/>
              </a:rPr>
              <a:t>Basic life Processes</a:t>
            </a:r>
          </a:p>
        </p:txBody>
      </p:sp>
      <p:pic>
        <p:nvPicPr>
          <p:cNvPr id="14" name="Picture 13" descr="A diagram of the internal organs&#10;&#10;AI-generated content may be incorrect.">
            <a:extLst>
              <a:ext uri="{FF2B5EF4-FFF2-40B4-BE49-F238E27FC236}">
                <a16:creationId xmlns:a16="http://schemas.microsoft.com/office/drawing/2014/main" id="{A32C004B-4B4D-982A-0A19-578605B01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45845" r="1470" b="3242"/>
          <a:stretch>
            <a:fillRect/>
          </a:stretch>
        </p:blipFill>
        <p:spPr>
          <a:xfrm>
            <a:off x="9601200" y="3432261"/>
            <a:ext cx="7267871" cy="6041495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515598C5-76ED-515B-2CCD-562BFBAFAE4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C1BE8-CFC6-FDAB-F97C-5F4CE8895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B10B7BA-D52B-6CA8-1170-ACE2D4676E5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FC652EF-6F5B-CFB1-CCF3-38D414BF4B98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E2AE041-3A81-AAC9-9C0F-F5FAF0547054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9714869-3573-383E-6A69-A519AB5AE6F3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85A00D2-AA44-1F7A-05E5-74EB611E3FAA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1033566-B3F7-55A8-0A51-8FDC91B67E4A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F3B68D2-66C6-4031-F4BF-EF074CA0DC8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6504466-4432-A3C8-67EF-E8D24D5101CD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1F28F69-8071-7792-D9EE-2E04CB329A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1A499F4-B288-4EB4-7140-859D05857E6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5F6AD61-5C54-F190-9DBC-4786526478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527" t="54301" r="22759" b="17849"/>
          <a:stretch>
            <a:fillRect/>
          </a:stretch>
        </p:blipFill>
        <p:spPr>
          <a:xfrm>
            <a:off x="1126153" y="542767"/>
            <a:ext cx="13436001" cy="8850699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53DCC52D-2E05-0C42-68EA-720C848248D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79096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CDC08-336A-C336-0F91-9AE6D6589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8CA3E1E-6119-2821-6604-1E31782C74B5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14424D-3E91-DA41-CA30-C3A410BF4D89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0C84C05-AE83-A424-7C3D-CD7F48AE65B5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3FEE08C-655E-4A2C-8E1D-B26106FC66B1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9C342A1-319A-F40C-FAED-7C7D65B57F72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B424EFD-98C9-DD73-D45D-16BC47B17722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3576C51-9F08-8E8B-2557-A8649264F6C7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7BED582-5C2E-B5F2-2D79-8C2723FD7F12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5D856D6-B219-24B7-68AA-64BDEBE431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40A48F6-1610-D6EB-4E7E-2DDFAEA45AC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719F11A-CDE5-C8D8-0A3E-4108F5E7743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51" t="13708" r="22658" b="60200"/>
          <a:stretch>
            <a:fillRect/>
          </a:stretch>
        </p:blipFill>
        <p:spPr>
          <a:xfrm>
            <a:off x="1043768" y="571500"/>
            <a:ext cx="13492985" cy="8330452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5E19D8A-2571-BDF2-0DCD-42742AF30BB4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27039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E7D1-C25B-8EC0-334F-68C4490F9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319FCC6-8E1D-0F97-6368-1054B51ECA1E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FE5861-6F1C-84EE-E4A1-33B7FCB199D9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28BA852-E1B4-BCE6-2831-573927E9A175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8DF3DE6-67C4-0819-191B-E34659BDB892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C8C898F-DFF3-96A3-0DE3-4C3F779E5F62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251D733-8ED6-27C5-B114-B3C23CF751DF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968CAC7-894B-4D38-35C2-C290A8A5343A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EEDC7B7-1DE8-07A8-2C42-D83CD768626B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9AE76C1-183B-4AE4-EEB4-33F6B3ABDA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DA40556-6BCC-5E1D-BA28-BE4312BEBCB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C28780-CC53-EBA9-14DE-7C01B2348E8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469" t="54117" r="22629" b="23039"/>
          <a:stretch>
            <a:fillRect/>
          </a:stretch>
        </p:blipFill>
        <p:spPr>
          <a:xfrm>
            <a:off x="1043769" y="571500"/>
            <a:ext cx="13443856" cy="7239000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8D491AE6-B8D7-EFAD-E50C-531AE8A18B45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38217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6F40-1B72-6411-7617-E7DB77F9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C4ACDBC-A054-6C58-7740-D0ED609700AB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E7C1E12-C148-769E-AC2B-562D4FD7D07B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30936E7-1803-AE65-B589-BA98411446CC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B6812FB-A65B-6243-EC25-A7582A71D345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65D162F-710E-B7CB-E54E-871B92A919E3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14A8D24-BD37-DDEB-5851-2C6DD938F0B9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049782-28D5-611D-180E-C8FBFE809060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4FCFD31-5441-5FA2-E6CE-F2EA31C65850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B6167F7-BCDD-06AB-6549-87875C3BD0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217C519-B971-AEB7-5E5D-07D1A233AD9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4882B5-0DE7-9BE7-C1D9-8B20593F05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732" t="13963" r="22820" b="58793"/>
          <a:stretch>
            <a:fillRect/>
          </a:stretch>
        </p:blipFill>
        <p:spPr>
          <a:xfrm>
            <a:off x="1043768" y="419100"/>
            <a:ext cx="13739032" cy="8896586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E4F47442-DA08-D6E0-8660-1794E136EDCA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66839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646E3-C207-4368-DF57-8588C341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AF7DDB7-5414-9D8F-28E2-C701FB741295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B1341E5-F0AB-2BB9-E91A-3ED746302EA6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039F264-2438-D27B-EDFB-A992484A537F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3A9403-10F7-93B0-8A09-7B1382811C20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88C72C2-2824-4E56-8AEA-C423B4D3D34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173027A-00D0-2E83-DBEA-D43B919174B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39804A-5073-D156-2FA7-7B697C3FBB44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18A6396-5FDD-DC48-9008-2E9ECAA03E07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37B4E0-E842-C9F3-5B87-667581000D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8C019BF-66F7-168A-BEA9-AB13255573F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BBD856-FBD7-F28C-08F6-40B95FE4FF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11" t="54142" r="22486" b="20669"/>
          <a:stretch>
            <a:fillRect/>
          </a:stretch>
        </p:blipFill>
        <p:spPr>
          <a:xfrm>
            <a:off x="1298576" y="495300"/>
            <a:ext cx="13732040" cy="8153399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16E5ACEA-0B78-8921-3221-5D6255AB5962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62101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A1EDE-3163-A53C-E77D-83B6B1D0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90FD315-3A22-B7F2-A6C2-570225A0FF91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FF2FE2-ACE8-D11B-4B2C-F6C468DA2586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A5986CB-BCF5-7918-370B-C6D7CA498119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44E863-0312-52B4-5DE5-EA6737DCA60D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BF84179-E721-25BF-182B-EE5E69BAF5FB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2A5C34A4-6B1F-F9E9-DC4E-9B2C5BA2F03E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1966219-5427-84BC-37BC-565D74A71BE3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8B6E553-3B43-2E9A-7813-B69226239794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525ED4F-5CA7-0856-2F43-AEF40AAED6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A07A28A-5CF2-7DC7-3307-AC411CDCA84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574CDB-151F-7719-C385-192578FB19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765" t="13777" r="22766" b="56332"/>
          <a:stretch>
            <a:fillRect/>
          </a:stretch>
        </p:blipFill>
        <p:spPr>
          <a:xfrm>
            <a:off x="1043769" y="196302"/>
            <a:ext cx="12877800" cy="9145104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891803F2-3A10-F528-2DCE-7EBEBE0098D3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606879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AA49F-7E19-C4CA-8CA8-7AE6A8CC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B3C6F27-DC42-E212-0DA8-FD0880603E60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59A2631-0EE2-0AB5-1CE1-84F0953CC4AA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B2731EC-1D49-ED4C-8EFD-1CFB52603C2C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F99F6F-CE60-E036-7E37-FB136E2EF7AF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42D1144-4936-7BB8-2A7B-911C54BF61FD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B7A6BF8-C898-6EA3-E6CB-F8E956408D5A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95DF121-E33D-DB81-6C23-92CCC1DAE93B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8595A1D-1B48-5BA1-BC64-9860B7F99592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016952B-2601-EC8C-711A-1EEE72EA04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3A9227A-E123-0148-F388-472976D8271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B62B47-EE7A-4E48-1201-C6B05FB83C2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542" t="54099" r="22543" b="19339"/>
          <a:stretch>
            <a:fillRect/>
          </a:stretch>
        </p:blipFill>
        <p:spPr>
          <a:xfrm>
            <a:off x="1044654" y="627103"/>
            <a:ext cx="13739031" cy="8600004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94673254-B29B-535E-E495-6810439A0F5E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61877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EA57-4999-9D2C-70B4-5590CADD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8260531-F710-E5E8-1D93-E26DDA29AD13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C0AC893-993B-BBC0-51EB-F6C43BA83C06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3FB599D-89BC-AB59-6FD6-8092B26810D9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72ED191-8CF5-5453-C2F8-46D2F26CDE0E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001E2C4-F0F0-B3B5-37E6-058804A66188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AD60988-46E5-01A9-8D44-C8D63AF3F407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359F492-B65F-1921-A3BC-ED5ECD810FE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5491B1F-582E-6514-1974-1E785E67419B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2606DE4-D436-14BC-D959-D66503BD5B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452FBE6-3A1B-1FEC-C1E5-F903BE236C3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27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4091B28-65E2-E0CE-B70B-B99C5241ABA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515" t="13927" r="22664" b="61042"/>
          <a:stretch>
            <a:fillRect/>
          </a:stretch>
        </p:blipFill>
        <p:spPr>
          <a:xfrm>
            <a:off x="1043768" y="536493"/>
            <a:ext cx="13986848" cy="8264955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622B570B-24D6-DE2F-B03F-1997F83D6FB6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449073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636BB4-E271-A96A-96DE-ADD893800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B19454B-79A7-185C-215E-A668DA01BD58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03C0A2-D072-B4BB-11FC-03812E6C5FBC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08CCB2CD-A10C-6F17-BF8D-657B89B04CC2}"/>
              </a:ext>
            </a:extLst>
          </p:cNvPr>
          <p:cNvSpPr/>
          <p:nvPr/>
        </p:nvSpPr>
        <p:spPr>
          <a:xfrm>
            <a:off x="3103826" y="3496180"/>
            <a:ext cx="12080347" cy="3294640"/>
          </a:xfrm>
          <a:custGeom>
            <a:avLst/>
            <a:gdLst/>
            <a:ahLst/>
            <a:cxnLst/>
            <a:rect l="l" t="t" r="r" b="b"/>
            <a:pathLst>
              <a:path w="12080347" h="3294640">
                <a:moveTo>
                  <a:pt x="0" y="0"/>
                </a:moveTo>
                <a:lnTo>
                  <a:pt x="12080348" y="0"/>
                </a:lnTo>
                <a:lnTo>
                  <a:pt x="12080348" y="3294640"/>
                </a:lnTo>
                <a:lnTo>
                  <a:pt x="0" y="3294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075BAF0-3021-1508-A5E3-105250734516}"/>
              </a:ext>
            </a:extLst>
          </p:cNvPr>
          <p:cNvSpPr/>
          <p:nvPr/>
        </p:nvSpPr>
        <p:spPr>
          <a:xfrm>
            <a:off x="15690671" y="8766449"/>
            <a:ext cx="1900578" cy="824779"/>
          </a:xfrm>
          <a:custGeom>
            <a:avLst/>
            <a:gdLst/>
            <a:ahLst/>
            <a:cxnLst/>
            <a:rect l="l" t="t" r="r" b="b"/>
            <a:pathLst>
              <a:path w="1900578" h="824779">
                <a:moveTo>
                  <a:pt x="0" y="0"/>
                </a:moveTo>
                <a:lnTo>
                  <a:pt x="1900578" y="0"/>
                </a:lnTo>
                <a:lnTo>
                  <a:pt x="1900578" y="824779"/>
                </a:lnTo>
                <a:lnTo>
                  <a:pt x="0" y="824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A864A96-43A8-FA1B-5425-E89BC2DBF540}"/>
              </a:ext>
            </a:extLst>
          </p:cNvPr>
          <p:cNvSpPr/>
          <p:nvPr/>
        </p:nvSpPr>
        <p:spPr>
          <a:xfrm>
            <a:off x="521968" y="663529"/>
            <a:ext cx="1900578" cy="824779"/>
          </a:xfrm>
          <a:custGeom>
            <a:avLst/>
            <a:gdLst/>
            <a:ahLst/>
            <a:cxnLst/>
            <a:rect l="l" t="t" r="r" b="b"/>
            <a:pathLst>
              <a:path w="1900578" h="824779">
                <a:moveTo>
                  <a:pt x="0" y="0"/>
                </a:moveTo>
                <a:lnTo>
                  <a:pt x="1900577" y="0"/>
                </a:lnTo>
                <a:lnTo>
                  <a:pt x="1900577" y="824778"/>
                </a:lnTo>
                <a:lnTo>
                  <a:pt x="0" y="8247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5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20AD4-24D8-3D67-A8FB-0A9AB60B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D0D8E01-9A36-7B08-9D44-1B57573D36E6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7A15662-5CDF-4969-F512-75D59E422767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A68832A-D138-213C-6C91-5C49DB089C0C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EAD0D62-A887-56C2-69D1-545D57A06B53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858736-EE6E-FD74-73E6-9AFDCBB9632B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49DDD1E-1C4B-CE84-BCE8-FA5C32A83FD5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A4E6BEC-AF13-6B23-17DC-E348A0E18EAD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5DCAB7D-CD10-BD68-511E-B77FFE2AC6AA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8D9781-67E1-43CC-1449-E0EA048F6D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E4A88FC-82D7-DA49-C7B9-72E5C8C5AD2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3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6CEDEDAF-CA14-3D13-2604-E07C04C79EAD}"/>
              </a:ext>
            </a:extLst>
          </p:cNvPr>
          <p:cNvGrpSpPr/>
          <p:nvPr/>
        </p:nvGrpSpPr>
        <p:grpSpPr>
          <a:xfrm>
            <a:off x="9525" y="237234"/>
            <a:ext cx="10048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7680DC2-1E0E-9E38-302A-86885967A78C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F089758E-0DC2-A369-DBFA-7479FE095004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25A1FF-E9C2-3969-2FB6-0333DCB54BB9}"/>
              </a:ext>
            </a:extLst>
          </p:cNvPr>
          <p:cNvSpPr txBox="1"/>
          <p:nvPr/>
        </p:nvSpPr>
        <p:spPr>
          <a:xfrm>
            <a:off x="381355" y="237234"/>
            <a:ext cx="9386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 </a:t>
            </a:r>
            <a:endParaRPr lang="en-US" sz="49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D5A196-E2BC-149B-3D8E-AFFB9ED49C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050" t="18444" r="21857" b="68121"/>
          <a:stretch>
            <a:fillRect/>
          </a:stretch>
        </p:blipFill>
        <p:spPr>
          <a:xfrm>
            <a:off x="1043769" y="1962905"/>
            <a:ext cx="14454998" cy="45618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BBDD25-EF21-98C6-BF49-893ED602C2A4}"/>
              </a:ext>
            </a:extLst>
          </p:cNvPr>
          <p:cNvSpPr txBox="1"/>
          <p:nvPr/>
        </p:nvSpPr>
        <p:spPr>
          <a:xfrm>
            <a:off x="672354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CenturySchoolbook"/>
              </a:rPr>
              <a:t>Outcomes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285FB0E-8CC7-0CF0-2755-B606C4C05109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77188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AE6EB-A4A0-83B2-7827-8E52A2CE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4AEF6E4-5D7E-8A34-3C42-2747E80D3D81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C626490-FB23-5B98-F5E0-D551741C571A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5450BBC-5BFF-4EE4-6155-B6000CC5B414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F212F3C-E0C8-E13A-DBB3-47A1DBBB1403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7141F97-ED94-7342-669F-C185677E94CC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5575951-751E-D588-5CA8-F50D808F6A0E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DD90CC7-5025-A170-0939-A70727C124AC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F5F2A5C-FC05-A3A0-C79C-3E0324FD8595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0C5CF31-C852-EDD2-AED9-F166BFD58C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DB727D0-97DE-6137-1F8D-BBED5B00C43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4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F913FCAF-94BC-2308-CEEA-9398CB0B30BE}"/>
              </a:ext>
            </a:extLst>
          </p:cNvPr>
          <p:cNvGrpSpPr/>
          <p:nvPr/>
        </p:nvGrpSpPr>
        <p:grpSpPr>
          <a:xfrm>
            <a:off x="9525" y="237234"/>
            <a:ext cx="10048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90F63AF-F64E-C2B5-C8E6-A40B00B2390B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3058EB82-4076-1A27-6BE6-31E42272D447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914E829-DCF2-EAF8-E1C5-0DC01794002D}"/>
              </a:ext>
            </a:extLst>
          </p:cNvPr>
          <p:cNvSpPr txBox="1"/>
          <p:nvPr/>
        </p:nvSpPr>
        <p:spPr>
          <a:xfrm>
            <a:off x="381355" y="237234"/>
            <a:ext cx="9386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 </a:t>
            </a:r>
            <a:endParaRPr lang="en-US" sz="49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25B064-EFBB-EF9D-CB7B-B2B310AA15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569" t="59028" r="21569" b="18831"/>
          <a:stretch>
            <a:fillRect/>
          </a:stretch>
        </p:blipFill>
        <p:spPr>
          <a:xfrm>
            <a:off x="1524000" y="1846751"/>
            <a:ext cx="13886000" cy="69968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B1D9BC-4072-105B-4C8B-114FEC361FEB}"/>
              </a:ext>
            </a:extLst>
          </p:cNvPr>
          <p:cNvSpPr txBox="1"/>
          <p:nvPr/>
        </p:nvSpPr>
        <p:spPr>
          <a:xfrm>
            <a:off x="672354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CenturySchoolbook"/>
              </a:rPr>
              <a:t>Introduction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C5AA9D0-F7AF-DD35-063D-849FAEF676B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73100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59B0-0965-F674-F1FA-4AC977E0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B5F7F8-8BF9-24F4-3F87-87539EE4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24" t="13647" r="22134" b="53788"/>
          <a:stretch>
            <a:fillRect/>
          </a:stretch>
        </p:blipFill>
        <p:spPr>
          <a:xfrm>
            <a:off x="1295400" y="575163"/>
            <a:ext cx="12279937" cy="9136674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903EFB5C-3CDE-B17D-13BB-1DB4422315D4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C6BEF43-6106-BB3D-5892-5724A7808048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0E1D4F0-38A9-C515-4A29-7905C06A2F91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AE7821B-0F15-C7CA-2287-2CD41338715D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97E87B7-6675-92FF-8C29-AAC2BB292EF5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2F7C2F2-0EE0-46FD-6B6C-1293C1D7F370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F08F53-D0F5-6F65-ADAE-794207696BE7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5049173-AD03-01BF-9F4A-DE10421C9AF7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8D2779A-3DA9-2259-5139-69189FA67E0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5F290DF-824A-E3E7-C970-410B6B1C05A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EB0CF5-C0AF-F939-36B3-F583CB50BCD9}"/>
              </a:ext>
            </a:extLst>
          </p:cNvPr>
          <p:cNvSpPr txBox="1"/>
          <p:nvPr/>
        </p:nvSpPr>
        <p:spPr>
          <a:xfrm>
            <a:off x="381355" y="237234"/>
            <a:ext cx="9386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 </a:t>
            </a:r>
            <a:endParaRPr lang="en-US" sz="49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5153508-39ED-3E13-FDB3-8C5163AD18CD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36271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C8A84-553A-E134-4A33-A7D5148FE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17A9766-5174-2226-9F24-587382F5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80" t="54087" r="22331" b="15229"/>
          <a:stretch>
            <a:fillRect/>
          </a:stretch>
        </p:blipFill>
        <p:spPr>
          <a:xfrm>
            <a:off x="1046816" y="372620"/>
            <a:ext cx="12897783" cy="9279756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FEEFA4AA-A1A8-A438-CF7F-389FAAF5B443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8BF3675-1F6F-2633-FD57-245BD51504DB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D78D293-F4EE-8270-C047-6BE106BF6E6D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B2744B-8342-9E09-93B3-AA330819E8E6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85CAFDC-F147-85A3-E1B3-93F0E09AB959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6342FF0-FE72-C198-876D-F31AC9F40494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C37C8B6-80E1-6F00-F733-F9836C60A73F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D3CC32D-58EF-9938-97A2-2DB5C33955E1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F271B82-7B81-5EB0-05F2-8690DBB70C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0CA47D8-621B-EBB8-1318-C6C2FD11F9D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6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D7E20162-7783-1DF6-1C0B-7D505557B3B7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91098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3B059-AEEC-642F-4C6D-F5F95540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8F3A76A-F8C0-53C6-61F6-50266C0034D3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D24FD07-FEF5-B605-E5C5-56511252B625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B09917C-6A9F-606F-D986-C43B5E6BEB68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24AE947-181E-B25D-6D0B-653013608A76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70C4E62-3499-F0B5-4B33-1C47194B87CD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D933503-4ED9-1E0C-E99A-8F986AB55CB2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AE38C25-F8BB-D48F-1B4A-8B6A1BEB3EA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F22E51D-B76B-7BB7-4D2D-423C026BF830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407B87D-AEE5-66B3-FDFE-903030E3CD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B0F83E0-E855-A268-0E83-700A9DD23C1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7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45D5C-C7B7-3D60-5C8C-15DCBFC87A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334" t="13659" r="22514" b="56508"/>
          <a:stretch>
            <a:fillRect/>
          </a:stretch>
        </p:blipFill>
        <p:spPr>
          <a:xfrm>
            <a:off x="1043769" y="355955"/>
            <a:ext cx="13053231" cy="9137262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012E2EB-2BA1-8228-C91C-FD2F7E158928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91242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BDB4A-1BDE-D581-8DE8-DC077E110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E287BF1-7C07-A764-EB59-5321B9E83CE1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51E8A9B-B996-8261-A879-F621ADFF7AE9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7011847-CA1A-53F9-AC28-1E7BD83D7FB1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78D6DA-E599-F69F-600F-5BC01EFFAC8E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282709E-54B4-BD16-7D3F-16EE25F2F309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C452520-CC7E-47D3-AEEB-96BA0301A230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4A853D8-A55C-DA0E-EE7E-05BBCC833C85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B8E17D0-2B64-85A2-BE99-234E034AFD9D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4A28DC2-357E-6BD1-AB15-2E5C21BEBF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985A4E3-C235-50D2-4F55-95A800A4297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8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85E67CD-23FD-677E-86C2-50D3BB47B2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426" t="53694" r="22426" b="13503"/>
          <a:stretch>
            <a:fillRect/>
          </a:stretch>
        </p:blipFill>
        <p:spPr>
          <a:xfrm>
            <a:off x="3124200" y="196302"/>
            <a:ext cx="12039600" cy="9267371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F601B0A9-07DA-B0AC-67C9-E2218A572315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81101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51E37-46A9-D0A2-4D42-B8926073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1DFED83-D698-B526-F98A-B57A2DEE6402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DE893D9-D48D-0789-06B9-48B62CA656BE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CED4818-39E6-3235-645E-897899EB8CCD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48B470D-C811-E892-70D0-98573944EAA9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0FEF55D-447D-0B49-DCBC-D8AD9957FC33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7F132E41-3BE5-656F-B21C-33CC73598028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2B2D34F-E94F-1C83-4DDB-A08ECB2D24CB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013B00F-5D36-EBD3-43D0-EBCE54EAFC61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9A03A67-F0C9-E5E2-9413-EE5506D46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E744DA6-3E61-AC3A-48B0-9D0EF944B94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9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CDBD1-072A-263B-D5D1-D7FA4F6732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091" t="13287" r="22370" b="57309"/>
          <a:stretch>
            <a:fillRect/>
          </a:stretch>
        </p:blipFill>
        <p:spPr>
          <a:xfrm>
            <a:off x="735256" y="198842"/>
            <a:ext cx="13160730" cy="9016895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A7564781-84C7-3204-3739-18775E00073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425363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11800</TotalTime>
  <Words>154</Words>
  <Application>Microsoft Macintosh PowerPoint</Application>
  <PresentationFormat>Custom</PresentationFormat>
  <Paragraphs>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Open Sauce Bold</vt:lpstr>
      <vt:lpstr>Courier New</vt:lpstr>
      <vt:lpstr>CenturySchoolbook</vt:lpstr>
      <vt:lpstr>Open Sauce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creative modern medical clinic presentation  -  Repaired.pptx</dc:title>
  <cp:lastModifiedBy>Adam Jalal Mohammed</cp:lastModifiedBy>
  <cp:revision>20</cp:revision>
  <dcterms:created xsi:type="dcterms:W3CDTF">2006-08-16T00:00:00Z</dcterms:created>
  <dcterms:modified xsi:type="dcterms:W3CDTF">2025-12-16T19:17:32Z</dcterms:modified>
  <dc:identifier>DAG4-h_Norw</dc:identifier>
</cp:coreProperties>
</file>