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91" r:id="rId3"/>
    <p:sldId id="283" r:id="rId4"/>
    <p:sldId id="284" r:id="rId5"/>
    <p:sldId id="292" r:id="rId6"/>
    <p:sldId id="277" r:id="rId7"/>
    <p:sldId id="276" r:id="rId8"/>
    <p:sldId id="279" r:id="rId9"/>
    <p:sldId id="288" r:id="rId10"/>
    <p:sldId id="286" r:id="rId11"/>
    <p:sldId id="289" r:id="rId12"/>
    <p:sldId id="290" r:id="rId13"/>
    <p:sldId id="263" r:id="rId14"/>
    <p:sldId id="265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7756-D888-4E1A-BDB2-430EF971A0D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A262-5ABA-4412-B51B-66156589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A262-5ABA-4412-B51B-66156589F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2CBB-E50E-9422-DD78-F839FFE00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B861E-F837-C902-2BE3-1E378FB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7359-EA44-436B-7249-7183AD01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B6FB-E6F1-FA4E-77BC-E0F068C3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3AB2-FDC3-1030-A739-CB02DD99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ABF1-F410-D2E2-B134-F102DF80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ADB6-F4D4-32A9-D5D9-085943071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CB7A-D1B9-BD78-9FA0-2A3C9084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F8F0-6852-6346-5F7C-CE1118CB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C8507-2752-8B70-077C-F4B0FC3A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4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9A8D6-E556-E204-733F-2F90E1393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03012-02F4-F729-ED0B-CC9E765B3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B426-88D7-9F17-49F7-09DF1158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0B65-A98E-60F0-5A7A-C3CEE849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DC1EB-66E4-385F-0313-710CE0A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79ED-B5B9-9C1D-FB0E-EACC919A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AA15-B693-04FF-8868-BC4DD27BC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5295-D1FF-0887-4508-0900C54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07C7-924C-23DE-4E48-B8C278E8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B77B-19BA-7D5D-CDA4-E5B221CA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E98C-2B3E-40AE-1885-3DE4FE57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4B157-7BAD-F839-9B81-22D6A81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3449-0BA2-5F64-5008-959522C8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F57E-5C7A-ED77-6F50-83BB8901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C9AE-534E-9503-375D-E80B0A0F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65AD-C232-4ABB-3B21-5A0C2399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9A02D-789D-35C1-F75A-D554A6628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3D8E1-AA3B-919A-0270-21CE820F8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6B86-9C3D-11F9-DFEF-88DE6ED3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8F33-7D2D-FD88-523B-A17CBE71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44273-38BF-0002-7DF7-F8E04839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115B-EBB9-0441-DF54-C9F61589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1AC49-D3BF-4D31-1FC2-0D2C68F1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E66FB-6325-B657-32B0-F67509C8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C7C49-8920-DC2C-3ADD-FBB35A162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5380E-540F-F581-C0C3-613C4AF7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8D438-8C64-ACF3-FD17-B0C17D84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51563-FB39-F480-8198-430F08D5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A8217-DB69-3CA0-38C4-1EC1B3BB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8642-35AB-C333-6082-571CED6B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A94DE-EAA7-F09B-E04C-D9B9B2D3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939C3-EC1F-0FA5-9E31-45A44C7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23A0D-9FBE-9D24-7D24-8A889279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05D07-2732-4AB6-F6C8-FE6F595B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1BFFF-7194-99DA-772D-7496D037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651B6-C567-0114-357B-0427E003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70EF-EFF3-650B-A9AB-1A97FF3D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7FB70-4201-1FCF-36A6-18CE1AF4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8E61E-F985-5613-8447-8D031010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B607-5797-AAEA-CF83-923AB8B1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1963E-49AC-5F5A-5CA6-A68F06DE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2C3EC-6895-319C-3C79-DCE5E2F6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0A1A-D5E1-13BF-1E2D-3F64A8B3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7A954-066C-03F0-84FB-568EE070A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E5BAC-5B80-AE98-A92B-9DA41A32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90E1-19AD-D9F6-BFA9-919FF7B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FAC5-9F4A-2F64-E76B-13ECD70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56DCE-FDB4-15D5-B9B6-95CBC281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4ED9F-547D-9BA8-AE11-DC3F9213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A095-BFE3-E507-CD26-8E8281C22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510DE-AB87-032F-050D-7D668B475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DEC741-2ED3-47E1-8B5C-D18321E689C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0C54D-D450-6207-D609-5976AC6E7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F5F9-0CEB-D3CB-33CB-D05C2F1CD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6179A-DB1E-479A-9625-A86ABB458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A2ECF-3F39-800F-7B60-7E90610D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39"/>
          <a:stretch>
            <a:fillRect/>
          </a:stretch>
        </p:blipFill>
        <p:spPr>
          <a:xfrm>
            <a:off x="363794" y="457200"/>
            <a:ext cx="114545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064E-ABF8-CCE1-EF56-C9961DF8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6104-81D0-0328-A406-5EF81226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E2F5F-9AEB-4DFC-557C-41A56BCD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" y="1"/>
            <a:ext cx="11071778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FF7D4-BC1B-19D0-5B85-913E46D7E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667"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2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E119-4C0F-E219-7AA4-5F267AC5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DE87-4DF5-F4DB-FDBE-E6AE1D1F4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74" y="442452"/>
            <a:ext cx="11051458" cy="57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11190-2FF1-AA56-2702-57258896D51D}"/>
              </a:ext>
            </a:extLst>
          </p:cNvPr>
          <p:cNvSpPr txBox="1"/>
          <p:nvPr/>
        </p:nvSpPr>
        <p:spPr>
          <a:xfrm>
            <a:off x="796412" y="540036"/>
            <a:ext cx="1116944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Function</a:t>
            </a:r>
          </a:p>
          <a:p>
            <a:r>
              <a:rPr lang="en-US" sz="2400" b="1" dirty="0"/>
              <a:t>Protein Synthesis</a:t>
            </a:r>
            <a:r>
              <a:rPr lang="en-US" sz="2400" dirty="0"/>
              <a:t>: RNA is central to protein synthesis, which involves three main types:</a:t>
            </a:r>
          </a:p>
          <a:p>
            <a:r>
              <a:rPr lang="en-US" sz="2400" b="1" dirty="0"/>
              <a:t>Messenger RNA (mRNA)</a:t>
            </a:r>
            <a:r>
              <a:rPr lang="en-US" sz="2400" dirty="0"/>
              <a:t>: Carries the genetic instructions from DNA to ribosomes to be translated into a specific protein sequence.</a:t>
            </a:r>
          </a:p>
          <a:p>
            <a:endParaRPr lang="en-US" sz="2400" dirty="0"/>
          </a:p>
          <a:p>
            <a:r>
              <a:rPr lang="en-US" sz="2400" b="1" dirty="0"/>
              <a:t>Ribosomal RNA (rRNA)</a:t>
            </a:r>
            <a:r>
              <a:rPr lang="en-US" sz="2400" dirty="0"/>
              <a:t>: Forms the structural and catalytic core of ribosomes, the cellular machinery where protein synthesis takes place.</a:t>
            </a:r>
          </a:p>
          <a:p>
            <a:endParaRPr lang="en-US" sz="2400" dirty="0"/>
          </a:p>
          <a:p>
            <a:r>
              <a:rPr lang="en-US" sz="2400" b="1" dirty="0"/>
              <a:t>Transfer RNA (tRNA): </a:t>
            </a:r>
            <a:r>
              <a:rPr lang="en-US" sz="2400" dirty="0"/>
              <a:t>Acts as an adapter molecule, bringing the correct amino acid to the ribosome during translation, based on the codons in mRNA.</a:t>
            </a:r>
          </a:p>
          <a:p>
            <a:endParaRPr lang="en-US" sz="2400" dirty="0"/>
          </a:p>
          <a:p>
            <a:r>
              <a:rPr lang="en-US" sz="2400" b="1" dirty="0"/>
              <a:t>Gene Regulation</a:t>
            </a:r>
            <a:r>
              <a:rPr lang="en-US" sz="2400" dirty="0"/>
              <a:t>: Various other RNAs, like microRNAs (miRNAs) and small interfering RNAs (siRNAs), have crucial roles in regulating gene expression by targeting and controlling specific mRNA molecules. </a:t>
            </a:r>
          </a:p>
        </p:txBody>
      </p:sp>
    </p:spTree>
    <p:extLst>
      <p:ext uri="{BB962C8B-B14F-4D97-AF65-F5344CB8AC3E}">
        <p14:creationId xmlns:p14="http://schemas.microsoft.com/office/powerpoint/2010/main" val="285308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0C159-8FD6-3071-EF9B-DFF5F774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172720"/>
            <a:ext cx="1062736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64774-A5EC-795C-7608-692A2C24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7" y="397170"/>
            <a:ext cx="10697498" cy="56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FD6BA-B7E9-D2E5-6A38-214897D4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193040"/>
            <a:ext cx="1072896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1E2E8F-D7FF-6753-8E17-FEC1B454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117987"/>
            <a:ext cx="11533238" cy="66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C7970-1319-EF78-674D-7184E8A9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7" y="452284"/>
            <a:ext cx="11454582" cy="62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A5803-1A2B-25AC-010B-ACD51E27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0" y="304800"/>
            <a:ext cx="11662659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329FB-3797-1EE3-B6BD-7F2D5070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D5B6-32B6-77D5-599F-A3650CC0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9AEB-B4C4-8278-99E3-68E593B4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8572-D26A-50BF-8D1C-8C64F622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4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A0AE-4E73-FB80-CBD7-A59C9B4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EB402-A35E-AC49-C09F-1B909BE1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A8DD3-A69C-9172-7CBD-5F11453D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D2EB9-6417-DD76-F405-D4757AD1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12" b="1"/>
          <a:stretch>
            <a:fillRect/>
          </a:stretch>
        </p:blipFill>
        <p:spPr>
          <a:xfrm>
            <a:off x="467359" y="325120"/>
            <a:ext cx="11247121" cy="609600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78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126</Words>
  <Application>Microsoft Office PowerPoint</Application>
  <PresentationFormat>Widescreen</PresentationFormat>
  <Paragraphs>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Galawezh Obed</dc:creator>
  <cp:lastModifiedBy>Galawezh Obed</cp:lastModifiedBy>
  <cp:revision>21</cp:revision>
  <dcterms:created xsi:type="dcterms:W3CDTF">2025-11-04T18:51:26Z</dcterms:created>
  <dcterms:modified xsi:type="dcterms:W3CDTF">2025-11-25T17:22:55Z</dcterms:modified>
</cp:coreProperties>
</file>