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74" r:id="rId3"/>
    <p:sldId id="259" r:id="rId4"/>
    <p:sldId id="261" r:id="rId5"/>
    <p:sldId id="262" r:id="rId6"/>
    <p:sldId id="275" r:id="rId7"/>
    <p:sldId id="263" r:id="rId8"/>
    <p:sldId id="276" r:id="rId9"/>
    <p:sldId id="277" r:id="rId10"/>
    <p:sldId id="264" r:id="rId11"/>
    <p:sldId id="278" r:id="rId12"/>
    <p:sldId id="279"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4E9"/>
    <a:srgbClr val="B898A6"/>
    <a:srgbClr val="7F2766"/>
    <a:srgbClr val="852151"/>
    <a:srgbClr val="F0EAEB"/>
    <a:srgbClr val="F0EAED"/>
    <a:srgbClr val="F3E6F4"/>
    <a:srgbClr val="F1E8F2"/>
    <a:srgbClr val="EFEB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8" autoAdjust="0"/>
    <p:restoredTop sz="94660"/>
  </p:normalViewPr>
  <p:slideViewPr>
    <p:cSldViewPr snapToGrid="0">
      <p:cViewPr varScale="1">
        <p:scale>
          <a:sx n="65" d="100"/>
          <a:sy n="65" d="100"/>
        </p:scale>
        <p:origin x="9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1F3920-E693-49B5-A0F7-0FB374982F27}" type="doc">
      <dgm:prSet loTypeId="urn:microsoft.com/office/officeart/2005/8/layout/radial1" loCatId="relationship" qsTypeId="urn:microsoft.com/office/officeart/2005/8/quickstyle/simple5" qsCatId="simple" csTypeId="urn:microsoft.com/office/officeart/2005/8/colors/accent1_2" csCatId="accent1" phldr="1"/>
      <dgm:spPr>
        <a:scene3d>
          <a:camera prst="orthographicFront"/>
          <a:lightRig rig="harsh" dir="t">
            <a:rot lat="0" lon="0" rev="1800000"/>
          </a:lightRig>
        </a:scene3d>
      </dgm:spPr>
      <dgm:t>
        <a:bodyPr/>
        <a:lstStyle/>
        <a:p>
          <a:endParaRPr lang="en-US"/>
        </a:p>
      </dgm:t>
    </dgm:pt>
    <dgm:pt modelId="{40CAA0A7-DD7E-4A7E-A665-5569E1549C55}">
      <dgm:prSet phldrT="[Text]"/>
      <dgm:spPr>
        <a:effectLst>
          <a:outerShdw blurRad="114300" dist="38100" dir="5400000" sx="103000" sy="103000" rotWithShape="0">
            <a:srgbClr val="000000">
              <a:alpha val="35000"/>
            </a:srgbClr>
          </a:outerShdw>
        </a:effectLst>
        <a:scene3d>
          <a:camera prst="orthographicFront"/>
          <a:lightRig rig="harsh" dir="t">
            <a:rot lat="0" lon="0" rev="1800000"/>
          </a:lightRig>
        </a:scene3d>
        <a:sp3d prstMaterial="softEdge">
          <a:bevelT w="304800" h="152400"/>
        </a:sp3d>
      </dgm:spPr>
      <dgm:t>
        <a:bodyPr/>
        <a:lstStyle/>
        <a:p>
          <a:r>
            <a:rPr lang="en-US" b="1" dirty="0">
              <a:solidFill>
                <a:schemeClr val="bg1"/>
              </a:solidFill>
            </a:rPr>
            <a:t>English Sentences</a:t>
          </a:r>
        </a:p>
      </dgm:t>
    </dgm:pt>
    <dgm:pt modelId="{70230889-224E-42F7-A41B-A7135218D2B1}" type="parTrans" cxnId="{37C4E347-3517-460F-B6C2-F3E30DAF72C7}">
      <dgm:prSet/>
      <dgm:spPr/>
      <dgm:t>
        <a:bodyPr/>
        <a:lstStyle/>
        <a:p>
          <a:endParaRPr lang="en-US">
            <a:solidFill>
              <a:schemeClr val="tx1"/>
            </a:solidFill>
          </a:endParaRPr>
        </a:p>
      </dgm:t>
    </dgm:pt>
    <dgm:pt modelId="{DB1E29BE-30DE-4613-AA1C-5EE521FD0401}" type="sibTrans" cxnId="{37C4E347-3517-460F-B6C2-F3E30DAF72C7}">
      <dgm:prSet/>
      <dgm:spPr/>
      <dgm:t>
        <a:bodyPr/>
        <a:lstStyle/>
        <a:p>
          <a:endParaRPr lang="en-US">
            <a:solidFill>
              <a:schemeClr val="tx1"/>
            </a:solidFill>
          </a:endParaRPr>
        </a:p>
      </dgm:t>
    </dgm:pt>
    <dgm:pt modelId="{A5397341-E4DE-4D4B-93FD-7F8F0C2B1278}">
      <dgm:prSet phldrT="[Text]" custT="1"/>
      <dgm:spPr>
        <a:solidFill>
          <a:schemeClr val="accent2"/>
        </a:solidFill>
        <a:effectLst>
          <a:outerShdw blurRad="114300" dist="38100" dir="5400000" sx="103000" sy="103000" rotWithShape="0">
            <a:srgbClr val="000000">
              <a:alpha val="35000"/>
            </a:srgbClr>
          </a:outerShdw>
        </a:effectLst>
        <a:scene3d>
          <a:camera prst="orthographicFront"/>
          <a:lightRig rig="harsh" dir="t">
            <a:rot lat="0" lon="0" rev="1800000"/>
          </a:lightRig>
        </a:scene3d>
        <a:sp3d prstMaterial="softEdge">
          <a:bevelT w="254000" h="190500"/>
        </a:sp3d>
      </dgm:spPr>
      <dgm:t>
        <a:bodyPr/>
        <a:lstStyle/>
        <a:p>
          <a:r>
            <a:rPr lang="en-US" sz="2000" b="1" dirty="0">
              <a:solidFill>
                <a:schemeClr val="tx1"/>
              </a:solidFill>
            </a:rPr>
            <a:t>Subject</a:t>
          </a:r>
        </a:p>
        <a:p>
          <a:r>
            <a:rPr lang="en-US" sz="2000" b="1" dirty="0">
              <a:solidFill>
                <a:schemeClr val="tx1"/>
              </a:solidFill>
            </a:rPr>
            <a:t>(MUST)</a:t>
          </a:r>
        </a:p>
      </dgm:t>
    </dgm:pt>
    <dgm:pt modelId="{F0C232A7-71E4-4629-96AB-677EF5C65813}" type="parTrans" cxnId="{69A8BEDF-58BF-4BB3-9C9B-8B3BC387AB9C}">
      <dgm:prSet/>
      <dgm:spPr>
        <a:ln w="44450">
          <a:gradFill flip="none" rotWithShape="1">
            <a:gsLst>
              <a:gs pos="0">
                <a:schemeClr val="tx1"/>
              </a:gs>
              <a:gs pos="100000">
                <a:schemeClr val="tx1">
                  <a:alpha val="0"/>
                </a:schemeClr>
              </a:gs>
            </a:gsLst>
            <a:lin ang="0" scaled="1"/>
            <a:tileRect/>
          </a:gradFill>
          <a:prstDash val="sysDot"/>
        </a:ln>
        <a:sp3d prstMaterial="softEdge"/>
      </dgm:spPr>
      <dgm:t>
        <a:bodyPr/>
        <a:lstStyle/>
        <a:p>
          <a:endParaRPr lang="en-US">
            <a:solidFill>
              <a:schemeClr val="tx1"/>
            </a:solidFill>
          </a:endParaRPr>
        </a:p>
      </dgm:t>
    </dgm:pt>
    <dgm:pt modelId="{A13D5F79-F880-4526-AF05-66E1F5B94C11}" type="sibTrans" cxnId="{69A8BEDF-58BF-4BB3-9C9B-8B3BC387AB9C}">
      <dgm:prSet/>
      <dgm:spPr/>
      <dgm:t>
        <a:bodyPr/>
        <a:lstStyle/>
        <a:p>
          <a:endParaRPr lang="en-US">
            <a:solidFill>
              <a:schemeClr val="tx1"/>
            </a:solidFill>
          </a:endParaRPr>
        </a:p>
      </dgm:t>
    </dgm:pt>
    <dgm:pt modelId="{4D2DE8DD-9EBA-4FEA-9648-E05B4679363A}">
      <dgm:prSet phldrT="[Text]" custT="1"/>
      <dgm:spPr>
        <a:solidFill>
          <a:schemeClr val="accent4"/>
        </a:solidFill>
        <a:effectLst>
          <a:outerShdw blurRad="114300" dist="38100" dir="5400000" sx="103000" sy="103000" rotWithShape="0">
            <a:srgbClr val="000000">
              <a:alpha val="35000"/>
            </a:srgbClr>
          </a:outerShdw>
        </a:effectLst>
        <a:scene3d>
          <a:camera prst="orthographicFront"/>
          <a:lightRig rig="harsh" dir="t">
            <a:rot lat="0" lon="0" rev="1800000"/>
          </a:lightRig>
        </a:scene3d>
        <a:sp3d prstMaterial="softEdge">
          <a:bevelT w="304800" h="152400"/>
        </a:sp3d>
      </dgm:spPr>
      <dgm:t>
        <a:bodyPr/>
        <a:lstStyle/>
        <a:p>
          <a:r>
            <a:rPr lang="en-US" sz="2800" b="1" dirty="0">
              <a:solidFill>
                <a:schemeClr val="tx1"/>
              </a:solidFill>
            </a:rPr>
            <a:t>Verb</a:t>
          </a:r>
        </a:p>
        <a:p>
          <a:r>
            <a:rPr lang="en-US" sz="2800" b="1" dirty="0">
              <a:solidFill>
                <a:schemeClr val="tx1"/>
              </a:solidFill>
            </a:rPr>
            <a:t>(MUST)</a:t>
          </a:r>
        </a:p>
      </dgm:t>
    </dgm:pt>
    <dgm:pt modelId="{56CB7B04-9E53-4821-8047-54A0628C13D4}" type="parTrans" cxnId="{E4CA0A90-62D6-4CF5-A4FF-C0777A146CAD}">
      <dgm:prSet/>
      <dgm:spPr>
        <a:ln w="44450">
          <a:gradFill flip="none" rotWithShape="1">
            <a:gsLst>
              <a:gs pos="0">
                <a:schemeClr val="tx1"/>
              </a:gs>
              <a:gs pos="100000">
                <a:schemeClr val="tx1">
                  <a:alpha val="0"/>
                </a:schemeClr>
              </a:gs>
            </a:gsLst>
            <a:lin ang="0" scaled="1"/>
            <a:tileRect/>
          </a:gradFill>
          <a:prstDash val="sysDot"/>
        </a:ln>
        <a:sp3d prstMaterial="softEdge"/>
      </dgm:spPr>
      <dgm:t>
        <a:bodyPr/>
        <a:lstStyle/>
        <a:p>
          <a:endParaRPr lang="en-US">
            <a:solidFill>
              <a:schemeClr val="tx1"/>
            </a:solidFill>
          </a:endParaRPr>
        </a:p>
      </dgm:t>
    </dgm:pt>
    <dgm:pt modelId="{BD46F548-A6C7-4EAB-ABBE-E17499C67F8A}" type="sibTrans" cxnId="{E4CA0A90-62D6-4CF5-A4FF-C0777A146CAD}">
      <dgm:prSet/>
      <dgm:spPr/>
      <dgm:t>
        <a:bodyPr/>
        <a:lstStyle/>
        <a:p>
          <a:endParaRPr lang="en-US">
            <a:solidFill>
              <a:schemeClr val="tx1"/>
            </a:solidFill>
          </a:endParaRPr>
        </a:p>
      </dgm:t>
    </dgm:pt>
    <dgm:pt modelId="{58F64F63-43CC-4DE0-AB20-D27EDA23F433}">
      <dgm:prSet phldrT="[Text]" custT="1"/>
      <dgm:spPr>
        <a:solidFill>
          <a:schemeClr val="accent5"/>
        </a:solidFill>
        <a:effectLst>
          <a:outerShdw blurRad="114300" dist="38100" dir="5400000" sx="103000" sy="103000" rotWithShape="0">
            <a:srgbClr val="000000">
              <a:alpha val="35000"/>
            </a:srgbClr>
          </a:outerShdw>
        </a:effectLst>
        <a:scene3d>
          <a:camera prst="orthographicFront"/>
          <a:lightRig rig="harsh" dir="t">
            <a:rot lat="0" lon="0" rev="1800000"/>
          </a:lightRig>
        </a:scene3d>
        <a:sp3d prstMaterial="softEdge">
          <a:bevelT w="304800" h="152400"/>
        </a:sp3d>
      </dgm:spPr>
      <dgm:t>
        <a:bodyPr/>
        <a:lstStyle/>
        <a:p>
          <a:r>
            <a:rPr lang="en-US" sz="2400" b="1" dirty="0">
              <a:solidFill>
                <a:schemeClr val="tx1"/>
              </a:solidFill>
            </a:rPr>
            <a:t>Object</a:t>
          </a:r>
          <a:br>
            <a:rPr lang="en-US" sz="2400" b="1" dirty="0">
              <a:solidFill>
                <a:schemeClr val="tx1"/>
              </a:solidFill>
            </a:rPr>
          </a:br>
          <a:r>
            <a:rPr lang="en-US" sz="2400" b="1" dirty="0">
              <a:solidFill>
                <a:schemeClr val="tx1"/>
              </a:solidFill>
            </a:rPr>
            <a:t>(Optional)</a:t>
          </a:r>
        </a:p>
      </dgm:t>
    </dgm:pt>
    <dgm:pt modelId="{0D1DBC34-70BF-4000-8AD5-AC6CC9D762B8}" type="sibTrans" cxnId="{BFE3DD9B-58AA-4DA1-8ED0-2967CBF54C8A}">
      <dgm:prSet/>
      <dgm:spPr/>
      <dgm:t>
        <a:bodyPr/>
        <a:lstStyle/>
        <a:p>
          <a:endParaRPr lang="en-US">
            <a:solidFill>
              <a:schemeClr val="tx1"/>
            </a:solidFill>
          </a:endParaRPr>
        </a:p>
      </dgm:t>
    </dgm:pt>
    <dgm:pt modelId="{C39EA527-F4A7-4BB3-ABE8-3D1F15FC49E8}" type="parTrans" cxnId="{BFE3DD9B-58AA-4DA1-8ED0-2967CBF54C8A}">
      <dgm:prSet/>
      <dgm:spPr>
        <a:ln w="44450">
          <a:gradFill flip="none" rotWithShape="1">
            <a:gsLst>
              <a:gs pos="0">
                <a:schemeClr val="tx1"/>
              </a:gs>
              <a:gs pos="100000">
                <a:schemeClr val="tx1">
                  <a:alpha val="0"/>
                </a:schemeClr>
              </a:gs>
            </a:gsLst>
            <a:lin ang="0" scaled="1"/>
            <a:tileRect/>
          </a:gradFill>
          <a:prstDash val="sysDot"/>
        </a:ln>
        <a:sp3d prstMaterial="softEdge"/>
      </dgm:spPr>
      <dgm:t>
        <a:bodyPr/>
        <a:lstStyle/>
        <a:p>
          <a:endParaRPr lang="en-US">
            <a:solidFill>
              <a:schemeClr val="tx1"/>
            </a:solidFill>
          </a:endParaRPr>
        </a:p>
      </dgm:t>
    </dgm:pt>
    <dgm:pt modelId="{D9E8D725-37B5-4C2D-AC9C-139A51300B74}" type="pres">
      <dgm:prSet presAssocID="{251F3920-E693-49B5-A0F7-0FB374982F27}" presName="cycle" presStyleCnt="0">
        <dgm:presLayoutVars>
          <dgm:chMax val="1"/>
          <dgm:dir/>
          <dgm:animLvl val="ctr"/>
          <dgm:resizeHandles val="exact"/>
        </dgm:presLayoutVars>
      </dgm:prSet>
      <dgm:spPr/>
    </dgm:pt>
    <dgm:pt modelId="{72DE97F5-595F-4625-A134-2D2BAFB6C89E}" type="pres">
      <dgm:prSet presAssocID="{40CAA0A7-DD7E-4A7E-A665-5569E1549C55}" presName="centerShape" presStyleLbl="node0" presStyleIdx="0" presStyleCnt="1" custScaleY="90175" custLinFactNeighborX="-14076" custLinFactNeighborY="-57099"/>
      <dgm:spPr/>
    </dgm:pt>
    <dgm:pt modelId="{E552104E-BE5F-4D76-BF30-E11415320E53}" type="pres">
      <dgm:prSet presAssocID="{F0C232A7-71E4-4629-96AB-677EF5C65813}" presName="Name9" presStyleLbl="parChTrans1D2" presStyleIdx="0" presStyleCnt="3"/>
      <dgm:spPr/>
    </dgm:pt>
    <dgm:pt modelId="{E1830A61-FEA4-443B-8124-A315F1F90AC2}" type="pres">
      <dgm:prSet presAssocID="{F0C232A7-71E4-4629-96AB-677EF5C65813}" presName="connTx" presStyleLbl="parChTrans1D2" presStyleIdx="0" presStyleCnt="3"/>
      <dgm:spPr/>
    </dgm:pt>
    <dgm:pt modelId="{1F7F595E-4126-4C20-A9C9-9291F690CD1C}" type="pres">
      <dgm:prSet presAssocID="{A5397341-E4DE-4D4B-93FD-7F8F0C2B1278}" presName="node" presStyleLbl="node1" presStyleIdx="0" presStyleCnt="3" custScaleX="107456" custScaleY="66831" custRadScaleRad="100702" custRadScaleInc="125564">
        <dgm:presLayoutVars>
          <dgm:bulletEnabled val="1"/>
        </dgm:presLayoutVars>
      </dgm:prSet>
      <dgm:spPr/>
    </dgm:pt>
    <dgm:pt modelId="{8D88E672-44A6-4EB5-9498-9373A01847AF}" type="pres">
      <dgm:prSet presAssocID="{56CB7B04-9E53-4821-8047-54A0628C13D4}" presName="Name9" presStyleLbl="parChTrans1D2" presStyleIdx="1" presStyleCnt="3"/>
      <dgm:spPr/>
    </dgm:pt>
    <dgm:pt modelId="{83C4B4C6-A4D7-4496-B3B4-4A55291E6DF1}" type="pres">
      <dgm:prSet presAssocID="{56CB7B04-9E53-4821-8047-54A0628C13D4}" presName="connTx" presStyleLbl="parChTrans1D2" presStyleIdx="1" presStyleCnt="3"/>
      <dgm:spPr/>
    </dgm:pt>
    <dgm:pt modelId="{D29D58AC-E17B-4128-B524-F38FC6F34E00}" type="pres">
      <dgm:prSet presAssocID="{4D2DE8DD-9EBA-4FEA-9648-E05B4679363A}" presName="node" presStyleLbl="node1" presStyleIdx="1" presStyleCnt="3" custScaleX="117147" custScaleY="80237" custRadScaleRad="65793" custRadScaleInc="47730">
        <dgm:presLayoutVars>
          <dgm:bulletEnabled val="1"/>
        </dgm:presLayoutVars>
      </dgm:prSet>
      <dgm:spPr/>
    </dgm:pt>
    <dgm:pt modelId="{2F359DFB-2A45-4028-95B1-B783F3BA334F}" type="pres">
      <dgm:prSet presAssocID="{C39EA527-F4A7-4BB3-ABE8-3D1F15FC49E8}" presName="Name9" presStyleLbl="parChTrans1D2" presStyleIdx="2" presStyleCnt="3"/>
      <dgm:spPr/>
    </dgm:pt>
    <dgm:pt modelId="{332A0633-93F7-4A2D-BFE4-D1946652C97F}" type="pres">
      <dgm:prSet presAssocID="{C39EA527-F4A7-4BB3-ABE8-3D1F15FC49E8}" presName="connTx" presStyleLbl="parChTrans1D2" presStyleIdx="2" presStyleCnt="3"/>
      <dgm:spPr/>
    </dgm:pt>
    <dgm:pt modelId="{31346148-B8F5-4EE2-AF7B-D13BDA9171B0}" type="pres">
      <dgm:prSet presAssocID="{58F64F63-43CC-4DE0-AB20-D27EDA23F433}" presName="node" presStyleLbl="node1" presStyleIdx="2" presStyleCnt="3" custScaleX="131690" custScaleY="67282" custRadScaleRad="104007" custRadScaleInc="-412">
        <dgm:presLayoutVars>
          <dgm:bulletEnabled val="1"/>
        </dgm:presLayoutVars>
      </dgm:prSet>
      <dgm:spPr/>
    </dgm:pt>
  </dgm:ptLst>
  <dgm:cxnLst>
    <dgm:cxn modelId="{876A4F1A-97BA-43B6-A6FC-F3CD81DF4D68}" type="presOf" srcId="{C39EA527-F4A7-4BB3-ABE8-3D1F15FC49E8}" destId="{332A0633-93F7-4A2D-BFE4-D1946652C97F}" srcOrd="1" destOrd="0" presId="urn:microsoft.com/office/officeart/2005/8/layout/radial1"/>
    <dgm:cxn modelId="{37C4E347-3517-460F-B6C2-F3E30DAF72C7}" srcId="{251F3920-E693-49B5-A0F7-0FB374982F27}" destId="{40CAA0A7-DD7E-4A7E-A665-5569E1549C55}" srcOrd="0" destOrd="0" parTransId="{70230889-224E-42F7-A41B-A7135218D2B1}" sibTransId="{DB1E29BE-30DE-4613-AA1C-5EE521FD0401}"/>
    <dgm:cxn modelId="{5A0C874A-5556-40BD-91FC-B260ED877E58}" type="presOf" srcId="{56CB7B04-9E53-4821-8047-54A0628C13D4}" destId="{8D88E672-44A6-4EB5-9498-9373A01847AF}" srcOrd="0" destOrd="0" presId="urn:microsoft.com/office/officeart/2005/8/layout/radial1"/>
    <dgm:cxn modelId="{EE229F6F-27E4-4EC8-88C2-83B423CD5088}" type="presOf" srcId="{56CB7B04-9E53-4821-8047-54A0628C13D4}" destId="{83C4B4C6-A4D7-4496-B3B4-4A55291E6DF1}" srcOrd="1" destOrd="0" presId="urn:microsoft.com/office/officeart/2005/8/layout/radial1"/>
    <dgm:cxn modelId="{3B213C72-3F4E-468A-B725-345CAB074EC6}" type="presOf" srcId="{4D2DE8DD-9EBA-4FEA-9648-E05B4679363A}" destId="{D29D58AC-E17B-4128-B524-F38FC6F34E00}" srcOrd="0" destOrd="0" presId="urn:microsoft.com/office/officeart/2005/8/layout/radial1"/>
    <dgm:cxn modelId="{E4CA0A90-62D6-4CF5-A4FF-C0777A146CAD}" srcId="{40CAA0A7-DD7E-4A7E-A665-5569E1549C55}" destId="{4D2DE8DD-9EBA-4FEA-9648-E05B4679363A}" srcOrd="1" destOrd="0" parTransId="{56CB7B04-9E53-4821-8047-54A0628C13D4}" sibTransId="{BD46F548-A6C7-4EAB-ABBE-E17499C67F8A}"/>
    <dgm:cxn modelId="{BFE3DD9B-58AA-4DA1-8ED0-2967CBF54C8A}" srcId="{40CAA0A7-DD7E-4A7E-A665-5569E1549C55}" destId="{58F64F63-43CC-4DE0-AB20-D27EDA23F433}" srcOrd="2" destOrd="0" parTransId="{C39EA527-F4A7-4BB3-ABE8-3D1F15FC49E8}" sibTransId="{0D1DBC34-70BF-4000-8AD5-AC6CC9D762B8}"/>
    <dgm:cxn modelId="{E991A7AA-530C-42FB-965A-B47E56C83BB7}" type="presOf" srcId="{40CAA0A7-DD7E-4A7E-A665-5569E1549C55}" destId="{72DE97F5-595F-4625-A134-2D2BAFB6C89E}" srcOrd="0" destOrd="0" presId="urn:microsoft.com/office/officeart/2005/8/layout/radial1"/>
    <dgm:cxn modelId="{8BF46EBE-3A90-4576-AEE5-A4A0EC0855C2}" type="presOf" srcId="{C39EA527-F4A7-4BB3-ABE8-3D1F15FC49E8}" destId="{2F359DFB-2A45-4028-95B1-B783F3BA334F}" srcOrd="0" destOrd="0" presId="urn:microsoft.com/office/officeart/2005/8/layout/radial1"/>
    <dgm:cxn modelId="{841BE5DC-5976-43D1-B813-EB27BCCD45BB}" type="presOf" srcId="{251F3920-E693-49B5-A0F7-0FB374982F27}" destId="{D9E8D725-37B5-4C2D-AC9C-139A51300B74}" srcOrd="0" destOrd="0" presId="urn:microsoft.com/office/officeart/2005/8/layout/radial1"/>
    <dgm:cxn modelId="{69A8BEDF-58BF-4BB3-9C9B-8B3BC387AB9C}" srcId="{40CAA0A7-DD7E-4A7E-A665-5569E1549C55}" destId="{A5397341-E4DE-4D4B-93FD-7F8F0C2B1278}" srcOrd="0" destOrd="0" parTransId="{F0C232A7-71E4-4629-96AB-677EF5C65813}" sibTransId="{A13D5F79-F880-4526-AF05-66E1F5B94C11}"/>
    <dgm:cxn modelId="{53F406EB-EA27-45D2-985D-3908ADE3B067}" type="presOf" srcId="{F0C232A7-71E4-4629-96AB-677EF5C65813}" destId="{E1830A61-FEA4-443B-8124-A315F1F90AC2}" srcOrd="1" destOrd="0" presId="urn:microsoft.com/office/officeart/2005/8/layout/radial1"/>
    <dgm:cxn modelId="{BE3C75FB-E846-4C8C-8798-C7B28C42A2F5}" type="presOf" srcId="{58F64F63-43CC-4DE0-AB20-D27EDA23F433}" destId="{31346148-B8F5-4EE2-AF7B-D13BDA9171B0}" srcOrd="0" destOrd="0" presId="urn:microsoft.com/office/officeart/2005/8/layout/radial1"/>
    <dgm:cxn modelId="{0C3792FB-058F-4707-942D-6CB67D436FF7}" type="presOf" srcId="{A5397341-E4DE-4D4B-93FD-7F8F0C2B1278}" destId="{1F7F595E-4126-4C20-A9C9-9291F690CD1C}" srcOrd="0" destOrd="0" presId="urn:microsoft.com/office/officeart/2005/8/layout/radial1"/>
    <dgm:cxn modelId="{F4BAF0FE-634A-4051-BA27-C4CAF0B284D7}" type="presOf" srcId="{F0C232A7-71E4-4629-96AB-677EF5C65813}" destId="{E552104E-BE5F-4D76-BF30-E11415320E53}" srcOrd="0" destOrd="0" presId="urn:microsoft.com/office/officeart/2005/8/layout/radial1"/>
    <dgm:cxn modelId="{67E3805D-EA8B-43E7-B1B8-6A086538CAC9}" type="presParOf" srcId="{D9E8D725-37B5-4C2D-AC9C-139A51300B74}" destId="{72DE97F5-595F-4625-A134-2D2BAFB6C89E}" srcOrd="0" destOrd="0" presId="urn:microsoft.com/office/officeart/2005/8/layout/radial1"/>
    <dgm:cxn modelId="{5B3598AA-C7DC-44E8-825B-5160BA85F557}" type="presParOf" srcId="{D9E8D725-37B5-4C2D-AC9C-139A51300B74}" destId="{E552104E-BE5F-4D76-BF30-E11415320E53}" srcOrd="1" destOrd="0" presId="urn:microsoft.com/office/officeart/2005/8/layout/radial1"/>
    <dgm:cxn modelId="{F2D17EC8-076D-4B83-A405-35019D9DE444}" type="presParOf" srcId="{E552104E-BE5F-4D76-BF30-E11415320E53}" destId="{E1830A61-FEA4-443B-8124-A315F1F90AC2}" srcOrd="0" destOrd="0" presId="urn:microsoft.com/office/officeart/2005/8/layout/radial1"/>
    <dgm:cxn modelId="{CF549629-5D74-422C-9F26-1990202E80D9}" type="presParOf" srcId="{D9E8D725-37B5-4C2D-AC9C-139A51300B74}" destId="{1F7F595E-4126-4C20-A9C9-9291F690CD1C}" srcOrd="2" destOrd="0" presId="urn:microsoft.com/office/officeart/2005/8/layout/radial1"/>
    <dgm:cxn modelId="{FC5EDDF3-9E27-4D86-A558-C848ED1F59B6}" type="presParOf" srcId="{D9E8D725-37B5-4C2D-AC9C-139A51300B74}" destId="{8D88E672-44A6-4EB5-9498-9373A01847AF}" srcOrd="3" destOrd="0" presId="urn:microsoft.com/office/officeart/2005/8/layout/radial1"/>
    <dgm:cxn modelId="{0ECB1A4D-E2D7-42F9-93C1-67B6CB9D0301}" type="presParOf" srcId="{8D88E672-44A6-4EB5-9498-9373A01847AF}" destId="{83C4B4C6-A4D7-4496-B3B4-4A55291E6DF1}" srcOrd="0" destOrd="0" presId="urn:microsoft.com/office/officeart/2005/8/layout/radial1"/>
    <dgm:cxn modelId="{5F4156A7-D9BF-4D99-9C53-B19D2E548CC8}" type="presParOf" srcId="{D9E8D725-37B5-4C2D-AC9C-139A51300B74}" destId="{D29D58AC-E17B-4128-B524-F38FC6F34E00}" srcOrd="4" destOrd="0" presId="urn:microsoft.com/office/officeart/2005/8/layout/radial1"/>
    <dgm:cxn modelId="{83AC68D1-50A9-4F0E-A94F-351325500DA2}" type="presParOf" srcId="{D9E8D725-37B5-4C2D-AC9C-139A51300B74}" destId="{2F359DFB-2A45-4028-95B1-B783F3BA334F}" srcOrd="5" destOrd="0" presId="urn:microsoft.com/office/officeart/2005/8/layout/radial1"/>
    <dgm:cxn modelId="{4BF8ED7B-24D1-4F33-9A26-B30083481D31}" type="presParOf" srcId="{2F359DFB-2A45-4028-95B1-B783F3BA334F}" destId="{332A0633-93F7-4A2D-BFE4-D1946652C97F}" srcOrd="0" destOrd="0" presId="urn:microsoft.com/office/officeart/2005/8/layout/radial1"/>
    <dgm:cxn modelId="{3348C4D3-5821-492E-9648-A0524C34A4E4}" type="presParOf" srcId="{D9E8D725-37B5-4C2D-AC9C-139A51300B74}" destId="{31346148-B8F5-4EE2-AF7B-D13BDA9171B0}" srcOrd="6" destOrd="0" presId="urn:microsoft.com/office/officeart/2005/8/layout/radia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E97F5-595F-4625-A134-2D2BAFB6C89E}">
      <dsp:nvSpPr>
        <dsp:cNvPr id="0" name=""/>
        <dsp:cNvSpPr/>
      </dsp:nvSpPr>
      <dsp:spPr>
        <a:xfrm>
          <a:off x="1539760" y="0"/>
          <a:ext cx="1669663" cy="150561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114300" dist="38100" dir="5400000" sx="103000" sy="103000" rotWithShape="0">
            <a:srgbClr val="000000">
              <a:alpha val="35000"/>
            </a:srgbClr>
          </a:outerShdw>
        </a:effectLst>
        <a:scene3d>
          <a:camera prst="orthographicFront"/>
          <a:lightRig rig="harsh" dir="t">
            <a:rot lat="0" lon="0" rev="1800000"/>
          </a:lightRig>
        </a:scene3d>
        <a:sp3d prstMaterial="softEdge">
          <a:bevelT w="304800" h="152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bg1"/>
              </a:solidFill>
            </a:rPr>
            <a:t>English Sentences</a:t>
          </a:r>
        </a:p>
      </dsp:txBody>
      <dsp:txXfrm>
        <a:off x="1784276" y="220493"/>
        <a:ext cx="1180631" cy="1064632"/>
      </dsp:txXfrm>
    </dsp:sp>
    <dsp:sp modelId="{E552104E-BE5F-4D76-BF30-E11415320E53}">
      <dsp:nvSpPr>
        <dsp:cNvPr id="0" name=""/>
        <dsp:cNvSpPr/>
      </dsp:nvSpPr>
      <dsp:spPr>
        <a:xfrm rot="1970921">
          <a:off x="2931706" y="1578114"/>
          <a:ext cx="1521795" cy="51363"/>
        </a:xfrm>
        <a:custGeom>
          <a:avLst/>
          <a:gdLst/>
          <a:ahLst/>
          <a:cxnLst/>
          <a:rect l="0" t="0" r="0" b="0"/>
          <a:pathLst>
            <a:path>
              <a:moveTo>
                <a:pt x="0" y="25681"/>
              </a:moveTo>
              <a:lnTo>
                <a:pt x="1521795" y="25681"/>
              </a:lnTo>
            </a:path>
          </a:pathLst>
        </a:custGeom>
        <a:noFill/>
        <a:ln w="44450" cap="flat" cmpd="sng" algn="ctr">
          <a:gradFill flip="none" rotWithShape="1">
            <a:gsLst>
              <a:gs pos="0">
                <a:schemeClr val="tx1"/>
              </a:gs>
              <a:gs pos="100000">
                <a:schemeClr val="tx1">
                  <a:alpha val="0"/>
                </a:schemeClr>
              </a:gs>
            </a:gsLst>
            <a:lin ang="0" scaled="1"/>
            <a:tileRect/>
          </a:gradFill>
          <a:prstDash val="sysDot"/>
          <a:miter lim="800000"/>
        </a:ln>
        <a:effectLst/>
        <a:scene3d>
          <a:camera prst="orthographicFront"/>
          <a:lightRig rig="harsh" dir="t">
            <a:rot lat="0" lon="0" rev="1800000"/>
          </a:lightRig>
        </a:scene3d>
        <a:sp3d prstMaterial="softEdg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3654559" y="1565751"/>
        <a:ext cx="76089" cy="76089"/>
      </dsp:txXfrm>
    </dsp:sp>
    <dsp:sp modelId="{1F7F595E-4126-4C20-A9C9-9291F690CD1C}">
      <dsp:nvSpPr>
        <dsp:cNvPr id="0" name=""/>
        <dsp:cNvSpPr/>
      </dsp:nvSpPr>
      <dsp:spPr>
        <a:xfrm>
          <a:off x="4057111" y="1860423"/>
          <a:ext cx="1794153" cy="1115852"/>
        </a:xfrm>
        <a:prstGeom prst="ellipse">
          <a:avLst/>
        </a:prstGeom>
        <a:solidFill>
          <a:schemeClr val="accent2"/>
        </a:solidFill>
        <a:ln>
          <a:noFill/>
        </a:ln>
        <a:effectLst>
          <a:outerShdw blurRad="114300" dist="38100" dir="5400000" sx="103000" sy="103000" rotWithShape="0">
            <a:srgbClr val="000000">
              <a:alpha val="35000"/>
            </a:srgbClr>
          </a:outerShdw>
        </a:effectLst>
        <a:scene3d>
          <a:camera prst="orthographicFront"/>
          <a:lightRig rig="harsh" dir="t">
            <a:rot lat="0" lon="0" rev="1800000"/>
          </a:lightRig>
        </a:scene3d>
        <a:sp3d prstMaterial="softEdge">
          <a:bevelT w="254000" h="1905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Subject</a:t>
          </a:r>
        </a:p>
        <a:p>
          <a:pPr marL="0" lvl="0" indent="0" algn="ctr" defTabSz="889000">
            <a:lnSpc>
              <a:spcPct val="90000"/>
            </a:lnSpc>
            <a:spcBef>
              <a:spcPct val="0"/>
            </a:spcBef>
            <a:spcAft>
              <a:spcPct val="35000"/>
            </a:spcAft>
            <a:buNone/>
          </a:pPr>
          <a:r>
            <a:rPr lang="en-US" sz="2000" b="1" kern="1200" dirty="0">
              <a:solidFill>
                <a:schemeClr val="tx1"/>
              </a:solidFill>
            </a:rPr>
            <a:t>(MUST)</a:t>
          </a:r>
        </a:p>
      </dsp:txBody>
      <dsp:txXfrm>
        <a:off x="4319859" y="2023836"/>
        <a:ext cx="1268657" cy="789026"/>
      </dsp:txXfrm>
    </dsp:sp>
    <dsp:sp modelId="{8D88E672-44A6-4EB5-9498-9373A01847AF}">
      <dsp:nvSpPr>
        <dsp:cNvPr id="0" name=""/>
        <dsp:cNvSpPr/>
      </dsp:nvSpPr>
      <dsp:spPr>
        <a:xfrm rot="4109412">
          <a:off x="1944750" y="2478559"/>
          <a:ext cx="2240190" cy="51363"/>
        </a:xfrm>
        <a:custGeom>
          <a:avLst/>
          <a:gdLst/>
          <a:ahLst/>
          <a:cxnLst/>
          <a:rect l="0" t="0" r="0" b="0"/>
          <a:pathLst>
            <a:path>
              <a:moveTo>
                <a:pt x="0" y="25681"/>
              </a:moveTo>
              <a:lnTo>
                <a:pt x="2240190" y="25681"/>
              </a:lnTo>
            </a:path>
          </a:pathLst>
        </a:custGeom>
        <a:noFill/>
        <a:ln w="44450" cap="flat" cmpd="sng" algn="ctr">
          <a:gradFill flip="none" rotWithShape="1">
            <a:gsLst>
              <a:gs pos="0">
                <a:schemeClr val="tx1"/>
              </a:gs>
              <a:gs pos="100000">
                <a:schemeClr val="tx1">
                  <a:alpha val="0"/>
                </a:schemeClr>
              </a:gs>
            </a:gsLst>
            <a:lin ang="0" scaled="1"/>
            <a:tileRect/>
          </a:gradFill>
          <a:prstDash val="sysDot"/>
          <a:miter lim="800000"/>
        </a:ln>
        <a:effectLst/>
        <a:scene3d>
          <a:camera prst="orthographicFront"/>
          <a:lightRig rig="harsh" dir="t">
            <a:rot lat="0" lon="0" rev="1800000"/>
          </a:lightRig>
        </a:scene3d>
        <a:sp3d prstMaterial="softEdg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a:off x="3008840" y="2448236"/>
        <a:ext cx="112009" cy="112009"/>
      </dsp:txXfrm>
    </dsp:sp>
    <dsp:sp modelId="{D29D58AC-E17B-4128-B524-F38FC6F34E00}">
      <dsp:nvSpPr>
        <dsp:cNvPr id="0" name=""/>
        <dsp:cNvSpPr/>
      </dsp:nvSpPr>
      <dsp:spPr>
        <a:xfrm>
          <a:off x="2752428" y="3523180"/>
          <a:ext cx="1955960" cy="1339687"/>
        </a:xfrm>
        <a:prstGeom prst="ellipse">
          <a:avLst/>
        </a:prstGeom>
        <a:solidFill>
          <a:schemeClr val="accent4"/>
        </a:solidFill>
        <a:ln>
          <a:noFill/>
        </a:ln>
        <a:effectLst>
          <a:outerShdw blurRad="114300" dist="38100" dir="5400000" sx="103000" sy="103000" rotWithShape="0">
            <a:srgbClr val="000000">
              <a:alpha val="35000"/>
            </a:srgbClr>
          </a:outerShdw>
        </a:effectLst>
        <a:scene3d>
          <a:camera prst="orthographicFront"/>
          <a:lightRig rig="harsh" dir="t">
            <a:rot lat="0" lon="0" rev="1800000"/>
          </a:lightRig>
        </a:scene3d>
        <a:sp3d prstMaterial="softEdge">
          <a:bevelT w="304800" h="152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Verb</a:t>
          </a:r>
        </a:p>
        <a:p>
          <a:pPr marL="0" lvl="0" indent="0" algn="ctr" defTabSz="1244600">
            <a:lnSpc>
              <a:spcPct val="90000"/>
            </a:lnSpc>
            <a:spcBef>
              <a:spcPct val="0"/>
            </a:spcBef>
            <a:spcAft>
              <a:spcPct val="35000"/>
            </a:spcAft>
            <a:buNone/>
          </a:pPr>
          <a:r>
            <a:rPr lang="en-US" sz="2800" b="1" kern="1200" dirty="0">
              <a:solidFill>
                <a:schemeClr val="tx1"/>
              </a:solidFill>
            </a:rPr>
            <a:t>(MUST)</a:t>
          </a:r>
        </a:p>
      </dsp:txBody>
      <dsp:txXfrm>
        <a:off x="3038872" y="3719373"/>
        <a:ext cx="1383072" cy="947301"/>
      </dsp:txXfrm>
    </dsp:sp>
    <dsp:sp modelId="{2F359DFB-2A45-4028-95B1-B783F3BA334F}">
      <dsp:nvSpPr>
        <dsp:cNvPr id="0" name=""/>
        <dsp:cNvSpPr/>
      </dsp:nvSpPr>
      <dsp:spPr>
        <a:xfrm rot="6647697">
          <a:off x="586355" y="2486469"/>
          <a:ext cx="2240205" cy="51363"/>
        </a:xfrm>
        <a:custGeom>
          <a:avLst/>
          <a:gdLst/>
          <a:ahLst/>
          <a:cxnLst/>
          <a:rect l="0" t="0" r="0" b="0"/>
          <a:pathLst>
            <a:path>
              <a:moveTo>
                <a:pt x="0" y="25681"/>
              </a:moveTo>
              <a:lnTo>
                <a:pt x="2240205" y="25681"/>
              </a:lnTo>
            </a:path>
          </a:pathLst>
        </a:custGeom>
        <a:noFill/>
        <a:ln w="44450" cap="flat" cmpd="sng" algn="ctr">
          <a:gradFill flip="none" rotWithShape="1">
            <a:gsLst>
              <a:gs pos="0">
                <a:schemeClr val="tx1"/>
              </a:gs>
              <a:gs pos="100000">
                <a:schemeClr val="tx1">
                  <a:alpha val="0"/>
                </a:schemeClr>
              </a:gs>
            </a:gsLst>
            <a:lin ang="0" scaled="1"/>
            <a:tileRect/>
          </a:gradFill>
          <a:prstDash val="sysDot"/>
          <a:miter lim="800000"/>
        </a:ln>
        <a:effectLst/>
        <a:scene3d>
          <a:camera prst="orthographicFront"/>
          <a:lightRig rig="harsh" dir="t">
            <a:rot lat="0" lon="0" rev="1800000"/>
          </a:lightRig>
        </a:scene3d>
        <a:sp3d prstMaterial="softEdg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rot="10800000">
        <a:off x="1650453" y="2456145"/>
        <a:ext cx="112010" cy="112010"/>
      </dsp:txXfrm>
    </dsp:sp>
    <dsp:sp modelId="{31346148-B8F5-4EE2-AF7B-D13BDA9171B0}">
      <dsp:nvSpPr>
        <dsp:cNvPr id="0" name=""/>
        <dsp:cNvSpPr/>
      </dsp:nvSpPr>
      <dsp:spPr>
        <a:xfrm>
          <a:off x="0" y="3549003"/>
          <a:ext cx="2198779" cy="1123382"/>
        </a:xfrm>
        <a:prstGeom prst="ellipse">
          <a:avLst/>
        </a:prstGeom>
        <a:solidFill>
          <a:schemeClr val="accent5"/>
        </a:solidFill>
        <a:ln>
          <a:noFill/>
        </a:ln>
        <a:effectLst>
          <a:outerShdw blurRad="114300" dist="38100" dir="5400000" sx="103000" sy="103000" rotWithShape="0">
            <a:srgbClr val="000000">
              <a:alpha val="35000"/>
            </a:srgbClr>
          </a:outerShdw>
        </a:effectLst>
        <a:scene3d>
          <a:camera prst="orthographicFront"/>
          <a:lightRig rig="harsh" dir="t">
            <a:rot lat="0" lon="0" rev="1800000"/>
          </a:lightRig>
        </a:scene3d>
        <a:sp3d prstMaterial="softEdge">
          <a:bevelT w="304800" h="152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Object</a:t>
          </a:r>
          <a:br>
            <a:rPr lang="en-US" sz="2400" b="1" kern="1200" dirty="0">
              <a:solidFill>
                <a:schemeClr val="tx1"/>
              </a:solidFill>
            </a:rPr>
          </a:br>
          <a:r>
            <a:rPr lang="en-US" sz="2400" b="1" kern="1200" dirty="0">
              <a:solidFill>
                <a:schemeClr val="tx1"/>
              </a:solidFill>
            </a:rPr>
            <a:t>(Optional)</a:t>
          </a:r>
        </a:p>
      </dsp:txBody>
      <dsp:txXfrm>
        <a:off x="322004" y="3713518"/>
        <a:ext cx="1554771" cy="79435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BEB9E-6A88-AA71-5257-34C90BE0D7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1F0878-B70C-F9E5-137C-93062F62DC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480B04-C4C6-6524-6CB6-ACAC5D7519BA}"/>
              </a:ext>
            </a:extLst>
          </p:cNvPr>
          <p:cNvSpPr>
            <a:spLocks noGrp="1"/>
          </p:cNvSpPr>
          <p:nvPr>
            <p:ph type="dt" sz="half" idx="10"/>
          </p:nvPr>
        </p:nvSpPr>
        <p:spPr/>
        <p:txBody>
          <a:bodyPr/>
          <a:lstStyle/>
          <a:p>
            <a:fld id="{4D39EE25-EEDC-4030-BE2E-7D1DCD1836BE}" type="datetimeFigureOut">
              <a:rPr lang="en-US" smtClean="0"/>
              <a:t>1/12/2026</a:t>
            </a:fld>
            <a:endParaRPr lang="en-US"/>
          </a:p>
        </p:txBody>
      </p:sp>
      <p:sp>
        <p:nvSpPr>
          <p:cNvPr id="5" name="Footer Placeholder 4">
            <a:extLst>
              <a:ext uri="{FF2B5EF4-FFF2-40B4-BE49-F238E27FC236}">
                <a16:creationId xmlns:a16="http://schemas.microsoft.com/office/drawing/2014/main" id="{4A92EECB-4433-D4C2-5B28-F8D7D8552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A5D7E-3E26-FA9A-6AC9-F4F60E3E2C3C}"/>
              </a:ext>
            </a:extLst>
          </p:cNvPr>
          <p:cNvSpPr>
            <a:spLocks noGrp="1"/>
          </p:cNvSpPr>
          <p:nvPr>
            <p:ph type="sldNum" sz="quarter" idx="12"/>
          </p:nvPr>
        </p:nvSpPr>
        <p:spPr/>
        <p:txBody>
          <a:bodyPr/>
          <a:lstStyle/>
          <a:p>
            <a:fld id="{1C21BEA9-2997-4956-A14F-58273F9FF3DA}" type="slidenum">
              <a:rPr lang="en-US" smtClean="0"/>
              <a:t>‹#›</a:t>
            </a:fld>
            <a:endParaRPr lang="en-US"/>
          </a:p>
        </p:txBody>
      </p:sp>
    </p:spTree>
    <p:extLst>
      <p:ext uri="{BB962C8B-B14F-4D97-AF65-F5344CB8AC3E}">
        <p14:creationId xmlns:p14="http://schemas.microsoft.com/office/powerpoint/2010/main" val="1999556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4278C-F956-7294-1D59-34EDF3F67A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038D71-DA81-FAF8-9335-CFF212DBFD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D6A2C3-0BA9-D221-1D3B-8DE7F37A20BC}"/>
              </a:ext>
            </a:extLst>
          </p:cNvPr>
          <p:cNvSpPr>
            <a:spLocks noGrp="1"/>
          </p:cNvSpPr>
          <p:nvPr>
            <p:ph type="dt" sz="half" idx="10"/>
          </p:nvPr>
        </p:nvSpPr>
        <p:spPr/>
        <p:txBody>
          <a:bodyPr/>
          <a:lstStyle/>
          <a:p>
            <a:fld id="{4D39EE25-EEDC-4030-BE2E-7D1DCD1836BE}" type="datetimeFigureOut">
              <a:rPr lang="en-US" smtClean="0"/>
              <a:t>1/12/2026</a:t>
            </a:fld>
            <a:endParaRPr lang="en-US"/>
          </a:p>
        </p:txBody>
      </p:sp>
      <p:sp>
        <p:nvSpPr>
          <p:cNvPr id="5" name="Footer Placeholder 4">
            <a:extLst>
              <a:ext uri="{FF2B5EF4-FFF2-40B4-BE49-F238E27FC236}">
                <a16:creationId xmlns:a16="http://schemas.microsoft.com/office/drawing/2014/main" id="{B7D17600-B400-489F-F94C-A32A431795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171372-770B-64C6-FCE4-703C3E343F69}"/>
              </a:ext>
            </a:extLst>
          </p:cNvPr>
          <p:cNvSpPr>
            <a:spLocks noGrp="1"/>
          </p:cNvSpPr>
          <p:nvPr>
            <p:ph type="sldNum" sz="quarter" idx="12"/>
          </p:nvPr>
        </p:nvSpPr>
        <p:spPr/>
        <p:txBody>
          <a:bodyPr/>
          <a:lstStyle/>
          <a:p>
            <a:fld id="{1C21BEA9-2997-4956-A14F-58273F9FF3DA}" type="slidenum">
              <a:rPr lang="en-US" smtClean="0"/>
              <a:t>‹#›</a:t>
            </a:fld>
            <a:endParaRPr lang="en-US"/>
          </a:p>
        </p:txBody>
      </p:sp>
    </p:spTree>
    <p:extLst>
      <p:ext uri="{BB962C8B-B14F-4D97-AF65-F5344CB8AC3E}">
        <p14:creationId xmlns:p14="http://schemas.microsoft.com/office/powerpoint/2010/main" val="4050402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662C35-CFED-D610-B88F-373D630371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7C1F50-1A90-469E-AC3C-86E66402B6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771960-81CD-114F-C9B5-D16E42564E19}"/>
              </a:ext>
            </a:extLst>
          </p:cNvPr>
          <p:cNvSpPr>
            <a:spLocks noGrp="1"/>
          </p:cNvSpPr>
          <p:nvPr>
            <p:ph type="dt" sz="half" idx="10"/>
          </p:nvPr>
        </p:nvSpPr>
        <p:spPr/>
        <p:txBody>
          <a:bodyPr/>
          <a:lstStyle/>
          <a:p>
            <a:fld id="{4D39EE25-EEDC-4030-BE2E-7D1DCD1836BE}" type="datetimeFigureOut">
              <a:rPr lang="en-US" smtClean="0"/>
              <a:t>1/12/2026</a:t>
            </a:fld>
            <a:endParaRPr lang="en-US"/>
          </a:p>
        </p:txBody>
      </p:sp>
      <p:sp>
        <p:nvSpPr>
          <p:cNvPr id="5" name="Footer Placeholder 4">
            <a:extLst>
              <a:ext uri="{FF2B5EF4-FFF2-40B4-BE49-F238E27FC236}">
                <a16:creationId xmlns:a16="http://schemas.microsoft.com/office/drawing/2014/main" id="{A36CB0A6-C313-BF2B-1FB9-335999E1F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DEB347-73D8-38CC-A548-68BA1024EA4E}"/>
              </a:ext>
            </a:extLst>
          </p:cNvPr>
          <p:cNvSpPr>
            <a:spLocks noGrp="1"/>
          </p:cNvSpPr>
          <p:nvPr>
            <p:ph type="sldNum" sz="quarter" idx="12"/>
          </p:nvPr>
        </p:nvSpPr>
        <p:spPr/>
        <p:txBody>
          <a:bodyPr/>
          <a:lstStyle/>
          <a:p>
            <a:fld id="{1C21BEA9-2997-4956-A14F-58273F9FF3DA}" type="slidenum">
              <a:rPr lang="en-US" smtClean="0"/>
              <a:t>‹#›</a:t>
            </a:fld>
            <a:endParaRPr lang="en-US"/>
          </a:p>
        </p:txBody>
      </p:sp>
    </p:spTree>
    <p:extLst>
      <p:ext uri="{BB962C8B-B14F-4D97-AF65-F5344CB8AC3E}">
        <p14:creationId xmlns:p14="http://schemas.microsoft.com/office/powerpoint/2010/main" val="429057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57FCE-2A23-38AC-95A0-3705A02ED9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6867DA-2961-0739-8D70-5EBC9435F3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96E78-DCD1-1D60-066B-76923C051D6E}"/>
              </a:ext>
            </a:extLst>
          </p:cNvPr>
          <p:cNvSpPr>
            <a:spLocks noGrp="1"/>
          </p:cNvSpPr>
          <p:nvPr>
            <p:ph type="dt" sz="half" idx="10"/>
          </p:nvPr>
        </p:nvSpPr>
        <p:spPr/>
        <p:txBody>
          <a:bodyPr/>
          <a:lstStyle/>
          <a:p>
            <a:fld id="{4D39EE25-EEDC-4030-BE2E-7D1DCD1836BE}" type="datetimeFigureOut">
              <a:rPr lang="en-US" smtClean="0"/>
              <a:t>1/12/2026</a:t>
            </a:fld>
            <a:endParaRPr lang="en-US"/>
          </a:p>
        </p:txBody>
      </p:sp>
      <p:sp>
        <p:nvSpPr>
          <p:cNvPr id="5" name="Footer Placeholder 4">
            <a:extLst>
              <a:ext uri="{FF2B5EF4-FFF2-40B4-BE49-F238E27FC236}">
                <a16:creationId xmlns:a16="http://schemas.microsoft.com/office/drawing/2014/main" id="{60E8DE4C-A3C4-9C69-35AC-1C122ECBB9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DD153E-0B51-AA91-DA2E-A673757159F1}"/>
              </a:ext>
            </a:extLst>
          </p:cNvPr>
          <p:cNvSpPr>
            <a:spLocks noGrp="1"/>
          </p:cNvSpPr>
          <p:nvPr>
            <p:ph type="sldNum" sz="quarter" idx="12"/>
          </p:nvPr>
        </p:nvSpPr>
        <p:spPr/>
        <p:txBody>
          <a:bodyPr/>
          <a:lstStyle/>
          <a:p>
            <a:fld id="{1C21BEA9-2997-4956-A14F-58273F9FF3DA}" type="slidenum">
              <a:rPr lang="en-US" smtClean="0"/>
              <a:t>‹#›</a:t>
            </a:fld>
            <a:endParaRPr lang="en-US"/>
          </a:p>
        </p:txBody>
      </p:sp>
    </p:spTree>
    <p:extLst>
      <p:ext uri="{BB962C8B-B14F-4D97-AF65-F5344CB8AC3E}">
        <p14:creationId xmlns:p14="http://schemas.microsoft.com/office/powerpoint/2010/main" val="782354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BA04E-7D30-2174-9BAF-1CD5032067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01851F-369E-FAA0-224F-E085F0A753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FD2C6F-47D9-4851-6E5A-C0D5AF16B1A9}"/>
              </a:ext>
            </a:extLst>
          </p:cNvPr>
          <p:cNvSpPr>
            <a:spLocks noGrp="1"/>
          </p:cNvSpPr>
          <p:nvPr>
            <p:ph type="dt" sz="half" idx="10"/>
          </p:nvPr>
        </p:nvSpPr>
        <p:spPr/>
        <p:txBody>
          <a:bodyPr/>
          <a:lstStyle/>
          <a:p>
            <a:fld id="{4D39EE25-EEDC-4030-BE2E-7D1DCD1836BE}" type="datetimeFigureOut">
              <a:rPr lang="en-US" smtClean="0"/>
              <a:t>1/12/2026</a:t>
            </a:fld>
            <a:endParaRPr lang="en-US"/>
          </a:p>
        </p:txBody>
      </p:sp>
      <p:sp>
        <p:nvSpPr>
          <p:cNvPr id="5" name="Footer Placeholder 4">
            <a:extLst>
              <a:ext uri="{FF2B5EF4-FFF2-40B4-BE49-F238E27FC236}">
                <a16:creationId xmlns:a16="http://schemas.microsoft.com/office/drawing/2014/main" id="{4F5BB198-B5B2-F3D6-5A3F-7575BDCDC9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34615B-A59B-21D3-4614-0F215D28B45C}"/>
              </a:ext>
            </a:extLst>
          </p:cNvPr>
          <p:cNvSpPr>
            <a:spLocks noGrp="1"/>
          </p:cNvSpPr>
          <p:nvPr>
            <p:ph type="sldNum" sz="quarter" idx="12"/>
          </p:nvPr>
        </p:nvSpPr>
        <p:spPr/>
        <p:txBody>
          <a:bodyPr/>
          <a:lstStyle/>
          <a:p>
            <a:fld id="{1C21BEA9-2997-4956-A14F-58273F9FF3DA}" type="slidenum">
              <a:rPr lang="en-US" smtClean="0"/>
              <a:t>‹#›</a:t>
            </a:fld>
            <a:endParaRPr lang="en-US"/>
          </a:p>
        </p:txBody>
      </p:sp>
    </p:spTree>
    <p:extLst>
      <p:ext uri="{BB962C8B-B14F-4D97-AF65-F5344CB8AC3E}">
        <p14:creationId xmlns:p14="http://schemas.microsoft.com/office/powerpoint/2010/main" val="3396749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6F180-5171-1ED4-6C8C-268E64BB57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442959-900A-BE60-89CD-0288284192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E1B732-4E97-BDCF-6AA6-711ABBDE72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FA70A9-BB3A-3D14-8D6D-A6053903D74C}"/>
              </a:ext>
            </a:extLst>
          </p:cNvPr>
          <p:cNvSpPr>
            <a:spLocks noGrp="1"/>
          </p:cNvSpPr>
          <p:nvPr>
            <p:ph type="dt" sz="half" idx="10"/>
          </p:nvPr>
        </p:nvSpPr>
        <p:spPr/>
        <p:txBody>
          <a:bodyPr/>
          <a:lstStyle/>
          <a:p>
            <a:fld id="{4D39EE25-EEDC-4030-BE2E-7D1DCD1836BE}" type="datetimeFigureOut">
              <a:rPr lang="en-US" smtClean="0"/>
              <a:t>1/12/2026</a:t>
            </a:fld>
            <a:endParaRPr lang="en-US"/>
          </a:p>
        </p:txBody>
      </p:sp>
      <p:sp>
        <p:nvSpPr>
          <p:cNvPr id="6" name="Footer Placeholder 5">
            <a:extLst>
              <a:ext uri="{FF2B5EF4-FFF2-40B4-BE49-F238E27FC236}">
                <a16:creationId xmlns:a16="http://schemas.microsoft.com/office/drawing/2014/main" id="{7BA914AB-AC38-5219-28CA-C5B5CE21D3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7EF3C1-8F2A-8D61-F87C-538ECCB465B2}"/>
              </a:ext>
            </a:extLst>
          </p:cNvPr>
          <p:cNvSpPr>
            <a:spLocks noGrp="1"/>
          </p:cNvSpPr>
          <p:nvPr>
            <p:ph type="sldNum" sz="quarter" idx="12"/>
          </p:nvPr>
        </p:nvSpPr>
        <p:spPr/>
        <p:txBody>
          <a:bodyPr/>
          <a:lstStyle/>
          <a:p>
            <a:fld id="{1C21BEA9-2997-4956-A14F-58273F9FF3DA}" type="slidenum">
              <a:rPr lang="en-US" smtClean="0"/>
              <a:t>‹#›</a:t>
            </a:fld>
            <a:endParaRPr lang="en-US"/>
          </a:p>
        </p:txBody>
      </p:sp>
    </p:spTree>
    <p:extLst>
      <p:ext uri="{BB962C8B-B14F-4D97-AF65-F5344CB8AC3E}">
        <p14:creationId xmlns:p14="http://schemas.microsoft.com/office/powerpoint/2010/main" val="338256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3A406-34A3-F010-B924-0550FD8F66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97F190-A1BE-C5D7-FBAD-432080069B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DDAA57-CCDC-4FEC-C0C5-E81D1A9D56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9BB932-B297-1B8E-BC3E-8FE9CFFA3A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D257A5-3EC9-E2AC-0AC9-E3781F76AB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E9C2F8-416F-41B6-6724-B824E97DEBF0}"/>
              </a:ext>
            </a:extLst>
          </p:cNvPr>
          <p:cNvSpPr>
            <a:spLocks noGrp="1"/>
          </p:cNvSpPr>
          <p:nvPr>
            <p:ph type="dt" sz="half" idx="10"/>
          </p:nvPr>
        </p:nvSpPr>
        <p:spPr/>
        <p:txBody>
          <a:bodyPr/>
          <a:lstStyle/>
          <a:p>
            <a:fld id="{4D39EE25-EEDC-4030-BE2E-7D1DCD1836BE}" type="datetimeFigureOut">
              <a:rPr lang="en-US" smtClean="0"/>
              <a:t>1/12/2026</a:t>
            </a:fld>
            <a:endParaRPr lang="en-US"/>
          </a:p>
        </p:txBody>
      </p:sp>
      <p:sp>
        <p:nvSpPr>
          <p:cNvPr id="8" name="Footer Placeholder 7">
            <a:extLst>
              <a:ext uri="{FF2B5EF4-FFF2-40B4-BE49-F238E27FC236}">
                <a16:creationId xmlns:a16="http://schemas.microsoft.com/office/drawing/2014/main" id="{AEE38892-39E8-D924-E786-27D26C4159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86876A-A044-4F98-D97A-DB874D94B594}"/>
              </a:ext>
            </a:extLst>
          </p:cNvPr>
          <p:cNvSpPr>
            <a:spLocks noGrp="1"/>
          </p:cNvSpPr>
          <p:nvPr>
            <p:ph type="sldNum" sz="quarter" idx="12"/>
          </p:nvPr>
        </p:nvSpPr>
        <p:spPr/>
        <p:txBody>
          <a:bodyPr/>
          <a:lstStyle/>
          <a:p>
            <a:fld id="{1C21BEA9-2997-4956-A14F-58273F9FF3DA}" type="slidenum">
              <a:rPr lang="en-US" smtClean="0"/>
              <a:t>‹#›</a:t>
            </a:fld>
            <a:endParaRPr lang="en-US"/>
          </a:p>
        </p:txBody>
      </p:sp>
    </p:spTree>
    <p:extLst>
      <p:ext uri="{BB962C8B-B14F-4D97-AF65-F5344CB8AC3E}">
        <p14:creationId xmlns:p14="http://schemas.microsoft.com/office/powerpoint/2010/main" val="1103113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08CA-8C61-C071-4C52-D0D73E42F5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21B7C2-1002-440E-53B3-891B78DD5823}"/>
              </a:ext>
            </a:extLst>
          </p:cNvPr>
          <p:cNvSpPr>
            <a:spLocks noGrp="1"/>
          </p:cNvSpPr>
          <p:nvPr>
            <p:ph type="dt" sz="half" idx="10"/>
          </p:nvPr>
        </p:nvSpPr>
        <p:spPr/>
        <p:txBody>
          <a:bodyPr/>
          <a:lstStyle/>
          <a:p>
            <a:fld id="{4D39EE25-EEDC-4030-BE2E-7D1DCD1836BE}" type="datetimeFigureOut">
              <a:rPr lang="en-US" smtClean="0"/>
              <a:t>1/12/2026</a:t>
            </a:fld>
            <a:endParaRPr lang="en-US"/>
          </a:p>
        </p:txBody>
      </p:sp>
      <p:sp>
        <p:nvSpPr>
          <p:cNvPr id="4" name="Footer Placeholder 3">
            <a:extLst>
              <a:ext uri="{FF2B5EF4-FFF2-40B4-BE49-F238E27FC236}">
                <a16:creationId xmlns:a16="http://schemas.microsoft.com/office/drawing/2014/main" id="{19E1C78F-6B9B-0919-BB5C-A840ED8B6C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A0EFE0-6F78-316F-6E8D-B0BB430E28D6}"/>
              </a:ext>
            </a:extLst>
          </p:cNvPr>
          <p:cNvSpPr>
            <a:spLocks noGrp="1"/>
          </p:cNvSpPr>
          <p:nvPr>
            <p:ph type="sldNum" sz="quarter" idx="12"/>
          </p:nvPr>
        </p:nvSpPr>
        <p:spPr/>
        <p:txBody>
          <a:bodyPr/>
          <a:lstStyle/>
          <a:p>
            <a:fld id="{1C21BEA9-2997-4956-A14F-58273F9FF3DA}" type="slidenum">
              <a:rPr lang="en-US" smtClean="0"/>
              <a:t>‹#›</a:t>
            </a:fld>
            <a:endParaRPr lang="en-US"/>
          </a:p>
        </p:txBody>
      </p:sp>
    </p:spTree>
    <p:extLst>
      <p:ext uri="{BB962C8B-B14F-4D97-AF65-F5344CB8AC3E}">
        <p14:creationId xmlns:p14="http://schemas.microsoft.com/office/powerpoint/2010/main" val="2949906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077F17-E33B-B33F-7FBC-4425CD0A75DB}"/>
              </a:ext>
            </a:extLst>
          </p:cNvPr>
          <p:cNvSpPr>
            <a:spLocks noGrp="1"/>
          </p:cNvSpPr>
          <p:nvPr>
            <p:ph type="dt" sz="half" idx="10"/>
          </p:nvPr>
        </p:nvSpPr>
        <p:spPr/>
        <p:txBody>
          <a:bodyPr/>
          <a:lstStyle/>
          <a:p>
            <a:fld id="{4D39EE25-EEDC-4030-BE2E-7D1DCD1836BE}" type="datetimeFigureOut">
              <a:rPr lang="en-US" smtClean="0"/>
              <a:t>1/12/2026</a:t>
            </a:fld>
            <a:endParaRPr lang="en-US"/>
          </a:p>
        </p:txBody>
      </p:sp>
      <p:sp>
        <p:nvSpPr>
          <p:cNvPr id="3" name="Footer Placeholder 2">
            <a:extLst>
              <a:ext uri="{FF2B5EF4-FFF2-40B4-BE49-F238E27FC236}">
                <a16:creationId xmlns:a16="http://schemas.microsoft.com/office/drawing/2014/main" id="{3EF4CDE5-8CBB-D837-7F18-63052458DF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086A57-77DE-CDF9-3B7C-9FFBF9EBE15E}"/>
              </a:ext>
            </a:extLst>
          </p:cNvPr>
          <p:cNvSpPr>
            <a:spLocks noGrp="1"/>
          </p:cNvSpPr>
          <p:nvPr>
            <p:ph type="sldNum" sz="quarter" idx="12"/>
          </p:nvPr>
        </p:nvSpPr>
        <p:spPr/>
        <p:txBody>
          <a:bodyPr/>
          <a:lstStyle/>
          <a:p>
            <a:fld id="{1C21BEA9-2997-4956-A14F-58273F9FF3DA}" type="slidenum">
              <a:rPr lang="en-US" smtClean="0"/>
              <a:t>‹#›</a:t>
            </a:fld>
            <a:endParaRPr lang="en-US"/>
          </a:p>
        </p:txBody>
      </p:sp>
    </p:spTree>
    <p:extLst>
      <p:ext uri="{BB962C8B-B14F-4D97-AF65-F5344CB8AC3E}">
        <p14:creationId xmlns:p14="http://schemas.microsoft.com/office/powerpoint/2010/main" val="1386620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F6F6D-AF04-13B3-D386-F3752F4582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980220-AE17-8AB8-5DAF-9DEA218FD1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76E799-BC6F-6A33-431B-81954FC4D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44AAA6-E02E-7D5B-F9ED-C1052E2E856F}"/>
              </a:ext>
            </a:extLst>
          </p:cNvPr>
          <p:cNvSpPr>
            <a:spLocks noGrp="1"/>
          </p:cNvSpPr>
          <p:nvPr>
            <p:ph type="dt" sz="half" idx="10"/>
          </p:nvPr>
        </p:nvSpPr>
        <p:spPr/>
        <p:txBody>
          <a:bodyPr/>
          <a:lstStyle/>
          <a:p>
            <a:fld id="{4D39EE25-EEDC-4030-BE2E-7D1DCD1836BE}" type="datetimeFigureOut">
              <a:rPr lang="en-US" smtClean="0"/>
              <a:t>1/12/2026</a:t>
            </a:fld>
            <a:endParaRPr lang="en-US"/>
          </a:p>
        </p:txBody>
      </p:sp>
      <p:sp>
        <p:nvSpPr>
          <p:cNvPr id="6" name="Footer Placeholder 5">
            <a:extLst>
              <a:ext uri="{FF2B5EF4-FFF2-40B4-BE49-F238E27FC236}">
                <a16:creationId xmlns:a16="http://schemas.microsoft.com/office/drawing/2014/main" id="{F7D235C7-90C2-6185-E147-73B2979A4D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CD4FC0-0E8E-612C-3C83-993CECC84B88}"/>
              </a:ext>
            </a:extLst>
          </p:cNvPr>
          <p:cNvSpPr>
            <a:spLocks noGrp="1"/>
          </p:cNvSpPr>
          <p:nvPr>
            <p:ph type="sldNum" sz="quarter" idx="12"/>
          </p:nvPr>
        </p:nvSpPr>
        <p:spPr/>
        <p:txBody>
          <a:bodyPr/>
          <a:lstStyle/>
          <a:p>
            <a:fld id="{1C21BEA9-2997-4956-A14F-58273F9FF3DA}" type="slidenum">
              <a:rPr lang="en-US" smtClean="0"/>
              <a:t>‹#›</a:t>
            </a:fld>
            <a:endParaRPr lang="en-US"/>
          </a:p>
        </p:txBody>
      </p:sp>
    </p:spTree>
    <p:extLst>
      <p:ext uri="{BB962C8B-B14F-4D97-AF65-F5344CB8AC3E}">
        <p14:creationId xmlns:p14="http://schemas.microsoft.com/office/powerpoint/2010/main" val="3742142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A80-42A2-1FF9-BC3D-5FA78AB568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C17188-7E76-41E3-7DEA-743295795F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879FF8-470B-DD11-7077-776360A8EB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F4FC00-DD57-21D9-60CD-19D6F55C8D01}"/>
              </a:ext>
            </a:extLst>
          </p:cNvPr>
          <p:cNvSpPr>
            <a:spLocks noGrp="1"/>
          </p:cNvSpPr>
          <p:nvPr>
            <p:ph type="dt" sz="half" idx="10"/>
          </p:nvPr>
        </p:nvSpPr>
        <p:spPr/>
        <p:txBody>
          <a:bodyPr/>
          <a:lstStyle/>
          <a:p>
            <a:fld id="{4D39EE25-EEDC-4030-BE2E-7D1DCD1836BE}" type="datetimeFigureOut">
              <a:rPr lang="en-US" smtClean="0"/>
              <a:t>1/12/2026</a:t>
            </a:fld>
            <a:endParaRPr lang="en-US"/>
          </a:p>
        </p:txBody>
      </p:sp>
      <p:sp>
        <p:nvSpPr>
          <p:cNvPr id="6" name="Footer Placeholder 5">
            <a:extLst>
              <a:ext uri="{FF2B5EF4-FFF2-40B4-BE49-F238E27FC236}">
                <a16:creationId xmlns:a16="http://schemas.microsoft.com/office/drawing/2014/main" id="{BEBF2425-1EC7-4C9F-AEC5-317DA9B82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7FCFBF-D49F-6B8A-4490-1C369CF7E7FD}"/>
              </a:ext>
            </a:extLst>
          </p:cNvPr>
          <p:cNvSpPr>
            <a:spLocks noGrp="1"/>
          </p:cNvSpPr>
          <p:nvPr>
            <p:ph type="sldNum" sz="quarter" idx="12"/>
          </p:nvPr>
        </p:nvSpPr>
        <p:spPr/>
        <p:txBody>
          <a:bodyPr/>
          <a:lstStyle/>
          <a:p>
            <a:fld id="{1C21BEA9-2997-4956-A14F-58273F9FF3DA}" type="slidenum">
              <a:rPr lang="en-US" smtClean="0"/>
              <a:t>‹#›</a:t>
            </a:fld>
            <a:endParaRPr lang="en-US"/>
          </a:p>
        </p:txBody>
      </p:sp>
    </p:spTree>
    <p:extLst>
      <p:ext uri="{BB962C8B-B14F-4D97-AF65-F5344CB8AC3E}">
        <p14:creationId xmlns:p14="http://schemas.microsoft.com/office/powerpoint/2010/main" val="2508353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26E247-42D4-98F8-0BC0-A1717CCD78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9F741A-F3F8-6734-5C14-97885A6319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B3A23B-21DD-7EEE-BF49-E550B7A8D5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9EE25-EEDC-4030-BE2E-7D1DCD1836BE}" type="datetimeFigureOut">
              <a:rPr lang="en-US" smtClean="0"/>
              <a:t>1/12/2026</a:t>
            </a:fld>
            <a:endParaRPr lang="en-US"/>
          </a:p>
        </p:txBody>
      </p:sp>
      <p:sp>
        <p:nvSpPr>
          <p:cNvPr id="5" name="Footer Placeholder 4">
            <a:extLst>
              <a:ext uri="{FF2B5EF4-FFF2-40B4-BE49-F238E27FC236}">
                <a16:creationId xmlns:a16="http://schemas.microsoft.com/office/drawing/2014/main" id="{BD5C64A4-FD4C-1E68-12EB-9202AF90FD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688F66-23FD-D53F-409E-E97A487411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1BEA9-2997-4956-A14F-58273F9FF3DA}" type="slidenum">
              <a:rPr lang="en-US" smtClean="0"/>
              <a:t>‹#›</a:t>
            </a:fld>
            <a:endParaRPr lang="en-US"/>
          </a:p>
        </p:txBody>
      </p:sp>
    </p:spTree>
    <p:extLst>
      <p:ext uri="{BB962C8B-B14F-4D97-AF65-F5344CB8AC3E}">
        <p14:creationId xmlns:p14="http://schemas.microsoft.com/office/powerpoint/2010/main" val="1112287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1.jpg"/><Relationship Id="rId7" Type="http://schemas.openxmlformats.org/officeDocument/2006/relationships/image" Target="../media/image5.jpg"/><Relationship Id="rId12"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diagramColors" Target="../diagrams/colors1.xml"/><Relationship Id="rId5" Type="http://schemas.openxmlformats.org/officeDocument/2006/relationships/image" Target="../media/image3.png"/><Relationship Id="rId10" Type="http://schemas.openxmlformats.org/officeDocument/2006/relationships/diagramQuickStyle" Target="../diagrams/quickStyle1.xml"/><Relationship Id="rId4" Type="http://schemas.openxmlformats.org/officeDocument/2006/relationships/image" Target="../media/image2.png"/><Relationship Id="rId9"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E42A89-3325-068F-D80C-FD710EB4889F}"/>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2942A3EC-FCB2-16E5-057C-76CB032B9F2A}"/>
              </a:ext>
            </a:extLst>
          </p:cNvPr>
          <p:cNvSpPr txBox="1"/>
          <p:nvPr/>
        </p:nvSpPr>
        <p:spPr>
          <a:xfrm>
            <a:off x="0" y="5908404"/>
            <a:ext cx="12192000" cy="949596"/>
          </a:xfrm>
          <a:prstGeom prst="rect">
            <a:avLst/>
          </a:prstGeom>
          <a:solidFill>
            <a:srgbClr val="F0EAEB"/>
          </a:solidFill>
        </p:spPr>
        <p:txBody>
          <a:bodyPr wrap="square" rtlCol="0">
            <a:spAutoFit/>
          </a:bodyPr>
          <a:lstStyle/>
          <a:p>
            <a:endParaRPr lang="en-US" dirty="0"/>
          </a:p>
        </p:txBody>
      </p:sp>
      <p:grpSp>
        <p:nvGrpSpPr>
          <p:cNvPr id="43" name="Group 42">
            <a:extLst>
              <a:ext uri="{FF2B5EF4-FFF2-40B4-BE49-F238E27FC236}">
                <a16:creationId xmlns:a16="http://schemas.microsoft.com/office/drawing/2014/main" id="{35DDAE16-E4C0-3AAE-D77E-E09BA343761C}"/>
              </a:ext>
            </a:extLst>
          </p:cNvPr>
          <p:cNvGrpSpPr/>
          <p:nvPr/>
        </p:nvGrpSpPr>
        <p:grpSpPr>
          <a:xfrm>
            <a:off x="0" y="5908403"/>
            <a:ext cx="12192000" cy="903319"/>
            <a:chOff x="0" y="5908403"/>
            <a:chExt cx="12192000" cy="903319"/>
          </a:xfrm>
        </p:grpSpPr>
        <p:grpSp>
          <p:nvGrpSpPr>
            <p:cNvPr id="44" name="Group 43">
              <a:extLst>
                <a:ext uri="{FF2B5EF4-FFF2-40B4-BE49-F238E27FC236}">
                  <a16:creationId xmlns:a16="http://schemas.microsoft.com/office/drawing/2014/main" id="{659ACC57-3FBC-718A-7A74-149C40569904}"/>
                </a:ext>
              </a:extLst>
            </p:cNvPr>
            <p:cNvGrpSpPr/>
            <p:nvPr/>
          </p:nvGrpSpPr>
          <p:grpSpPr>
            <a:xfrm>
              <a:off x="6320902" y="5974671"/>
              <a:ext cx="5723522" cy="837051"/>
              <a:chOff x="7003779" y="6003853"/>
              <a:chExt cx="5100802" cy="807869"/>
            </a:xfrm>
          </p:grpSpPr>
          <p:pic>
            <p:nvPicPr>
              <p:cNvPr id="46" name="Picture 45">
                <a:extLst>
                  <a:ext uri="{FF2B5EF4-FFF2-40B4-BE49-F238E27FC236}">
                    <a16:creationId xmlns:a16="http://schemas.microsoft.com/office/drawing/2014/main" id="{F26C8A8B-842D-D002-EF5A-C53BD9802EB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8498399" y="6022181"/>
                <a:ext cx="984985" cy="723530"/>
              </a:xfrm>
              <a:prstGeom prst="rect">
                <a:avLst/>
              </a:prstGeom>
              <a:ln w="3175">
                <a:solidFill>
                  <a:srgbClr val="F0EAED"/>
                </a:solidFill>
              </a:ln>
            </p:spPr>
          </p:pic>
          <p:pic>
            <p:nvPicPr>
              <p:cNvPr id="47" name="Picture 46">
                <a:extLst>
                  <a:ext uri="{FF2B5EF4-FFF2-40B4-BE49-F238E27FC236}">
                    <a16:creationId xmlns:a16="http://schemas.microsoft.com/office/drawing/2014/main" id="{D14BE1A0-C598-F170-32BF-2D8979FA859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9548787" y="6168139"/>
                <a:ext cx="1310629" cy="399768"/>
              </a:xfrm>
              <a:prstGeom prst="rect">
                <a:avLst/>
              </a:prstGeom>
              <a:ln w="3175">
                <a:solidFill>
                  <a:srgbClr val="F0EAED"/>
                </a:solidFill>
              </a:ln>
            </p:spPr>
          </p:pic>
          <p:pic>
            <p:nvPicPr>
              <p:cNvPr id="48" name="Picture 47">
                <a:extLst>
                  <a:ext uri="{FF2B5EF4-FFF2-40B4-BE49-F238E27FC236}">
                    <a16:creationId xmlns:a16="http://schemas.microsoft.com/office/drawing/2014/main" id="{4B091BD5-95DF-158C-24EE-27C73E4C426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59416" y="6064458"/>
                <a:ext cx="1245165" cy="656405"/>
              </a:xfrm>
              <a:prstGeom prst="rect">
                <a:avLst/>
              </a:prstGeom>
              <a:ln w="3175">
                <a:solidFill>
                  <a:srgbClr val="F0EAED"/>
                </a:solidFill>
              </a:ln>
            </p:spPr>
          </p:pic>
          <p:pic>
            <p:nvPicPr>
              <p:cNvPr id="49" name="Picture 48">
                <a:extLst>
                  <a:ext uri="{FF2B5EF4-FFF2-40B4-BE49-F238E27FC236}">
                    <a16:creationId xmlns:a16="http://schemas.microsoft.com/office/drawing/2014/main" id="{8AE91289-D525-DBFB-5993-E06262AB7C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3779" y="6047030"/>
                <a:ext cx="656728" cy="673833"/>
              </a:xfrm>
              <a:prstGeom prst="rect">
                <a:avLst/>
              </a:prstGeom>
              <a:ln w="3175">
                <a:solidFill>
                  <a:srgbClr val="F0EAED"/>
                </a:solidFill>
              </a:ln>
            </p:spPr>
          </p:pic>
          <p:pic>
            <p:nvPicPr>
              <p:cNvPr id="50" name="Picture 49">
                <a:extLst>
                  <a:ext uri="{FF2B5EF4-FFF2-40B4-BE49-F238E27FC236}">
                    <a16:creationId xmlns:a16="http://schemas.microsoft.com/office/drawing/2014/main" id="{736943CE-3FFD-A9A0-563A-8329B30B6DAE}"/>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7704882" y="6003853"/>
                <a:ext cx="728115" cy="807869"/>
              </a:xfrm>
              <a:prstGeom prst="rect">
                <a:avLst/>
              </a:prstGeom>
            </p:spPr>
          </p:pic>
        </p:grpSp>
        <p:cxnSp>
          <p:nvCxnSpPr>
            <p:cNvPr id="45" name="Straight Connector 44">
              <a:extLst>
                <a:ext uri="{FF2B5EF4-FFF2-40B4-BE49-F238E27FC236}">
                  <a16:creationId xmlns:a16="http://schemas.microsoft.com/office/drawing/2014/main" id="{0E5A2E3F-F8B2-F6AF-57AD-5BE8C9FF66DF}"/>
                </a:ext>
              </a:extLst>
            </p:cNvPr>
            <p:cNvCxnSpPr/>
            <p:nvPr/>
          </p:nvCxnSpPr>
          <p:spPr>
            <a:xfrm>
              <a:off x="0" y="5908403"/>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1B605302-976B-66A1-6C6A-39181D7577BD}"/>
              </a:ext>
            </a:extLst>
          </p:cNvPr>
          <p:cNvSpPr txBox="1"/>
          <p:nvPr/>
        </p:nvSpPr>
        <p:spPr>
          <a:xfrm>
            <a:off x="0" y="0"/>
            <a:ext cx="12192000" cy="1266060"/>
          </a:xfrm>
          <a:prstGeom prst="rect">
            <a:avLst/>
          </a:prstGeom>
          <a:solidFill>
            <a:srgbClr val="F0EAEB"/>
          </a:solidFill>
        </p:spPr>
        <p:txBody>
          <a:bodyPr wrap="square" rtlCol="0">
            <a:spAutoFit/>
          </a:bodyPr>
          <a:lstStyle/>
          <a:p>
            <a:endParaRPr lang="en-US" dirty="0"/>
          </a:p>
        </p:txBody>
      </p:sp>
      <p:grpSp>
        <p:nvGrpSpPr>
          <p:cNvPr id="66" name="Group 65">
            <a:extLst>
              <a:ext uri="{FF2B5EF4-FFF2-40B4-BE49-F238E27FC236}">
                <a16:creationId xmlns:a16="http://schemas.microsoft.com/office/drawing/2014/main" id="{4882E082-9F27-6FF1-14F2-6B808196DA97}"/>
              </a:ext>
            </a:extLst>
          </p:cNvPr>
          <p:cNvGrpSpPr/>
          <p:nvPr/>
        </p:nvGrpSpPr>
        <p:grpSpPr>
          <a:xfrm>
            <a:off x="0" y="-127513"/>
            <a:ext cx="12192000" cy="1517499"/>
            <a:chOff x="0" y="-127513"/>
            <a:chExt cx="12192000" cy="1517499"/>
          </a:xfrm>
        </p:grpSpPr>
        <p:grpSp>
          <p:nvGrpSpPr>
            <p:cNvPr id="67" name="Group 66">
              <a:extLst>
                <a:ext uri="{FF2B5EF4-FFF2-40B4-BE49-F238E27FC236}">
                  <a16:creationId xmlns:a16="http://schemas.microsoft.com/office/drawing/2014/main" id="{0D692EDA-EF7A-905D-E529-095CAE345453}"/>
                </a:ext>
              </a:extLst>
            </p:cNvPr>
            <p:cNvGrpSpPr/>
            <p:nvPr/>
          </p:nvGrpSpPr>
          <p:grpSpPr>
            <a:xfrm>
              <a:off x="0" y="-127513"/>
              <a:ext cx="5962650" cy="1517499"/>
              <a:chOff x="0" y="-127513"/>
              <a:chExt cx="5962650" cy="1517499"/>
            </a:xfrm>
          </p:grpSpPr>
          <p:pic>
            <p:nvPicPr>
              <p:cNvPr id="69" name="Picture 68">
                <a:extLst>
                  <a:ext uri="{FF2B5EF4-FFF2-40B4-BE49-F238E27FC236}">
                    <a16:creationId xmlns:a16="http://schemas.microsoft.com/office/drawing/2014/main" id="{65C6758B-0F1E-A6D0-772E-887AE52B01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27513"/>
                <a:ext cx="1685925" cy="1517499"/>
              </a:xfrm>
              <a:prstGeom prst="rect">
                <a:avLst/>
              </a:prstGeom>
            </p:spPr>
          </p:pic>
          <p:sp>
            <p:nvSpPr>
              <p:cNvPr id="70" name="TextBox 69">
                <a:extLst>
                  <a:ext uri="{FF2B5EF4-FFF2-40B4-BE49-F238E27FC236}">
                    <a16:creationId xmlns:a16="http://schemas.microsoft.com/office/drawing/2014/main" id="{F2CCD70F-1109-FE09-9686-98759EC36853}"/>
                  </a:ext>
                </a:extLst>
              </p:cNvPr>
              <p:cNvSpPr txBox="1"/>
              <p:nvPr/>
            </p:nvSpPr>
            <p:spPr>
              <a:xfrm>
                <a:off x="1478616" y="308070"/>
                <a:ext cx="4484034" cy="646331"/>
              </a:xfrm>
              <a:prstGeom prst="rect">
                <a:avLst/>
              </a:prstGeom>
              <a:noFill/>
            </p:spPr>
            <p:txBody>
              <a:bodyPr wrap="square" rtlCol="0">
                <a:spAutoFit/>
              </a:bodyPr>
              <a:lstStyle/>
              <a:p>
                <a:r>
                  <a:rPr lang="en-US" sz="1200" dirty="0">
                    <a:solidFill>
                      <a:srgbClr val="852151"/>
                    </a:solidFill>
                    <a:latin typeface="ADLaM Display" panose="02010000000000000000" pitchFamily="2" charset="0"/>
                    <a:ea typeface="ADLaM Display" panose="02010000000000000000" pitchFamily="2" charset="0"/>
                    <a:cs typeface="ADLaM Display" panose="02010000000000000000" pitchFamily="2" charset="0"/>
                  </a:rPr>
                  <a:t>Tishk International University</a:t>
                </a:r>
              </a:p>
              <a:p>
                <a:r>
                  <a:rPr lang="en-US" sz="1200" dirty="0">
                    <a:solidFill>
                      <a:srgbClr val="852151"/>
                    </a:solidFill>
                    <a:latin typeface="ADLaM Display" panose="02010000000000000000" pitchFamily="2" charset="0"/>
                    <a:ea typeface="ADLaM Display" panose="02010000000000000000" pitchFamily="2" charset="0"/>
                    <a:cs typeface="ADLaM Display" panose="02010000000000000000" pitchFamily="2" charset="0"/>
                  </a:rPr>
                  <a:t>Faculty of Administrative Sciences and Economics</a:t>
                </a:r>
              </a:p>
              <a:p>
                <a:r>
                  <a:rPr lang="en-US" sz="1200" dirty="0">
                    <a:solidFill>
                      <a:srgbClr val="852151"/>
                    </a:solidFill>
                    <a:latin typeface="ADLaM Display" panose="02010000000000000000" pitchFamily="2" charset="0"/>
                    <a:ea typeface="ADLaM Display" panose="02010000000000000000" pitchFamily="2" charset="0"/>
                    <a:cs typeface="ADLaM Display" panose="02010000000000000000" pitchFamily="2" charset="0"/>
                  </a:rPr>
                  <a:t>Business and Management Department</a:t>
                </a:r>
              </a:p>
            </p:txBody>
          </p:sp>
        </p:grpSp>
        <p:cxnSp>
          <p:nvCxnSpPr>
            <p:cNvPr id="68" name="Straight Connector 67">
              <a:extLst>
                <a:ext uri="{FF2B5EF4-FFF2-40B4-BE49-F238E27FC236}">
                  <a16:creationId xmlns:a16="http://schemas.microsoft.com/office/drawing/2014/main" id="{F48D4D13-F8DD-51DE-54B3-15AA3CC53E03}"/>
                </a:ext>
              </a:extLst>
            </p:cNvPr>
            <p:cNvCxnSpPr/>
            <p:nvPr/>
          </p:nvCxnSpPr>
          <p:spPr>
            <a:xfrm>
              <a:off x="0" y="1273698"/>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sp>
        <p:nvSpPr>
          <p:cNvPr id="2" name="Title 25">
            <a:extLst>
              <a:ext uri="{FF2B5EF4-FFF2-40B4-BE49-F238E27FC236}">
                <a16:creationId xmlns:a16="http://schemas.microsoft.com/office/drawing/2014/main" id="{1972DB32-220C-E97D-40E1-189A7D98D3DA}"/>
              </a:ext>
            </a:extLst>
          </p:cNvPr>
          <p:cNvSpPr>
            <a:spLocks noGrp="1"/>
          </p:cNvSpPr>
          <p:nvPr>
            <p:ph type="ctrTitle"/>
          </p:nvPr>
        </p:nvSpPr>
        <p:spPr>
          <a:xfrm>
            <a:off x="1478616" y="1564962"/>
            <a:ext cx="9144000" cy="1517498"/>
          </a:xfrm>
        </p:spPr>
        <p:txBody>
          <a:bodyPr>
            <a:normAutofit/>
          </a:bodyPr>
          <a:lstStyle/>
          <a:p>
            <a:r>
              <a:rPr lang="en-US" sz="6600" b="1" dirty="0">
                <a:solidFill>
                  <a:srgbClr val="7F2766"/>
                </a:solidFill>
                <a:latin typeface="Cavolini" panose="03000502040302020204" pitchFamily="66" charset="0"/>
                <a:cs typeface="Cavolini" panose="03000502040302020204" pitchFamily="66" charset="0"/>
              </a:rPr>
              <a:t>Academic English</a:t>
            </a:r>
          </a:p>
        </p:txBody>
      </p:sp>
      <p:sp>
        <p:nvSpPr>
          <p:cNvPr id="3" name="Subtitle 26">
            <a:extLst>
              <a:ext uri="{FF2B5EF4-FFF2-40B4-BE49-F238E27FC236}">
                <a16:creationId xmlns:a16="http://schemas.microsoft.com/office/drawing/2014/main" id="{C07632CC-1438-EF4E-ACA5-105192E9BC7A}"/>
              </a:ext>
            </a:extLst>
          </p:cNvPr>
          <p:cNvSpPr>
            <a:spLocks noGrp="1"/>
          </p:cNvSpPr>
          <p:nvPr>
            <p:ph type="subTitle" idx="1"/>
          </p:nvPr>
        </p:nvSpPr>
        <p:spPr>
          <a:xfrm>
            <a:off x="1478616" y="3148727"/>
            <a:ext cx="9144000" cy="2619257"/>
          </a:xfrm>
        </p:spPr>
        <p:txBody>
          <a:bodyPr/>
          <a:lstStyle/>
          <a:p>
            <a:pPr>
              <a:lnSpc>
                <a:spcPct val="150000"/>
              </a:lnSpc>
            </a:pPr>
            <a:r>
              <a:rPr lang="en-US" b="1" dirty="0">
                <a:solidFill>
                  <a:srgbClr val="CC0099"/>
                </a:solidFill>
                <a:latin typeface="Cavolini" panose="03000502040302020204" pitchFamily="66" charset="0"/>
                <a:cs typeface="Cavolini" panose="03000502040302020204" pitchFamily="66" charset="0"/>
              </a:rPr>
              <a:t>Ms. Zainab Hassan</a:t>
            </a:r>
          </a:p>
          <a:p>
            <a:pPr>
              <a:lnSpc>
                <a:spcPct val="150000"/>
              </a:lnSpc>
            </a:pPr>
            <a:r>
              <a:rPr lang="en-US" dirty="0" err="1">
                <a:latin typeface="Cavolini" panose="03000502040302020204" pitchFamily="66" charset="0"/>
                <a:cs typeface="Cavolini" panose="03000502040302020204" pitchFamily="66" charset="0"/>
              </a:rPr>
              <a:t>Msc</a:t>
            </a:r>
            <a:r>
              <a:rPr lang="en-US" dirty="0">
                <a:latin typeface="Cavolini" panose="03000502040302020204" pitchFamily="66" charset="0"/>
                <a:cs typeface="Cavolini" panose="03000502040302020204" pitchFamily="66" charset="0"/>
              </a:rPr>
              <a:t>. English Language &amp; Applied Linguistics</a:t>
            </a:r>
          </a:p>
          <a:p>
            <a:pPr>
              <a:lnSpc>
                <a:spcPct val="150000"/>
              </a:lnSpc>
            </a:pPr>
            <a:r>
              <a:rPr lang="en-US" dirty="0">
                <a:latin typeface="Cavolini" panose="03000502040302020204" pitchFamily="66" charset="0"/>
                <a:cs typeface="Cavolini" panose="03000502040302020204" pitchFamily="66" charset="0"/>
              </a:rPr>
              <a:t>Fall Semester</a:t>
            </a:r>
          </a:p>
          <a:p>
            <a:pPr>
              <a:lnSpc>
                <a:spcPct val="150000"/>
              </a:lnSpc>
            </a:pPr>
            <a:r>
              <a:rPr lang="en-US" dirty="0">
                <a:solidFill>
                  <a:schemeClr val="accent6">
                    <a:lumMod val="75000"/>
                  </a:schemeClr>
                </a:solidFill>
                <a:latin typeface="Cavolini" panose="03000502040302020204" pitchFamily="66" charset="0"/>
                <a:cs typeface="Cavolini" panose="03000502040302020204" pitchFamily="66" charset="0"/>
              </a:rPr>
              <a:t>January 2026</a:t>
            </a:r>
          </a:p>
        </p:txBody>
      </p:sp>
    </p:spTree>
    <p:extLst>
      <p:ext uri="{BB962C8B-B14F-4D97-AF65-F5344CB8AC3E}">
        <p14:creationId xmlns:p14="http://schemas.microsoft.com/office/powerpoint/2010/main" val="1663232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5F7CE-2876-E253-82B6-DA0001B0C396}"/>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6F5D0E27-DFD4-9D1F-FC8C-A074B5AB4E53}"/>
              </a:ext>
            </a:extLst>
          </p:cNvPr>
          <p:cNvSpPr/>
          <p:nvPr/>
        </p:nvSpPr>
        <p:spPr>
          <a:xfrm>
            <a:off x="0" y="5996619"/>
            <a:ext cx="12192000" cy="861381"/>
          </a:xfrm>
          <a:prstGeom prst="rect">
            <a:avLst/>
          </a:prstGeom>
          <a:solidFill>
            <a:srgbClr val="F0EAEB"/>
          </a:solidFill>
          <a:ln w="3175">
            <a:solidFill>
              <a:srgbClr val="F0EAED"/>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27">
            <a:extLst>
              <a:ext uri="{FF2B5EF4-FFF2-40B4-BE49-F238E27FC236}">
                <a16:creationId xmlns:a16="http://schemas.microsoft.com/office/drawing/2014/main" id="{B618B4E0-95EA-5C70-1A75-DF8EC1CCD040}"/>
              </a:ext>
            </a:extLst>
          </p:cNvPr>
          <p:cNvSpPr>
            <a:spLocks noGrp="1"/>
          </p:cNvSpPr>
          <p:nvPr>
            <p:ph type="title"/>
          </p:nvPr>
        </p:nvSpPr>
        <p:spPr>
          <a:xfrm>
            <a:off x="709758" y="792013"/>
            <a:ext cx="4132006" cy="785249"/>
          </a:xfrm>
        </p:spPr>
        <p:txBody>
          <a:bodyPr/>
          <a:lstStyle/>
          <a:p>
            <a:r>
              <a:rPr lang="en-US" b="1" dirty="0">
                <a:solidFill>
                  <a:schemeClr val="accent4">
                    <a:lumMod val="75000"/>
                  </a:schemeClr>
                </a:solidFill>
              </a:rPr>
              <a:t>Page Formatting</a:t>
            </a:r>
          </a:p>
        </p:txBody>
      </p:sp>
      <p:cxnSp>
        <p:nvCxnSpPr>
          <p:cNvPr id="7" name="Straight Connector 6">
            <a:extLst>
              <a:ext uri="{FF2B5EF4-FFF2-40B4-BE49-F238E27FC236}">
                <a16:creationId xmlns:a16="http://schemas.microsoft.com/office/drawing/2014/main" id="{405E7809-9A9E-03E1-A744-7FF497610083}"/>
              </a:ext>
            </a:extLst>
          </p:cNvPr>
          <p:cNvCxnSpPr/>
          <p:nvPr/>
        </p:nvCxnSpPr>
        <p:spPr>
          <a:xfrm>
            <a:off x="0" y="5996619"/>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FC0642E6-5499-4F30-68D2-C4644DE47E1F}"/>
              </a:ext>
            </a:extLst>
          </p:cNvPr>
          <p:cNvGrpSpPr/>
          <p:nvPr/>
        </p:nvGrpSpPr>
        <p:grpSpPr>
          <a:xfrm>
            <a:off x="91747" y="5943219"/>
            <a:ext cx="12012834" cy="955124"/>
            <a:chOff x="91747" y="5943219"/>
            <a:chExt cx="12012834" cy="955124"/>
          </a:xfrm>
        </p:grpSpPr>
        <p:grpSp>
          <p:nvGrpSpPr>
            <p:cNvPr id="8" name="Group 7">
              <a:extLst>
                <a:ext uri="{FF2B5EF4-FFF2-40B4-BE49-F238E27FC236}">
                  <a16:creationId xmlns:a16="http://schemas.microsoft.com/office/drawing/2014/main" id="{8416CF2E-04F2-45B7-C01E-473F364F73F8}"/>
                </a:ext>
              </a:extLst>
            </p:cNvPr>
            <p:cNvGrpSpPr/>
            <p:nvPr/>
          </p:nvGrpSpPr>
          <p:grpSpPr>
            <a:xfrm>
              <a:off x="91747" y="5943219"/>
              <a:ext cx="12012834" cy="955124"/>
              <a:chOff x="91747" y="5943219"/>
              <a:chExt cx="12012834" cy="955124"/>
            </a:xfrm>
          </p:grpSpPr>
          <p:pic>
            <p:nvPicPr>
              <p:cNvPr id="24" name="Picture 23">
                <a:extLst>
                  <a:ext uri="{FF2B5EF4-FFF2-40B4-BE49-F238E27FC236}">
                    <a16:creationId xmlns:a16="http://schemas.microsoft.com/office/drawing/2014/main" id="{B5214D6A-8FD7-B4F4-F6E4-1D629D9DBC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47" y="5943219"/>
                <a:ext cx="1028579" cy="955124"/>
              </a:xfrm>
              <a:prstGeom prst="rect">
                <a:avLst/>
              </a:prstGeom>
              <a:ln w="3175">
                <a:solidFill>
                  <a:srgbClr val="F0EAED"/>
                </a:solidFill>
              </a:ln>
            </p:spPr>
          </p:pic>
          <p:sp>
            <p:nvSpPr>
              <p:cNvPr id="25" name="TextBox 24">
                <a:extLst>
                  <a:ext uri="{FF2B5EF4-FFF2-40B4-BE49-F238E27FC236}">
                    <a16:creationId xmlns:a16="http://schemas.microsoft.com/office/drawing/2014/main" id="{AEB2809C-3782-0E3B-7E5E-B6225147B535}"/>
                  </a:ext>
                </a:extLst>
              </p:cNvPr>
              <p:cNvSpPr txBox="1"/>
              <p:nvPr/>
            </p:nvSpPr>
            <p:spPr>
              <a:xfrm>
                <a:off x="931644" y="6120699"/>
                <a:ext cx="4147934" cy="600164"/>
              </a:xfrm>
              <a:prstGeom prst="rect">
                <a:avLst/>
              </a:prstGeom>
              <a:noFill/>
              <a:ln w="3175">
                <a:solidFill>
                  <a:srgbClr val="F0EAED"/>
                </a:solidFill>
              </a:ln>
            </p:spPr>
            <p:txBody>
              <a:bodyPr wrap="square" rtlCol="0">
                <a:spAutoFit/>
              </a:bodyPr>
              <a:lstStyle/>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Tishk International University</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Faculty of Administrative Sciences and Economics</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Business and Management Department</a:t>
                </a:r>
              </a:p>
            </p:txBody>
          </p:sp>
          <p:grpSp>
            <p:nvGrpSpPr>
              <p:cNvPr id="5" name="Group 4">
                <a:extLst>
                  <a:ext uri="{FF2B5EF4-FFF2-40B4-BE49-F238E27FC236}">
                    <a16:creationId xmlns:a16="http://schemas.microsoft.com/office/drawing/2014/main" id="{37A744D8-3D9C-B969-1674-FE07976A8C8D}"/>
                  </a:ext>
                </a:extLst>
              </p:cNvPr>
              <p:cNvGrpSpPr/>
              <p:nvPr/>
            </p:nvGrpSpPr>
            <p:grpSpPr>
              <a:xfrm>
                <a:off x="7003779" y="6022181"/>
                <a:ext cx="5100802" cy="723530"/>
                <a:chOff x="6772175" y="5896130"/>
                <a:chExt cx="5100802" cy="723530"/>
              </a:xfrm>
            </p:grpSpPr>
            <p:pic>
              <p:nvPicPr>
                <p:cNvPr id="18" name="Picture 17">
                  <a:extLst>
                    <a:ext uri="{FF2B5EF4-FFF2-40B4-BE49-F238E27FC236}">
                      <a16:creationId xmlns:a16="http://schemas.microsoft.com/office/drawing/2014/main" id="{D05D8A27-5944-CB32-607A-E378971CFE6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8266795" y="5896130"/>
                  <a:ext cx="984985" cy="723530"/>
                </a:xfrm>
                <a:prstGeom prst="rect">
                  <a:avLst/>
                </a:prstGeom>
                <a:ln w="3175">
                  <a:solidFill>
                    <a:srgbClr val="F0EAED"/>
                  </a:solidFill>
                </a:ln>
              </p:spPr>
            </p:pic>
            <p:pic>
              <p:nvPicPr>
                <p:cNvPr id="2" name="Picture 1">
                  <a:extLst>
                    <a:ext uri="{FF2B5EF4-FFF2-40B4-BE49-F238E27FC236}">
                      <a16:creationId xmlns:a16="http://schemas.microsoft.com/office/drawing/2014/main" id="{735DC373-DE91-DC4A-5B98-523ADFD10A6E}"/>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9317183" y="6042088"/>
                  <a:ext cx="1310629" cy="399768"/>
                </a:xfrm>
                <a:prstGeom prst="rect">
                  <a:avLst/>
                </a:prstGeom>
                <a:ln w="3175">
                  <a:solidFill>
                    <a:srgbClr val="F0EAED"/>
                  </a:solidFill>
                </a:ln>
              </p:spPr>
            </p:pic>
            <p:pic>
              <p:nvPicPr>
                <p:cNvPr id="3" name="Picture 2">
                  <a:extLst>
                    <a:ext uri="{FF2B5EF4-FFF2-40B4-BE49-F238E27FC236}">
                      <a16:creationId xmlns:a16="http://schemas.microsoft.com/office/drawing/2014/main" id="{2C011DFE-3512-72B9-B370-392FEBCFEF12}"/>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27812" y="5938407"/>
                  <a:ext cx="1245165" cy="656405"/>
                </a:xfrm>
                <a:prstGeom prst="rect">
                  <a:avLst/>
                </a:prstGeom>
                <a:ln w="3175">
                  <a:solidFill>
                    <a:srgbClr val="F0EAED"/>
                  </a:solidFill>
                </a:ln>
              </p:spPr>
            </p:pic>
            <p:pic>
              <p:nvPicPr>
                <p:cNvPr id="4" name="Picture 3">
                  <a:extLst>
                    <a:ext uri="{FF2B5EF4-FFF2-40B4-BE49-F238E27FC236}">
                      <a16:creationId xmlns:a16="http://schemas.microsoft.com/office/drawing/2014/main" id="{29BF29AF-8793-22C2-4AC1-1FE892C606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2175" y="5920979"/>
                  <a:ext cx="656728" cy="673833"/>
                </a:xfrm>
                <a:prstGeom prst="rect">
                  <a:avLst/>
                </a:prstGeom>
                <a:ln w="3175">
                  <a:solidFill>
                    <a:srgbClr val="F0EAED"/>
                  </a:solidFill>
                </a:ln>
              </p:spPr>
            </p:pic>
          </p:grpSp>
        </p:grpSp>
        <p:pic>
          <p:nvPicPr>
            <p:cNvPr id="6" name="Picture 5">
              <a:extLst>
                <a:ext uri="{FF2B5EF4-FFF2-40B4-BE49-F238E27FC236}">
                  <a16:creationId xmlns:a16="http://schemas.microsoft.com/office/drawing/2014/main" id="{EAB351CC-551A-8E04-15AD-C5F195BC3EA7}"/>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7704882" y="6003853"/>
              <a:ext cx="728115" cy="807869"/>
            </a:xfrm>
            <a:prstGeom prst="rect">
              <a:avLst/>
            </a:prstGeom>
          </p:spPr>
        </p:pic>
      </p:grpSp>
      <p:pic>
        <p:nvPicPr>
          <p:cNvPr id="11" name="Picture 10">
            <a:extLst>
              <a:ext uri="{FF2B5EF4-FFF2-40B4-BE49-F238E27FC236}">
                <a16:creationId xmlns:a16="http://schemas.microsoft.com/office/drawing/2014/main" id="{058D4303-2A12-6848-C6E0-95DA6E7B75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5699014" y="-396736"/>
            <a:ext cx="5143500" cy="6858000"/>
          </a:xfrm>
          <a:prstGeom prst="rect">
            <a:avLst/>
          </a:prstGeom>
        </p:spPr>
      </p:pic>
      <p:sp>
        <p:nvSpPr>
          <p:cNvPr id="15" name="Content Placeholder 28">
            <a:extLst>
              <a:ext uri="{FF2B5EF4-FFF2-40B4-BE49-F238E27FC236}">
                <a16:creationId xmlns:a16="http://schemas.microsoft.com/office/drawing/2014/main" id="{264C3C6A-FABF-55D1-E19A-443223CE6F75}"/>
              </a:ext>
            </a:extLst>
          </p:cNvPr>
          <p:cNvSpPr txBox="1">
            <a:spLocks/>
          </p:cNvSpPr>
          <p:nvPr/>
        </p:nvSpPr>
        <p:spPr>
          <a:xfrm>
            <a:off x="474143" y="2031926"/>
            <a:ext cx="6858000" cy="3592260"/>
          </a:xfrm>
          <a:prstGeom prst="rect">
            <a:avLst/>
          </a:prstGeom>
          <a:solidFill>
            <a:srgbClr val="E3E4E9"/>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US" dirty="0"/>
              <a:t>In academic writing, instructors require students to use correct format for paragraphs. There are </a:t>
            </a:r>
            <a:r>
              <a:rPr lang="en-US" dirty="0">
                <a:highlight>
                  <a:srgbClr val="00FFFF"/>
                </a:highlight>
              </a:rPr>
              <a:t>guidelines</a:t>
            </a:r>
            <a:r>
              <a:rPr lang="en-US" dirty="0"/>
              <a:t> and models for </a:t>
            </a:r>
            <a:r>
              <a:rPr lang="en-US" dirty="0">
                <a:solidFill>
                  <a:srgbClr val="FF0000"/>
                </a:solidFill>
              </a:rPr>
              <a:t>handwritten</a:t>
            </a:r>
            <a:r>
              <a:rPr lang="en-US" dirty="0"/>
              <a:t> and </a:t>
            </a:r>
            <a:r>
              <a:rPr lang="en-US" dirty="0">
                <a:solidFill>
                  <a:srgbClr val="FF0000"/>
                </a:solidFill>
              </a:rPr>
              <a:t>computer-written</a:t>
            </a:r>
            <a:r>
              <a:rPr lang="en-US" dirty="0"/>
              <a:t> work. Your instructor may have requirements based on those guidelines, so be sure to follow them.</a:t>
            </a:r>
          </a:p>
        </p:txBody>
      </p:sp>
    </p:spTree>
    <p:extLst>
      <p:ext uri="{BB962C8B-B14F-4D97-AF65-F5344CB8AC3E}">
        <p14:creationId xmlns:p14="http://schemas.microsoft.com/office/powerpoint/2010/main" val="2666791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CFF28-F8A8-03B2-3495-CD8C0B7C89B6}"/>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8CB823B6-F012-E9E1-2C09-DD2EBDDC8352}"/>
              </a:ext>
            </a:extLst>
          </p:cNvPr>
          <p:cNvSpPr/>
          <p:nvPr/>
        </p:nvSpPr>
        <p:spPr>
          <a:xfrm>
            <a:off x="0" y="5996619"/>
            <a:ext cx="12192000" cy="861381"/>
          </a:xfrm>
          <a:prstGeom prst="rect">
            <a:avLst/>
          </a:prstGeom>
          <a:solidFill>
            <a:srgbClr val="F0EAEB"/>
          </a:solidFill>
          <a:ln w="3175">
            <a:solidFill>
              <a:srgbClr val="F0EAED"/>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27">
            <a:extLst>
              <a:ext uri="{FF2B5EF4-FFF2-40B4-BE49-F238E27FC236}">
                <a16:creationId xmlns:a16="http://schemas.microsoft.com/office/drawing/2014/main" id="{F1AC53C5-6336-23F2-E63F-F5CD8AB54182}"/>
              </a:ext>
            </a:extLst>
          </p:cNvPr>
          <p:cNvSpPr>
            <a:spLocks noGrp="1"/>
          </p:cNvSpPr>
          <p:nvPr>
            <p:ph type="title"/>
          </p:nvPr>
        </p:nvSpPr>
        <p:spPr>
          <a:xfrm>
            <a:off x="844333" y="112289"/>
            <a:ext cx="10515600" cy="667262"/>
          </a:xfrm>
        </p:spPr>
        <p:txBody>
          <a:bodyPr>
            <a:normAutofit fontScale="90000"/>
          </a:bodyPr>
          <a:lstStyle/>
          <a:p>
            <a:r>
              <a:rPr lang="en-US" b="1" dirty="0">
                <a:solidFill>
                  <a:schemeClr val="accent4">
                    <a:lumMod val="75000"/>
                  </a:schemeClr>
                </a:solidFill>
              </a:rPr>
              <a:t>Page Formatting: Hand-Writing</a:t>
            </a:r>
          </a:p>
        </p:txBody>
      </p:sp>
      <p:sp>
        <p:nvSpPr>
          <p:cNvPr id="29" name="Content Placeholder 28">
            <a:extLst>
              <a:ext uri="{FF2B5EF4-FFF2-40B4-BE49-F238E27FC236}">
                <a16:creationId xmlns:a16="http://schemas.microsoft.com/office/drawing/2014/main" id="{B2D1A986-C2B4-AA6A-51C4-F19C3E9D9102}"/>
              </a:ext>
            </a:extLst>
          </p:cNvPr>
          <p:cNvSpPr>
            <a:spLocks noGrp="1"/>
          </p:cNvSpPr>
          <p:nvPr>
            <p:ph idx="1"/>
          </p:nvPr>
        </p:nvSpPr>
        <p:spPr>
          <a:xfrm>
            <a:off x="844333" y="760622"/>
            <a:ext cx="10515600" cy="4971466"/>
          </a:xfrm>
        </p:spPr>
        <p:txBody>
          <a:bodyPr>
            <a:noAutofit/>
          </a:bodyPr>
          <a:lstStyle/>
          <a:p>
            <a:pPr marL="514350" indent="-514350">
              <a:lnSpc>
                <a:spcPct val="100000"/>
              </a:lnSpc>
              <a:buFont typeface="+mj-lt"/>
              <a:buAutoNum type="arabicPeriod"/>
            </a:pPr>
            <a:r>
              <a:rPr lang="en-US" sz="2000" b="1" dirty="0">
                <a:highlight>
                  <a:srgbClr val="00FFFF"/>
                </a:highlight>
              </a:rPr>
              <a:t>The Paper: </a:t>
            </a:r>
            <a:r>
              <a:rPr lang="en-US" sz="2000" dirty="0"/>
              <a:t>Write on one side of the paper only.</a:t>
            </a:r>
          </a:p>
          <a:p>
            <a:pPr marL="514350" indent="-514350">
              <a:lnSpc>
                <a:spcPct val="100000"/>
              </a:lnSpc>
              <a:buFont typeface="+mj-lt"/>
              <a:buAutoNum type="arabicPeriod"/>
            </a:pPr>
            <a:r>
              <a:rPr lang="en-US" sz="2000" b="1" dirty="0">
                <a:highlight>
                  <a:srgbClr val="00FFFF"/>
                </a:highlight>
              </a:rPr>
              <a:t>The Ink</a:t>
            </a:r>
            <a:r>
              <a:rPr lang="en-US" sz="2000" dirty="0">
                <a:highlight>
                  <a:srgbClr val="00FFFF"/>
                </a:highlight>
              </a:rPr>
              <a:t>: </a:t>
            </a:r>
            <a:r>
              <a:rPr lang="en-US" sz="2000" dirty="0"/>
              <a:t>Use </a:t>
            </a:r>
            <a:r>
              <a:rPr lang="en-US" sz="2000" b="1" dirty="0">
                <a:solidFill>
                  <a:srgbClr val="FF0000"/>
                </a:solidFill>
              </a:rPr>
              <a:t>black or dark blue </a:t>
            </a:r>
            <a:r>
              <a:rPr lang="en-US" sz="2000" dirty="0"/>
              <a:t>ink only. Do not use pencil.</a:t>
            </a:r>
          </a:p>
          <a:p>
            <a:pPr marL="514350" indent="-514350">
              <a:lnSpc>
                <a:spcPct val="100000"/>
              </a:lnSpc>
              <a:buFont typeface="+mj-lt"/>
              <a:buAutoNum type="arabicPeriod"/>
            </a:pPr>
            <a:r>
              <a:rPr lang="en-US" sz="2000" b="1" dirty="0">
                <a:highlight>
                  <a:srgbClr val="00FFFF"/>
                </a:highlight>
              </a:rPr>
              <a:t>The Heading</a:t>
            </a:r>
            <a:r>
              <a:rPr lang="en-US" sz="2000" dirty="0">
                <a:highlight>
                  <a:srgbClr val="00FFFF"/>
                </a:highlight>
              </a:rPr>
              <a:t>: </a:t>
            </a:r>
            <a:r>
              <a:rPr lang="en-US" sz="2000" dirty="0"/>
              <a:t>Write your full name in the upper left corner in the wide, unlined area at the top of the page. Under it, write the course name and number. Below that, write the date the assignment is due in the order month-day-year, with a comma after the day.</a:t>
            </a:r>
          </a:p>
          <a:p>
            <a:pPr marL="514350" indent="-514350">
              <a:lnSpc>
                <a:spcPct val="100000"/>
              </a:lnSpc>
              <a:buFont typeface="+mj-lt"/>
              <a:buAutoNum type="arabicPeriod"/>
            </a:pPr>
            <a:r>
              <a:rPr lang="en-US" sz="2000" b="1" dirty="0">
                <a:highlight>
                  <a:srgbClr val="00FFFF"/>
                </a:highlight>
              </a:rPr>
              <a:t>The Title</a:t>
            </a:r>
            <a:r>
              <a:rPr lang="en-US" sz="2000" dirty="0">
                <a:highlight>
                  <a:srgbClr val="00FFFF"/>
                </a:highlight>
              </a:rPr>
              <a:t>: </a:t>
            </a:r>
            <a:r>
              <a:rPr lang="en-US" sz="2000" dirty="0"/>
              <a:t>Center the title of your paragraph on the first line.</a:t>
            </a:r>
          </a:p>
          <a:p>
            <a:pPr marL="514350" indent="-514350">
              <a:lnSpc>
                <a:spcPct val="100000"/>
              </a:lnSpc>
              <a:buFont typeface="+mj-lt"/>
              <a:buAutoNum type="arabicPeriod"/>
            </a:pPr>
            <a:r>
              <a:rPr lang="en-US" sz="2000" b="1" dirty="0">
                <a:highlight>
                  <a:srgbClr val="00FFFF"/>
                </a:highlight>
              </a:rPr>
              <a:t>The Paragraph: </a:t>
            </a:r>
            <a:r>
              <a:rPr lang="en-US" sz="2000" dirty="0"/>
              <a:t>Skip one line, and start your paragraph on the third line. Remember to indent the first word about ½ inch from the left margin. (Indent means to leave some space at the beginning of the line.)</a:t>
            </a:r>
          </a:p>
          <a:p>
            <a:pPr marL="514350" indent="-514350">
              <a:lnSpc>
                <a:spcPct val="100000"/>
              </a:lnSpc>
              <a:buFont typeface="+mj-lt"/>
              <a:buAutoNum type="arabicPeriod"/>
            </a:pPr>
            <a:r>
              <a:rPr lang="en-US" sz="2000" b="1" dirty="0">
                <a:highlight>
                  <a:srgbClr val="00FFFF"/>
                </a:highlight>
              </a:rPr>
              <a:t>Margins: </a:t>
            </a:r>
            <a:r>
              <a:rPr lang="en-US" sz="2000" dirty="0"/>
              <a:t>Leave a 1-inch margin on the left and right sides of the paper. Also leave a 1-inch margin at the bottom of the page. Your instructor may use these empty spaces to write comments to you.</a:t>
            </a:r>
          </a:p>
          <a:p>
            <a:pPr marL="514350" indent="-514350">
              <a:lnSpc>
                <a:spcPct val="100000"/>
              </a:lnSpc>
              <a:buFont typeface="+mj-lt"/>
              <a:buAutoNum type="arabicPeriod"/>
            </a:pPr>
            <a:r>
              <a:rPr lang="en-US" sz="2000" b="1" dirty="0">
                <a:highlight>
                  <a:srgbClr val="00FFFF"/>
                </a:highlight>
              </a:rPr>
              <a:t>Spacing</a:t>
            </a:r>
            <a:r>
              <a:rPr lang="en-US" sz="2000" dirty="0">
                <a:highlight>
                  <a:srgbClr val="00FFFF"/>
                </a:highlight>
              </a:rPr>
              <a:t>: </a:t>
            </a:r>
            <a:r>
              <a:rPr lang="en-US" sz="2000" dirty="0"/>
              <a:t>Leave a blank line between each line of writing. You and your instructor can use this space for corrections, comments, and revisions.</a:t>
            </a:r>
          </a:p>
        </p:txBody>
      </p:sp>
      <p:cxnSp>
        <p:nvCxnSpPr>
          <p:cNvPr id="7" name="Straight Connector 6">
            <a:extLst>
              <a:ext uri="{FF2B5EF4-FFF2-40B4-BE49-F238E27FC236}">
                <a16:creationId xmlns:a16="http://schemas.microsoft.com/office/drawing/2014/main" id="{41115A1D-03C3-BA31-77A9-0C7D5571F6EF}"/>
              </a:ext>
            </a:extLst>
          </p:cNvPr>
          <p:cNvCxnSpPr/>
          <p:nvPr/>
        </p:nvCxnSpPr>
        <p:spPr>
          <a:xfrm>
            <a:off x="0" y="5996619"/>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17B82948-ACC4-EA82-A6C7-CEA62E166F5A}"/>
              </a:ext>
            </a:extLst>
          </p:cNvPr>
          <p:cNvGrpSpPr/>
          <p:nvPr/>
        </p:nvGrpSpPr>
        <p:grpSpPr>
          <a:xfrm>
            <a:off x="91747" y="5943219"/>
            <a:ext cx="12012834" cy="955124"/>
            <a:chOff x="91747" y="5943219"/>
            <a:chExt cx="12012834" cy="955124"/>
          </a:xfrm>
        </p:grpSpPr>
        <p:grpSp>
          <p:nvGrpSpPr>
            <p:cNvPr id="8" name="Group 7">
              <a:extLst>
                <a:ext uri="{FF2B5EF4-FFF2-40B4-BE49-F238E27FC236}">
                  <a16:creationId xmlns:a16="http://schemas.microsoft.com/office/drawing/2014/main" id="{F929F079-7044-3269-9BF0-1B6A65922019}"/>
                </a:ext>
              </a:extLst>
            </p:cNvPr>
            <p:cNvGrpSpPr/>
            <p:nvPr/>
          </p:nvGrpSpPr>
          <p:grpSpPr>
            <a:xfrm>
              <a:off x="91747" y="5943219"/>
              <a:ext cx="12012834" cy="955124"/>
              <a:chOff x="91747" y="5943219"/>
              <a:chExt cx="12012834" cy="955124"/>
            </a:xfrm>
          </p:grpSpPr>
          <p:pic>
            <p:nvPicPr>
              <p:cNvPr id="24" name="Picture 23">
                <a:extLst>
                  <a:ext uri="{FF2B5EF4-FFF2-40B4-BE49-F238E27FC236}">
                    <a16:creationId xmlns:a16="http://schemas.microsoft.com/office/drawing/2014/main" id="{19A43C8C-9D75-22BD-0B40-7F2B3C79D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47" y="5943219"/>
                <a:ext cx="1028579" cy="955124"/>
              </a:xfrm>
              <a:prstGeom prst="rect">
                <a:avLst/>
              </a:prstGeom>
              <a:ln w="3175">
                <a:solidFill>
                  <a:srgbClr val="F0EAED"/>
                </a:solidFill>
              </a:ln>
            </p:spPr>
          </p:pic>
          <p:sp>
            <p:nvSpPr>
              <p:cNvPr id="25" name="TextBox 24">
                <a:extLst>
                  <a:ext uri="{FF2B5EF4-FFF2-40B4-BE49-F238E27FC236}">
                    <a16:creationId xmlns:a16="http://schemas.microsoft.com/office/drawing/2014/main" id="{851C18ED-5D45-2EF7-D47E-CA9D56D64B5E}"/>
                  </a:ext>
                </a:extLst>
              </p:cNvPr>
              <p:cNvSpPr txBox="1"/>
              <p:nvPr/>
            </p:nvSpPr>
            <p:spPr>
              <a:xfrm>
                <a:off x="931644" y="6120699"/>
                <a:ext cx="4147934" cy="600164"/>
              </a:xfrm>
              <a:prstGeom prst="rect">
                <a:avLst/>
              </a:prstGeom>
              <a:noFill/>
              <a:ln w="3175">
                <a:solidFill>
                  <a:srgbClr val="F0EAED"/>
                </a:solidFill>
              </a:ln>
            </p:spPr>
            <p:txBody>
              <a:bodyPr wrap="square" rtlCol="0">
                <a:spAutoFit/>
              </a:bodyPr>
              <a:lstStyle/>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Tishk International University</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Faculty of Administrative Sciences and Economics</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Business and Management Department</a:t>
                </a:r>
              </a:p>
            </p:txBody>
          </p:sp>
          <p:grpSp>
            <p:nvGrpSpPr>
              <p:cNvPr id="5" name="Group 4">
                <a:extLst>
                  <a:ext uri="{FF2B5EF4-FFF2-40B4-BE49-F238E27FC236}">
                    <a16:creationId xmlns:a16="http://schemas.microsoft.com/office/drawing/2014/main" id="{632BD30D-6C07-1719-7C51-3F0C8B0BA7BF}"/>
                  </a:ext>
                </a:extLst>
              </p:cNvPr>
              <p:cNvGrpSpPr/>
              <p:nvPr/>
            </p:nvGrpSpPr>
            <p:grpSpPr>
              <a:xfrm>
                <a:off x="7003779" y="6022181"/>
                <a:ext cx="5100802" cy="723530"/>
                <a:chOff x="6772175" y="5896130"/>
                <a:chExt cx="5100802" cy="723530"/>
              </a:xfrm>
            </p:grpSpPr>
            <p:pic>
              <p:nvPicPr>
                <p:cNvPr id="18" name="Picture 17">
                  <a:extLst>
                    <a:ext uri="{FF2B5EF4-FFF2-40B4-BE49-F238E27FC236}">
                      <a16:creationId xmlns:a16="http://schemas.microsoft.com/office/drawing/2014/main" id="{EEBEB03D-B80E-4DEA-53F0-E43539B19BA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8266795" y="5896130"/>
                  <a:ext cx="984985" cy="723530"/>
                </a:xfrm>
                <a:prstGeom prst="rect">
                  <a:avLst/>
                </a:prstGeom>
                <a:ln w="3175">
                  <a:solidFill>
                    <a:srgbClr val="F0EAED"/>
                  </a:solidFill>
                </a:ln>
              </p:spPr>
            </p:pic>
            <p:pic>
              <p:nvPicPr>
                <p:cNvPr id="2" name="Picture 1">
                  <a:extLst>
                    <a:ext uri="{FF2B5EF4-FFF2-40B4-BE49-F238E27FC236}">
                      <a16:creationId xmlns:a16="http://schemas.microsoft.com/office/drawing/2014/main" id="{9BF22E8C-68B0-FDDA-4FA0-445E4D2191D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9317183" y="6042088"/>
                  <a:ext cx="1310629" cy="399768"/>
                </a:xfrm>
                <a:prstGeom prst="rect">
                  <a:avLst/>
                </a:prstGeom>
                <a:ln w="3175">
                  <a:solidFill>
                    <a:srgbClr val="F0EAED"/>
                  </a:solidFill>
                </a:ln>
              </p:spPr>
            </p:pic>
            <p:pic>
              <p:nvPicPr>
                <p:cNvPr id="3" name="Picture 2">
                  <a:extLst>
                    <a:ext uri="{FF2B5EF4-FFF2-40B4-BE49-F238E27FC236}">
                      <a16:creationId xmlns:a16="http://schemas.microsoft.com/office/drawing/2014/main" id="{F228B96A-D041-FEA8-8D2D-E6630FFC345E}"/>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27812" y="5938407"/>
                  <a:ext cx="1245165" cy="656405"/>
                </a:xfrm>
                <a:prstGeom prst="rect">
                  <a:avLst/>
                </a:prstGeom>
                <a:ln w="3175">
                  <a:solidFill>
                    <a:srgbClr val="F0EAED"/>
                  </a:solidFill>
                </a:ln>
              </p:spPr>
            </p:pic>
            <p:pic>
              <p:nvPicPr>
                <p:cNvPr id="4" name="Picture 3">
                  <a:extLst>
                    <a:ext uri="{FF2B5EF4-FFF2-40B4-BE49-F238E27FC236}">
                      <a16:creationId xmlns:a16="http://schemas.microsoft.com/office/drawing/2014/main" id="{206B5B52-A0A8-42B6-6108-D7376F731C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2175" y="5920979"/>
                  <a:ext cx="656728" cy="673833"/>
                </a:xfrm>
                <a:prstGeom prst="rect">
                  <a:avLst/>
                </a:prstGeom>
                <a:ln w="3175">
                  <a:solidFill>
                    <a:srgbClr val="F0EAED"/>
                  </a:solidFill>
                </a:ln>
              </p:spPr>
            </p:pic>
          </p:grpSp>
        </p:grpSp>
        <p:pic>
          <p:nvPicPr>
            <p:cNvPr id="6" name="Picture 5">
              <a:extLst>
                <a:ext uri="{FF2B5EF4-FFF2-40B4-BE49-F238E27FC236}">
                  <a16:creationId xmlns:a16="http://schemas.microsoft.com/office/drawing/2014/main" id="{B33A2F28-34D3-E2CB-3357-51F7827A7DA0}"/>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7704882" y="6003853"/>
              <a:ext cx="728115" cy="807869"/>
            </a:xfrm>
            <a:prstGeom prst="rect">
              <a:avLst/>
            </a:prstGeom>
          </p:spPr>
        </p:pic>
      </p:grpSp>
    </p:spTree>
    <p:extLst>
      <p:ext uri="{BB962C8B-B14F-4D97-AF65-F5344CB8AC3E}">
        <p14:creationId xmlns:p14="http://schemas.microsoft.com/office/powerpoint/2010/main" val="163761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xEl>
                                              <p:pRg st="1" end="1"/>
                                            </p:txEl>
                                          </p:spTgt>
                                        </p:tgtEl>
                                        <p:attrNameLst>
                                          <p:attrName>style.visibility</p:attrName>
                                        </p:attrNameLst>
                                      </p:cBhvr>
                                      <p:to>
                                        <p:strVal val="visible"/>
                                      </p:to>
                                    </p:set>
                                    <p:anim calcmode="lin" valueType="num">
                                      <p:cBhvr additive="base">
                                        <p:cTn id="13"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xEl>
                                              <p:pRg st="2" end="2"/>
                                            </p:txEl>
                                          </p:spTgt>
                                        </p:tgtEl>
                                        <p:attrNameLst>
                                          <p:attrName>style.visibility</p:attrName>
                                        </p:attrNameLst>
                                      </p:cBhvr>
                                      <p:to>
                                        <p:strVal val="visible"/>
                                      </p:to>
                                    </p:set>
                                    <p:anim calcmode="lin" valueType="num">
                                      <p:cBhvr additive="base">
                                        <p:cTn id="19"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xEl>
                                              <p:pRg st="3" end="3"/>
                                            </p:txEl>
                                          </p:spTgt>
                                        </p:tgtEl>
                                        <p:attrNameLst>
                                          <p:attrName>style.visibility</p:attrName>
                                        </p:attrNameLst>
                                      </p:cBhvr>
                                      <p:to>
                                        <p:strVal val="visible"/>
                                      </p:to>
                                    </p:set>
                                    <p:anim calcmode="lin" valueType="num">
                                      <p:cBhvr additive="base">
                                        <p:cTn id="25"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
                                            <p:txEl>
                                              <p:pRg st="4" end="4"/>
                                            </p:txEl>
                                          </p:spTgt>
                                        </p:tgtEl>
                                        <p:attrNameLst>
                                          <p:attrName>style.visibility</p:attrName>
                                        </p:attrNameLst>
                                      </p:cBhvr>
                                      <p:to>
                                        <p:strVal val="visible"/>
                                      </p:to>
                                    </p:set>
                                    <p:anim calcmode="lin" valueType="num">
                                      <p:cBhvr additive="base">
                                        <p:cTn id="31" dur="500" fill="hold"/>
                                        <p:tgtEl>
                                          <p:spTgt spid="2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
                                            <p:txEl>
                                              <p:pRg st="5" end="5"/>
                                            </p:txEl>
                                          </p:spTgt>
                                        </p:tgtEl>
                                        <p:attrNameLst>
                                          <p:attrName>style.visibility</p:attrName>
                                        </p:attrNameLst>
                                      </p:cBhvr>
                                      <p:to>
                                        <p:strVal val="visible"/>
                                      </p:to>
                                    </p:set>
                                    <p:anim calcmode="lin" valueType="num">
                                      <p:cBhvr additive="base">
                                        <p:cTn id="37" dur="500" fill="hold"/>
                                        <p:tgtEl>
                                          <p:spTgt spid="2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
                                            <p:txEl>
                                              <p:pRg st="6" end="6"/>
                                            </p:txEl>
                                          </p:spTgt>
                                        </p:tgtEl>
                                        <p:attrNameLst>
                                          <p:attrName>style.visibility</p:attrName>
                                        </p:attrNameLst>
                                      </p:cBhvr>
                                      <p:to>
                                        <p:strVal val="visible"/>
                                      </p:to>
                                    </p:set>
                                    <p:anim calcmode="lin" valueType="num">
                                      <p:cBhvr additive="base">
                                        <p:cTn id="43" dur="500" fill="hold"/>
                                        <p:tgtEl>
                                          <p:spTgt spid="2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0BC49-0E6C-6DDA-7C29-4ED0C14C2775}"/>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333C3953-97AA-E853-D495-D3B078BD72E9}"/>
              </a:ext>
            </a:extLst>
          </p:cNvPr>
          <p:cNvSpPr/>
          <p:nvPr/>
        </p:nvSpPr>
        <p:spPr>
          <a:xfrm>
            <a:off x="0" y="5996619"/>
            <a:ext cx="12192000" cy="861381"/>
          </a:xfrm>
          <a:prstGeom prst="rect">
            <a:avLst/>
          </a:prstGeom>
          <a:solidFill>
            <a:srgbClr val="F0EAEB"/>
          </a:solidFill>
          <a:ln w="3175">
            <a:solidFill>
              <a:srgbClr val="F0EAED"/>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27">
            <a:extLst>
              <a:ext uri="{FF2B5EF4-FFF2-40B4-BE49-F238E27FC236}">
                <a16:creationId xmlns:a16="http://schemas.microsoft.com/office/drawing/2014/main" id="{239C702D-D753-1339-8650-77D140EB3F8F}"/>
              </a:ext>
            </a:extLst>
          </p:cNvPr>
          <p:cNvSpPr>
            <a:spLocks noGrp="1"/>
          </p:cNvSpPr>
          <p:nvPr>
            <p:ph type="title"/>
          </p:nvPr>
        </p:nvSpPr>
        <p:spPr>
          <a:xfrm>
            <a:off x="844333" y="112289"/>
            <a:ext cx="10515600" cy="667262"/>
          </a:xfrm>
        </p:spPr>
        <p:txBody>
          <a:bodyPr>
            <a:normAutofit fontScale="90000"/>
          </a:bodyPr>
          <a:lstStyle/>
          <a:p>
            <a:r>
              <a:rPr lang="en-US" b="1" dirty="0">
                <a:solidFill>
                  <a:schemeClr val="accent4">
                    <a:lumMod val="75000"/>
                  </a:schemeClr>
                </a:solidFill>
              </a:rPr>
              <a:t>Page Formatting: Computer Works</a:t>
            </a:r>
          </a:p>
        </p:txBody>
      </p:sp>
      <p:sp>
        <p:nvSpPr>
          <p:cNvPr id="29" name="Content Placeholder 28">
            <a:extLst>
              <a:ext uri="{FF2B5EF4-FFF2-40B4-BE49-F238E27FC236}">
                <a16:creationId xmlns:a16="http://schemas.microsoft.com/office/drawing/2014/main" id="{1A0E6EB1-CEA6-B389-4E9B-17F46E0BE0FE}"/>
              </a:ext>
            </a:extLst>
          </p:cNvPr>
          <p:cNvSpPr>
            <a:spLocks noGrp="1"/>
          </p:cNvSpPr>
          <p:nvPr>
            <p:ph idx="1"/>
          </p:nvPr>
        </p:nvSpPr>
        <p:spPr>
          <a:xfrm>
            <a:off x="844333" y="760622"/>
            <a:ext cx="10515600" cy="4971466"/>
          </a:xfrm>
        </p:spPr>
        <p:txBody>
          <a:bodyPr>
            <a:noAutofit/>
          </a:bodyPr>
          <a:lstStyle/>
          <a:p>
            <a:pPr marL="514350" indent="-514350">
              <a:lnSpc>
                <a:spcPct val="100000"/>
              </a:lnSpc>
              <a:buFont typeface="+mj-lt"/>
              <a:buAutoNum type="arabicPeriod"/>
            </a:pPr>
            <a:r>
              <a:rPr lang="en-US" sz="2000" b="1" dirty="0">
                <a:highlight>
                  <a:srgbClr val="00FFFF"/>
                </a:highlight>
              </a:rPr>
              <a:t>The Paper: </a:t>
            </a:r>
            <a:r>
              <a:rPr lang="en-US" sz="2000" dirty="0"/>
              <a:t>white paper.</a:t>
            </a:r>
          </a:p>
          <a:p>
            <a:pPr marL="514350" indent="-514350">
              <a:lnSpc>
                <a:spcPct val="100000"/>
              </a:lnSpc>
              <a:buFont typeface="+mj-lt"/>
              <a:buAutoNum type="arabicPeriod"/>
            </a:pPr>
            <a:r>
              <a:rPr lang="en-US" sz="2000" b="1" dirty="0">
                <a:highlight>
                  <a:srgbClr val="00FFFF"/>
                </a:highlight>
              </a:rPr>
              <a:t>The Font</a:t>
            </a:r>
            <a:r>
              <a:rPr lang="en-US" sz="2000" dirty="0">
                <a:highlight>
                  <a:srgbClr val="00FFFF"/>
                </a:highlight>
              </a:rPr>
              <a:t>: </a:t>
            </a:r>
            <a:r>
              <a:rPr lang="en-US" sz="2000" dirty="0"/>
              <a:t>Use a standard font style and size, such as </a:t>
            </a:r>
            <a:r>
              <a:rPr lang="en-US" sz="2000" b="1" dirty="0">
                <a:solidFill>
                  <a:srgbClr val="FF0000"/>
                </a:solidFill>
              </a:rPr>
              <a:t>Times New Roman font, 12 points </a:t>
            </a:r>
            <a:r>
              <a:rPr lang="en-US" sz="2000" dirty="0"/>
              <a:t>font size. Do not use underlining, italics, or bold type to emphasize words. It is not correct style in academic writing.</a:t>
            </a:r>
          </a:p>
          <a:p>
            <a:pPr marL="514350" indent="-514350">
              <a:lnSpc>
                <a:spcPct val="100000"/>
              </a:lnSpc>
              <a:buFont typeface="+mj-lt"/>
              <a:buAutoNum type="arabicPeriod"/>
            </a:pPr>
            <a:r>
              <a:rPr lang="en-US" sz="2000" b="1" dirty="0">
                <a:highlight>
                  <a:srgbClr val="00FFFF"/>
                </a:highlight>
              </a:rPr>
              <a:t>The Heading</a:t>
            </a:r>
            <a:r>
              <a:rPr lang="en-US" sz="2000" dirty="0">
                <a:highlight>
                  <a:srgbClr val="00FFFF"/>
                </a:highlight>
              </a:rPr>
              <a:t>: </a:t>
            </a:r>
            <a:r>
              <a:rPr lang="en-US" sz="2000" dirty="0"/>
              <a:t>Type your full name in the upper left corner. On the next line, type the course number. On the third line, type the date the assignment is due in the order month-day-year, with a comma after the day.</a:t>
            </a:r>
          </a:p>
          <a:p>
            <a:pPr marL="514350" indent="-514350">
              <a:lnSpc>
                <a:spcPct val="100000"/>
              </a:lnSpc>
              <a:buFont typeface="+mj-lt"/>
              <a:buAutoNum type="arabicPeriod"/>
            </a:pPr>
            <a:r>
              <a:rPr lang="en-US" sz="2000" b="1" dirty="0">
                <a:highlight>
                  <a:srgbClr val="00FFFF"/>
                </a:highlight>
              </a:rPr>
              <a:t>The Title</a:t>
            </a:r>
            <a:r>
              <a:rPr lang="en-US" sz="2000" dirty="0">
                <a:highlight>
                  <a:srgbClr val="00FFFF"/>
                </a:highlight>
              </a:rPr>
              <a:t>: </a:t>
            </a:r>
            <a:r>
              <a:rPr lang="en-US" sz="2000" dirty="0"/>
              <a:t>Center the title of your paragraph on the first line.</a:t>
            </a:r>
          </a:p>
          <a:p>
            <a:pPr marL="514350" indent="-514350">
              <a:lnSpc>
                <a:spcPct val="100000"/>
              </a:lnSpc>
              <a:buFont typeface="+mj-lt"/>
              <a:buAutoNum type="arabicPeriod"/>
            </a:pPr>
            <a:r>
              <a:rPr lang="en-US" sz="2000" b="1" dirty="0">
                <a:highlight>
                  <a:srgbClr val="00FFFF"/>
                </a:highlight>
              </a:rPr>
              <a:t>The Paragraph: </a:t>
            </a:r>
            <a:r>
              <a:rPr lang="en-US" sz="2000" dirty="0"/>
              <a:t>Skip one line and start typing on the next line. Indent the first word by using the ENTER key. (Indent means to leave some space at the beginning of the line. You can set </a:t>
            </a:r>
            <a:r>
              <a:rPr lang="en-US" sz="2000"/>
              <a:t>the enter-tab </a:t>
            </a:r>
            <a:r>
              <a:rPr lang="en-US" sz="2000" dirty="0"/>
              <a:t>for about 0.4 inches, which gives you an indent of about 5 spaces.)</a:t>
            </a:r>
          </a:p>
          <a:p>
            <a:pPr marL="514350" indent="-514350">
              <a:lnSpc>
                <a:spcPct val="100000"/>
              </a:lnSpc>
              <a:buFont typeface="+mj-lt"/>
              <a:buAutoNum type="arabicPeriod"/>
            </a:pPr>
            <a:r>
              <a:rPr lang="en-US" sz="2000" b="1" dirty="0">
                <a:highlight>
                  <a:srgbClr val="00FFFF"/>
                </a:highlight>
              </a:rPr>
              <a:t>Margins: </a:t>
            </a:r>
            <a:r>
              <a:rPr lang="en-US" sz="2000" dirty="0"/>
              <a:t>Leave a 1-inch margin on the left and right margins.</a:t>
            </a:r>
          </a:p>
          <a:p>
            <a:pPr marL="514350" indent="-514350">
              <a:lnSpc>
                <a:spcPct val="100000"/>
              </a:lnSpc>
              <a:buFont typeface="+mj-lt"/>
              <a:buAutoNum type="arabicPeriod"/>
            </a:pPr>
            <a:r>
              <a:rPr lang="en-US" sz="2000" b="1" dirty="0">
                <a:highlight>
                  <a:srgbClr val="00FFFF"/>
                </a:highlight>
              </a:rPr>
              <a:t>Spacing</a:t>
            </a:r>
            <a:r>
              <a:rPr lang="en-US" sz="2000" dirty="0">
                <a:highlight>
                  <a:srgbClr val="00FFFF"/>
                </a:highlight>
              </a:rPr>
              <a:t>: </a:t>
            </a:r>
            <a:r>
              <a:rPr lang="en-US" sz="2000" dirty="0"/>
              <a:t>Double-space your paragraph.</a:t>
            </a:r>
          </a:p>
        </p:txBody>
      </p:sp>
      <p:cxnSp>
        <p:nvCxnSpPr>
          <p:cNvPr id="7" name="Straight Connector 6">
            <a:extLst>
              <a:ext uri="{FF2B5EF4-FFF2-40B4-BE49-F238E27FC236}">
                <a16:creationId xmlns:a16="http://schemas.microsoft.com/office/drawing/2014/main" id="{EDC09B34-4B6F-BDA2-33F5-979CDB24BACA}"/>
              </a:ext>
            </a:extLst>
          </p:cNvPr>
          <p:cNvCxnSpPr/>
          <p:nvPr/>
        </p:nvCxnSpPr>
        <p:spPr>
          <a:xfrm>
            <a:off x="0" y="5996619"/>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6712FD6-604E-7B58-D390-6A486E1B8ED7}"/>
              </a:ext>
            </a:extLst>
          </p:cNvPr>
          <p:cNvGrpSpPr/>
          <p:nvPr/>
        </p:nvGrpSpPr>
        <p:grpSpPr>
          <a:xfrm>
            <a:off x="91747" y="5943219"/>
            <a:ext cx="12012834" cy="955124"/>
            <a:chOff x="91747" y="5943219"/>
            <a:chExt cx="12012834" cy="955124"/>
          </a:xfrm>
        </p:grpSpPr>
        <p:grpSp>
          <p:nvGrpSpPr>
            <p:cNvPr id="8" name="Group 7">
              <a:extLst>
                <a:ext uri="{FF2B5EF4-FFF2-40B4-BE49-F238E27FC236}">
                  <a16:creationId xmlns:a16="http://schemas.microsoft.com/office/drawing/2014/main" id="{E420ED84-605C-D1C2-652C-43135FBDBAF7}"/>
                </a:ext>
              </a:extLst>
            </p:cNvPr>
            <p:cNvGrpSpPr/>
            <p:nvPr/>
          </p:nvGrpSpPr>
          <p:grpSpPr>
            <a:xfrm>
              <a:off x="91747" y="5943219"/>
              <a:ext cx="12012834" cy="955124"/>
              <a:chOff x="91747" y="5943219"/>
              <a:chExt cx="12012834" cy="955124"/>
            </a:xfrm>
          </p:grpSpPr>
          <p:pic>
            <p:nvPicPr>
              <p:cNvPr id="24" name="Picture 23">
                <a:extLst>
                  <a:ext uri="{FF2B5EF4-FFF2-40B4-BE49-F238E27FC236}">
                    <a16:creationId xmlns:a16="http://schemas.microsoft.com/office/drawing/2014/main" id="{708E34DE-76E0-93F9-2E65-C191997142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47" y="5943219"/>
                <a:ext cx="1028579" cy="955124"/>
              </a:xfrm>
              <a:prstGeom prst="rect">
                <a:avLst/>
              </a:prstGeom>
              <a:ln w="3175">
                <a:solidFill>
                  <a:srgbClr val="F0EAED"/>
                </a:solidFill>
              </a:ln>
            </p:spPr>
          </p:pic>
          <p:sp>
            <p:nvSpPr>
              <p:cNvPr id="25" name="TextBox 24">
                <a:extLst>
                  <a:ext uri="{FF2B5EF4-FFF2-40B4-BE49-F238E27FC236}">
                    <a16:creationId xmlns:a16="http://schemas.microsoft.com/office/drawing/2014/main" id="{349B5023-BCC3-1774-B04F-A2C6DDE45403}"/>
                  </a:ext>
                </a:extLst>
              </p:cNvPr>
              <p:cNvSpPr txBox="1"/>
              <p:nvPr/>
            </p:nvSpPr>
            <p:spPr>
              <a:xfrm>
                <a:off x="931644" y="6120699"/>
                <a:ext cx="4147934" cy="600164"/>
              </a:xfrm>
              <a:prstGeom prst="rect">
                <a:avLst/>
              </a:prstGeom>
              <a:noFill/>
              <a:ln w="3175">
                <a:solidFill>
                  <a:srgbClr val="F0EAED"/>
                </a:solidFill>
              </a:ln>
            </p:spPr>
            <p:txBody>
              <a:bodyPr wrap="square" rtlCol="0">
                <a:spAutoFit/>
              </a:bodyPr>
              <a:lstStyle/>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Tishk International University</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Faculty of Administrative Sciences and Economics</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Business and Management Department</a:t>
                </a:r>
              </a:p>
            </p:txBody>
          </p:sp>
          <p:grpSp>
            <p:nvGrpSpPr>
              <p:cNvPr id="5" name="Group 4">
                <a:extLst>
                  <a:ext uri="{FF2B5EF4-FFF2-40B4-BE49-F238E27FC236}">
                    <a16:creationId xmlns:a16="http://schemas.microsoft.com/office/drawing/2014/main" id="{F0DDD8A9-D781-5364-CADA-D351C885F118}"/>
                  </a:ext>
                </a:extLst>
              </p:cNvPr>
              <p:cNvGrpSpPr/>
              <p:nvPr/>
            </p:nvGrpSpPr>
            <p:grpSpPr>
              <a:xfrm>
                <a:off x="7003779" y="6022181"/>
                <a:ext cx="5100802" cy="723530"/>
                <a:chOff x="6772175" y="5896130"/>
                <a:chExt cx="5100802" cy="723530"/>
              </a:xfrm>
            </p:grpSpPr>
            <p:pic>
              <p:nvPicPr>
                <p:cNvPr id="18" name="Picture 17">
                  <a:extLst>
                    <a:ext uri="{FF2B5EF4-FFF2-40B4-BE49-F238E27FC236}">
                      <a16:creationId xmlns:a16="http://schemas.microsoft.com/office/drawing/2014/main" id="{C7C70315-E17D-DDAB-F063-0B5BAA77DEC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8266795" y="5896130"/>
                  <a:ext cx="984985" cy="723530"/>
                </a:xfrm>
                <a:prstGeom prst="rect">
                  <a:avLst/>
                </a:prstGeom>
                <a:ln w="3175">
                  <a:solidFill>
                    <a:srgbClr val="F0EAED"/>
                  </a:solidFill>
                </a:ln>
              </p:spPr>
            </p:pic>
            <p:pic>
              <p:nvPicPr>
                <p:cNvPr id="2" name="Picture 1">
                  <a:extLst>
                    <a:ext uri="{FF2B5EF4-FFF2-40B4-BE49-F238E27FC236}">
                      <a16:creationId xmlns:a16="http://schemas.microsoft.com/office/drawing/2014/main" id="{C7EB2BB4-7FFB-F5A7-C090-B375F361A37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9317183" y="6042088"/>
                  <a:ext cx="1310629" cy="399768"/>
                </a:xfrm>
                <a:prstGeom prst="rect">
                  <a:avLst/>
                </a:prstGeom>
                <a:ln w="3175">
                  <a:solidFill>
                    <a:srgbClr val="F0EAED"/>
                  </a:solidFill>
                </a:ln>
              </p:spPr>
            </p:pic>
            <p:pic>
              <p:nvPicPr>
                <p:cNvPr id="3" name="Picture 2">
                  <a:extLst>
                    <a:ext uri="{FF2B5EF4-FFF2-40B4-BE49-F238E27FC236}">
                      <a16:creationId xmlns:a16="http://schemas.microsoft.com/office/drawing/2014/main" id="{DC4B14D1-A5F3-9B9C-51C9-D2AC5DF64D7C}"/>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27812" y="5938407"/>
                  <a:ext cx="1245165" cy="656405"/>
                </a:xfrm>
                <a:prstGeom prst="rect">
                  <a:avLst/>
                </a:prstGeom>
                <a:ln w="3175">
                  <a:solidFill>
                    <a:srgbClr val="F0EAED"/>
                  </a:solidFill>
                </a:ln>
              </p:spPr>
            </p:pic>
            <p:pic>
              <p:nvPicPr>
                <p:cNvPr id="4" name="Picture 3">
                  <a:extLst>
                    <a:ext uri="{FF2B5EF4-FFF2-40B4-BE49-F238E27FC236}">
                      <a16:creationId xmlns:a16="http://schemas.microsoft.com/office/drawing/2014/main" id="{6A0F578A-39F9-E39F-7BBC-B645535B1B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2175" y="5920979"/>
                  <a:ext cx="656728" cy="673833"/>
                </a:xfrm>
                <a:prstGeom prst="rect">
                  <a:avLst/>
                </a:prstGeom>
                <a:ln w="3175">
                  <a:solidFill>
                    <a:srgbClr val="F0EAED"/>
                  </a:solidFill>
                </a:ln>
              </p:spPr>
            </p:pic>
          </p:grpSp>
        </p:grpSp>
        <p:pic>
          <p:nvPicPr>
            <p:cNvPr id="6" name="Picture 5">
              <a:extLst>
                <a:ext uri="{FF2B5EF4-FFF2-40B4-BE49-F238E27FC236}">
                  <a16:creationId xmlns:a16="http://schemas.microsoft.com/office/drawing/2014/main" id="{3FD9EB11-84C4-E359-41F6-837CF849A6D2}"/>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7704882" y="6003853"/>
              <a:ext cx="728115" cy="807869"/>
            </a:xfrm>
            <a:prstGeom prst="rect">
              <a:avLst/>
            </a:prstGeom>
          </p:spPr>
        </p:pic>
      </p:grpSp>
    </p:spTree>
    <p:extLst>
      <p:ext uri="{BB962C8B-B14F-4D97-AF65-F5344CB8AC3E}">
        <p14:creationId xmlns:p14="http://schemas.microsoft.com/office/powerpoint/2010/main" val="162050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xEl>
                                              <p:pRg st="1" end="1"/>
                                            </p:txEl>
                                          </p:spTgt>
                                        </p:tgtEl>
                                        <p:attrNameLst>
                                          <p:attrName>style.visibility</p:attrName>
                                        </p:attrNameLst>
                                      </p:cBhvr>
                                      <p:to>
                                        <p:strVal val="visible"/>
                                      </p:to>
                                    </p:set>
                                    <p:anim calcmode="lin" valueType="num">
                                      <p:cBhvr additive="base">
                                        <p:cTn id="13"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xEl>
                                              <p:pRg st="2" end="2"/>
                                            </p:txEl>
                                          </p:spTgt>
                                        </p:tgtEl>
                                        <p:attrNameLst>
                                          <p:attrName>style.visibility</p:attrName>
                                        </p:attrNameLst>
                                      </p:cBhvr>
                                      <p:to>
                                        <p:strVal val="visible"/>
                                      </p:to>
                                    </p:set>
                                    <p:anim calcmode="lin" valueType="num">
                                      <p:cBhvr additive="base">
                                        <p:cTn id="19"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xEl>
                                              <p:pRg st="3" end="3"/>
                                            </p:txEl>
                                          </p:spTgt>
                                        </p:tgtEl>
                                        <p:attrNameLst>
                                          <p:attrName>style.visibility</p:attrName>
                                        </p:attrNameLst>
                                      </p:cBhvr>
                                      <p:to>
                                        <p:strVal val="visible"/>
                                      </p:to>
                                    </p:set>
                                    <p:anim calcmode="lin" valueType="num">
                                      <p:cBhvr additive="base">
                                        <p:cTn id="25"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
                                            <p:txEl>
                                              <p:pRg st="4" end="4"/>
                                            </p:txEl>
                                          </p:spTgt>
                                        </p:tgtEl>
                                        <p:attrNameLst>
                                          <p:attrName>style.visibility</p:attrName>
                                        </p:attrNameLst>
                                      </p:cBhvr>
                                      <p:to>
                                        <p:strVal val="visible"/>
                                      </p:to>
                                    </p:set>
                                    <p:anim calcmode="lin" valueType="num">
                                      <p:cBhvr additive="base">
                                        <p:cTn id="31" dur="500" fill="hold"/>
                                        <p:tgtEl>
                                          <p:spTgt spid="2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
                                            <p:txEl>
                                              <p:pRg st="5" end="5"/>
                                            </p:txEl>
                                          </p:spTgt>
                                        </p:tgtEl>
                                        <p:attrNameLst>
                                          <p:attrName>style.visibility</p:attrName>
                                        </p:attrNameLst>
                                      </p:cBhvr>
                                      <p:to>
                                        <p:strVal val="visible"/>
                                      </p:to>
                                    </p:set>
                                    <p:anim calcmode="lin" valueType="num">
                                      <p:cBhvr additive="base">
                                        <p:cTn id="37" dur="500" fill="hold"/>
                                        <p:tgtEl>
                                          <p:spTgt spid="2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
                                            <p:txEl>
                                              <p:pRg st="6" end="6"/>
                                            </p:txEl>
                                          </p:spTgt>
                                        </p:tgtEl>
                                        <p:attrNameLst>
                                          <p:attrName>style.visibility</p:attrName>
                                        </p:attrNameLst>
                                      </p:cBhvr>
                                      <p:to>
                                        <p:strVal val="visible"/>
                                      </p:to>
                                    </p:set>
                                    <p:anim calcmode="lin" valueType="num">
                                      <p:cBhvr additive="base">
                                        <p:cTn id="43" dur="500" fill="hold"/>
                                        <p:tgtEl>
                                          <p:spTgt spid="2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22EF9-6032-4773-1C03-920F362F14F8}"/>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AAAFD6EB-33DD-C7B1-B637-8FCE276654B0}"/>
              </a:ext>
            </a:extLst>
          </p:cNvPr>
          <p:cNvSpPr/>
          <p:nvPr/>
        </p:nvSpPr>
        <p:spPr>
          <a:xfrm>
            <a:off x="0" y="5996619"/>
            <a:ext cx="12192000" cy="861381"/>
          </a:xfrm>
          <a:prstGeom prst="rect">
            <a:avLst/>
          </a:prstGeom>
          <a:solidFill>
            <a:srgbClr val="F0EAEB"/>
          </a:solidFill>
          <a:ln w="3175">
            <a:solidFill>
              <a:srgbClr val="F0EAED"/>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6F5A6E93-92C1-4C00-8497-5026E8379CAA}"/>
              </a:ext>
            </a:extLst>
          </p:cNvPr>
          <p:cNvCxnSpPr/>
          <p:nvPr/>
        </p:nvCxnSpPr>
        <p:spPr>
          <a:xfrm>
            <a:off x="0" y="5996619"/>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F630715-13E0-B552-E540-5C79A222313E}"/>
              </a:ext>
            </a:extLst>
          </p:cNvPr>
          <p:cNvGrpSpPr/>
          <p:nvPr/>
        </p:nvGrpSpPr>
        <p:grpSpPr>
          <a:xfrm>
            <a:off x="91747" y="5943219"/>
            <a:ext cx="12012834" cy="955124"/>
            <a:chOff x="91747" y="5943219"/>
            <a:chExt cx="12012834" cy="955124"/>
          </a:xfrm>
        </p:grpSpPr>
        <p:grpSp>
          <p:nvGrpSpPr>
            <p:cNvPr id="8" name="Group 7">
              <a:extLst>
                <a:ext uri="{FF2B5EF4-FFF2-40B4-BE49-F238E27FC236}">
                  <a16:creationId xmlns:a16="http://schemas.microsoft.com/office/drawing/2014/main" id="{66B62239-69BF-175C-45D9-0DD8354A42DF}"/>
                </a:ext>
              </a:extLst>
            </p:cNvPr>
            <p:cNvGrpSpPr/>
            <p:nvPr/>
          </p:nvGrpSpPr>
          <p:grpSpPr>
            <a:xfrm>
              <a:off x="91747" y="5943219"/>
              <a:ext cx="12012834" cy="955124"/>
              <a:chOff x="91747" y="5943219"/>
              <a:chExt cx="12012834" cy="955124"/>
            </a:xfrm>
          </p:grpSpPr>
          <p:pic>
            <p:nvPicPr>
              <p:cNvPr id="24" name="Picture 23">
                <a:extLst>
                  <a:ext uri="{FF2B5EF4-FFF2-40B4-BE49-F238E27FC236}">
                    <a16:creationId xmlns:a16="http://schemas.microsoft.com/office/drawing/2014/main" id="{19B2117C-9E3E-6478-A078-FBB453FDA2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47" y="5943219"/>
                <a:ext cx="1028579" cy="955124"/>
              </a:xfrm>
              <a:prstGeom prst="rect">
                <a:avLst/>
              </a:prstGeom>
              <a:ln w="3175">
                <a:solidFill>
                  <a:srgbClr val="F0EAED"/>
                </a:solidFill>
              </a:ln>
            </p:spPr>
          </p:pic>
          <p:sp>
            <p:nvSpPr>
              <p:cNvPr id="25" name="TextBox 24">
                <a:extLst>
                  <a:ext uri="{FF2B5EF4-FFF2-40B4-BE49-F238E27FC236}">
                    <a16:creationId xmlns:a16="http://schemas.microsoft.com/office/drawing/2014/main" id="{39CCA826-CAA9-9193-E172-9678C7B3BAA3}"/>
                  </a:ext>
                </a:extLst>
              </p:cNvPr>
              <p:cNvSpPr txBox="1"/>
              <p:nvPr/>
            </p:nvSpPr>
            <p:spPr>
              <a:xfrm>
                <a:off x="931644" y="6120699"/>
                <a:ext cx="4147934" cy="600164"/>
              </a:xfrm>
              <a:prstGeom prst="rect">
                <a:avLst/>
              </a:prstGeom>
              <a:noFill/>
              <a:ln w="3175">
                <a:solidFill>
                  <a:srgbClr val="F0EAED"/>
                </a:solidFill>
              </a:ln>
            </p:spPr>
            <p:txBody>
              <a:bodyPr wrap="square" rtlCol="0">
                <a:spAutoFit/>
              </a:bodyPr>
              <a:lstStyle/>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Tishk International University</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Faculty of Administrative Sciences and Economics</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Business and Management Department</a:t>
                </a:r>
              </a:p>
            </p:txBody>
          </p:sp>
          <p:grpSp>
            <p:nvGrpSpPr>
              <p:cNvPr id="5" name="Group 4">
                <a:extLst>
                  <a:ext uri="{FF2B5EF4-FFF2-40B4-BE49-F238E27FC236}">
                    <a16:creationId xmlns:a16="http://schemas.microsoft.com/office/drawing/2014/main" id="{842DE950-1A68-E3C4-56A4-C732CA1F61C9}"/>
                  </a:ext>
                </a:extLst>
              </p:cNvPr>
              <p:cNvGrpSpPr/>
              <p:nvPr/>
            </p:nvGrpSpPr>
            <p:grpSpPr>
              <a:xfrm>
                <a:off x="7003779" y="6022181"/>
                <a:ext cx="5100802" cy="723530"/>
                <a:chOff x="6772175" y="5896130"/>
                <a:chExt cx="5100802" cy="723530"/>
              </a:xfrm>
            </p:grpSpPr>
            <p:pic>
              <p:nvPicPr>
                <p:cNvPr id="18" name="Picture 17">
                  <a:extLst>
                    <a:ext uri="{FF2B5EF4-FFF2-40B4-BE49-F238E27FC236}">
                      <a16:creationId xmlns:a16="http://schemas.microsoft.com/office/drawing/2014/main" id="{81CE1662-A35E-41E4-8F98-9E285C5C780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8266795" y="5896130"/>
                  <a:ext cx="984985" cy="723530"/>
                </a:xfrm>
                <a:prstGeom prst="rect">
                  <a:avLst/>
                </a:prstGeom>
                <a:ln w="3175">
                  <a:solidFill>
                    <a:srgbClr val="F0EAED"/>
                  </a:solidFill>
                </a:ln>
              </p:spPr>
            </p:pic>
            <p:pic>
              <p:nvPicPr>
                <p:cNvPr id="2" name="Picture 1">
                  <a:extLst>
                    <a:ext uri="{FF2B5EF4-FFF2-40B4-BE49-F238E27FC236}">
                      <a16:creationId xmlns:a16="http://schemas.microsoft.com/office/drawing/2014/main" id="{785FA91B-7702-20D6-CEE7-0EDFF199B73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9317183" y="6042088"/>
                  <a:ext cx="1310629" cy="399768"/>
                </a:xfrm>
                <a:prstGeom prst="rect">
                  <a:avLst/>
                </a:prstGeom>
                <a:ln w="3175">
                  <a:solidFill>
                    <a:srgbClr val="F0EAED"/>
                  </a:solidFill>
                </a:ln>
              </p:spPr>
            </p:pic>
            <p:pic>
              <p:nvPicPr>
                <p:cNvPr id="3" name="Picture 2">
                  <a:extLst>
                    <a:ext uri="{FF2B5EF4-FFF2-40B4-BE49-F238E27FC236}">
                      <a16:creationId xmlns:a16="http://schemas.microsoft.com/office/drawing/2014/main" id="{D7AD52C7-EB40-F94E-1C4C-266C280E1D8D}"/>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27812" y="5938407"/>
                  <a:ext cx="1245165" cy="656405"/>
                </a:xfrm>
                <a:prstGeom prst="rect">
                  <a:avLst/>
                </a:prstGeom>
                <a:ln w="3175">
                  <a:solidFill>
                    <a:srgbClr val="F0EAED"/>
                  </a:solidFill>
                </a:ln>
              </p:spPr>
            </p:pic>
            <p:pic>
              <p:nvPicPr>
                <p:cNvPr id="4" name="Picture 3">
                  <a:extLst>
                    <a:ext uri="{FF2B5EF4-FFF2-40B4-BE49-F238E27FC236}">
                      <a16:creationId xmlns:a16="http://schemas.microsoft.com/office/drawing/2014/main" id="{57228A3B-CE6A-8AD5-D0C5-59487AF229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2175" y="5920979"/>
                  <a:ext cx="656728" cy="673833"/>
                </a:xfrm>
                <a:prstGeom prst="rect">
                  <a:avLst/>
                </a:prstGeom>
                <a:ln w="3175">
                  <a:solidFill>
                    <a:srgbClr val="F0EAED"/>
                  </a:solidFill>
                </a:ln>
              </p:spPr>
            </p:pic>
          </p:grpSp>
        </p:grpSp>
        <p:pic>
          <p:nvPicPr>
            <p:cNvPr id="6" name="Picture 5">
              <a:extLst>
                <a:ext uri="{FF2B5EF4-FFF2-40B4-BE49-F238E27FC236}">
                  <a16:creationId xmlns:a16="http://schemas.microsoft.com/office/drawing/2014/main" id="{002F9A5E-1D20-EB57-4883-49C27BD47538}"/>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7704882" y="6003853"/>
              <a:ext cx="728115" cy="807869"/>
            </a:xfrm>
            <a:prstGeom prst="rect">
              <a:avLst/>
            </a:prstGeom>
          </p:spPr>
        </p:pic>
      </p:grpSp>
      <p:pic>
        <p:nvPicPr>
          <p:cNvPr id="11" name="Picture 10">
            <a:extLst>
              <a:ext uri="{FF2B5EF4-FFF2-40B4-BE49-F238E27FC236}">
                <a16:creationId xmlns:a16="http://schemas.microsoft.com/office/drawing/2014/main" id="{B89B3F67-FB1C-6B85-2199-D9A94811F2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90294" y="1588003"/>
            <a:ext cx="9211412" cy="3035776"/>
          </a:xfrm>
          <a:prstGeom prst="rect">
            <a:avLst/>
          </a:prstGeom>
        </p:spPr>
      </p:pic>
    </p:spTree>
    <p:extLst>
      <p:ext uri="{BB962C8B-B14F-4D97-AF65-F5344CB8AC3E}">
        <p14:creationId xmlns:p14="http://schemas.microsoft.com/office/powerpoint/2010/main" val="3260968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D736A-332B-B60A-9626-130D6A088261}"/>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3EB1A372-3BE3-FE48-A8FE-8CBAEBDE9F4B}"/>
              </a:ext>
            </a:extLst>
          </p:cNvPr>
          <p:cNvSpPr>
            <a:spLocks noGrp="1"/>
          </p:cNvSpPr>
          <p:nvPr>
            <p:ph type="ctrTitle"/>
          </p:nvPr>
        </p:nvSpPr>
        <p:spPr>
          <a:xfrm>
            <a:off x="1478616" y="1564962"/>
            <a:ext cx="9144000" cy="1517498"/>
          </a:xfrm>
        </p:spPr>
        <p:txBody>
          <a:bodyPr>
            <a:normAutofit/>
          </a:bodyPr>
          <a:lstStyle/>
          <a:p>
            <a:r>
              <a:rPr lang="en-US" sz="6600" b="1" dirty="0">
                <a:solidFill>
                  <a:srgbClr val="7F2766"/>
                </a:solidFill>
                <a:latin typeface="Cavolini" panose="03000502040302020204" pitchFamily="66" charset="0"/>
                <a:cs typeface="Cavolini" panose="03000502040302020204" pitchFamily="66" charset="0"/>
              </a:rPr>
              <a:t>Chapter Three</a:t>
            </a:r>
          </a:p>
        </p:txBody>
      </p:sp>
      <p:sp>
        <p:nvSpPr>
          <p:cNvPr id="27" name="Subtitle 26">
            <a:extLst>
              <a:ext uri="{FF2B5EF4-FFF2-40B4-BE49-F238E27FC236}">
                <a16:creationId xmlns:a16="http://schemas.microsoft.com/office/drawing/2014/main" id="{C7F45E7F-46C6-46F6-9D93-9266783BA5EA}"/>
              </a:ext>
            </a:extLst>
          </p:cNvPr>
          <p:cNvSpPr>
            <a:spLocks noGrp="1"/>
          </p:cNvSpPr>
          <p:nvPr>
            <p:ph type="subTitle" idx="1"/>
          </p:nvPr>
        </p:nvSpPr>
        <p:spPr>
          <a:xfrm>
            <a:off x="1478616" y="3148727"/>
            <a:ext cx="9144000" cy="2619257"/>
          </a:xfrm>
        </p:spPr>
        <p:txBody>
          <a:bodyPr>
            <a:normAutofit/>
          </a:bodyPr>
          <a:lstStyle/>
          <a:p>
            <a:pPr>
              <a:lnSpc>
                <a:spcPct val="250000"/>
              </a:lnSpc>
            </a:pPr>
            <a:r>
              <a:rPr lang="en-US" sz="5400" b="1" dirty="0">
                <a:solidFill>
                  <a:srgbClr val="00B050"/>
                </a:solidFill>
                <a:latin typeface="Comic Sans MS" panose="030F0702030302020204" pitchFamily="66" charset="0"/>
              </a:rPr>
              <a:t>Sentence to Paragraphs</a:t>
            </a:r>
            <a:endParaRPr lang="en-US" sz="13800" b="1" dirty="0">
              <a:solidFill>
                <a:srgbClr val="00B050"/>
              </a:solidFill>
              <a:latin typeface="Comic Sans MS" panose="030F0702030302020204" pitchFamily="66" charset="0"/>
              <a:cs typeface="Cavolini" panose="03000502040302020204" pitchFamily="66" charset="0"/>
            </a:endParaRPr>
          </a:p>
        </p:txBody>
      </p:sp>
      <p:sp>
        <p:nvSpPr>
          <p:cNvPr id="33" name="TextBox 32">
            <a:extLst>
              <a:ext uri="{FF2B5EF4-FFF2-40B4-BE49-F238E27FC236}">
                <a16:creationId xmlns:a16="http://schemas.microsoft.com/office/drawing/2014/main" id="{22E2E972-3BD4-8078-E815-06B3AA4DC41B}"/>
              </a:ext>
            </a:extLst>
          </p:cNvPr>
          <p:cNvSpPr txBox="1"/>
          <p:nvPr/>
        </p:nvSpPr>
        <p:spPr>
          <a:xfrm>
            <a:off x="0" y="5908404"/>
            <a:ext cx="12192000" cy="949596"/>
          </a:xfrm>
          <a:prstGeom prst="rect">
            <a:avLst/>
          </a:prstGeom>
          <a:solidFill>
            <a:srgbClr val="F0EAEB"/>
          </a:solidFill>
        </p:spPr>
        <p:txBody>
          <a:bodyPr wrap="square" rtlCol="0">
            <a:spAutoFit/>
          </a:bodyPr>
          <a:lstStyle/>
          <a:p>
            <a:endParaRPr lang="en-US" dirty="0"/>
          </a:p>
        </p:txBody>
      </p:sp>
      <p:grpSp>
        <p:nvGrpSpPr>
          <p:cNvPr id="43" name="Group 42">
            <a:extLst>
              <a:ext uri="{FF2B5EF4-FFF2-40B4-BE49-F238E27FC236}">
                <a16:creationId xmlns:a16="http://schemas.microsoft.com/office/drawing/2014/main" id="{C619E95A-D7AD-1258-CC27-9D3BBE1E8F56}"/>
              </a:ext>
            </a:extLst>
          </p:cNvPr>
          <p:cNvGrpSpPr/>
          <p:nvPr/>
        </p:nvGrpSpPr>
        <p:grpSpPr>
          <a:xfrm>
            <a:off x="0" y="5908403"/>
            <a:ext cx="12192000" cy="903319"/>
            <a:chOff x="0" y="5908403"/>
            <a:chExt cx="12192000" cy="903319"/>
          </a:xfrm>
        </p:grpSpPr>
        <p:grpSp>
          <p:nvGrpSpPr>
            <p:cNvPr id="44" name="Group 43">
              <a:extLst>
                <a:ext uri="{FF2B5EF4-FFF2-40B4-BE49-F238E27FC236}">
                  <a16:creationId xmlns:a16="http://schemas.microsoft.com/office/drawing/2014/main" id="{0C89D7AE-B755-2644-34AA-B227BE4E8F67}"/>
                </a:ext>
              </a:extLst>
            </p:cNvPr>
            <p:cNvGrpSpPr/>
            <p:nvPr/>
          </p:nvGrpSpPr>
          <p:grpSpPr>
            <a:xfrm>
              <a:off x="6320902" y="5974671"/>
              <a:ext cx="5723522" cy="837051"/>
              <a:chOff x="7003779" y="6003853"/>
              <a:chExt cx="5100802" cy="807869"/>
            </a:xfrm>
          </p:grpSpPr>
          <p:pic>
            <p:nvPicPr>
              <p:cNvPr id="46" name="Picture 45">
                <a:extLst>
                  <a:ext uri="{FF2B5EF4-FFF2-40B4-BE49-F238E27FC236}">
                    <a16:creationId xmlns:a16="http://schemas.microsoft.com/office/drawing/2014/main" id="{D6124C74-D1E3-8817-8C7F-10ED0A0C119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8498399" y="6022181"/>
                <a:ext cx="984985" cy="723530"/>
              </a:xfrm>
              <a:prstGeom prst="rect">
                <a:avLst/>
              </a:prstGeom>
              <a:ln w="3175">
                <a:solidFill>
                  <a:srgbClr val="F0EAED"/>
                </a:solidFill>
              </a:ln>
            </p:spPr>
          </p:pic>
          <p:pic>
            <p:nvPicPr>
              <p:cNvPr id="47" name="Picture 46">
                <a:extLst>
                  <a:ext uri="{FF2B5EF4-FFF2-40B4-BE49-F238E27FC236}">
                    <a16:creationId xmlns:a16="http://schemas.microsoft.com/office/drawing/2014/main" id="{62715599-326B-65CE-FAF9-8F32B85E69E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9548787" y="6168139"/>
                <a:ext cx="1310629" cy="399768"/>
              </a:xfrm>
              <a:prstGeom prst="rect">
                <a:avLst/>
              </a:prstGeom>
              <a:ln w="3175">
                <a:solidFill>
                  <a:srgbClr val="F0EAED"/>
                </a:solidFill>
              </a:ln>
            </p:spPr>
          </p:pic>
          <p:pic>
            <p:nvPicPr>
              <p:cNvPr id="48" name="Picture 47">
                <a:extLst>
                  <a:ext uri="{FF2B5EF4-FFF2-40B4-BE49-F238E27FC236}">
                    <a16:creationId xmlns:a16="http://schemas.microsoft.com/office/drawing/2014/main" id="{17488F19-A517-69C0-4271-E57C00D6384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59416" y="6064458"/>
                <a:ext cx="1245165" cy="656405"/>
              </a:xfrm>
              <a:prstGeom prst="rect">
                <a:avLst/>
              </a:prstGeom>
              <a:ln w="3175">
                <a:solidFill>
                  <a:srgbClr val="F0EAED"/>
                </a:solidFill>
              </a:ln>
            </p:spPr>
          </p:pic>
          <p:pic>
            <p:nvPicPr>
              <p:cNvPr id="49" name="Picture 48">
                <a:extLst>
                  <a:ext uri="{FF2B5EF4-FFF2-40B4-BE49-F238E27FC236}">
                    <a16:creationId xmlns:a16="http://schemas.microsoft.com/office/drawing/2014/main" id="{49338A1E-2F0A-311F-B676-861A1BF64A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3779" y="6047030"/>
                <a:ext cx="656728" cy="673833"/>
              </a:xfrm>
              <a:prstGeom prst="rect">
                <a:avLst/>
              </a:prstGeom>
              <a:ln w="3175">
                <a:solidFill>
                  <a:srgbClr val="F0EAED"/>
                </a:solidFill>
              </a:ln>
            </p:spPr>
          </p:pic>
          <p:pic>
            <p:nvPicPr>
              <p:cNvPr id="50" name="Picture 49">
                <a:extLst>
                  <a:ext uri="{FF2B5EF4-FFF2-40B4-BE49-F238E27FC236}">
                    <a16:creationId xmlns:a16="http://schemas.microsoft.com/office/drawing/2014/main" id="{D39FEFF8-793A-1F2B-7BF5-5FB1321D4F39}"/>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7704882" y="6003853"/>
                <a:ext cx="728115" cy="807869"/>
              </a:xfrm>
              <a:prstGeom prst="rect">
                <a:avLst/>
              </a:prstGeom>
            </p:spPr>
          </p:pic>
        </p:grpSp>
        <p:cxnSp>
          <p:nvCxnSpPr>
            <p:cNvPr id="45" name="Straight Connector 44">
              <a:extLst>
                <a:ext uri="{FF2B5EF4-FFF2-40B4-BE49-F238E27FC236}">
                  <a16:creationId xmlns:a16="http://schemas.microsoft.com/office/drawing/2014/main" id="{BF292EEB-00F5-8CAB-ECA7-F1374C241089}"/>
                </a:ext>
              </a:extLst>
            </p:cNvPr>
            <p:cNvCxnSpPr/>
            <p:nvPr/>
          </p:nvCxnSpPr>
          <p:spPr>
            <a:xfrm>
              <a:off x="0" y="5908403"/>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AE0FE76F-5004-EC6E-571F-E44BA8AA9D67}"/>
              </a:ext>
            </a:extLst>
          </p:cNvPr>
          <p:cNvSpPr txBox="1"/>
          <p:nvPr/>
        </p:nvSpPr>
        <p:spPr>
          <a:xfrm>
            <a:off x="0" y="0"/>
            <a:ext cx="12192000" cy="1266060"/>
          </a:xfrm>
          <a:prstGeom prst="rect">
            <a:avLst/>
          </a:prstGeom>
          <a:solidFill>
            <a:srgbClr val="F0EAEB"/>
          </a:solidFill>
        </p:spPr>
        <p:txBody>
          <a:bodyPr wrap="square" rtlCol="0">
            <a:spAutoFit/>
          </a:bodyPr>
          <a:lstStyle/>
          <a:p>
            <a:endParaRPr lang="en-US" dirty="0"/>
          </a:p>
        </p:txBody>
      </p:sp>
      <p:grpSp>
        <p:nvGrpSpPr>
          <p:cNvPr id="66" name="Group 65">
            <a:extLst>
              <a:ext uri="{FF2B5EF4-FFF2-40B4-BE49-F238E27FC236}">
                <a16:creationId xmlns:a16="http://schemas.microsoft.com/office/drawing/2014/main" id="{4E8E482D-A241-96BE-9659-2C726A50FF1B}"/>
              </a:ext>
            </a:extLst>
          </p:cNvPr>
          <p:cNvGrpSpPr/>
          <p:nvPr/>
        </p:nvGrpSpPr>
        <p:grpSpPr>
          <a:xfrm>
            <a:off x="0" y="-127513"/>
            <a:ext cx="12192000" cy="1517499"/>
            <a:chOff x="0" y="-127513"/>
            <a:chExt cx="12192000" cy="1517499"/>
          </a:xfrm>
        </p:grpSpPr>
        <p:grpSp>
          <p:nvGrpSpPr>
            <p:cNvPr id="67" name="Group 66">
              <a:extLst>
                <a:ext uri="{FF2B5EF4-FFF2-40B4-BE49-F238E27FC236}">
                  <a16:creationId xmlns:a16="http://schemas.microsoft.com/office/drawing/2014/main" id="{8980D742-2598-7348-675B-50E4CA48A127}"/>
                </a:ext>
              </a:extLst>
            </p:cNvPr>
            <p:cNvGrpSpPr/>
            <p:nvPr/>
          </p:nvGrpSpPr>
          <p:grpSpPr>
            <a:xfrm>
              <a:off x="0" y="-127513"/>
              <a:ext cx="5962650" cy="1517499"/>
              <a:chOff x="0" y="-127513"/>
              <a:chExt cx="5962650" cy="1517499"/>
            </a:xfrm>
          </p:grpSpPr>
          <p:pic>
            <p:nvPicPr>
              <p:cNvPr id="69" name="Picture 68">
                <a:extLst>
                  <a:ext uri="{FF2B5EF4-FFF2-40B4-BE49-F238E27FC236}">
                    <a16:creationId xmlns:a16="http://schemas.microsoft.com/office/drawing/2014/main" id="{D6312F72-53B7-9F49-7C48-E58318EBF5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27513"/>
                <a:ext cx="1685925" cy="1517499"/>
              </a:xfrm>
              <a:prstGeom prst="rect">
                <a:avLst/>
              </a:prstGeom>
            </p:spPr>
          </p:pic>
          <p:sp>
            <p:nvSpPr>
              <p:cNvPr id="70" name="TextBox 69">
                <a:extLst>
                  <a:ext uri="{FF2B5EF4-FFF2-40B4-BE49-F238E27FC236}">
                    <a16:creationId xmlns:a16="http://schemas.microsoft.com/office/drawing/2014/main" id="{838E4031-2EDA-9E0E-D53F-02926F22BED3}"/>
                  </a:ext>
                </a:extLst>
              </p:cNvPr>
              <p:cNvSpPr txBox="1"/>
              <p:nvPr/>
            </p:nvSpPr>
            <p:spPr>
              <a:xfrm>
                <a:off x="1478616" y="308070"/>
                <a:ext cx="4484034" cy="646331"/>
              </a:xfrm>
              <a:prstGeom prst="rect">
                <a:avLst/>
              </a:prstGeom>
              <a:noFill/>
            </p:spPr>
            <p:txBody>
              <a:bodyPr wrap="square" rtlCol="0">
                <a:spAutoFit/>
              </a:bodyPr>
              <a:lstStyle/>
              <a:p>
                <a:r>
                  <a:rPr lang="en-US" sz="1200" dirty="0">
                    <a:solidFill>
                      <a:srgbClr val="852151"/>
                    </a:solidFill>
                    <a:latin typeface="ADLaM Display" panose="02010000000000000000" pitchFamily="2" charset="0"/>
                    <a:ea typeface="ADLaM Display" panose="02010000000000000000" pitchFamily="2" charset="0"/>
                    <a:cs typeface="ADLaM Display" panose="02010000000000000000" pitchFamily="2" charset="0"/>
                  </a:rPr>
                  <a:t>Tishk International University</a:t>
                </a:r>
              </a:p>
              <a:p>
                <a:r>
                  <a:rPr lang="en-US" sz="1200" dirty="0">
                    <a:solidFill>
                      <a:srgbClr val="852151"/>
                    </a:solidFill>
                    <a:latin typeface="ADLaM Display" panose="02010000000000000000" pitchFamily="2" charset="0"/>
                    <a:ea typeface="ADLaM Display" panose="02010000000000000000" pitchFamily="2" charset="0"/>
                    <a:cs typeface="ADLaM Display" panose="02010000000000000000" pitchFamily="2" charset="0"/>
                  </a:rPr>
                  <a:t>Faculty of Administrative Sciences and Economics</a:t>
                </a:r>
              </a:p>
              <a:p>
                <a:r>
                  <a:rPr lang="en-US" sz="1200" dirty="0">
                    <a:solidFill>
                      <a:srgbClr val="852151"/>
                    </a:solidFill>
                    <a:latin typeface="ADLaM Display" panose="02010000000000000000" pitchFamily="2" charset="0"/>
                    <a:ea typeface="ADLaM Display" panose="02010000000000000000" pitchFamily="2" charset="0"/>
                    <a:cs typeface="ADLaM Display" panose="02010000000000000000" pitchFamily="2" charset="0"/>
                  </a:rPr>
                  <a:t>Business and Management Department</a:t>
                </a:r>
              </a:p>
            </p:txBody>
          </p:sp>
        </p:grpSp>
        <p:cxnSp>
          <p:nvCxnSpPr>
            <p:cNvPr id="68" name="Straight Connector 67">
              <a:extLst>
                <a:ext uri="{FF2B5EF4-FFF2-40B4-BE49-F238E27FC236}">
                  <a16:creationId xmlns:a16="http://schemas.microsoft.com/office/drawing/2014/main" id="{72861567-AD9D-3647-852B-E30AD7A3AE12}"/>
                </a:ext>
              </a:extLst>
            </p:cNvPr>
            <p:cNvCxnSpPr/>
            <p:nvPr/>
          </p:nvCxnSpPr>
          <p:spPr>
            <a:xfrm>
              <a:off x="0" y="1273698"/>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5907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31E7F98F-CC7B-C15E-5FCD-C255B4A5CCA9}"/>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DF880105-4A52-E633-E9A5-1D97E678E407}"/>
              </a:ext>
            </a:extLst>
          </p:cNvPr>
          <p:cNvSpPr/>
          <p:nvPr/>
        </p:nvSpPr>
        <p:spPr>
          <a:xfrm>
            <a:off x="0" y="5996619"/>
            <a:ext cx="12192000" cy="861381"/>
          </a:xfrm>
          <a:prstGeom prst="rect">
            <a:avLst/>
          </a:prstGeom>
          <a:solidFill>
            <a:srgbClr val="F0EAEB"/>
          </a:solidFill>
          <a:ln w="3175">
            <a:solidFill>
              <a:srgbClr val="F0EAED"/>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27">
            <a:extLst>
              <a:ext uri="{FF2B5EF4-FFF2-40B4-BE49-F238E27FC236}">
                <a16:creationId xmlns:a16="http://schemas.microsoft.com/office/drawing/2014/main" id="{53212E5D-D90D-F6CF-D53C-26790ECEC353}"/>
              </a:ext>
            </a:extLst>
          </p:cNvPr>
          <p:cNvSpPr>
            <a:spLocks noGrp="1"/>
          </p:cNvSpPr>
          <p:nvPr>
            <p:ph type="title"/>
          </p:nvPr>
        </p:nvSpPr>
        <p:spPr>
          <a:xfrm>
            <a:off x="838200" y="365126"/>
            <a:ext cx="10515600" cy="937006"/>
          </a:xfrm>
        </p:spPr>
        <p:txBody>
          <a:bodyPr/>
          <a:lstStyle/>
          <a:p>
            <a:r>
              <a:rPr lang="en-US" b="1" dirty="0">
                <a:solidFill>
                  <a:srgbClr val="0070C0"/>
                </a:solidFill>
              </a:rPr>
              <a:t>Activities…</a:t>
            </a:r>
          </a:p>
        </p:txBody>
      </p:sp>
      <p:sp>
        <p:nvSpPr>
          <p:cNvPr id="29" name="Content Placeholder 28">
            <a:extLst>
              <a:ext uri="{FF2B5EF4-FFF2-40B4-BE49-F238E27FC236}">
                <a16:creationId xmlns:a16="http://schemas.microsoft.com/office/drawing/2014/main" id="{8C874829-394E-9325-A2AF-AF57F1298E3A}"/>
              </a:ext>
            </a:extLst>
          </p:cNvPr>
          <p:cNvSpPr>
            <a:spLocks noGrp="1"/>
          </p:cNvSpPr>
          <p:nvPr>
            <p:ph idx="1"/>
          </p:nvPr>
        </p:nvSpPr>
        <p:spPr>
          <a:xfrm>
            <a:off x="838200" y="1369970"/>
            <a:ext cx="10515600" cy="4386967"/>
          </a:xfrm>
        </p:spPr>
        <p:txBody>
          <a:bodyPr>
            <a:normAutofit/>
          </a:bodyPr>
          <a:lstStyle/>
          <a:p>
            <a:pPr>
              <a:lnSpc>
                <a:spcPct val="200000"/>
              </a:lnSpc>
              <a:buFont typeface="Wingdings" panose="05000000000000000000" pitchFamily="2" charset="2"/>
              <a:buChar char="Ø"/>
            </a:pPr>
            <a:r>
              <a:rPr lang="en-US" sz="3600" dirty="0"/>
              <a:t>Sentence Structure</a:t>
            </a:r>
          </a:p>
          <a:p>
            <a:pPr>
              <a:lnSpc>
                <a:spcPct val="200000"/>
              </a:lnSpc>
              <a:buFont typeface="Wingdings" panose="05000000000000000000" pitchFamily="2" charset="2"/>
              <a:buChar char="Ø"/>
            </a:pPr>
            <a:r>
              <a:rPr lang="en-US" sz="3600" dirty="0"/>
              <a:t>Paragraph Organization</a:t>
            </a:r>
          </a:p>
          <a:p>
            <a:pPr>
              <a:lnSpc>
                <a:spcPct val="200000"/>
              </a:lnSpc>
              <a:buFont typeface="Wingdings" panose="05000000000000000000" pitchFamily="2" charset="2"/>
              <a:buChar char="Ø"/>
            </a:pPr>
            <a:r>
              <a:rPr lang="en-US" sz="3600" dirty="0"/>
              <a:t>Grammer and Punctuation</a:t>
            </a:r>
          </a:p>
        </p:txBody>
      </p:sp>
      <p:cxnSp>
        <p:nvCxnSpPr>
          <p:cNvPr id="7" name="Straight Connector 6">
            <a:extLst>
              <a:ext uri="{FF2B5EF4-FFF2-40B4-BE49-F238E27FC236}">
                <a16:creationId xmlns:a16="http://schemas.microsoft.com/office/drawing/2014/main" id="{420F5C1D-9D5E-C4B0-A54C-F52CE99EC7DA}"/>
              </a:ext>
            </a:extLst>
          </p:cNvPr>
          <p:cNvCxnSpPr/>
          <p:nvPr/>
        </p:nvCxnSpPr>
        <p:spPr>
          <a:xfrm>
            <a:off x="0" y="5996619"/>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7A30C2FD-798C-D5E3-CAAD-0A738A4CDC0D}"/>
              </a:ext>
            </a:extLst>
          </p:cNvPr>
          <p:cNvGrpSpPr/>
          <p:nvPr/>
        </p:nvGrpSpPr>
        <p:grpSpPr>
          <a:xfrm>
            <a:off x="91747" y="5943219"/>
            <a:ext cx="12012834" cy="955124"/>
            <a:chOff x="91747" y="5943219"/>
            <a:chExt cx="12012834" cy="955124"/>
          </a:xfrm>
        </p:grpSpPr>
        <p:grpSp>
          <p:nvGrpSpPr>
            <p:cNvPr id="8" name="Group 7">
              <a:extLst>
                <a:ext uri="{FF2B5EF4-FFF2-40B4-BE49-F238E27FC236}">
                  <a16:creationId xmlns:a16="http://schemas.microsoft.com/office/drawing/2014/main" id="{C54960AF-33FD-D38D-1045-06ABD53E0E42}"/>
                </a:ext>
              </a:extLst>
            </p:cNvPr>
            <p:cNvGrpSpPr/>
            <p:nvPr/>
          </p:nvGrpSpPr>
          <p:grpSpPr>
            <a:xfrm>
              <a:off x="91747" y="5943219"/>
              <a:ext cx="12012834" cy="955124"/>
              <a:chOff x="91747" y="5943219"/>
              <a:chExt cx="12012834" cy="955124"/>
            </a:xfrm>
          </p:grpSpPr>
          <p:pic>
            <p:nvPicPr>
              <p:cNvPr id="24" name="Picture 23">
                <a:extLst>
                  <a:ext uri="{FF2B5EF4-FFF2-40B4-BE49-F238E27FC236}">
                    <a16:creationId xmlns:a16="http://schemas.microsoft.com/office/drawing/2014/main" id="{C552D231-1471-3EEF-05C0-099AFFBFCC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47" y="5943219"/>
                <a:ext cx="1028579" cy="955124"/>
              </a:xfrm>
              <a:prstGeom prst="rect">
                <a:avLst/>
              </a:prstGeom>
              <a:ln w="3175">
                <a:solidFill>
                  <a:srgbClr val="F0EAED"/>
                </a:solidFill>
              </a:ln>
            </p:spPr>
          </p:pic>
          <p:sp>
            <p:nvSpPr>
              <p:cNvPr id="25" name="TextBox 24">
                <a:extLst>
                  <a:ext uri="{FF2B5EF4-FFF2-40B4-BE49-F238E27FC236}">
                    <a16:creationId xmlns:a16="http://schemas.microsoft.com/office/drawing/2014/main" id="{9AD2F059-797D-C56A-9BFD-950D882594B9}"/>
                  </a:ext>
                </a:extLst>
              </p:cNvPr>
              <p:cNvSpPr txBox="1"/>
              <p:nvPr/>
            </p:nvSpPr>
            <p:spPr>
              <a:xfrm>
                <a:off x="931644" y="6120699"/>
                <a:ext cx="4147934" cy="600164"/>
              </a:xfrm>
              <a:prstGeom prst="rect">
                <a:avLst/>
              </a:prstGeom>
              <a:noFill/>
              <a:ln w="3175">
                <a:solidFill>
                  <a:srgbClr val="F0EAED"/>
                </a:solidFill>
              </a:ln>
            </p:spPr>
            <p:txBody>
              <a:bodyPr wrap="square" rtlCol="0">
                <a:spAutoFit/>
              </a:bodyPr>
              <a:lstStyle/>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Tishk International University</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Faculty of Administrative Sciences and Economics</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Business and Management Department</a:t>
                </a:r>
              </a:p>
            </p:txBody>
          </p:sp>
          <p:grpSp>
            <p:nvGrpSpPr>
              <p:cNvPr id="5" name="Group 4">
                <a:extLst>
                  <a:ext uri="{FF2B5EF4-FFF2-40B4-BE49-F238E27FC236}">
                    <a16:creationId xmlns:a16="http://schemas.microsoft.com/office/drawing/2014/main" id="{24CCA6A7-DDAD-1427-2651-4C989D4086DF}"/>
                  </a:ext>
                </a:extLst>
              </p:cNvPr>
              <p:cNvGrpSpPr/>
              <p:nvPr/>
            </p:nvGrpSpPr>
            <p:grpSpPr>
              <a:xfrm>
                <a:off x="7003779" y="6022181"/>
                <a:ext cx="5100802" cy="723530"/>
                <a:chOff x="6772175" y="5896130"/>
                <a:chExt cx="5100802" cy="723530"/>
              </a:xfrm>
            </p:grpSpPr>
            <p:pic>
              <p:nvPicPr>
                <p:cNvPr id="18" name="Picture 17">
                  <a:extLst>
                    <a:ext uri="{FF2B5EF4-FFF2-40B4-BE49-F238E27FC236}">
                      <a16:creationId xmlns:a16="http://schemas.microsoft.com/office/drawing/2014/main" id="{5CFDF147-BB26-8100-0E30-A6E126A79C7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8266795" y="5896130"/>
                  <a:ext cx="984985" cy="723530"/>
                </a:xfrm>
                <a:prstGeom prst="rect">
                  <a:avLst/>
                </a:prstGeom>
                <a:ln w="3175">
                  <a:solidFill>
                    <a:srgbClr val="F0EAED"/>
                  </a:solidFill>
                </a:ln>
              </p:spPr>
            </p:pic>
            <p:pic>
              <p:nvPicPr>
                <p:cNvPr id="2" name="Picture 1">
                  <a:extLst>
                    <a:ext uri="{FF2B5EF4-FFF2-40B4-BE49-F238E27FC236}">
                      <a16:creationId xmlns:a16="http://schemas.microsoft.com/office/drawing/2014/main" id="{8FE3F4A2-FCA5-3A87-2156-38BFD2B13E5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9317183" y="6042088"/>
                  <a:ext cx="1310629" cy="399768"/>
                </a:xfrm>
                <a:prstGeom prst="rect">
                  <a:avLst/>
                </a:prstGeom>
                <a:ln w="3175">
                  <a:solidFill>
                    <a:srgbClr val="F0EAED"/>
                  </a:solidFill>
                </a:ln>
              </p:spPr>
            </p:pic>
            <p:pic>
              <p:nvPicPr>
                <p:cNvPr id="3" name="Picture 2">
                  <a:extLst>
                    <a:ext uri="{FF2B5EF4-FFF2-40B4-BE49-F238E27FC236}">
                      <a16:creationId xmlns:a16="http://schemas.microsoft.com/office/drawing/2014/main" id="{4382DFF7-5486-5152-A3D0-B510373010D7}"/>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27812" y="5938407"/>
                  <a:ext cx="1245165" cy="656405"/>
                </a:xfrm>
                <a:prstGeom prst="rect">
                  <a:avLst/>
                </a:prstGeom>
                <a:ln w="3175">
                  <a:solidFill>
                    <a:srgbClr val="F0EAED"/>
                  </a:solidFill>
                </a:ln>
              </p:spPr>
            </p:pic>
            <p:pic>
              <p:nvPicPr>
                <p:cNvPr id="4" name="Picture 3">
                  <a:extLst>
                    <a:ext uri="{FF2B5EF4-FFF2-40B4-BE49-F238E27FC236}">
                      <a16:creationId xmlns:a16="http://schemas.microsoft.com/office/drawing/2014/main" id="{D2438348-8643-9316-908A-B6F3F67FA7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2175" y="5920979"/>
                  <a:ext cx="656728" cy="673833"/>
                </a:xfrm>
                <a:prstGeom prst="rect">
                  <a:avLst/>
                </a:prstGeom>
                <a:ln w="3175">
                  <a:solidFill>
                    <a:srgbClr val="F0EAED"/>
                  </a:solidFill>
                </a:ln>
              </p:spPr>
            </p:pic>
          </p:grpSp>
        </p:grpSp>
        <p:pic>
          <p:nvPicPr>
            <p:cNvPr id="6" name="Picture 5">
              <a:extLst>
                <a:ext uri="{FF2B5EF4-FFF2-40B4-BE49-F238E27FC236}">
                  <a16:creationId xmlns:a16="http://schemas.microsoft.com/office/drawing/2014/main" id="{A3FE7390-7C87-D0B6-73B3-02DB6272E4B0}"/>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7704882" y="6003853"/>
              <a:ext cx="728115" cy="807869"/>
            </a:xfrm>
            <a:prstGeom prst="rect">
              <a:avLst/>
            </a:prstGeom>
          </p:spPr>
        </p:pic>
      </p:grpSp>
    </p:spTree>
    <p:extLst>
      <p:ext uri="{BB962C8B-B14F-4D97-AF65-F5344CB8AC3E}">
        <p14:creationId xmlns:p14="http://schemas.microsoft.com/office/powerpoint/2010/main" val="350094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1000"/>
                                        <p:tgtEl>
                                          <p:spTgt spid="29">
                                            <p:txEl>
                                              <p:pRg st="0" end="0"/>
                                            </p:txEl>
                                          </p:spTgt>
                                        </p:tgtEl>
                                      </p:cBhvr>
                                    </p:animEffect>
                                    <p:anim calcmode="lin" valueType="num">
                                      <p:cBhvr>
                                        <p:cTn id="8"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xEl>
                                              <p:pRg st="1" end="1"/>
                                            </p:txEl>
                                          </p:spTgt>
                                        </p:tgtEl>
                                        <p:attrNameLst>
                                          <p:attrName>style.visibility</p:attrName>
                                        </p:attrNameLst>
                                      </p:cBhvr>
                                      <p:to>
                                        <p:strVal val="visible"/>
                                      </p:to>
                                    </p:set>
                                    <p:animEffect transition="in" filter="fade">
                                      <p:cBhvr>
                                        <p:cTn id="14" dur="1000"/>
                                        <p:tgtEl>
                                          <p:spTgt spid="29">
                                            <p:txEl>
                                              <p:pRg st="1" end="1"/>
                                            </p:txEl>
                                          </p:spTgt>
                                        </p:tgtEl>
                                      </p:cBhvr>
                                    </p:animEffect>
                                    <p:anim calcmode="lin" valueType="num">
                                      <p:cBhvr>
                                        <p:cTn id="15"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
                                            <p:txEl>
                                              <p:pRg st="2" end="2"/>
                                            </p:txEl>
                                          </p:spTgt>
                                        </p:tgtEl>
                                        <p:attrNameLst>
                                          <p:attrName>style.visibility</p:attrName>
                                        </p:attrNameLst>
                                      </p:cBhvr>
                                      <p:to>
                                        <p:strVal val="visible"/>
                                      </p:to>
                                    </p:set>
                                    <p:animEffect transition="in" filter="fade">
                                      <p:cBhvr>
                                        <p:cTn id="21" dur="1000"/>
                                        <p:tgtEl>
                                          <p:spTgt spid="29">
                                            <p:txEl>
                                              <p:pRg st="2" end="2"/>
                                            </p:txEl>
                                          </p:spTgt>
                                        </p:tgtEl>
                                      </p:cBhvr>
                                    </p:animEffect>
                                    <p:anim calcmode="lin" valueType="num">
                                      <p:cBhvr>
                                        <p:cTn id="22" dur="1000" fill="hold"/>
                                        <p:tgtEl>
                                          <p:spTgt spid="2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72190-C33B-F4F8-2530-91B0A4A13002}"/>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05C09C15-BD23-801A-D734-134249CAA33D}"/>
              </a:ext>
            </a:extLst>
          </p:cNvPr>
          <p:cNvSpPr/>
          <p:nvPr/>
        </p:nvSpPr>
        <p:spPr>
          <a:xfrm>
            <a:off x="0" y="5996619"/>
            <a:ext cx="12192000" cy="861381"/>
          </a:xfrm>
          <a:prstGeom prst="rect">
            <a:avLst/>
          </a:prstGeom>
          <a:solidFill>
            <a:srgbClr val="F0EAEB"/>
          </a:solidFill>
          <a:ln w="3175">
            <a:solidFill>
              <a:srgbClr val="F0EAED"/>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27">
            <a:extLst>
              <a:ext uri="{FF2B5EF4-FFF2-40B4-BE49-F238E27FC236}">
                <a16:creationId xmlns:a16="http://schemas.microsoft.com/office/drawing/2014/main" id="{3D1EDFA8-F4F0-76DE-ACC6-894F3946948E}"/>
              </a:ext>
            </a:extLst>
          </p:cNvPr>
          <p:cNvSpPr>
            <a:spLocks noGrp="1"/>
          </p:cNvSpPr>
          <p:nvPr>
            <p:ph type="title"/>
          </p:nvPr>
        </p:nvSpPr>
        <p:spPr>
          <a:xfrm>
            <a:off x="838200" y="365126"/>
            <a:ext cx="10515600" cy="937006"/>
          </a:xfrm>
        </p:spPr>
        <p:txBody>
          <a:bodyPr/>
          <a:lstStyle/>
          <a:p>
            <a:r>
              <a:rPr lang="en-US" b="1" dirty="0">
                <a:solidFill>
                  <a:schemeClr val="accent6">
                    <a:lumMod val="75000"/>
                  </a:schemeClr>
                </a:solidFill>
              </a:rPr>
              <a:t>Sentence Structure</a:t>
            </a:r>
          </a:p>
        </p:txBody>
      </p:sp>
      <p:sp>
        <p:nvSpPr>
          <p:cNvPr id="29" name="Content Placeholder 28">
            <a:extLst>
              <a:ext uri="{FF2B5EF4-FFF2-40B4-BE49-F238E27FC236}">
                <a16:creationId xmlns:a16="http://schemas.microsoft.com/office/drawing/2014/main" id="{41835106-FCF4-9469-8E65-FDA8F4AA43AE}"/>
              </a:ext>
            </a:extLst>
          </p:cNvPr>
          <p:cNvSpPr>
            <a:spLocks noGrp="1"/>
          </p:cNvSpPr>
          <p:nvPr>
            <p:ph idx="1"/>
          </p:nvPr>
        </p:nvSpPr>
        <p:spPr>
          <a:xfrm>
            <a:off x="838200" y="1058650"/>
            <a:ext cx="5415116" cy="4110360"/>
          </a:xfrm>
        </p:spPr>
        <p:txBody>
          <a:bodyPr>
            <a:noAutofit/>
          </a:bodyPr>
          <a:lstStyle/>
          <a:p>
            <a:pPr algn="just">
              <a:lnSpc>
                <a:spcPct val="150000"/>
              </a:lnSpc>
              <a:buFont typeface="Wingdings" panose="05000000000000000000" pitchFamily="2" charset="2"/>
              <a:buChar char="v"/>
            </a:pPr>
            <a:r>
              <a:rPr lang="en-US" sz="2400" dirty="0"/>
              <a:t>In English there are </a:t>
            </a:r>
            <a:r>
              <a:rPr lang="en-US" sz="2400" dirty="0">
                <a:highlight>
                  <a:srgbClr val="FFFF00"/>
                </a:highlight>
              </a:rPr>
              <a:t>THREE</a:t>
            </a:r>
            <a:r>
              <a:rPr lang="en-US" sz="2400" dirty="0"/>
              <a:t> main parts of any sentence; two of them are </a:t>
            </a:r>
            <a:r>
              <a:rPr lang="en-US" sz="2400" dirty="0">
                <a:highlight>
                  <a:srgbClr val="00FFFF"/>
                </a:highlight>
              </a:rPr>
              <a:t>BASIC</a:t>
            </a:r>
            <a:r>
              <a:rPr lang="en-US" sz="2400" dirty="0"/>
              <a:t> and </a:t>
            </a:r>
            <a:r>
              <a:rPr lang="en-US" sz="2400" dirty="0">
                <a:highlight>
                  <a:srgbClr val="00FFFF"/>
                </a:highlight>
              </a:rPr>
              <a:t>MUST</a:t>
            </a:r>
            <a:r>
              <a:rPr lang="en-US" sz="2400" dirty="0"/>
              <a:t> be in any sentence. One of the is </a:t>
            </a:r>
            <a:r>
              <a:rPr lang="en-US" sz="2400" dirty="0">
                <a:highlight>
                  <a:srgbClr val="B898A6"/>
                </a:highlight>
              </a:rPr>
              <a:t>OPTIONAL</a:t>
            </a:r>
            <a:r>
              <a:rPr lang="en-US" sz="2400" dirty="0"/>
              <a:t> but needed sometimes.</a:t>
            </a:r>
          </a:p>
          <a:p>
            <a:pPr algn="just">
              <a:lnSpc>
                <a:spcPct val="150000"/>
              </a:lnSpc>
              <a:buFont typeface="Wingdings" panose="05000000000000000000" pitchFamily="2" charset="2"/>
              <a:buChar char="v"/>
            </a:pPr>
            <a:r>
              <a:rPr lang="en-US" sz="2400" b="1" dirty="0">
                <a:solidFill>
                  <a:schemeClr val="accent5">
                    <a:lumMod val="75000"/>
                  </a:schemeClr>
                </a:solidFill>
              </a:rPr>
              <a:t>Subject and Verb</a:t>
            </a:r>
            <a:r>
              <a:rPr lang="en-US" sz="2400" dirty="0"/>
              <a:t>: MUST BE USED</a:t>
            </a:r>
          </a:p>
          <a:p>
            <a:pPr algn="just">
              <a:lnSpc>
                <a:spcPct val="150000"/>
              </a:lnSpc>
              <a:buFont typeface="Wingdings" panose="05000000000000000000" pitchFamily="2" charset="2"/>
              <a:buChar char="v"/>
            </a:pPr>
            <a:r>
              <a:rPr lang="en-US" sz="2400" b="1" dirty="0">
                <a:solidFill>
                  <a:srgbClr val="852151"/>
                </a:solidFill>
              </a:rPr>
              <a:t>Object</a:t>
            </a:r>
            <a:r>
              <a:rPr lang="en-US" sz="2400" dirty="0"/>
              <a:t>: Optional (needed for some sentences)</a:t>
            </a:r>
          </a:p>
        </p:txBody>
      </p:sp>
      <p:cxnSp>
        <p:nvCxnSpPr>
          <p:cNvPr id="7" name="Straight Connector 6">
            <a:extLst>
              <a:ext uri="{FF2B5EF4-FFF2-40B4-BE49-F238E27FC236}">
                <a16:creationId xmlns:a16="http://schemas.microsoft.com/office/drawing/2014/main" id="{66E4821E-373D-3221-5B7D-CACAFF561842}"/>
              </a:ext>
            </a:extLst>
          </p:cNvPr>
          <p:cNvCxnSpPr/>
          <p:nvPr/>
        </p:nvCxnSpPr>
        <p:spPr>
          <a:xfrm>
            <a:off x="0" y="5996619"/>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61E7DF0A-FB2F-4740-D938-057BCE9190CD}"/>
              </a:ext>
            </a:extLst>
          </p:cNvPr>
          <p:cNvGrpSpPr/>
          <p:nvPr/>
        </p:nvGrpSpPr>
        <p:grpSpPr>
          <a:xfrm>
            <a:off x="91747" y="5943219"/>
            <a:ext cx="12012834" cy="955124"/>
            <a:chOff x="91747" y="5943219"/>
            <a:chExt cx="12012834" cy="955124"/>
          </a:xfrm>
        </p:grpSpPr>
        <p:grpSp>
          <p:nvGrpSpPr>
            <p:cNvPr id="8" name="Group 7">
              <a:extLst>
                <a:ext uri="{FF2B5EF4-FFF2-40B4-BE49-F238E27FC236}">
                  <a16:creationId xmlns:a16="http://schemas.microsoft.com/office/drawing/2014/main" id="{4BD632C2-642B-8505-6CB8-8336F10645C8}"/>
                </a:ext>
              </a:extLst>
            </p:cNvPr>
            <p:cNvGrpSpPr/>
            <p:nvPr/>
          </p:nvGrpSpPr>
          <p:grpSpPr>
            <a:xfrm>
              <a:off x="91747" y="5943219"/>
              <a:ext cx="12012834" cy="955124"/>
              <a:chOff x="91747" y="5943219"/>
              <a:chExt cx="12012834" cy="955124"/>
            </a:xfrm>
          </p:grpSpPr>
          <p:pic>
            <p:nvPicPr>
              <p:cNvPr id="24" name="Picture 23">
                <a:extLst>
                  <a:ext uri="{FF2B5EF4-FFF2-40B4-BE49-F238E27FC236}">
                    <a16:creationId xmlns:a16="http://schemas.microsoft.com/office/drawing/2014/main" id="{22168816-C7C5-2EDF-59D1-D9C6FED40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47" y="5943219"/>
                <a:ext cx="1028579" cy="955124"/>
              </a:xfrm>
              <a:prstGeom prst="rect">
                <a:avLst/>
              </a:prstGeom>
              <a:ln w="3175">
                <a:solidFill>
                  <a:srgbClr val="F0EAED"/>
                </a:solidFill>
              </a:ln>
            </p:spPr>
          </p:pic>
          <p:sp>
            <p:nvSpPr>
              <p:cNvPr id="25" name="TextBox 24">
                <a:extLst>
                  <a:ext uri="{FF2B5EF4-FFF2-40B4-BE49-F238E27FC236}">
                    <a16:creationId xmlns:a16="http://schemas.microsoft.com/office/drawing/2014/main" id="{2BC9637B-E9E3-598F-0659-691C9F6D1B2A}"/>
                  </a:ext>
                </a:extLst>
              </p:cNvPr>
              <p:cNvSpPr txBox="1"/>
              <p:nvPr/>
            </p:nvSpPr>
            <p:spPr>
              <a:xfrm>
                <a:off x="931644" y="6120699"/>
                <a:ext cx="4147934" cy="600164"/>
              </a:xfrm>
              <a:prstGeom prst="rect">
                <a:avLst/>
              </a:prstGeom>
              <a:noFill/>
              <a:ln w="3175">
                <a:solidFill>
                  <a:srgbClr val="F0EAED"/>
                </a:solidFill>
              </a:ln>
            </p:spPr>
            <p:txBody>
              <a:bodyPr wrap="square" rtlCol="0">
                <a:spAutoFit/>
              </a:bodyPr>
              <a:lstStyle/>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Tishk International University</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Faculty of Administrative Sciences and Economics</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Business and Management Department</a:t>
                </a:r>
              </a:p>
            </p:txBody>
          </p:sp>
          <p:grpSp>
            <p:nvGrpSpPr>
              <p:cNvPr id="5" name="Group 4">
                <a:extLst>
                  <a:ext uri="{FF2B5EF4-FFF2-40B4-BE49-F238E27FC236}">
                    <a16:creationId xmlns:a16="http://schemas.microsoft.com/office/drawing/2014/main" id="{5FBFE9A9-3B7A-D218-055F-CF9F9BC4194D}"/>
                  </a:ext>
                </a:extLst>
              </p:cNvPr>
              <p:cNvGrpSpPr/>
              <p:nvPr/>
            </p:nvGrpSpPr>
            <p:grpSpPr>
              <a:xfrm>
                <a:off x="7003779" y="6022181"/>
                <a:ext cx="5100802" cy="723530"/>
                <a:chOff x="6772175" y="5896130"/>
                <a:chExt cx="5100802" cy="723530"/>
              </a:xfrm>
            </p:grpSpPr>
            <p:pic>
              <p:nvPicPr>
                <p:cNvPr id="18" name="Picture 17">
                  <a:extLst>
                    <a:ext uri="{FF2B5EF4-FFF2-40B4-BE49-F238E27FC236}">
                      <a16:creationId xmlns:a16="http://schemas.microsoft.com/office/drawing/2014/main" id="{446CD683-45B2-5DDA-19B6-81727C5D440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8266795" y="5896130"/>
                  <a:ext cx="984985" cy="723530"/>
                </a:xfrm>
                <a:prstGeom prst="rect">
                  <a:avLst/>
                </a:prstGeom>
                <a:ln w="3175">
                  <a:solidFill>
                    <a:srgbClr val="F0EAED"/>
                  </a:solidFill>
                </a:ln>
              </p:spPr>
            </p:pic>
            <p:pic>
              <p:nvPicPr>
                <p:cNvPr id="2" name="Picture 1">
                  <a:extLst>
                    <a:ext uri="{FF2B5EF4-FFF2-40B4-BE49-F238E27FC236}">
                      <a16:creationId xmlns:a16="http://schemas.microsoft.com/office/drawing/2014/main" id="{6DB384F1-6A15-8D4A-1A06-EC0FA8B26BA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9317183" y="6042088"/>
                  <a:ext cx="1310629" cy="399768"/>
                </a:xfrm>
                <a:prstGeom prst="rect">
                  <a:avLst/>
                </a:prstGeom>
                <a:ln w="3175">
                  <a:solidFill>
                    <a:srgbClr val="F0EAED"/>
                  </a:solidFill>
                </a:ln>
              </p:spPr>
            </p:pic>
            <p:pic>
              <p:nvPicPr>
                <p:cNvPr id="3" name="Picture 2">
                  <a:extLst>
                    <a:ext uri="{FF2B5EF4-FFF2-40B4-BE49-F238E27FC236}">
                      <a16:creationId xmlns:a16="http://schemas.microsoft.com/office/drawing/2014/main" id="{14CDEF6C-3A26-CDF5-6468-8CCB4AA8EBBD}"/>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27812" y="5938407"/>
                  <a:ext cx="1245165" cy="656405"/>
                </a:xfrm>
                <a:prstGeom prst="rect">
                  <a:avLst/>
                </a:prstGeom>
                <a:ln w="3175">
                  <a:solidFill>
                    <a:srgbClr val="F0EAED"/>
                  </a:solidFill>
                </a:ln>
              </p:spPr>
            </p:pic>
            <p:pic>
              <p:nvPicPr>
                <p:cNvPr id="4" name="Picture 3">
                  <a:extLst>
                    <a:ext uri="{FF2B5EF4-FFF2-40B4-BE49-F238E27FC236}">
                      <a16:creationId xmlns:a16="http://schemas.microsoft.com/office/drawing/2014/main" id="{B5CDBF60-E739-A5DA-76E1-612D91D7F0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2175" y="5920979"/>
                  <a:ext cx="656728" cy="673833"/>
                </a:xfrm>
                <a:prstGeom prst="rect">
                  <a:avLst/>
                </a:prstGeom>
                <a:ln w="3175">
                  <a:solidFill>
                    <a:srgbClr val="F0EAED"/>
                  </a:solidFill>
                </a:ln>
              </p:spPr>
            </p:pic>
          </p:grpSp>
        </p:grpSp>
        <p:pic>
          <p:nvPicPr>
            <p:cNvPr id="6" name="Picture 5">
              <a:extLst>
                <a:ext uri="{FF2B5EF4-FFF2-40B4-BE49-F238E27FC236}">
                  <a16:creationId xmlns:a16="http://schemas.microsoft.com/office/drawing/2014/main" id="{998E77D5-B4FB-28ED-0E18-E6F956FF1FF9}"/>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7704882" y="6003853"/>
              <a:ext cx="728115" cy="807869"/>
            </a:xfrm>
            <a:prstGeom prst="rect">
              <a:avLst/>
            </a:prstGeom>
          </p:spPr>
        </p:pic>
      </p:grpSp>
      <p:graphicFrame>
        <p:nvGraphicFramePr>
          <p:cNvPr id="9" name="Diagram 8">
            <a:extLst>
              <a:ext uri="{FF2B5EF4-FFF2-40B4-BE49-F238E27FC236}">
                <a16:creationId xmlns:a16="http://schemas.microsoft.com/office/drawing/2014/main" id="{1CB2DE48-06BF-3C19-493D-B45AD9F47013}"/>
              </a:ext>
            </a:extLst>
          </p:cNvPr>
          <p:cNvGraphicFramePr/>
          <p:nvPr>
            <p:extLst>
              <p:ext uri="{D42A27DB-BD31-4B8C-83A1-F6EECF244321}">
                <p14:modId xmlns:p14="http://schemas.microsoft.com/office/powerpoint/2010/main" val="559414550"/>
              </p:ext>
            </p:extLst>
          </p:nvPr>
        </p:nvGraphicFramePr>
        <p:xfrm>
          <a:off x="6253315" y="339565"/>
          <a:ext cx="5851265" cy="49698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3851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xEl>
                                              <p:pRg st="1" end="1"/>
                                            </p:txEl>
                                          </p:spTgt>
                                        </p:tgtEl>
                                        <p:attrNameLst>
                                          <p:attrName>style.visibility</p:attrName>
                                        </p:attrNameLst>
                                      </p:cBhvr>
                                      <p:to>
                                        <p:strVal val="visible"/>
                                      </p:to>
                                    </p:set>
                                    <p:anim calcmode="lin" valueType="num">
                                      <p:cBhvr additive="base">
                                        <p:cTn id="13"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xEl>
                                              <p:pRg st="2" end="2"/>
                                            </p:txEl>
                                          </p:spTgt>
                                        </p:tgtEl>
                                        <p:attrNameLst>
                                          <p:attrName>style.visibility</p:attrName>
                                        </p:attrNameLst>
                                      </p:cBhvr>
                                      <p:to>
                                        <p:strVal val="visible"/>
                                      </p:to>
                                    </p:set>
                                    <p:anim calcmode="lin" valueType="num">
                                      <p:cBhvr additive="base">
                                        <p:cTn id="19"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528" fill="hold" grpId="0" nodeType="clickEffect">
                                  <p:stCondLst>
                                    <p:cond delay="0"/>
                                  </p:stCondLst>
                                  <p:childTnLst>
                                    <p:set>
                                      <p:cBhvr>
                                        <p:cTn id="24" dur="1" fill="hold">
                                          <p:stCondLst>
                                            <p:cond delay="0"/>
                                          </p:stCondLst>
                                        </p:cTn>
                                        <p:tgtEl>
                                          <p:spTgt spid="9">
                                            <p:graphicEl>
                                              <a:dgm id="{72DE97F5-595F-4625-A134-2D2BAFB6C89E}"/>
                                            </p:graphicEl>
                                          </p:spTgt>
                                        </p:tgtEl>
                                        <p:attrNameLst>
                                          <p:attrName>style.visibility</p:attrName>
                                        </p:attrNameLst>
                                      </p:cBhvr>
                                      <p:to>
                                        <p:strVal val="visible"/>
                                      </p:to>
                                    </p:set>
                                    <p:anim calcmode="lin" valueType="num">
                                      <p:cBhvr>
                                        <p:cTn id="25" dur="1000" fill="hold"/>
                                        <p:tgtEl>
                                          <p:spTgt spid="9">
                                            <p:graphicEl>
                                              <a:dgm id="{72DE97F5-595F-4625-A134-2D2BAFB6C89E}"/>
                                            </p:graphicEl>
                                          </p:spTgt>
                                        </p:tgtEl>
                                        <p:attrNameLst>
                                          <p:attrName>ppt_w</p:attrName>
                                        </p:attrNameLst>
                                      </p:cBhvr>
                                      <p:tavLst>
                                        <p:tav tm="0">
                                          <p:val>
                                            <p:fltVal val="0"/>
                                          </p:val>
                                        </p:tav>
                                        <p:tav tm="100000">
                                          <p:val>
                                            <p:strVal val="#ppt_w"/>
                                          </p:val>
                                        </p:tav>
                                      </p:tavLst>
                                    </p:anim>
                                    <p:anim calcmode="lin" valueType="num">
                                      <p:cBhvr>
                                        <p:cTn id="26" dur="1000" fill="hold"/>
                                        <p:tgtEl>
                                          <p:spTgt spid="9">
                                            <p:graphicEl>
                                              <a:dgm id="{72DE97F5-595F-4625-A134-2D2BAFB6C89E}"/>
                                            </p:graphicEl>
                                          </p:spTgt>
                                        </p:tgtEl>
                                        <p:attrNameLst>
                                          <p:attrName>ppt_h</p:attrName>
                                        </p:attrNameLst>
                                      </p:cBhvr>
                                      <p:tavLst>
                                        <p:tav tm="0">
                                          <p:val>
                                            <p:fltVal val="0"/>
                                          </p:val>
                                        </p:tav>
                                        <p:tav tm="100000">
                                          <p:val>
                                            <p:strVal val="#ppt_h"/>
                                          </p:val>
                                        </p:tav>
                                      </p:tavLst>
                                    </p:anim>
                                    <p:anim calcmode="lin" valueType="num">
                                      <p:cBhvr>
                                        <p:cTn id="27" dur="1000" fill="hold"/>
                                        <p:tgtEl>
                                          <p:spTgt spid="9">
                                            <p:graphicEl>
                                              <a:dgm id="{72DE97F5-595F-4625-A134-2D2BAFB6C89E}"/>
                                            </p:graphicEl>
                                          </p:spTgt>
                                        </p:tgtEl>
                                        <p:attrNameLst>
                                          <p:attrName>ppt_x</p:attrName>
                                        </p:attrNameLst>
                                      </p:cBhvr>
                                      <p:tavLst>
                                        <p:tav tm="0">
                                          <p:val>
                                            <p:fltVal val="0.5"/>
                                          </p:val>
                                        </p:tav>
                                        <p:tav tm="100000">
                                          <p:val>
                                            <p:strVal val="#ppt_x"/>
                                          </p:val>
                                        </p:tav>
                                      </p:tavLst>
                                    </p:anim>
                                    <p:anim calcmode="lin" valueType="num">
                                      <p:cBhvr>
                                        <p:cTn id="28" dur="1000" fill="hold"/>
                                        <p:tgtEl>
                                          <p:spTgt spid="9">
                                            <p:graphicEl>
                                              <a:dgm id="{72DE97F5-595F-4625-A134-2D2BAFB6C89E}"/>
                                            </p:graphicEl>
                                          </p:spTgt>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500"/>
                                  </p:stCondLst>
                                  <p:childTnLst>
                                    <p:set>
                                      <p:cBhvr>
                                        <p:cTn id="32" dur="1" fill="hold">
                                          <p:stCondLst>
                                            <p:cond delay="0"/>
                                          </p:stCondLst>
                                        </p:cTn>
                                        <p:tgtEl>
                                          <p:spTgt spid="9">
                                            <p:graphicEl>
                                              <a:dgm id="{E552104E-BE5F-4D76-BF30-E11415320E53}"/>
                                            </p:graphicEl>
                                          </p:spTgt>
                                        </p:tgtEl>
                                        <p:attrNameLst>
                                          <p:attrName>style.visibility</p:attrName>
                                        </p:attrNameLst>
                                      </p:cBhvr>
                                      <p:to>
                                        <p:strVal val="visible"/>
                                      </p:to>
                                    </p:set>
                                    <p:animEffect transition="in" filter="wipe(down)">
                                      <p:cBhvr>
                                        <p:cTn id="33" dur="500"/>
                                        <p:tgtEl>
                                          <p:spTgt spid="9">
                                            <p:graphicEl>
                                              <a:dgm id="{E552104E-BE5F-4D76-BF30-E11415320E53}"/>
                                            </p:graphicEl>
                                          </p:spTgt>
                                        </p:tgtEl>
                                      </p:cBhvr>
                                    </p:animEffect>
                                  </p:childTnLst>
                                </p:cTn>
                              </p:par>
                              <p:par>
                                <p:cTn id="34" presetID="23" presetClass="entr" presetSubtype="528" fill="hold" grpId="0" nodeType="withEffect">
                                  <p:stCondLst>
                                    <p:cond delay="0"/>
                                  </p:stCondLst>
                                  <p:childTnLst>
                                    <p:set>
                                      <p:cBhvr>
                                        <p:cTn id="35" dur="1" fill="hold">
                                          <p:stCondLst>
                                            <p:cond delay="0"/>
                                          </p:stCondLst>
                                        </p:cTn>
                                        <p:tgtEl>
                                          <p:spTgt spid="9">
                                            <p:graphicEl>
                                              <a:dgm id="{1F7F595E-4126-4C20-A9C9-9291F690CD1C}"/>
                                            </p:graphicEl>
                                          </p:spTgt>
                                        </p:tgtEl>
                                        <p:attrNameLst>
                                          <p:attrName>style.visibility</p:attrName>
                                        </p:attrNameLst>
                                      </p:cBhvr>
                                      <p:to>
                                        <p:strVal val="visible"/>
                                      </p:to>
                                    </p:set>
                                    <p:anim calcmode="lin" valueType="num">
                                      <p:cBhvr>
                                        <p:cTn id="36" dur="1000" fill="hold"/>
                                        <p:tgtEl>
                                          <p:spTgt spid="9">
                                            <p:graphicEl>
                                              <a:dgm id="{1F7F595E-4126-4C20-A9C9-9291F690CD1C}"/>
                                            </p:graphicEl>
                                          </p:spTgt>
                                        </p:tgtEl>
                                        <p:attrNameLst>
                                          <p:attrName>ppt_w</p:attrName>
                                        </p:attrNameLst>
                                      </p:cBhvr>
                                      <p:tavLst>
                                        <p:tav tm="0">
                                          <p:val>
                                            <p:fltVal val="0"/>
                                          </p:val>
                                        </p:tav>
                                        <p:tav tm="100000">
                                          <p:val>
                                            <p:strVal val="#ppt_w"/>
                                          </p:val>
                                        </p:tav>
                                      </p:tavLst>
                                    </p:anim>
                                    <p:anim calcmode="lin" valueType="num">
                                      <p:cBhvr>
                                        <p:cTn id="37" dur="1000" fill="hold"/>
                                        <p:tgtEl>
                                          <p:spTgt spid="9">
                                            <p:graphicEl>
                                              <a:dgm id="{1F7F595E-4126-4C20-A9C9-9291F690CD1C}"/>
                                            </p:graphicEl>
                                          </p:spTgt>
                                        </p:tgtEl>
                                        <p:attrNameLst>
                                          <p:attrName>ppt_h</p:attrName>
                                        </p:attrNameLst>
                                      </p:cBhvr>
                                      <p:tavLst>
                                        <p:tav tm="0">
                                          <p:val>
                                            <p:fltVal val="0"/>
                                          </p:val>
                                        </p:tav>
                                        <p:tav tm="100000">
                                          <p:val>
                                            <p:strVal val="#ppt_h"/>
                                          </p:val>
                                        </p:tav>
                                      </p:tavLst>
                                    </p:anim>
                                    <p:anim calcmode="lin" valueType="num">
                                      <p:cBhvr>
                                        <p:cTn id="38" dur="1000" fill="hold"/>
                                        <p:tgtEl>
                                          <p:spTgt spid="9">
                                            <p:graphicEl>
                                              <a:dgm id="{1F7F595E-4126-4C20-A9C9-9291F690CD1C}"/>
                                            </p:graphicEl>
                                          </p:spTgt>
                                        </p:tgtEl>
                                        <p:attrNameLst>
                                          <p:attrName>ppt_x</p:attrName>
                                        </p:attrNameLst>
                                      </p:cBhvr>
                                      <p:tavLst>
                                        <p:tav tm="0">
                                          <p:val>
                                            <p:fltVal val="0.5"/>
                                          </p:val>
                                        </p:tav>
                                        <p:tav tm="100000">
                                          <p:val>
                                            <p:strVal val="#ppt_x"/>
                                          </p:val>
                                        </p:tav>
                                      </p:tavLst>
                                    </p:anim>
                                    <p:anim calcmode="lin" valueType="num">
                                      <p:cBhvr>
                                        <p:cTn id="39" dur="1000" fill="hold"/>
                                        <p:tgtEl>
                                          <p:spTgt spid="9">
                                            <p:graphicEl>
                                              <a:dgm id="{1F7F595E-4126-4C20-A9C9-9291F690CD1C}"/>
                                            </p:graphicEl>
                                          </p:spTgt>
                                        </p:tgtEl>
                                        <p:attrNameLst>
                                          <p:attrName>ppt_y</p:attrName>
                                        </p:attrNameLst>
                                      </p:cBhvr>
                                      <p:tavLst>
                                        <p:tav tm="0">
                                          <p:val>
                                            <p:fltVal val="0.5"/>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500"/>
                                  </p:stCondLst>
                                  <p:childTnLst>
                                    <p:set>
                                      <p:cBhvr>
                                        <p:cTn id="43" dur="1" fill="hold">
                                          <p:stCondLst>
                                            <p:cond delay="0"/>
                                          </p:stCondLst>
                                        </p:cTn>
                                        <p:tgtEl>
                                          <p:spTgt spid="9">
                                            <p:graphicEl>
                                              <a:dgm id="{8D88E672-44A6-4EB5-9498-9373A01847AF}"/>
                                            </p:graphicEl>
                                          </p:spTgt>
                                        </p:tgtEl>
                                        <p:attrNameLst>
                                          <p:attrName>style.visibility</p:attrName>
                                        </p:attrNameLst>
                                      </p:cBhvr>
                                      <p:to>
                                        <p:strVal val="visible"/>
                                      </p:to>
                                    </p:set>
                                    <p:animEffect transition="in" filter="wipe(left)">
                                      <p:cBhvr>
                                        <p:cTn id="44" dur="500"/>
                                        <p:tgtEl>
                                          <p:spTgt spid="9">
                                            <p:graphicEl>
                                              <a:dgm id="{8D88E672-44A6-4EB5-9498-9373A01847AF}"/>
                                            </p:graphicEl>
                                          </p:spTgt>
                                        </p:tgtEl>
                                      </p:cBhvr>
                                    </p:animEffect>
                                  </p:childTnLst>
                                </p:cTn>
                              </p:par>
                              <p:par>
                                <p:cTn id="45" presetID="23" presetClass="entr" presetSubtype="528" fill="hold" grpId="0" nodeType="withEffect">
                                  <p:stCondLst>
                                    <p:cond delay="0"/>
                                  </p:stCondLst>
                                  <p:childTnLst>
                                    <p:set>
                                      <p:cBhvr>
                                        <p:cTn id="46" dur="1" fill="hold">
                                          <p:stCondLst>
                                            <p:cond delay="0"/>
                                          </p:stCondLst>
                                        </p:cTn>
                                        <p:tgtEl>
                                          <p:spTgt spid="9">
                                            <p:graphicEl>
                                              <a:dgm id="{D29D58AC-E17B-4128-B524-F38FC6F34E00}"/>
                                            </p:graphicEl>
                                          </p:spTgt>
                                        </p:tgtEl>
                                        <p:attrNameLst>
                                          <p:attrName>style.visibility</p:attrName>
                                        </p:attrNameLst>
                                      </p:cBhvr>
                                      <p:to>
                                        <p:strVal val="visible"/>
                                      </p:to>
                                    </p:set>
                                    <p:anim calcmode="lin" valueType="num">
                                      <p:cBhvr>
                                        <p:cTn id="47" dur="1000" fill="hold"/>
                                        <p:tgtEl>
                                          <p:spTgt spid="9">
                                            <p:graphicEl>
                                              <a:dgm id="{D29D58AC-E17B-4128-B524-F38FC6F34E00}"/>
                                            </p:graphicEl>
                                          </p:spTgt>
                                        </p:tgtEl>
                                        <p:attrNameLst>
                                          <p:attrName>ppt_w</p:attrName>
                                        </p:attrNameLst>
                                      </p:cBhvr>
                                      <p:tavLst>
                                        <p:tav tm="0">
                                          <p:val>
                                            <p:fltVal val="0"/>
                                          </p:val>
                                        </p:tav>
                                        <p:tav tm="100000">
                                          <p:val>
                                            <p:strVal val="#ppt_w"/>
                                          </p:val>
                                        </p:tav>
                                      </p:tavLst>
                                    </p:anim>
                                    <p:anim calcmode="lin" valueType="num">
                                      <p:cBhvr>
                                        <p:cTn id="48" dur="1000" fill="hold"/>
                                        <p:tgtEl>
                                          <p:spTgt spid="9">
                                            <p:graphicEl>
                                              <a:dgm id="{D29D58AC-E17B-4128-B524-F38FC6F34E00}"/>
                                            </p:graphicEl>
                                          </p:spTgt>
                                        </p:tgtEl>
                                        <p:attrNameLst>
                                          <p:attrName>ppt_h</p:attrName>
                                        </p:attrNameLst>
                                      </p:cBhvr>
                                      <p:tavLst>
                                        <p:tav tm="0">
                                          <p:val>
                                            <p:fltVal val="0"/>
                                          </p:val>
                                        </p:tav>
                                        <p:tav tm="100000">
                                          <p:val>
                                            <p:strVal val="#ppt_h"/>
                                          </p:val>
                                        </p:tav>
                                      </p:tavLst>
                                    </p:anim>
                                    <p:anim calcmode="lin" valueType="num">
                                      <p:cBhvr>
                                        <p:cTn id="49" dur="1000" fill="hold"/>
                                        <p:tgtEl>
                                          <p:spTgt spid="9">
                                            <p:graphicEl>
                                              <a:dgm id="{D29D58AC-E17B-4128-B524-F38FC6F34E00}"/>
                                            </p:graphicEl>
                                          </p:spTgt>
                                        </p:tgtEl>
                                        <p:attrNameLst>
                                          <p:attrName>ppt_x</p:attrName>
                                        </p:attrNameLst>
                                      </p:cBhvr>
                                      <p:tavLst>
                                        <p:tav tm="0">
                                          <p:val>
                                            <p:fltVal val="0.5"/>
                                          </p:val>
                                        </p:tav>
                                        <p:tav tm="100000">
                                          <p:val>
                                            <p:strVal val="#ppt_x"/>
                                          </p:val>
                                        </p:tav>
                                      </p:tavLst>
                                    </p:anim>
                                    <p:anim calcmode="lin" valueType="num">
                                      <p:cBhvr>
                                        <p:cTn id="50" dur="1000" fill="hold"/>
                                        <p:tgtEl>
                                          <p:spTgt spid="9">
                                            <p:graphicEl>
                                              <a:dgm id="{D29D58AC-E17B-4128-B524-F38FC6F34E00}"/>
                                            </p:graphicEl>
                                          </p:spTgt>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500"/>
                                  </p:stCondLst>
                                  <p:childTnLst>
                                    <p:set>
                                      <p:cBhvr>
                                        <p:cTn id="54" dur="1" fill="hold">
                                          <p:stCondLst>
                                            <p:cond delay="0"/>
                                          </p:stCondLst>
                                        </p:cTn>
                                        <p:tgtEl>
                                          <p:spTgt spid="9">
                                            <p:graphicEl>
                                              <a:dgm id="{2F359DFB-2A45-4028-95B1-B783F3BA334F}"/>
                                            </p:graphicEl>
                                          </p:spTgt>
                                        </p:tgtEl>
                                        <p:attrNameLst>
                                          <p:attrName>style.visibility</p:attrName>
                                        </p:attrNameLst>
                                      </p:cBhvr>
                                      <p:to>
                                        <p:strVal val="visible"/>
                                      </p:to>
                                    </p:set>
                                    <p:animEffect transition="in" filter="wipe(left)">
                                      <p:cBhvr>
                                        <p:cTn id="55" dur="500"/>
                                        <p:tgtEl>
                                          <p:spTgt spid="9">
                                            <p:graphicEl>
                                              <a:dgm id="{2F359DFB-2A45-4028-95B1-B783F3BA334F}"/>
                                            </p:graphicEl>
                                          </p:spTgt>
                                        </p:tgtEl>
                                      </p:cBhvr>
                                    </p:animEffect>
                                  </p:childTnLst>
                                </p:cTn>
                              </p:par>
                              <p:par>
                                <p:cTn id="56" presetID="23" presetClass="entr" presetSubtype="528" fill="hold" grpId="0" nodeType="withEffect">
                                  <p:stCondLst>
                                    <p:cond delay="0"/>
                                  </p:stCondLst>
                                  <p:childTnLst>
                                    <p:set>
                                      <p:cBhvr>
                                        <p:cTn id="57" dur="1" fill="hold">
                                          <p:stCondLst>
                                            <p:cond delay="0"/>
                                          </p:stCondLst>
                                        </p:cTn>
                                        <p:tgtEl>
                                          <p:spTgt spid="9">
                                            <p:graphicEl>
                                              <a:dgm id="{31346148-B8F5-4EE2-AF7B-D13BDA9171B0}"/>
                                            </p:graphicEl>
                                          </p:spTgt>
                                        </p:tgtEl>
                                        <p:attrNameLst>
                                          <p:attrName>style.visibility</p:attrName>
                                        </p:attrNameLst>
                                      </p:cBhvr>
                                      <p:to>
                                        <p:strVal val="visible"/>
                                      </p:to>
                                    </p:set>
                                    <p:anim calcmode="lin" valueType="num">
                                      <p:cBhvr>
                                        <p:cTn id="58" dur="1000" fill="hold"/>
                                        <p:tgtEl>
                                          <p:spTgt spid="9">
                                            <p:graphicEl>
                                              <a:dgm id="{31346148-B8F5-4EE2-AF7B-D13BDA9171B0}"/>
                                            </p:graphicEl>
                                          </p:spTgt>
                                        </p:tgtEl>
                                        <p:attrNameLst>
                                          <p:attrName>ppt_w</p:attrName>
                                        </p:attrNameLst>
                                      </p:cBhvr>
                                      <p:tavLst>
                                        <p:tav tm="0">
                                          <p:val>
                                            <p:fltVal val="0"/>
                                          </p:val>
                                        </p:tav>
                                        <p:tav tm="100000">
                                          <p:val>
                                            <p:strVal val="#ppt_w"/>
                                          </p:val>
                                        </p:tav>
                                      </p:tavLst>
                                    </p:anim>
                                    <p:anim calcmode="lin" valueType="num">
                                      <p:cBhvr>
                                        <p:cTn id="59" dur="1000" fill="hold"/>
                                        <p:tgtEl>
                                          <p:spTgt spid="9">
                                            <p:graphicEl>
                                              <a:dgm id="{31346148-B8F5-4EE2-AF7B-D13BDA9171B0}"/>
                                            </p:graphicEl>
                                          </p:spTgt>
                                        </p:tgtEl>
                                        <p:attrNameLst>
                                          <p:attrName>ppt_h</p:attrName>
                                        </p:attrNameLst>
                                      </p:cBhvr>
                                      <p:tavLst>
                                        <p:tav tm="0">
                                          <p:val>
                                            <p:fltVal val="0"/>
                                          </p:val>
                                        </p:tav>
                                        <p:tav tm="100000">
                                          <p:val>
                                            <p:strVal val="#ppt_h"/>
                                          </p:val>
                                        </p:tav>
                                      </p:tavLst>
                                    </p:anim>
                                    <p:anim calcmode="lin" valueType="num">
                                      <p:cBhvr>
                                        <p:cTn id="60" dur="1000" fill="hold"/>
                                        <p:tgtEl>
                                          <p:spTgt spid="9">
                                            <p:graphicEl>
                                              <a:dgm id="{31346148-B8F5-4EE2-AF7B-D13BDA9171B0}"/>
                                            </p:graphicEl>
                                          </p:spTgt>
                                        </p:tgtEl>
                                        <p:attrNameLst>
                                          <p:attrName>ppt_x</p:attrName>
                                        </p:attrNameLst>
                                      </p:cBhvr>
                                      <p:tavLst>
                                        <p:tav tm="0">
                                          <p:val>
                                            <p:fltVal val="0.5"/>
                                          </p:val>
                                        </p:tav>
                                        <p:tav tm="100000">
                                          <p:val>
                                            <p:strVal val="#ppt_x"/>
                                          </p:val>
                                        </p:tav>
                                      </p:tavLst>
                                    </p:anim>
                                    <p:anim calcmode="lin" valueType="num">
                                      <p:cBhvr>
                                        <p:cTn id="61" dur="1000" fill="hold"/>
                                        <p:tgtEl>
                                          <p:spTgt spid="9">
                                            <p:graphicEl>
                                              <a:dgm id="{31346148-B8F5-4EE2-AF7B-D13BDA9171B0}"/>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Graphic spid="9"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624C2-6753-E197-9EE2-0849F0C5AD3B}"/>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2DC3B96C-43D2-9F61-00DE-354321E49824}"/>
              </a:ext>
            </a:extLst>
          </p:cNvPr>
          <p:cNvSpPr/>
          <p:nvPr/>
        </p:nvSpPr>
        <p:spPr>
          <a:xfrm>
            <a:off x="0" y="5996619"/>
            <a:ext cx="12192000" cy="861381"/>
          </a:xfrm>
          <a:prstGeom prst="rect">
            <a:avLst/>
          </a:prstGeom>
          <a:solidFill>
            <a:srgbClr val="F0EAEB"/>
          </a:solidFill>
          <a:ln w="3175">
            <a:solidFill>
              <a:srgbClr val="F0EAED"/>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27">
            <a:extLst>
              <a:ext uri="{FF2B5EF4-FFF2-40B4-BE49-F238E27FC236}">
                <a16:creationId xmlns:a16="http://schemas.microsoft.com/office/drawing/2014/main" id="{B3CA98D3-4DEB-7D20-AC29-343660FA1E5C}"/>
              </a:ext>
            </a:extLst>
          </p:cNvPr>
          <p:cNvSpPr>
            <a:spLocks noGrp="1"/>
          </p:cNvSpPr>
          <p:nvPr>
            <p:ph type="title"/>
          </p:nvPr>
        </p:nvSpPr>
        <p:spPr>
          <a:xfrm>
            <a:off x="838200" y="365126"/>
            <a:ext cx="10515600" cy="1073150"/>
          </a:xfrm>
        </p:spPr>
        <p:txBody>
          <a:bodyPr/>
          <a:lstStyle/>
          <a:p>
            <a:r>
              <a:rPr lang="en-US" b="1" dirty="0">
                <a:solidFill>
                  <a:schemeClr val="accent6">
                    <a:lumMod val="75000"/>
                  </a:schemeClr>
                </a:solidFill>
              </a:rPr>
              <a:t>Paragraph Organization</a:t>
            </a:r>
          </a:p>
        </p:txBody>
      </p:sp>
      <p:pic>
        <p:nvPicPr>
          <p:cNvPr id="11" name="Content Placeholder 10">
            <a:extLst>
              <a:ext uri="{FF2B5EF4-FFF2-40B4-BE49-F238E27FC236}">
                <a16:creationId xmlns:a16="http://schemas.microsoft.com/office/drawing/2014/main" id="{D6565E40-A649-2B87-A555-6593165061E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3286"/>
          <a:stretch>
            <a:fillRect/>
          </a:stretch>
        </p:blipFill>
        <p:spPr>
          <a:xfrm>
            <a:off x="1324897" y="1174188"/>
            <a:ext cx="9913374" cy="4076335"/>
          </a:xfrm>
        </p:spPr>
      </p:pic>
      <p:cxnSp>
        <p:nvCxnSpPr>
          <p:cNvPr id="7" name="Straight Connector 6">
            <a:extLst>
              <a:ext uri="{FF2B5EF4-FFF2-40B4-BE49-F238E27FC236}">
                <a16:creationId xmlns:a16="http://schemas.microsoft.com/office/drawing/2014/main" id="{741A529F-8861-945C-FFA5-7A4E6F8C1E31}"/>
              </a:ext>
            </a:extLst>
          </p:cNvPr>
          <p:cNvCxnSpPr/>
          <p:nvPr/>
        </p:nvCxnSpPr>
        <p:spPr>
          <a:xfrm>
            <a:off x="0" y="5996619"/>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0B1D1267-AAD4-DCCB-180C-8A688B5651B7}"/>
              </a:ext>
            </a:extLst>
          </p:cNvPr>
          <p:cNvGrpSpPr/>
          <p:nvPr/>
        </p:nvGrpSpPr>
        <p:grpSpPr>
          <a:xfrm>
            <a:off x="91747" y="5943219"/>
            <a:ext cx="12012834" cy="955124"/>
            <a:chOff x="91747" y="5943219"/>
            <a:chExt cx="12012834" cy="955124"/>
          </a:xfrm>
        </p:grpSpPr>
        <p:grpSp>
          <p:nvGrpSpPr>
            <p:cNvPr id="8" name="Group 7">
              <a:extLst>
                <a:ext uri="{FF2B5EF4-FFF2-40B4-BE49-F238E27FC236}">
                  <a16:creationId xmlns:a16="http://schemas.microsoft.com/office/drawing/2014/main" id="{885B183D-2D67-BD9A-8A70-C87404FE7A2C}"/>
                </a:ext>
              </a:extLst>
            </p:cNvPr>
            <p:cNvGrpSpPr/>
            <p:nvPr/>
          </p:nvGrpSpPr>
          <p:grpSpPr>
            <a:xfrm>
              <a:off x="91747" y="5943219"/>
              <a:ext cx="12012834" cy="955124"/>
              <a:chOff x="91747" y="5943219"/>
              <a:chExt cx="12012834" cy="955124"/>
            </a:xfrm>
          </p:grpSpPr>
          <p:pic>
            <p:nvPicPr>
              <p:cNvPr id="24" name="Picture 23">
                <a:extLst>
                  <a:ext uri="{FF2B5EF4-FFF2-40B4-BE49-F238E27FC236}">
                    <a16:creationId xmlns:a16="http://schemas.microsoft.com/office/drawing/2014/main" id="{999E32F8-0E59-B150-0B74-434435693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47" y="5943219"/>
                <a:ext cx="1028579" cy="955124"/>
              </a:xfrm>
              <a:prstGeom prst="rect">
                <a:avLst/>
              </a:prstGeom>
              <a:ln w="3175">
                <a:solidFill>
                  <a:srgbClr val="F0EAED"/>
                </a:solidFill>
              </a:ln>
            </p:spPr>
          </p:pic>
          <p:sp>
            <p:nvSpPr>
              <p:cNvPr id="25" name="TextBox 24">
                <a:extLst>
                  <a:ext uri="{FF2B5EF4-FFF2-40B4-BE49-F238E27FC236}">
                    <a16:creationId xmlns:a16="http://schemas.microsoft.com/office/drawing/2014/main" id="{F0493B45-EDA8-8DE9-47B1-EA151C69C62F}"/>
                  </a:ext>
                </a:extLst>
              </p:cNvPr>
              <p:cNvSpPr txBox="1"/>
              <p:nvPr/>
            </p:nvSpPr>
            <p:spPr>
              <a:xfrm>
                <a:off x="931644" y="6120699"/>
                <a:ext cx="4147934" cy="600164"/>
              </a:xfrm>
              <a:prstGeom prst="rect">
                <a:avLst/>
              </a:prstGeom>
              <a:noFill/>
              <a:ln w="3175">
                <a:solidFill>
                  <a:srgbClr val="F0EAED"/>
                </a:solidFill>
              </a:ln>
            </p:spPr>
            <p:txBody>
              <a:bodyPr wrap="square" rtlCol="0">
                <a:spAutoFit/>
              </a:bodyPr>
              <a:lstStyle/>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Tishk International University</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Faculty of Administrative Sciences and Economics</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Business and Management Department</a:t>
                </a:r>
              </a:p>
            </p:txBody>
          </p:sp>
          <p:grpSp>
            <p:nvGrpSpPr>
              <p:cNvPr id="5" name="Group 4">
                <a:extLst>
                  <a:ext uri="{FF2B5EF4-FFF2-40B4-BE49-F238E27FC236}">
                    <a16:creationId xmlns:a16="http://schemas.microsoft.com/office/drawing/2014/main" id="{5887174D-CC6E-17E3-E76A-69289E9C4282}"/>
                  </a:ext>
                </a:extLst>
              </p:cNvPr>
              <p:cNvGrpSpPr/>
              <p:nvPr/>
            </p:nvGrpSpPr>
            <p:grpSpPr>
              <a:xfrm>
                <a:off x="7003779" y="6022181"/>
                <a:ext cx="5100802" cy="723530"/>
                <a:chOff x="6772175" y="5896130"/>
                <a:chExt cx="5100802" cy="723530"/>
              </a:xfrm>
            </p:grpSpPr>
            <p:pic>
              <p:nvPicPr>
                <p:cNvPr id="18" name="Picture 17">
                  <a:extLst>
                    <a:ext uri="{FF2B5EF4-FFF2-40B4-BE49-F238E27FC236}">
                      <a16:creationId xmlns:a16="http://schemas.microsoft.com/office/drawing/2014/main" id="{73B6B8D1-CC51-BFCA-1802-13EE0F36A82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8266795" y="5896130"/>
                  <a:ext cx="984985" cy="723530"/>
                </a:xfrm>
                <a:prstGeom prst="rect">
                  <a:avLst/>
                </a:prstGeom>
                <a:ln w="3175">
                  <a:solidFill>
                    <a:srgbClr val="F0EAED"/>
                  </a:solidFill>
                </a:ln>
              </p:spPr>
            </p:pic>
            <p:pic>
              <p:nvPicPr>
                <p:cNvPr id="2" name="Picture 1">
                  <a:extLst>
                    <a:ext uri="{FF2B5EF4-FFF2-40B4-BE49-F238E27FC236}">
                      <a16:creationId xmlns:a16="http://schemas.microsoft.com/office/drawing/2014/main" id="{46FC6C3F-0385-775F-B812-5F481CE47C3F}"/>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9317183" y="6042088"/>
                  <a:ext cx="1310629" cy="399768"/>
                </a:xfrm>
                <a:prstGeom prst="rect">
                  <a:avLst/>
                </a:prstGeom>
                <a:ln w="3175">
                  <a:solidFill>
                    <a:srgbClr val="F0EAED"/>
                  </a:solidFill>
                </a:ln>
              </p:spPr>
            </p:pic>
            <p:pic>
              <p:nvPicPr>
                <p:cNvPr id="3" name="Picture 2">
                  <a:extLst>
                    <a:ext uri="{FF2B5EF4-FFF2-40B4-BE49-F238E27FC236}">
                      <a16:creationId xmlns:a16="http://schemas.microsoft.com/office/drawing/2014/main" id="{94B84CC0-6E30-A80F-D339-7DF06C6A481B}"/>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27812" y="5938407"/>
                  <a:ext cx="1245165" cy="656405"/>
                </a:xfrm>
                <a:prstGeom prst="rect">
                  <a:avLst/>
                </a:prstGeom>
                <a:ln w="3175">
                  <a:solidFill>
                    <a:srgbClr val="F0EAED"/>
                  </a:solidFill>
                </a:ln>
              </p:spPr>
            </p:pic>
            <p:pic>
              <p:nvPicPr>
                <p:cNvPr id="4" name="Picture 3">
                  <a:extLst>
                    <a:ext uri="{FF2B5EF4-FFF2-40B4-BE49-F238E27FC236}">
                      <a16:creationId xmlns:a16="http://schemas.microsoft.com/office/drawing/2014/main" id="{8FF61765-418B-F3AF-3AFD-6BBFD1717D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2175" y="5920979"/>
                  <a:ext cx="656728" cy="673833"/>
                </a:xfrm>
                <a:prstGeom prst="rect">
                  <a:avLst/>
                </a:prstGeom>
                <a:ln w="3175">
                  <a:solidFill>
                    <a:srgbClr val="F0EAED"/>
                  </a:solidFill>
                </a:ln>
              </p:spPr>
            </p:pic>
          </p:grpSp>
        </p:grpSp>
        <p:pic>
          <p:nvPicPr>
            <p:cNvPr id="6" name="Picture 5">
              <a:extLst>
                <a:ext uri="{FF2B5EF4-FFF2-40B4-BE49-F238E27FC236}">
                  <a16:creationId xmlns:a16="http://schemas.microsoft.com/office/drawing/2014/main" id="{FCC48462-3419-4AC5-9F6F-EA75BA845107}"/>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7704882" y="6003853"/>
              <a:ext cx="728115" cy="807869"/>
            </a:xfrm>
            <a:prstGeom prst="rect">
              <a:avLst/>
            </a:prstGeom>
          </p:spPr>
        </p:pic>
      </p:grpSp>
      <p:sp>
        <p:nvSpPr>
          <p:cNvPr id="12" name="TextBox 11">
            <a:extLst>
              <a:ext uri="{FF2B5EF4-FFF2-40B4-BE49-F238E27FC236}">
                <a16:creationId xmlns:a16="http://schemas.microsoft.com/office/drawing/2014/main" id="{EE47FE2A-B789-0BBF-9209-6B4C94540C2C}"/>
              </a:ext>
            </a:extLst>
          </p:cNvPr>
          <p:cNvSpPr txBox="1"/>
          <p:nvPr/>
        </p:nvSpPr>
        <p:spPr>
          <a:xfrm>
            <a:off x="306029" y="4730444"/>
            <a:ext cx="5975555" cy="1107996"/>
          </a:xfrm>
          <a:prstGeom prst="rect">
            <a:avLst/>
          </a:prstGeom>
          <a:solidFill>
            <a:schemeClr val="accent6">
              <a:lumMod val="20000"/>
              <a:lumOff val="80000"/>
            </a:schemeClr>
          </a:solidFill>
        </p:spPr>
        <p:txBody>
          <a:bodyPr wrap="square" rtlCol="0">
            <a:spAutoFit/>
          </a:bodyPr>
          <a:lstStyle/>
          <a:p>
            <a:pPr algn="just"/>
            <a:r>
              <a:rPr lang="en-US" sz="2200" dirty="0"/>
              <a:t>A paragraph is like a </a:t>
            </a:r>
            <a:r>
              <a:rPr lang="en-US" sz="2200" b="1" dirty="0">
                <a:solidFill>
                  <a:srgbClr val="7F2766"/>
                </a:solidFill>
              </a:rPr>
              <a:t>sandwich</a:t>
            </a:r>
            <a:r>
              <a:rPr lang="en-US" sz="2200" dirty="0"/>
              <a:t>: two pieces of bread (the topic and concluding sentences) holding the key ingredients (the supporting sentences).</a:t>
            </a:r>
          </a:p>
        </p:txBody>
      </p:sp>
    </p:spTree>
    <p:extLst>
      <p:ext uri="{BB962C8B-B14F-4D97-AF65-F5344CB8AC3E}">
        <p14:creationId xmlns:p14="http://schemas.microsoft.com/office/powerpoint/2010/main" val="428118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343E0-0BD3-AB07-AE9F-8BDC84B51BB0}"/>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7E5A6475-E924-7D07-B977-9D514FA8C2BA}"/>
              </a:ext>
            </a:extLst>
          </p:cNvPr>
          <p:cNvSpPr/>
          <p:nvPr/>
        </p:nvSpPr>
        <p:spPr>
          <a:xfrm>
            <a:off x="0" y="5996619"/>
            <a:ext cx="12192000" cy="861381"/>
          </a:xfrm>
          <a:prstGeom prst="rect">
            <a:avLst/>
          </a:prstGeom>
          <a:solidFill>
            <a:srgbClr val="F0EAEB"/>
          </a:solidFill>
          <a:ln w="3175">
            <a:solidFill>
              <a:srgbClr val="F0EAED"/>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27">
            <a:extLst>
              <a:ext uri="{FF2B5EF4-FFF2-40B4-BE49-F238E27FC236}">
                <a16:creationId xmlns:a16="http://schemas.microsoft.com/office/drawing/2014/main" id="{ECCD08C9-9942-F23F-6C2E-1F86965077DB}"/>
              </a:ext>
            </a:extLst>
          </p:cNvPr>
          <p:cNvSpPr>
            <a:spLocks noGrp="1"/>
          </p:cNvSpPr>
          <p:nvPr>
            <p:ph type="title"/>
          </p:nvPr>
        </p:nvSpPr>
        <p:spPr>
          <a:xfrm>
            <a:off x="838200" y="365126"/>
            <a:ext cx="10515600" cy="1073150"/>
          </a:xfrm>
        </p:spPr>
        <p:txBody>
          <a:bodyPr/>
          <a:lstStyle/>
          <a:p>
            <a:r>
              <a:rPr lang="en-US" b="1" dirty="0">
                <a:solidFill>
                  <a:schemeClr val="accent6">
                    <a:lumMod val="75000"/>
                  </a:schemeClr>
                </a:solidFill>
              </a:rPr>
              <a:t>Paragraph Organization</a:t>
            </a:r>
          </a:p>
        </p:txBody>
      </p:sp>
      <p:cxnSp>
        <p:nvCxnSpPr>
          <p:cNvPr id="7" name="Straight Connector 6">
            <a:extLst>
              <a:ext uri="{FF2B5EF4-FFF2-40B4-BE49-F238E27FC236}">
                <a16:creationId xmlns:a16="http://schemas.microsoft.com/office/drawing/2014/main" id="{DEE9F700-4FC8-ACA2-EB31-FF4F8275E1B5}"/>
              </a:ext>
            </a:extLst>
          </p:cNvPr>
          <p:cNvCxnSpPr/>
          <p:nvPr/>
        </p:nvCxnSpPr>
        <p:spPr>
          <a:xfrm>
            <a:off x="0" y="5996619"/>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D9270194-DE4E-563F-CF15-FE6D7FA42F68}"/>
              </a:ext>
            </a:extLst>
          </p:cNvPr>
          <p:cNvGrpSpPr/>
          <p:nvPr/>
        </p:nvGrpSpPr>
        <p:grpSpPr>
          <a:xfrm>
            <a:off x="91747" y="5943219"/>
            <a:ext cx="12012834" cy="955124"/>
            <a:chOff x="91747" y="5943219"/>
            <a:chExt cx="12012834" cy="955124"/>
          </a:xfrm>
        </p:grpSpPr>
        <p:grpSp>
          <p:nvGrpSpPr>
            <p:cNvPr id="8" name="Group 7">
              <a:extLst>
                <a:ext uri="{FF2B5EF4-FFF2-40B4-BE49-F238E27FC236}">
                  <a16:creationId xmlns:a16="http://schemas.microsoft.com/office/drawing/2014/main" id="{E214403F-32AA-F915-E0FF-12F51D67408A}"/>
                </a:ext>
              </a:extLst>
            </p:cNvPr>
            <p:cNvGrpSpPr/>
            <p:nvPr/>
          </p:nvGrpSpPr>
          <p:grpSpPr>
            <a:xfrm>
              <a:off x="91747" y="5943219"/>
              <a:ext cx="12012834" cy="955124"/>
              <a:chOff x="91747" y="5943219"/>
              <a:chExt cx="12012834" cy="955124"/>
            </a:xfrm>
          </p:grpSpPr>
          <p:pic>
            <p:nvPicPr>
              <p:cNvPr id="24" name="Picture 23">
                <a:extLst>
                  <a:ext uri="{FF2B5EF4-FFF2-40B4-BE49-F238E27FC236}">
                    <a16:creationId xmlns:a16="http://schemas.microsoft.com/office/drawing/2014/main" id="{C4154BE3-1FC6-269A-C492-466AE5B65B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47" y="5943219"/>
                <a:ext cx="1028579" cy="955124"/>
              </a:xfrm>
              <a:prstGeom prst="rect">
                <a:avLst/>
              </a:prstGeom>
              <a:ln w="3175">
                <a:solidFill>
                  <a:srgbClr val="F0EAED"/>
                </a:solidFill>
              </a:ln>
            </p:spPr>
          </p:pic>
          <p:sp>
            <p:nvSpPr>
              <p:cNvPr id="25" name="TextBox 24">
                <a:extLst>
                  <a:ext uri="{FF2B5EF4-FFF2-40B4-BE49-F238E27FC236}">
                    <a16:creationId xmlns:a16="http://schemas.microsoft.com/office/drawing/2014/main" id="{2BBAB3FF-F30C-6C4F-10AF-4DA2C4227FFD}"/>
                  </a:ext>
                </a:extLst>
              </p:cNvPr>
              <p:cNvSpPr txBox="1"/>
              <p:nvPr/>
            </p:nvSpPr>
            <p:spPr>
              <a:xfrm>
                <a:off x="931644" y="6120699"/>
                <a:ext cx="4147934" cy="600164"/>
              </a:xfrm>
              <a:prstGeom prst="rect">
                <a:avLst/>
              </a:prstGeom>
              <a:noFill/>
              <a:ln w="3175">
                <a:solidFill>
                  <a:srgbClr val="F0EAED"/>
                </a:solidFill>
              </a:ln>
            </p:spPr>
            <p:txBody>
              <a:bodyPr wrap="square" rtlCol="0">
                <a:spAutoFit/>
              </a:bodyPr>
              <a:lstStyle/>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Tishk International University</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Faculty of Administrative Sciences and Economics</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Business and Management Department</a:t>
                </a:r>
              </a:p>
            </p:txBody>
          </p:sp>
          <p:grpSp>
            <p:nvGrpSpPr>
              <p:cNvPr id="5" name="Group 4">
                <a:extLst>
                  <a:ext uri="{FF2B5EF4-FFF2-40B4-BE49-F238E27FC236}">
                    <a16:creationId xmlns:a16="http://schemas.microsoft.com/office/drawing/2014/main" id="{21C52EFE-1218-AD4A-8500-D3355E05CDE3}"/>
                  </a:ext>
                </a:extLst>
              </p:cNvPr>
              <p:cNvGrpSpPr/>
              <p:nvPr/>
            </p:nvGrpSpPr>
            <p:grpSpPr>
              <a:xfrm>
                <a:off x="7003779" y="6022181"/>
                <a:ext cx="5100802" cy="723530"/>
                <a:chOff x="6772175" y="5896130"/>
                <a:chExt cx="5100802" cy="723530"/>
              </a:xfrm>
            </p:grpSpPr>
            <p:pic>
              <p:nvPicPr>
                <p:cNvPr id="18" name="Picture 17">
                  <a:extLst>
                    <a:ext uri="{FF2B5EF4-FFF2-40B4-BE49-F238E27FC236}">
                      <a16:creationId xmlns:a16="http://schemas.microsoft.com/office/drawing/2014/main" id="{F8A84D73-D035-891B-D7FA-50661C02BA0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8266795" y="5896130"/>
                  <a:ext cx="984985" cy="723530"/>
                </a:xfrm>
                <a:prstGeom prst="rect">
                  <a:avLst/>
                </a:prstGeom>
                <a:ln w="3175">
                  <a:solidFill>
                    <a:srgbClr val="F0EAED"/>
                  </a:solidFill>
                </a:ln>
              </p:spPr>
            </p:pic>
            <p:pic>
              <p:nvPicPr>
                <p:cNvPr id="2" name="Picture 1">
                  <a:extLst>
                    <a:ext uri="{FF2B5EF4-FFF2-40B4-BE49-F238E27FC236}">
                      <a16:creationId xmlns:a16="http://schemas.microsoft.com/office/drawing/2014/main" id="{DD6275F1-054E-3210-DFA1-2C676133F02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9317183" y="6042088"/>
                  <a:ext cx="1310629" cy="399768"/>
                </a:xfrm>
                <a:prstGeom prst="rect">
                  <a:avLst/>
                </a:prstGeom>
                <a:ln w="3175">
                  <a:solidFill>
                    <a:srgbClr val="F0EAED"/>
                  </a:solidFill>
                </a:ln>
              </p:spPr>
            </p:pic>
            <p:pic>
              <p:nvPicPr>
                <p:cNvPr id="3" name="Picture 2">
                  <a:extLst>
                    <a:ext uri="{FF2B5EF4-FFF2-40B4-BE49-F238E27FC236}">
                      <a16:creationId xmlns:a16="http://schemas.microsoft.com/office/drawing/2014/main" id="{D776D226-6BFC-4410-3620-55757B3D44D1}"/>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27812" y="5938407"/>
                  <a:ext cx="1245165" cy="656405"/>
                </a:xfrm>
                <a:prstGeom prst="rect">
                  <a:avLst/>
                </a:prstGeom>
                <a:ln w="3175">
                  <a:solidFill>
                    <a:srgbClr val="F0EAED"/>
                  </a:solidFill>
                </a:ln>
              </p:spPr>
            </p:pic>
            <p:pic>
              <p:nvPicPr>
                <p:cNvPr id="4" name="Picture 3">
                  <a:extLst>
                    <a:ext uri="{FF2B5EF4-FFF2-40B4-BE49-F238E27FC236}">
                      <a16:creationId xmlns:a16="http://schemas.microsoft.com/office/drawing/2014/main" id="{40DA4076-CFB9-9528-C41D-1312F2A6D7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2175" y="5920979"/>
                  <a:ext cx="656728" cy="673833"/>
                </a:xfrm>
                <a:prstGeom prst="rect">
                  <a:avLst/>
                </a:prstGeom>
                <a:ln w="3175">
                  <a:solidFill>
                    <a:srgbClr val="F0EAED"/>
                  </a:solidFill>
                </a:ln>
              </p:spPr>
            </p:pic>
          </p:grpSp>
        </p:grpSp>
        <p:pic>
          <p:nvPicPr>
            <p:cNvPr id="6" name="Picture 5">
              <a:extLst>
                <a:ext uri="{FF2B5EF4-FFF2-40B4-BE49-F238E27FC236}">
                  <a16:creationId xmlns:a16="http://schemas.microsoft.com/office/drawing/2014/main" id="{9AEEA146-707D-02B3-3152-44B26CA60DD0}"/>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7704882" y="6003853"/>
              <a:ext cx="728115" cy="807869"/>
            </a:xfrm>
            <a:prstGeom prst="rect">
              <a:avLst/>
            </a:prstGeom>
          </p:spPr>
        </p:pic>
      </p:grpSp>
      <p:sp>
        <p:nvSpPr>
          <p:cNvPr id="12" name="Content Placeholder 11">
            <a:extLst>
              <a:ext uri="{FF2B5EF4-FFF2-40B4-BE49-F238E27FC236}">
                <a16:creationId xmlns:a16="http://schemas.microsoft.com/office/drawing/2014/main" id="{1DE22970-ADB2-601F-8485-632EBB5A151B}"/>
              </a:ext>
            </a:extLst>
          </p:cNvPr>
          <p:cNvSpPr>
            <a:spLocks noGrp="1"/>
          </p:cNvSpPr>
          <p:nvPr>
            <p:ph idx="1"/>
          </p:nvPr>
        </p:nvSpPr>
        <p:spPr>
          <a:xfrm>
            <a:off x="931644" y="1301788"/>
            <a:ext cx="10515600" cy="4601088"/>
          </a:xfrm>
        </p:spPr>
        <p:txBody>
          <a:bodyPr>
            <a:normAutofit fontScale="92500"/>
          </a:bodyPr>
          <a:lstStyle/>
          <a:p>
            <a:pPr algn="just">
              <a:lnSpc>
                <a:spcPct val="120000"/>
              </a:lnSpc>
              <a:buFont typeface="Wingdings" panose="05000000000000000000" pitchFamily="2" charset="2"/>
              <a:buChar char="§"/>
            </a:pPr>
            <a:r>
              <a:rPr lang="en-US" sz="2400" dirty="0"/>
              <a:t>A paragraph is a </a:t>
            </a:r>
            <a:r>
              <a:rPr lang="en-US" sz="2400" dirty="0">
                <a:highlight>
                  <a:srgbClr val="B898A6"/>
                </a:highlight>
              </a:rPr>
              <a:t>group of related sentences </a:t>
            </a:r>
            <a:r>
              <a:rPr lang="en-US" sz="2400" dirty="0"/>
              <a:t>about a </a:t>
            </a:r>
            <a:r>
              <a:rPr lang="en-US" sz="2400" dirty="0">
                <a:solidFill>
                  <a:srgbClr val="C00000"/>
                </a:solidFill>
              </a:rPr>
              <a:t>single topic</a:t>
            </a:r>
            <a:r>
              <a:rPr lang="en-US" sz="2400" dirty="0"/>
              <a:t>. The topic of a paragraph contains only one, idea. </a:t>
            </a:r>
          </a:p>
          <a:p>
            <a:pPr algn="just">
              <a:lnSpc>
                <a:spcPct val="120000"/>
              </a:lnSpc>
              <a:buFont typeface="Wingdings" panose="05000000000000000000" pitchFamily="2" charset="2"/>
              <a:buChar char="§"/>
            </a:pPr>
            <a:r>
              <a:rPr lang="en-US" sz="2400" dirty="0"/>
              <a:t>A paragraph has three main parts, and they appear in this order:</a:t>
            </a:r>
          </a:p>
          <a:p>
            <a:pPr marL="514350" indent="-514350" algn="just">
              <a:lnSpc>
                <a:spcPct val="120000"/>
              </a:lnSpc>
              <a:buFont typeface="+mj-lt"/>
              <a:buAutoNum type="arabicPeriod"/>
            </a:pPr>
            <a:r>
              <a:rPr lang="en-US" sz="2400" b="1" dirty="0">
                <a:highlight>
                  <a:srgbClr val="00FFFF"/>
                </a:highlight>
              </a:rPr>
              <a:t>The topic sentence</a:t>
            </a:r>
            <a:r>
              <a:rPr lang="en-US" sz="2400" dirty="0"/>
              <a:t>: names the topic and tells what the paragraph will say about it. This sentence is usually the </a:t>
            </a:r>
            <a:r>
              <a:rPr lang="en-US" sz="2400" dirty="0">
                <a:solidFill>
                  <a:srgbClr val="00B050"/>
                </a:solidFill>
              </a:rPr>
              <a:t>first sentence </a:t>
            </a:r>
            <a:r>
              <a:rPr lang="en-US" sz="2400" dirty="0"/>
              <a:t>in a paragraph.</a:t>
            </a:r>
          </a:p>
          <a:p>
            <a:pPr marL="514350" indent="-514350" algn="just">
              <a:lnSpc>
                <a:spcPct val="120000"/>
              </a:lnSpc>
              <a:buFont typeface="+mj-lt"/>
              <a:buAutoNum type="arabicPeriod"/>
            </a:pPr>
            <a:r>
              <a:rPr lang="en-US" sz="2400" b="1" dirty="0">
                <a:highlight>
                  <a:srgbClr val="00FFFF"/>
                </a:highlight>
              </a:rPr>
              <a:t>The supporting sentences</a:t>
            </a:r>
            <a:r>
              <a:rPr lang="en-US" sz="2400" dirty="0"/>
              <a:t>: the </a:t>
            </a:r>
            <a:r>
              <a:rPr lang="en-US" sz="2400" dirty="0">
                <a:solidFill>
                  <a:srgbClr val="00B050"/>
                </a:solidFill>
              </a:rPr>
              <a:t>middle sentences </a:t>
            </a:r>
            <a:r>
              <a:rPr lang="en-US" sz="2400" dirty="0"/>
              <a:t>or the body of the paragraph. They give examples or other details about the topic. In some cases, they tell a story to clarify the topic sentence.</a:t>
            </a:r>
          </a:p>
          <a:p>
            <a:pPr marL="514350" indent="-514350" algn="just">
              <a:lnSpc>
                <a:spcPct val="120000"/>
              </a:lnSpc>
              <a:buFont typeface="+mj-lt"/>
              <a:buAutoNum type="arabicPeriod"/>
            </a:pPr>
            <a:r>
              <a:rPr lang="en-US" sz="2400" b="1" dirty="0">
                <a:highlight>
                  <a:srgbClr val="00FFFF"/>
                </a:highlight>
              </a:rPr>
              <a:t>The concluding sentence: </a:t>
            </a:r>
            <a:r>
              <a:rPr lang="en-US" sz="2400" dirty="0"/>
              <a:t>the </a:t>
            </a:r>
            <a:r>
              <a:rPr lang="en-US" sz="2400" dirty="0">
                <a:solidFill>
                  <a:srgbClr val="00B050"/>
                </a:solidFill>
              </a:rPr>
              <a:t>last sentence </a:t>
            </a:r>
            <a:r>
              <a:rPr lang="en-US" sz="2400" dirty="0"/>
              <a:t>in a paragraph. The concluding sentence often restates the topic sentence in different words or summarizes the main points.</a:t>
            </a:r>
            <a:endParaRPr lang="en-US" sz="1800" dirty="0"/>
          </a:p>
        </p:txBody>
      </p:sp>
    </p:spTree>
    <p:extLst>
      <p:ext uri="{BB962C8B-B14F-4D97-AF65-F5344CB8AC3E}">
        <p14:creationId xmlns:p14="http://schemas.microsoft.com/office/powerpoint/2010/main" val="412374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B52A8-05A8-93F7-0ECB-2F24C69E641A}"/>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EBB56EC8-C2DE-203F-44EE-0D3B14B47C64}"/>
              </a:ext>
            </a:extLst>
          </p:cNvPr>
          <p:cNvSpPr/>
          <p:nvPr/>
        </p:nvSpPr>
        <p:spPr>
          <a:xfrm>
            <a:off x="0" y="5996619"/>
            <a:ext cx="12192000" cy="861381"/>
          </a:xfrm>
          <a:prstGeom prst="rect">
            <a:avLst/>
          </a:prstGeom>
          <a:solidFill>
            <a:srgbClr val="F0EAEB"/>
          </a:solidFill>
          <a:ln w="3175">
            <a:solidFill>
              <a:srgbClr val="F0EAED"/>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27">
            <a:extLst>
              <a:ext uri="{FF2B5EF4-FFF2-40B4-BE49-F238E27FC236}">
                <a16:creationId xmlns:a16="http://schemas.microsoft.com/office/drawing/2014/main" id="{AFA2058B-E8A1-5CF2-DB9D-C775F4076E64}"/>
              </a:ext>
            </a:extLst>
          </p:cNvPr>
          <p:cNvSpPr>
            <a:spLocks noGrp="1"/>
          </p:cNvSpPr>
          <p:nvPr>
            <p:ph type="title"/>
          </p:nvPr>
        </p:nvSpPr>
        <p:spPr>
          <a:xfrm>
            <a:off x="838200" y="365126"/>
            <a:ext cx="10515600" cy="755752"/>
          </a:xfrm>
        </p:spPr>
        <p:txBody>
          <a:bodyPr/>
          <a:lstStyle/>
          <a:p>
            <a:r>
              <a:rPr lang="en-US" b="1" dirty="0">
                <a:solidFill>
                  <a:schemeClr val="accent4">
                    <a:lumMod val="75000"/>
                  </a:schemeClr>
                </a:solidFill>
              </a:rPr>
              <a:t>Descriptive Adjectives</a:t>
            </a:r>
          </a:p>
        </p:txBody>
      </p:sp>
      <p:sp>
        <p:nvSpPr>
          <p:cNvPr id="29" name="Content Placeholder 28">
            <a:extLst>
              <a:ext uri="{FF2B5EF4-FFF2-40B4-BE49-F238E27FC236}">
                <a16:creationId xmlns:a16="http://schemas.microsoft.com/office/drawing/2014/main" id="{FEEDAB73-3E88-CFCC-CF68-A61994C734F5}"/>
              </a:ext>
            </a:extLst>
          </p:cNvPr>
          <p:cNvSpPr>
            <a:spLocks noGrp="1"/>
          </p:cNvSpPr>
          <p:nvPr>
            <p:ph idx="1"/>
          </p:nvPr>
        </p:nvSpPr>
        <p:spPr>
          <a:xfrm>
            <a:off x="838200" y="1120877"/>
            <a:ext cx="10515600" cy="4846865"/>
          </a:xfrm>
        </p:spPr>
        <p:txBody>
          <a:bodyPr>
            <a:normAutofit fontScale="92500" lnSpcReduction="10000"/>
          </a:bodyPr>
          <a:lstStyle/>
          <a:p>
            <a:pPr algn="just">
              <a:lnSpc>
                <a:spcPct val="150000"/>
              </a:lnSpc>
            </a:pPr>
            <a:r>
              <a:rPr lang="en-US" sz="2400" dirty="0"/>
              <a:t>When you write about people, you need to use words that </a:t>
            </a:r>
            <a:r>
              <a:rPr lang="en-US" sz="2400" dirty="0">
                <a:solidFill>
                  <a:srgbClr val="C00000"/>
                </a:solidFill>
              </a:rPr>
              <a:t>describe a person's personality and feelings.</a:t>
            </a:r>
            <a:r>
              <a:rPr lang="en-US" sz="2400" dirty="0"/>
              <a:t> Learning </a:t>
            </a:r>
            <a:r>
              <a:rPr lang="en-US" sz="2400" dirty="0">
                <a:solidFill>
                  <a:srgbClr val="00B050"/>
                </a:solidFill>
              </a:rPr>
              <a:t>synonyms</a:t>
            </a:r>
            <a:r>
              <a:rPr lang="en-US" sz="2400" dirty="0"/>
              <a:t> for </a:t>
            </a:r>
            <a:r>
              <a:rPr lang="en-US" sz="2400" dirty="0">
                <a:solidFill>
                  <a:srgbClr val="00B050"/>
                </a:solidFill>
              </a:rPr>
              <a:t>common adjectives </a:t>
            </a:r>
            <a:r>
              <a:rPr lang="en-US" sz="2400" dirty="0"/>
              <a:t>is a good way to expand your vocabulary and improve your writing. Synonyms are especially helpful </a:t>
            </a:r>
            <a:r>
              <a:rPr lang="en-US" sz="2400" dirty="0">
                <a:solidFill>
                  <a:srgbClr val="00B050"/>
                </a:solidFill>
              </a:rPr>
              <a:t>when you want to write more than one sentence</a:t>
            </a:r>
            <a:r>
              <a:rPr lang="en-US" sz="2400" dirty="0"/>
              <a:t> about a particular part of someone's personality.</a:t>
            </a:r>
          </a:p>
          <a:p>
            <a:pPr algn="just">
              <a:lnSpc>
                <a:spcPct val="150000"/>
              </a:lnSpc>
            </a:pPr>
            <a:r>
              <a:rPr lang="en-US" sz="2400" b="1" dirty="0">
                <a:highlight>
                  <a:srgbClr val="00FFFF"/>
                </a:highlight>
              </a:rPr>
              <a:t>Examples:</a:t>
            </a:r>
          </a:p>
          <a:p>
            <a:pPr marL="457200" indent="-457200" algn="just">
              <a:lnSpc>
                <a:spcPct val="150000"/>
              </a:lnSpc>
              <a:buFont typeface="+mj-lt"/>
              <a:buAutoNum type="arabicPeriod"/>
            </a:pPr>
            <a:r>
              <a:rPr lang="en-US" sz="2400" dirty="0"/>
              <a:t>My teacher almost never gets </a:t>
            </a:r>
            <a:r>
              <a:rPr lang="en-US" sz="2400" dirty="0">
                <a:highlight>
                  <a:srgbClr val="B898A6"/>
                </a:highlight>
              </a:rPr>
              <a:t>angry</a:t>
            </a:r>
            <a:r>
              <a:rPr lang="en-US" sz="2400" dirty="0"/>
              <a:t> with us. I've only seen her </a:t>
            </a:r>
            <a:r>
              <a:rPr lang="en-US" sz="2400" dirty="0">
                <a:highlight>
                  <a:srgbClr val="B898A6"/>
                </a:highlight>
              </a:rPr>
              <a:t>lose her temper </a:t>
            </a:r>
            <a:r>
              <a:rPr lang="en-US" sz="2400" dirty="0"/>
              <a:t>once, and even she didn't stay </a:t>
            </a:r>
            <a:r>
              <a:rPr lang="en-US" sz="2400" dirty="0">
                <a:highlight>
                  <a:srgbClr val="B898A6"/>
                </a:highlight>
              </a:rPr>
              <a:t>mad</a:t>
            </a:r>
            <a:r>
              <a:rPr lang="en-US" sz="2400" dirty="0"/>
              <a:t> for more than a few seconds.</a:t>
            </a:r>
          </a:p>
          <a:p>
            <a:pPr marL="457200" indent="-457200" algn="just">
              <a:lnSpc>
                <a:spcPct val="150000"/>
              </a:lnSpc>
              <a:buFont typeface="+mj-lt"/>
              <a:buAutoNum type="arabicPeriod"/>
            </a:pPr>
            <a:r>
              <a:rPr lang="en-US" sz="2400" dirty="0"/>
              <a:t>Rainy days make me feel </a:t>
            </a:r>
            <a:r>
              <a:rPr lang="en-US" sz="2400" dirty="0">
                <a:highlight>
                  <a:srgbClr val="B898A6"/>
                </a:highlight>
              </a:rPr>
              <a:t>sad</a:t>
            </a:r>
            <a:r>
              <a:rPr lang="en-US" sz="2400" dirty="0"/>
              <a:t>. When the sun is out, I never feel </a:t>
            </a:r>
            <a:r>
              <a:rPr lang="en-US" sz="2400" dirty="0">
                <a:highlight>
                  <a:srgbClr val="B898A6"/>
                </a:highlight>
              </a:rPr>
              <a:t>unhappy</a:t>
            </a:r>
            <a:r>
              <a:rPr lang="en-US" sz="2400" dirty="0"/>
              <a:t>.</a:t>
            </a:r>
          </a:p>
          <a:p>
            <a:endParaRPr lang="en-US" dirty="0"/>
          </a:p>
        </p:txBody>
      </p:sp>
      <p:cxnSp>
        <p:nvCxnSpPr>
          <p:cNvPr id="7" name="Straight Connector 6">
            <a:extLst>
              <a:ext uri="{FF2B5EF4-FFF2-40B4-BE49-F238E27FC236}">
                <a16:creationId xmlns:a16="http://schemas.microsoft.com/office/drawing/2014/main" id="{7073DD83-9A4C-1D40-312C-DF8688102735}"/>
              </a:ext>
            </a:extLst>
          </p:cNvPr>
          <p:cNvCxnSpPr/>
          <p:nvPr/>
        </p:nvCxnSpPr>
        <p:spPr>
          <a:xfrm>
            <a:off x="0" y="5996619"/>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2871154-0AA7-BF2E-1A50-CA16E37F08B7}"/>
              </a:ext>
            </a:extLst>
          </p:cNvPr>
          <p:cNvGrpSpPr/>
          <p:nvPr/>
        </p:nvGrpSpPr>
        <p:grpSpPr>
          <a:xfrm>
            <a:off x="91747" y="5943219"/>
            <a:ext cx="12012834" cy="955124"/>
            <a:chOff x="91747" y="5943219"/>
            <a:chExt cx="12012834" cy="955124"/>
          </a:xfrm>
        </p:grpSpPr>
        <p:grpSp>
          <p:nvGrpSpPr>
            <p:cNvPr id="8" name="Group 7">
              <a:extLst>
                <a:ext uri="{FF2B5EF4-FFF2-40B4-BE49-F238E27FC236}">
                  <a16:creationId xmlns:a16="http://schemas.microsoft.com/office/drawing/2014/main" id="{3BFC69D9-510E-C384-AD34-B91812184039}"/>
                </a:ext>
              </a:extLst>
            </p:cNvPr>
            <p:cNvGrpSpPr/>
            <p:nvPr/>
          </p:nvGrpSpPr>
          <p:grpSpPr>
            <a:xfrm>
              <a:off x="91747" y="5943219"/>
              <a:ext cx="12012834" cy="955124"/>
              <a:chOff x="91747" y="5943219"/>
              <a:chExt cx="12012834" cy="955124"/>
            </a:xfrm>
          </p:grpSpPr>
          <p:pic>
            <p:nvPicPr>
              <p:cNvPr id="24" name="Picture 23">
                <a:extLst>
                  <a:ext uri="{FF2B5EF4-FFF2-40B4-BE49-F238E27FC236}">
                    <a16:creationId xmlns:a16="http://schemas.microsoft.com/office/drawing/2014/main" id="{878FD0D3-73F3-EFDE-6E10-86308B01E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47" y="5943219"/>
                <a:ext cx="1028579" cy="955124"/>
              </a:xfrm>
              <a:prstGeom prst="rect">
                <a:avLst/>
              </a:prstGeom>
              <a:ln w="3175">
                <a:solidFill>
                  <a:srgbClr val="F0EAED"/>
                </a:solidFill>
              </a:ln>
            </p:spPr>
          </p:pic>
          <p:sp>
            <p:nvSpPr>
              <p:cNvPr id="25" name="TextBox 24">
                <a:extLst>
                  <a:ext uri="{FF2B5EF4-FFF2-40B4-BE49-F238E27FC236}">
                    <a16:creationId xmlns:a16="http://schemas.microsoft.com/office/drawing/2014/main" id="{FC3592C4-02B0-DEF2-E47E-9094FC3A6E81}"/>
                  </a:ext>
                </a:extLst>
              </p:cNvPr>
              <p:cNvSpPr txBox="1"/>
              <p:nvPr/>
            </p:nvSpPr>
            <p:spPr>
              <a:xfrm>
                <a:off x="931644" y="6120699"/>
                <a:ext cx="4147934" cy="600164"/>
              </a:xfrm>
              <a:prstGeom prst="rect">
                <a:avLst/>
              </a:prstGeom>
              <a:noFill/>
              <a:ln w="3175">
                <a:solidFill>
                  <a:srgbClr val="F0EAED"/>
                </a:solidFill>
              </a:ln>
            </p:spPr>
            <p:txBody>
              <a:bodyPr wrap="square" rtlCol="0">
                <a:spAutoFit/>
              </a:bodyPr>
              <a:lstStyle/>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Tishk International University</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Faculty of Administrative Sciences and Economics</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Business and Management Department</a:t>
                </a:r>
              </a:p>
            </p:txBody>
          </p:sp>
          <p:grpSp>
            <p:nvGrpSpPr>
              <p:cNvPr id="5" name="Group 4">
                <a:extLst>
                  <a:ext uri="{FF2B5EF4-FFF2-40B4-BE49-F238E27FC236}">
                    <a16:creationId xmlns:a16="http://schemas.microsoft.com/office/drawing/2014/main" id="{949F957F-CB3B-FC85-FB3D-01469D2AC113}"/>
                  </a:ext>
                </a:extLst>
              </p:cNvPr>
              <p:cNvGrpSpPr/>
              <p:nvPr/>
            </p:nvGrpSpPr>
            <p:grpSpPr>
              <a:xfrm>
                <a:off x="7003779" y="6022181"/>
                <a:ext cx="5100802" cy="723530"/>
                <a:chOff x="6772175" y="5896130"/>
                <a:chExt cx="5100802" cy="723530"/>
              </a:xfrm>
            </p:grpSpPr>
            <p:pic>
              <p:nvPicPr>
                <p:cNvPr id="18" name="Picture 17">
                  <a:extLst>
                    <a:ext uri="{FF2B5EF4-FFF2-40B4-BE49-F238E27FC236}">
                      <a16:creationId xmlns:a16="http://schemas.microsoft.com/office/drawing/2014/main" id="{8CC6414C-9BDD-44D3-6F13-958B54CB8ED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8266795" y="5896130"/>
                  <a:ext cx="984985" cy="723530"/>
                </a:xfrm>
                <a:prstGeom prst="rect">
                  <a:avLst/>
                </a:prstGeom>
                <a:ln w="3175">
                  <a:solidFill>
                    <a:srgbClr val="F0EAED"/>
                  </a:solidFill>
                </a:ln>
              </p:spPr>
            </p:pic>
            <p:pic>
              <p:nvPicPr>
                <p:cNvPr id="2" name="Picture 1">
                  <a:extLst>
                    <a:ext uri="{FF2B5EF4-FFF2-40B4-BE49-F238E27FC236}">
                      <a16:creationId xmlns:a16="http://schemas.microsoft.com/office/drawing/2014/main" id="{B1293194-5FF3-6800-F573-4576BB82EA3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9317183" y="6042088"/>
                  <a:ext cx="1310629" cy="399768"/>
                </a:xfrm>
                <a:prstGeom prst="rect">
                  <a:avLst/>
                </a:prstGeom>
                <a:ln w="3175">
                  <a:solidFill>
                    <a:srgbClr val="F0EAED"/>
                  </a:solidFill>
                </a:ln>
              </p:spPr>
            </p:pic>
            <p:pic>
              <p:nvPicPr>
                <p:cNvPr id="3" name="Picture 2">
                  <a:extLst>
                    <a:ext uri="{FF2B5EF4-FFF2-40B4-BE49-F238E27FC236}">
                      <a16:creationId xmlns:a16="http://schemas.microsoft.com/office/drawing/2014/main" id="{88B456AB-59A4-FDB7-A93A-38983C8822CF}"/>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27812" y="5938407"/>
                  <a:ext cx="1245165" cy="656405"/>
                </a:xfrm>
                <a:prstGeom prst="rect">
                  <a:avLst/>
                </a:prstGeom>
                <a:ln w="3175">
                  <a:solidFill>
                    <a:srgbClr val="F0EAED"/>
                  </a:solidFill>
                </a:ln>
              </p:spPr>
            </p:pic>
            <p:pic>
              <p:nvPicPr>
                <p:cNvPr id="4" name="Picture 3">
                  <a:extLst>
                    <a:ext uri="{FF2B5EF4-FFF2-40B4-BE49-F238E27FC236}">
                      <a16:creationId xmlns:a16="http://schemas.microsoft.com/office/drawing/2014/main" id="{9566A075-E3A8-7004-1488-58C83248E4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2175" y="5920979"/>
                  <a:ext cx="656728" cy="673833"/>
                </a:xfrm>
                <a:prstGeom prst="rect">
                  <a:avLst/>
                </a:prstGeom>
                <a:ln w="3175">
                  <a:solidFill>
                    <a:srgbClr val="F0EAED"/>
                  </a:solidFill>
                </a:ln>
              </p:spPr>
            </p:pic>
          </p:grpSp>
        </p:grpSp>
        <p:pic>
          <p:nvPicPr>
            <p:cNvPr id="6" name="Picture 5">
              <a:extLst>
                <a:ext uri="{FF2B5EF4-FFF2-40B4-BE49-F238E27FC236}">
                  <a16:creationId xmlns:a16="http://schemas.microsoft.com/office/drawing/2014/main" id="{DC48A2E7-9135-CA24-5148-9BF8306D09BE}"/>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7704882" y="6003853"/>
              <a:ext cx="728115" cy="807869"/>
            </a:xfrm>
            <a:prstGeom prst="rect">
              <a:avLst/>
            </a:prstGeom>
          </p:spPr>
        </p:pic>
      </p:grpSp>
    </p:spTree>
    <p:extLst>
      <p:ext uri="{BB962C8B-B14F-4D97-AF65-F5344CB8AC3E}">
        <p14:creationId xmlns:p14="http://schemas.microsoft.com/office/powerpoint/2010/main" val="272108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xEl>
                                              <p:pRg st="1" end="1"/>
                                            </p:txEl>
                                          </p:spTgt>
                                        </p:tgtEl>
                                        <p:attrNameLst>
                                          <p:attrName>style.visibility</p:attrName>
                                        </p:attrNameLst>
                                      </p:cBhvr>
                                      <p:to>
                                        <p:strVal val="visible"/>
                                      </p:to>
                                    </p:set>
                                    <p:anim calcmode="lin" valueType="num">
                                      <p:cBhvr additive="base">
                                        <p:cTn id="13"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xEl>
                                              <p:pRg st="2" end="2"/>
                                            </p:txEl>
                                          </p:spTgt>
                                        </p:tgtEl>
                                        <p:attrNameLst>
                                          <p:attrName>style.visibility</p:attrName>
                                        </p:attrNameLst>
                                      </p:cBhvr>
                                      <p:to>
                                        <p:strVal val="visible"/>
                                      </p:to>
                                    </p:set>
                                    <p:anim calcmode="lin" valueType="num">
                                      <p:cBhvr additive="base">
                                        <p:cTn id="19"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xEl>
                                              <p:pRg st="3" end="3"/>
                                            </p:txEl>
                                          </p:spTgt>
                                        </p:tgtEl>
                                        <p:attrNameLst>
                                          <p:attrName>style.visibility</p:attrName>
                                        </p:attrNameLst>
                                      </p:cBhvr>
                                      <p:to>
                                        <p:strVal val="visible"/>
                                      </p:to>
                                    </p:set>
                                    <p:anim calcmode="lin" valueType="num">
                                      <p:cBhvr additive="base">
                                        <p:cTn id="25"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8A83D-97EC-C169-0573-51E79880E1BF}"/>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5F2D9DB0-9274-7162-25BC-C7B0FEF25EF9}"/>
              </a:ext>
            </a:extLst>
          </p:cNvPr>
          <p:cNvSpPr/>
          <p:nvPr/>
        </p:nvSpPr>
        <p:spPr>
          <a:xfrm>
            <a:off x="0" y="5996619"/>
            <a:ext cx="12192000" cy="861381"/>
          </a:xfrm>
          <a:prstGeom prst="rect">
            <a:avLst/>
          </a:prstGeom>
          <a:solidFill>
            <a:srgbClr val="F0EAEB"/>
          </a:solidFill>
          <a:ln w="3175">
            <a:solidFill>
              <a:srgbClr val="F0EAED"/>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27">
            <a:extLst>
              <a:ext uri="{FF2B5EF4-FFF2-40B4-BE49-F238E27FC236}">
                <a16:creationId xmlns:a16="http://schemas.microsoft.com/office/drawing/2014/main" id="{14BC3977-969C-A32D-7C8D-862C728F0914}"/>
              </a:ext>
            </a:extLst>
          </p:cNvPr>
          <p:cNvSpPr>
            <a:spLocks noGrp="1"/>
          </p:cNvSpPr>
          <p:nvPr>
            <p:ph type="title"/>
          </p:nvPr>
        </p:nvSpPr>
        <p:spPr>
          <a:xfrm>
            <a:off x="838200" y="365126"/>
            <a:ext cx="10515600" cy="755752"/>
          </a:xfrm>
        </p:spPr>
        <p:txBody>
          <a:bodyPr/>
          <a:lstStyle/>
          <a:p>
            <a:r>
              <a:rPr lang="en-US" b="1" dirty="0">
                <a:solidFill>
                  <a:schemeClr val="accent4">
                    <a:lumMod val="75000"/>
                  </a:schemeClr>
                </a:solidFill>
              </a:rPr>
              <a:t>Descriptive Adjectives</a:t>
            </a:r>
          </a:p>
        </p:txBody>
      </p:sp>
      <p:sp>
        <p:nvSpPr>
          <p:cNvPr id="29" name="Content Placeholder 28">
            <a:extLst>
              <a:ext uri="{FF2B5EF4-FFF2-40B4-BE49-F238E27FC236}">
                <a16:creationId xmlns:a16="http://schemas.microsoft.com/office/drawing/2014/main" id="{DFACA27F-938A-A25D-E3F2-4D8C84052C7C}"/>
              </a:ext>
            </a:extLst>
          </p:cNvPr>
          <p:cNvSpPr>
            <a:spLocks noGrp="1"/>
          </p:cNvSpPr>
          <p:nvPr>
            <p:ph idx="1"/>
          </p:nvPr>
        </p:nvSpPr>
        <p:spPr>
          <a:xfrm>
            <a:off x="838200" y="1120878"/>
            <a:ext cx="10515600" cy="501446"/>
          </a:xfrm>
        </p:spPr>
        <p:txBody>
          <a:bodyPr>
            <a:normAutofit/>
          </a:bodyPr>
          <a:lstStyle/>
          <a:p>
            <a:pPr>
              <a:buFont typeface="Wingdings" panose="05000000000000000000" pitchFamily="2" charset="2"/>
              <a:buChar char="Ø"/>
            </a:pPr>
            <a:r>
              <a:rPr lang="en-US" dirty="0"/>
              <a:t>Match the words in the box of </a:t>
            </a:r>
            <a:r>
              <a:rPr lang="en-US" dirty="0">
                <a:highlight>
                  <a:srgbClr val="B898A6"/>
                </a:highlight>
              </a:rPr>
              <a:t>B</a:t>
            </a:r>
            <a:r>
              <a:rPr lang="en-US" dirty="0"/>
              <a:t>, to the chart in </a:t>
            </a:r>
            <a:r>
              <a:rPr lang="en-US" dirty="0">
                <a:highlight>
                  <a:srgbClr val="B898A6"/>
                </a:highlight>
              </a:rPr>
              <a:t>A</a:t>
            </a:r>
            <a:r>
              <a:rPr lang="en-US" dirty="0"/>
              <a:t>:</a:t>
            </a:r>
          </a:p>
        </p:txBody>
      </p:sp>
      <p:cxnSp>
        <p:nvCxnSpPr>
          <p:cNvPr id="7" name="Straight Connector 6">
            <a:extLst>
              <a:ext uri="{FF2B5EF4-FFF2-40B4-BE49-F238E27FC236}">
                <a16:creationId xmlns:a16="http://schemas.microsoft.com/office/drawing/2014/main" id="{07861797-5DEE-CA27-B07A-E24D8A2F725D}"/>
              </a:ext>
            </a:extLst>
          </p:cNvPr>
          <p:cNvCxnSpPr/>
          <p:nvPr/>
        </p:nvCxnSpPr>
        <p:spPr>
          <a:xfrm>
            <a:off x="0" y="5996619"/>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8A3D4400-5A48-5DF5-6540-96462EA0D641}"/>
              </a:ext>
            </a:extLst>
          </p:cNvPr>
          <p:cNvGrpSpPr/>
          <p:nvPr/>
        </p:nvGrpSpPr>
        <p:grpSpPr>
          <a:xfrm>
            <a:off x="91747" y="5943219"/>
            <a:ext cx="12012834" cy="955124"/>
            <a:chOff x="91747" y="5943219"/>
            <a:chExt cx="12012834" cy="955124"/>
          </a:xfrm>
        </p:grpSpPr>
        <p:grpSp>
          <p:nvGrpSpPr>
            <p:cNvPr id="8" name="Group 7">
              <a:extLst>
                <a:ext uri="{FF2B5EF4-FFF2-40B4-BE49-F238E27FC236}">
                  <a16:creationId xmlns:a16="http://schemas.microsoft.com/office/drawing/2014/main" id="{99E541DC-012B-19EF-6D0B-D025EB9AF716}"/>
                </a:ext>
              </a:extLst>
            </p:cNvPr>
            <p:cNvGrpSpPr/>
            <p:nvPr/>
          </p:nvGrpSpPr>
          <p:grpSpPr>
            <a:xfrm>
              <a:off x="91747" y="5943219"/>
              <a:ext cx="12012834" cy="955124"/>
              <a:chOff x="91747" y="5943219"/>
              <a:chExt cx="12012834" cy="955124"/>
            </a:xfrm>
          </p:grpSpPr>
          <p:pic>
            <p:nvPicPr>
              <p:cNvPr id="24" name="Picture 23">
                <a:extLst>
                  <a:ext uri="{FF2B5EF4-FFF2-40B4-BE49-F238E27FC236}">
                    <a16:creationId xmlns:a16="http://schemas.microsoft.com/office/drawing/2014/main" id="{3C1F8787-89D1-45DA-3A78-699B552387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47" y="5943219"/>
                <a:ext cx="1028579" cy="955124"/>
              </a:xfrm>
              <a:prstGeom prst="rect">
                <a:avLst/>
              </a:prstGeom>
              <a:ln w="3175">
                <a:solidFill>
                  <a:srgbClr val="F0EAED"/>
                </a:solidFill>
              </a:ln>
            </p:spPr>
          </p:pic>
          <p:sp>
            <p:nvSpPr>
              <p:cNvPr id="25" name="TextBox 24">
                <a:extLst>
                  <a:ext uri="{FF2B5EF4-FFF2-40B4-BE49-F238E27FC236}">
                    <a16:creationId xmlns:a16="http://schemas.microsoft.com/office/drawing/2014/main" id="{1B1799C8-C6AE-D751-95D2-3DACC64012CB}"/>
                  </a:ext>
                </a:extLst>
              </p:cNvPr>
              <p:cNvSpPr txBox="1"/>
              <p:nvPr/>
            </p:nvSpPr>
            <p:spPr>
              <a:xfrm>
                <a:off x="931644" y="6120699"/>
                <a:ext cx="4147934" cy="600164"/>
              </a:xfrm>
              <a:prstGeom prst="rect">
                <a:avLst/>
              </a:prstGeom>
              <a:noFill/>
              <a:ln w="3175">
                <a:solidFill>
                  <a:srgbClr val="F0EAED"/>
                </a:solidFill>
              </a:ln>
            </p:spPr>
            <p:txBody>
              <a:bodyPr wrap="square" rtlCol="0">
                <a:spAutoFit/>
              </a:bodyPr>
              <a:lstStyle/>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Tishk International University</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Faculty of Administrative Sciences and Economics</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Business and Management Department</a:t>
                </a:r>
              </a:p>
            </p:txBody>
          </p:sp>
          <p:grpSp>
            <p:nvGrpSpPr>
              <p:cNvPr id="5" name="Group 4">
                <a:extLst>
                  <a:ext uri="{FF2B5EF4-FFF2-40B4-BE49-F238E27FC236}">
                    <a16:creationId xmlns:a16="http://schemas.microsoft.com/office/drawing/2014/main" id="{759F1495-9197-C3B1-EC7E-4C66E4C1D549}"/>
                  </a:ext>
                </a:extLst>
              </p:cNvPr>
              <p:cNvGrpSpPr/>
              <p:nvPr/>
            </p:nvGrpSpPr>
            <p:grpSpPr>
              <a:xfrm>
                <a:off x="7003779" y="6022181"/>
                <a:ext cx="5100802" cy="723530"/>
                <a:chOff x="6772175" y="5896130"/>
                <a:chExt cx="5100802" cy="723530"/>
              </a:xfrm>
            </p:grpSpPr>
            <p:pic>
              <p:nvPicPr>
                <p:cNvPr id="18" name="Picture 17">
                  <a:extLst>
                    <a:ext uri="{FF2B5EF4-FFF2-40B4-BE49-F238E27FC236}">
                      <a16:creationId xmlns:a16="http://schemas.microsoft.com/office/drawing/2014/main" id="{DEAFF6E7-E0A1-156C-83C0-DBA3FF83A77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8266795" y="5896130"/>
                  <a:ext cx="984985" cy="723530"/>
                </a:xfrm>
                <a:prstGeom prst="rect">
                  <a:avLst/>
                </a:prstGeom>
                <a:ln w="3175">
                  <a:solidFill>
                    <a:srgbClr val="F0EAED"/>
                  </a:solidFill>
                </a:ln>
              </p:spPr>
            </p:pic>
            <p:pic>
              <p:nvPicPr>
                <p:cNvPr id="2" name="Picture 1">
                  <a:extLst>
                    <a:ext uri="{FF2B5EF4-FFF2-40B4-BE49-F238E27FC236}">
                      <a16:creationId xmlns:a16="http://schemas.microsoft.com/office/drawing/2014/main" id="{88A4C5AC-D723-0936-6C1C-717E66D5D233}"/>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9317183" y="6042088"/>
                  <a:ext cx="1310629" cy="399768"/>
                </a:xfrm>
                <a:prstGeom prst="rect">
                  <a:avLst/>
                </a:prstGeom>
                <a:ln w="3175">
                  <a:solidFill>
                    <a:srgbClr val="F0EAED"/>
                  </a:solidFill>
                </a:ln>
              </p:spPr>
            </p:pic>
            <p:pic>
              <p:nvPicPr>
                <p:cNvPr id="3" name="Picture 2">
                  <a:extLst>
                    <a:ext uri="{FF2B5EF4-FFF2-40B4-BE49-F238E27FC236}">
                      <a16:creationId xmlns:a16="http://schemas.microsoft.com/office/drawing/2014/main" id="{1370D2CB-D727-62BE-90B5-DF30CE1B4DCC}"/>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27812" y="5938407"/>
                  <a:ext cx="1245165" cy="656405"/>
                </a:xfrm>
                <a:prstGeom prst="rect">
                  <a:avLst/>
                </a:prstGeom>
                <a:ln w="3175">
                  <a:solidFill>
                    <a:srgbClr val="F0EAED"/>
                  </a:solidFill>
                </a:ln>
              </p:spPr>
            </p:pic>
            <p:pic>
              <p:nvPicPr>
                <p:cNvPr id="4" name="Picture 3">
                  <a:extLst>
                    <a:ext uri="{FF2B5EF4-FFF2-40B4-BE49-F238E27FC236}">
                      <a16:creationId xmlns:a16="http://schemas.microsoft.com/office/drawing/2014/main" id="{A71F4327-8765-08A8-CDD4-9EEC8B096E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2175" y="5920979"/>
                  <a:ext cx="656728" cy="673833"/>
                </a:xfrm>
                <a:prstGeom prst="rect">
                  <a:avLst/>
                </a:prstGeom>
                <a:ln w="3175">
                  <a:solidFill>
                    <a:srgbClr val="F0EAED"/>
                  </a:solidFill>
                </a:ln>
              </p:spPr>
            </p:pic>
          </p:grpSp>
        </p:grpSp>
        <p:pic>
          <p:nvPicPr>
            <p:cNvPr id="6" name="Picture 5">
              <a:extLst>
                <a:ext uri="{FF2B5EF4-FFF2-40B4-BE49-F238E27FC236}">
                  <a16:creationId xmlns:a16="http://schemas.microsoft.com/office/drawing/2014/main" id="{6F60E986-8C0F-13B5-BBC5-6FB8AD76CF4D}"/>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7704882" y="6003853"/>
              <a:ext cx="728115" cy="807869"/>
            </a:xfrm>
            <a:prstGeom prst="rect">
              <a:avLst/>
            </a:prstGeom>
          </p:spPr>
        </p:pic>
      </p:grpSp>
      <p:pic>
        <p:nvPicPr>
          <p:cNvPr id="11" name="Picture 10">
            <a:extLst>
              <a:ext uri="{FF2B5EF4-FFF2-40B4-BE49-F238E27FC236}">
                <a16:creationId xmlns:a16="http://schemas.microsoft.com/office/drawing/2014/main" id="{A1D436C8-1182-500A-1BF4-7055B45FC9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200" y="1675724"/>
            <a:ext cx="4241378" cy="4267494"/>
          </a:xfrm>
          <a:prstGeom prst="rect">
            <a:avLst/>
          </a:prstGeom>
        </p:spPr>
      </p:pic>
      <p:pic>
        <p:nvPicPr>
          <p:cNvPr id="13" name="Picture 12">
            <a:extLst>
              <a:ext uri="{FF2B5EF4-FFF2-40B4-BE49-F238E27FC236}">
                <a16:creationId xmlns:a16="http://schemas.microsoft.com/office/drawing/2014/main" id="{B3439A87-5531-F1BA-D5A4-48B8532343B5}"/>
              </a:ext>
            </a:extLst>
          </p:cNvPr>
          <p:cNvPicPr>
            <a:picLocks noChangeAspect="1"/>
          </p:cNvPicPr>
          <p:nvPr/>
        </p:nvPicPr>
        <p:blipFill>
          <a:blip r:embed="rId9">
            <a:extLst>
              <a:ext uri="{28A0092B-C50C-407E-A947-70E740481C1C}">
                <a14:useLocalDpi xmlns:a14="http://schemas.microsoft.com/office/drawing/2010/main" val="0"/>
              </a:ext>
            </a:extLst>
          </a:blip>
          <a:srcRect t="22050" r="6188"/>
          <a:stretch>
            <a:fillRect/>
          </a:stretch>
        </p:blipFill>
        <p:spPr>
          <a:xfrm>
            <a:off x="5159730" y="1672733"/>
            <a:ext cx="6329264" cy="1498169"/>
          </a:xfrm>
          <a:prstGeom prst="rect">
            <a:avLst/>
          </a:prstGeom>
          <a:ln>
            <a:noFill/>
          </a:ln>
          <a:effectLst>
            <a:softEdge rad="112500"/>
          </a:effectLst>
        </p:spPr>
      </p:pic>
      <p:sp>
        <p:nvSpPr>
          <p:cNvPr id="15" name="Oval 14">
            <a:extLst>
              <a:ext uri="{FF2B5EF4-FFF2-40B4-BE49-F238E27FC236}">
                <a16:creationId xmlns:a16="http://schemas.microsoft.com/office/drawing/2014/main" id="{A668D63A-A619-069B-31BA-F36EF58C790E}"/>
              </a:ext>
            </a:extLst>
          </p:cNvPr>
          <p:cNvSpPr/>
          <p:nvPr/>
        </p:nvSpPr>
        <p:spPr>
          <a:xfrm>
            <a:off x="648929" y="1551645"/>
            <a:ext cx="707923" cy="572125"/>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a:t>
            </a:r>
          </a:p>
        </p:txBody>
      </p:sp>
      <p:sp>
        <p:nvSpPr>
          <p:cNvPr id="16" name="Oval 15">
            <a:extLst>
              <a:ext uri="{FF2B5EF4-FFF2-40B4-BE49-F238E27FC236}">
                <a16:creationId xmlns:a16="http://schemas.microsoft.com/office/drawing/2014/main" id="{2543027B-00E6-12A3-DAD8-4EB83061067E}"/>
              </a:ext>
            </a:extLst>
          </p:cNvPr>
          <p:cNvSpPr/>
          <p:nvPr/>
        </p:nvSpPr>
        <p:spPr>
          <a:xfrm>
            <a:off x="5050082" y="1602054"/>
            <a:ext cx="707923" cy="572125"/>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a:t>
            </a:r>
            <a:endParaRPr lang="en-US" b="1" dirty="0">
              <a:solidFill>
                <a:schemeClr val="tx1"/>
              </a:solidFill>
            </a:endParaRPr>
          </a:p>
        </p:txBody>
      </p:sp>
      <p:sp>
        <p:nvSpPr>
          <p:cNvPr id="17" name="TextBox 16">
            <a:extLst>
              <a:ext uri="{FF2B5EF4-FFF2-40B4-BE49-F238E27FC236}">
                <a16:creationId xmlns:a16="http://schemas.microsoft.com/office/drawing/2014/main" id="{6D323166-5584-4E95-3F44-DA60089D2279}"/>
              </a:ext>
            </a:extLst>
          </p:cNvPr>
          <p:cNvSpPr txBox="1"/>
          <p:nvPr/>
        </p:nvSpPr>
        <p:spPr>
          <a:xfrm>
            <a:off x="5404044" y="3170902"/>
            <a:ext cx="3931686" cy="2554545"/>
          </a:xfrm>
          <a:prstGeom prst="rect">
            <a:avLst/>
          </a:prstGeom>
          <a:noFill/>
        </p:spPr>
        <p:txBody>
          <a:bodyPr wrap="square" rtlCol="0">
            <a:spAutoFit/>
          </a:bodyPr>
          <a:lstStyle/>
          <a:p>
            <a:r>
              <a:rPr lang="en-US" sz="2000" b="1" u="sng" dirty="0"/>
              <a:t>Answers:</a:t>
            </a:r>
          </a:p>
          <a:p>
            <a:r>
              <a:rPr lang="en-US" sz="2000" dirty="0"/>
              <a:t>Patient: </a:t>
            </a:r>
            <a:r>
              <a:rPr lang="en-US" sz="2000" b="1" dirty="0">
                <a:solidFill>
                  <a:srgbClr val="FF0000"/>
                </a:solidFill>
              </a:rPr>
              <a:t>calm</a:t>
            </a:r>
          </a:p>
          <a:p>
            <a:r>
              <a:rPr lang="en-US" sz="2000" dirty="0"/>
              <a:t>Grown up: </a:t>
            </a:r>
            <a:r>
              <a:rPr lang="en-US" sz="2000" b="1" dirty="0">
                <a:solidFill>
                  <a:srgbClr val="FF0000"/>
                </a:solidFill>
              </a:rPr>
              <a:t>mature</a:t>
            </a:r>
          </a:p>
          <a:p>
            <a:r>
              <a:rPr lang="en-US" sz="2000" dirty="0"/>
              <a:t>Funny: </a:t>
            </a:r>
            <a:r>
              <a:rPr lang="en-US" sz="2000" b="1" dirty="0">
                <a:solidFill>
                  <a:srgbClr val="FF0000"/>
                </a:solidFill>
              </a:rPr>
              <a:t>amusing</a:t>
            </a:r>
          </a:p>
          <a:p>
            <a:r>
              <a:rPr lang="en-US" sz="2000" dirty="0"/>
              <a:t>Trustworthy: </a:t>
            </a:r>
            <a:r>
              <a:rPr lang="en-US" sz="2000" b="1" dirty="0">
                <a:solidFill>
                  <a:srgbClr val="FF0000"/>
                </a:solidFill>
              </a:rPr>
              <a:t>dependable</a:t>
            </a:r>
          </a:p>
          <a:p>
            <a:r>
              <a:rPr lang="en-US" sz="2000" dirty="0"/>
              <a:t>Caring: </a:t>
            </a:r>
            <a:r>
              <a:rPr lang="en-US" sz="2000" b="1" dirty="0">
                <a:solidFill>
                  <a:srgbClr val="FF0000"/>
                </a:solidFill>
              </a:rPr>
              <a:t>kind</a:t>
            </a:r>
          </a:p>
          <a:p>
            <a:r>
              <a:rPr lang="en-US" sz="2000" dirty="0"/>
              <a:t>Tense: </a:t>
            </a:r>
            <a:r>
              <a:rPr lang="en-US" sz="2000" b="1" dirty="0">
                <a:solidFill>
                  <a:srgbClr val="FF0000"/>
                </a:solidFill>
              </a:rPr>
              <a:t>nervous</a:t>
            </a:r>
          </a:p>
          <a:p>
            <a:r>
              <a:rPr lang="en-US" sz="2000" dirty="0"/>
              <a:t>Sad: </a:t>
            </a:r>
            <a:r>
              <a:rPr lang="en-US" sz="2000" b="1" dirty="0">
                <a:solidFill>
                  <a:srgbClr val="FF0000"/>
                </a:solidFill>
              </a:rPr>
              <a:t>unhappy</a:t>
            </a:r>
          </a:p>
        </p:txBody>
      </p:sp>
    </p:spTree>
    <p:extLst>
      <p:ext uri="{BB962C8B-B14F-4D97-AF65-F5344CB8AC3E}">
        <p14:creationId xmlns:p14="http://schemas.microsoft.com/office/powerpoint/2010/main" val="55541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2CD23-5BAE-EDC2-2637-BD134A0A34F9}"/>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78E5D01B-D5EA-D7A6-42A2-67EBC7C344EF}"/>
              </a:ext>
            </a:extLst>
          </p:cNvPr>
          <p:cNvSpPr/>
          <p:nvPr/>
        </p:nvSpPr>
        <p:spPr>
          <a:xfrm>
            <a:off x="0" y="5996619"/>
            <a:ext cx="12192000" cy="861381"/>
          </a:xfrm>
          <a:prstGeom prst="rect">
            <a:avLst/>
          </a:prstGeom>
          <a:solidFill>
            <a:srgbClr val="F0EAEB"/>
          </a:solidFill>
          <a:ln w="3175">
            <a:solidFill>
              <a:srgbClr val="F0EAED"/>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27">
            <a:extLst>
              <a:ext uri="{FF2B5EF4-FFF2-40B4-BE49-F238E27FC236}">
                <a16:creationId xmlns:a16="http://schemas.microsoft.com/office/drawing/2014/main" id="{6130440C-AFC9-9D69-213D-9D1AD270B455}"/>
              </a:ext>
            </a:extLst>
          </p:cNvPr>
          <p:cNvSpPr>
            <a:spLocks noGrp="1"/>
          </p:cNvSpPr>
          <p:nvPr>
            <p:ph type="title"/>
          </p:nvPr>
        </p:nvSpPr>
        <p:spPr>
          <a:xfrm>
            <a:off x="838200" y="365126"/>
            <a:ext cx="10515600" cy="755752"/>
          </a:xfrm>
        </p:spPr>
        <p:txBody>
          <a:bodyPr/>
          <a:lstStyle/>
          <a:p>
            <a:r>
              <a:rPr lang="en-US" b="1" dirty="0">
                <a:solidFill>
                  <a:schemeClr val="accent4">
                    <a:lumMod val="75000"/>
                  </a:schemeClr>
                </a:solidFill>
              </a:rPr>
              <a:t>Descriptive Adjectives</a:t>
            </a:r>
          </a:p>
        </p:txBody>
      </p:sp>
      <p:pic>
        <p:nvPicPr>
          <p:cNvPr id="11" name="Content Placeholder 10">
            <a:extLst>
              <a:ext uri="{FF2B5EF4-FFF2-40B4-BE49-F238E27FC236}">
                <a16:creationId xmlns:a16="http://schemas.microsoft.com/office/drawing/2014/main" id="{6EC77DC0-C2A1-5346-2591-FDFF8F8F8A4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4769"/>
          <a:stretch>
            <a:fillRect/>
          </a:stretch>
        </p:blipFill>
        <p:spPr>
          <a:xfrm>
            <a:off x="838200" y="1094784"/>
            <a:ext cx="8295174" cy="4796780"/>
          </a:xfrm>
        </p:spPr>
      </p:pic>
      <p:cxnSp>
        <p:nvCxnSpPr>
          <p:cNvPr id="7" name="Straight Connector 6">
            <a:extLst>
              <a:ext uri="{FF2B5EF4-FFF2-40B4-BE49-F238E27FC236}">
                <a16:creationId xmlns:a16="http://schemas.microsoft.com/office/drawing/2014/main" id="{695AA023-533A-EA00-A996-278CF70EDBE6}"/>
              </a:ext>
            </a:extLst>
          </p:cNvPr>
          <p:cNvCxnSpPr/>
          <p:nvPr/>
        </p:nvCxnSpPr>
        <p:spPr>
          <a:xfrm>
            <a:off x="0" y="5996619"/>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04AFAC90-BE96-022A-2D83-36304EEF7062}"/>
              </a:ext>
            </a:extLst>
          </p:cNvPr>
          <p:cNvGrpSpPr/>
          <p:nvPr/>
        </p:nvGrpSpPr>
        <p:grpSpPr>
          <a:xfrm>
            <a:off x="91747" y="5943219"/>
            <a:ext cx="12012834" cy="955124"/>
            <a:chOff x="91747" y="5943219"/>
            <a:chExt cx="12012834" cy="955124"/>
          </a:xfrm>
        </p:grpSpPr>
        <p:grpSp>
          <p:nvGrpSpPr>
            <p:cNvPr id="8" name="Group 7">
              <a:extLst>
                <a:ext uri="{FF2B5EF4-FFF2-40B4-BE49-F238E27FC236}">
                  <a16:creationId xmlns:a16="http://schemas.microsoft.com/office/drawing/2014/main" id="{BD26EA7E-62DD-2A1A-12BD-0A8D9546FE68}"/>
                </a:ext>
              </a:extLst>
            </p:cNvPr>
            <p:cNvGrpSpPr/>
            <p:nvPr/>
          </p:nvGrpSpPr>
          <p:grpSpPr>
            <a:xfrm>
              <a:off x="91747" y="5943219"/>
              <a:ext cx="12012834" cy="955124"/>
              <a:chOff x="91747" y="5943219"/>
              <a:chExt cx="12012834" cy="955124"/>
            </a:xfrm>
          </p:grpSpPr>
          <p:pic>
            <p:nvPicPr>
              <p:cNvPr id="24" name="Picture 23">
                <a:extLst>
                  <a:ext uri="{FF2B5EF4-FFF2-40B4-BE49-F238E27FC236}">
                    <a16:creationId xmlns:a16="http://schemas.microsoft.com/office/drawing/2014/main" id="{0C03CF77-8093-B423-8E95-B3082BDF7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47" y="5943219"/>
                <a:ext cx="1028579" cy="955124"/>
              </a:xfrm>
              <a:prstGeom prst="rect">
                <a:avLst/>
              </a:prstGeom>
              <a:ln w="3175">
                <a:solidFill>
                  <a:srgbClr val="F0EAED"/>
                </a:solidFill>
              </a:ln>
            </p:spPr>
          </p:pic>
          <p:sp>
            <p:nvSpPr>
              <p:cNvPr id="25" name="TextBox 24">
                <a:extLst>
                  <a:ext uri="{FF2B5EF4-FFF2-40B4-BE49-F238E27FC236}">
                    <a16:creationId xmlns:a16="http://schemas.microsoft.com/office/drawing/2014/main" id="{142981B7-10FF-55BE-47E4-FB6885C1955D}"/>
                  </a:ext>
                </a:extLst>
              </p:cNvPr>
              <p:cNvSpPr txBox="1"/>
              <p:nvPr/>
            </p:nvSpPr>
            <p:spPr>
              <a:xfrm>
                <a:off x="931644" y="6120699"/>
                <a:ext cx="4147934" cy="600164"/>
              </a:xfrm>
              <a:prstGeom prst="rect">
                <a:avLst/>
              </a:prstGeom>
              <a:noFill/>
              <a:ln w="3175">
                <a:solidFill>
                  <a:srgbClr val="F0EAED"/>
                </a:solidFill>
              </a:ln>
            </p:spPr>
            <p:txBody>
              <a:bodyPr wrap="square" rtlCol="0">
                <a:spAutoFit/>
              </a:bodyPr>
              <a:lstStyle/>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Tishk International University</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Faculty of Administrative Sciences and Economics</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Business and Management Department</a:t>
                </a:r>
              </a:p>
            </p:txBody>
          </p:sp>
          <p:grpSp>
            <p:nvGrpSpPr>
              <p:cNvPr id="5" name="Group 4">
                <a:extLst>
                  <a:ext uri="{FF2B5EF4-FFF2-40B4-BE49-F238E27FC236}">
                    <a16:creationId xmlns:a16="http://schemas.microsoft.com/office/drawing/2014/main" id="{ED8C9042-40CB-93D4-5B95-AAA9D31C9BAE}"/>
                  </a:ext>
                </a:extLst>
              </p:cNvPr>
              <p:cNvGrpSpPr/>
              <p:nvPr/>
            </p:nvGrpSpPr>
            <p:grpSpPr>
              <a:xfrm>
                <a:off x="7003779" y="6022181"/>
                <a:ext cx="5100802" cy="723530"/>
                <a:chOff x="6772175" y="5896130"/>
                <a:chExt cx="5100802" cy="723530"/>
              </a:xfrm>
            </p:grpSpPr>
            <p:pic>
              <p:nvPicPr>
                <p:cNvPr id="18" name="Picture 17">
                  <a:extLst>
                    <a:ext uri="{FF2B5EF4-FFF2-40B4-BE49-F238E27FC236}">
                      <a16:creationId xmlns:a16="http://schemas.microsoft.com/office/drawing/2014/main" id="{AD133952-608D-38D7-DE78-5B41EF076AB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8266795" y="5896130"/>
                  <a:ext cx="984985" cy="723530"/>
                </a:xfrm>
                <a:prstGeom prst="rect">
                  <a:avLst/>
                </a:prstGeom>
                <a:ln w="3175">
                  <a:solidFill>
                    <a:srgbClr val="F0EAED"/>
                  </a:solidFill>
                </a:ln>
              </p:spPr>
            </p:pic>
            <p:pic>
              <p:nvPicPr>
                <p:cNvPr id="2" name="Picture 1">
                  <a:extLst>
                    <a:ext uri="{FF2B5EF4-FFF2-40B4-BE49-F238E27FC236}">
                      <a16:creationId xmlns:a16="http://schemas.microsoft.com/office/drawing/2014/main" id="{97BBB7F1-BB76-B564-B8D2-6B39AC1BDB2D}"/>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9317183" y="6042088"/>
                  <a:ext cx="1310629" cy="399768"/>
                </a:xfrm>
                <a:prstGeom prst="rect">
                  <a:avLst/>
                </a:prstGeom>
                <a:ln w="3175">
                  <a:solidFill>
                    <a:srgbClr val="F0EAED"/>
                  </a:solidFill>
                </a:ln>
              </p:spPr>
            </p:pic>
            <p:pic>
              <p:nvPicPr>
                <p:cNvPr id="3" name="Picture 2">
                  <a:extLst>
                    <a:ext uri="{FF2B5EF4-FFF2-40B4-BE49-F238E27FC236}">
                      <a16:creationId xmlns:a16="http://schemas.microsoft.com/office/drawing/2014/main" id="{D9210CBC-E57A-E47F-4DC6-B306907FAA40}"/>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27812" y="5938407"/>
                  <a:ext cx="1245165" cy="656405"/>
                </a:xfrm>
                <a:prstGeom prst="rect">
                  <a:avLst/>
                </a:prstGeom>
                <a:ln w="3175">
                  <a:solidFill>
                    <a:srgbClr val="F0EAED"/>
                  </a:solidFill>
                </a:ln>
              </p:spPr>
            </p:pic>
            <p:pic>
              <p:nvPicPr>
                <p:cNvPr id="4" name="Picture 3">
                  <a:extLst>
                    <a:ext uri="{FF2B5EF4-FFF2-40B4-BE49-F238E27FC236}">
                      <a16:creationId xmlns:a16="http://schemas.microsoft.com/office/drawing/2014/main" id="{02F1D199-9AAA-0A76-6449-A7BB864304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2175" y="5920979"/>
                  <a:ext cx="656728" cy="673833"/>
                </a:xfrm>
                <a:prstGeom prst="rect">
                  <a:avLst/>
                </a:prstGeom>
                <a:ln w="3175">
                  <a:solidFill>
                    <a:srgbClr val="F0EAED"/>
                  </a:solidFill>
                </a:ln>
              </p:spPr>
            </p:pic>
          </p:grpSp>
        </p:grpSp>
        <p:pic>
          <p:nvPicPr>
            <p:cNvPr id="6" name="Picture 5">
              <a:extLst>
                <a:ext uri="{FF2B5EF4-FFF2-40B4-BE49-F238E27FC236}">
                  <a16:creationId xmlns:a16="http://schemas.microsoft.com/office/drawing/2014/main" id="{B85835EC-9F26-8C5F-84C8-171EE8ED6146}"/>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7704882" y="6003853"/>
              <a:ext cx="728115" cy="807869"/>
            </a:xfrm>
            <a:prstGeom prst="rect">
              <a:avLst/>
            </a:prstGeom>
          </p:spPr>
        </p:pic>
      </p:grpSp>
      <p:sp>
        <p:nvSpPr>
          <p:cNvPr id="12" name="TextBox 11">
            <a:extLst>
              <a:ext uri="{FF2B5EF4-FFF2-40B4-BE49-F238E27FC236}">
                <a16:creationId xmlns:a16="http://schemas.microsoft.com/office/drawing/2014/main" id="{286C6125-6F6A-E5A7-B2A8-2BE978E8A3B4}"/>
              </a:ext>
            </a:extLst>
          </p:cNvPr>
          <p:cNvSpPr txBox="1"/>
          <p:nvPr/>
        </p:nvSpPr>
        <p:spPr>
          <a:xfrm>
            <a:off x="9268121" y="1188716"/>
            <a:ext cx="2530588" cy="3913059"/>
          </a:xfrm>
          <a:prstGeom prst="rect">
            <a:avLst/>
          </a:prstGeom>
          <a:noFill/>
        </p:spPr>
        <p:txBody>
          <a:bodyPr wrap="square" rtlCol="0">
            <a:spAutoFit/>
          </a:bodyPr>
          <a:lstStyle/>
          <a:p>
            <a:pPr>
              <a:lnSpc>
                <a:spcPct val="150000"/>
              </a:lnSpc>
            </a:pPr>
            <a:r>
              <a:rPr lang="en-US" sz="2400" b="1" u="sng" dirty="0">
                <a:solidFill>
                  <a:schemeClr val="accent6">
                    <a:lumMod val="75000"/>
                  </a:schemeClr>
                </a:solidFill>
              </a:rPr>
              <a:t>Answers:</a:t>
            </a:r>
          </a:p>
          <a:p>
            <a:pPr>
              <a:lnSpc>
                <a:spcPct val="150000"/>
              </a:lnSpc>
            </a:pPr>
            <a:endParaRPr lang="en-US" sz="2400" b="1" dirty="0">
              <a:solidFill>
                <a:srgbClr val="FF0000"/>
              </a:solidFill>
            </a:endParaRPr>
          </a:p>
          <a:p>
            <a:pPr>
              <a:lnSpc>
                <a:spcPct val="150000"/>
              </a:lnSpc>
            </a:pPr>
            <a:r>
              <a:rPr lang="en-US" sz="2400" b="1" dirty="0">
                <a:solidFill>
                  <a:srgbClr val="FF0000"/>
                </a:solidFill>
              </a:rPr>
              <a:t>2. kind</a:t>
            </a:r>
            <a:endParaRPr lang="en-US" sz="2400" b="1" u="sng" dirty="0"/>
          </a:p>
          <a:p>
            <a:pPr>
              <a:lnSpc>
                <a:spcPct val="150000"/>
              </a:lnSpc>
            </a:pPr>
            <a:r>
              <a:rPr lang="en-US" sz="2400" b="1" dirty="0">
                <a:solidFill>
                  <a:srgbClr val="FF0000"/>
                </a:solidFill>
              </a:rPr>
              <a:t>3. nervous</a:t>
            </a:r>
          </a:p>
          <a:p>
            <a:pPr>
              <a:lnSpc>
                <a:spcPct val="150000"/>
              </a:lnSpc>
            </a:pPr>
            <a:r>
              <a:rPr lang="en-US" sz="2400" b="1" dirty="0">
                <a:solidFill>
                  <a:srgbClr val="FF0000"/>
                </a:solidFill>
              </a:rPr>
              <a:t>4. mature</a:t>
            </a:r>
          </a:p>
          <a:p>
            <a:pPr>
              <a:lnSpc>
                <a:spcPct val="150000"/>
              </a:lnSpc>
            </a:pPr>
            <a:r>
              <a:rPr lang="en-US" sz="2400" b="1" dirty="0">
                <a:solidFill>
                  <a:srgbClr val="FF0000"/>
                </a:solidFill>
              </a:rPr>
              <a:t>5. dependable</a:t>
            </a:r>
          </a:p>
          <a:p>
            <a:pPr>
              <a:lnSpc>
                <a:spcPct val="150000"/>
              </a:lnSpc>
            </a:pPr>
            <a:r>
              <a:rPr lang="en-US" sz="2400" b="1" dirty="0">
                <a:solidFill>
                  <a:srgbClr val="FF0000"/>
                </a:solidFill>
              </a:rPr>
              <a:t>6. amusing</a:t>
            </a:r>
          </a:p>
        </p:txBody>
      </p:sp>
    </p:spTree>
    <p:extLst>
      <p:ext uri="{BB962C8B-B14F-4D97-AF65-F5344CB8AC3E}">
        <p14:creationId xmlns:p14="http://schemas.microsoft.com/office/powerpoint/2010/main" val="25699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1162</TotalTime>
  <Words>1056</Words>
  <Application>Microsoft Office PowerPoint</Application>
  <PresentationFormat>Widescreen</PresentationFormat>
  <Paragraphs>111</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ADLaM Display</vt:lpstr>
      <vt:lpstr>Arial</vt:lpstr>
      <vt:lpstr>Calibri</vt:lpstr>
      <vt:lpstr>Calibri Light</vt:lpstr>
      <vt:lpstr>Cavolini</vt:lpstr>
      <vt:lpstr>Comic Sans MS</vt:lpstr>
      <vt:lpstr>Wingdings</vt:lpstr>
      <vt:lpstr>Office Theme</vt:lpstr>
      <vt:lpstr>Academic English</vt:lpstr>
      <vt:lpstr>Chapter Three</vt:lpstr>
      <vt:lpstr>Activities…</vt:lpstr>
      <vt:lpstr>Sentence Structure</vt:lpstr>
      <vt:lpstr>Paragraph Organization</vt:lpstr>
      <vt:lpstr>Paragraph Organization</vt:lpstr>
      <vt:lpstr>Descriptive Adjectives</vt:lpstr>
      <vt:lpstr>Descriptive Adjectives</vt:lpstr>
      <vt:lpstr>Descriptive Adjectives</vt:lpstr>
      <vt:lpstr>Page Formatting</vt:lpstr>
      <vt:lpstr>Page Formatting: Hand-Writing</vt:lpstr>
      <vt:lpstr>Page Formatting: Computer Works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Thikra Mohammed</dc:creator>
  <cp:lastModifiedBy>Zainab Hassan</cp:lastModifiedBy>
  <cp:revision>63</cp:revision>
  <dcterms:created xsi:type="dcterms:W3CDTF">2025-09-14T12:25:09Z</dcterms:created>
  <dcterms:modified xsi:type="dcterms:W3CDTF">2026-01-12T08:31:03Z</dcterms:modified>
</cp:coreProperties>
</file>