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48" r:id="rId2"/>
  </p:sldMasterIdLst>
  <p:sldIdLst>
    <p:sldId id="283" r:id="rId3"/>
    <p:sldId id="257" r:id="rId4"/>
    <p:sldId id="263" r:id="rId5"/>
    <p:sldId id="272" r:id="rId6"/>
    <p:sldId id="265" r:id="rId7"/>
    <p:sldId id="266" r:id="rId8"/>
    <p:sldId id="267" r:id="rId9"/>
    <p:sldId id="268" r:id="rId10"/>
    <p:sldId id="275" r:id="rId11"/>
    <p:sldId id="270" r:id="rId12"/>
    <p:sldId id="273" r:id="rId13"/>
    <p:sldId id="274" r:id="rId14"/>
    <p:sldId id="271" r:id="rId15"/>
    <p:sldId id="276" r:id="rId16"/>
    <p:sldId id="277" r:id="rId17"/>
    <p:sldId id="278" r:id="rId18"/>
    <p:sldId id="281" r:id="rId19"/>
    <p:sldId id="279" r:id="rId20"/>
    <p:sldId id="280" r:id="rId21"/>
    <p:sldId id="282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321A2-F65F-9EB8-0202-F7C8492512EE}" v="54" dt="2023-02-02T08:03:27.572"/>
    <p1510:client id="{16997153-7C65-29EB-80EA-3CD8E5BF2CF1}" v="2" dt="2023-01-29T11:50:05.807"/>
    <p1510:client id="{20465392-DA79-DC40-666C-FCC2F32D07A8}" v="99" dt="2023-01-25T12:28:25.506"/>
    <p1510:client id="{5A3294A8-DE72-F388-0908-4D110943D990}" v="108" dt="2023-01-23T06:43:42.935"/>
    <p1510:client id="{61E03E29-ABB2-5818-2B7D-A7D407F781B5}" v="24" dt="2023-01-24T16:50:26.684"/>
    <p1510:client id="{777F80C5-C614-434F-8720-468526C559FA}" v="890" dt="2023-01-14T19:41:16.178"/>
    <p1510:client id="{787AB840-98EA-7019-D980-78948A87DD25}" v="582" dt="2023-02-05T09:21:19.700"/>
    <p1510:client id="{92597A3B-B504-23EC-B02D-C768B83E9A13}" v="1441" dt="2023-01-24T19:16:04.284"/>
    <p1510:client id="{A329AA22-D8D9-90EC-AF1F-59C364157473}" v="77" dt="2023-02-02T08:20:24.205"/>
    <p1510:client id="{B7B93CD7-9606-19DD-FE91-2D2CFA334521}" v="21" dt="2023-02-06T08:55:16.788"/>
    <p1510:client id="{BC706FF1-90E7-D4D9-708F-426CAA23A862}" v="1102" dt="2023-02-02T07:20:12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wan Sherwani" userId="S::karwan.sherwani@tiu.edu.iq::43e53951-2918-47a2-9d1e-d9d10e8bfb86" providerId="AD" clId="Web-{16997153-7C65-29EB-80EA-3CD8E5BF2CF1}"/>
    <pc:docChg chg="modSld">
      <pc:chgData name="Karwan Sherwani" userId="S::karwan.sherwani@tiu.edu.iq::43e53951-2918-47a2-9d1e-d9d10e8bfb86" providerId="AD" clId="Web-{16997153-7C65-29EB-80EA-3CD8E5BF2CF1}" dt="2023-01-29T11:50:05.807" v="1" actId="20577"/>
      <pc:docMkLst>
        <pc:docMk/>
      </pc:docMkLst>
      <pc:sldChg chg="modSp">
        <pc:chgData name="Karwan Sherwani" userId="S::karwan.sherwani@tiu.edu.iq::43e53951-2918-47a2-9d1e-d9d10e8bfb86" providerId="AD" clId="Web-{16997153-7C65-29EB-80EA-3CD8E5BF2CF1}" dt="2023-01-29T11:50:05.807" v="1" actId="20577"/>
        <pc:sldMkLst>
          <pc:docMk/>
          <pc:sldMk cId="1325767362" sldId="278"/>
        </pc:sldMkLst>
        <pc:spChg chg="mod">
          <ac:chgData name="Karwan Sherwani" userId="S::karwan.sherwani@tiu.edu.iq::43e53951-2918-47a2-9d1e-d9d10e8bfb86" providerId="AD" clId="Web-{16997153-7C65-29EB-80EA-3CD8E5BF2CF1}" dt="2023-01-29T11:50:05.807" v="1" actId="20577"/>
          <ac:spMkLst>
            <pc:docMk/>
            <pc:sldMk cId="1325767362" sldId="278"/>
            <ac:spMk id="3" creationId="{099F2943-9C9A-E8EF-2B1D-F4F8EC7CCF1F}"/>
          </ac:spMkLst>
        </pc:spChg>
      </pc:sldChg>
    </pc:docChg>
  </pc:docChgLst>
  <pc:docChgLst>
    <pc:chgData name="Karwan Sherwani" userId="S::karwan.sherwani@tiu.edu.iq::43e53951-2918-47a2-9d1e-d9d10e8bfb86" providerId="AD" clId="Web-{BC706FF1-90E7-D4D9-708F-426CAA23A862}"/>
    <pc:docChg chg="addSld modSld">
      <pc:chgData name="Karwan Sherwani" userId="S::karwan.sherwani@tiu.edu.iq::43e53951-2918-47a2-9d1e-d9d10e8bfb86" providerId="AD" clId="Web-{BC706FF1-90E7-D4D9-708F-426CAA23A862}" dt="2023-02-02T07:20:12.637" v="1103" actId="20577"/>
      <pc:docMkLst>
        <pc:docMk/>
      </pc:docMkLst>
      <pc:sldChg chg="modSp">
        <pc:chgData name="Karwan Sherwani" userId="S::karwan.sherwani@tiu.edu.iq::43e53951-2918-47a2-9d1e-d9d10e8bfb86" providerId="AD" clId="Web-{BC706FF1-90E7-D4D9-708F-426CAA23A862}" dt="2023-02-02T06:17:04.310" v="594" actId="20577"/>
        <pc:sldMkLst>
          <pc:docMk/>
          <pc:sldMk cId="1325767362" sldId="278"/>
        </pc:sldMkLst>
        <pc:spChg chg="mod">
          <ac:chgData name="Karwan Sherwani" userId="S::karwan.sherwani@tiu.edu.iq::43e53951-2918-47a2-9d1e-d9d10e8bfb86" providerId="AD" clId="Web-{BC706FF1-90E7-D4D9-708F-426CAA23A862}" dt="2023-02-02T06:17:04.310" v="594" actId="20577"/>
          <ac:spMkLst>
            <pc:docMk/>
            <pc:sldMk cId="1325767362" sldId="278"/>
            <ac:spMk id="3" creationId="{099F2943-9C9A-E8EF-2B1D-F4F8EC7CCF1F}"/>
          </ac:spMkLst>
        </pc:spChg>
      </pc:sldChg>
      <pc:sldChg chg="modSp">
        <pc:chgData name="Karwan Sherwani" userId="S::karwan.sherwani@tiu.edu.iq::43e53951-2918-47a2-9d1e-d9d10e8bfb86" providerId="AD" clId="Web-{BC706FF1-90E7-D4D9-708F-426CAA23A862}" dt="2023-02-02T07:00:08.022" v="967" actId="20577"/>
        <pc:sldMkLst>
          <pc:docMk/>
          <pc:sldMk cId="2310890418" sldId="279"/>
        </pc:sldMkLst>
        <pc:spChg chg="mod">
          <ac:chgData name="Karwan Sherwani" userId="S::karwan.sherwani@tiu.edu.iq::43e53951-2918-47a2-9d1e-d9d10e8bfb86" providerId="AD" clId="Web-{BC706FF1-90E7-D4D9-708F-426CAA23A862}" dt="2023-02-02T06:44:19.458" v="946" actId="20577"/>
          <ac:spMkLst>
            <pc:docMk/>
            <pc:sldMk cId="2310890418" sldId="279"/>
            <ac:spMk id="2" creationId="{DC28D5D9-816E-AEC3-6732-C76106C4BA1F}"/>
          </ac:spMkLst>
        </pc:spChg>
        <pc:spChg chg="mod">
          <ac:chgData name="Karwan Sherwani" userId="S::karwan.sherwani@tiu.edu.iq::43e53951-2918-47a2-9d1e-d9d10e8bfb86" providerId="AD" clId="Web-{BC706FF1-90E7-D4D9-708F-426CAA23A862}" dt="2023-02-02T07:00:08.022" v="967" actId="20577"/>
          <ac:spMkLst>
            <pc:docMk/>
            <pc:sldMk cId="2310890418" sldId="279"/>
            <ac:spMk id="3" creationId="{313352C4-9134-659D-287F-D2E934724EA5}"/>
          </ac:spMkLst>
        </pc:spChg>
      </pc:sldChg>
      <pc:sldChg chg="addSp delSp modSp mod setBg">
        <pc:chgData name="Karwan Sherwani" userId="S::karwan.sherwani@tiu.edu.iq::43e53951-2918-47a2-9d1e-d9d10e8bfb86" providerId="AD" clId="Web-{BC706FF1-90E7-D4D9-708F-426CAA23A862}" dt="2023-02-02T06:43:36.989" v="923" actId="20577"/>
        <pc:sldMkLst>
          <pc:docMk/>
          <pc:sldMk cId="828603127" sldId="280"/>
        </pc:sldMkLst>
        <pc:spChg chg="mod">
          <ac:chgData name="Karwan Sherwani" userId="S::karwan.sherwani@tiu.edu.iq::43e53951-2918-47a2-9d1e-d9d10e8bfb86" providerId="AD" clId="Web-{BC706FF1-90E7-D4D9-708F-426CAA23A862}" dt="2023-02-02T06:40:00.640" v="916"/>
          <ac:spMkLst>
            <pc:docMk/>
            <pc:sldMk cId="828603127" sldId="280"/>
            <ac:spMk id="2" creationId="{8686B706-FCF9-56E8-BEE9-A9B9BF54CD3F}"/>
          </ac:spMkLst>
        </pc:spChg>
        <pc:spChg chg="mod">
          <ac:chgData name="Karwan Sherwani" userId="S::karwan.sherwani@tiu.edu.iq::43e53951-2918-47a2-9d1e-d9d10e8bfb86" providerId="AD" clId="Web-{BC706FF1-90E7-D4D9-708F-426CAA23A862}" dt="2023-02-02T06:43:36.989" v="923" actId="20577"/>
          <ac:spMkLst>
            <pc:docMk/>
            <pc:sldMk cId="828603127" sldId="280"/>
            <ac:spMk id="3" creationId="{62F43D72-C87F-8366-195D-24FF0FBFF923}"/>
          </ac:spMkLst>
        </pc:spChg>
        <pc:spChg chg="add del">
          <ac:chgData name="Karwan Sherwani" userId="S::karwan.sherwani@tiu.edu.iq::43e53951-2918-47a2-9d1e-d9d10e8bfb86" providerId="AD" clId="Web-{BC706FF1-90E7-D4D9-708F-426CAA23A862}" dt="2023-02-02T06:39:07.029" v="912"/>
          <ac:spMkLst>
            <pc:docMk/>
            <pc:sldMk cId="828603127" sldId="280"/>
            <ac:spMk id="9" creationId="{F596E531-7430-4087-BC87-6EBBD9F5BB53}"/>
          </ac:spMkLst>
        </pc:spChg>
        <pc:spChg chg="add del">
          <ac:chgData name="Karwan Sherwani" userId="S::karwan.sherwani@tiu.edu.iq::43e53951-2918-47a2-9d1e-d9d10e8bfb86" providerId="AD" clId="Web-{BC706FF1-90E7-D4D9-708F-426CAA23A862}" dt="2023-02-02T06:39:07.029" v="912"/>
          <ac:spMkLst>
            <pc:docMk/>
            <pc:sldMk cId="828603127" sldId="280"/>
            <ac:spMk id="11" creationId="{3761DBE9-7FE6-4545-A3E3-3CB13BEFBE41}"/>
          </ac:spMkLst>
        </pc:spChg>
        <pc:spChg chg="add del">
          <ac:chgData name="Karwan Sherwani" userId="S::karwan.sherwani@tiu.edu.iq::43e53951-2918-47a2-9d1e-d9d10e8bfb86" providerId="AD" clId="Web-{BC706FF1-90E7-D4D9-708F-426CAA23A862}" dt="2023-02-02T06:39:14.076" v="914"/>
          <ac:spMkLst>
            <pc:docMk/>
            <pc:sldMk cId="828603127" sldId="280"/>
            <ac:spMk id="22" creationId="{458183E0-58D3-4C7F-97F0-2494113B38F6}"/>
          </ac:spMkLst>
        </pc:spChg>
        <pc:spChg chg="add del">
          <ac:chgData name="Karwan Sherwani" userId="S::karwan.sherwani@tiu.edu.iq::43e53951-2918-47a2-9d1e-d9d10e8bfb86" providerId="AD" clId="Web-{BC706FF1-90E7-D4D9-708F-426CAA23A862}" dt="2023-02-02T06:39:14.076" v="914"/>
          <ac:spMkLst>
            <pc:docMk/>
            <pc:sldMk cId="828603127" sldId="280"/>
            <ac:spMk id="23" creationId="{493D7220-9A41-4B89-8A05-2E854925EDA1}"/>
          </ac:spMkLst>
        </pc:spChg>
        <pc:spChg chg="add del">
          <ac:chgData name="Karwan Sherwani" userId="S::karwan.sherwani@tiu.edu.iq::43e53951-2918-47a2-9d1e-d9d10e8bfb86" providerId="AD" clId="Web-{BC706FF1-90E7-D4D9-708F-426CAA23A862}" dt="2023-02-02T06:40:00.640" v="916"/>
          <ac:spMkLst>
            <pc:docMk/>
            <pc:sldMk cId="828603127" sldId="280"/>
            <ac:spMk id="26" creationId="{458183E0-58D3-4C7F-97F0-2494113B38F6}"/>
          </ac:spMkLst>
        </pc:spChg>
        <pc:spChg chg="add del">
          <ac:chgData name="Karwan Sherwani" userId="S::karwan.sherwani@tiu.edu.iq::43e53951-2918-47a2-9d1e-d9d10e8bfb86" providerId="AD" clId="Web-{BC706FF1-90E7-D4D9-708F-426CAA23A862}" dt="2023-02-02T06:40:00.640" v="916"/>
          <ac:spMkLst>
            <pc:docMk/>
            <pc:sldMk cId="828603127" sldId="280"/>
            <ac:spMk id="27" creationId="{493D7220-9A41-4B89-8A05-2E854925EDA1}"/>
          </ac:spMkLst>
        </pc:spChg>
        <pc:grpChg chg="add del">
          <ac:chgData name="Karwan Sherwani" userId="S::karwan.sherwani@tiu.edu.iq::43e53951-2918-47a2-9d1e-d9d10e8bfb86" providerId="AD" clId="Web-{BC706FF1-90E7-D4D9-708F-426CAA23A862}" dt="2023-02-02T06:39:07.029" v="912"/>
          <ac:grpSpMkLst>
            <pc:docMk/>
            <pc:sldMk cId="828603127" sldId="280"/>
            <ac:grpSpMk id="13" creationId="{090D15CC-A235-4941-B59D-649F70CD1B7A}"/>
          </ac:grpSpMkLst>
        </pc:grpChg>
        <pc:grpChg chg="add del">
          <ac:chgData name="Karwan Sherwani" userId="S::karwan.sherwani@tiu.edu.iq::43e53951-2918-47a2-9d1e-d9d10e8bfb86" providerId="AD" clId="Web-{BC706FF1-90E7-D4D9-708F-426CAA23A862}" dt="2023-02-02T06:39:14.076" v="914"/>
          <ac:grpSpMkLst>
            <pc:docMk/>
            <pc:sldMk cId="828603127" sldId="280"/>
            <ac:grpSpMk id="24" creationId="{C1F869AB-954B-4EAB-8260-60AE9C8D0C6F}"/>
          </ac:grpSpMkLst>
        </pc:grpChg>
        <pc:grpChg chg="add del">
          <ac:chgData name="Karwan Sherwani" userId="S::karwan.sherwani@tiu.edu.iq::43e53951-2918-47a2-9d1e-d9d10e8bfb86" providerId="AD" clId="Web-{BC706FF1-90E7-D4D9-708F-426CAA23A862}" dt="2023-02-02T06:40:00.640" v="916"/>
          <ac:grpSpMkLst>
            <pc:docMk/>
            <pc:sldMk cId="828603127" sldId="280"/>
            <ac:grpSpMk id="28" creationId="{C1F869AB-954B-4EAB-8260-60AE9C8D0C6F}"/>
          </ac:grpSpMkLst>
        </pc:grpChg>
        <pc:picChg chg="add mod ord">
          <ac:chgData name="Karwan Sherwani" userId="S::karwan.sherwani@tiu.edu.iq::43e53951-2918-47a2-9d1e-d9d10e8bfb86" providerId="AD" clId="Web-{BC706FF1-90E7-D4D9-708F-426CAA23A862}" dt="2023-02-02T06:40:20.468" v="921" actId="1076"/>
          <ac:picMkLst>
            <pc:docMk/>
            <pc:sldMk cId="828603127" sldId="280"/>
            <ac:picMk id="4" creationId="{06CC00F2-BC9E-724A-53FC-D06E753C9359}"/>
          </ac:picMkLst>
        </pc:picChg>
        <pc:picChg chg="add mod">
          <ac:chgData name="Karwan Sherwani" userId="S::karwan.sherwani@tiu.edu.iq::43e53951-2918-47a2-9d1e-d9d10e8bfb86" providerId="AD" clId="Web-{BC706FF1-90E7-D4D9-708F-426CAA23A862}" dt="2023-02-02T06:40:13.281" v="919" actId="1076"/>
          <ac:picMkLst>
            <pc:docMk/>
            <pc:sldMk cId="828603127" sldId="280"/>
            <ac:picMk id="5" creationId="{E3F23975-D57C-AF0D-FAA9-569ACD0563BB}"/>
          </ac:picMkLst>
        </pc:picChg>
      </pc:sldChg>
      <pc:sldChg chg="modSp new">
        <pc:chgData name="Karwan Sherwani" userId="S::karwan.sherwani@tiu.edu.iq::43e53951-2918-47a2-9d1e-d9d10e8bfb86" providerId="AD" clId="Web-{BC706FF1-90E7-D4D9-708F-426CAA23A862}" dt="2023-02-02T06:14:30.963" v="514" actId="20577"/>
        <pc:sldMkLst>
          <pc:docMk/>
          <pc:sldMk cId="1631950130" sldId="281"/>
        </pc:sldMkLst>
        <pc:spChg chg="mod">
          <ac:chgData name="Karwan Sherwani" userId="S::karwan.sherwani@tiu.edu.iq::43e53951-2918-47a2-9d1e-d9d10e8bfb86" providerId="AD" clId="Web-{BC706FF1-90E7-D4D9-708F-426CAA23A862}" dt="2023-02-01T13:59:19.919" v="312" actId="20577"/>
          <ac:spMkLst>
            <pc:docMk/>
            <pc:sldMk cId="1631950130" sldId="281"/>
            <ac:spMk id="2" creationId="{4CA04484-0EB5-C120-C3B1-099E5B252A1D}"/>
          </ac:spMkLst>
        </pc:spChg>
        <pc:spChg chg="mod">
          <ac:chgData name="Karwan Sherwani" userId="S::karwan.sherwani@tiu.edu.iq::43e53951-2918-47a2-9d1e-d9d10e8bfb86" providerId="AD" clId="Web-{BC706FF1-90E7-D4D9-708F-426CAA23A862}" dt="2023-02-02T06:14:30.963" v="514" actId="20577"/>
          <ac:spMkLst>
            <pc:docMk/>
            <pc:sldMk cId="1631950130" sldId="281"/>
            <ac:spMk id="3" creationId="{39296655-33FA-3239-786A-276D6E2A720B}"/>
          </ac:spMkLst>
        </pc:spChg>
      </pc:sldChg>
      <pc:sldChg chg="modSp new">
        <pc:chgData name="Karwan Sherwani" userId="S::karwan.sherwani@tiu.edu.iq::43e53951-2918-47a2-9d1e-d9d10e8bfb86" providerId="AD" clId="Web-{BC706FF1-90E7-D4D9-708F-426CAA23A862}" dt="2023-02-02T07:20:12.637" v="1103" actId="20577"/>
        <pc:sldMkLst>
          <pc:docMk/>
          <pc:sldMk cId="3162138336" sldId="282"/>
        </pc:sldMkLst>
        <pc:spChg chg="mod">
          <ac:chgData name="Karwan Sherwani" userId="S::karwan.sherwani@tiu.edu.iq::43e53951-2918-47a2-9d1e-d9d10e8bfb86" providerId="AD" clId="Web-{BC706FF1-90E7-D4D9-708F-426CAA23A862}" dt="2023-02-02T07:00:14.803" v="973" actId="20577"/>
          <ac:spMkLst>
            <pc:docMk/>
            <pc:sldMk cId="3162138336" sldId="282"/>
            <ac:spMk id="2" creationId="{7078771C-25BC-E6BC-ECA9-BAA4E6904D43}"/>
          </ac:spMkLst>
        </pc:spChg>
        <pc:spChg chg="mod">
          <ac:chgData name="Karwan Sherwani" userId="S::karwan.sherwani@tiu.edu.iq::43e53951-2918-47a2-9d1e-d9d10e8bfb86" providerId="AD" clId="Web-{BC706FF1-90E7-D4D9-708F-426CAA23A862}" dt="2023-02-02T07:20:12.637" v="1103" actId="20577"/>
          <ac:spMkLst>
            <pc:docMk/>
            <pc:sldMk cId="3162138336" sldId="282"/>
            <ac:spMk id="3" creationId="{1D37B78F-0790-3909-8900-C08BB525F36D}"/>
          </ac:spMkLst>
        </pc:spChg>
      </pc:sldChg>
    </pc:docChg>
  </pc:docChgLst>
  <pc:docChgLst>
    <pc:chgData name="Karwan Sherwani" userId="S::karwan.sherwani@tiu.edu.iq::43e53951-2918-47a2-9d1e-d9d10e8bfb86" providerId="AD" clId="Web-{B7B93CD7-9606-19DD-FE91-2D2CFA334521}"/>
    <pc:docChg chg="addSld delSld modSld">
      <pc:chgData name="Karwan Sherwani" userId="S::karwan.sherwani@tiu.edu.iq::43e53951-2918-47a2-9d1e-d9d10e8bfb86" providerId="AD" clId="Web-{B7B93CD7-9606-19DD-FE91-2D2CFA334521}" dt="2023-02-06T08:55:16.788" v="19"/>
      <pc:docMkLst>
        <pc:docMk/>
      </pc:docMkLst>
      <pc:sldChg chg="modSp">
        <pc:chgData name="Karwan Sherwani" userId="S::karwan.sherwani@tiu.edu.iq::43e53951-2918-47a2-9d1e-d9d10e8bfb86" providerId="AD" clId="Web-{B7B93CD7-9606-19DD-FE91-2D2CFA334521}" dt="2023-02-06T08:50:49.203" v="5" actId="20577"/>
        <pc:sldMkLst>
          <pc:docMk/>
          <pc:sldMk cId="2418352973" sldId="277"/>
        </pc:sldMkLst>
        <pc:spChg chg="mod">
          <ac:chgData name="Karwan Sherwani" userId="S::karwan.sherwani@tiu.edu.iq::43e53951-2918-47a2-9d1e-d9d10e8bfb86" providerId="AD" clId="Web-{B7B93CD7-9606-19DD-FE91-2D2CFA334521}" dt="2023-02-06T08:50:49.203" v="5" actId="20577"/>
          <ac:spMkLst>
            <pc:docMk/>
            <pc:sldMk cId="2418352973" sldId="277"/>
            <ac:spMk id="3" creationId="{86E343B6-FA87-EE41-C145-56AF3AFF9D1F}"/>
          </ac:spMkLst>
        </pc:spChg>
      </pc:sldChg>
      <pc:sldChg chg="modSp">
        <pc:chgData name="Karwan Sherwani" userId="S::karwan.sherwani@tiu.edu.iq::43e53951-2918-47a2-9d1e-d9d10e8bfb86" providerId="AD" clId="Web-{B7B93CD7-9606-19DD-FE91-2D2CFA334521}" dt="2023-02-06T08:51:19.266" v="7" actId="20577"/>
        <pc:sldMkLst>
          <pc:docMk/>
          <pc:sldMk cId="1325767362" sldId="278"/>
        </pc:sldMkLst>
        <pc:spChg chg="mod">
          <ac:chgData name="Karwan Sherwani" userId="S::karwan.sherwani@tiu.edu.iq::43e53951-2918-47a2-9d1e-d9d10e8bfb86" providerId="AD" clId="Web-{B7B93CD7-9606-19DD-FE91-2D2CFA334521}" dt="2023-02-06T08:51:19.266" v="7" actId="20577"/>
          <ac:spMkLst>
            <pc:docMk/>
            <pc:sldMk cId="1325767362" sldId="278"/>
            <ac:spMk id="3" creationId="{099F2943-9C9A-E8EF-2B1D-F4F8EC7CCF1F}"/>
          </ac:spMkLst>
        </pc:spChg>
      </pc:sldChg>
      <pc:sldChg chg="modSp">
        <pc:chgData name="Karwan Sherwani" userId="S::karwan.sherwani@tiu.edu.iq::43e53951-2918-47a2-9d1e-d9d10e8bfb86" providerId="AD" clId="Web-{B7B93CD7-9606-19DD-FE91-2D2CFA334521}" dt="2023-02-06T08:54:50.100" v="15" actId="20577"/>
        <pc:sldMkLst>
          <pc:docMk/>
          <pc:sldMk cId="828603127" sldId="280"/>
        </pc:sldMkLst>
        <pc:spChg chg="mod">
          <ac:chgData name="Karwan Sherwani" userId="S::karwan.sherwani@tiu.edu.iq::43e53951-2918-47a2-9d1e-d9d10e8bfb86" providerId="AD" clId="Web-{B7B93CD7-9606-19DD-FE91-2D2CFA334521}" dt="2023-02-06T08:54:50.100" v="15" actId="20577"/>
          <ac:spMkLst>
            <pc:docMk/>
            <pc:sldMk cId="828603127" sldId="280"/>
            <ac:spMk id="3" creationId="{62F43D72-C87F-8366-195D-24FF0FBFF923}"/>
          </ac:spMkLst>
        </pc:spChg>
      </pc:sldChg>
      <pc:sldChg chg="new del">
        <pc:chgData name="Karwan Sherwani" userId="S::karwan.sherwani@tiu.edu.iq::43e53951-2918-47a2-9d1e-d9d10e8bfb86" providerId="AD" clId="Web-{B7B93CD7-9606-19DD-FE91-2D2CFA334521}" dt="2023-02-06T08:55:16.788" v="19"/>
        <pc:sldMkLst>
          <pc:docMk/>
          <pc:sldMk cId="1262220348" sldId="285"/>
        </pc:sldMkLst>
      </pc:sldChg>
      <pc:sldChg chg="new del">
        <pc:chgData name="Karwan Sherwani" userId="S::karwan.sherwani@tiu.edu.iq::43e53951-2918-47a2-9d1e-d9d10e8bfb86" providerId="AD" clId="Web-{B7B93CD7-9606-19DD-FE91-2D2CFA334521}" dt="2023-02-06T08:55:14.210" v="18"/>
        <pc:sldMkLst>
          <pc:docMk/>
          <pc:sldMk cId="3330565767" sldId="286"/>
        </pc:sldMkLst>
      </pc:sldChg>
    </pc:docChg>
  </pc:docChgLst>
  <pc:docChgLst>
    <pc:chgData name="Karwan Sherwani" userId="S::karwan.sherwani@tiu.edu.iq::43e53951-2918-47a2-9d1e-d9d10e8bfb86" providerId="AD" clId="Web-{A329AA22-D8D9-90EC-AF1F-59C364157473}"/>
    <pc:docChg chg="addSld delSld modSld sldOrd">
      <pc:chgData name="Karwan Sherwani" userId="S::karwan.sherwani@tiu.edu.iq::43e53951-2918-47a2-9d1e-d9d10e8bfb86" providerId="AD" clId="Web-{A329AA22-D8D9-90EC-AF1F-59C364157473}" dt="2023-02-02T08:20:24.189" v="77" actId="20577"/>
      <pc:docMkLst>
        <pc:docMk/>
      </pc:docMkLst>
      <pc:sldChg chg="modSp del">
        <pc:chgData name="Karwan Sherwani" userId="S::karwan.sherwani@tiu.edu.iq::43e53951-2918-47a2-9d1e-d9d10e8bfb86" providerId="AD" clId="Web-{A329AA22-D8D9-90EC-AF1F-59C364157473}" dt="2023-02-02T08:08:00.945" v="1"/>
        <pc:sldMkLst>
          <pc:docMk/>
          <pc:sldMk cId="109857222" sldId="256"/>
        </pc:sldMkLst>
        <pc:spChg chg="mod">
          <ac:chgData name="Karwan Sherwani" userId="S::karwan.sherwani@tiu.edu.iq::43e53951-2918-47a2-9d1e-d9d10e8bfb86" providerId="AD" clId="Web-{A329AA22-D8D9-90EC-AF1F-59C364157473}" dt="2023-02-02T08:07:45.273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Karwan Sherwani" userId="S::karwan.sherwani@tiu.edu.iq::43e53951-2918-47a2-9d1e-d9d10e8bfb86" providerId="AD" clId="Web-{A329AA22-D8D9-90EC-AF1F-59C364157473}" dt="2023-02-02T08:20:24.189" v="77" actId="20577"/>
        <pc:sldMkLst>
          <pc:docMk/>
          <pc:sldMk cId="1538685839" sldId="257"/>
        </pc:sldMkLst>
        <pc:spChg chg="mod">
          <ac:chgData name="Karwan Sherwani" userId="S::karwan.sherwani@tiu.edu.iq::43e53951-2918-47a2-9d1e-d9d10e8bfb86" providerId="AD" clId="Web-{A329AA22-D8D9-90EC-AF1F-59C364157473}" dt="2023-02-02T08:20:24.189" v="77" actId="20577"/>
          <ac:spMkLst>
            <pc:docMk/>
            <pc:sldMk cId="1538685839" sldId="257"/>
            <ac:spMk id="3" creationId="{B316B4BA-E926-B8DD-68BF-0AF6CE48550D}"/>
          </ac:spMkLst>
        </pc:spChg>
      </pc:sldChg>
      <pc:sldChg chg="addSp delSp modSp new mod ord setBg modClrScheme chgLayout">
        <pc:chgData name="Karwan Sherwani" userId="S::karwan.sherwani@tiu.edu.iq::43e53951-2918-47a2-9d1e-d9d10e8bfb86" providerId="AD" clId="Web-{A329AA22-D8D9-90EC-AF1F-59C364157473}" dt="2023-02-02T08:10:17.778" v="42"/>
        <pc:sldMkLst>
          <pc:docMk/>
          <pc:sldMk cId="819071609" sldId="283"/>
        </pc:sldMkLst>
        <pc:spChg chg="mod ord">
          <ac:chgData name="Karwan Sherwani" userId="S::karwan.sherwani@tiu.edu.iq::43e53951-2918-47a2-9d1e-d9d10e8bfb86" providerId="AD" clId="Web-{A329AA22-D8D9-90EC-AF1F-59C364157473}" dt="2023-02-02T08:10:02.355" v="38" actId="20577"/>
          <ac:spMkLst>
            <pc:docMk/>
            <pc:sldMk cId="819071609" sldId="283"/>
            <ac:spMk id="2" creationId="{B2E9DF22-03AD-211F-8A67-643B2CF00D68}"/>
          </ac:spMkLst>
        </pc:spChg>
        <pc:spChg chg="mod ord">
          <ac:chgData name="Karwan Sherwani" userId="S::karwan.sherwani@tiu.edu.iq::43e53951-2918-47a2-9d1e-d9d10e8bfb86" providerId="AD" clId="Web-{A329AA22-D8D9-90EC-AF1F-59C364157473}" dt="2023-02-02T08:10:08.762" v="41" actId="20577"/>
          <ac:spMkLst>
            <pc:docMk/>
            <pc:sldMk cId="819071609" sldId="283"/>
            <ac:spMk id="3" creationId="{9F179D26-A1C3-E21A-5302-D033F0DC0468}"/>
          </ac:spMkLst>
        </pc:spChg>
        <pc:spChg chg="add del mod">
          <ac:chgData name="Karwan Sherwani" userId="S::karwan.sherwani@tiu.edu.iq::43e53951-2918-47a2-9d1e-d9d10e8bfb86" providerId="AD" clId="Web-{A329AA22-D8D9-90EC-AF1F-59C364157473}" dt="2023-02-02T08:10:17.778" v="42"/>
          <ac:spMkLst>
            <pc:docMk/>
            <pc:sldMk cId="819071609" sldId="283"/>
            <ac:spMk id="5" creationId="{586875F7-6B0D-9C15-D95F-2757ACDE0516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10" creationId="{E2748806-3AF5-4078-830A-C1F26BF1B200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12" creationId="{36C5C053-F6BB-464B-BDD2-9D811A2494A2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14" creationId="{8315D1CC-8D02-4016-AD7A-097E77AAE387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16" creationId="{1CB84D5D-9C64-4481-B8AD-C109F7DB3FC6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18" creationId="{01A9D26D-082A-4101-8D75-863B7B7AB81D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20" creationId="{A0FE0BA4-FE6E-4B91-9A1B-E373720BD3D5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22" creationId="{80E6F154-6DA5-4544-8945-8AF8DE20A63E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24" creationId="{85558ED7-8ED9-4B7F-8138-C5B8A0EC1937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26" creationId="{13E9F88F-5950-42B0-B9A3-898F91835B3F}"/>
          </ac:spMkLst>
        </pc:spChg>
        <pc:spChg chg="add">
          <ac:chgData name="Karwan Sherwani" userId="S::karwan.sherwani@tiu.edu.iq::43e53951-2918-47a2-9d1e-d9d10e8bfb86" providerId="AD" clId="Web-{A329AA22-D8D9-90EC-AF1F-59C364157473}" dt="2023-02-02T08:09:05.807" v="24"/>
          <ac:spMkLst>
            <pc:docMk/>
            <pc:sldMk cId="819071609" sldId="283"/>
            <ac:spMk id="28" creationId="{34FBEBF3-C941-4CB0-8AC2-3B50E1371BBF}"/>
          </ac:spMkLst>
        </pc:spChg>
        <pc:picChg chg="add mod ord">
          <ac:chgData name="Karwan Sherwani" userId="S::karwan.sherwani@tiu.edu.iq::43e53951-2918-47a2-9d1e-d9d10e8bfb86" providerId="AD" clId="Web-{A329AA22-D8D9-90EC-AF1F-59C364157473}" dt="2023-02-02T08:09:05.807" v="24"/>
          <ac:picMkLst>
            <pc:docMk/>
            <pc:sldMk cId="819071609" sldId="283"/>
            <ac:picMk id="4" creationId="{BE4EB696-3B34-EA38-CCF5-6534067A52BB}"/>
          </ac:picMkLst>
        </pc:picChg>
      </pc:sldChg>
    </pc:docChg>
  </pc:docChgLst>
  <pc:docChgLst>
    <pc:chgData name="Karwan Sherwani" userId="S::karwan.sherwani@tiu.edu.iq::43e53951-2918-47a2-9d1e-d9d10e8bfb86" providerId="AD" clId="Web-{787AB840-98EA-7019-D980-78948A87DD25}"/>
    <pc:docChg chg="addSld modSld">
      <pc:chgData name="Karwan Sherwani" userId="S::karwan.sherwani@tiu.edu.iq::43e53951-2918-47a2-9d1e-d9d10e8bfb86" providerId="AD" clId="Web-{787AB840-98EA-7019-D980-78948A87DD25}" dt="2023-02-05T09:21:16.497" v="573" actId="20577"/>
      <pc:docMkLst>
        <pc:docMk/>
      </pc:docMkLst>
      <pc:sldChg chg="addSp modSp">
        <pc:chgData name="Karwan Sherwani" userId="S::karwan.sherwani@tiu.edu.iq::43e53951-2918-47a2-9d1e-d9d10e8bfb86" providerId="AD" clId="Web-{787AB840-98EA-7019-D980-78948A87DD25}" dt="2023-02-05T09:02:22.789" v="374" actId="14100"/>
        <pc:sldMkLst>
          <pc:docMk/>
          <pc:sldMk cId="4105034838" sldId="265"/>
        </pc:sldMkLst>
        <pc:spChg chg="add mod">
          <ac:chgData name="Karwan Sherwani" userId="S::karwan.sherwani@tiu.edu.iq::43e53951-2918-47a2-9d1e-d9d10e8bfb86" providerId="AD" clId="Web-{787AB840-98EA-7019-D980-78948A87DD25}" dt="2023-02-05T09:02:22.789" v="374" actId="14100"/>
          <ac:spMkLst>
            <pc:docMk/>
            <pc:sldMk cId="4105034838" sldId="265"/>
            <ac:spMk id="3" creationId="{D5764692-FA66-9FBF-6A40-D2E7671BF16F}"/>
          </ac:spMkLst>
        </pc:spChg>
        <pc:spChg chg="mod">
          <ac:chgData name="Karwan Sherwani" userId="S::karwan.sherwani@tiu.edu.iq::43e53951-2918-47a2-9d1e-d9d10e8bfb86" providerId="AD" clId="Web-{787AB840-98EA-7019-D980-78948A87DD25}" dt="2023-02-05T09:02:15.352" v="371" actId="14100"/>
          <ac:spMkLst>
            <pc:docMk/>
            <pc:sldMk cId="4105034838" sldId="265"/>
            <ac:spMk id="4" creationId="{D2702E36-89BB-653F-FED8-759541B0862B}"/>
          </ac:spMkLst>
        </pc:spChg>
        <pc:spChg chg="mod">
          <ac:chgData name="Karwan Sherwani" userId="S::karwan.sherwani@tiu.edu.iq::43e53951-2918-47a2-9d1e-d9d10e8bfb86" providerId="AD" clId="Web-{787AB840-98EA-7019-D980-78948A87DD25}" dt="2023-02-05T09:02:20.086" v="373" actId="14100"/>
          <ac:spMkLst>
            <pc:docMk/>
            <pc:sldMk cId="4105034838" sldId="265"/>
            <ac:spMk id="5" creationId="{4BFA534D-423D-CF0C-22E6-8DC6C80C603D}"/>
          </ac:spMkLst>
        </pc:spChg>
        <pc:spChg chg="mod">
          <ac:chgData name="Karwan Sherwani" userId="S::karwan.sherwani@tiu.edu.iq::43e53951-2918-47a2-9d1e-d9d10e8bfb86" providerId="AD" clId="Web-{787AB840-98EA-7019-D980-78948A87DD25}" dt="2023-02-05T09:02:17.648" v="372" actId="14100"/>
          <ac:spMkLst>
            <pc:docMk/>
            <pc:sldMk cId="4105034838" sldId="265"/>
            <ac:spMk id="6" creationId="{7B2C0C7F-CB97-1F1E-8C2A-E865B9EC489E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28:23.544" v="120" actId="20577"/>
        <pc:sldMkLst>
          <pc:docMk/>
          <pc:sldMk cId="4217378676" sldId="270"/>
        </pc:sldMkLst>
        <pc:spChg chg="mod">
          <ac:chgData name="Karwan Sherwani" userId="S::karwan.sherwani@tiu.edu.iq::43e53951-2918-47a2-9d1e-d9d10e8bfb86" providerId="AD" clId="Web-{787AB840-98EA-7019-D980-78948A87DD25}" dt="2023-02-05T08:13:17.839" v="19" actId="20577"/>
          <ac:spMkLst>
            <pc:docMk/>
            <pc:sldMk cId="4217378676" sldId="270"/>
            <ac:spMk id="2" creationId="{3CFDD25D-C9B2-0E4B-54C2-863309BF9937}"/>
          </ac:spMkLst>
        </pc:spChg>
        <pc:spChg chg="mod">
          <ac:chgData name="Karwan Sherwani" userId="S::karwan.sherwani@tiu.edu.iq::43e53951-2918-47a2-9d1e-d9d10e8bfb86" providerId="AD" clId="Web-{787AB840-98EA-7019-D980-78948A87DD25}" dt="2023-02-05T08:28:23.544" v="120" actId="20577"/>
          <ac:spMkLst>
            <pc:docMk/>
            <pc:sldMk cId="4217378676" sldId="270"/>
            <ac:spMk id="3" creationId="{C282E0AC-CABE-CDD7-8B98-687EC99156FA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35:27.463" v="188" actId="20577"/>
        <pc:sldMkLst>
          <pc:docMk/>
          <pc:sldMk cId="1978882885" sldId="271"/>
        </pc:sldMkLst>
        <pc:spChg chg="mod">
          <ac:chgData name="Karwan Sherwani" userId="S::karwan.sherwani@tiu.edu.iq::43e53951-2918-47a2-9d1e-d9d10e8bfb86" providerId="AD" clId="Web-{787AB840-98EA-7019-D980-78948A87DD25}" dt="2023-02-05T08:35:27.463" v="188" actId="20577"/>
          <ac:spMkLst>
            <pc:docMk/>
            <pc:sldMk cId="1978882885" sldId="271"/>
            <ac:spMk id="3" creationId="{7ACB77A0-61A1-227B-1B90-1B5FBB7CA897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9:11:45.650" v="500" actId="20577"/>
        <pc:sldMkLst>
          <pc:docMk/>
          <pc:sldMk cId="1849629116" sldId="272"/>
        </pc:sldMkLst>
        <pc:spChg chg="mod">
          <ac:chgData name="Karwan Sherwani" userId="S::karwan.sherwani@tiu.edu.iq::43e53951-2918-47a2-9d1e-d9d10e8bfb86" providerId="AD" clId="Web-{787AB840-98EA-7019-D980-78948A87DD25}" dt="2023-02-05T09:11:45.650" v="500" actId="20577"/>
          <ac:spMkLst>
            <pc:docMk/>
            <pc:sldMk cId="1849629116" sldId="272"/>
            <ac:spMk id="3" creationId="{A16A65C3-09B8-1AEE-1F47-E164785DEF81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33:40.398" v="171" actId="20577"/>
        <pc:sldMkLst>
          <pc:docMk/>
          <pc:sldMk cId="3413330352" sldId="273"/>
        </pc:sldMkLst>
        <pc:spChg chg="mod">
          <ac:chgData name="Karwan Sherwani" userId="S::karwan.sherwani@tiu.edu.iq::43e53951-2918-47a2-9d1e-d9d10e8bfb86" providerId="AD" clId="Web-{787AB840-98EA-7019-D980-78948A87DD25}" dt="2023-02-05T08:33:40.398" v="171" actId="20577"/>
          <ac:spMkLst>
            <pc:docMk/>
            <pc:sldMk cId="3413330352" sldId="273"/>
            <ac:spMk id="3" creationId="{D5A7923E-1E43-F529-5B9A-0BE793CE08D6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36:30.466" v="198" actId="1076"/>
        <pc:sldMkLst>
          <pc:docMk/>
          <pc:sldMk cId="85185868" sldId="276"/>
        </pc:sldMkLst>
        <pc:picChg chg="mod">
          <ac:chgData name="Karwan Sherwani" userId="S::karwan.sherwani@tiu.edu.iq::43e53951-2918-47a2-9d1e-d9d10e8bfb86" providerId="AD" clId="Web-{787AB840-98EA-7019-D980-78948A87DD25}" dt="2023-02-05T08:36:27.154" v="197" actId="14100"/>
          <ac:picMkLst>
            <pc:docMk/>
            <pc:sldMk cId="85185868" sldId="276"/>
            <ac:picMk id="7" creationId="{525304E7-5535-1BF9-B5F1-EDCBB2B314A1}"/>
          </ac:picMkLst>
        </pc:picChg>
        <pc:picChg chg="mod modCrop">
          <ac:chgData name="Karwan Sherwani" userId="S::karwan.sherwani@tiu.edu.iq::43e53951-2918-47a2-9d1e-d9d10e8bfb86" providerId="AD" clId="Web-{787AB840-98EA-7019-D980-78948A87DD25}" dt="2023-02-05T08:36:30.466" v="198" actId="1076"/>
          <ac:picMkLst>
            <pc:docMk/>
            <pc:sldMk cId="85185868" sldId="276"/>
            <ac:picMk id="8" creationId="{24F81A42-9FE4-4E39-2146-5BCBF225F4B5}"/>
          </ac:picMkLst>
        </pc:picChg>
      </pc:sldChg>
      <pc:sldChg chg="modSp">
        <pc:chgData name="Karwan Sherwani" userId="S::karwan.sherwani@tiu.edu.iq::43e53951-2918-47a2-9d1e-d9d10e8bfb86" providerId="AD" clId="Web-{787AB840-98EA-7019-D980-78948A87DD25}" dt="2023-02-05T09:12:30.466" v="503" actId="20577"/>
        <pc:sldMkLst>
          <pc:docMk/>
          <pc:sldMk cId="2418352973" sldId="277"/>
        </pc:sldMkLst>
        <pc:spChg chg="mod">
          <ac:chgData name="Karwan Sherwani" userId="S::karwan.sherwani@tiu.edu.iq::43e53951-2918-47a2-9d1e-d9d10e8bfb86" providerId="AD" clId="Web-{787AB840-98EA-7019-D980-78948A87DD25}" dt="2023-02-05T09:12:30.466" v="503" actId="20577"/>
          <ac:spMkLst>
            <pc:docMk/>
            <pc:sldMk cId="2418352973" sldId="277"/>
            <ac:spMk id="3" creationId="{86E343B6-FA87-EE41-C145-56AF3AFF9D1F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40:34.979" v="251" actId="20577"/>
        <pc:sldMkLst>
          <pc:docMk/>
          <pc:sldMk cId="1325767362" sldId="278"/>
        </pc:sldMkLst>
        <pc:spChg chg="mod">
          <ac:chgData name="Karwan Sherwani" userId="S::karwan.sherwani@tiu.edu.iq::43e53951-2918-47a2-9d1e-d9d10e8bfb86" providerId="AD" clId="Web-{787AB840-98EA-7019-D980-78948A87DD25}" dt="2023-02-05T08:40:34.979" v="251" actId="20577"/>
          <ac:spMkLst>
            <pc:docMk/>
            <pc:sldMk cId="1325767362" sldId="278"/>
            <ac:spMk id="3" creationId="{099F2943-9C9A-E8EF-2B1D-F4F8EC7CCF1F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54:19.525" v="259" actId="20577"/>
        <pc:sldMkLst>
          <pc:docMk/>
          <pc:sldMk cId="2310890418" sldId="279"/>
        </pc:sldMkLst>
        <pc:spChg chg="mod">
          <ac:chgData name="Karwan Sherwani" userId="S::karwan.sherwani@tiu.edu.iq::43e53951-2918-47a2-9d1e-d9d10e8bfb86" providerId="AD" clId="Web-{787AB840-98EA-7019-D980-78948A87DD25}" dt="2023-02-05T08:54:19.525" v="259" actId="20577"/>
          <ac:spMkLst>
            <pc:docMk/>
            <pc:sldMk cId="2310890418" sldId="279"/>
            <ac:spMk id="3" creationId="{313352C4-9134-659D-287F-D2E934724EA5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8:55:17.683" v="272" actId="20577"/>
        <pc:sldMkLst>
          <pc:docMk/>
          <pc:sldMk cId="828603127" sldId="280"/>
        </pc:sldMkLst>
        <pc:spChg chg="mod">
          <ac:chgData name="Karwan Sherwani" userId="S::karwan.sherwani@tiu.edu.iq::43e53951-2918-47a2-9d1e-d9d10e8bfb86" providerId="AD" clId="Web-{787AB840-98EA-7019-D980-78948A87DD25}" dt="2023-02-05T08:55:17.683" v="272" actId="20577"/>
          <ac:spMkLst>
            <pc:docMk/>
            <pc:sldMk cId="828603127" sldId="280"/>
            <ac:spMk id="3" creationId="{62F43D72-C87F-8366-195D-24FF0FBFF923}"/>
          </ac:spMkLst>
        </pc:spChg>
      </pc:sldChg>
      <pc:sldChg chg="modSp">
        <pc:chgData name="Karwan Sherwani" userId="S::karwan.sherwani@tiu.edu.iq::43e53951-2918-47a2-9d1e-d9d10e8bfb86" providerId="AD" clId="Web-{787AB840-98EA-7019-D980-78948A87DD25}" dt="2023-02-05T09:21:16.497" v="573" actId="20577"/>
        <pc:sldMkLst>
          <pc:docMk/>
          <pc:sldMk cId="1631950130" sldId="281"/>
        </pc:sldMkLst>
        <pc:spChg chg="mod">
          <ac:chgData name="Karwan Sherwani" userId="S::karwan.sherwani@tiu.edu.iq::43e53951-2918-47a2-9d1e-d9d10e8bfb86" providerId="AD" clId="Web-{787AB840-98EA-7019-D980-78948A87DD25}" dt="2023-02-05T09:21:16.497" v="573" actId="20577"/>
          <ac:spMkLst>
            <pc:docMk/>
            <pc:sldMk cId="1631950130" sldId="281"/>
            <ac:spMk id="3" creationId="{39296655-33FA-3239-786A-276D6E2A720B}"/>
          </ac:spMkLst>
        </pc:spChg>
      </pc:sldChg>
      <pc:sldChg chg="delSp modSp new mod modClrScheme chgLayout">
        <pc:chgData name="Karwan Sherwani" userId="S::karwan.sherwani@tiu.edu.iq::43e53951-2918-47a2-9d1e-d9d10e8bfb86" providerId="AD" clId="Web-{787AB840-98EA-7019-D980-78948A87DD25}" dt="2023-02-05T08:56:25.373" v="304" actId="14100"/>
        <pc:sldMkLst>
          <pc:docMk/>
          <pc:sldMk cId="1562100063" sldId="284"/>
        </pc:sldMkLst>
        <pc:spChg chg="mod ord">
          <ac:chgData name="Karwan Sherwani" userId="S::karwan.sherwani@tiu.edu.iq::43e53951-2918-47a2-9d1e-d9d10e8bfb86" providerId="AD" clId="Web-{787AB840-98EA-7019-D980-78948A87DD25}" dt="2023-02-05T08:56:25.373" v="304" actId="14100"/>
          <ac:spMkLst>
            <pc:docMk/>
            <pc:sldMk cId="1562100063" sldId="284"/>
            <ac:spMk id="2" creationId="{E59F58A0-BC67-7890-F993-B41B6E1C08E6}"/>
          </ac:spMkLst>
        </pc:spChg>
        <pc:spChg chg="del mod ord">
          <ac:chgData name="Karwan Sherwani" userId="S::karwan.sherwani@tiu.edu.iq::43e53951-2918-47a2-9d1e-d9d10e8bfb86" providerId="AD" clId="Web-{787AB840-98EA-7019-D980-78948A87DD25}" dt="2023-02-05T08:56:18.091" v="301"/>
          <ac:spMkLst>
            <pc:docMk/>
            <pc:sldMk cId="1562100063" sldId="284"/>
            <ac:spMk id="3" creationId="{A9FFC2C8-F621-2BFB-2198-25F6F0E03DB6}"/>
          </ac:spMkLst>
        </pc:spChg>
      </pc:sldChg>
    </pc:docChg>
  </pc:docChgLst>
  <pc:docChgLst>
    <pc:chgData name="Karwan Sherwani" userId="S::karwan.sherwani@tiu.edu.iq::43e53951-2918-47a2-9d1e-d9d10e8bfb86" providerId="AD" clId="Web-{20465392-DA79-DC40-666C-FCC2F32D07A8}"/>
    <pc:docChg chg="modSld">
      <pc:chgData name="Karwan Sherwani" userId="S::karwan.sherwani@tiu.edu.iq::43e53951-2918-47a2-9d1e-d9d10e8bfb86" providerId="AD" clId="Web-{20465392-DA79-DC40-666C-FCC2F32D07A8}" dt="2023-01-25T12:28:24.974" v="97" actId="20577"/>
      <pc:docMkLst>
        <pc:docMk/>
      </pc:docMkLst>
      <pc:sldChg chg="modSp">
        <pc:chgData name="Karwan Sherwani" userId="S::karwan.sherwani@tiu.edu.iq::43e53951-2918-47a2-9d1e-d9d10e8bfb86" providerId="AD" clId="Web-{20465392-DA79-DC40-666C-FCC2F32D07A8}" dt="2023-01-25T12:28:24.974" v="97" actId="20577"/>
        <pc:sldMkLst>
          <pc:docMk/>
          <pc:sldMk cId="1325767362" sldId="278"/>
        </pc:sldMkLst>
        <pc:spChg chg="mod">
          <ac:chgData name="Karwan Sherwani" userId="S::karwan.sherwani@tiu.edu.iq::43e53951-2918-47a2-9d1e-d9d10e8bfb86" providerId="AD" clId="Web-{20465392-DA79-DC40-666C-FCC2F32D07A8}" dt="2023-01-25T12:28:24.974" v="97" actId="20577"/>
          <ac:spMkLst>
            <pc:docMk/>
            <pc:sldMk cId="1325767362" sldId="278"/>
            <ac:spMk id="3" creationId="{099F2943-9C9A-E8EF-2B1D-F4F8EC7CCF1F}"/>
          </ac:spMkLst>
        </pc:spChg>
      </pc:sldChg>
    </pc:docChg>
  </pc:docChgLst>
  <pc:docChgLst>
    <pc:chgData name="Karwan Sherwani" userId="S::karwan.sherwani@tiu.edu.iq::43e53951-2918-47a2-9d1e-d9d10e8bfb86" providerId="AD" clId="Web-{5A3294A8-DE72-F388-0908-4D110943D990}"/>
    <pc:docChg chg="modSld">
      <pc:chgData name="Karwan Sherwani" userId="S::karwan.sherwani@tiu.edu.iq::43e53951-2918-47a2-9d1e-d9d10e8bfb86" providerId="AD" clId="Web-{5A3294A8-DE72-F388-0908-4D110943D990}" dt="2023-01-23T06:43:40.106" v="105" actId="20577"/>
      <pc:docMkLst>
        <pc:docMk/>
      </pc:docMkLst>
      <pc:sldChg chg="modSp">
        <pc:chgData name="Karwan Sherwani" userId="S::karwan.sherwani@tiu.edu.iq::43e53951-2918-47a2-9d1e-d9d10e8bfb86" providerId="AD" clId="Web-{5A3294A8-DE72-F388-0908-4D110943D990}" dt="2023-01-23T06:38:43.505" v="38" actId="1076"/>
        <pc:sldMkLst>
          <pc:docMk/>
          <pc:sldMk cId="109857222" sldId="256"/>
        </pc:sldMkLst>
        <pc:spChg chg="mod">
          <ac:chgData name="Karwan Sherwani" userId="S::karwan.sherwani@tiu.edu.iq::43e53951-2918-47a2-9d1e-d9d10e8bfb86" providerId="AD" clId="Web-{5A3294A8-DE72-F388-0908-4D110943D990}" dt="2023-01-23T06:36:07.314" v="37" actId="20577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Karwan Sherwani" userId="S::karwan.sherwani@tiu.edu.iq::43e53951-2918-47a2-9d1e-d9d10e8bfb86" providerId="AD" clId="Web-{5A3294A8-DE72-F388-0908-4D110943D990}" dt="2023-01-23T06:38:43.505" v="38" actId="1076"/>
          <ac:picMkLst>
            <pc:docMk/>
            <pc:sldMk cId="109857222" sldId="256"/>
            <ac:picMk id="4" creationId="{368120AA-AA64-6DEA-79EB-D5C495BF3897}"/>
          </ac:picMkLst>
        </pc:picChg>
      </pc:sldChg>
      <pc:sldChg chg="modSp">
        <pc:chgData name="Karwan Sherwani" userId="S::karwan.sherwani@tiu.edu.iq::43e53951-2918-47a2-9d1e-d9d10e8bfb86" providerId="AD" clId="Web-{5A3294A8-DE72-F388-0908-4D110943D990}" dt="2023-01-23T06:42:58.902" v="100" actId="20577"/>
        <pc:sldMkLst>
          <pc:docMk/>
          <pc:sldMk cId="1538685839" sldId="257"/>
        </pc:sldMkLst>
        <pc:spChg chg="mod">
          <ac:chgData name="Karwan Sherwani" userId="S::karwan.sherwani@tiu.edu.iq::43e53951-2918-47a2-9d1e-d9d10e8bfb86" providerId="AD" clId="Web-{5A3294A8-DE72-F388-0908-4D110943D990}" dt="2023-01-23T06:42:58.902" v="100" actId="20577"/>
          <ac:spMkLst>
            <pc:docMk/>
            <pc:sldMk cId="1538685839" sldId="257"/>
            <ac:spMk id="3" creationId="{B316B4BA-E926-B8DD-68BF-0AF6CE48550D}"/>
          </ac:spMkLst>
        </pc:spChg>
      </pc:sldChg>
      <pc:sldChg chg="modSp">
        <pc:chgData name="Karwan Sherwani" userId="S::karwan.sherwani@tiu.edu.iq::43e53951-2918-47a2-9d1e-d9d10e8bfb86" providerId="AD" clId="Web-{5A3294A8-DE72-F388-0908-4D110943D990}" dt="2023-01-23T06:43:40.106" v="105" actId="20577"/>
        <pc:sldMkLst>
          <pc:docMk/>
          <pc:sldMk cId="2262009248" sldId="266"/>
        </pc:sldMkLst>
        <pc:spChg chg="mod">
          <ac:chgData name="Karwan Sherwani" userId="S::karwan.sherwani@tiu.edu.iq::43e53951-2918-47a2-9d1e-d9d10e8bfb86" providerId="AD" clId="Web-{5A3294A8-DE72-F388-0908-4D110943D990}" dt="2023-01-23T06:43:40.106" v="105" actId="20577"/>
          <ac:spMkLst>
            <pc:docMk/>
            <pc:sldMk cId="2262009248" sldId="266"/>
            <ac:spMk id="4" creationId="{A990E39F-D0A8-979E-A43E-893891467F12}"/>
          </ac:spMkLst>
        </pc:spChg>
        <pc:picChg chg="mod">
          <ac:chgData name="Karwan Sherwani" userId="S::karwan.sherwani@tiu.edu.iq::43e53951-2918-47a2-9d1e-d9d10e8bfb86" providerId="AD" clId="Web-{5A3294A8-DE72-F388-0908-4D110943D990}" dt="2023-01-23T06:43:34.434" v="104" actId="1076"/>
          <ac:picMkLst>
            <pc:docMk/>
            <pc:sldMk cId="2262009248" sldId="266"/>
            <ac:picMk id="6" creationId="{DCDD2FAC-B0D2-522E-EC54-D0384105272A}"/>
          </ac:picMkLst>
        </pc:picChg>
      </pc:sldChg>
      <pc:sldChg chg="modSp">
        <pc:chgData name="Karwan Sherwani" userId="S::karwan.sherwani@tiu.edu.iq::43e53951-2918-47a2-9d1e-d9d10e8bfb86" providerId="AD" clId="Web-{5A3294A8-DE72-F388-0908-4D110943D990}" dt="2023-01-23T06:40:40.040" v="52" actId="20577"/>
        <pc:sldMkLst>
          <pc:docMk/>
          <pc:sldMk cId="125501080" sldId="267"/>
        </pc:sldMkLst>
        <pc:spChg chg="mod">
          <ac:chgData name="Karwan Sherwani" userId="S::karwan.sherwani@tiu.edu.iq::43e53951-2918-47a2-9d1e-d9d10e8bfb86" providerId="AD" clId="Web-{5A3294A8-DE72-F388-0908-4D110943D990}" dt="2023-01-23T06:40:40.040" v="52" actId="20577"/>
          <ac:spMkLst>
            <pc:docMk/>
            <pc:sldMk cId="125501080" sldId="267"/>
            <ac:spMk id="4" creationId="{0CEF8F51-5CDB-4108-CD3F-3E43AE1B1D89}"/>
          </ac:spMkLst>
        </pc:spChg>
      </pc:sldChg>
      <pc:sldChg chg="modSp">
        <pc:chgData name="Karwan Sherwani" userId="S::karwan.sherwani@tiu.edu.iq::43e53951-2918-47a2-9d1e-d9d10e8bfb86" providerId="AD" clId="Web-{5A3294A8-DE72-F388-0908-4D110943D990}" dt="2023-01-23T06:42:00.826" v="72" actId="20577"/>
        <pc:sldMkLst>
          <pc:docMk/>
          <pc:sldMk cId="2534634689" sldId="268"/>
        </pc:sldMkLst>
        <pc:spChg chg="mod">
          <ac:chgData name="Karwan Sherwani" userId="S::karwan.sherwani@tiu.edu.iq::43e53951-2918-47a2-9d1e-d9d10e8bfb86" providerId="AD" clId="Web-{5A3294A8-DE72-F388-0908-4D110943D990}" dt="2023-01-23T06:42:00.826" v="72" actId="20577"/>
          <ac:spMkLst>
            <pc:docMk/>
            <pc:sldMk cId="2534634689" sldId="268"/>
            <ac:spMk id="3" creationId="{C006DD03-CBDA-1F1E-42E5-838F49B6CD18}"/>
          </ac:spMkLst>
        </pc:spChg>
      </pc:sldChg>
      <pc:sldChg chg="modSp">
        <pc:chgData name="Karwan Sherwani" userId="S::karwan.sherwani@tiu.edu.iq::43e53951-2918-47a2-9d1e-d9d10e8bfb86" providerId="AD" clId="Web-{5A3294A8-DE72-F388-0908-4D110943D990}" dt="2023-01-23T06:22:10.716" v="35" actId="20577"/>
        <pc:sldMkLst>
          <pc:docMk/>
          <pc:sldMk cId="4217378676" sldId="270"/>
        </pc:sldMkLst>
        <pc:spChg chg="mod">
          <ac:chgData name="Karwan Sherwani" userId="S::karwan.sherwani@tiu.edu.iq::43e53951-2918-47a2-9d1e-d9d10e8bfb86" providerId="AD" clId="Web-{5A3294A8-DE72-F388-0908-4D110943D990}" dt="2023-01-23T06:22:10.716" v="35" actId="20577"/>
          <ac:spMkLst>
            <pc:docMk/>
            <pc:sldMk cId="4217378676" sldId="270"/>
            <ac:spMk id="3" creationId="{C282E0AC-CABE-CDD7-8B98-687EC99156FA}"/>
          </ac:spMkLst>
        </pc:spChg>
      </pc:sldChg>
    </pc:docChg>
  </pc:docChgLst>
  <pc:docChgLst>
    <pc:chgData name="Karwan Sherwani" userId="S::karwan.sherwani@tiu.edu.iq::43e53951-2918-47a2-9d1e-d9d10e8bfb86" providerId="AD" clId="Web-{031321A2-F65F-9EB8-0202-F7C8492512EE}"/>
    <pc:docChg chg="modSld">
      <pc:chgData name="Karwan Sherwani" userId="S::karwan.sherwani@tiu.edu.iq::43e53951-2918-47a2-9d1e-d9d10e8bfb86" providerId="AD" clId="Web-{031321A2-F65F-9EB8-0202-F7C8492512EE}" dt="2023-02-02T08:03:27.572" v="62" actId="20577"/>
      <pc:docMkLst>
        <pc:docMk/>
      </pc:docMkLst>
      <pc:sldChg chg="modSp">
        <pc:chgData name="Karwan Sherwani" userId="S::karwan.sherwani@tiu.edu.iq::43e53951-2918-47a2-9d1e-d9d10e8bfb86" providerId="AD" clId="Web-{031321A2-F65F-9EB8-0202-F7C8492512EE}" dt="2023-02-02T08:03:27.572" v="62" actId="20577"/>
        <pc:sldMkLst>
          <pc:docMk/>
          <pc:sldMk cId="1538685839" sldId="257"/>
        </pc:sldMkLst>
        <pc:spChg chg="mod">
          <ac:chgData name="Karwan Sherwani" userId="S::karwan.sherwani@tiu.edu.iq::43e53951-2918-47a2-9d1e-d9d10e8bfb86" providerId="AD" clId="Web-{031321A2-F65F-9EB8-0202-F7C8492512EE}" dt="2023-02-02T08:03:27.572" v="62" actId="20577"/>
          <ac:spMkLst>
            <pc:docMk/>
            <pc:sldMk cId="1538685839" sldId="257"/>
            <ac:spMk id="3" creationId="{B316B4BA-E926-B8DD-68BF-0AF6CE48550D}"/>
          </ac:spMkLst>
        </pc:spChg>
      </pc:sldChg>
    </pc:docChg>
  </pc:docChgLst>
  <pc:docChgLst>
    <pc:chgData name="Karwan Sherwani" userId="S::karwan.sherwani@tiu.edu.iq::43e53951-2918-47a2-9d1e-d9d10e8bfb86" providerId="AD" clId="Web-{61E03E29-ABB2-5818-2B7D-A7D407F781B5}"/>
    <pc:docChg chg="modSld">
      <pc:chgData name="Karwan Sherwani" userId="S::karwan.sherwani@tiu.edu.iq::43e53951-2918-47a2-9d1e-d9d10e8bfb86" providerId="AD" clId="Web-{61E03E29-ABB2-5818-2B7D-A7D407F781B5}" dt="2023-01-24T16:50:26.684" v="24" actId="20577"/>
      <pc:docMkLst>
        <pc:docMk/>
      </pc:docMkLst>
      <pc:sldChg chg="modSp">
        <pc:chgData name="Karwan Sherwani" userId="S::karwan.sherwani@tiu.edu.iq::43e53951-2918-47a2-9d1e-d9d10e8bfb86" providerId="AD" clId="Web-{61E03E29-ABB2-5818-2B7D-A7D407F781B5}" dt="2023-01-24T16:48:49.416" v="5" actId="1076"/>
        <pc:sldMkLst>
          <pc:docMk/>
          <pc:sldMk cId="2533329852" sldId="263"/>
        </pc:sldMkLst>
        <pc:spChg chg="mod">
          <ac:chgData name="Karwan Sherwani" userId="S::karwan.sherwani@tiu.edu.iq::43e53951-2918-47a2-9d1e-d9d10e8bfb86" providerId="AD" clId="Web-{61E03E29-ABB2-5818-2B7D-A7D407F781B5}" dt="2023-01-24T16:48:43.291" v="4" actId="20577"/>
          <ac:spMkLst>
            <pc:docMk/>
            <pc:sldMk cId="2533329852" sldId="263"/>
            <ac:spMk id="3" creationId="{001954AB-A3C3-03B1-7E2B-2FA395918EA8}"/>
          </ac:spMkLst>
        </pc:spChg>
        <pc:picChg chg="mod">
          <ac:chgData name="Karwan Sherwani" userId="S::karwan.sherwani@tiu.edu.iq::43e53951-2918-47a2-9d1e-d9d10e8bfb86" providerId="AD" clId="Web-{61E03E29-ABB2-5818-2B7D-A7D407F781B5}" dt="2023-01-24T16:48:49.416" v="5" actId="1076"/>
          <ac:picMkLst>
            <pc:docMk/>
            <pc:sldMk cId="2533329852" sldId="263"/>
            <ac:picMk id="4" creationId="{43E1582D-EA6F-A259-D56D-942C2A378010}"/>
          </ac:picMkLst>
        </pc:picChg>
      </pc:sldChg>
      <pc:sldChg chg="modSp">
        <pc:chgData name="Karwan Sherwani" userId="S::karwan.sherwani@tiu.edu.iq::43e53951-2918-47a2-9d1e-d9d10e8bfb86" providerId="AD" clId="Web-{61E03E29-ABB2-5818-2B7D-A7D407F781B5}" dt="2023-01-24T16:50:26.684" v="24" actId="20577"/>
        <pc:sldMkLst>
          <pc:docMk/>
          <pc:sldMk cId="4217378676" sldId="270"/>
        </pc:sldMkLst>
        <pc:spChg chg="mod">
          <ac:chgData name="Karwan Sherwani" userId="S::karwan.sherwani@tiu.edu.iq::43e53951-2918-47a2-9d1e-d9d10e8bfb86" providerId="AD" clId="Web-{61E03E29-ABB2-5818-2B7D-A7D407F781B5}" dt="2023-01-24T16:50:26.684" v="24" actId="20577"/>
          <ac:spMkLst>
            <pc:docMk/>
            <pc:sldMk cId="4217378676" sldId="270"/>
            <ac:spMk id="3" creationId="{C282E0AC-CABE-CDD7-8B98-687EC99156FA}"/>
          </ac:spMkLst>
        </pc:spChg>
      </pc:sldChg>
    </pc:docChg>
  </pc:docChgLst>
  <pc:docChgLst>
    <pc:chgData name="Karwan Sherwani" userId="S::karwan.sherwani@tiu.edu.iq::43e53951-2918-47a2-9d1e-d9d10e8bfb86" providerId="AD" clId="Web-{777F80C5-C614-434F-8720-468526C559FA}"/>
    <pc:docChg chg="addSld delSld modSld sldOrd addMainMaster delMainMaster">
      <pc:chgData name="Karwan Sherwani" userId="S::karwan.sherwani@tiu.edu.iq::43e53951-2918-47a2-9d1e-d9d10e8bfb86" providerId="AD" clId="Web-{777F80C5-C614-434F-8720-468526C559FA}" dt="2023-01-14T19:41:16.178" v="856"/>
      <pc:docMkLst>
        <pc:docMk/>
      </pc:docMkLst>
      <pc:sldChg chg="addSp modSp mod setBg modClrScheme addAnim chgLayout">
        <pc:chgData name="Karwan Sherwani" userId="S::karwan.sherwani@tiu.edu.iq::43e53951-2918-47a2-9d1e-d9d10e8bfb86" providerId="AD" clId="Web-{777F80C5-C614-434F-8720-468526C559FA}" dt="2023-01-14T18:01:56.724" v="37" actId="20577"/>
        <pc:sldMkLst>
          <pc:docMk/>
          <pc:sldMk cId="109857222" sldId="256"/>
        </pc:sldMkLst>
        <pc:spChg chg="mod">
          <ac:chgData name="Karwan Sherwani" userId="S::karwan.sherwani@tiu.edu.iq::43e53951-2918-47a2-9d1e-d9d10e8bfb86" providerId="AD" clId="Web-{777F80C5-C614-434F-8720-468526C559FA}" dt="2023-01-14T18:01:50.834" v="2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arwan Sherwani" userId="S::karwan.sherwani@tiu.edu.iq::43e53951-2918-47a2-9d1e-d9d10e8bfb86" providerId="AD" clId="Web-{777F80C5-C614-434F-8720-468526C559FA}" dt="2023-01-14T18:01:56.724" v="37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Karwan Sherwani" userId="S::karwan.sherwani@tiu.edu.iq::43e53951-2918-47a2-9d1e-d9d10e8bfb86" providerId="AD" clId="Web-{777F80C5-C614-434F-8720-468526C559FA}" dt="2023-01-14T18:01:44.599" v="19"/>
          <ac:spMkLst>
            <pc:docMk/>
            <pc:sldMk cId="109857222" sldId="256"/>
            <ac:spMk id="9" creationId="{733E0473-C315-42D8-A82A-A2FE49DC67DA}"/>
          </ac:spMkLst>
        </pc:spChg>
        <pc:spChg chg="add">
          <ac:chgData name="Karwan Sherwani" userId="S::karwan.sherwani@tiu.edu.iq::43e53951-2918-47a2-9d1e-d9d10e8bfb86" providerId="AD" clId="Web-{777F80C5-C614-434F-8720-468526C559FA}" dt="2023-01-14T18:01:44.599" v="19"/>
          <ac:spMkLst>
            <pc:docMk/>
            <pc:sldMk cId="109857222" sldId="256"/>
            <ac:spMk id="11" creationId="{AD23A251-68F2-43E5-812B-4BBAE1AF535E}"/>
          </ac:spMkLst>
        </pc:spChg>
        <pc:grpChg chg="add">
          <ac:chgData name="Karwan Sherwani" userId="S::karwan.sherwani@tiu.edu.iq::43e53951-2918-47a2-9d1e-d9d10e8bfb86" providerId="AD" clId="Web-{777F80C5-C614-434F-8720-468526C559FA}" dt="2023-01-14T18:01:44.599" v="19"/>
          <ac:grpSpMkLst>
            <pc:docMk/>
            <pc:sldMk cId="109857222" sldId="256"/>
            <ac:grpSpMk id="13" creationId="{0350AF23-2606-421F-AB7B-23D9B48F3E9B}"/>
          </ac:grpSpMkLst>
        </pc:grpChg>
        <pc:picChg chg="add">
          <ac:chgData name="Karwan Sherwani" userId="S::karwan.sherwani@tiu.edu.iq::43e53951-2918-47a2-9d1e-d9d10e8bfb86" providerId="AD" clId="Web-{777F80C5-C614-434F-8720-468526C559FA}" dt="2023-01-14T18:01:44.599" v="19"/>
          <ac:picMkLst>
            <pc:docMk/>
            <pc:sldMk cId="109857222" sldId="256"/>
            <ac:picMk id="4" creationId="{368120AA-AA64-6DEA-79EB-D5C495BF3897}"/>
          </ac:picMkLst>
        </pc:picChg>
      </pc:sldChg>
      <pc:sldChg chg="modSp new">
        <pc:chgData name="Karwan Sherwani" userId="S::karwan.sherwani@tiu.edu.iq::43e53951-2918-47a2-9d1e-d9d10e8bfb86" providerId="AD" clId="Web-{777F80C5-C614-434F-8720-468526C559FA}" dt="2023-01-14T18:44:04.460" v="350" actId="20577"/>
        <pc:sldMkLst>
          <pc:docMk/>
          <pc:sldMk cId="1538685839" sldId="257"/>
        </pc:sldMkLst>
        <pc:spChg chg="mod">
          <ac:chgData name="Karwan Sherwani" userId="S::karwan.sherwani@tiu.edu.iq::43e53951-2918-47a2-9d1e-d9d10e8bfb86" providerId="AD" clId="Web-{777F80C5-C614-434F-8720-468526C559FA}" dt="2023-01-14T18:02:05.318" v="43" actId="20577"/>
          <ac:spMkLst>
            <pc:docMk/>
            <pc:sldMk cId="1538685839" sldId="257"/>
            <ac:spMk id="2" creationId="{D29780C7-ECE8-2BD1-6AFD-761ECE579C3C}"/>
          </ac:spMkLst>
        </pc:spChg>
        <pc:spChg chg="mod">
          <ac:chgData name="Karwan Sherwani" userId="S::karwan.sherwani@tiu.edu.iq::43e53951-2918-47a2-9d1e-d9d10e8bfb86" providerId="AD" clId="Web-{777F80C5-C614-434F-8720-468526C559FA}" dt="2023-01-14T18:44:04.460" v="350" actId="20577"/>
          <ac:spMkLst>
            <pc:docMk/>
            <pc:sldMk cId="1538685839" sldId="257"/>
            <ac:spMk id="3" creationId="{B316B4BA-E926-B8DD-68BF-0AF6CE48550D}"/>
          </ac:spMkLst>
        </pc:spChg>
      </pc:sldChg>
      <pc:sldChg chg="new del">
        <pc:chgData name="Karwan Sherwani" userId="S::karwan.sherwani@tiu.edu.iq::43e53951-2918-47a2-9d1e-d9d10e8bfb86" providerId="AD" clId="Web-{777F80C5-C614-434F-8720-468526C559FA}" dt="2023-01-14T18:06:49.594" v="107"/>
        <pc:sldMkLst>
          <pc:docMk/>
          <pc:sldMk cId="1100129321" sldId="258"/>
        </pc:sldMkLst>
      </pc:sldChg>
      <pc:sldChg chg="delSp modSp add del">
        <pc:chgData name="Karwan Sherwani" userId="S::karwan.sherwani@tiu.edu.iq::43e53951-2918-47a2-9d1e-d9d10e8bfb86" providerId="AD" clId="Web-{777F80C5-C614-434F-8720-468526C559FA}" dt="2023-01-14T18:10:16.941" v="180"/>
        <pc:sldMkLst>
          <pc:docMk/>
          <pc:sldMk cId="469375185" sldId="259"/>
        </pc:sldMkLst>
        <pc:spChg chg="del">
          <ac:chgData name="Karwan Sherwani" userId="S::karwan.sherwani@tiu.edu.iq::43e53951-2918-47a2-9d1e-d9d10e8bfb86" providerId="AD" clId="Web-{777F80C5-C614-434F-8720-468526C559FA}" dt="2023-01-14T18:06:15.968" v="96"/>
          <ac:spMkLst>
            <pc:docMk/>
            <pc:sldMk cId="469375185" sldId="259"/>
            <ac:spMk id="25611" creationId="{3F3B34AA-45B2-4806-9A5E-077890092429}"/>
          </ac:spMkLst>
        </pc:spChg>
        <pc:spChg chg="del mod">
          <ac:chgData name="Karwan Sherwani" userId="S::karwan.sherwani@tiu.edu.iq::43e53951-2918-47a2-9d1e-d9d10e8bfb86" providerId="AD" clId="Web-{777F80C5-C614-434F-8720-468526C559FA}" dt="2023-01-14T18:06:12.890" v="95"/>
          <ac:spMkLst>
            <pc:docMk/>
            <pc:sldMk cId="469375185" sldId="259"/>
            <ac:spMk id="25612" creationId="{790A63B1-8CC3-464C-A381-C69A94A3A6CA}"/>
          </ac:spMkLst>
        </pc:spChg>
      </pc:sldChg>
      <pc:sldChg chg="delSp modSp add del replId">
        <pc:chgData name="Karwan Sherwani" userId="S::karwan.sherwani@tiu.edu.iq::43e53951-2918-47a2-9d1e-d9d10e8bfb86" providerId="AD" clId="Web-{777F80C5-C614-434F-8720-468526C559FA}" dt="2023-01-14T18:10:18.504" v="181"/>
        <pc:sldMkLst>
          <pc:docMk/>
          <pc:sldMk cId="1156694095" sldId="260"/>
        </pc:sldMkLst>
        <pc:spChg chg="mod">
          <ac:chgData name="Karwan Sherwani" userId="S::karwan.sherwani@tiu.edu.iq::43e53951-2918-47a2-9d1e-d9d10e8bfb86" providerId="AD" clId="Web-{777F80C5-C614-434F-8720-468526C559FA}" dt="2023-01-14T18:06:46.156" v="106" actId="20577"/>
          <ac:spMkLst>
            <pc:docMk/>
            <pc:sldMk cId="1156694095" sldId="260"/>
            <ac:spMk id="25602" creationId="{230F63FA-4DC1-48A8-A424-C5C6E40DF213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06:59.766" v="110"/>
          <ac:spMkLst>
            <pc:docMk/>
            <pc:sldMk cId="1156694095" sldId="260"/>
            <ac:spMk id="25604" creationId="{65823A34-8BDF-4895-A525-96DD2BFE65BE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06:32.578" v="100"/>
          <ac:spMkLst>
            <pc:docMk/>
            <pc:sldMk cId="1156694095" sldId="260"/>
            <ac:spMk id="25605" creationId="{F87C4B73-F47A-460B-9C26-DF2802F44AB2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06:37.281" v="102"/>
          <ac:spMkLst>
            <pc:docMk/>
            <pc:sldMk cId="1156694095" sldId="260"/>
            <ac:spMk id="25606" creationId="{2677723C-AC5C-435C-AA16-C47340EA1F78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06:27.812" v="98"/>
          <ac:spMkLst>
            <pc:docMk/>
            <pc:sldMk cId="1156694095" sldId="260"/>
            <ac:spMk id="25608" creationId="{038983C2-27AE-4C06-91E2-2DF2108C7E55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06:29.578" v="99"/>
          <ac:spMkLst>
            <pc:docMk/>
            <pc:sldMk cId="1156694095" sldId="260"/>
            <ac:spMk id="25609" creationId="{2FDF7040-FD27-4FA6-A55B-F7EF355E2606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06:35.171" v="101"/>
          <ac:spMkLst>
            <pc:docMk/>
            <pc:sldMk cId="1156694095" sldId="260"/>
            <ac:spMk id="25610" creationId="{B36BD89C-935B-446E-8944-EA96786B0177}"/>
          </ac:spMkLst>
        </pc:spChg>
      </pc:sldChg>
      <pc:sldChg chg="new del">
        <pc:chgData name="Karwan Sherwani" userId="S::karwan.sherwani@tiu.edu.iq::43e53951-2918-47a2-9d1e-d9d10e8bfb86" providerId="AD" clId="Web-{777F80C5-C614-434F-8720-468526C559FA}" dt="2023-01-14T18:06:54.969" v="109"/>
        <pc:sldMkLst>
          <pc:docMk/>
          <pc:sldMk cId="3078439124" sldId="261"/>
        </pc:sldMkLst>
      </pc:sldChg>
      <pc:sldChg chg="new del">
        <pc:chgData name="Karwan Sherwani" userId="S::karwan.sherwani@tiu.edu.iq::43e53951-2918-47a2-9d1e-d9d10e8bfb86" providerId="AD" clId="Web-{777F80C5-C614-434F-8720-468526C559FA}" dt="2023-01-14T18:07:27.907" v="113"/>
        <pc:sldMkLst>
          <pc:docMk/>
          <pc:sldMk cId="3101102746" sldId="261"/>
        </pc:sldMkLst>
      </pc:sldChg>
      <pc:sldChg chg="add del">
        <pc:chgData name="Karwan Sherwani" userId="S::karwan.sherwani@tiu.edu.iq::43e53951-2918-47a2-9d1e-d9d10e8bfb86" providerId="AD" clId="Web-{777F80C5-C614-434F-8720-468526C559FA}" dt="2023-01-14T18:08:14.455" v="121"/>
        <pc:sldMkLst>
          <pc:docMk/>
          <pc:sldMk cId="2819307023" sldId="262"/>
        </pc:sldMkLst>
      </pc:sldChg>
      <pc:sldChg chg="addSp delSp modSp new">
        <pc:chgData name="Karwan Sherwani" userId="S::karwan.sherwani@tiu.edu.iq::43e53951-2918-47a2-9d1e-d9d10e8bfb86" providerId="AD" clId="Web-{777F80C5-C614-434F-8720-468526C559FA}" dt="2023-01-14T19:27:02.451" v="612" actId="1076"/>
        <pc:sldMkLst>
          <pc:docMk/>
          <pc:sldMk cId="2533329852" sldId="263"/>
        </pc:sldMkLst>
        <pc:spChg chg="mod">
          <ac:chgData name="Karwan Sherwani" userId="S::karwan.sherwani@tiu.edu.iq::43e53951-2918-47a2-9d1e-d9d10e8bfb86" providerId="AD" clId="Web-{777F80C5-C614-434F-8720-468526C559FA}" dt="2023-01-14T19:22:17.178" v="611" actId="20577"/>
          <ac:spMkLst>
            <pc:docMk/>
            <pc:sldMk cId="2533329852" sldId="263"/>
            <ac:spMk id="2" creationId="{0D126640-13A0-EA85-9E55-B98B1F394D7A}"/>
          </ac:spMkLst>
        </pc:spChg>
        <pc:spChg chg="mod">
          <ac:chgData name="Karwan Sherwani" userId="S::karwan.sherwani@tiu.edu.iq::43e53951-2918-47a2-9d1e-d9d10e8bfb86" providerId="AD" clId="Web-{777F80C5-C614-434F-8720-468526C559FA}" dt="2023-01-14T19:21:52.693" v="608" actId="14100"/>
          <ac:spMkLst>
            <pc:docMk/>
            <pc:sldMk cId="2533329852" sldId="263"/>
            <ac:spMk id="3" creationId="{001954AB-A3C3-03B1-7E2B-2FA395918EA8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4" creationId="{8513910F-1874-E6BE-ECDD-93D0FCB0C6D5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5" creationId="{7400A12C-0AC6-2AC8-2718-FBC4943920D3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6" creationId="{830E11C3-8EE6-E6F6-44DF-52B9B107758F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7" creationId="{1CC1E737-3769-1BD3-809F-43E82F283E0D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8" creationId="{83BBB94E-C4B2-3D8F-E70B-0C3BF0A1CE6C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9" creationId="{89B344D4-0B20-499A-516D-BD944D7A3DC4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10" creationId="{97D5547E-EB89-9761-A241-D2911131F85D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11" creationId="{D2DF16EB-7714-9A7A-4B01-7740C687F128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1:07.427" v="188"/>
          <ac:spMkLst>
            <pc:docMk/>
            <pc:sldMk cId="2533329852" sldId="263"/>
            <ac:spMk id="12" creationId="{23DFABA5-F76E-9956-EC15-F99D8E60D432}"/>
          </ac:spMkLst>
        </pc:spChg>
        <pc:picChg chg="add mod">
          <ac:chgData name="Karwan Sherwani" userId="S::karwan.sherwani@tiu.edu.iq::43e53951-2918-47a2-9d1e-d9d10e8bfb86" providerId="AD" clId="Web-{777F80C5-C614-434F-8720-468526C559FA}" dt="2023-01-14T19:27:02.451" v="612" actId="1076"/>
          <ac:picMkLst>
            <pc:docMk/>
            <pc:sldMk cId="2533329852" sldId="263"/>
            <ac:picMk id="4" creationId="{43E1582D-EA6F-A259-D56D-942C2A378010}"/>
          </ac:picMkLst>
        </pc:picChg>
      </pc:sldChg>
      <pc:sldChg chg="addSp delSp modSp new add del">
        <pc:chgData name="Karwan Sherwani" userId="S::karwan.sherwani@tiu.edu.iq::43e53951-2918-47a2-9d1e-d9d10e8bfb86" providerId="AD" clId="Web-{777F80C5-C614-434F-8720-468526C559FA}" dt="2023-01-14T19:15:48.559" v="588" actId="1076"/>
        <pc:sldMkLst>
          <pc:docMk/>
          <pc:sldMk cId="809383306" sldId="264"/>
        </pc:sldMkLst>
        <pc:spChg chg="del mod">
          <ac:chgData name="Karwan Sherwani" userId="S::karwan.sherwani@tiu.edu.iq::43e53951-2918-47a2-9d1e-d9d10e8bfb86" providerId="AD" clId="Web-{777F80C5-C614-434F-8720-468526C559FA}" dt="2023-01-14T18:08:59.002" v="154"/>
          <ac:spMkLst>
            <pc:docMk/>
            <pc:sldMk cId="809383306" sldId="264"/>
            <ac:spMk id="2" creationId="{4D89747D-888A-2B96-52FE-C89F1530C872}"/>
          </ac:spMkLst>
        </pc:spChg>
        <pc:spChg chg="del mod">
          <ac:chgData name="Karwan Sherwani" userId="S::karwan.sherwani@tiu.edu.iq::43e53951-2918-47a2-9d1e-d9d10e8bfb86" providerId="AD" clId="Web-{777F80C5-C614-434F-8720-468526C559FA}" dt="2023-01-14T18:09:13.487" v="157"/>
          <ac:spMkLst>
            <pc:docMk/>
            <pc:sldMk cId="809383306" sldId="264"/>
            <ac:spMk id="3" creationId="{2E72D7C6-2684-1B53-2E36-7B9326D58356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41"/>
          <ac:spMkLst>
            <pc:docMk/>
            <pc:sldMk cId="809383306" sldId="264"/>
            <ac:spMk id="5" creationId="{147908AA-524C-39FF-1EB4-EDA15239D836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40"/>
          <ac:spMkLst>
            <pc:docMk/>
            <pc:sldMk cId="809383306" sldId="264"/>
            <ac:spMk id="7" creationId="{D05722CE-7B2D-80AF-BF05-7E7BD785119C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9"/>
          <ac:spMkLst>
            <pc:docMk/>
            <pc:sldMk cId="809383306" sldId="264"/>
            <ac:spMk id="9" creationId="{B89662DB-E1AC-EB0E-B1AA-24D7F623767E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8"/>
          <ac:spMkLst>
            <pc:docMk/>
            <pc:sldMk cId="809383306" sldId="264"/>
            <ac:spMk id="11" creationId="{156C8549-0DCE-FB36-ADE2-A3FC17AE431E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7"/>
          <ac:spMkLst>
            <pc:docMk/>
            <pc:sldMk cId="809383306" sldId="264"/>
            <ac:spMk id="13" creationId="{D785492E-5DE4-C7C6-5A07-1E4FE35E0FD7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6"/>
          <ac:spMkLst>
            <pc:docMk/>
            <pc:sldMk cId="809383306" sldId="264"/>
            <ac:spMk id="15" creationId="{8D38D977-A5DF-D72E-1B35-F463CF665CA1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5"/>
          <ac:spMkLst>
            <pc:docMk/>
            <pc:sldMk cId="809383306" sldId="264"/>
            <ac:spMk id="17" creationId="{CF8BDE7C-A6DA-DA91-DBF5-0B498908B11F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4"/>
          <ac:spMkLst>
            <pc:docMk/>
            <pc:sldMk cId="809383306" sldId="264"/>
            <ac:spMk id="19" creationId="{9D7E607E-E51D-D030-85D8-8513A4852601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08:43.252" v="133"/>
          <ac:spMkLst>
            <pc:docMk/>
            <pc:sldMk cId="809383306" sldId="264"/>
            <ac:spMk id="21" creationId="{C4C6FDF8-35F9-3A30-4B25-05707EE05C64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09:10.549" v="156" actId="20577"/>
          <ac:spMkLst>
            <pc:docMk/>
            <pc:sldMk cId="809383306" sldId="264"/>
            <ac:spMk id="23" creationId="{337C008C-4EFB-F184-BD4C-6237FED85211}"/>
          </ac:spMkLst>
        </pc:spChg>
        <pc:spChg chg="add">
          <ac:chgData name="Karwan Sherwani" userId="S::karwan.sherwani@tiu.edu.iq::43e53951-2918-47a2-9d1e-d9d10e8bfb86" providerId="AD" clId="Web-{777F80C5-C614-434F-8720-468526C559FA}" dt="2023-01-14T18:08:48.565" v="144"/>
          <ac:spMkLst>
            <pc:docMk/>
            <pc:sldMk cId="809383306" sldId="264"/>
            <ac:spMk id="25" creationId="{31694712-8063-F7FF-2EE1-450BCC26A5C7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9:14:57.824" v="586" actId="1076"/>
          <ac:spMkLst>
            <pc:docMk/>
            <pc:sldMk cId="809383306" sldId="264"/>
            <ac:spMk id="27" creationId="{9B539E48-A8EF-0999-86FA-137CE5CE75B8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09:33.050" v="164" actId="14100"/>
          <ac:spMkLst>
            <pc:docMk/>
            <pc:sldMk cId="809383306" sldId="264"/>
            <ac:spMk id="29" creationId="{C3500E95-6698-B85B-A155-E2BB341C2F4D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09:41.816" v="168" actId="14100"/>
          <ac:spMkLst>
            <pc:docMk/>
            <pc:sldMk cId="809383306" sldId="264"/>
            <ac:spMk id="31" creationId="{4930A4B5-15B3-6B67-04D2-CFB9D9DF9930}"/>
          </ac:spMkLst>
        </pc:spChg>
        <pc:spChg chg="add">
          <ac:chgData name="Karwan Sherwani" userId="S::karwan.sherwani@tiu.edu.iq::43e53951-2918-47a2-9d1e-d9d10e8bfb86" providerId="AD" clId="Web-{777F80C5-C614-434F-8720-468526C559FA}" dt="2023-01-14T18:08:48.596" v="148"/>
          <ac:spMkLst>
            <pc:docMk/>
            <pc:sldMk cId="809383306" sldId="264"/>
            <ac:spMk id="33" creationId="{CBD724E1-6A45-56C5-438C-CC3A56C80BC1}"/>
          </ac:spMkLst>
        </pc:spChg>
        <pc:spChg chg="add">
          <ac:chgData name="Karwan Sherwani" userId="S::karwan.sherwani@tiu.edu.iq::43e53951-2918-47a2-9d1e-d9d10e8bfb86" providerId="AD" clId="Web-{777F80C5-C614-434F-8720-468526C559FA}" dt="2023-01-14T18:08:48.611" v="149"/>
          <ac:spMkLst>
            <pc:docMk/>
            <pc:sldMk cId="809383306" sldId="264"/>
            <ac:spMk id="35" creationId="{700B4FDA-3506-C9AC-3D5B-9F750C2C35DD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9:15:48.559" v="588" actId="1076"/>
          <ac:spMkLst>
            <pc:docMk/>
            <pc:sldMk cId="809383306" sldId="264"/>
            <ac:spMk id="37" creationId="{BCC0729B-395A-585C-C31D-6A9A9CCE7A78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9:14:50.026" v="585" actId="20577"/>
          <ac:spMkLst>
            <pc:docMk/>
            <pc:sldMk cId="809383306" sldId="264"/>
            <ac:spMk id="39" creationId="{6F53C48E-3095-2646-B1A8-7694D378BCF7}"/>
          </ac:spMkLst>
        </pc:spChg>
      </pc:sldChg>
      <pc:sldChg chg="addSp delSp modSp new">
        <pc:chgData name="Karwan Sherwani" userId="S::karwan.sherwani@tiu.edu.iq::43e53951-2918-47a2-9d1e-d9d10e8bfb86" providerId="AD" clId="Web-{777F80C5-C614-434F-8720-468526C559FA}" dt="2023-01-14T18:13:19.132" v="232" actId="20577"/>
        <pc:sldMkLst>
          <pc:docMk/>
          <pc:sldMk cId="4105034838" sldId="265"/>
        </pc:sldMkLst>
        <pc:spChg chg="mod">
          <ac:chgData name="Karwan Sherwani" userId="S::karwan.sherwani@tiu.edu.iq::43e53951-2918-47a2-9d1e-d9d10e8bfb86" providerId="AD" clId="Web-{777F80C5-C614-434F-8720-468526C559FA}" dt="2023-01-14T18:13:19.132" v="232" actId="20577"/>
          <ac:spMkLst>
            <pc:docMk/>
            <pc:sldMk cId="4105034838" sldId="265"/>
            <ac:spMk id="2" creationId="{E23A103E-15E1-A4A7-F07E-B4D395F15E80}"/>
          </ac:spMkLst>
        </pc:spChg>
        <pc:spChg chg="del mod">
          <ac:chgData name="Karwan Sherwani" userId="S::karwan.sherwani@tiu.edu.iq::43e53951-2918-47a2-9d1e-d9d10e8bfb86" providerId="AD" clId="Web-{777F80C5-C614-434F-8720-468526C559FA}" dt="2023-01-14T18:12:57.429" v="226"/>
          <ac:spMkLst>
            <pc:docMk/>
            <pc:sldMk cId="4105034838" sldId="265"/>
            <ac:spMk id="3" creationId="{F7FB9193-E72F-D53E-6980-B99DCE17D174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13:10.226" v="227" actId="1076"/>
          <ac:spMkLst>
            <pc:docMk/>
            <pc:sldMk cId="4105034838" sldId="265"/>
            <ac:spMk id="4" creationId="{D2702E36-89BB-653F-FED8-759541B0862B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13:10.241" v="228" actId="1076"/>
          <ac:spMkLst>
            <pc:docMk/>
            <pc:sldMk cId="4105034838" sldId="265"/>
            <ac:spMk id="5" creationId="{4BFA534D-423D-CF0C-22E6-8DC6C80C603D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13:10.241" v="229" actId="1076"/>
          <ac:spMkLst>
            <pc:docMk/>
            <pc:sldMk cId="4105034838" sldId="265"/>
            <ac:spMk id="6" creationId="{7B2C0C7F-CB97-1F1E-8C2A-E865B9EC489E}"/>
          </ac:spMkLst>
        </pc:spChg>
        <pc:picChg chg="add mod">
          <ac:chgData name="Karwan Sherwani" userId="S::karwan.sherwani@tiu.edu.iq::43e53951-2918-47a2-9d1e-d9d10e8bfb86" providerId="AD" clId="Web-{777F80C5-C614-434F-8720-468526C559FA}" dt="2023-01-14T18:13:10.273" v="230" actId="1076"/>
          <ac:picMkLst>
            <pc:docMk/>
            <pc:sldMk cId="4105034838" sldId="265"/>
            <ac:picMk id="7" creationId="{8D0610FA-70C0-BA0F-FEF1-2B1D4C144AE7}"/>
          </ac:picMkLst>
        </pc:picChg>
      </pc:sldChg>
      <pc:sldChg chg="addSp delSp modSp new mod setBg">
        <pc:chgData name="Karwan Sherwani" userId="S::karwan.sherwani@tiu.edu.iq::43e53951-2918-47a2-9d1e-d9d10e8bfb86" providerId="AD" clId="Web-{777F80C5-C614-434F-8720-468526C559FA}" dt="2023-01-14T19:28:51.657" v="629" actId="14100"/>
        <pc:sldMkLst>
          <pc:docMk/>
          <pc:sldMk cId="2262009248" sldId="266"/>
        </pc:sldMkLst>
        <pc:spChg chg="mod">
          <ac:chgData name="Karwan Sherwani" userId="S::karwan.sherwani@tiu.edu.iq::43e53951-2918-47a2-9d1e-d9d10e8bfb86" providerId="AD" clId="Web-{777F80C5-C614-434F-8720-468526C559FA}" dt="2023-01-14T18:16:58.027" v="259"/>
          <ac:spMkLst>
            <pc:docMk/>
            <pc:sldMk cId="2262009248" sldId="266"/>
            <ac:spMk id="2" creationId="{FC63DC97-0045-EA6F-AAAA-56A8270F7A1C}"/>
          </ac:spMkLst>
        </pc:spChg>
        <pc:spChg chg="del mod">
          <ac:chgData name="Karwan Sherwani" userId="S::karwan.sherwani@tiu.edu.iq::43e53951-2918-47a2-9d1e-d9d10e8bfb86" providerId="AD" clId="Web-{777F80C5-C614-434F-8720-468526C559FA}" dt="2023-01-14T18:15:23.681" v="243"/>
          <ac:spMkLst>
            <pc:docMk/>
            <pc:sldMk cId="2262009248" sldId="266"/>
            <ac:spMk id="3" creationId="{74528D7D-B4D5-B3F9-40FA-96BFF6EE3BE7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16:58.027" v="259"/>
          <ac:spMkLst>
            <pc:docMk/>
            <pc:sldMk cId="2262009248" sldId="266"/>
            <ac:spMk id="4" creationId="{A990E39F-D0A8-979E-A43E-893891467F12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6:58.027" v="259"/>
          <ac:spMkLst>
            <pc:docMk/>
            <pc:sldMk cId="2262009248" sldId="266"/>
            <ac:spMk id="11" creationId="{F596E531-7430-4087-BC87-6EBBD9F5BB53}"/>
          </ac:spMkLst>
        </pc:spChg>
        <pc:spChg chg="add del">
          <ac:chgData name="Karwan Sherwani" userId="S::karwan.sherwani@tiu.edu.iq::43e53951-2918-47a2-9d1e-d9d10e8bfb86" providerId="AD" clId="Web-{777F80C5-C614-434F-8720-468526C559FA}" dt="2023-01-14T18:16:58.027" v="259"/>
          <ac:spMkLst>
            <pc:docMk/>
            <pc:sldMk cId="2262009248" sldId="266"/>
            <ac:spMk id="13" creationId="{3761DBE9-7FE6-4545-A3E3-3CB13BEFBE41}"/>
          </ac:spMkLst>
        </pc:spChg>
        <pc:grpChg chg="add del">
          <ac:chgData name="Karwan Sherwani" userId="S::karwan.sherwani@tiu.edu.iq::43e53951-2918-47a2-9d1e-d9d10e8bfb86" providerId="AD" clId="Web-{777F80C5-C614-434F-8720-468526C559FA}" dt="2023-01-14T18:16:58.027" v="259"/>
          <ac:grpSpMkLst>
            <pc:docMk/>
            <pc:sldMk cId="2262009248" sldId="266"/>
            <ac:grpSpMk id="15" creationId="{090D15CC-A235-4941-B59D-649F70CD1B7A}"/>
          </ac:grpSpMkLst>
        </pc:grpChg>
        <pc:picChg chg="add del mod">
          <ac:chgData name="Karwan Sherwani" userId="S::karwan.sherwani@tiu.edu.iq::43e53951-2918-47a2-9d1e-d9d10e8bfb86" providerId="AD" clId="Web-{777F80C5-C614-434F-8720-468526C559FA}" dt="2023-01-14T18:16:17.042" v="253"/>
          <ac:picMkLst>
            <pc:docMk/>
            <pc:sldMk cId="2262009248" sldId="266"/>
            <ac:picMk id="5" creationId="{7D9C5080-6E8D-4D64-1C6B-D4E2489D78F3}"/>
          </ac:picMkLst>
        </pc:picChg>
        <pc:picChg chg="add mod modCrop">
          <ac:chgData name="Karwan Sherwani" userId="S::karwan.sherwani@tiu.edu.iq::43e53951-2918-47a2-9d1e-d9d10e8bfb86" providerId="AD" clId="Web-{777F80C5-C614-434F-8720-468526C559FA}" dt="2023-01-14T19:28:51.657" v="629" actId="14100"/>
          <ac:picMkLst>
            <pc:docMk/>
            <pc:sldMk cId="2262009248" sldId="266"/>
            <ac:picMk id="6" creationId="{DCDD2FAC-B0D2-522E-EC54-D0384105272A}"/>
          </ac:picMkLst>
        </pc:picChg>
      </pc:sldChg>
      <pc:sldChg chg="addSp delSp modSp new">
        <pc:chgData name="Karwan Sherwani" userId="S::karwan.sherwani@tiu.edu.iq::43e53951-2918-47a2-9d1e-d9d10e8bfb86" providerId="AD" clId="Web-{777F80C5-C614-434F-8720-468526C559FA}" dt="2023-01-14T18:18:14.908" v="276" actId="1076"/>
        <pc:sldMkLst>
          <pc:docMk/>
          <pc:sldMk cId="125501080" sldId="267"/>
        </pc:sldMkLst>
        <pc:spChg chg="mod">
          <ac:chgData name="Karwan Sherwani" userId="S::karwan.sherwani@tiu.edu.iq::43e53951-2918-47a2-9d1e-d9d10e8bfb86" providerId="AD" clId="Web-{777F80C5-C614-434F-8720-468526C559FA}" dt="2023-01-14T18:17:48.970" v="269" actId="20577"/>
          <ac:spMkLst>
            <pc:docMk/>
            <pc:sldMk cId="125501080" sldId="267"/>
            <ac:spMk id="2" creationId="{AC7D2A0F-2D79-F917-5DBC-8AD5AB9D3444}"/>
          </ac:spMkLst>
        </pc:spChg>
        <pc:spChg chg="del mod">
          <ac:chgData name="Karwan Sherwani" userId="S::karwan.sherwani@tiu.edu.iq::43e53951-2918-47a2-9d1e-d9d10e8bfb86" providerId="AD" clId="Web-{777F80C5-C614-434F-8720-468526C559FA}" dt="2023-01-14T18:17:29.704" v="263"/>
          <ac:spMkLst>
            <pc:docMk/>
            <pc:sldMk cId="125501080" sldId="267"/>
            <ac:spMk id="3" creationId="{851247A6-04F5-9E55-557B-D81A2A6DBA25}"/>
          </ac:spMkLst>
        </pc:spChg>
        <pc:spChg chg="add mod">
          <ac:chgData name="Karwan Sherwani" userId="S::karwan.sherwani@tiu.edu.iq::43e53951-2918-47a2-9d1e-d9d10e8bfb86" providerId="AD" clId="Web-{777F80C5-C614-434F-8720-468526C559FA}" dt="2023-01-14T18:17:55.564" v="270" actId="14100"/>
          <ac:spMkLst>
            <pc:docMk/>
            <pc:sldMk cId="125501080" sldId="267"/>
            <ac:spMk id="4" creationId="{0CEF8F51-5CDB-4108-CD3F-3E43AE1B1D89}"/>
          </ac:spMkLst>
        </pc:spChg>
        <pc:picChg chg="add mod">
          <ac:chgData name="Karwan Sherwani" userId="S::karwan.sherwani@tiu.edu.iq::43e53951-2918-47a2-9d1e-d9d10e8bfb86" providerId="AD" clId="Web-{777F80C5-C614-434F-8720-468526C559FA}" dt="2023-01-14T18:18:14.908" v="276" actId="1076"/>
          <ac:picMkLst>
            <pc:docMk/>
            <pc:sldMk cId="125501080" sldId="267"/>
            <ac:picMk id="5" creationId="{2253434D-FFBB-DD66-877E-02C80664C931}"/>
          </ac:picMkLst>
        </pc:picChg>
      </pc:sldChg>
      <pc:sldChg chg="add del">
        <pc:chgData name="Karwan Sherwani" userId="S::karwan.sherwani@tiu.edu.iq::43e53951-2918-47a2-9d1e-d9d10e8bfb86" providerId="AD" clId="Web-{777F80C5-C614-434F-8720-468526C559FA}" dt="2023-01-14T18:15:35.213" v="246"/>
        <pc:sldMkLst>
          <pc:docMk/>
          <pc:sldMk cId="1255123717" sldId="267"/>
        </pc:sldMkLst>
      </pc:sldChg>
      <pc:sldChg chg="add del">
        <pc:chgData name="Karwan Sherwani" userId="S::karwan.sherwani@tiu.edu.iq::43e53951-2918-47a2-9d1e-d9d10e8bfb86" providerId="AD" clId="Web-{777F80C5-C614-434F-8720-468526C559FA}" dt="2023-01-14T18:15:44.041" v="248"/>
        <pc:sldMkLst>
          <pc:docMk/>
          <pc:sldMk cId="2152994247" sldId="267"/>
        </pc:sldMkLst>
      </pc:sldChg>
      <pc:sldChg chg="addSp delSp modSp new">
        <pc:chgData name="Karwan Sherwani" userId="S::karwan.sherwani@tiu.edu.iq::43e53951-2918-47a2-9d1e-d9d10e8bfb86" providerId="AD" clId="Web-{777F80C5-C614-434F-8720-468526C559FA}" dt="2023-01-14T18:19:50.332" v="297" actId="14100"/>
        <pc:sldMkLst>
          <pc:docMk/>
          <pc:sldMk cId="2534634689" sldId="268"/>
        </pc:sldMkLst>
        <pc:spChg chg="mod">
          <ac:chgData name="Karwan Sherwani" userId="S::karwan.sherwani@tiu.edu.iq::43e53951-2918-47a2-9d1e-d9d10e8bfb86" providerId="AD" clId="Web-{777F80C5-C614-434F-8720-468526C559FA}" dt="2023-01-14T18:18:48.534" v="282" actId="20577"/>
          <ac:spMkLst>
            <pc:docMk/>
            <pc:sldMk cId="2534634689" sldId="268"/>
            <ac:spMk id="2" creationId="{66C97681-8256-FF76-EFB3-EC870BDCD1FD}"/>
          </ac:spMkLst>
        </pc:spChg>
        <pc:spChg chg="mod">
          <ac:chgData name="Karwan Sherwani" userId="S::karwan.sherwani@tiu.edu.iq::43e53951-2918-47a2-9d1e-d9d10e8bfb86" providerId="AD" clId="Web-{777F80C5-C614-434F-8720-468526C559FA}" dt="2023-01-14T18:18:54.034" v="285" actId="20577"/>
          <ac:spMkLst>
            <pc:docMk/>
            <pc:sldMk cId="2534634689" sldId="268"/>
            <ac:spMk id="3" creationId="{C006DD03-CBDA-1F1E-42E5-838F49B6CD18}"/>
          </ac:spMkLst>
        </pc:spChg>
        <pc:spChg chg="add del mod">
          <ac:chgData name="Karwan Sherwani" userId="S::karwan.sherwani@tiu.edu.iq::43e53951-2918-47a2-9d1e-d9d10e8bfb86" providerId="AD" clId="Web-{777F80C5-C614-434F-8720-468526C559FA}" dt="2023-01-14T18:19:26.237" v="289"/>
          <ac:spMkLst>
            <pc:docMk/>
            <pc:sldMk cId="2534634689" sldId="268"/>
            <ac:spMk id="4" creationId="{B5D6EB51-AF80-FDE1-B2D9-E27DD87F0AD0}"/>
          </ac:spMkLst>
        </pc:spChg>
        <pc:picChg chg="add mod">
          <ac:chgData name="Karwan Sherwani" userId="S::karwan.sherwani@tiu.edu.iq::43e53951-2918-47a2-9d1e-d9d10e8bfb86" providerId="AD" clId="Web-{777F80C5-C614-434F-8720-468526C559FA}" dt="2023-01-14T18:19:50.332" v="297" actId="14100"/>
          <ac:picMkLst>
            <pc:docMk/>
            <pc:sldMk cId="2534634689" sldId="268"/>
            <ac:picMk id="5" creationId="{6D33E7CD-71DC-9D3D-AE3E-A733778B91CE}"/>
          </ac:picMkLst>
        </pc:picChg>
      </pc:sldChg>
      <pc:sldChg chg="addSp delSp modSp new">
        <pc:chgData name="Karwan Sherwani" userId="S::karwan.sherwani@tiu.edu.iq::43e53951-2918-47a2-9d1e-d9d10e8bfb86" providerId="AD" clId="Web-{777F80C5-C614-434F-8720-468526C559FA}" dt="2023-01-14T18:23:06.523" v="321" actId="20577"/>
        <pc:sldMkLst>
          <pc:docMk/>
          <pc:sldMk cId="915005955" sldId="269"/>
        </pc:sldMkLst>
        <pc:spChg chg="mod">
          <ac:chgData name="Karwan Sherwani" userId="S::karwan.sherwani@tiu.edu.iq::43e53951-2918-47a2-9d1e-d9d10e8bfb86" providerId="AD" clId="Web-{777F80C5-C614-434F-8720-468526C559FA}" dt="2023-01-14T18:23:06.523" v="321" actId="20577"/>
          <ac:spMkLst>
            <pc:docMk/>
            <pc:sldMk cId="915005955" sldId="269"/>
            <ac:spMk id="2" creationId="{6F8144E8-40FB-EF3E-CC70-0E1E52786FC0}"/>
          </ac:spMkLst>
        </pc:spChg>
        <pc:spChg chg="del">
          <ac:chgData name="Karwan Sherwani" userId="S::karwan.sherwani@tiu.edu.iq::43e53951-2918-47a2-9d1e-d9d10e8bfb86" providerId="AD" clId="Web-{777F80C5-C614-434F-8720-468526C559FA}" dt="2023-01-14T18:22:28.428" v="299"/>
          <ac:spMkLst>
            <pc:docMk/>
            <pc:sldMk cId="915005955" sldId="269"/>
            <ac:spMk id="3" creationId="{41C9E02B-A5B0-91A8-B157-991DAF9C562A}"/>
          </ac:spMkLst>
        </pc:spChg>
        <pc:picChg chg="add mod ord">
          <ac:chgData name="Karwan Sherwani" userId="S::karwan.sherwani@tiu.edu.iq::43e53951-2918-47a2-9d1e-d9d10e8bfb86" providerId="AD" clId="Web-{777F80C5-C614-434F-8720-468526C559FA}" dt="2023-01-14T18:22:42.054" v="305" actId="14100"/>
          <ac:picMkLst>
            <pc:docMk/>
            <pc:sldMk cId="915005955" sldId="269"/>
            <ac:picMk id="4" creationId="{1E38D621-518C-A687-E395-A4E46A7C6581}"/>
          </ac:picMkLst>
        </pc:picChg>
      </pc:sldChg>
      <pc:sldChg chg="modSp new ord">
        <pc:chgData name="Karwan Sherwani" userId="S::karwan.sherwani@tiu.edu.iq::43e53951-2918-47a2-9d1e-d9d10e8bfb86" providerId="AD" clId="Web-{777F80C5-C614-434F-8720-468526C559FA}" dt="2023-01-14T19:41:16.178" v="856"/>
        <pc:sldMkLst>
          <pc:docMk/>
          <pc:sldMk cId="4217378676" sldId="270"/>
        </pc:sldMkLst>
        <pc:spChg chg="mod">
          <ac:chgData name="Karwan Sherwani" userId="S::karwan.sherwani@tiu.edu.iq::43e53951-2918-47a2-9d1e-d9d10e8bfb86" providerId="AD" clId="Web-{777F80C5-C614-434F-8720-468526C559FA}" dt="2023-01-14T18:44:12.664" v="361" actId="20577"/>
          <ac:spMkLst>
            <pc:docMk/>
            <pc:sldMk cId="4217378676" sldId="270"/>
            <ac:spMk id="2" creationId="{3CFDD25D-C9B2-0E4B-54C2-863309BF9937}"/>
          </ac:spMkLst>
        </pc:spChg>
        <pc:spChg chg="mod">
          <ac:chgData name="Karwan Sherwani" userId="S::karwan.sherwani@tiu.edu.iq::43e53951-2918-47a2-9d1e-d9d10e8bfb86" providerId="AD" clId="Web-{777F80C5-C614-434F-8720-468526C559FA}" dt="2023-01-14T19:40:41.209" v="855" actId="20577"/>
          <ac:spMkLst>
            <pc:docMk/>
            <pc:sldMk cId="4217378676" sldId="270"/>
            <ac:spMk id="3" creationId="{C282E0AC-CABE-CDD7-8B98-687EC99156FA}"/>
          </ac:spMkLst>
        </pc:spChg>
      </pc:sldChg>
      <pc:sldChg chg="modSp new">
        <pc:chgData name="Karwan Sherwani" userId="S::karwan.sherwani@tiu.edu.iq::43e53951-2918-47a2-9d1e-d9d10e8bfb86" providerId="AD" clId="Web-{777F80C5-C614-434F-8720-468526C559FA}" dt="2023-01-14T18:49:46.522" v="495" actId="20577"/>
        <pc:sldMkLst>
          <pc:docMk/>
          <pc:sldMk cId="1978882885" sldId="271"/>
        </pc:sldMkLst>
        <pc:spChg chg="mod">
          <ac:chgData name="Karwan Sherwani" userId="S::karwan.sherwani@tiu.edu.iq::43e53951-2918-47a2-9d1e-d9d10e8bfb86" providerId="AD" clId="Web-{777F80C5-C614-434F-8720-468526C559FA}" dt="2023-01-14T18:47:25.110" v="403" actId="20577"/>
          <ac:spMkLst>
            <pc:docMk/>
            <pc:sldMk cId="1978882885" sldId="271"/>
            <ac:spMk id="2" creationId="{6FCE9E4D-78AF-DD56-712C-B97EC92356FF}"/>
          </ac:spMkLst>
        </pc:spChg>
        <pc:spChg chg="mod">
          <ac:chgData name="Karwan Sherwani" userId="S::karwan.sherwani@tiu.edu.iq::43e53951-2918-47a2-9d1e-d9d10e8bfb86" providerId="AD" clId="Web-{777F80C5-C614-434F-8720-468526C559FA}" dt="2023-01-14T18:49:46.522" v="495" actId="20577"/>
          <ac:spMkLst>
            <pc:docMk/>
            <pc:sldMk cId="1978882885" sldId="271"/>
            <ac:spMk id="3" creationId="{7ACB77A0-61A1-227B-1B90-1B5FBB7CA897}"/>
          </ac:spMkLst>
        </pc:spChg>
      </pc:sldChg>
      <pc:sldMasterChg chg="add addSldLayout">
        <pc:chgData name="Karwan Sherwani" userId="S::karwan.sherwani@tiu.edu.iq::43e53951-2918-47a2-9d1e-d9d10e8bfb86" providerId="AD" clId="Web-{777F80C5-C614-434F-8720-468526C559FA}" dt="2023-01-14T18:06:03.530" v="93"/>
        <pc:sldMasterMkLst>
          <pc:docMk/>
          <pc:sldMasterMk cId="0" sldId="2147483648"/>
        </pc:sldMasterMkLst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2465305742" sldId="2147487975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3456412799" sldId="2147487976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93157149" sldId="2147487977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4094992382" sldId="2147487978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3310694249" sldId="2147487979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1478284790" sldId="2147487980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4204276644" sldId="2147487981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3359975005" sldId="2147487982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2467778330" sldId="2147487983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3226537523" sldId="2147487984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3849263284" sldId="2147487985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389299725" sldId="2147487986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2930195511" sldId="2147488063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6:03.530" v="93"/>
          <pc:sldLayoutMkLst>
            <pc:docMk/>
            <pc:sldMasterMk cId="0" sldId="2147483648"/>
            <pc:sldLayoutMk cId="2436278442" sldId="2147488064"/>
          </pc:sldLayoutMkLst>
        </pc:sldLayoutChg>
      </pc:sldMasterChg>
      <pc:sldMasterChg chg="del delSldLayout">
        <pc:chgData name="Karwan Sherwani" userId="S::karwan.sherwani@tiu.edu.iq::43e53951-2918-47a2-9d1e-d9d10e8bfb86" providerId="AD" clId="Web-{777F80C5-C614-434F-8720-468526C559FA}" dt="2023-01-14T18:01:44.599" v="19"/>
        <pc:sldMasterMkLst>
          <pc:docMk/>
          <pc:sldMasterMk cId="2460954070" sldId="2147483660"/>
        </pc:sldMasterMkLst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Karwan Sherwani" userId="S::karwan.sherwani@tiu.edu.iq::43e53951-2918-47a2-9d1e-d9d10e8bfb86" providerId="AD" clId="Web-{777F80C5-C614-434F-8720-468526C559FA}" dt="2023-01-14T18:01:44.599" v="19"/>
        <pc:sldMasterMkLst>
          <pc:docMk/>
          <pc:sldMasterMk cId="3102352611" sldId="2147483685"/>
        </pc:sldMasterMkLst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1195384689" sldId="2147483674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2976595026" sldId="2147483675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2991309320" sldId="2147483676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1379123906" sldId="2147483677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1613198215" sldId="2147483678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2150784393" sldId="2147483679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2406301376" sldId="2147483680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4197516023" sldId="2147483681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2269118309" sldId="2147483682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180450864" sldId="2147483683"/>
          </pc:sldLayoutMkLst>
        </pc:sldLayoutChg>
        <pc:sldLayoutChg chg="add">
          <pc:chgData name="Karwan Sherwani" userId="S::karwan.sherwani@tiu.edu.iq::43e53951-2918-47a2-9d1e-d9d10e8bfb86" providerId="AD" clId="Web-{777F80C5-C614-434F-8720-468526C559FA}" dt="2023-01-14T18:01:44.599" v="19"/>
          <pc:sldLayoutMkLst>
            <pc:docMk/>
            <pc:sldMasterMk cId="3102352611" sldId="2147483685"/>
            <pc:sldLayoutMk cId="3425198977" sldId="2147483684"/>
          </pc:sldLayoutMkLst>
        </pc:sldLayoutChg>
      </pc:sldMasterChg>
    </pc:docChg>
  </pc:docChgLst>
  <pc:docChgLst>
    <pc:chgData name="Karwan Sherwani" userId="S::karwan.sherwani@tiu.edu.iq::43e53951-2918-47a2-9d1e-d9d10e8bfb86" providerId="AD" clId="Web-{92597A3B-B504-23EC-B02D-C768B83E9A13}"/>
    <pc:docChg chg="addSld delSld modSld sldOrd">
      <pc:chgData name="Karwan Sherwani" userId="S::karwan.sherwani@tiu.edu.iq::43e53951-2918-47a2-9d1e-d9d10e8bfb86" providerId="AD" clId="Web-{92597A3B-B504-23EC-B02D-C768B83E9A13}" dt="2023-01-24T19:16:04.284" v="1430" actId="20577"/>
      <pc:docMkLst>
        <pc:docMk/>
      </pc:docMkLst>
      <pc:sldChg chg="modSp">
        <pc:chgData name="Karwan Sherwani" userId="S::karwan.sherwani@tiu.edu.iq::43e53951-2918-47a2-9d1e-d9d10e8bfb86" providerId="AD" clId="Web-{92597A3B-B504-23EC-B02D-C768B83E9A13}" dt="2023-01-24T19:13:25.057" v="1427" actId="20577"/>
        <pc:sldMkLst>
          <pc:docMk/>
          <pc:sldMk cId="1538685839" sldId="257"/>
        </pc:sldMkLst>
        <pc:spChg chg="mod">
          <ac:chgData name="Karwan Sherwani" userId="S::karwan.sherwani@tiu.edu.iq::43e53951-2918-47a2-9d1e-d9d10e8bfb86" providerId="AD" clId="Web-{92597A3B-B504-23EC-B02D-C768B83E9A13}" dt="2023-01-24T19:13:25.057" v="1427" actId="20577"/>
          <ac:spMkLst>
            <pc:docMk/>
            <pc:sldMk cId="1538685839" sldId="257"/>
            <ac:spMk id="3" creationId="{B316B4BA-E926-B8DD-68BF-0AF6CE48550D}"/>
          </ac:spMkLst>
        </pc:spChg>
      </pc:sldChg>
      <pc:sldChg chg="delSp modSp">
        <pc:chgData name="Karwan Sherwani" userId="S::karwan.sherwani@tiu.edu.iq::43e53951-2918-47a2-9d1e-d9d10e8bfb86" providerId="AD" clId="Web-{92597A3B-B504-23EC-B02D-C768B83E9A13}" dt="2023-01-24T19:16:04.284" v="1430" actId="20577"/>
        <pc:sldMkLst>
          <pc:docMk/>
          <pc:sldMk cId="2533329852" sldId="263"/>
        </pc:sldMkLst>
        <pc:spChg chg="mod">
          <ac:chgData name="Karwan Sherwani" userId="S::karwan.sherwani@tiu.edu.iq::43e53951-2918-47a2-9d1e-d9d10e8bfb86" providerId="AD" clId="Web-{92597A3B-B504-23EC-B02D-C768B83E9A13}" dt="2023-01-24T19:16:04.284" v="1430" actId="20577"/>
          <ac:spMkLst>
            <pc:docMk/>
            <pc:sldMk cId="2533329852" sldId="263"/>
            <ac:spMk id="3" creationId="{001954AB-A3C3-03B1-7E2B-2FA395918EA8}"/>
          </ac:spMkLst>
        </pc:spChg>
        <pc:picChg chg="del">
          <ac:chgData name="Karwan Sherwani" userId="S::karwan.sherwani@tiu.edu.iq::43e53951-2918-47a2-9d1e-d9d10e8bfb86" providerId="AD" clId="Web-{92597A3B-B504-23EC-B02D-C768B83E9A13}" dt="2023-01-24T18:05:24.535" v="671"/>
          <ac:picMkLst>
            <pc:docMk/>
            <pc:sldMk cId="2533329852" sldId="263"/>
            <ac:picMk id="4" creationId="{43E1582D-EA6F-A259-D56D-942C2A378010}"/>
          </ac:picMkLst>
        </pc:picChg>
      </pc:sldChg>
      <pc:sldChg chg="ord">
        <pc:chgData name="Karwan Sherwani" userId="S::karwan.sherwani@tiu.edu.iq::43e53951-2918-47a2-9d1e-d9d10e8bfb86" providerId="AD" clId="Web-{92597A3B-B504-23EC-B02D-C768B83E9A13}" dt="2023-01-24T18:01:28.498" v="662"/>
        <pc:sldMkLst>
          <pc:docMk/>
          <pc:sldMk cId="4105034838" sldId="265"/>
        </pc:sldMkLst>
      </pc:sldChg>
      <pc:sldChg chg="modSp">
        <pc:chgData name="Karwan Sherwani" userId="S::karwan.sherwani@tiu.edu.iq::43e53951-2918-47a2-9d1e-d9d10e8bfb86" providerId="AD" clId="Web-{92597A3B-B504-23EC-B02D-C768B83E9A13}" dt="2023-01-24T18:04:44.378" v="669" actId="20577"/>
        <pc:sldMkLst>
          <pc:docMk/>
          <pc:sldMk cId="2262009248" sldId="266"/>
        </pc:sldMkLst>
        <pc:spChg chg="mod">
          <ac:chgData name="Karwan Sherwani" userId="S::karwan.sherwani@tiu.edu.iq::43e53951-2918-47a2-9d1e-d9d10e8bfb86" providerId="AD" clId="Web-{92597A3B-B504-23EC-B02D-C768B83E9A13}" dt="2023-01-24T18:04:44.378" v="669" actId="20577"/>
          <ac:spMkLst>
            <pc:docMk/>
            <pc:sldMk cId="2262009248" sldId="266"/>
            <ac:spMk id="4" creationId="{A990E39F-D0A8-979E-A43E-893891467F12}"/>
          </ac:spMkLst>
        </pc:spChg>
        <pc:picChg chg="mod">
          <ac:chgData name="Karwan Sherwani" userId="S::karwan.sherwani@tiu.edu.iq::43e53951-2918-47a2-9d1e-d9d10e8bfb86" providerId="AD" clId="Web-{92597A3B-B504-23EC-B02D-C768B83E9A13}" dt="2023-01-24T18:01:56.296" v="664" actId="14100"/>
          <ac:picMkLst>
            <pc:docMk/>
            <pc:sldMk cId="2262009248" sldId="266"/>
            <ac:picMk id="6" creationId="{DCDD2FAC-B0D2-522E-EC54-D0384105272A}"/>
          </ac:picMkLst>
        </pc:picChg>
      </pc:sldChg>
      <pc:sldChg chg="del">
        <pc:chgData name="Karwan Sherwani" userId="S::karwan.sherwani@tiu.edu.iq::43e53951-2918-47a2-9d1e-d9d10e8bfb86" providerId="AD" clId="Web-{92597A3B-B504-23EC-B02D-C768B83E9A13}" dt="2023-01-24T18:05:03.831" v="670"/>
        <pc:sldMkLst>
          <pc:docMk/>
          <pc:sldMk cId="915005955" sldId="269"/>
        </pc:sldMkLst>
      </pc:sldChg>
      <pc:sldChg chg="modSp">
        <pc:chgData name="Karwan Sherwani" userId="S::karwan.sherwani@tiu.edu.iq::43e53951-2918-47a2-9d1e-d9d10e8bfb86" providerId="AD" clId="Web-{92597A3B-B504-23EC-B02D-C768B83E9A13}" dt="2023-01-24T16:58:08.709" v="28" actId="20577"/>
        <pc:sldMkLst>
          <pc:docMk/>
          <pc:sldMk cId="4217378676" sldId="270"/>
        </pc:sldMkLst>
        <pc:spChg chg="mod">
          <ac:chgData name="Karwan Sherwani" userId="S::karwan.sherwani@tiu.edu.iq::43e53951-2918-47a2-9d1e-d9d10e8bfb86" providerId="AD" clId="Web-{92597A3B-B504-23EC-B02D-C768B83E9A13}" dt="2023-01-24T16:58:08.709" v="28" actId="20577"/>
          <ac:spMkLst>
            <pc:docMk/>
            <pc:sldMk cId="4217378676" sldId="270"/>
            <ac:spMk id="3" creationId="{C282E0AC-CABE-CDD7-8B98-687EC99156FA}"/>
          </ac:spMkLst>
        </pc:spChg>
      </pc:sldChg>
      <pc:sldChg chg="modSp">
        <pc:chgData name="Karwan Sherwani" userId="S::karwan.sherwani@tiu.edu.iq::43e53951-2918-47a2-9d1e-d9d10e8bfb86" providerId="AD" clId="Web-{92597A3B-B504-23EC-B02D-C768B83E9A13}" dt="2023-01-24T18:41:35.700" v="997" actId="20577"/>
        <pc:sldMkLst>
          <pc:docMk/>
          <pc:sldMk cId="1978882885" sldId="271"/>
        </pc:sldMkLst>
        <pc:spChg chg="mod">
          <ac:chgData name="Karwan Sherwani" userId="S::karwan.sherwani@tiu.edu.iq::43e53951-2918-47a2-9d1e-d9d10e8bfb86" providerId="AD" clId="Web-{92597A3B-B504-23EC-B02D-C768B83E9A13}" dt="2023-01-24T18:07:15.272" v="705" actId="20577"/>
          <ac:spMkLst>
            <pc:docMk/>
            <pc:sldMk cId="1978882885" sldId="271"/>
            <ac:spMk id="2" creationId="{6FCE9E4D-78AF-DD56-712C-B97EC92356FF}"/>
          </ac:spMkLst>
        </pc:spChg>
        <pc:spChg chg="mod">
          <ac:chgData name="Karwan Sherwani" userId="S::karwan.sherwani@tiu.edu.iq::43e53951-2918-47a2-9d1e-d9d10e8bfb86" providerId="AD" clId="Web-{92597A3B-B504-23EC-B02D-C768B83E9A13}" dt="2023-01-24T18:41:35.700" v="997" actId="20577"/>
          <ac:spMkLst>
            <pc:docMk/>
            <pc:sldMk cId="1978882885" sldId="271"/>
            <ac:spMk id="3" creationId="{7ACB77A0-61A1-227B-1B90-1B5FBB7CA897}"/>
          </ac:spMkLst>
        </pc:spChg>
      </pc:sldChg>
      <pc:sldChg chg="modSp new">
        <pc:chgData name="Karwan Sherwani" userId="S::karwan.sherwani@tiu.edu.iq::43e53951-2918-47a2-9d1e-d9d10e8bfb86" providerId="AD" clId="Web-{92597A3B-B504-23EC-B02D-C768B83E9A13}" dt="2023-01-24T16:58:24.162" v="34" actId="14100"/>
        <pc:sldMkLst>
          <pc:docMk/>
          <pc:sldMk cId="1849629116" sldId="272"/>
        </pc:sldMkLst>
        <pc:spChg chg="mod">
          <ac:chgData name="Karwan Sherwani" userId="S::karwan.sherwani@tiu.edu.iq::43e53951-2918-47a2-9d1e-d9d10e8bfb86" providerId="AD" clId="Web-{92597A3B-B504-23EC-B02D-C768B83E9A13}" dt="2023-01-24T16:58:03.849" v="27" actId="20577"/>
          <ac:spMkLst>
            <pc:docMk/>
            <pc:sldMk cId="1849629116" sldId="272"/>
            <ac:spMk id="2" creationId="{EA3EE426-3B3A-FCCA-8B7F-D98A461932F4}"/>
          </ac:spMkLst>
        </pc:spChg>
        <pc:spChg chg="mod">
          <ac:chgData name="Karwan Sherwani" userId="S::karwan.sherwani@tiu.edu.iq::43e53951-2918-47a2-9d1e-d9d10e8bfb86" providerId="AD" clId="Web-{92597A3B-B504-23EC-B02D-C768B83E9A13}" dt="2023-01-24T16:58:24.162" v="34" actId="14100"/>
          <ac:spMkLst>
            <pc:docMk/>
            <pc:sldMk cId="1849629116" sldId="272"/>
            <ac:spMk id="3" creationId="{A16A65C3-09B8-1AEE-1F47-E164785DEF81}"/>
          </ac:spMkLst>
        </pc:spChg>
      </pc:sldChg>
      <pc:sldChg chg="addSp modSp new">
        <pc:chgData name="Karwan Sherwani" userId="S::karwan.sherwani@tiu.edu.iq::43e53951-2918-47a2-9d1e-d9d10e8bfb86" providerId="AD" clId="Web-{92597A3B-B504-23EC-B02D-C768B83E9A13}" dt="2023-01-24T18:59:05.099" v="1206" actId="20577"/>
        <pc:sldMkLst>
          <pc:docMk/>
          <pc:sldMk cId="3413330352" sldId="273"/>
        </pc:sldMkLst>
        <pc:spChg chg="mod">
          <ac:chgData name="Karwan Sherwani" userId="S::karwan.sherwani@tiu.edu.iq::43e53951-2918-47a2-9d1e-d9d10e8bfb86" providerId="AD" clId="Web-{92597A3B-B504-23EC-B02D-C768B83E9A13}" dt="2023-01-24T17:02:19.230" v="44" actId="20577"/>
          <ac:spMkLst>
            <pc:docMk/>
            <pc:sldMk cId="3413330352" sldId="273"/>
            <ac:spMk id="2" creationId="{F77698F7-EE85-3DBD-B91D-D2570AFC0658}"/>
          </ac:spMkLst>
        </pc:spChg>
        <pc:spChg chg="mod">
          <ac:chgData name="Karwan Sherwani" userId="S::karwan.sherwani@tiu.edu.iq::43e53951-2918-47a2-9d1e-d9d10e8bfb86" providerId="AD" clId="Web-{92597A3B-B504-23EC-B02D-C768B83E9A13}" dt="2023-01-24T18:59:05.099" v="1206" actId="20577"/>
          <ac:spMkLst>
            <pc:docMk/>
            <pc:sldMk cId="3413330352" sldId="273"/>
            <ac:spMk id="3" creationId="{D5A7923E-1E43-F529-5B9A-0BE793CE08D6}"/>
          </ac:spMkLst>
        </pc:spChg>
        <pc:picChg chg="add mod">
          <ac:chgData name="Karwan Sherwani" userId="S::karwan.sherwani@tiu.edu.iq::43e53951-2918-47a2-9d1e-d9d10e8bfb86" providerId="AD" clId="Web-{92597A3B-B504-23EC-B02D-C768B83E9A13}" dt="2023-01-24T17:06:41.783" v="154" actId="14100"/>
          <ac:picMkLst>
            <pc:docMk/>
            <pc:sldMk cId="3413330352" sldId="273"/>
            <ac:picMk id="4" creationId="{2E59547E-23C6-9CF6-104D-FB2F4BE807AD}"/>
          </ac:picMkLst>
        </pc:picChg>
        <pc:picChg chg="add mod">
          <ac:chgData name="Karwan Sherwani" userId="S::karwan.sherwani@tiu.edu.iq::43e53951-2918-47a2-9d1e-d9d10e8bfb86" providerId="AD" clId="Web-{92597A3B-B504-23EC-B02D-C768B83E9A13}" dt="2023-01-24T17:07:08.783" v="157" actId="14100"/>
          <ac:picMkLst>
            <pc:docMk/>
            <pc:sldMk cId="3413330352" sldId="273"/>
            <ac:picMk id="5" creationId="{754BA359-6748-5394-9FF3-D573A5BA70AD}"/>
          </ac:picMkLst>
        </pc:picChg>
        <pc:picChg chg="add mod">
          <ac:chgData name="Karwan Sherwani" userId="S::karwan.sherwani@tiu.edu.iq::43e53951-2918-47a2-9d1e-d9d10e8bfb86" providerId="AD" clId="Web-{92597A3B-B504-23EC-B02D-C768B83E9A13}" dt="2023-01-24T17:07:30.706" v="160" actId="14100"/>
          <ac:picMkLst>
            <pc:docMk/>
            <pc:sldMk cId="3413330352" sldId="273"/>
            <ac:picMk id="6" creationId="{8AF3DBF3-2845-CAB9-45BF-8B759956EF8E}"/>
          </ac:picMkLst>
        </pc:picChg>
      </pc:sldChg>
      <pc:sldChg chg="modSp new ord">
        <pc:chgData name="Karwan Sherwani" userId="S::karwan.sherwani@tiu.edu.iq::43e53951-2918-47a2-9d1e-d9d10e8bfb86" providerId="AD" clId="Web-{92597A3B-B504-23EC-B02D-C768B83E9A13}" dt="2023-01-24T18:01:08.560" v="661" actId="20577"/>
        <pc:sldMkLst>
          <pc:docMk/>
          <pc:sldMk cId="3501730883" sldId="274"/>
        </pc:sldMkLst>
        <pc:spChg chg="mod">
          <ac:chgData name="Karwan Sherwani" userId="S::karwan.sherwani@tiu.edu.iq::43e53951-2918-47a2-9d1e-d9d10e8bfb86" providerId="AD" clId="Web-{92597A3B-B504-23EC-B02D-C768B83E9A13}" dt="2023-01-24T17:30:12.893" v="399" actId="20577"/>
          <ac:spMkLst>
            <pc:docMk/>
            <pc:sldMk cId="3501730883" sldId="274"/>
            <ac:spMk id="2" creationId="{1BCFDA73-AB4F-1E36-A33A-3EE9B994B356}"/>
          </ac:spMkLst>
        </pc:spChg>
        <pc:spChg chg="mod">
          <ac:chgData name="Karwan Sherwani" userId="S::karwan.sherwani@tiu.edu.iq::43e53951-2918-47a2-9d1e-d9d10e8bfb86" providerId="AD" clId="Web-{92597A3B-B504-23EC-B02D-C768B83E9A13}" dt="2023-01-24T18:01:08.560" v="661" actId="20577"/>
          <ac:spMkLst>
            <pc:docMk/>
            <pc:sldMk cId="3501730883" sldId="274"/>
            <ac:spMk id="3" creationId="{A5A78E5E-D50A-2658-ECE6-A48DAEF5B2A8}"/>
          </ac:spMkLst>
        </pc:spChg>
      </pc:sldChg>
      <pc:sldChg chg="addSp delSp modSp new">
        <pc:chgData name="Karwan Sherwani" userId="S::karwan.sherwani@tiu.edu.iq::43e53951-2918-47a2-9d1e-d9d10e8bfb86" providerId="AD" clId="Web-{92597A3B-B504-23EC-B02D-C768B83E9A13}" dt="2023-01-24T18:06:20.724" v="702" actId="1076"/>
        <pc:sldMkLst>
          <pc:docMk/>
          <pc:sldMk cId="2888212532" sldId="275"/>
        </pc:sldMkLst>
        <pc:spChg chg="mod">
          <ac:chgData name="Karwan Sherwani" userId="S::karwan.sherwani@tiu.edu.iq::43e53951-2918-47a2-9d1e-d9d10e8bfb86" providerId="AD" clId="Web-{92597A3B-B504-23EC-B02D-C768B83E9A13}" dt="2023-01-24T18:06:06.848" v="695" actId="20577"/>
          <ac:spMkLst>
            <pc:docMk/>
            <pc:sldMk cId="2888212532" sldId="275"/>
            <ac:spMk id="2" creationId="{D25B5270-3BE6-1862-ED0E-F9E8A3BC6787}"/>
          </ac:spMkLst>
        </pc:spChg>
        <pc:spChg chg="del mod">
          <ac:chgData name="Karwan Sherwani" userId="S::karwan.sherwani@tiu.edu.iq::43e53951-2918-47a2-9d1e-d9d10e8bfb86" providerId="AD" clId="Web-{92597A3B-B504-23EC-B02D-C768B83E9A13}" dt="2023-01-24T18:06:15.021" v="698"/>
          <ac:spMkLst>
            <pc:docMk/>
            <pc:sldMk cId="2888212532" sldId="275"/>
            <ac:spMk id="3" creationId="{9375FFF2-37E0-C007-9FB5-137EABE700BF}"/>
          </ac:spMkLst>
        </pc:spChg>
        <pc:picChg chg="add mod ord">
          <ac:chgData name="Karwan Sherwani" userId="S::karwan.sherwani@tiu.edu.iq::43e53951-2918-47a2-9d1e-d9d10e8bfb86" providerId="AD" clId="Web-{92597A3B-B504-23EC-B02D-C768B83E9A13}" dt="2023-01-24T18:06:20.724" v="702" actId="1076"/>
          <ac:picMkLst>
            <pc:docMk/>
            <pc:sldMk cId="2888212532" sldId="275"/>
            <ac:picMk id="4" creationId="{DFD34309-682C-72CC-AB68-F46BAB2CAB76}"/>
          </ac:picMkLst>
        </pc:picChg>
      </pc:sldChg>
      <pc:sldChg chg="addSp delSp modSp new">
        <pc:chgData name="Karwan Sherwani" userId="S::karwan.sherwani@tiu.edu.iq::43e53951-2918-47a2-9d1e-d9d10e8bfb86" providerId="AD" clId="Web-{92597A3B-B504-23EC-B02D-C768B83E9A13}" dt="2023-01-24T18:47:55.756" v="1022" actId="14100"/>
        <pc:sldMkLst>
          <pc:docMk/>
          <pc:sldMk cId="85185868" sldId="276"/>
        </pc:sldMkLst>
        <pc:spChg chg="mod">
          <ac:chgData name="Karwan Sherwani" userId="S::karwan.sherwani@tiu.edu.iq::43e53951-2918-47a2-9d1e-d9d10e8bfb86" providerId="AD" clId="Web-{92597A3B-B504-23EC-B02D-C768B83E9A13}" dt="2023-01-24T18:41:42.653" v="1000" actId="20577"/>
          <ac:spMkLst>
            <pc:docMk/>
            <pc:sldMk cId="85185868" sldId="276"/>
            <ac:spMk id="2" creationId="{B7717FC6-B765-A54F-0C2C-D37E2F51DC36}"/>
          </ac:spMkLst>
        </pc:spChg>
        <pc:spChg chg="del">
          <ac:chgData name="Karwan Sherwani" userId="S::karwan.sherwani@tiu.edu.iq::43e53951-2918-47a2-9d1e-d9d10e8bfb86" providerId="AD" clId="Web-{92597A3B-B504-23EC-B02D-C768B83E9A13}" dt="2023-01-24T18:43:18.343" v="1001"/>
          <ac:spMkLst>
            <pc:docMk/>
            <pc:sldMk cId="85185868" sldId="276"/>
            <ac:spMk id="3" creationId="{93ACBA82-FAAB-669C-67A4-7E8E66F24A5D}"/>
          </ac:spMkLst>
        </pc:spChg>
        <pc:spChg chg="add del mod">
          <ac:chgData name="Karwan Sherwani" userId="S::karwan.sherwani@tiu.edu.iq::43e53951-2918-47a2-9d1e-d9d10e8bfb86" providerId="AD" clId="Web-{92597A3B-B504-23EC-B02D-C768B83E9A13}" dt="2023-01-24T18:45:45.237" v="1005"/>
          <ac:spMkLst>
            <pc:docMk/>
            <pc:sldMk cId="85185868" sldId="276"/>
            <ac:spMk id="6" creationId="{EC160C10-164A-C8EE-364B-993842E51EB7}"/>
          </ac:spMkLst>
        </pc:spChg>
        <pc:picChg chg="add del mod ord">
          <ac:chgData name="Karwan Sherwani" userId="S::karwan.sherwani@tiu.edu.iq::43e53951-2918-47a2-9d1e-d9d10e8bfb86" providerId="AD" clId="Web-{92597A3B-B504-23EC-B02D-C768B83E9A13}" dt="2023-01-24T18:45:44.284" v="1004"/>
          <ac:picMkLst>
            <pc:docMk/>
            <pc:sldMk cId="85185868" sldId="276"/>
            <ac:picMk id="4" creationId="{B06B0E7B-5FD1-02DE-7A5F-BEAA00A2B79C}"/>
          </ac:picMkLst>
        </pc:picChg>
        <pc:picChg chg="add mod ord">
          <ac:chgData name="Karwan Sherwani" userId="S::karwan.sherwani@tiu.edu.iq::43e53951-2918-47a2-9d1e-d9d10e8bfb86" providerId="AD" clId="Web-{92597A3B-B504-23EC-B02D-C768B83E9A13}" dt="2023-01-24T18:47:55.756" v="1022" actId="14100"/>
          <ac:picMkLst>
            <pc:docMk/>
            <pc:sldMk cId="85185868" sldId="276"/>
            <ac:picMk id="7" creationId="{525304E7-5535-1BF9-B5F1-EDCBB2B314A1}"/>
          </ac:picMkLst>
        </pc:picChg>
        <pc:picChg chg="add mod">
          <ac:chgData name="Karwan Sherwani" userId="S::karwan.sherwani@tiu.edu.iq::43e53951-2918-47a2-9d1e-d9d10e8bfb86" providerId="AD" clId="Web-{92597A3B-B504-23EC-B02D-C768B83E9A13}" dt="2023-01-24T18:47:52.568" v="1021" actId="14100"/>
          <ac:picMkLst>
            <pc:docMk/>
            <pc:sldMk cId="85185868" sldId="276"/>
            <ac:picMk id="8" creationId="{24F81A42-9FE4-4E39-2146-5BCBF225F4B5}"/>
          </ac:picMkLst>
        </pc:picChg>
      </pc:sldChg>
      <pc:sldChg chg="modSp new">
        <pc:chgData name="Karwan Sherwani" userId="S::karwan.sherwani@tiu.edu.iq::43e53951-2918-47a2-9d1e-d9d10e8bfb86" providerId="AD" clId="Web-{92597A3B-B504-23EC-B02D-C768B83E9A13}" dt="2023-01-24T19:11:35.789" v="1355" actId="20577"/>
        <pc:sldMkLst>
          <pc:docMk/>
          <pc:sldMk cId="2418352973" sldId="277"/>
        </pc:sldMkLst>
        <pc:spChg chg="mod">
          <ac:chgData name="Karwan Sherwani" userId="S::karwan.sherwani@tiu.edu.iq::43e53951-2918-47a2-9d1e-d9d10e8bfb86" providerId="AD" clId="Web-{92597A3B-B504-23EC-B02D-C768B83E9A13}" dt="2023-01-24T18:50:07.134" v="1039" actId="20577"/>
          <ac:spMkLst>
            <pc:docMk/>
            <pc:sldMk cId="2418352973" sldId="277"/>
            <ac:spMk id="2" creationId="{BE4B9A75-96E9-DE34-7799-77B5295DFBC8}"/>
          </ac:spMkLst>
        </pc:spChg>
        <pc:spChg chg="mod">
          <ac:chgData name="Karwan Sherwani" userId="S::karwan.sherwani@tiu.edu.iq::43e53951-2918-47a2-9d1e-d9d10e8bfb86" providerId="AD" clId="Web-{92597A3B-B504-23EC-B02D-C768B83E9A13}" dt="2023-01-24T19:11:35.789" v="1355" actId="20577"/>
          <ac:spMkLst>
            <pc:docMk/>
            <pc:sldMk cId="2418352973" sldId="277"/>
            <ac:spMk id="3" creationId="{86E343B6-FA87-EE41-C145-56AF3AFF9D1F}"/>
          </ac:spMkLst>
        </pc:spChg>
      </pc:sldChg>
      <pc:sldChg chg="modSp new">
        <pc:chgData name="Karwan Sherwani" userId="S::karwan.sherwani@tiu.edu.iq::43e53951-2918-47a2-9d1e-d9d10e8bfb86" providerId="AD" clId="Web-{92597A3B-B504-23EC-B02D-C768B83E9A13}" dt="2023-01-24T19:11:44.679" v="1365" actId="20577"/>
        <pc:sldMkLst>
          <pc:docMk/>
          <pc:sldMk cId="1325767362" sldId="278"/>
        </pc:sldMkLst>
        <pc:spChg chg="mod">
          <ac:chgData name="Karwan Sherwani" userId="S::karwan.sherwani@tiu.edu.iq::43e53951-2918-47a2-9d1e-d9d10e8bfb86" providerId="AD" clId="Web-{92597A3B-B504-23EC-B02D-C768B83E9A13}" dt="2023-01-24T19:11:44.679" v="1365" actId="20577"/>
          <ac:spMkLst>
            <pc:docMk/>
            <pc:sldMk cId="1325767362" sldId="278"/>
            <ac:spMk id="2" creationId="{459ABCC6-35FE-4C28-640B-3549D42410A5}"/>
          </ac:spMkLst>
        </pc:spChg>
      </pc:sldChg>
      <pc:sldChg chg="modSp new">
        <pc:chgData name="Karwan Sherwani" userId="S::karwan.sherwani@tiu.edu.iq::43e53951-2918-47a2-9d1e-d9d10e8bfb86" providerId="AD" clId="Web-{92597A3B-B504-23EC-B02D-C768B83E9A13}" dt="2023-01-24T19:12:40.884" v="1378" actId="20577"/>
        <pc:sldMkLst>
          <pc:docMk/>
          <pc:sldMk cId="2310890418" sldId="279"/>
        </pc:sldMkLst>
        <pc:spChg chg="mod">
          <ac:chgData name="Karwan Sherwani" userId="S::karwan.sherwani@tiu.edu.iq::43e53951-2918-47a2-9d1e-d9d10e8bfb86" providerId="AD" clId="Web-{92597A3B-B504-23EC-B02D-C768B83E9A13}" dt="2023-01-24T19:12:40.884" v="1378" actId="20577"/>
          <ac:spMkLst>
            <pc:docMk/>
            <pc:sldMk cId="2310890418" sldId="279"/>
            <ac:spMk id="2" creationId="{DC28D5D9-816E-AEC3-6732-C76106C4BA1F}"/>
          </ac:spMkLst>
        </pc:spChg>
      </pc:sldChg>
      <pc:sldChg chg="modSp new">
        <pc:chgData name="Karwan Sherwani" userId="S::karwan.sherwani@tiu.edu.iq::43e53951-2918-47a2-9d1e-d9d10e8bfb86" providerId="AD" clId="Web-{92597A3B-B504-23EC-B02D-C768B83E9A13}" dt="2023-01-24T19:13:04.181" v="1398" actId="20577"/>
        <pc:sldMkLst>
          <pc:docMk/>
          <pc:sldMk cId="828603127" sldId="280"/>
        </pc:sldMkLst>
        <pc:spChg chg="mod">
          <ac:chgData name="Karwan Sherwani" userId="S::karwan.sherwani@tiu.edu.iq::43e53951-2918-47a2-9d1e-d9d10e8bfb86" providerId="AD" clId="Web-{92597A3B-B504-23EC-B02D-C768B83E9A13}" dt="2023-01-24T19:13:04.181" v="1398" actId="20577"/>
          <ac:spMkLst>
            <pc:docMk/>
            <pc:sldMk cId="828603127" sldId="280"/>
            <ac:spMk id="2" creationId="{8686B706-FCF9-56E8-BEE9-A9B9BF54CD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8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BFE9E-0A4F-41B3-8658-6CB311886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03112F-FAC0-428A-B4EF-C122428AE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A7EA1E-E708-453A-B1E0-723DA08BC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E5713356-A815-4D77-9845-017EE8C28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30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9A6B1F-EAEF-4F23-95C6-D9DD430D2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A21F7A-EA18-4920-8017-A54560BB1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51CBA6-2B4F-4CF6-ADB0-B62FF1EFA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18267E1-A9EE-4E61-B139-E32B3FE18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1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12BFD-BDD9-4A69-ABAA-B92CEB2AA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3048E-980D-4BFB-9E5A-6B8E4B0B8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5225"/>
            <a:ext cx="8026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4B76B-0331-4E33-88C1-00D4C35A7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5B76D57D-198A-4712-A22B-2046AAD20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9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4F2911-661D-4AAB-A92A-F7A7879C7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AAEE0F8-FA51-4963-8006-1064E9AD2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ACAA7AEB-A28C-465B-8FE3-9BAA68058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7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17002-7F6A-47DF-98AE-1E61647E2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24E4B4-23B9-4E00-ACDA-9F6AAE70F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E70B54-FA8D-4856-B1F0-4308387DC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44D9CD66-4A54-44EA-8F0E-A61A61FD4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5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2C376-BA89-49FD-B750-29F11ED89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8D8B2-F7C9-4157-AA72-B089B0ED6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42902-4A37-4EE9-880B-DF8344775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EE1E7BC7-E98D-464D-A696-2643BF734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9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96329F-4276-4669-8A06-CF64712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E0DA94-584E-43A4-A138-38B193043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80E32F-6D99-4BC5-AC17-41EC4FF31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E035148D-2AA7-47CC-BAE8-4333975F6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939658-AFCB-487F-A905-6C9EB509F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81C9DB-EEE1-49E0-ADDE-0DB73C0CB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D149C7-5634-4FAF-AB61-C7D4274CC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90FECC5F-B243-4098-9E02-6C6D3FE88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8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95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639268-FFD8-4200-A53E-9A39E88A1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E6A039-A1EE-44DD-9E46-6CD4F9A89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E49A5E-4A15-4729-B7E7-5E19C21CE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C8674CDE-2D02-4FA1-B87C-84700A967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7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C7363-3AC6-4061-A47E-8DC17AEFD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CF2DE-051B-49D7-AAC9-7530CA5FB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90EDC-3B80-499D-BD2E-C8EF100BF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705EE2B8-D72F-498E-ABCE-02DAD20BC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9ECE9-F9FC-4523-8DFF-803B1D581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8EF3B-5E4F-49F3-9C85-F2B16FA2A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57FCB-1B6C-4FA3-B3B6-1B44F42D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97B502B5-00A8-48A8-BF37-DFC595D7C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778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69042-78A7-4D8C-B469-B7636B18A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3BC9BF-8182-4CA0-A5FE-628ACFBE4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D06306-89F9-4EC5-8C4E-C375F2E59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45E7D451-1FCF-4F4D-AC41-079001377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3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AD7BA5-6BCE-438C-B3F4-07DA7227D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5323FD-9FBD-4AC0-A791-C87F7287B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D82A27-E8B8-4FC5-8B35-73A38054F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97116DF3-57EC-4286-91F9-F83C806EF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63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969283-9F19-40EF-AE39-667C68290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53AE73-7C27-415D-BCA3-CD36D795E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05F7A-C1F8-4D7D-9700-B118832C1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724DFB62-CB3D-4900-BBD8-DBEB6C716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9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1/4/2026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23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63D8CF-3AD4-4846-9451-97CA7E59F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BB2B53-427E-46F9-8869-352FB1959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75AF24-0710-45BE-BC05-ED339960CA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C5DD15-22A8-4189-8C8A-DBC4A0DC5C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5225"/>
            <a:ext cx="782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2016 Pearson Education Ltd.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EB8276-193E-4D6C-BB7E-ED35CE5747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1-</a:t>
            </a:r>
            <a:fld id="{3CCB8EA5-F849-4A80-8570-877F60C63A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5" r:id="rId1"/>
    <p:sldLayoutId id="2147487976" r:id="rId2"/>
    <p:sldLayoutId id="2147488063" r:id="rId3"/>
    <p:sldLayoutId id="2147488064" r:id="rId4"/>
    <p:sldLayoutId id="2147487977" r:id="rId5"/>
    <p:sldLayoutId id="2147487978" r:id="rId6"/>
    <p:sldLayoutId id="2147487979" r:id="rId7"/>
    <p:sldLayoutId id="2147487980" r:id="rId8"/>
    <p:sldLayoutId id="2147487981" r:id="rId9"/>
    <p:sldLayoutId id="2147487982" r:id="rId10"/>
    <p:sldLayoutId id="2147487983" r:id="rId11"/>
    <p:sldLayoutId id="2147487984" r:id="rId12"/>
    <p:sldLayoutId id="2147487985" r:id="rId13"/>
    <p:sldLayoutId id="21474879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isestate.pressbooks.pub/typesofent/chapter/4-types-of-entrepreneurshi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-uMBLuTk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m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4" descr="Diagram, icon&#10;&#10;Description automatically generated">
            <a:extLst>
              <a:ext uri="{FF2B5EF4-FFF2-40B4-BE49-F238E27FC236}">
                <a16:creationId xmlns:a16="http://schemas.microsoft.com/office/drawing/2014/main" id="{BE4EB696-3B34-EA38-CCF5-6534067A5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11" r="-1" b="-1"/>
          <a:stretch/>
        </p:blipFill>
        <p:spPr>
          <a:xfrm>
            <a:off x="20" y="8975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C5C053-F6BB-464B-BDD2-9D811A249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1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15D1CC-8D02-4016-AD7A-097E77AA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491" y="521037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B84D5D-9C64-4481-B8AD-C109F7DB3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895093" y="575478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A9D26D-082A-4101-8D75-863B7B7AB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8491" y="2156596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FE0BA4-FE6E-4B91-9A1B-E373720BD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6462" y="5425189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E6F154-6DA5-4544-8945-8AF8DE20A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2050" y="5874923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558ED7-8ED9-4B7F-8138-C5B8A0EC1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3637" y="5859258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E9F88F-5950-42B0-B9A3-898F9183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633000" y="6225214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2153" y="-1181847"/>
            <a:ext cx="6858000" cy="9221694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9DF22-03AD-211F-8A67-643B2CF00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365" y="349198"/>
            <a:ext cx="5770281" cy="1055233"/>
          </a:xfrm>
        </p:spPr>
        <p:txBody>
          <a:bodyPr anchor="b">
            <a:normAutofit/>
          </a:bodyPr>
          <a:lstStyle/>
          <a:p>
            <a:pPr algn="r"/>
            <a:r>
              <a:rPr lang="en-US" sz="6000" dirty="0">
                <a:solidFill>
                  <a:schemeClr val="tx1"/>
                </a:solidFill>
              </a:rPr>
              <a:t>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79D26-A1C3-E21A-5302-D033F0DC0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55466"/>
            <a:ext cx="4114801" cy="46644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cs typeface="Calibri"/>
              </a:rPr>
              <a:t>Prepared By Karwan H. Saeed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129A656-FA9E-0CDD-B9F3-33CECFFD0E50}"/>
              </a:ext>
            </a:extLst>
          </p:cNvPr>
          <p:cNvSpPr txBox="1">
            <a:spLocks/>
          </p:cNvSpPr>
          <p:nvPr/>
        </p:nvSpPr>
        <p:spPr>
          <a:xfrm>
            <a:off x="3771022" y="1223963"/>
            <a:ext cx="4114800" cy="1743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/>
              </a:rPr>
              <a:t>Lecturer: Kadhim Saeed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/>
              </a:rPr>
              <a:t>Course Code: 111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/>
              </a:rPr>
              <a:t>Semester: Fall</a:t>
            </a:r>
          </a:p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/>
              </a:rPr>
              <a:t>2025-2026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7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D25D-C9B2-0E4B-54C2-863309BF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Idea and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E0AC-CABE-CDD7-8B98-687EC991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76" y="1825625"/>
            <a:ext cx="1121019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/>
                <a:cs typeface="Times New Roman"/>
              </a:rPr>
              <a:t>Business Idea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>
                <a:latin typeface="Times New Roman"/>
                <a:cs typeface="Times New Roman"/>
              </a:rPr>
              <a:t>Is a concept to that can be turned to a product or service that generates money. </a:t>
            </a: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3200" b="1" dirty="0">
                <a:latin typeface="Times New Roman"/>
                <a:cs typeface="Times New Roman"/>
              </a:rPr>
              <a:t>Opportunity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  <a:buNone/>
            </a:pPr>
            <a:r>
              <a:rPr lang="en-US" sz="3200" dirty="0">
                <a:latin typeface="Times New Roman"/>
                <a:cs typeface="Times New Roman"/>
              </a:rPr>
              <a:t> Is a favorable set of circumstances that creates a need for a new product, service, or business.</a:t>
            </a:r>
            <a:endParaRPr lang="en-US"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endParaRPr lang="en-US" sz="32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737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98F7-EE85-3DBD-B91D-D2570AFC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 Identification</a:t>
            </a:r>
            <a:br>
              <a:rPr lang="en-US" dirty="0"/>
            </a:br>
            <a:r>
              <a:rPr lang="en-US" sz="3600" dirty="0"/>
              <a:t>how to identify an opportunity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7923E-1E43-F529-5B9A-0BE793CE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20" y="2041285"/>
            <a:ext cx="9106353" cy="4739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3300" b="1" dirty="0">
                <a:cs typeface="Calibri"/>
              </a:rPr>
              <a:t>Observing Trends</a:t>
            </a:r>
            <a:r>
              <a:rPr lang="en-US" sz="3300" dirty="0">
                <a:cs typeface="Calibri"/>
              </a:rPr>
              <a:t> – Economic, social, technological, lifestyle, Regulations.</a:t>
            </a:r>
          </a:p>
          <a:p>
            <a:pPr marL="457200" indent="-457200">
              <a:buClr>
                <a:srgbClr val="76434B"/>
              </a:buClr>
              <a:buAutoNum type="arabicPeriod"/>
            </a:pPr>
            <a:r>
              <a:rPr lang="en-US" sz="3300" b="1" dirty="0">
                <a:cs typeface="Calibri"/>
              </a:rPr>
              <a:t>Solving a problem</a:t>
            </a:r>
            <a:r>
              <a:rPr lang="en-US" sz="3300" dirty="0">
                <a:cs typeface="Calibri"/>
              </a:rPr>
              <a:t> or </a:t>
            </a:r>
            <a:r>
              <a:rPr lang="en-US" sz="3300" b="1" dirty="0">
                <a:cs typeface="Calibri"/>
              </a:rPr>
              <a:t>filling a gap</a:t>
            </a:r>
            <a:r>
              <a:rPr lang="en-US" sz="3300" dirty="0">
                <a:cs typeface="Calibri"/>
              </a:rPr>
              <a:t> in market – Plus size clothes, colored cars, home gyms. </a:t>
            </a:r>
          </a:p>
          <a:p>
            <a:pPr marL="457200" indent="-457200">
              <a:buClr>
                <a:srgbClr val="76434B"/>
              </a:buClr>
              <a:buAutoNum type="arabicPeriod"/>
            </a:pPr>
            <a:r>
              <a:rPr lang="en-US" sz="3300" dirty="0">
                <a:cs typeface="Calibri"/>
              </a:rPr>
              <a:t>Discovery of new </a:t>
            </a:r>
            <a:r>
              <a:rPr lang="en-US" sz="3300" b="1" dirty="0">
                <a:cs typeface="Calibri"/>
              </a:rPr>
              <a:t>geographical markets and franchises.</a:t>
            </a:r>
            <a:endParaRPr lang="en-US" sz="3300" dirty="0">
              <a:cs typeface="Calibri"/>
            </a:endParaRPr>
          </a:p>
          <a:p>
            <a:pPr marL="457200" indent="-457200">
              <a:buClr>
                <a:srgbClr val="76434B"/>
              </a:buClr>
              <a:buAutoNum type="arabicPeriod"/>
            </a:pPr>
            <a:r>
              <a:rPr lang="en-US" sz="3300" b="1" dirty="0">
                <a:cs typeface="Calibri"/>
              </a:rPr>
              <a:t>Recycle</a:t>
            </a:r>
            <a:r>
              <a:rPr lang="en-US" sz="3300" dirty="0">
                <a:cs typeface="Calibri"/>
              </a:rPr>
              <a:t> of used products. Paper, plastic, cans, etc. </a:t>
            </a:r>
            <a:r>
              <a:rPr lang="en-US" sz="3200" dirty="0">
                <a:cs typeface="Calibri"/>
              </a:rPr>
              <a:t> </a:t>
            </a:r>
          </a:p>
        </p:txBody>
      </p:sp>
      <p:pic>
        <p:nvPicPr>
          <p:cNvPr id="4" name="Picture 4" descr="A picture containing text, cup, coffee, tableware&#10;&#10;Description automatically generated">
            <a:extLst>
              <a:ext uri="{FF2B5EF4-FFF2-40B4-BE49-F238E27FC236}">
                <a16:creationId xmlns:a16="http://schemas.microsoft.com/office/drawing/2014/main" id="{2E59547E-23C6-9CF6-104D-FB2F4BE8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15" y="4741521"/>
            <a:ext cx="2743200" cy="21194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54BA359-6748-5394-9FF3-D573A5BA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500" y="2949879"/>
            <a:ext cx="2649567" cy="1919912"/>
          </a:xfrm>
          <a:prstGeom prst="rect">
            <a:avLst/>
          </a:prstGeom>
        </p:spPr>
      </p:pic>
      <p:pic>
        <p:nvPicPr>
          <p:cNvPr id="6" name="Picture 6" descr="A picture containing grass, sky, outdoor, solar cell&#10;&#10;Description automatically generated">
            <a:extLst>
              <a:ext uri="{FF2B5EF4-FFF2-40B4-BE49-F238E27FC236}">
                <a16:creationId xmlns:a16="http://schemas.microsoft.com/office/drawing/2014/main" id="{8AF3DBF3-2845-CAB9-45BF-8B759956E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15" y="1315233"/>
            <a:ext cx="2599427" cy="15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3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DA73-AB4F-1E36-A33A-3EE9B994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8E5E-D50A-2658-ECE6-A48DAEF5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Following factors increase entrepreneur's ability to identify opportunities:</a:t>
            </a:r>
          </a:p>
          <a:p>
            <a:pPr marL="457200" indent="-457200">
              <a:buClr>
                <a:srgbClr val="76434B"/>
              </a:buClr>
            </a:pPr>
            <a:r>
              <a:rPr lang="en-US" sz="3200" b="1" dirty="0">
                <a:cs typeface="Calibri"/>
              </a:rPr>
              <a:t>Entreprenurial alertness</a:t>
            </a:r>
            <a:r>
              <a:rPr lang="en-US" sz="3200" dirty="0">
                <a:cs typeface="Calibri"/>
              </a:rPr>
              <a:t> – noticing trends.</a:t>
            </a:r>
            <a:endParaRPr lang="en-US" dirty="0"/>
          </a:p>
          <a:p>
            <a:pPr marL="457200" indent="-457200">
              <a:buClr>
                <a:srgbClr val="76434B"/>
              </a:buClr>
            </a:pPr>
            <a:r>
              <a:rPr lang="en-US" sz="3200" b="1" dirty="0">
                <a:cs typeface="Calibri"/>
              </a:rPr>
              <a:t>Social networks</a:t>
            </a:r>
            <a:r>
              <a:rPr lang="en-US" sz="3200" dirty="0">
                <a:cs typeface="Calibri"/>
              </a:rPr>
              <a:t> - extended and narrow (Entreprenurial Family).</a:t>
            </a:r>
          </a:p>
          <a:p>
            <a:pPr marL="457200" indent="-457200">
              <a:buClr>
                <a:srgbClr val="76434B"/>
              </a:buClr>
            </a:pPr>
            <a:r>
              <a:rPr lang="en-US" sz="3200" b="1" dirty="0">
                <a:cs typeface="Calibri"/>
              </a:rPr>
              <a:t>Cross-cultural experience.</a:t>
            </a:r>
            <a:endParaRPr lang="en-US" sz="3200" dirty="0">
              <a:cs typeface="Calibri"/>
            </a:endParaRPr>
          </a:p>
          <a:p>
            <a:pPr marL="457200" indent="-457200">
              <a:buClr>
                <a:srgbClr val="76434B"/>
              </a:buClr>
            </a:pPr>
            <a:r>
              <a:rPr lang="en-US" sz="3200" b="1" dirty="0">
                <a:cs typeface="Calibri"/>
              </a:rPr>
              <a:t>Establish means-ends</a:t>
            </a:r>
            <a:r>
              <a:rPr lang="en-US" sz="3200" dirty="0">
                <a:cs typeface="Calibri"/>
              </a:rPr>
              <a:t> – Online delivery, payment, taxi, TV as projectors.</a:t>
            </a:r>
          </a:p>
          <a:p>
            <a:pPr marL="457200" indent="-457200">
              <a:buClr>
                <a:srgbClr val="76434B"/>
              </a:buClr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73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E9E4D-78AF-DD56-712C-B97EC923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Opportunity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77A0-61A1-227B-1B90-1B5FBB7C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Times New Roman"/>
                <a:cs typeface="Times New Roman"/>
              </a:rPr>
              <a:t>To evaluate whether a business idea is viable/Practical and worth pursuing by conducting</a:t>
            </a:r>
            <a:r>
              <a:rPr lang="en-US" sz="3200" b="1" dirty="0">
                <a:latin typeface="Times New Roman"/>
                <a:cs typeface="Times New Roman"/>
              </a:rPr>
              <a:t> Feasibility Analysis </a:t>
            </a:r>
            <a:r>
              <a:rPr lang="en-US" sz="3200" dirty="0">
                <a:latin typeface="Times New Roman"/>
                <a:cs typeface="Times New Roman"/>
              </a:rPr>
              <a:t>to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measure </a:t>
            </a:r>
            <a:r>
              <a:rPr lang="en-US" sz="3200" b="1" dirty="0">
                <a:latin typeface="Times New Roman"/>
                <a:cs typeface="Times New Roman"/>
              </a:rPr>
              <a:t>Entrepreneurial risk​.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  <a:buNone/>
            </a:pP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20B0604020202020204" pitchFamily="34" charset="0"/>
              <a:buChar char="v"/>
            </a:pPr>
            <a:r>
              <a:rPr lang="en-US" sz="3200" dirty="0">
                <a:latin typeface="Times New Roman"/>
                <a:cs typeface="Times New Roman"/>
              </a:rPr>
              <a:t>Using </a:t>
            </a:r>
            <a:r>
              <a:rPr lang="en-US" sz="3200" b="1" dirty="0">
                <a:latin typeface="Times New Roman"/>
                <a:cs typeface="Times New Roman"/>
              </a:rPr>
              <a:t>Feasibility Analysis:</a:t>
            </a: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3200" b="1" dirty="0">
                <a:latin typeface="Times New Roman"/>
                <a:cs typeface="Times New Roman"/>
              </a:rPr>
              <a:t>Product</a:t>
            </a:r>
            <a:r>
              <a:rPr lang="en-US" sz="3200" dirty="0">
                <a:latin typeface="Times New Roman"/>
                <a:cs typeface="Times New Roman"/>
              </a:rPr>
              <a:t> and </a:t>
            </a:r>
            <a:r>
              <a:rPr lang="en-US" sz="3200" b="1" dirty="0">
                <a:latin typeface="Times New Roman"/>
                <a:cs typeface="Times New Roman"/>
              </a:rPr>
              <a:t>Service</a:t>
            </a:r>
            <a:r>
              <a:rPr lang="en-US" sz="3200" dirty="0">
                <a:latin typeface="Times New Roman"/>
                <a:cs typeface="Times New Roman"/>
              </a:rPr>
              <a:t> analysis. (Price, demand, etc.)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3200" b="1" dirty="0">
                <a:latin typeface="Times New Roman"/>
                <a:cs typeface="Times New Roman"/>
              </a:rPr>
              <a:t>Organization</a:t>
            </a:r>
            <a:r>
              <a:rPr lang="en-US" sz="3200" dirty="0">
                <a:latin typeface="Times New Roman"/>
                <a:cs typeface="Times New Roman"/>
              </a:rPr>
              <a:t> analysis. (staff, equipment, structure, etc.)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3200" b="1" dirty="0">
                <a:latin typeface="Times New Roman"/>
                <a:cs typeface="Times New Roman"/>
              </a:rPr>
              <a:t>Industry</a:t>
            </a:r>
            <a:r>
              <a:rPr lang="en-US" sz="3200" dirty="0">
                <a:latin typeface="Times New Roman"/>
                <a:cs typeface="Times New Roman"/>
              </a:rPr>
              <a:t> and </a:t>
            </a:r>
            <a:r>
              <a:rPr lang="en-US" sz="3200" b="1" dirty="0">
                <a:latin typeface="Times New Roman"/>
                <a:cs typeface="Times New Roman"/>
              </a:rPr>
              <a:t>Competitor</a:t>
            </a:r>
            <a:r>
              <a:rPr lang="en-US" sz="3200" dirty="0">
                <a:latin typeface="Times New Roman"/>
                <a:cs typeface="Times New Roman"/>
              </a:rPr>
              <a:t> analysis. (location, trend, etc.)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3200" b="1" dirty="0">
                <a:latin typeface="Times New Roman"/>
                <a:cs typeface="Times New Roman"/>
              </a:rPr>
              <a:t>Financial</a:t>
            </a:r>
            <a:r>
              <a:rPr lang="en-US" sz="3200" dirty="0">
                <a:latin typeface="Times New Roman"/>
                <a:cs typeface="Times New Roman"/>
              </a:rPr>
              <a:t> analysis. (Total Cost, profit, etc.)</a:t>
            </a:r>
          </a:p>
        </p:txBody>
      </p:sp>
    </p:spTree>
    <p:extLst>
      <p:ext uri="{BB962C8B-B14F-4D97-AF65-F5344CB8AC3E}">
        <p14:creationId xmlns:p14="http://schemas.microsoft.com/office/powerpoint/2010/main" val="197888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7FC6-B765-A54F-0C2C-D37E2F51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Opportunity Evaluation example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25304E7-5535-1BF9-B5F1-EDCBB2B31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3893" y="1586291"/>
            <a:ext cx="5216228" cy="3876208"/>
          </a:xfr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24F81A42-9FE4-4E39-2146-5BCBF225F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" r="51567" b="200"/>
          <a:stretch/>
        </p:blipFill>
        <p:spPr>
          <a:xfrm>
            <a:off x="53073" y="1583980"/>
            <a:ext cx="6332053" cy="39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9A75-96E9-DE34-7799-77B5295D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Exploitation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43B6-FA87-EE41-C145-56AF3AFF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10659110" cy="4739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The activities and </a:t>
            </a:r>
            <a:r>
              <a:rPr lang="en-US" sz="2800" b="1" dirty="0">
                <a:cs typeface="Calibri"/>
              </a:rPr>
              <a:t>investments</a:t>
            </a:r>
            <a:r>
              <a:rPr lang="en-US" sz="2800" dirty="0">
                <a:cs typeface="Calibri"/>
              </a:rPr>
              <a:t> that are committed to make profit from the product or service arising from the opportunity.</a:t>
            </a:r>
          </a:p>
          <a:p>
            <a:pPr>
              <a:buClr>
                <a:srgbClr val="76434B"/>
              </a:buClr>
            </a:pPr>
            <a:r>
              <a:rPr lang="en-US" sz="2800" dirty="0">
                <a:cs typeface="Calibri"/>
              </a:rPr>
              <a:t>Ex. (Hiring, marketing, production, etc.)</a:t>
            </a:r>
          </a:p>
          <a:p>
            <a:pPr>
              <a:buClr>
                <a:srgbClr val="76434B"/>
              </a:buClr>
            </a:pPr>
            <a:endParaRPr lang="en-US" sz="2800" dirty="0">
              <a:cs typeface="Calibri"/>
            </a:endParaRPr>
          </a:p>
          <a:p>
            <a:pPr>
              <a:buClr>
                <a:srgbClr val="76434B"/>
              </a:buClr>
              <a:buFont typeface="Wingdings" panose="020B0604020202020204" pitchFamily="34" charset="0"/>
              <a:buChar char="§"/>
            </a:pPr>
            <a:r>
              <a:rPr lang="en-US" sz="2800" dirty="0">
                <a:cs typeface="Calibri"/>
              </a:rPr>
              <a:t>Several factors can support entrepreneurs to exploit an opportunity:</a:t>
            </a:r>
          </a:p>
          <a:p>
            <a:pPr>
              <a:buClr>
                <a:srgbClr val="76434B"/>
              </a:buClr>
              <a:buFont typeface="Wingdings" panose="020B0604020202020204" pitchFamily="34" charset="0"/>
              <a:buChar char="Ø"/>
            </a:pPr>
            <a:r>
              <a:rPr lang="en-US" sz="2800" dirty="0">
                <a:cs typeface="Calibri"/>
              </a:rPr>
              <a:t>Customer value of product or service</a:t>
            </a:r>
          </a:p>
          <a:p>
            <a:pPr>
              <a:buClr>
                <a:srgbClr val="76434B"/>
              </a:buClr>
              <a:buFont typeface="Wingdings" panose="020B0604020202020204" pitchFamily="34" charset="0"/>
              <a:buChar char="Ø"/>
            </a:pPr>
            <a:r>
              <a:rPr lang="en-US" sz="2800" dirty="0">
                <a:cs typeface="Calibri"/>
              </a:rPr>
              <a:t>Stakeholder support (Investors, suppliers, government)</a:t>
            </a:r>
          </a:p>
          <a:p>
            <a:pPr>
              <a:buClr>
                <a:srgbClr val="76434B"/>
              </a:buClr>
              <a:buFont typeface="Wingdings" panose="020B0604020202020204" pitchFamily="34" charset="0"/>
              <a:buChar char="Ø"/>
            </a:pPr>
            <a:r>
              <a:rPr lang="en-US" sz="2800" dirty="0">
                <a:cs typeface="Calibri"/>
              </a:rPr>
              <a:t>Capable Management team</a:t>
            </a:r>
          </a:p>
          <a:p>
            <a:pPr>
              <a:buClr>
                <a:srgbClr val="76434B"/>
              </a:buClr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35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BCC6-35FE-4C28-640B-3549D424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Exploitation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2943-9C9A-E8EF-2B1D-F4F8EC7C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69" y="1825625"/>
            <a:ext cx="1143682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Consider </a:t>
            </a:r>
            <a:r>
              <a:rPr lang="en-US" sz="2800" b="1" dirty="0"/>
              <a:t>self-financing</a:t>
            </a:r>
            <a:r>
              <a:rPr lang="en-US" sz="2800" dirty="0"/>
              <a:t> first.</a:t>
            </a:r>
            <a:endParaRPr lang="en-US" sz="2800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2800" b="1" dirty="0">
                <a:cs typeface="Calibri"/>
              </a:rPr>
              <a:t>Angel Investors</a:t>
            </a:r>
            <a:r>
              <a:rPr lang="en-US" sz="2800" dirty="0">
                <a:cs typeface="Calibri"/>
              </a:rPr>
              <a:t> – individuals invest in new business ideas. Ex. Ford Motors from (</a:t>
            </a:r>
            <a:r>
              <a:rPr lang="en-US" sz="2800" b="1" dirty="0">
                <a:cs typeface="Calibri"/>
              </a:rPr>
              <a:t>41,500</a:t>
            </a:r>
            <a:r>
              <a:rPr lang="en-US" sz="2800" dirty="0">
                <a:cs typeface="Calibri"/>
              </a:rPr>
              <a:t> to </a:t>
            </a:r>
            <a:r>
              <a:rPr lang="en-US" sz="2800" b="1" dirty="0">
                <a:cs typeface="Calibri"/>
              </a:rPr>
              <a:t>145</a:t>
            </a:r>
            <a:r>
              <a:rPr lang="en-US" sz="2800" dirty="0">
                <a:cs typeface="Calibri"/>
              </a:rPr>
              <a:t> </a:t>
            </a:r>
            <a:r>
              <a:rPr lang="en-US" sz="2800" b="1" dirty="0">
                <a:cs typeface="Calibri"/>
              </a:rPr>
              <a:t>Million)</a:t>
            </a:r>
            <a:r>
              <a:rPr lang="en-US" sz="2800" dirty="0">
                <a:cs typeface="Calibri"/>
              </a:rPr>
              <a:t> in </a:t>
            </a:r>
            <a:r>
              <a:rPr lang="en-US" sz="2800" b="1" dirty="0">
                <a:cs typeface="Calibri"/>
              </a:rPr>
              <a:t>15</a:t>
            </a:r>
            <a:r>
              <a:rPr lang="en-US" sz="2800" dirty="0">
                <a:cs typeface="Calibri"/>
              </a:rPr>
              <a:t> years. </a:t>
            </a:r>
          </a:p>
          <a:p>
            <a:pPr marL="0" indent="0">
              <a:buClr>
                <a:srgbClr val="76434B"/>
              </a:buClr>
              <a:buNone/>
            </a:pPr>
            <a:r>
              <a:rPr lang="en-US" sz="2800" dirty="0">
                <a:cs typeface="Calibri"/>
              </a:rPr>
              <a:t>  There are </a:t>
            </a:r>
            <a:r>
              <a:rPr lang="en-US" sz="2800" b="1" dirty="0">
                <a:cs typeface="Calibri"/>
              </a:rPr>
              <a:t>9</a:t>
            </a:r>
            <a:r>
              <a:rPr lang="en-US" sz="2800" dirty="0">
                <a:cs typeface="Calibri"/>
              </a:rPr>
              <a:t> billion investments globally each year to </a:t>
            </a:r>
            <a:r>
              <a:rPr lang="en-US" sz="2800" b="1" dirty="0">
                <a:cs typeface="Calibri"/>
              </a:rPr>
              <a:t>25,000</a:t>
            </a:r>
            <a:r>
              <a:rPr lang="en-US" sz="2800" dirty="0">
                <a:cs typeface="Calibri"/>
              </a:rPr>
              <a:t> businesses. Passive in control, and start-up focused.</a:t>
            </a:r>
          </a:p>
          <a:p>
            <a:pPr>
              <a:buClr>
                <a:srgbClr val="76434B"/>
              </a:buClr>
            </a:pPr>
            <a:r>
              <a:rPr lang="en-US" sz="2800" b="1" dirty="0">
                <a:cs typeface="Calibri"/>
              </a:rPr>
              <a:t>Venture Capitalists</a:t>
            </a:r>
            <a:r>
              <a:rPr lang="en-US" sz="2800" dirty="0">
                <a:cs typeface="Calibri"/>
              </a:rPr>
              <a:t> – firms fund startups. Ex. Intel and Microsoft.</a:t>
            </a:r>
          </a:p>
          <a:p>
            <a:pPr marL="0" indent="0">
              <a:buClr>
                <a:srgbClr val="76434B"/>
              </a:buClr>
              <a:buNone/>
            </a:pPr>
            <a:r>
              <a:rPr lang="en-US" sz="2800" b="1" dirty="0">
                <a:cs typeface="Calibri"/>
              </a:rPr>
              <a:t>   70</a:t>
            </a:r>
            <a:r>
              <a:rPr lang="en-US" sz="2800" dirty="0">
                <a:cs typeface="Calibri"/>
              </a:rPr>
              <a:t> Billion investment globally each year. Controlling, and post startup focused.</a:t>
            </a:r>
            <a:endParaRPr lang="en-US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2800" dirty="0">
                <a:cs typeface="Calibri"/>
              </a:rPr>
              <a:t>Example entrepreneurs and investors platform is Shark Tank Show</a:t>
            </a:r>
          </a:p>
          <a:p>
            <a:pPr marL="0" indent="0">
              <a:buClr>
                <a:srgbClr val="76434B"/>
              </a:buClr>
              <a:buNone/>
            </a:pPr>
            <a:r>
              <a:rPr lang="en-US" sz="2800" dirty="0">
                <a:ea typeface="+mn-lt"/>
                <a:cs typeface="+mn-lt"/>
                <a:hlinkClick r:id="rId2"/>
              </a:rPr>
              <a:t>https://www.youtube.com/watch?v=nn-uMBLuTk0</a:t>
            </a:r>
            <a:endParaRPr lang="en-US" sz="2800">
              <a:ea typeface="+mn-lt"/>
              <a:cs typeface="+mn-lt"/>
            </a:endParaRPr>
          </a:p>
          <a:p>
            <a:pPr marL="0" indent="0">
              <a:buClr>
                <a:srgbClr val="76434B"/>
              </a:buClr>
              <a:buNone/>
            </a:pPr>
            <a:endParaRPr lang="en-US" sz="2800" dirty="0">
              <a:cs typeface="Calibri"/>
            </a:endParaRPr>
          </a:p>
          <a:p>
            <a:pPr>
              <a:buClr>
                <a:srgbClr val="76434B"/>
              </a:buClr>
            </a:pPr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76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4484-0EB5-C120-C3B1-099E5B25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Financing Exploitation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6655-33FA-3239-786A-276D6E2A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b="1" dirty="0">
                <a:ea typeface="+mn-lt"/>
                <a:cs typeface="+mn-lt"/>
              </a:rPr>
              <a:t>Bank financing</a:t>
            </a:r>
            <a:r>
              <a:rPr lang="en-US" sz="3200" dirty="0">
                <a:ea typeface="+mn-lt"/>
                <a:cs typeface="+mn-lt"/>
              </a:rPr>
              <a:t> - in form of loans, but banks are not investors, rather expect repayment of loans with interest.</a:t>
            </a:r>
            <a:endParaRPr lang="en-US" sz="3200" dirty="0">
              <a:cs typeface="Calibri"/>
            </a:endParaRPr>
          </a:p>
          <a:p>
            <a:pPr>
              <a:buClr>
                <a:srgbClr val="76434B"/>
              </a:buClr>
            </a:pPr>
            <a:endParaRPr lang="en-US" sz="3200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3200" b="1" dirty="0">
                <a:cs typeface="Calibri"/>
              </a:rPr>
              <a:t>Crowdfunding</a:t>
            </a:r>
            <a:r>
              <a:rPr lang="en-US" sz="3200" dirty="0">
                <a:cs typeface="Calibri"/>
              </a:rPr>
              <a:t> - to raise money from a crowd to finance a project in return for a share of profit. </a:t>
            </a:r>
          </a:p>
          <a:p>
            <a:pPr>
              <a:buClr>
                <a:srgbClr val="76434B"/>
              </a:buClr>
            </a:pPr>
            <a:endParaRPr lang="en-US" sz="3200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3200" b="1" dirty="0">
                <a:cs typeface="Calibri"/>
              </a:rPr>
              <a:t>Business Incubators</a:t>
            </a:r>
            <a:r>
              <a:rPr lang="en-US" sz="3200" dirty="0">
                <a:cs typeface="Calibri"/>
              </a:rPr>
              <a:t> – Protected environment for small businesses with low rent, services, shared staff, and consultation.</a:t>
            </a:r>
          </a:p>
        </p:txBody>
      </p:sp>
    </p:spTree>
    <p:extLst>
      <p:ext uri="{BB962C8B-B14F-4D97-AF65-F5344CB8AC3E}">
        <p14:creationId xmlns:p14="http://schemas.microsoft.com/office/powerpoint/2010/main" val="163195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D5D9-816E-AEC3-6732-C76106C4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Corporate/Commercial 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52C4-9134-659D-287F-D2E93472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Individuals in an existing corporation create a </a:t>
            </a:r>
            <a:r>
              <a:rPr lang="en-US" sz="2800" u="sng" dirty="0">
                <a:cs typeface="Calibri"/>
              </a:rPr>
              <a:t>new</a:t>
            </a:r>
            <a:r>
              <a:rPr lang="en-US" sz="2800" dirty="0">
                <a:cs typeface="Calibri"/>
              </a:rPr>
              <a:t> organization or bring </a:t>
            </a:r>
            <a:r>
              <a:rPr lang="en-US" sz="2800" u="sng" dirty="0">
                <a:cs typeface="Calibri"/>
              </a:rPr>
              <a:t>renewal or innovation</a:t>
            </a:r>
            <a:r>
              <a:rPr lang="en-US" sz="2800" dirty="0">
                <a:cs typeface="Calibri"/>
              </a:rPr>
              <a:t> within the organization. (Certo and Certo, 2019).</a:t>
            </a:r>
          </a:p>
          <a:p>
            <a:pPr>
              <a:buClr>
                <a:srgbClr val="76434B"/>
              </a:buClr>
            </a:pPr>
            <a:r>
              <a:rPr lang="en-US" sz="2800" dirty="0">
                <a:cs typeface="Calibri"/>
              </a:rPr>
              <a:t>New company and the </a:t>
            </a:r>
            <a:r>
              <a:rPr lang="en-US" sz="2800" b="1" dirty="0">
                <a:cs typeface="Calibri"/>
              </a:rPr>
              <a:t>parent company</a:t>
            </a:r>
            <a:r>
              <a:rPr lang="en-US" sz="24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2400" dirty="0">
                <a:cs typeface="Calibri"/>
              </a:rPr>
              <a:t>Innovation and renewal as case of </a:t>
            </a:r>
            <a:r>
              <a:rPr lang="en-US" sz="2400" dirty="0">
                <a:cs typeface="Calibri"/>
                <a:hlinkClick r:id="rId2"/>
              </a:rPr>
              <a:t>3M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Clr>
                <a:srgbClr val="76434B"/>
              </a:buClr>
            </a:pPr>
            <a:endParaRPr lang="en-US" sz="2400" dirty="0">
              <a:ea typeface="+mn-lt"/>
              <a:cs typeface="+mn-lt"/>
            </a:endParaRPr>
          </a:p>
          <a:p>
            <a:pPr>
              <a:buClr>
                <a:srgbClr val="76434B"/>
              </a:buClr>
            </a:pPr>
            <a:endParaRPr lang="en-US" sz="2400" dirty="0">
              <a:cs typeface="Calibri"/>
            </a:endParaRPr>
          </a:p>
          <a:p>
            <a:pPr>
              <a:buClr>
                <a:srgbClr val="76434B"/>
              </a:buClr>
            </a:pPr>
            <a:endParaRPr lang="en-US" sz="2400" dirty="0">
              <a:cs typeface="Calibri"/>
            </a:endParaRPr>
          </a:p>
          <a:p>
            <a:pPr>
              <a:buClr>
                <a:srgbClr val="76434B"/>
              </a:buClr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89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B706-FCF9-56E8-BEE9-A9B9BF54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43D72-C87F-8366-195D-24FF0FBFF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Involves entrepreneurship in a </a:t>
            </a:r>
            <a:r>
              <a:rPr lang="en-US" sz="2400" u="sng" dirty="0">
                <a:cs typeface="Calibri"/>
              </a:rPr>
              <a:t>social context.</a:t>
            </a:r>
            <a:endParaRPr lang="en-US" sz="2400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2400" dirty="0">
                <a:cs typeface="Calibri"/>
              </a:rPr>
              <a:t>Promote Social Values – the basic needs of society. Such as schools, shelter, education, food, etc.</a:t>
            </a:r>
          </a:p>
          <a:p>
            <a:pPr>
              <a:buClr>
                <a:srgbClr val="76434B"/>
              </a:buClr>
            </a:pPr>
            <a:r>
              <a:rPr lang="en-US" sz="2400" dirty="0">
                <a:cs typeface="Calibri"/>
              </a:rPr>
              <a:t>EX. Muhammad Yunus- 2006</a:t>
            </a:r>
            <a:r>
              <a:rPr lang="en-US" sz="2400" dirty="0">
                <a:ea typeface="+mn-lt"/>
                <a:cs typeface="+mn-lt"/>
              </a:rPr>
              <a:t> Nobel peace prize -</a:t>
            </a:r>
            <a:r>
              <a:rPr lang="en-US" sz="2400" dirty="0">
                <a:cs typeface="Calibri"/>
              </a:rPr>
              <a:t> Grameen Bank.  to give microfinance to entrepreneurs in underdeveloped countries with low-interest rates.</a:t>
            </a:r>
          </a:p>
          <a:p>
            <a:pPr>
              <a:buClr>
                <a:srgbClr val="76434B"/>
              </a:buClr>
            </a:pPr>
            <a:endParaRPr lang="en-US" sz="2400" dirty="0">
              <a:cs typeface="Calibri"/>
            </a:endParaRPr>
          </a:p>
        </p:txBody>
      </p:sp>
      <p:pic>
        <p:nvPicPr>
          <p:cNvPr id="4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06CC00F2-BC9E-724A-53FC-D06E753C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095" y="4174512"/>
            <a:ext cx="2078318" cy="2686902"/>
          </a:xfrm>
          <a:prstGeom prst="rect">
            <a:avLst/>
          </a:prstGeom>
        </p:spPr>
      </p:pic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E3F23975-D57C-AF0D-FAA9-569ACD05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12" y="4261779"/>
            <a:ext cx="2743200" cy="9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0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80C7-ECE8-2BD1-6AFD-761ECE57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B4BA-E926-B8DD-68BF-0AF6CE48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dirty="0">
                <a:cs typeface="Calibri"/>
              </a:rPr>
              <a:t>Professor becomes Restaurateur – Case Study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cs typeface="Calibri"/>
              </a:rPr>
              <a:t>Meaning of Entrepreneurship.</a:t>
            </a:r>
            <a:endParaRPr lang="en-US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3200" dirty="0">
                <a:ea typeface="+mn-lt"/>
                <a:cs typeface="+mn-lt"/>
              </a:rPr>
              <a:t>Why people become entrepreneurs?</a:t>
            </a:r>
            <a:r>
              <a:rPr lang="en-US" sz="3200" dirty="0">
                <a:cs typeface="Calibri"/>
              </a:rPr>
              <a:t> 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latin typeface="Times New Roman"/>
                <a:cs typeface="Times New Roman"/>
              </a:rPr>
              <a:t>Characteristics of Successful Entrepreneurs.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cs typeface="Calibri"/>
              </a:rPr>
              <a:t>Stages of Entrepreneurship and Opportunity.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latin typeface="Times New Roman"/>
                <a:cs typeface="Times New Roman"/>
              </a:rPr>
              <a:t>Opportunity Identification.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latin typeface="Times New Roman"/>
                <a:cs typeface="Times New Roman"/>
              </a:rPr>
              <a:t>Opportunity Evaluation.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latin typeface="Times New Roman"/>
                <a:cs typeface="Times New Roman"/>
              </a:rPr>
              <a:t>Opportunity Exploitation.</a:t>
            </a:r>
            <a:endParaRPr lang="en-US" dirty="0">
              <a:latin typeface="Calibri"/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3200" dirty="0">
                <a:latin typeface="Times New Roman"/>
                <a:cs typeface="Times New Roman"/>
              </a:rPr>
              <a:t>Financing Exploitation.</a:t>
            </a:r>
          </a:p>
          <a:p>
            <a:pPr>
              <a:buClr>
                <a:srgbClr val="76434B"/>
              </a:buClr>
            </a:pPr>
            <a:r>
              <a:rPr lang="en-US" sz="3200" dirty="0">
                <a:latin typeface="Times New Roman"/>
                <a:cs typeface="Times New Roman"/>
              </a:rPr>
              <a:t>Corporate and Social Entrepreneurship.</a:t>
            </a:r>
            <a:endParaRPr lang="en-US" dirty="0">
              <a:cs typeface="Calibri"/>
            </a:endParaRPr>
          </a:p>
          <a:p>
            <a:pPr>
              <a:buClr>
                <a:srgbClr val="76434B"/>
              </a:buClr>
            </a:pPr>
            <a:endParaRPr lang="en-US" sz="3200" dirty="0">
              <a:cs typeface="Calibri"/>
            </a:endParaRPr>
          </a:p>
          <a:p>
            <a:pPr>
              <a:buClr>
                <a:srgbClr val="76434B"/>
              </a:buClr>
            </a:pP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68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771C-25BC-E6BC-ECA9-BAA4E690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7B78F-0790-3909-8900-C08BB525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How do Commercial and Social Entrepreneurship differ?</a:t>
            </a:r>
          </a:p>
          <a:p>
            <a:pPr>
              <a:buClr>
                <a:srgbClr val="76434B"/>
              </a:buClr>
            </a:pPr>
            <a:endParaRPr lang="en-US" sz="2800" dirty="0">
              <a:cs typeface="Calibri"/>
            </a:endParaRPr>
          </a:p>
          <a:p>
            <a:pPr>
              <a:buClr>
                <a:srgbClr val="76434B"/>
              </a:buClr>
            </a:pPr>
            <a:r>
              <a:rPr lang="en-US" sz="2800" b="1">
                <a:cs typeface="Calibri"/>
              </a:rPr>
              <a:t>Mission,</a:t>
            </a:r>
            <a:r>
              <a:rPr lang="en-US" sz="2800" dirty="0">
                <a:cs typeface="Calibri"/>
              </a:rPr>
              <a:t> Social value vs Profit</a:t>
            </a:r>
          </a:p>
          <a:p>
            <a:pPr>
              <a:buClr>
                <a:srgbClr val="76434B"/>
              </a:buClr>
            </a:pPr>
            <a:r>
              <a:rPr lang="en-US" sz="2800" b="1">
                <a:cs typeface="Calibri"/>
              </a:rPr>
              <a:t>Resources</a:t>
            </a:r>
            <a:r>
              <a:rPr lang="en-US" sz="2800">
                <a:cs typeface="Calibri"/>
              </a:rPr>
              <a:t> (Funds and Employees</a:t>
            </a:r>
            <a:r>
              <a:rPr lang="en-US" sz="2800" dirty="0">
                <a:cs typeface="Calibri"/>
              </a:rPr>
              <a:t>).</a:t>
            </a:r>
          </a:p>
          <a:p>
            <a:pPr>
              <a:buClr>
                <a:srgbClr val="76434B"/>
              </a:buClr>
            </a:pPr>
            <a:r>
              <a:rPr lang="en-US" sz="2800" b="1">
                <a:cs typeface="Calibri"/>
              </a:rPr>
              <a:t>Performance Measurement</a:t>
            </a:r>
            <a:r>
              <a:rPr lang="en-US" sz="2800">
                <a:cs typeface="Calibri"/>
              </a:rPr>
              <a:t>, Quantity vs Impact. 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13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58A0-BC67-7890-F993-B41B6E1C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04403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6640-13A0-EA85-9E55-B98B1F39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What is Entrepreneurship? </a:t>
            </a:r>
            <a:endParaRPr lang="en-US">
              <a:latin typeface="Times New Roman"/>
              <a:ea typeface="+mj-lt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54AB-A3C3-03B1-7E2B-2FA39591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39" y="1825625"/>
            <a:ext cx="10975411" cy="5027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latin typeface="Times New Roman"/>
                <a:cs typeface="Times New Roman"/>
              </a:rPr>
              <a:t>Definitions of </a:t>
            </a:r>
            <a:r>
              <a:rPr lang="en-US" sz="2800" b="1" dirty="0">
                <a:latin typeface="Times New Roman"/>
                <a:cs typeface="Times New Roman"/>
              </a:rPr>
              <a:t>Entrepreneurship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  <a:endParaRPr lang="en-US" sz="2800" dirty="0">
              <a:latin typeface="Calibri"/>
              <a:cs typeface="Calibri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  <a:buFont typeface="Wingdings" panose="020B0604020202020204" pitchFamily="34" charset="0"/>
              <a:buChar char="v"/>
            </a:pPr>
            <a:r>
              <a:rPr lang="en-US" sz="2800" dirty="0">
                <a:latin typeface="Times New Roman"/>
                <a:cs typeface="Times New Roman"/>
              </a:rPr>
              <a:t> "Entrepreneurship is the process of identification, evaluation, and exploitation of opportunities." (Certo and Certo)</a:t>
            </a:r>
            <a:endParaRPr lang="en-US" sz="2800" dirty="0">
              <a:latin typeface="Times New Roman"/>
              <a:ea typeface="+mn-lt"/>
              <a:cs typeface="Times New Roman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Font typeface="Wingdings" panose="020B0604020202020204" pitchFamily="34" charset="0"/>
              <a:buChar char="v"/>
            </a:pPr>
            <a:r>
              <a:rPr lang="en-US" sz="2800" dirty="0">
                <a:latin typeface="Times New Roman"/>
                <a:cs typeface="Times New Roman"/>
              </a:rPr>
              <a:t>"Entrepreneurship is the art of turning an idea into a business."  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>
                <a:latin typeface="Times New Roman"/>
                <a:cs typeface="Times New Roman"/>
              </a:rPr>
              <a:t>(Fred Wilson) 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2800" b="1" dirty="0">
                <a:latin typeface="Times New Roman"/>
                <a:cs typeface="Times New Roman"/>
              </a:rPr>
              <a:t>Entrepreneurs:</a:t>
            </a:r>
            <a:endParaRPr lang="en-US" sz="2800" b="1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2800" dirty="0">
                <a:latin typeface="Times New Roman"/>
                <a:cs typeface="Times New Roman"/>
              </a:rPr>
              <a:t>People who take risk and turn useful ideas into practice.</a:t>
            </a:r>
            <a:endParaRPr lang="en-US" sz="28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endParaRPr lang="en-US" sz="28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endParaRPr lang="en-US" sz="2800" dirty="0">
              <a:ea typeface="+mn-lt"/>
              <a:cs typeface="+mn-lt"/>
            </a:endParaRPr>
          </a:p>
          <a:p>
            <a:pPr>
              <a:buClr>
                <a:srgbClr val="76434B"/>
              </a:buClr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32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E426-3B3A-FCCA-8B7F-D98A461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of new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A65C3-09B8-1AEE-1F47-E164785D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52" y="1825625"/>
            <a:ext cx="114211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/>
                <a:cs typeface="Times New Roman"/>
              </a:rPr>
              <a:t>Starting a business might be hard, but sustaining it is much harder.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3600" dirty="0">
                <a:latin typeface="Times New Roman"/>
                <a:cs typeface="Times New Roman"/>
              </a:rPr>
              <a:t>According to a research monthly 550,000  new businesses open in USA, however, </a:t>
            </a:r>
            <a:r>
              <a:rPr lang="en-US" sz="3600" b="1" dirty="0">
                <a:latin typeface="Times New Roman"/>
                <a:cs typeface="Times New Roman"/>
              </a:rPr>
              <a:t>20%</a:t>
            </a:r>
            <a:r>
              <a:rPr lang="en-US" sz="3600" dirty="0">
                <a:latin typeface="Times New Roman"/>
                <a:cs typeface="Times New Roman"/>
              </a:rPr>
              <a:t> of them can't sustain for </a:t>
            </a:r>
            <a:r>
              <a:rPr lang="en-US" sz="3600" b="1" dirty="0">
                <a:latin typeface="Times New Roman"/>
                <a:cs typeface="Times New Roman"/>
              </a:rPr>
              <a:t>one</a:t>
            </a:r>
            <a:r>
              <a:rPr lang="en-US" sz="3600" dirty="0">
                <a:latin typeface="Times New Roman"/>
                <a:cs typeface="Times New Roman"/>
              </a:rPr>
              <a:t> year, and </a:t>
            </a:r>
            <a:r>
              <a:rPr lang="en-US" sz="3600" b="1" dirty="0">
                <a:latin typeface="Times New Roman"/>
                <a:cs typeface="Times New Roman"/>
              </a:rPr>
              <a:t>40%</a:t>
            </a:r>
            <a:r>
              <a:rPr lang="en-US" sz="3600" dirty="0">
                <a:latin typeface="Times New Roman"/>
                <a:cs typeface="Times New Roman"/>
              </a:rPr>
              <a:t> of them can't sustain for past </a:t>
            </a:r>
            <a:r>
              <a:rPr lang="en-US" sz="3600" b="1" dirty="0">
                <a:latin typeface="Times New Roman"/>
                <a:cs typeface="Times New Roman"/>
              </a:rPr>
              <a:t>four</a:t>
            </a:r>
            <a:r>
              <a:rPr lang="en-US" sz="3600" dirty="0">
                <a:latin typeface="Times New Roman"/>
                <a:cs typeface="Times New Roman"/>
              </a:rPr>
              <a:t> years. 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62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103E-15E1-A4A7-F07E-B4D395F1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Why Become an Entrepreneur?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02E36-89BB-653F-FED8-759541B08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932" y="2937294"/>
            <a:ext cx="5629371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Desire to be their own boss and independent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FA534D-423D-CF0C-22E6-8DC6C80C6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788" y="4689108"/>
            <a:ext cx="5590093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Lack of progress and promotion</a:t>
            </a:r>
            <a:endParaRPr lang="en-US" altLang="en-US" sz="2400" dirty="0"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C0C7F-CB97-1F1E-8C2A-E865B9EC4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788" y="3813201"/>
            <a:ext cx="5590093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Desire to pursue their own ideas</a:t>
            </a:r>
            <a:endParaRPr lang="en-US" altLang="en-US" sz="2400" dirty="0">
              <a:latin typeface="Times New Roman" panose="02020603050405020304" pitchFamily="18" charset="0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610FA-70C0-BA0F-FEF1-2B1D4C144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98" y="2937294"/>
            <a:ext cx="43195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764692-FA66-9FBF-6A40-D2E7671BF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932" y="5529665"/>
            <a:ext cx="5590093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Financial rewards</a:t>
            </a:r>
          </a:p>
        </p:txBody>
      </p:sp>
    </p:spTree>
    <p:extLst>
      <p:ext uri="{BB962C8B-B14F-4D97-AF65-F5344CB8AC3E}">
        <p14:creationId xmlns:p14="http://schemas.microsoft.com/office/powerpoint/2010/main" val="410503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DC97-0045-EA6F-AAAA-56A8270F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Characteristics of Successful Entrepreneurs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90E39F-D0A8-979E-A43E-893891467F1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0398" y="1714833"/>
            <a:ext cx="9002485" cy="49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latin typeface="Times New Roman"/>
                <a:ea typeface="MS PGothic"/>
                <a:cs typeface="Times New Roman"/>
              </a:rPr>
              <a:t>Passion for the Business</a:t>
            </a:r>
          </a:p>
          <a:p>
            <a:pPr>
              <a:defRPr/>
            </a:pPr>
            <a:endParaRPr lang="en-US" sz="2800" b="1" dirty="0">
              <a:latin typeface="Times New Roman"/>
              <a:ea typeface="MS PGothic"/>
              <a:cs typeface="Times New Roman"/>
            </a:endParaRPr>
          </a:p>
          <a:p>
            <a:pPr lvl="1" eaLnBrk="1" hangingPunct="1">
              <a:defRPr/>
            </a:pPr>
            <a:r>
              <a:rPr lang="en-US" sz="2400" dirty="0">
                <a:latin typeface="Times New Roman"/>
                <a:ea typeface="MS PGothic"/>
                <a:cs typeface="Times New Roman"/>
              </a:rPr>
              <a:t>1- Ex. John Wood, Leaving Microsoft to change the world. </a:t>
            </a:r>
          </a:p>
          <a:p>
            <a:pPr lvl="1">
              <a:defRPr/>
            </a:pPr>
            <a:r>
              <a:rPr lang="en-US" sz="2400" dirty="0">
                <a:latin typeface="Times New Roman"/>
                <a:ea typeface="MS PGothic"/>
                <a:cs typeface="Times New Roman"/>
              </a:rPr>
              <a:t>Room to Read educational company. </a:t>
            </a:r>
            <a:endParaRPr lang="en-US"/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000" dirty="0"/>
              <a:t>Room to Read had built over1,440 schools </a:t>
            </a:r>
          </a:p>
          <a:p>
            <a:pPr marL="0" indent="0">
              <a:buNone/>
              <a:defRPr/>
            </a:pPr>
            <a:r>
              <a:rPr lang="en-US" sz="2000" dirty="0">
                <a:ea typeface="MS PGothic"/>
              </a:rPr>
              <a:t>      and distributed over 36 million books</a:t>
            </a:r>
            <a:endParaRPr lang="en-US" sz="2000" dirty="0">
              <a:ea typeface="MS PGothic"/>
              <a:cs typeface="Calibri"/>
            </a:endParaRPr>
          </a:p>
          <a:p>
            <a:pPr marL="0" indent="0">
              <a:buFontTx/>
              <a:buNone/>
              <a:defRPr/>
            </a:pPr>
            <a:r>
              <a:rPr lang="en-US" sz="2000" dirty="0"/>
              <a:t>      in developing parts of the world. Now</a:t>
            </a:r>
          </a:p>
          <a:p>
            <a:pPr marL="0" indent="0">
              <a:buNone/>
              <a:defRPr/>
            </a:pPr>
            <a:r>
              <a:rPr lang="en-US" sz="2000" dirty="0">
                <a:ea typeface="MS PGothic"/>
              </a:rPr>
              <a:t>      in 2023, they provide education for 32 </a:t>
            </a:r>
            <a:endParaRPr lang="en-US" sz="2000" dirty="0">
              <a:cs typeface="Calibri"/>
            </a:endParaRPr>
          </a:p>
          <a:p>
            <a:pPr marL="0" indent="0">
              <a:buFontTx/>
              <a:buNone/>
              <a:defRPr/>
            </a:pPr>
            <a:r>
              <a:rPr lang="en-US" sz="2000" dirty="0"/>
              <a:t>      million children worldwide. 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Times New Roman" pitchFamily="18" charset="0"/>
              </a:rPr>
              <a:t>      </a:t>
            </a:r>
            <a:endParaRPr lang="en-US" sz="28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CDD2FAC-B0D2-522E-EC54-D03841052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" b="50104"/>
          <a:stretch/>
        </p:blipFill>
        <p:spPr>
          <a:xfrm>
            <a:off x="8229525" y="1825553"/>
            <a:ext cx="3962848" cy="50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0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2A0F-2D79-F917-5DBC-8AD5AB9D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Characteristics of Successful Entrepreneurs (Cont.)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F8F51-5CDB-4108-CD3F-3E43AE1B1D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73170" y="1952565"/>
            <a:ext cx="8307238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/>
                <a:ea typeface="MS PGothic"/>
                <a:cs typeface="Times New Roman"/>
              </a:rPr>
              <a:t>Product/Customer Focus</a:t>
            </a:r>
          </a:p>
          <a:p>
            <a:pPr lvl="1" eaLnBrk="1" hangingPunct="1"/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An entrepreneur’s strong focus on products/customers.</a:t>
            </a:r>
          </a:p>
          <a:p>
            <a:pPr lvl="1"/>
            <a:endParaRPr lang="en-US" altLang="en-US" sz="2400" dirty="0">
              <a:latin typeface="Times New Roman"/>
              <a:ea typeface="MS PGothic"/>
              <a:cs typeface="Times New Roman"/>
            </a:endParaRPr>
          </a:p>
          <a:p>
            <a:pPr lvl="1" eaLnBrk="1" hangingPunct="1"/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Steve jobs journey to </a:t>
            </a:r>
            <a:r>
              <a:rPr lang="en-US" altLang="en-US" sz="2400" b="1" dirty="0">
                <a:latin typeface="Times New Roman"/>
                <a:ea typeface="MS PGothic"/>
                <a:cs typeface="Times New Roman"/>
              </a:rPr>
              <a:t>Xerox</a:t>
            </a:r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 in 1980s. They decided to create a more user-friendly computers called “</a:t>
            </a:r>
            <a:r>
              <a:rPr lang="en-US" altLang="en-US" sz="2400" b="1" dirty="0">
                <a:latin typeface="Times New Roman"/>
                <a:ea typeface="MS PGothic"/>
                <a:cs typeface="Times New Roman"/>
              </a:rPr>
              <a:t>Macintosh</a:t>
            </a:r>
            <a:r>
              <a:rPr lang="en-US" altLang="en-US" sz="2400" dirty="0">
                <a:latin typeface="Times New Roman"/>
                <a:ea typeface="MS PGothic"/>
                <a:cs typeface="Times New Roman"/>
              </a:rPr>
              <a:t>”. 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5" name="Picture 5" descr="A picture containing text, indoor, monitor, keyboard&#10;&#10;Description automatically generated">
            <a:extLst>
              <a:ext uri="{FF2B5EF4-FFF2-40B4-BE49-F238E27FC236}">
                <a16:creationId xmlns:a16="http://schemas.microsoft.com/office/drawing/2014/main" id="{2253434D-FFBB-DD66-877E-02C80664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797" y="2603951"/>
            <a:ext cx="3088256" cy="33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7681-8256-FF76-EFB3-EC870BDC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Characteristics of Successful Entrepreneurs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DD03-CBDA-1F1E-42E5-838F49B6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latin typeface="Times New Roman"/>
                <a:cs typeface="Times New Roman"/>
              </a:rPr>
              <a:t>Tenacity Despite Failure</a:t>
            </a:r>
            <a:endParaRPr lang="en-US" sz="320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2800" dirty="0">
                <a:latin typeface="Times New Roman"/>
                <a:cs typeface="Times New Roman"/>
              </a:rPr>
              <a:t>Entrepreneurship is a </a:t>
            </a:r>
            <a:r>
              <a:rPr lang="en-US" sz="2800" b="1" dirty="0">
                <a:latin typeface="Times New Roman"/>
                <a:cs typeface="Times New Roman"/>
              </a:rPr>
              <a:t>marathon and failure rate is high.</a:t>
            </a:r>
            <a:endParaRPr lang="en-US" sz="28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endParaRPr lang="en-US" sz="2800" dirty="0">
              <a:latin typeface="Times New Roman"/>
              <a:ea typeface="+mn-lt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6434B"/>
              </a:buClr>
            </a:pPr>
            <a:r>
              <a:rPr lang="en-US" sz="2800" dirty="0">
                <a:latin typeface="Times New Roman"/>
                <a:cs typeface="Times New Roman"/>
              </a:rPr>
              <a:t>Ex. “Roomba Vacuuming by </a:t>
            </a:r>
            <a:r>
              <a:rPr lang="en-US" sz="2800" dirty="0" err="1">
                <a:latin typeface="Times New Roman"/>
                <a:cs typeface="Times New Roman"/>
              </a:rPr>
              <a:t>IRobot</a:t>
            </a:r>
            <a:r>
              <a:rPr lang="en-US" sz="2800" dirty="0">
                <a:latin typeface="Times New Roman"/>
                <a:cs typeface="Times New Roman"/>
              </a:rPr>
              <a:t> "tenacity for success.</a:t>
            </a:r>
            <a:endParaRPr lang="en-US" sz="280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D33E7CD-71DC-9D3D-AE3E-A733778B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70" y="4817872"/>
            <a:ext cx="5676180" cy="20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5270-3BE6-1862-ED0E-F9E8A3BC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Entrepreneurship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D34309-682C-72CC-AB68-F46BAB2CA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220" y="2400824"/>
            <a:ext cx="10239375" cy="2884636"/>
          </a:xfrm>
        </p:spPr>
      </p:pic>
    </p:spTree>
    <p:extLst>
      <p:ext uri="{BB962C8B-B14F-4D97-AF65-F5344CB8AC3E}">
        <p14:creationId xmlns:p14="http://schemas.microsoft.com/office/powerpoint/2010/main" val="2888212532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RegularSeedRightStep">
      <a:dk1>
        <a:srgbClr val="000000"/>
      </a:dk1>
      <a:lt1>
        <a:srgbClr val="FFFFFF"/>
      </a:lt1>
      <a:dk2>
        <a:srgbClr val="311C1F"/>
      </a:dk2>
      <a:lt2>
        <a:srgbClr val="F3F0F0"/>
      </a:lt2>
      <a:accent1>
        <a:srgbClr val="45AFAE"/>
      </a:accent1>
      <a:accent2>
        <a:srgbClr val="3B82B1"/>
      </a:accent2>
      <a:accent3>
        <a:srgbClr val="4D62C3"/>
      </a:accent3>
      <a:accent4>
        <a:srgbClr val="593EB3"/>
      </a:accent4>
      <a:accent5>
        <a:srgbClr val="9A4DC3"/>
      </a:accent5>
      <a:accent6>
        <a:srgbClr val="B13BA9"/>
      </a:accent6>
      <a:hlink>
        <a:srgbClr val="BF3F41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929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AvenirNext LT Pro Medium</vt:lpstr>
      <vt:lpstr>Calibri</vt:lpstr>
      <vt:lpstr>Gill Sans Nova</vt:lpstr>
      <vt:lpstr>Times New Roman</vt:lpstr>
      <vt:lpstr>Wingdings</vt:lpstr>
      <vt:lpstr>ConfettiVTI</vt:lpstr>
      <vt:lpstr>Default Design</vt:lpstr>
      <vt:lpstr>Entrepreneurship</vt:lpstr>
      <vt:lpstr>Content</vt:lpstr>
      <vt:lpstr>What is Entrepreneurship? </vt:lpstr>
      <vt:lpstr>Sustainability of new businesses</vt:lpstr>
      <vt:lpstr>Why Become an Entrepreneur?</vt:lpstr>
      <vt:lpstr>Characteristics of Successful Entrepreneurs</vt:lpstr>
      <vt:lpstr>Characteristics of Successful Entrepreneurs (Cont.)</vt:lpstr>
      <vt:lpstr>Characteristics of Successful Entrepreneurs (Cont.)</vt:lpstr>
      <vt:lpstr>Stages of the Entrepreneurship</vt:lpstr>
      <vt:lpstr>Business Idea and Opportunity</vt:lpstr>
      <vt:lpstr>Opportunity Identification how to identify an opportunity</vt:lpstr>
      <vt:lpstr>Opportunity Identification</vt:lpstr>
      <vt:lpstr>Opportunity Evaluation</vt:lpstr>
      <vt:lpstr>Opportunity Evaluation example</vt:lpstr>
      <vt:lpstr>Opportunity Exploitation</vt:lpstr>
      <vt:lpstr>Financing Exploitation</vt:lpstr>
      <vt:lpstr>Financing Exploitation</vt:lpstr>
      <vt:lpstr>Corporate/Commercial Entrepreneurship</vt:lpstr>
      <vt:lpstr>Social Entrepreneurship</vt:lpstr>
      <vt:lpstr>Question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Kadhim Saeed</cp:lastModifiedBy>
  <cp:revision>1003</cp:revision>
  <dcterms:created xsi:type="dcterms:W3CDTF">2023-01-14T18:00:26Z</dcterms:created>
  <dcterms:modified xsi:type="dcterms:W3CDTF">2026-01-04T08:34:57Z</dcterms:modified>
</cp:coreProperties>
</file>