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5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AEA0C4-9077-6623-D892-DE2C4025D4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408666-79E2-0035-3EA2-AF16EA83D9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1C6171-BE43-5610-B4F7-8FC63E0222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9E485-F799-4196-91E0-A79D3AB69E72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A28BD6-5EAC-3959-FEBF-43C780C645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BE263A-9224-9FBF-2C60-90EFC0004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76EC6-841B-4AA9-8AC6-F733640551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2339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E9D5DD-2022-0E80-A3B0-BB28007D32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6137C04-68AC-F15F-02A7-BF0511FB7C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3EBBEF-5613-AF3C-9D77-EBB333D713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9E485-F799-4196-91E0-A79D3AB69E72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75ACD3-95DE-4F08-BFB1-F5ED4127B8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AC4722-EB48-706D-FAF5-D9E998F6C7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76EC6-841B-4AA9-8AC6-F733640551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609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33F4F18-57E0-7947-1690-2A8A4AFB54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4EBA85-A86D-9073-6331-6973D8A840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9CB776-D8DE-F194-464C-A1F34CF9B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9E485-F799-4196-91E0-A79D3AB69E72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47237B-DE33-4DB6-0497-B0DE984128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1678CD-7180-204B-C311-766CC42C21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76EC6-841B-4AA9-8AC6-F733640551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539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B23509-911A-385F-F251-CFFBD974A7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35A8E4-CCCF-3900-B3EF-AA8969855F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997161-95BC-F823-9D28-61E600E70F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9E485-F799-4196-91E0-A79D3AB69E72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00A69B-AC54-690C-5010-E9A9A332E4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178CEC-E05D-3835-1250-C899F38A5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76EC6-841B-4AA9-8AC6-F733640551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603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F3E564-7804-60B6-5A06-6D89B73E2E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5A9EB8-C1B3-0581-AA18-273D74C556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1D8C24-0C2E-BC53-4CF3-A585FD2553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9E485-F799-4196-91E0-A79D3AB69E72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7AA431-D69C-9E5A-9B78-DD38B0B90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BD4CC0-8042-FCBE-0DD4-D7B976C537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76EC6-841B-4AA9-8AC6-F733640551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4058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EAF481-934F-1734-7472-DF32207636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F0E973-63FC-CD8B-D956-82CF9B2374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44E653-A971-7D2C-9621-CA6AB41E36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83D3F2-7276-5F39-034B-90024A58A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9E485-F799-4196-91E0-A79D3AB69E72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3FCBF2-A651-8488-8498-2C482D3B1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C1026A-F078-0BB1-BA76-5F46C79E3E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76EC6-841B-4AA9-8AC6-F733640551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110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7B44D-171C-15F8-C9E9-6781FE6B87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84A21E-2E47-1926-9326-7F6C2B2E0D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B1E92C-5560-01DF-FB4F-E0AD9AA952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CB844E3-9EBA-97CB-050C-F1E1B6A993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5481E4-3C90-2EF3-3AAB-72A5E05333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580A7DE-199D-E162-ADCA-EE2574E0E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9E485-F799-4196-91E0-A79D3AB69E72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0A85941-12D2-9F3A-6746-9C209957E5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912C34F-BCBE-5B4D-F05D-6BAD9FF04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76EC6-841B-4AA9-8AC6-F733640551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428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88589F-E957-8C8A-65F7-CE53E64910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0F1AF49-5B3A-E90B-E37E-89859D4F5A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9E485-F799-4196-91E0-A79D3AB69E72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B7D6C4-EF54-95DF-DC33-DE4306287E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9AFECF1-28BB-E202-9264-E118BB067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76EC6-841B-4AA9-8AC6-F733640551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734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03DF116-0822-73E6-E0AC-0401A9DE7C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9E485-F799-4196-91E0-A79D3AB69E72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62E1182-6C0E-6560-E7FD-CC9ED7DDE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5576F3-49A7-50AB-80DB-C1738E4B0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76EC6-841B-4AA9-8AC6-F733640551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157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9448EE-7FE9-1FD5-B2AC-9F47123C1D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0833D6-281C-E51E-C110-995AD0ADC5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C77152-13E5-9041-5462-7FF7F1E714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743438-DD3C-500A-7BDB-917E905E82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9E485-F799-4196-91E0-A79D3AB69E72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AA00B4-D61B-9EF2-D4EE-73C256510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2541E9-8F5A-A23B-A754-783D0B14A9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76EC6-841B-4AA9-8AC6-F733640551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85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F3147B-7D9D-9AB6-4519-AE80BB09DF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4A9D802-F5AD-77F3-7767-B34C2C082E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4593BF-AE3E-0D4F-C440-923FA88B30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2B2E8B-3D79-AE50-E496-4A9954BA1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9E485-F799-4196-91E0-A79D3AB69E72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D3BD87-C9F5-5F7D-7764-94D8FCDE10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477376-2B26-591C-7565-1C92B7207A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76EC6-841B-4AA9-8AC6-F733640551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523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E3C97DB-C96C-BA88-5331-5487CAAD0D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1CD03F-F10F-1BFD-FA53-2721004141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DAC27A-9677-727C-EEDA-E8B83E4EA2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A79E485-F799-4196-91E0-A79D3AB69E72}" type="datetimeFigureOut">
              <a:rPr lang="en-US" smtClean="0"/>
              <a:t>1/8/2026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F1ABD2-6881-DF79-1431-DE4CD613A0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9D8038-9CD9-BBC1-3174-2D57CD9685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7576EC6-841B-4AA9-8AC6-F733640551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626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7DF848-3A2E-7C57-A313-1D5B0E71B5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9802"/>
            <a:ext cx="10515600" cy="6280879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en-US" sz="3500" b="1" dirty="0"/>
              <a:t>Accounting Transaction Examples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 owner started the business by investing $10,000 cash.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 business purchased equipment for $3,000 in cash.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 business bought supplies worth $800 on credit from a supplier.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 business paid $1,200 cash for monthly rent.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 business earned $2,500 cash by providing services to customers.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 business provided services worth $4,000 on credit to customers.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 business received $1,500 cash from a customer who had previously purchased services on credit.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 business paid $500 cash to a supplier to settle part of its outstanding balance.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 business paid employee salaries amounting to $2,000.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 owner withdrew $1,000 cash for personal use.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1758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>
            <a:extLst>
              <a:ext uri="{FF2B5EF4-FFF2-40B4-BE49-F238E27FC236}">
                <a16:creationId xmlns:a16="http://schemas.microsoft.com/office/drawing/2014/main" id="{096FD699-52D1-5164-EA68-514AAF3CAF1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1" y="851209"/>
            <a:ext cx="9939728" cy="4893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owner started a new business by investing $15,000 cash.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business purchased office furniture for $4,500 in cash.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business bought computer equipment worth $6,200 on credit from a supplier.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business paid $900 cash for office rent.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business earned $3,750 cash by providing consulting services.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business provided services worth $5,500 on credit to customers.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business received $2,300 cash from customers who had previously bought services on credit.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business paid $1,800 cash to suppliers to reduce its outstanding balance.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business paid wages of $2,400 to employees.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owner withdrew $1,200 cash for personal use.</a:t>
            </a:r>
          </a:p>
        </p:txBody>
      </p:sp>
    </p:spTree>
    <p:extLst>
      <p:ext uri="{BB962C8B-B14F-4D97-AF65-F5344CB8AC3E}">
        <p14:creationId xmlns:p14="http://schemas.microsoft.com/office/powerpoint/2010/main" val="4912182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17E665-8B71-59D8-4ED8-06A0B1A6E3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>
            <a:extLst>
              <a:ext uri="{FF2B5EF4-FFF2-40B4-BE49-F238E27FC236}">
                <a16:creationId xmlns:a16="http://schemas.microsoft.com/office/drawing/2014/main" id="{4FF1F83A-8C9D-71E1-E06D-E71FBA85016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1" y="574210"/>
            <a:ext cx="9939728" cy="54476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3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Quiz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owner started a new business by investing $20,000 cash.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business purchased office furniture for $6,500 on account.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business bought supplies worth $7,000 half of it paid in cash and the remain on credit from a supplier.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business paid $600 cash for office rent.</a:t>
            </a:r>
          </a:p>
          <a:p>
            <a:pPr marL="342900" lvl="0" indent="-3429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kumimoji="0" lang="en-US" altLang="en-US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business earned $8,000 by providing consulting services</a:t>
            </a:r>
            <a:r>
              <a:rPr lang="en-US" altLang="en-US" sz="2400" dirty="0">
                <a:latin typeface="Arial" panose="020B0604020202020204" pitchFamily="34" charset="0"/>
              </a:rPr>
              <a:t> 30% in cash and the remain on account</a:t>
            </a:r>
            <a:r>
              <a:rPr kumimoji="0" lang="en-US" altLang="en-US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business paid $2,000 cash to suppliers to reduce its outstanding balance.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2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business paid salary of $3,000 to employees.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endParaRPr lang="en-US" altLang="en-US" sz="2400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Required/ make journal entries and then posted to ledgers then make trial balance</a:t>
            </a:r>
          </a:p>
        </p:txBody>
      </p:sp>
    </p:spTree>
    <p:extLst>
      <p:ext uri="{BB962C8B-B14F-4D97-AF65-F5344CB8AC3E}">
        <p14:creationId xmlns:p14="http://schemas.microsoft.com/office/powerpoint/2010/main" val="2160845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358</Words>
  <Application>Microsoft Office PowerPoint</Application>
  <PresentationFormat>Widescreen</PresentationFormat>
  <Paragraphs>31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Farhad Alkake</dc:creator>
  <cp:lastModifiedBy>Farhad Alkake</cp:lastModifiedBy>
  <cp:revision>4</cp:revision>
  <dcterms:created xsi:type="dcterms:W3CDTF">2026-01-07T11:19:27Z</dcterms:created>
  <dcterms:modified xsi:type="dcterms:W3CDTF">2026-01-08T10:37:29Z</dcterms:modified>
</cp:coreProperties>
</file>