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74" r:id="rId4"/>
    <p:sldId id="258" r:id="rId5"/>
    <p:sldId id="273" r:id="rId6"/>
    <p:sldId id="263" r:id="rId7"/>
    <p:sldId id="259" r:id="rId8"/>
    <p:sldId id="261" r:id="rId9"/>
    <p:sldId id="264" r:id="rId10"/>
    <p:sldId id="260" r:id="rId11"/>
    <p:sldId id="265" r:id="rId12"/>
    <p:sldId id="266" r:id="rId13"/>
    <p:sldId id="270" r:id="rId14"/>
    <p:sldId id="267" r:id="rId15"/>
    <p:sldId id="268" r:id="rId16"/>
    <p:sldId id="271" r:id="rId17"/>
    <p:sldId id="269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0AC6C0-838B-6BA3-5C66-2A8391A15620}" v="94" dt="2024-02-15T05:58:36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wan Sherwani" userId="S::karwan.sherwani@tiu.edu.iq::43e53951-2918-47a2-9d1e-d9d10e8bfb86" providerId="AD" clId="Web-{9F92BE66-B993-F33B-429E-89358B87D1B9}"/>
    <pc:docChg chg="addSld delSld modSld sldOrd">
      <pc:chgData name="Karwan Sherwani" userId="S::karwan.sherwani@tiu.edu.iq::43e53951-2918-47a2-9d1e-d9d10e8bfb86" providerId="AD" clId="Web-{9F92BE66-B993-F33B-429E-89358B87D1B9}" dt="2023-02-05T14:12:43.803" v="1168" actId="20577"/>
      <pc:docMkLst>
        <pc:docMk/>
      </pc:docMkLst>
      <pc:sldChg chg="addSp modSp">
        <pc:chgData name="Karwan Sherwani" userId="S::karwan.sherwani@tiu.edu.iq::43e53951-2918-47a2-9d1e-d9d10e8bfb86" providerId="AD" clId="Web-{9F92BE66-B993-F33B-429E-89358B87D1B9}" dt="2023-02-05T12:44:20.934" v="625" actId="20577"/>
        <pc:sldMkLst>
          <pc:docMk/>
          <pc:sldMk cId="109857222" sldId="256"/>
        </pc:sldMkLst>
        <pc:spChg chg="mod">
          <ac:chgData name="Karwan Sherwani" userId="S::karwan.sherwani@tiu.edu.iq::43e53951-2918-47a2-9d1e-d9d10e8bfb86" providerId="AD" clId="Web-{9F92BE66-B993-F33B-429E-89358B87D1B9}" dt="2023-02-05T12:44:20.934" v="625" actId="20577"/>
          <ac:spMkLst>
            <pc:docMk/>
            <pc:sldMk cId="109857222" sldId="256"/>
            <ac:spMk id="2" creationId="{00000000-0000-0000-0000-000000000000}"/>
          </ac:spMkLst>
        </pc:spChg>
        <pc:spChg chg="add mod">
          <ac:chgData name="Karwan Sherwani" userId="S::karwan.sherwani@tiu.edu.iq::43e53951-2918-47a2-9d1e-d9d10e8bfb86" providerId="AD" clId="Web-{9F92BE66-B993-F33B-429E-89358B87D1B9}" dt="2023-02-05T12:40:14.772" v="591" actId="1076"/>
          <ac:spMkLst>
            <pc:docMk/>
            <pc:sldMk cId="109857222" sldId="256"/>
            <ac:spMk id="4" creationId="{F7EBCF18-570D-7F82-D3E9-CA4D1EA0B9CE}"/>
          </ac:spMkLst>
        </pc:spChg>
      </pc:sldChg>
      <pc:sldChg chg="modSp">
        <pc:chgData name="Karwan Sherwani" userId="S::karwan.sherwani@tiu.edu.iq::43e53951-2918-47a2-9d1e-d9d10e8bfb86" providerId="AD" clId="Web-{9F92BE66-B993-F33B-429E-89358B87D1B9}" dt="2023-02-05T12:38:51.829" v="552" actId="20577"/>
        <pc:sldMkLst>
          <pc:docMk/>
          <pc:sldMk cId="507717665" sldId="257"/>
        </pc:sldMkLst>
        <pc:spChg chg="mod">
          <ac:chgData name="Karwan Sherwani" userId="S::karwan.sherwani@tiu.edu.iq::43e53951-2918-47a2-9d1e-d9d10e8bfb86" providerId="AD" clId="Web-{9F92BE66-B993-F33B-429E-89358B87D1B9}" dt="2023-02-05T12:38:51.829" v="552" actId="20577"/>
          <ac:spMkLst>
            <pc:docMk/>
            <pc:sldMk cId="507717665" sldId="257"/>
            <ac:spMk id="3" creationId="{1BA6E782-87C2-C9F2-4CA2-885F6DB62C29}"/>
          </ac:spMkLst>
        </pc:spChg>
      </pc:sldChg>
      <pc:sldChg chg="addSp modSp new">
        <pc:chgData name="Karwan Sherwani" userId="S::karwan.sherwani@tiu.edu.iq::43e53951-2918-47a2-9d1e-d9d10e8bfb86" providerId="AD" clId="Web-{9F92BE66-B993-F33B-429E-89358B87D1B9}" dt="2023-02-05T09:46:50.655" v="39" actId="1076"/>
        <pc:sldMkLst>
          <pc:docMk/>
          <pc:sldMk cId="57706860" sldId="258"/>
        </pc:sldMkLst>
        <pc:spChg chg="mod">
          <ac:chgData name="Karwan Sherwani" userId="S::karwan.sherwani@tiu.edu.iq::43e53951-2918-47a2-9d1e-d9d10e8bfb86" providerId="AD" clId="Web-{9F92BE66-B993-F33B-429E-89358B87D1B9}" dt="2023-02-05T09:39:27.471" v="28" actId="20577"/>
          <ac:spMkLst>
            <pc:docMk/>
            <pc:sldMk cId="57706860" sldId="258"/>
            <ac:spMk id="2" creationId="{AB8BA417-60EC-8395-D08D-FE6145DFECD4}"/>
          </ac:spMkLst>
        </pc:spChg>
        <pc:spChg chg="mod">
          <ac:chgData name="Karwan Sherwani" userId="S::karwan.sherwani@tiu.edu.iq::43e53951-2918-47a2-9d1e-d9d10e8bfb86" providerId="AD" clId="Web-{9F92BE66-B993-F33B-429E-89358B87D1B9}" dt="2023-02-05T09:42:36.898" v="35" actId="20577"/>
          <ac:spMkLst>
            <pc:docMk/>
            <pc:sldMk cId="57706860" sldId="258"/>
            <ac:spMk id="3" creationId="{955765DF-850F-4431-DB72-5929075B1E12}"/>
          </ac:spMkLst>
        </pc:spChg>
        <pc:picChg chg="add mod">
          <ac:chgData name="Karwan Sherwani" userId="S::karwan.sherwani@tiu.edu.iq::43e53951-2918-47a2-9d1e-d9d10e8bfb86" providerId="AD" clId="Web-{9F92BE66-B993-F33B-429E-89358B87D1B9}" dt="2023-02-05T09:46:50.655" v="39" actId="1076"/>
          <ac:picMkLst>
            <pc:docMk/>
            <pc:sldMk cId="57706860" sldId="258"/>
            <ac:picMk id="4" creationId="{23331675-5C77-CBA9-2B11-22E3C6FEDCA5}"/>
          </ac:picMkLst>
        </pc:picChg>
      </pc:sldChg>
      <pc:sldChg chg="addSp delSp modSp new">
        <pc:chgData name="Karwan Sherwani" userId="S::karwan.sherwani@tiu.edu.iq::43e53951-2918-47a2-9d1e-d9d10e8bfb86" providerId="AD" clId="Web-{9F92BE66-B993-F33B-429E-89358B87D1B9}" dt="2023-02-05T13:25:52.934" v="768" actId="20577"/>
        <pc:sldMkLst>
          <pc:docMk/>
          <pc:sldMk cId="2261921685" sldId="259"/>
        </pc:sldMkLst>
        <pc:spChg chg="mod">
          <ac:chgData name="Karwan Sherwani" userId="S::karwan.sherwani@tiu.edu.iq::43e53951-2918-47a2-9d1e-d9d10e8bfb86" providerId="AD" clId="Web-{9F92BE66-B993-F33B-429E-89358B87D1B9}" dt="2023-02-05T09:48:33.396" v="69" actId="20577"/>
          <ac:spMkLst>
            <pc:docMk/>
            <pc:sldMk cId="2261921685" sldId="259"/>
            <ac:spMk id="2" creationId="{E52C1EFC-7103-4D68-1CAD-FAFFDAF0E4AA}"/>
          </ac:spMkLst>
        </pc:spChg>
        <pc:spChg chg="mod">
          <ac:chgData name="Karwan Sherwani" userId="S::karwan.sherwani@tiu.edu.iq::43e53951-2918-47a2-9d1e-d9d10e8bfb86" providerId="AD" clId="Web-{9F92BE66-B993-F33B-429E-89358B87D1B9}" dt="2023-02-05T13:25:52.934" v="768" actId="20577"/>
          <ac:spMkLst>
            <pc:docMk/>
            <pc:sldMk cId="2261921685" sldId="259"/>
            <ac:spMk id="3" creationId="{5AD7CDF1-4F32-9B9C-04BD-6B8CDD477FE7}"/>
          </ac:spMkLst>
        </pc:spChg>
        <pc:spChg chg="add del mod">
          <ac:chgData name="Karwan Sherwani" userId="S::karwan.sherwani@tiu.edu.iq::43e53951-2918-47a2-9d1e-d9d10e8bfb86" providerId="AD" clId="Web-{9F92BE66-B993-F33B-429E-89358B87D1B9}" dt="2023-02-05T12:29:50.925" v="519"/>
          <ac:spMkLst>
            <pc:docMk/>
            <pc:sldMk cId="2261921685" sldId="259"/>
            <ac:spMk id="6" creationId="{1EBA73A4-9C82-4C59-11A8-7731220149A0}"/>
          </ac:spMkLst>
        </pc:spChg>
        <pc:picChg chg="add del mod">
          <ac:chgData name="Karwan Sherwani" userId="S::karwan.sherwani@tiu.edu.iq::43e53951-2918-47a2-9d1e-d9d10e8bfb86" providerId="AD" clId="Web-{9F92BE66-B993-F33B-429E-89358B87D1B9}" dt="2023-02-05T12:29:36.362" v="516"/>
          <ac:picMkLst>
            <pc:docMk/>
            <pc:sldMk cId="2261921685" sldId="259"/>
            <ac:picMk id="4" creationId="{9E5C48A0-F00E-2573-F5E9-ED4D1BC067E6}"/>
          </ac:picMkLst>
        </pc:picChg>
        <pc:picChg chg="add del mod">
          <ac:chgData name="Karwan Sherwani" userId="S::karwan.sherwani@tiu.edu.iq::43e53951-2918-47a2-9d1e-d9d10e8bfb86" providerId="AD" clId="Web-{9F92BE66-B993-F33B-429E-89358B87D1B9}" dt="2023-02-05T13:25:30.948" v="763"/>
          <ac:picMkLst>
            <pc:docMk/>
            <pc:sldMk cId="2261921685" sldId="259"/>
            <ac:picMk id="5" creationId="{8198B7D4-DA3F-462E-413B-A95C76C609B8}"/>
          </ac:picMkLst>
        </pc:picChg>
      </pc:sldChg>
      <pc:sldChg chg="addSp delSp modSp new ord">
        <pc:chgData name="Karwan Sherwani" userId="S::karwan.sherwani@tiu.edu.iq::43e53951-2918-47a2-9d1e-d9d10e8bfb86" providerId="AD" clId="Web-{9F92BE66-B993-F33B-429E-89358B87D1B9}" dt="2023-02-05T13:26:09.998" v="774"/>
        <pc:sldMkLst>
          <pc:docMk/>
          <pc:sldMk cId="3746801914" sldId="260"/>
        </pc:sldMkLst>
        <pc:spChg chg="mod">
          <ac:chgData name="Karwan Sherwani" userId="S::karwan.sherwani@tiu.edu.iq::43e53951-2918-47a2-9d1e-d9d10e8bfb86" providerId="AD" clId="Web-{9F92BE66-B993-F33B-429E-89358B87D1B9}" dt="2023-02-05T09:58:44.401" v="356" actId="20577"/>
          <ac:spMkLst>
            <pc:docMk/>
            <pc:sldMk cId="3746801914" sldId="260"/>
            <ac:spMk id="2" creationId="{52B3E6D1-315B-6CC0-7586-1F8CC3A5C2C6}"/>
          </ac:spMkLst>
        </pc:spChg>
        <pc:spChg chg="del">
          <ac:chgData name="Karwan Sherwani" userId="S::karwan.sherwani@tiu.edu.iq::43e53951-2918-47a2-9d1e-d9d10e8bfb86" providerId="AD" clId="Web-{9F92BE66-B993-F33B-429E-89358B87D1B9}" dt="2023-02-05T09:58:11.884" v="332"/>
          <ac:spMkLst>
            <pc:docMk/>
            <pc:sldMk cId="3746801914" sldId="260"/>
            <ac:spMk id="3" creationId="{CB39EB9E-19DC-490B-9EB8-F27CEB94C18A}"/>
          </ac:spMkLst>
        </pc:spChg>
        <pc:picChg chg="add mod ord">
          <ac:chgData name="Karwan Sherwani" userId="S::karwan.sherwani@tiu.edu.iq::43e53951-2918-47a2-9d1e-d9d10e8bfb86" providerId="AD" clId="Web-{9F92BE66-B993-F33B-429E-89358B87D1B9}" dt="2023-02-05T09:59:40.809" v="360" actId="14100"/>
          <ac:picMkLst>
            <pc:docMk/>
            <pc:sldMk cId="3746801914" sldId="260"/>
            <ac:picMk id="4" creationId="{0D5C8ED0-CC8D-CBAF-C6C7-79CFE579F545}"/>
          </ac:picMkLst>
        </pc:picChg>
      </pc:sldChg>
      <pc:sldChg chg="modSp new">
        <pc:chgData name="Karwan Sherwani" userId="S::karwan.sherwani@tiu.edu.iq::43e53951-2918-47a2-9d1e-d9d10e8bfb86" providerId="AD" clId="Web-{9F92BE66-B993-F33B-429E-89358B87D1B9}" dt="2023-02-05T10:06:41.900" v="418" actId="20577"/>
        <pc:sldMkLst>
          <pc:docMk/>
          <pc:sldMk cId="2366375954" sldId="261"/>
        </pc:sldMkLst>
        <pc:spChg chg="mod">
          <ac:chgData name="Karwan Sherwani" userId="S::karwan.sherwani@tiu.edu.iq::43e53951-2918-47a2-9d1e-d9d10e8bfb86" providerId="AD" clId="Web-{9F92BE66-B993-F33B-429E-89358B87D1B9}" dt="2023-02-05T10:00:13.341" v="362" actId="20577"/>
          <ac:spMkLst>
            <pc:docMk/>
            <pc:sldMk cId="2366375954" sldId="261"/>
            <ac:spMk id="2" creationId="{139DE55B-51D1-15CF-4500-5F4770ACDD92}"/>
          </ac:spMkLst>
        </pc:spChg>
        <pc:spChg chg="mod">
          <ac:chgData name="Karwan Sherwani" userId="S::karwan.sherwani@tiu.edu.iq::43e53951-2918-47a2-9d1e-d9d10e8bfb86" providerId="AD" clId="Web-{9F92BE66-B993-F33B-429E-89358B87D1B9}" dt="2023-02-05T10:06:41.900" v="418" actId="20577"/>
          <ac:spMkLst>
            <pc:docMk/>
            <pc:sldMk cId="2366375954" sldId="261"/>
            <ac:spMk id="3" creationId="{4287F837-673E-6986-10B9-EE88BD5A2CF3}"/>
          </ac:spMkLst>
        </pc:spChg>
      </pc:sldChg>
      <pc:sldChg chg="addSp delSp modSp new del mod setBg addAnim">
        <pc:chgData name="Karwan Sherwani" userId="S::karwan.sherwani@tiu.edu.iq::43e53951-2918-47a2-9d1e-d9d10e8bfb86" providerId="AD" clId="Web-{9F92BE66-B993-F33B-429E-89358B87D1B9}" dt="2023-02-05T12:43:32.902" v="615"/>
        <pc:sldMkLst>
          <pc:docMk/>
          <pc:sldMk cId="4079160620" sldId="262"/>
        </pc:sldMkLst>
        <pc:spChg chg="mod">
          <ac:chgData name="Karwan Sherwani" userId="S::karwan.sherwani@tiu.edu.iq::43e53951-2918-47a2-9d1e-d9d10e8bfb86" providerId="AD" clId="Web-{9F92BE66-B993-F33B-429E-89358B87D1B9}" dt="2023-02-05T12:42:15.384" v="612"/>
          <ac:spMkLst>
            <pc:docMk/>
            <pc:sldMk cId="4079160620" sldId="262"/>
            <ac:spMk id="2" creationId="{AE0DA0E5-BCC7-D867-7ABA-F124A0BD08E6}"/>
          </ac:spMkLst>
        </pc:spChg>
        <pc:spChg chg="add del">
          <ac:chgData name="Karwan Sherwani" userId="S::karwan.sherwani@tiu.edu.iq::43e53951-2918-47a2-9d1e-d9d10e8bfb86" providerId="AD" clId="Web-{9F92BE66-B993-F33B-429E-89358B87D1B9}" dt="2023-02-05T12:40:39.944" v="594"/>
          <ac:spMkLst>
            <pc:docMk/>
            <pc:sldMk cId="4079160620" sldId="262"/>
            <ac:spMk id="3" creationId="{CC2091BF-C878-CFCC-4A6F-1AA46D064606}"/>
          </ac:spMkLst>
        </pc:spChg>
        <pc:spChg chg="add del">
          <ac:chgData name="Karwan Sherwani" userId="S::karwan.sherwani@tiu.edu.iq::43e53951-2918-47a2-9d1e-d9d10e8bfb86" providerId="AD" clId="Web-{9F92BE66-B993-F33B-429E-89358B87D1B9}" dt="2023-02-05T12:40:39.851" v="593"/>
          <ac:spMkLst>
            <pc:docMk/>
            <pc:sldMk cId="4079160620" sldId="262"/>
            <ac:spMk id="9" creationId="{A6EF5A53-0A64-4CA5-B9C7-1CB97CB5CF1C}"/>
          </ac:spMkLst>
        </pc:spChg>
        <pc:spChg chg="add del">
          <ac:chgData name="Karwan Sherwani" userId="S::karwan.sherwani@tiu.edu.iq::43e53951-2918-47a2-9d1e-d9d10e8bfb86" providerId="AD" clId="Web-{9F92BE66-B993-F33B-429E-89358B87D1B9}" dt="2023-02-05T12:40:39.851" v="593"/>
          <ac:spMkLst>
            <pc:docMk/>
            <pc:sldMk cId="4079160620" sldId="262"/>
            <ac:spMk id="11" creationId="{34ABFBEA-4EB0-4D02-A2C0-1733CD3D6F12}"/>
          </ac:spMkLst>
        </pc:spChg>
        <pc:spChg chg="add del">
          <ac:chgData name="Karwan Sherwani" userId="S::karwan.sherwani@tiu.edu.iq::43e53951-2918-47a2-9d1e-d9d10e8bfb86" providerId="AD" clId="Web-{9F92BE66-B993-F33B-429E-89358B87D1B9}" dt="2023-02-05T12:40:39.851" v="593"/>
          <ac:spMkLst>
            <pc:docMk/>
            <pc:sldMk cId="4079160620" sldId="262"/>
            <ac:spMk id="13" creationId="{19E083F6-57F4-487B-A766-EA0462B1EED8}"/>
          </ac:spMkLst>
        </pc:spChg>
        <pc:spChg chg="add del">
          <ac:chgData name="Karwan Sherwani" userId="S::karwan.sherwani@tiu.edu.iq::43e53951-2918-47a2-9d1e-d9d10e8bfb86" providerId="AD" clId="Web-{9F92BE66-B993-F33B-429E-89358B87D1B9}" dt="2023-02-05T12:40:39.851" v="593"/>
          <ac:spMkLst>
            <pc:docMk/>
            <pc:sldMk cId="4079160620" sldId="262"/>
            <ac:spMk id="15" creationId="{7A18C9FB-EC4C-4DAE-8F7D-C6E5AF607958}"/>
          </ac:spMkLst>
        </pc:spChg>
        <pc:spChg chg="add del">
          <ac:chgData name="Karwan Sherwani" userId="S::karwan.sherwani@tiu.edu.iq::43e53951-2918-47a2-9d1e-d9d10e8bfb86" providerId="AD" clId="Web-{9F92BE66-B993-F33B-429E-89358B87D1B9}" dt="2023-02-05T12:40:39.851" v="593"/>
          <ac:spMkLst>
            <pc:docMk/>
            <pc:sldMk cId="4079160620" sldId="262"/>
            <ac:spMk id="17" creationId="{5E698B96-C345-4CAB-9657-02BD17A19499}"/>
          </ac:spMkLst>
        </pc:spChg>
        <pc:spChg chg="add del">
          <ac:chgData name="Karwan Sherwani" userId="S::karwan.sherwani@tiu.edu.iq::43e53951-2918-47a2-9d1e-d9d10e8bfb86" providerId="AD" clId="Web-{9F92BE66-B993-F33B-429E-89358B87D1B9}" dt="2023-02-05T12:40:39.851" v="593"/>
          <ac:spMkLst>
            <pc:docMk/>
            <pc:sldMk cId="4079160620" sldId="262"/>
            <ac:spMk id="19" creationId="{A90EB1ED-CF74-44C2-853E-6177E160AB3F}"/>
          </ac:spMkLst>
        </pc:spChg>
        <pc:spChg chg="add del">
          <ac:chgData name="Karwan Sherwani" userId="S::karwan.sherwani@tiu.edu.iq::43e53951-2918-47a2-9d1e-d9d10e8bfb86" providerId="AD" clId="Web-{9F92BE66-B993-F33B-429E-89358B87D1B9}" dt="2023-02-05T12:42:15.384" v="612"/>
          <ac:spMkLst>
            <pc:docMk/>
            <pc:sldMk cId="4079160620" sldId="262"/>
            <ac:spMk id="25" creationId="{A6EF5A53-0A64-4CA5-B9C7-1CB97CB5CF1C}"/>
          </ac:spMkLst>
        </pc:spChg>
        <pc:spChg chg="add del">
          <ac:chgData name="Karwan Sherwani" userId="S::karwan.sherwani@tiu.edu.iq::43e53951-2918-47a2-9d1e-d9d10e8bfb86" providerId="AD" clId="Web-{9F92BE66-B993-F33B-429E-89358B87D1B9}" dt="2023-02-05T12:42:15.384" v="612"/>
          <ac:spMkLst>
            <pc:docMk/>
            <pc:sldMk cId="4079160620" sldId="262"/>
            <ac:spMk id="26" creationId="{34ABFBEA-4EB0-4D02-A2C0-1733CD3D6F12}"/>
          </ac:spMkLst>
        </pc:spChg>
        <pc:spChg chg="add del">
          <ac:chgData name="Karwan Sherwani" userId="S::karwan.sherwani@tiu.edu.iq::43e53951-2918-47a2-9d1e-d9d10e8bfb86" providerId="AD" clId="Web-{9F92BE66-B993-F33B-429E-89358B87D1B9}" dt="2023-02-05T12:42:15.384" v="612"/>
          <ac:spMkLst>
            <pc:docMk/>
            <pc:sldMk cId="4079160620" sldId="262"/>
            <ac:spMk id="27" creationId="{19E083F6-57F4-487B-A766-EA0462B1EED8}"/>
          </ac:spMkLst>
        </pc:spChg>
        <pc:spChg chg="add del">
          <ac:chgData name="Karwan Sherwani" userId="S::karwan.sherwani@tiu.edu.iq::43e53951-2918-47a2-9d1e-d9d10e8bfb86" providerId="AD" clId="Web-{9F92BE66-B993-F33B-429E-89358B87D1B9}" dt="2023-02-05T12:42:15.384" v="612"/>
          <ac:spMkLst>
            <pc:docMk/>
            <pc:sldMk cId="4079160620" sldId="262"/>
            <ac:spMk id="28" creationId="{7A18C9FB-EC4C-4DAE-8F7D-C6E5AF607958}"/>
          </ac:spMkLst>
        </pc:spChg>
        <pc:spChg chg="add del">
          <ac:chgData name="Karwan Sherwani" userId="S::karwan.sherwani@tiu.edu.iq::43e53951-2918-47a2-9d1e-d9d10e8bfb86" providerId="AD" clId="Web-{9F92BE66-B993-F33B-429E-89358B87D1B9}" dt="2023-02-05T12:42:15.384" v="612"/>
          <ac:spMkLst>
            <pc:docMk/>
            <pc:sldMk cId="4079160620" sldId="262"/>
            <ac:spMk id="30" creationId="{5E698B96-C345-4CAB-9657-02BD17A19499}"/>
          </ac:spMkLst>
        </pc:spChg>
        <pc:spChg chg="add">
          <ac:chgData name="Karwan Sherwani" userId="S::karwan.sherwani@tiu.edu.iq::43e53951-2918-47a2-9d1e-d9d10e8bfb86" providerId="AD" clId="Web-{9F92BE66-B993-F33B-429E-89358B87D1B9}" dt="2023-02-05T12:42:15.384" v="612"/>
          <ac:spMkLst>
            <pc:docMk/>
            <pc:sldMk cId="4079160620" sldId="262"/>
            <ac:spMk id="35" creationId="{A6EF5A53-0A64-4CA5-B9C7-1CB97CB5CF1C}"/>
          </ac:spMkLst>
        </pc:spChg>
        <pc:spChg chg="add">
          <ac:chgData name="Karwan Sherwani" userId="S::karwan.sherwani@tiu.edu.iq::43e53951-2918-47a2-9d1e-d9d10e8bfb86" providerId="AD" clId="Web-{9F92BE66-B993-F33B-429E-89358B87D1B9}" dt="2023-02-05T12:42:15.384" v="612"/>
          <ac:spMkLst>
            <pc:docMk/>
            <pc:sldMk cId="4079160620" sldId="262"/>
            <ac:spMk id="37" creationId="{34ABFBEA-4EB0-4D02-A2C0-1733CD3D6F12}"/>
          </ac:spMkLst>
        </pc:spChg>
        <pc:spChg chg="add">
          <ac:chgData name="Karwan Sherwani" userId="S::karwan.sherwani@tiu.edu.iq::43e53951-2918-47a2-9d1e-d9d10e8bfb86" providerId="AD" clId="Web-{9F92BE66-B993-F33B-429E-89358B87D1B9}" dt="2023-02-05T12:42:15.384" v="612"/>
          <ac:spMkLst>
            <pc:docMk/>
            <pc:sldMk cId="4079160620" sldId="262"/>
            <ac:spMk id="39" creationId="{19E083F6-57F4-487B-A766-EA0462B1EED8}"/>
          </ac:spMkLst>
        </pc:spChg>
        <pc:spChg chg="add">
          <ac:chgData name="Karwan Sherwani" userId="S::karwan.sherwani@tiu.edu.iq::43e53951-2918-47a2-9d1e-d9d10e8bfb86" providerId="AD" clId="Web-{9F92BE66-B993-F33B-429E-89358B87D1B9}" dt="2023-02-05T12:42:15.384" v="612"/>
          <ac:spMkLst>
            <pc:docMk/>
            <pc:sldMk cId="4079160620" sldId="262"/>
            <ac:spMk id="41" creationId="{7A18C9FB-EC4C-4DAE-8F7D-C6E5AF607958}"/>
          </ac:spMkLst>
        </pc:spChg>
        <pc:spChg chg="add">
          <ac:chgData name="Karwan Sherwani" userId="S::karwan.sherwani@tiu.edu.iq::43e53951-2918-47a2-9d1e-d9d10e8bfb86" providerId="AD" clId="Web-{9F92BE66-B993-F33B-429E-89358B87D1B9}" dt="2023-02-05T12:42:15.384" v="612"/>
          <ac:spMkLst>
            <pc:docMk/>
            <pc:sldMk cId="4079160620" sldId="262"/>
            <ac:spMk id="43" creationId="{A9896C11-F8DF-437A-B349-8AFD602DC0CA}"/>
          </ac:spMkLst>
        </pc:spChg>
        <pc:grpChg chg="add del">
          <ac:chgData name="Karwan Sherwani" userId="S::karwan.sherwani@tiu.edu.iq::43e53951-2918-47a2-9d1e-d9d10e8bfb86" providerId="AD" clId="Web-{9F92BE66-B993-F33B-429E-89358B87D1B9}" dt="2023-02-05T12:40:39.851" v="593"/>
          <ac:grpSpMkLst>
            <pc:docMk/>
            <pc:sldMk cId="4079160620" sldId="262"/>
            <ac:grpSpMk id="21" creationId="{57743230-5CA1-4096-8FEF-2A1530D8DDE5}"/>
          </ac:grpSpMkLst>
        </pc:grpChg>
        <pc:picChg chg="add del">
          <ac:chgData name="Karwan Sherwani" userId="S::karwan.sherwani@tiu.edu.iq::43e53951-2918-47a2-9d1e-d9d10e8bfb86" providerId="AD" clId="Web-{9F92BE66-B993-F33B-429E-89358B87D1B9}" dt="2023-02-05T12:40:39.851" v="593"/>
          <ac:picMkLst>
            <pc:docMk/>
            <pc:sldMk cId="4079160620" sldId="262"/>
            <ac:picMk id="5" creationId="{76D9D1F4-8EE3-473E-B80B-16A752827F13}"/>
          </ac:picMkLst>
        </pc:picChg>
        <pc:picChg chg="add mod">
          <ac:chgData name="Karwan Sherwani" userId="S::karwan.sherwani@tiu.edu.iq::43e53951-2918-47a2-9d1e-d9d10e8bfb86" providerId="AD" clId="Web-{9F92BE66-B993-F33B-429E-89358B87D1B9}" dt="2023-02-05T12:42:15.384" v="612"/>
          <ac:picMkLst>
            <pc:docMk/>
            <pc:sldMk cId="4079160620" sldId="262"/>
            <ac:picMk id="29" creationId="{BB76BCBD-069C-3566-51E8-1F37C4AE027D}"/>
          </ac:picMkLst>
        </pc:picChg>
      </pc:sldChg>
      <pc:sldChg chg="addSp delSp modSp new">
        <pc:chgData name="Karwan Sherwani" userId="S::karwan.sherwani@tiu.edu.iq::43e53951-2918-47a2-9d1e-d9d10e8bfb86" providerId="AD" clId="Web-{9F92BE66-B993-F33B-429E-89358B87D1B9}" dt="2023-02-05T12:14:11.433" v="453" actId="14100"/>
        <pc:sldMkLst>
          <pc:docMk/>
          <pc:sldMk cId="4263651634" sldId="263"/>
        </pc:sldMkLst>
        <pc:spChg chg="mod">
          <ac:chgData name="Karwan Sherwani" userId="S::karwan.sherwani@tiu.edu.iq::43e53951-2918-47a2-9d1e-d9d10e8bfb86" providerId="AD" clId="Web-{9F92BE66-B993-F33B-429E-89358B87D1B9}" dt="2023-02-05T12:10:27.896" v="437" actId="20577"/>
          <ac:spMkLst>
            <pc:docMk/>
            <pc:sldMk cId="4263651634" sldId="263"/>
            <ac:spMk id="2" creationId="{0EFD9AAA-16A8-29C0-17AB-328438C60113}"/>
          </ac:spMkLst>
        </pc:spChg>
        <pc:spChg chg="del">
          <ac:chgData name="Karwan Sherwani" userId="S::karwan.sherwani@tiu.edu.iq::43e53951-2918-47a2-9d1e-d9d10e8bfb86" providerId="AD" clId="Web-{9F92BE66-B993-F33B-429E-89358B87D1B9}" dt="2023-02-05T12:11:43.914" v="438"/>
          <ac:spMkLst>
            <pc:docMk/>
            <pc:sldMk cId="4263651634" sldId="263"/>
            <ac:spMk id="3" creationId="{BB29E5ED-3C56-59B0-FC49-DB6C556CDEC0}"/>
          </ac:spMkLst>
        </pc:spChg>
        <pc:picChg chg="add mod ord">
          <ac:chgData name="Karwan Sherwani" userId="S::karwan.sherwani@tiu.edu.iq::43e53951-2918-47a2-9d1e-d9d10e8bfb86" providerId="AD" clId="Web-{9F92BE66-B993-F33B-429E-89358B87D1B9}" dt="2023-02-05T12:14:11.433" v="453" actId="14100"/>
          <ac:picMkLst>
            <pc:docMk/>
            <pc:sldMk cId="4263651634" sldId="263"/>
            <ac:picMk id="4" creationId="{728B9935-C0C7-B32E-0BF3-563A215DE012}"/>
          </ac:picMkLst>
        </pc:picChg>
      </pc:sldChg>
      <pc:sldChg chg="addSp modSp new ord">
        <pc:chgData name="Karwan Sherwani" userId="S::karwan.sherwani@tiu.edu.iq::43e53951-2918-47a2-9d1e-d9d10e8bfb86" providerId="AD" clId="Web-{9F92BE66-B993-F33B-429E-89358B87D1B9}" dt="2023-02-05T13:35:41.850" v="782" actId="14100"/>
        <pc:sldMkLst>
          <pc:docMk/>
          <pc:sldMk cId="2921429812" sldId="264"/>
        </pc:sldMkLst>
        <pc:spChg chg="mod">
          <ac:chgData name="Karwan Sherwani" userId="S::karwan.sherwani@tiu.edu.iq::43e53951-2918-47a2-9d1e-d9d10e8bfb86" providerId="AD" clId="Web-{9F92BE66-B993-F33B-429E-89358B87D1B9}" dt="2023-02-05T12:44:29.825" v="636" actId="20577"/>
          <ac:spMkLst>
            <pc:docMk/>
            <pc:sldMk cId="2921429812" sldId="264"/>
            <ac:spMk id="2" creationId="{6BA709C5-A805-F2F7-8D97-52550E6F8B62}"/>
          </ac:spMkLst>
        </pc:spChg>
        <pc:spChg chg="mod">
          <ac:chgData name="Karwan Sherwani" userId="S::karwan.sherwani@tiu.edu.iq::43e53951-2918-47a2-9d1e-d9d10e8bfb86" providerId="AD" clId="Web-{9F92BE66-B993-F33B-429E-89358B87D1B9}" dt="2023-02-05T13:34:45.612" v="777" actId="20577"/>
          <ac:spMkLst>
            <pc:docMk/>
            <pc:sldMk cId="2921429812" sldId="264"/>
            <ac:spMk id="3" creationId="{6B60C4F7-8849-EB4E-3AC8-B9C418BEBB18}"/>
          </ac:spMkLst>
        </pc:spChg>
        <pc:picChg chg="add mod">
          <ac:chgData name="Karwan Sherwani" userId="S::karwan.sherwani@tiu.edu.iq::43e53951-2918-47a2-9d1e-d9d10e8bfb86" providerId="AD" clId="Web-{9F92BE66-B993-F33B-429E-89358B87D1B9}" dt="2023-02-05T13:35:41.850" v="782" actId="14100"/>
          <ac:picMkLst>
            <pc:docMk/>
            <pc:sldMk cId="2921429812" sldId="264"/>
            <ac:picMk id="4" creationId="{0328CA8E-69BA-0490-56EF-0D7DBB743D26}"/>
          </ac:picMkLst>
        </pc:picChg>
      </pc:sldChg>
      <pc:sldChg chg="modSp new">
        <pc:chgData name="Karwan Sherwani" userId="S::karwan.sherwani@tiu.edu.iq::43e53951-2918-47a2-9d1e-d9d10e8bfb86" providerId="AD" clId="Web-{9F92BE66-B993-F33B-429E-89358B87D1B9}" dt="2023-02-05T14:12:20.021" v="1144" actId="20577"/>
        <pc:sldMkLst>
          <pc:docMk/>
          <pc:sldMk cId="594221876" sldId="265"/>
        </pc:sldMkLst>
        <pc:spChg chg="mod">
          <ac:chgData name="Karwan Sherwani" userId="S::karwan.sherwani@tiu.edu.iq::43e53951-2918-47a2-9d1e-d9d10e8bfb86" providerId="AD" clId="Web-{9F92BE66-B993-F33B-429E-89358B87D1B9}" dt="2023-02-05T13:38:20.314" v="795" actId="20577"/>
          <ac:spMkLst>
            <pc:docMk/>
            <pc:sldMk cId="594221876" sldId="265"/>
            <ac:spMk id="2" creationId="{EA57EB39-8126-C1A6-E48E-AB43FF9CA5E6}"/>
          </ac:spMkLst>
        </pc:spChg>
        <pc:spChg chg="mod">
          <ac:chgData name="Karwan Sherwani" userId="S::karwan.sherwani@tiu.edu.iq::43e53951-2918-47a2-9d1e-d9d10e8bfb86" providerId="AD" clId="Web-{9F92BE66-B993-F33B-429E-89358B87D1B9}" dt="2023-02-05T14:12:20.021" v="1144" actId="20577"/>
          <ac:spMkLst>
            <pc:docMk/>
            <pc:sldMk cId="594221876" sldId="265"/>
            <ac:spMk id="3" creationId="{F5E8D22B-D62F-6464-929A-EC32BE33986C}"/>
          </ac:spMkLst>
        </pc:spChg>
      </pc:sldChg>
      <pc:sldChg chg="modSp new">
        <pc:chgData name="Karwan Sherwani" userId="S::karwan.sherwani@tiu.edu.iq::43e53951-2918-47a2-9d1e-d9d10e8bfb86" providerId="AD" clId="Web-{9F92BE66-B993-F33B-429E-89358B87D1B9}" dt="2023-02-05T13:58:50.759" v="1024" actId="20577"/>
        <pc:sldMkLst>
          <pc:docMk/>
          <pc:sldMk cId="3329493002" sldId="266"/>
        </pc:sldMkLst>
        <pc:spChg chg="mod">
          <ac:chgData name="Karwan Sherwani" userId="S::karwan.sherwani@tiu.edu.iq::43e53951-2918-47a2-9d1e-d9d10e8bfb86" providerId="AD" clId="Web-{9F92BE66-B993-F33B-429E-89358B87D1B9}" dt="2023-02-05T13:58:50.759" v="1024" actId="20577"/>
          <ac:spMkLst>
            <pc:docMk/>
            <pc:sldMk cId="3329493002" sldId="266"/>
            <ac:spMk id="2" creationId="{3A865845-08AC-20C2-BF53-A1878D6D6679}"/>
          </ac:spMkLst>
        </pc:spChg>
        <pc:spChg chg="mod">
          <ac:chgData name="Karwan Sherwani" userId="S::karwan.sherwani@tiu.edu.iq::43e53951-2918-47a2-9d1e-d9d10e8bfb86" providerId="AD" clId="Web-{9F92BE66-B993-F33B-429E-89358B87D1B9}" dt="2023-02-05T13:53:12.376" v="1008" actId="20577"/>
          <ac:spMkLst>
            <pc:docMk/>
            <pc:sldMk cId="3329493002" sldId="266"/>
            <ac:spMk id="3" creationId="{29F06779-B57F-490A-4FC9-B58FC2FFA423}"/>
          </ac:spMkLst>
        </pc:spChg>
      </pc:sldChg>
      <pc:sldChg chg="addSp delSp modSp new">
        <pc:chgData name="Karwan Sherwani" userId="S::karwan.sherwani@tiu.edu.iq::43e53951-2918-47a2-9d1e-d9d10e8bfb86" providerId="AD" clId="Web-{9F92BE66-B993-F33B-429E-89358B87D1B9}" dt="2023-02-05T14:09:55.274" v="1118" actId="20577"/>
        <pc:sldMkLst>
          <pc:docMk/>
          <pc:sldMk cId="2339409582" sldId="267"/>
        </pc:sldMkLst>
        <pc:spChg chg="mod">
          <ac:chgData name="Karwan Sherwani" userId="S::karwan.sherwani@tiu.edu.iq::43e53951-2918-47a2-9d1e-d9d10e8bfb86" providerId="AD" clId="Web-{9F92BE66-B993-F33B-429E-89358B87D1B9}" dt="2023-02-05T14:08:45.613" v="1106" actId="20577"/>
          <ac:spMkLst>
            <pc:docMk/>
            <pc:sldMk cId="2339409582" sldId="267"/>
            <ac:spMk id="2" creationId="{B8116146-E33E-51FC-1FD2-F9F6E1E99467}"/>
          </ac:spMkLst>
        </pc:spChg>
        <pc:spChg chg="del">
          <ac:chgData name="Karwan Sherwani" userId="S::karwan.sherwani@tiu.edu.iq::43e53951-2918-47a2-9d1e-d9d10e8bfb86" providerId="AD" clId="Web-{9F92BE66-B993-F33B-429E-89358B87D1B9}" dt="2023-02-05T14:02:57.464" v="1053"/>
          <ac:spMkLst>
            <pc:docMk/>
            <pc:sldMk cId="2339409582" sldId="267"/>
            <ac:spMk id="3" creationId="{41ABF9C4-6146-50FF-34F3-8AE54E0CC7BA}"/>
          </ac:spMkLst>
        </pc:spChg>
        <pc:spChg chg="add mod">
          <ac:chgData name="Karwan Sherwani" userId="S::karwan.sherwani@tiu.edu.iq::43e53951-2918-47a2-9d1e-d9d10e8bfb86" providerId="AD" clId="Web-{9F92BE66-B993-F33B-429E-89358B87D1B9}" dt="2023-02-05T14:08:24.174" v="1102" actId="20577"/>
          <ac:spMkLst>
            <pc:docMk/>
            <pc:sldMk cId="2339409582" sldId="267"/>
            <ac:spMk id="5" creationId="{34F0C7A6-3677-A50A-F255-E10168C3FC4E}"/>
          </ac:spMkLst>
        </pc:spChg>
        <pc:spChg chg="add mod">
          <ac:chgData name="Karwan Sherwani" userId="S::karwan.sherwani@tiu.edu.iq::43e53951-2918-47a2-9d1e-d9d10e8bfb86" providerId="AD" clId="Web-{9F92BE66-B993-F33B-429E-89358B87D1B9}" dt="2023-02-05T14:09:55.274" v="1118" actId="20577"/>
          <ac:spMkLst>
            <pc:docMk/>
            <pc:sldMk cId="2339409582" sldId="267"/>
            <ac:spMk id="8" creationId="{01D2CD1A-ACC3-65F7-5550-B92DB6CBDB7C}"/>
          </ac:spMkLst>
        </pc:spChg>
        <pc:picChg chg="add mod ord">
          <ac:chgData name="Karwan Sherwani" userId="S::karwan.sherwani@tiu.edu.iq::43e53951-2918-47a2-9d1e-d9d10e8bfb86" providerId="AD" clId="Web-{9F92BE66-B993-F33B-429E-89358B87D1B9}" dt="2023-02-05T14:03:09.715" v="1056" actId="14100"/>
          <ac:picMkLst>
            <pc:docMk/>
            <pc:sldMk cId="2339409582" sldId="267"/>
            <ac:picMk id="4" creationId="{392644B2-D6A5-5726-EE34-146367A87C2D}"/>
          </ac:picMkLst>
        </pc:picChg>
        <pc:picChg chg="add del mod">
          <ac:chgData name="Karwan Sherwani" userId="S::karwan.sherwani@tiu.edu.iq::43e53951-2918-47a2-9d1e-d9d10e8bfb86" providerId="AD" clId="Web-{9F92BE66-B993-F33B-429E-89358B87D1B9}" dt="2023-02-05T14:08:29.175" v="1104"/>
          <ac:picMkLst>
            <pc:docMk/>
            <pc:sldMk cId="2339409582" sldId="267"/>
            <ac:picMk id="6" creationId="{E14F779B-75A3-5BB8-AA53-9C13E3853C6E}"/>
          </ac:picMkLst>
        </pc:picChg>
        <pc:picChg chg="add mod">
          <ac:chgData name="Karwan Sherwani" userId="S::karwan.sherwani@tiu.edu.iq::43e53951-2918-47a2-9d1e-d9d10e8bfb86" providerId="AD" clId="Web-{9F92BE66-B993-F33B-429E-89358B87D1B9}" dt="2023-02-05T14:08:55.254" v="1110" actId="14100"/>
          <ac:picMkLst>
            <pc:docMk/>
            <pc:sldMk cId="2339409582" sldId="267"/>
            <ac:picMk id="7" creationId="{A797A9A4-190D-72D3-DDFB-69F64C546D96}"/>
          </ac:picMkLst>
        </pc:picChg>
      </pc:sldChg>
      <pc:sldChg chg="modSp new">
        <pc:chgData name="Karwan Sherwani" userId="S::karwan.sherwani@tiu.edu.iq::43e53951-2918-47a2-9d1e-d9d10e8bfb86" providerId="AD" clId="Web-{9F92BE66-B993-F33B-429E-89358B87D1B9}" dt="2023-02-05T14:12:26.896" v="1153" actId="20577"/>
        <pc:sldMkLst>
          <pc:docMk/>
          <pc:sldMk cId="30326080" sldId="268"/>
        </pc:sldMkLst>
        <pc:spChg chg="mod">
          <ac:chgData name="Karwan Sherwani" userId="S::karwan.sherwani@tiu.edu.iq::43e53951-2918-47a2-9d1e-d9d10e8bfb86" providerId="AD" clId="Web-{9F92BE66-B993-F33B-429E-89358B87D1B9}" dt="2023-02-05T14:12:26.896" v="1153" actId="20577"/>
          <ac:spMkLst>
            <pc:docMk/>
            <pc:sldMk cId="30326080" sldId="268"/>
            <ac:spMk id="2" creationId="{2C1D365F-E0DF-F765-E741-B89B19435D0A}"/>
          </ac:spMkLst>
        </pc:spChg>
      </pc:sldChg>
      <pc:sldChg chg="modSp new">
        <pc:chgData name="Karwan Sherwani" userId="S::karwan.sherwani@tiu.edu.iq::43e53951-2918-47a2-9d1e-d9d10e8bfb86" providerId="AD" clId="Web-{9F92BE66-B993-F33B-429E-89358B87D1B9}" dt="2023-02-05T14:12:43.803" v="1168" actId="20577"/>
        <pc:sldMkLst>
          <pc:docMk/>
          <pc:sldMk cId="1555550844" sldId="269"/>
        </pc:sldMkLst>
        <pc:spChg chg="mod">
          <ac:chgData name="Karwan Sherwani" userId="S::karwan.sherwani@tiu.edu.iq::43e53951-2918-47a2-9d1e-d9d10e8bfb86" providerId="AD" clId="Web-{9F92BE66-B993-F33B-429E-89358B87D1B9}" dt="2023-02-05T14:12:43.803" v="1168" actId="20577"/>
          <ac:spMkLst>
            <pc:docMk/>
            <pc:sldMk cId="1555550844" sldId="269"/>
            <ac:spMk id="2" creationId="{31191E7E-A5EA-2DE8-281D-C4FB3B435E68}"/>
          </ac:spMkLst>
        </pc:spChg>
      </pc:sldChg>
    </pc:docChg>
  </pc:docChgLst>
  <pc:docChgLst>
    <pc:chgData name="Karwan Sherwani" userId="S::karwan.sherwani@tiu.edu.iq::43e53951-2918-47a2-9d1e-d9d10e8bfb86" providerId="AD" clId="Web-{510AC6C0-838B-6BA3-5C66-2A8391A15620}"/>
    <pc:docChg chg="addSld modSld">
      <pc:chgData name="Karwan Sherwani" userId="S::karwan.sherwani@tiu.edu.iq::43e53951-2918-47a2-9d1e-d9d10e8bfb86" providerId="AD" clId="Web-{510AC6C0-838B-6BA3-5C66-2A8391A15620}" dt="2024-02-15T05:58:36.485" v="89" actId="20577"/>
      <pc:docMkLst>
        <pc:docMk/>
      </pc:docMkLst>
      <pc:sldChg chg="modSp">
        <pc:chgData name="Karwan Sherwani" userId="S::karwan.sherwani@tiu.edu.iq::43e53951-2918-47a2-9d1e-d9d10e8bfb86" providerId="AD" clId="Web-{510AC6C0-838B-6BA3-5C66-2A8391A15620}" dt="2024-02-15T05:53:07.990" v="6" actId="20577"/>
        <pc:sldMkLst>
          <pc:docMk/>
          <pc:sldMk cId="109857222" sldId="256"/>
        </pc:sldMkLst>
        <pc:spChg chg="mod">
          <ac:chgData name="Karwan Sherwani" userId="S::karwan.sherwani@tiu.edu.iq::43e53951-2918-47a2-9d1e-d9d10e8bfb86" providerId="AD" clId="Web-{510AC6C0-838B-6BA3-5C66-2A8391A15620}" dt="2024-02-15T05:53:07.990" v="6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">
        <pc:chgData name="Karwan Sherwani" userId="S::karwan.sherwani@tiu.edu.iq::43e53951-2918-47a2-9d1e-d9d10e8bfb86" providerId="AD" clId="Web-{510AC6C0-838B-6BA3-5C66-2A8391A15620}" dt="2024-02-15T05:53:29.772" v="11" actId="20577"/>
        <pc:sldMkLst>
          <pc:docMk/>
          <pc:sldMk cId="507717665" sldId="257"/>
        </pc:sldMkLst>
        <pc:spChg chg="mod">
          <ac:chgData name="Karwan Sherwani" userId="S::karwan.sherwani@tiu.edu.iq::43e53951-2918-47a2-9d1e-d9d10e8bfb86" providerId="AD" clId="Web-{510AC6C0-838B-6BA3-5C66-2A8391A15620}" dt="2024-02-15T05:53:29.772" v="11" actId="20577"/>
          <ac:spMkLst>
            <pc:docMk/>
            <pc:sldMk cId="507717665" sldId="257"/>
            <ac:spMk id="3" creationId="{1BA6E782-87C2-C9F2-4CA2-885F6DB62C29}"/>
          </ac:spMkLst>
        </pc:spChg>
      </pc:sldChg>
      <pc:sldChg chg="modSp">
        <pc:chgData name="Karwan Sherwani" userId="S::karwan.sherwani@tiu.edu.iq::43e53951-2918-47a2-9d1e-d9d10e8bfb86" providerId="AD" clId="Web-{510AC6C0-838B-6BA3-5C66-2A8391A15620}" dt="2024-02-15T05:53:41.960" v="14" actId="20577"/>
        <pc:sldMkLst>
          <pc:docMk/>
          <pc:sldMk cId="57706860" sldId="258"/>
        </pc:sldMkLst>
        <pc:spChg chg="mod">
          <ac:chgData name="Karwan Sherwani" userId="S::karwan.sherwani@tiu.edu.iq::43e53951-2918-47a2-9d1e-d9d10e8bfb86" providerId="AD" clId="Web-{510AC6C0-838B-6BA3-5C66-2A8391A15620}" dt="2024-02-15T05:53:41.960" v="14" actId="20577"/>
          <ac:spMkLst>
            <pc:docMk/>
            <pc:sldMk cId="57706860" sldId="258"/>
            <ac:spMk id="3" creationId="{955765DF-850F-4431-DB72-5929075B1E12}"/>
          </ac:spMkLst>
        </pc:spChg>
      </pc:sldChg>
      <pc:sldChg chg="modSp">
        <pc:chgData name="Karwan Sherwani" userId="S::karwan.sherwani@tiu.edu.iq::43e53951-2918-47a2-9d1e-d9d10e8bfb86" providerId="AD" clId="Web-{510AC6C0-838B-6BA3-5C66-2A8391A15620}" dt="2024-02-15T05:58:10.046" v="78" actId="20577"/>
        <pc:sldMkLst>
          <pc:docMk/>
          <pc:sldMk cId="2261921685" sldId="259"/>
        </pc:sldMkLst>
        <pc:spChg chg="mod">
          <ac:chgData name="Karwan Sherwani" userId="S::karwan.sherwani@tiu.edu.iq::43e53951-2918-47a2-9d1e-d9d10e8bfb86" providerId="AD" clId="Web-{510AC6C0-838B-6BA3-5C66-2A8391A15620}" dt="2024-02-15T05:57:42.014" v="67" actId="20577"/>
          <ac:spMkLst>
            <pc:docMk/>
            <pc:sldMk cId="2261921685" sldId="259"/>
            <ac:spMk id="2" creationId="{E52C1EFC-7103-4D68-1CAD-FAFFDAF0E4AA}"/>
          </ac:spMkLst>
        </pc:spChg>
        <pc:spChg chg="mod">
          <ac:chgData name="Karwan Sherwani" userId="S::karwan.sherwani@tiu.edu.iq::43e53951-2918-47a2-9d1e-d9d10e8bfb86" providerId="AD" clId="Web-{510AC6C0-838B-6BA3-5C66-2A8391A15620}" dt="2024-02-15T05:58:10.046" v="78" actId="20577"/>
          <ac:spMkLst>
            <pc:docMk/>
            <pc:sldMk cId="2261921685" sldId="259"/>
            <ac:spMk id="3" creationId="{5AD7CDF1-4F32-9B9C-04BD-6B8CDD477FE7}"/>
          </ac:spMkLst>
        </pc:spChg>
      </pc:sldChg>
      <pc:sldChg chg="modSp">
        <pc:chgData name="Karwan Sherwani" userId="S::karwan.sherwani@tiu.edu.iq::43e53951-2918-47a2-9d1e-d9d10e8bfb86" providerId="AD" clId="Web-{510AC6C0-838B-6BA3-5C66-2A8391A15620}" dt="2024-02-15T05:58:36.485" v="89" actId="20577"/>
        <pc:sldMkLst>
          <pc:docMk/>
          <pc:sldMk cId="2366375954" sldId="261"/>
        </pc:sldMkLst>
        <pc:spChg chg="mod">
          <ac:chgData name="Karwan Sherwani" userId="S::karwan.sherwani@tiu.edu.iq::43e53951-2918-47a2-9d1e-d9d10e8bfb86" providerId="AD" clId="Web-{510AC6C0-838B-6BA3-5C66-2A8391A15620}" dt="2024-02-15T05:58:36.485" v="89" actId="20577"/>
          <ac:spMkLst>
            <pc:docMk/>
            <pc:sldMk cId="2366375954" sldId="261"/>
            <ac:spMk id="3" creationId="{4287F837-673E-6986-10B9-EE88BD5A2CF3}"/>
          </ac:spMkLst>
        </pc:spChg>
      </pc:sldChg>
      <pc:sldChg chg="addSp delSp modSp new">
        <pc:chgData name="Karwan Sherwani" userId="S::karwan.sherwani@tiu.edu.iq::43e53951-2918-47a2-9d1e-d9d10e8bfb86" providerId="AD" clId="Web-{510AC6C0-838B-6BA3-5C66-2A8391A15620}" dt="2024-02-15T05:56:50.544" v="49" actId="14100"/>
        <pc:sldMkLst>
          <pc:docMk/>
          <pc:sldMk cId="1597258158" sldId="273"/>
        </pc:sldMkLst>
        <pc:spChg chg="mod">
          <ac:chgData name="Karwan Sherwani" userId="S::karwan.sherwani@tiu.edu.iq::43e53951-2918-47a2-9d1e-d9d10e8bfb86" providerId="AD" clId="Web-{510AC6C0-838B-6BA3-5C66-2A8391A15620}" dt="2024-02-15T05:56:26.840" v="47" actId="14100"/>
          <ac:spMkLst>
            <pc:docMk/>
            <pc:sldMk cId="1597258158" sldId="273"/>
            <ac:spMk id="2" creationId="{E4C2B2B1-6AA6-73FA-79B4-4E23E7C26873}"/>
          </ac:spMkLst>
        </pc:spChg>
        <pc:spChg chg="del">
          <ac:chgData name="Karwan Sherwani" userId="S::karwan.sherwani@tiu.edu.iq::43e53951-2918-47a2-9d1e-d9d10e8bfb86" providerId="AD" clId="Web-{510AC6C0-838B-6BA3-5C66-2A8391A15620}" dt="2024-02-15T05:56:09.293" v="40"/>
          <ac:spMkLst>
            <pc:docMk/>
            <pc:sldMk cId="1597258158" sldId="273"/>
            <ac:spMk id="3" creationId="{9573B6EE-C39E-513A-9454-889CFCB46D02}"/>
          </ac:spMkLst>
        </pc:spChg>
        <pc:picChg chg="add mod ord">
          <ac:chgData name="Karwan Sherwani" userId="S::karwan.sherwani@tiu.edu.iq::43e53951-2918-47a2-9d1e-d9d10e8bfb86" providerId="AD" clId="Web-{510AC6C0-838B-6BA3-5C66-2A8391A15620}" dt="2024-02-15T05:56:50.544" v="49" actId="14100"/>
          <ac:picMkLst>
            <pc:docMk/>
            <pc:sldMk cId="1597258158" sldId="273"/>
            <ac:picMk id="4" creationId="{5A0779B1-09A5-C595-597B-EFAA36E42DFE}"/>
          </ac:picMkLst>
        </pc:picChg>
      </pc:sldChg>
    </pc:docChg>
  </pc:docChgLst>
  <pc:docChgLst>
    <pc:chgData name="Karwan Sherwani" userId="S::karwan.sherwani@tiu.edu.iq::43e53951-2918-47a2-9d1e-d9d10e8bfb86" providerId="AD" clId="Web-{B245CAFF-F279-4465-B78D-B63CD22618E5}"/>
    <pc:docChg chg="addSld delSld modSld addMainMaster delMainMaster">
      <pc:chgData name="Karwan Sherwani" userId="S::karwan.sherwani@tiu.edu.iq::43e53951-2918-47a2-9d1e-d9d10e8bfb86" providerId="AD" clId="Web-{B245CAFF-F279-4465-B78D-B63CD22618E5}" dt="2023-02-02T09:01:47.453" v="235" actId="20577"/>
      <pc:docMkLst>
        <pc:docMk/>
      </pc:docMkLst>
      <pc:sldChg chg="addSp delSp modSp mod setBg modClrScheme addAnim chgLayout">
        <pc:chgData name="Karwan Sherwani" userId="S::karwan.sherwani@tiu.edu.iq::43e53951-2918-47a2-9d1e-d9d10e8bfb86" providerId="AD" clId="Web-{B245CAFF-F279-4465-B78D-B63CD22618E5}" dt="2023-02-02T07:56:04.048" v="84" actId="20577"/>
        <pc:sldMkLst>
          <pc:docMk/>
          <pc:sldMk cId="109857222" sldId="256"/>
        </pc:sldMkLst>
        <pc:spChg chg="mod">
          <ac:chgData name="Karwan Sherwani" userId="S::karwan.sherwani@tiu.edu.iq::43e53951-2918-47a2-9d1e-d9d10e8bfb86" providerId="AD" clId="Web-{B245CAFF-F279-4465-B78D-B63CD22618E5}" dt="2023-02-02T07:56:00.095" v="79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arwan Sherwani" userId="S::karwan.sherwani@tiu.edu.iq::43e53951-2918-47a2-9d1e-d9d10e8bfb86" providerId="AD" clId="Web-{B245CAFF-F279-4465-B78D-B63CD22618E5}" dt="2023-02-02T07:56:04.048" v="84" actId="20577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Karwan Sherwani" userId="S::karwan.sherwani@tiu.edu.iq::43e53951-2918-47a2-9d1e-d9d10e8bfb86" providerId="AD" clId="Web-{B245CAFF-F279-4465-B78D-B63CD22618E5}" dt="2023-02-02T07:55:27.953" v="58"/>
          <ac:spMkLst>
            <pc:docMk/>
            <pc:sldMk cId="109857222" sldId="256"/>
            <ac:spMk id="5" creationId="{7A18C9FB-EC4C-4DAE-8F7D-C6E5AF607958}"/>
          </ac:spMkLst>
        </pc:spChg>
        <pc:spChg chg="add">
          <ac:chgData name="Karwan Sherwani" userId="S::karwan.sherwani@tiu.edu.iq::43e53951-2918-47a2-9d1e-d9d10e8bfb86" providerId="AD" clId="Web-{B245CAFF-F279-4465-B78D-B63CD22618E5}" dt="2023-02-02T07:55:27.953" v="58"/>
          <ac:spMkLst>
            <pc:docMk/>
            <pc:sldMk cId="109857222" sldId="256"/>
            <ac:spMk id="7" creationId="{F47DB6CD-8E9E-4643-B3B6-01BD80429B3C}"/>
          </ac:spMkLst>
        </pc:spChg>
        <pc:spChg chg="add del">
          <ac:chgData name="Karwan Sherwani" userId="S::karwan.sherwani@tiu.edu.iq::43e53951-2918-47a2-9d1e-d9d10e8bfb86" providerId="AD" clId="Web-{B245CAFF-F279-4465-B78D-B63CD22618E5}" dt="2023-02-02T07:53:43.948" v="20"/>
          <ac:spMkLst>
            <pc:docMk/>
            <pc:sldMk cId="109857222" sldId="256"/>
            <ac:spMk id="9" creationId="{E2748806-3AF5-4078-830A-C1F26BF1B200}"/>
          </ac:spMkLst>
        </pc:spChg>
        <pc:spChg chg="add del">
          <ac:chgData name="Karwan Sherwani" userId="S::karwan.sherwani@tiu.edu.iq::43e53951-2918-47a2-9d1e-d9d10e8bfb86" providerId="AD" clId="Web-{B245CAFF-F279-4465-B78D-B63CD22618E5}" dt="2023-02-02T07:53:43.948" v="20"/>
          <ac:spMkLst>
            <pc:docMk/>
            <pc:sldMk cId="109857222" sldId="256"/>
            <ac:spMk id="11" creationId="{BF991FCB-5132-414C-B377-526F56121B69}"/>
          </ac:spMkLst>
        </pc:spChg>
        <pc:spChg chg="add del">
          <ac:chgData name="Karwan Sherwani" userId="S::karwan.sherwani@tiu.edu.iq::43e53951-2918-47a2-9d1e-d9d10e8bfb86" providerId="AD" clId="Web-{B245CAFF-F279-4465-B78D-B63CD22618E5}" dt="2023-02-02T07:53:43.948" v="20"/>
          <ac:spMkLst>
            <pc:docMk/>
            <pc:sldMk cId="109857222" sldId="256"/>
            <ac:spMk id="13" creationId="{F23DAFF7-4C98-4E0E-8986-198D54B6C1F0}"/>
          </ac:spMkLst>
        </pc:spChg>
        <pc:picChg chg="add del">
          <ac:chgData name="Karwan Sherwani" userId="S::karwan.sherwani@tiu.edu.iq::43e53951-2918-47a2-9d1e-d9d10e8bfb86" providerId="AD" clId="Web-{B245CAFF-F279-4465-B78D-B63CD22618E5}" dt="2023-02-02T07:53:43.948" v="20"/>
          <ac:picMkLst>
            <pc:docMk/>
            <pc:sldMk cId="109857222" sldId="256"/>
            <ac:picMk id="4" creationId="{EC483C8E-4434-6D42-82F3-5B0011F39B43}"/>
          </ac:picMkLst>
        </pc:picChg>
        <pc:picChg chg="add">
          <ac:chgData name="Karwan Sherwani" userId="S::karwan.sherwani@tiu.edu.iq::43e53951-2918-47a2-9d1e-d9d10e8bfb86" providerId="AD" clId="Web-{B245CAFF-F279-4465-B78D-B63CD22618E5}" dt="2023-02-02T07:55:27.953" v="58"/>
          <ac:picMkLst>
            <pc:docMk/>
            <pc:sldMk cId="109857222" sldId="256"/>
            <ac:picMk id="6" creationId="{0F4C0328-D750-309D-A3DF-C98C921B8B2E}"/>
          </ac:picMkLst>
        </pc:picChg>
      </pc:sldChg>
      <pc:sldChg chg="modSp new">
        <pc:chgData name="Karwan Sherwani" userId="S::karwan.sherwani@tiu.edu.iq::43e53951-2918-47a2-9d1e-d9d10e8bfb86" providerId="AD" clId="Web-{B245CAFF-F279-4465-B78D-B63CD22618E5}" dt="2023-02-02T09:01:47.453" v="235" actId="20577"/>
        <pc:sldMkLst>
          <pc:docMk/>
          <pc:sldMk cId="507717665" sldId="257"/>
        </pc:sldMkLst>
        <pc:spChg chg="mod">
          <ac:chgData name="Karwan Sherwani" userId="S::karwan.sherwani@tiu.edu.iq::43e53951-2918-47a2-9d1e-d9d10e8bfb86" providerId="AD" clId="Web-{B245CAFF-F279-4465-B78D-B63CD22618E5}" dt="2023-02-02T08:03:49.692" v="91" actId="20577"/>
          <ac:spMkLst>
            <pc:docMk/>
            <pc:sldMk cId="507717665" sldId="257"/>
            <ac:spMk id="2" creationId="{7648E291-BB8E-7398-E88F-AE0698EAE044}"/>
          </ac:spMkLst>
        </pc:spChg>
        <pc:spChg chg="mod">
          <ac:chgData name="Karwan Sherwani" userId="S::karwan.sherwani@tiu.edu.iq::43e53951-2918-47a2-9d1e-d9d10e8bfb86" providerId="AD" clId="Web-{B245CAFF-F279-4465-B78D-B63CD22618E5}" dt="2023-02-02T09:01:47.453" v="235" actId="20577"/>
          <ac:spMkLst>
            <pc:docMk/>
            <pc:sldMk cId="507717665" sldId="257"/>
            <ac:spMk id="3" creationId="{1BA6E782-87C2-C9F2-4CA2-885F6DB62C29}"/>
          </ac:spMkLst>
        </pc:spChg>
      </pc:sldChg>
      <pc:sldChg chg="new del">
        <pc:chgData name="Karwan Sherwani" userId="S::karwan.sherwani@tiu.edu.iq::43e53951-2918-47a2-9d1e-d9d10e8bfb86" providerId="AD" clId="Web-{B245CAFF-F279-4465-B78D-B63CD22618E5}" dt="2023-02-02T07:53:40.839" v="19"/>
        <pc:sldMkLst>
          <pc:docMk/>
          <pc:sldMk cId="1382891266" sldId="257"/>
        </pc:sldMkLst>
      </pc:sldChg>
      <pc:sldChg chg="new del">
        <pc:chgData name="Karwan Sherwani" userId="S::karwan.sherwani@tiu.edu.iq::43e53951-2918-47a2-9d1e-d9d10e8bfb86" providerId="AD" clId="Web-{B245CAFF-F279-4465-B78D-B63CD22618E5}" dt="2023-02-02T07:53:39.776" v="18"/>
        <pc:sldMkLst>
          <pc:docMk/>
          <pc:sldMk cId="979727287" sldId="258"/>
        </pc:sldMkLst>
      </pc:sldChg>
      <pc:sldMasterChg chg="add del addSldLayout delSldLayout">
        <pc:chgData name="Karwan Sherwani" userId="S::karwan.sherwani@tiu.edu.iq::43e53951-2918-47a2-9d1e-d9d10e8bfb86" providerId="AD" clId="Web-{B245CAFF-F279-4465-B78D-B63CD22618E5}" dt="2023-02-02T07:55:27.953" v="58"/>
        <pc:sldMasterMkLst>
          <pc:docMk/>
          <pc:sldMasterMk cId="2460954070" sldId="2147483660"/>
        </pc:sldMasterMkLst>
        <pc:sldLayoutChg chg="add del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 del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 del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 del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 del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 del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 del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 del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 del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 del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 del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replId addSldLayout delSldLayout">
        <pc:chgData name="Karwan Sherwani" userId="S::karwan.sherwani@tiu.edu.iq::43e53951-2918-47a2-9d1e-d9d10e8bfb86" providerId="AD" clId="Web-{B245CAFF-F279-4465-B78D-B63CD22618E5}" dt="2023-02-02T07:53:43.948" v="20"/>
        <pc:sldMasterMkLst>
          <pc:docMk/>
          <pc:sldMasterMk cId="1906879478" sldId="2147483672"/>
        </pc:sldMasterMkLst>
        <pc:sldLayoutChg chg="add del">
          <pc:chgData name="Karwan Sherwani" userId="S::karwan.sherwani@tiu.edu.iq::43e53951-2918-47a2-9d1e-d9d10e8bfb86" providerId="AD" clId="Web-{B245CAFF-F279-4465-B78D-B63CD22618E5}" dt="2023-02-02T07:53:43.948" v="20"/>
          <pc:sldLayoutMkLst>
            <pc:docMk/>
            <pc:sldMasterMk cId="1906879478" sldId="2147483672"/>
            <pc:sldLayoutMk cId="3918579630" sldId="2147483673"/>
          </pc:sldLayoutMkLst>
        </pc:sldLayoutChg>
        <pc:sldLayoutChg chg="add del replId">
          <pc:chgData name="Karwan Sherwani" userId="S::karwan.sherwani@tiu.edu.iq::43e53951-2918-47a2-9d1e-d9d10e8bfb86" providerId="AD" clId="Web-{B245CAFF-F279-4465-B78D-B63CD22618E5}" dt="2023-02-02T07:53:43.948" v="20"/>
          <pc:sldLayoutMkLst>
            <pc:docMk/>
            <pc:sldMasterMk cId="1906879478" sldId="2147483672"/>
            <pc:sldLayoutMk cId="2267285982" sldId="2147483674"/>
          </pc:sldLayoutMkLst>
        </pc:sldLayoutChg>
        <pc:sldLayoutChg chg="add del replId">
          <pc:chgData name="Karwan Sherwani" userId="S::karwan.sherwani@tiu.edu.iq::43e53951-2918-47a2-9d1e-d9d10e8bfb86" providerId="AD" clId="Web-{B245CAFF-F279-4465-B78D-B63CD22618E5}" dt="2023-02-02T07:53:43.948" v="20"/>
          <pc:sldLayoutMkLst>
            <pc:docMk/>
            <pc:sldMasterMk cId="1906879478" sldId="2147483672"/>
            <pc:sldLayoutMk cId="3861479619" sldId="2147483675"/>
          </pc:sldLayoutMkLst>
        </pc:sldLayoutChg>
        <pc:sldLayoutChg chg="add del replId">
          <pc:chgData name="Karwan Sherwani" userId="S::karwan.sherwani@tiu.edu.iq::43e53951-2918-47a2-9d1e-d9d10e8bfb86" providerId="AD" clId="Web-{B245CAFF-F279-4465-B78D-B63CD22618E5}" dt="2023-02-02T07:53:43.948" v="20"/>
          <pc:sldLayoutMkLst>
            <pc:docMk/>
            <pc:sldMasterMk cId="1906879478" sldId="2147483672"/>
            <pc:sldLayoutMk cId="1698419883" sldId="2147483676"/>
          </pc:sldLayoutMkLst>
        </pc:sldLayoutChg>
        <pc:sldLayoutChg chg="add del replId">
          <pc:chgData name="Karwan Sherwani" userId="S::karwan.sherwani@tiu.edu.iq::43e53951-2918-47a2-9d1e-d9d10e8bfb86" providerId="AD" clId="Web-{B245CAFF-F279-4465-B78D-B63CD22618E5}" dt="2023-02-02T07:53:43.948" v="20"/>
          <pc:sldLayoutMkLst>
            <pc:docMk/>
            <pc:sldMasterMk cId="1906879478" sldId="2147483672"/>
            <pc:sldLayoutMk cId="933696450" sldId="2147483677"/>
          </pc:sldLayoutMkLst>
        </pc:sldLayoutChg>
        <pc:sldLayoutChg chg="add del replId">
          <pc:chgData name="Karwan Sherwani" userId="S::karwan.sherwani@tiu.edu.iq::43e53951-2918-47a2-9d1e-d9d10e8bfb86" providerId="AD" clId="Web-{B245CAFF-F279-4465-B78D-B63CD22618E5}" dt="2023-02-02T07:53:43.948" v="20"/>
          <pc:sldLayoutMkLst>
            <pc:docMk/>
            <pc:sldMasterMk cId="1906879478" sldId="2147483672"/>
            <pc:sldLayoutMk cId="3393196814" sldId="2147483678"/>
          </pc:sldLayoutMkLst>
        </pc:sldLayoutChg>
        <pc:sldLayoutChg chg="add del replId">
          <pc:chgData name="Karwan Sherwani" userId="S::karwan.sherwani@tiu.edu.iq::43e53951-2918-47a2-9d1e-d9d10e8bfb86" providerId="AD" clId="Web-{B245CAFF-F279-4465-B78D-B63CD22618E5}" dt="2023-02-02T07:53:43.948" v="20"/>
          <pc:sldLayoutMkLst>
            <pc:docMk/>
            <pc:sldMasterMk cId="1906879478" sldId="2147483672"/>
            <pc:sldLayoutMk cId="1544444983" sldId="2147483679"/>
          </pc:sldLayoutMkLst>
        </pc:sldLayoutChg>
        <pc:sldLayoutChg chg="add del replId">
          <pc:chgData name="Karwan Sherwani" userId="S::karwan.sherwani@tiu.edu.iq::43e53951-2918-47a2-9d1e-d9d10e8bfb86" providerId="AD" clId="Web-{B245CAFF-F279-4465-B78D-B63CD22618E5}" dt="2023-02-02T07:53:43.948" v="20"/>
          <pc:sldLayoutMkLst>
            <pc:docMk/>
            <pc:sldMasterMk cId="1906879478" sldId="2147483672"/>
            <pc:sldLayoutMk cId="726704182" sldId="2147483680"/>
          </pc:sldLayoutMkLst>
        </pc:sldLayoutChg>
        <pc:sldLayoutChg chg="add del replId">
          <pc:chgData name="Karwan Sherwani" userId="S::karwan.sherwani@tiu.edu.iq::43e53951-2918-47a2-9d1e-d9d10e8bfb86" providerId="AD" clId="Web-{B245CAFF-F279-4465-B78D-B63CD22618E5}" dt="2023-02-02T07:53:43.948" v="20"/>
          <pc:sldLayoutMkLst>
            <pc:docMk/>
            <pc:sldMasterMk cId="1906879478" sldId="2147483672"/>
            <pc:sldLayoutMk cId="3257946499" sldId="2147483681"/>
          </pc:sldLayoutMkLst>
        </pc:sldLayoutChg>
        <pc:sldLayoutChg chg="add del replId">
          <pc:chgData name="Karwan Sherwani" userId="S::karwan.sherwani@tiu.edu.iq::43e53951-2918-47a2-9d1e-d9d10e8bfb86" providerId="AD" clId="Web-{B245CAFF-F279-4465-B78D-B63CD22618E5}" dt="2023-02-02T07:53:43.948" v="20"/>
          <pc:sldLayoutMkLst>
            <pc:docMk/>
            <pc:sldMasterMk cId="1906879478" sldId="2147483672"/>
            <pc:sldLayoutMk cId="1464196382" sldId="2147483682"/>
          </pc:sldLayoutMkLst>
        </pc:sldLayoutChg>
        <pc:sldLayoutChg chg="add del replId">
          <pc:chgData name="Karwan Sherwani" userId="S::karwan.sherwani@tiu.edu.iq::43e53951-2918-47a2-9d1e-d9d10e8bfb86" providerId="AD" clId="Web-{B245CAFF-F279-4465-B78D-B63CD22618E5}" dt="2023-02-02T07:53:43.948" v="20"/>
          <pc:sldLayoutMkLst>
            <pc:docMk/>
            <pc:sldMasterMk cId="1906879478" sldId="2147483672"/>
            <pc:sldLayoutMk cId="1644321414" sldId="2147483683"/>
          </pc:sldLayoutMkLst>
        </pc:sldLayoutChg>
      </pc:sldMasterChg>
      <pc:sldMasterChg chg="add addSldLayout">
        <pc:chgData name="Karwan Sherwani" userId="S::karwan.sherwani@tiu.edu.iq::43e53951-2918-47a2-9d1e-d9d10e8bfb86" providerId="AD" clId="Web-{B245CAFF-F279-4465-B78D-B63CD22618E5}" dt="2023-02-02T07:55:27.953" v="58"/>
        <pc:sldMasterMkLst>
          <pc:docMk/>
          <pc:sldMasterMk cId="3576452223" sldId="2147483685"/>
        </pc:sldMasterMkLst>
        <pc:sldLayoutChg chg="add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3576452223" sldId="2147483685"/>
            <pc:sldLayoutMk cId="349632511" sldId="2147483674"/>
          </pc:sldLayoutMkLst>
        </pc:sldLayoutChg>
        <pc:sldLayoutChg chg="add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3576452223" sldId="2147483685"/>
            <pc:sldLayoutMk cId="2098051638" sldId="2147483675"/>
          </pc:sldLayoutMkLst>
        </pc:sldLayoutChg>
        <pc:sldLayoutChg chg="add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3576452223" sldId="2147483685"/>
            <pc:sldLayoutMk cId="1530460777" sldId="2147483676"/>
          </pc:sldLayoutMkLst>
        </pc:sldLayoutChg>
        <pc:sldLayoutChg chg="add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3576452223" sldId="2147483685"/>
            <pc:sldLayoutMk cId="1756777315" sldId="2147483677"/>
          </pc:sldLayoutMkLst>
        </pc:sldLayoutChg>
        <pc:sldLayoutChg chg="add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3576452223" sldId="2147483685"/>
            <pc:sldLayoutMk cId="4019163237" sldId="2147483678"/>
          </pc:sldLayoutMkLst>
        </pc:sldLayoutChg>
        <pc:sldLayoutChg chg="add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3576452223" sldId="2147483685"/>
            <pc:sldLayoutMk cId="2547207021" sldId="2147483679"/>
          </pc:sldLayoutMkLst>
        </pc:sldLayoutChg>
        <pc:sldLayoutChg chg="add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3576452223" sldId="2147483685"/>
            <pc:sldLayoutMk cId="2839937609" sldId="2147483680"/>
          </pc:sldLayoutMkLst>
        </pc:sldLayoutChg>
        <pc:sldLayoutChg chg="add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3576452223" sldId="2147483685"/>
            <pc:sldLayoutMk cId="2287501440" sldId="2147483681"/>
          </pc:sldLayoutMkLst>
        </pc:sldLayoutChg>
        <pc:sldLayoutChg chg="add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3576452223" sldId="2147483685"/>
            <pc:sldLayoutMk cId="3903087170" sldId="2147483682"/>
          </pc:sldLayoutMkLst>
        </pc:sldLayoutChg>
        <pc:sldLayoutChg chg="add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3576452223" sldId="2147483685"/>
            <pc:sldLayoutMk cId="962769273" sldId="2147483683"/>
          </pc:sldLayoutMkLst>
        </pc:sldLayoutChg>
        <pc:sldLayoutChg chg="add">
          <pc:chgData name="Karwan Sherwani" userId="S::karwan.sherwani@tiu.edu.iq::43e53951-2918-47a2-9d1e-d9d10e8bfb86" providerId="AD" clId="Web-{B245CAFF-F279-4465-B78D-B63CD22618E5}" dt="2023-02-02T07:55:27.953" v="58"/>
          <pc:sldLayoutMkLst>
            <pc:docMk/>
            <pc:sldMasterMk cId="3576452223" sldId="2147483685"/>
            <pc:sldLayoutMk cId="308869928" sldId="2147483684"/>
          </pc:sldLayoutMkLst>
        </pc:sldLayoutChg>
      </pc:sldMasterChg>
    </pc:docChg>
  </pc:docChgLst>
  <pc:docChgLst>
    <pc:chgData name="Karwan Sherwani" userId="S::karwan.sherwani@tiu.edu.iq::43e53951-2918-47a2-9d1e-d9d10e8bfb86" providerId="AD" clId="Web-{EDB5A46A-E688-FED5-6AEA-916D8191367C}"/>
    <pc:docChg chg="addSld modSld sldOrd">
      <pc:chgData name="Karwan Sherwani" userId="S::karwan.sherwani@tiu.edu.iq::43e53951-2918-47a2-9d1e-d9d10e8bfb86" providerId="AD" clId="Web-{EDB5A46A-E688-FED5-6AEA-916D8191367C}" dt="2023-02-14T06:01:09.329" v="952" actId="1076"/>
      <pc:docMkLst>
        <pc:docMk/>
      </pc:docMkLst>
      <pc:sldChg chg="modSp">
        <pc:chgData name="Karwan Sherwani" userId="S::karwan.sherwani@tiu.edu.iq::43e53951-2918-47a2-9d1e-d9d10e8bfb86" providerId="AD" clId="Web-{EDB5A46A-E688-FED5-6AEA-916D8191367C}" dt="2023-02-13T12:56:51.657" v="139" actId="20577"/>
        <pc:sldMkLst>
          <pc:docMk/>
          <pc:sldMk cId="594221876" sldId="265"/>
        </pc:sldMkLst>
        <pc:spChg chg="mod">
          <ac:chgData name="Karwan Sherwani" userId="S::karwan.sherwani@tiu.edu.iq::43e53951-2918-47a2-9d1e-d9d10e8bfb86" providerId="AD" clId="Web-{EDB5A46A-E688-FED5-6AEA-916D8191367C}" dt="2023-02-13T12:56:51.657" v="139" actId="20577"/>
          <ac:spMkLst>
            <pc:docMk/>
            <pc:sldMk cId="594221876" sldId="265"/>
            <ac:spMk id="2" creationId="{EA57EB39-8126-C1A6-E48E-AB43FF9CA5E6}"/>
          </ac:spMkLst>
        </pc:spChg>
        <pc:spChg chg="mod">
          <ac:chgData name="Karwan Sherwani" userId="S::karwan.sherwani@tiu.edu.iq::43e53951-2918-47a2-9d1e-d9d10e8bfb86" providerId="AD" clId="Web-{EDB5A46A-E688-FED5-6AEA-916D8191367C}" dt="2023-02-13T12:56:39.703" v="126" actId="20577"/>
          <ac:spMkLst>
            <pc:docMk/>
            <pc:sldMk cId="594221876" sldId="265"/>
            <ac:spMk id="3" creationId="{F5E8D22B-D62F-6464-929A-EC32BE33986C}"/>
          </ac:spMkLst>
        </pc:spChg>
      </pc:sldChg>
      <pc:sldChg chg="modSp">
        <pc:chgData name="Karwan Sherwani" userId="S::karwan.sherwani@tiu.edu.iq::43e53951-2918-47a2-9d1e-d9d10e8bfb86" providerId="AD" clId="Web-{EDB5A46A-E688-FED5-6AEA-916D8191367C}" dt="2023-02-13T12:42:26.703" v="3" actId="20577"/>
        <pc:sldMkLst>
          <pc:docMk/>
          <pc:sldMk cId="3329493002" sldId="266"/>
        </pc:sldMkLst>
        <pc:spChg chg="mod">
          <ac:chgData name="Karwan Sherwani" userId="S::karwan.sherwani@tiu.edu.iq::43e53951-2918-47a2-9d1e-d9d10e8bfb86" providerId="AD" clId="Web-{EDB5A46A-E688-FED5-6AEA-916D8191367C}" dt="2023-02-13T12:42:26.703" v="3" actId="20577"/>
          <ac:spMkLst>
            <pc:docMk/>
            <pc:sldMk cId="3329493002" sldId="266"/>
            <ac:spMk id="3" creationId="{29F06779-B57F-490A-4FC9-B58FC2FFA423}"/>
          </ac:spMkLst>
        </pc:spChg>
      </pc:sldChg>
      <pc:sldChg chg="modSp">
        <pc:chgData name="Karwan Sherwani" userId="S::karwan.sherwani@tiu.edu.iq::43e53951-2918-47a2-9d1e-d9d10e8bfb86" providerId="AD" clId="Web-{EDB5A46A-E688-FED5-6AEA-916D8191367C}" dt="2023-02-13T13:04:05.501" v="359" actId="20577"/>
        <pc:sldMkLst>
          <pc:docMk/>
          <pc:sldMk cId="30326080" sldId="268"/>
        </pc:sldMkLst>
        <pc:spChg chg="mod">
          <ac:chgData name="Karwan Sherwani" userId="S::karwan.sherwani@tiu.edu.iq::43e53951-2918-47a2-9d1e-d9d10e8bfb86" providerId="AD" clId="Web-{EDB5A46A-E688-FED5-6AEA-916D8191367C}" dt="2023-02-13T13:04:05.501" v="359" actId="20577"/>
          <ac:spMkLst>
            <pc:docMk/>
            <pc:sldMk cId="30326080" sldId="268"/>
            <ac:spMk id="3" creationId="{8C770B47-3B73-4BF6-8A58-08128F24CF4F}"/>
          </ac:spMkLst>
        </pc:spChg>
      </pc:sldChg>
      <pc:sldChg chg="addSp modSp">
        <pc:chgData name="Karwan Sherwani" userId="S::karwan.sherwani@tiu.edu.iq::43e53951-2918-47a2-9d1e-d9d10e8bfb86" providerId="AD" clId="Web-{EDB5A46A-E688-FED5-6AEA-916D8191367C}" dt="2023-02-14T06:01:09.329" v="952" actId="1076"/>
        <pc:sldMkLst>
          <pc:docMk/>
          <pc:sldMk cId="1555550844" sldId="269"/>
        </pc:sldMkLst>
        <pc:spChg chg="mod">
          <ac:chgData name="Karwan Sherwani" userId="S::karwan.sherwani@tiu.edu.iq::43e53951-2918-47a2-9d1e-d9d10e8bfb86" providerId="AD" clId="Web-{EDB5A46A-E688-FED5-6AEA-916D8191367C}" dt="2023-02-14T05:55:34.691" v="830" actId="20577"/>
          <ac:spMkLst>
            <pc:docMk/>
            <pc:sldMk cId="1555550844" sldId="269"/>
            <ac:spMk id="2" creationId="{31191E7E-A5EA-2DE8-281D-C4FB3B435E68}"/>
          </ac:spMkLst>
        </pc:spChg>
        <pc:spChg chg="mod">
          <ac:chgData name="Karwan Sherwani" userId="S::karwan.sherwani@tiu.edu.iq::43e53951-2918-47a2-9d1e-d9d10e8bfb86" providerId="AD" clId="Web-{EDB5A46A-E688-FED5-6AEA-916D8191367C}" dt="2023-02-14T06:01:00.563" v="951" actId="20577"/>
          <ac:spMkLst>
            <pc:docMk/>
            <pc:sldMk cId="1555550844" sldId="269"/>
            <ac:spMk id="3" creationId="{C361C35C-38B9-87A4-5E86-C28B021559D5}"/>
          </ac:spMkLst>
        </pc:spChg>
        <pc:picChg chg="add mod">
          <ac:chgData name="Karwan Sherwani" userId="S::karwan.sherwani@tiu.edu.iq::43e53951-2918-47a2-9d1e-d9d10e8bfb86" providerId="AD" clId="Web-{EDB5A46A-E688-FED5-6AEA-916D8191367C}" dt="2023-02-14T06:01:09.329" v="952" actId="1076"/>
          <ac:picMkLst>
            <pc:docMk/>
            <pc:sldMk cId="1555550844" sldId="269"/>
            <ac:picMk id="4" creationId="{1CB05DE1-D750-52C3-491C-A5B553B6F372}"/>
          </ac:picMkLst>
        </pc:picChg>
        <pc:picChg chg="add mod modCrop">
          <ac:chgData name="Karwan Sherwani" userId="S::karwan.sherwani@tiu.edu.iq::43e53951-2918-47a2-9d1e-d9d10e8bfb86" providerId="AD" clId="Web-{EDB5A46A-E688-FED5-6AEA-916D8191367C}" dt="2023-02-14T06:00:42.266" v="937" actId="1076"/>
          <ac:picMkLst>
            <pc:docMk/>
            <pc:sldMk cId="1555550844" sldId="269"/>
            <ac:picMk id="5" creationId="{49F8BB3C-70A5-884C-7649-9074C2DE63E5}"/>
          </ac:picMkLst>
        </pc:picChg>
      </pc:sldChg>
      <pc:sldChg chg="modSp new ord addAnim delAnim modAnim">
        <pc:chgData name="Karwan Sherwani" userId="S::karwan.sherwani@tiu.edu.iq::43e53951-2918-47a2-9d1e-d9d10e8bfb86" providerId="AD" clId="Web-{EDB5A46A-E688-FED5-6AEA-916D8191367C}" dt="2023-02-13T13:51:37.143" v="716" actId="20577"/>
        <pc:sldMkLst>
          <pc:docMk/>
          <pc:sldMk cId="2369737613" sldId="270"/>
        </pc:sldMkLst>
        <pc:spChg chg="mod">
          <ac:chgData name="Karwan Sherwani" userId="S::karwan.sherwani@tiu.edu.iq::43e53951-2918-47a2-9d1e-d9d10e8bfb86" providerId="AD" clId="Web-{EDB5A46A-E688-FED5-6AEA-916D8191367C}" dt="2023-02-13T13:48:37.903" v="640" actId="20577"/>
          <ac:spMkLst>
            <pc:docMk/>
            <pc:sldMk cId="2369737613" sldId="270"/>
            <ac:spMk id="2" creationId="{D609B646-091E-BD5D-6ED9-C9323DE8AFF9}"/>
          </ac:spMkLst>
        </pc:spChg>
        <pc:spChg chg="mod">
          <ac:chgData name="Karwan Sherwani" userId="S::karwan.sherwani@tiu.edu.iq::43e53951-2918-47a2-9d1e-d9d10e8bfb86" providerId="AD" clId="Web-{EDB5A46A-E688-FED5-6AEA-916D8191367C}" dt="2023-02-13T13:51:37.143" v="716" actId="20577"/>
          <ac:spMkLst>
            <pc:docMk/>
            <pc:sldMk cId="2369737613" sldId="270"/>
            <ac:spMk id="3" creationId="{BABF0837-A3FA-EE8D-13F3-D46E88F17D23}"/>
          </ac:spMkLst>
        </pc:spChg>
      </pc:sldChg>
      <pc:sldChg chg="modSp new">
        <pc:chgData name="Karwan Sherwani" userId="S::karwan.sherwani@tiu.edu.iq::43e53951-2918-47a2-9d1e-d9d10e8bfb86" providerId="AD" clId="Web-{EDB5A46A-E688-FED5-6AEA-916D8191367C}" dt="2023-02-14T05:43:58.101" v="789" actId="20577"/>
        <pc:sldMkLst>
          <pc:docMk/>
          <pc:sldMk cId="82076572" sldId="271"/>
        </pc:sldMkLst>
        <pc:spChg chg="mod">
          <ac:chgData name="Karwan Sherwani" userId="S::karwan.sherwani@tiu.edu.iq::43e53951-2918-47a2-9d1e-d9d10e8bfb86" providerId="AD" clId="Web-{EDB5A46A-E688-FED5-6AEA-916D8191367C}" dt="2023-02-13T13:34:03.187" v="475" actId="20577"/>
          <ac:spMkLst>
            <pc:docMk/>
            <pc:sldMk cId="82076572" sldId="271"/>
            <ac:spMk id="2" creationId="{974C4518-E080-31B1-EA89-CEF7EDC00AB0}"/>
          </ac:spMkLst>
        </pc:spChg>
        <pc:spChg chg="mod">
          <ac:chgData name="Karwan Sherwani" userId="S::karwan.sherwani@tiu.edu.iq::43e53951-2918-47a2-9d1e-d9d10e8bfb86" providerId="AD" clId="Web-{EDB5A46A-E688-FED5-6AEA-916D8191367C}" dt="2023-02-14T05:43:58.101" v="789" actId="20577"/>
          <ac:spMkLst>
            <pc:docMk/>
            <pc:sldMk cId="82076572" sldId="271"/>
            <ac:spMk id="3" creationId="{79A9E6BE-2345-3D2B-8849-DB6FDDB27571}"/>
          </ac:spMkLst>
        </pc:spChg>
      </pc:sldChg>
    </pc:docChg>
  </pc:docChgLst>
  <pc:docChgLst>
    <pc:chgData name="Karwan Sherwani" userId="S::karwan.sherwani@tiu.edu.iq::43e53951-2918-47a2-9d1e-d9d10e8bfb86" providerId="AD" clId="Web-{58160EC4-0F93-B8CD-BBD4-5E05CCA111FC}"/>
    <pc:docChg chg="modSld">
      <pc:chgData name="Karwan Sherwani" userId="S::karwan.sherwani@tiu.edu.iq::43e53951-2918-47a2-9d1e-d9d10e8bfb86" providerId="AD" clId="Web-{58160EC4-0F93-B8CD-BBD4-5E05CCA111FC}" dt="2023-02-13T06:49:45.282" v="108" actId="20577"/>
      <pc:docMkLst>
        <pc:docMk/>
      </pc:docMkLst>
      <pc:sldChg chg="addSp modSp mod setBg">
        <pc:chgData name="Karwan Sherwani" userId="S::karwan.sherwani@tiu.edu.iq::43e53951-2918-47a2-9d1e-d9d10e8bfb86" providerId="AD" clId="Web-{58160EC4-0F93-B8CD-BBD4-5E05CCA111FC}" dt="2023-02-13T06:45:28.288" v="98" actId="14100"/>
        <pc:sldMkLst>
          <pc:docMk/>
          <pc:sldMk cId="57706860" sldId="258"/>
        </pc:sldMkLst>
        <pc:spChg chg="mod ord">
          <ac:chgData name="Karwan Sherwani" userId="S::karwan.sherwani@tiu.edu.iq::43e53951-2918-47a2-9d1e-d9d10e8bfb86" providerId="AD" clId="Web-{58160EC4-0F93-B8CD-BBD4-5E05CCA111FC}" dt="2023-02-13T06:43:55.487" v="52"/>
          <ac:spMkLst>
            <pc:docMk/>
            <pc:sldMk cId="57706860" sldId="258"/>
            <ac:spMk id="2" creationId="{AB8BA417-60EC-8395-D08D-FE6145DFECD4}"/>
          </ac:spMkLst>
        </pc:spChg>
        <pc:spChg chg="mod">
          <ac:chgData name="Karwan Sherwani" userId="S::karwan.sherwani@tiu.edu.iq::43e53951-2918-47a2-9d1e-d9d10e8bfb86" providerId="AD" clId="Web-{58160EC4-0F93-B8CD-BBD4-5E05CCA111FC}" dt="2023-02-13T06:45:18.350" v="96" actId="20577"/>
          <ac:spMkLst>
            <pc:docMk/>
            <pc:sldMk cId="57706860" sldId="258"/>
            <ac:spMk id="3" creationId="{955765DF-850F-4431-DB72-5929075B1E12}"/>
          </ac:spMkLst>
        </pc:spChg>
        <pc:spChg chg="add">
          <ac:chgData name="Karwan Sherwani" userId="S::karwan.sherwani@tiu.edu.iq::43e53951-2918-47a2-9d1e-d9d10e8bfb86" providerId="AD" clId="Web-{58160EC4-0F93-B8CD-BBD4-5E05CCA111FC}" dt="2023-02-13T06:43:55.487" v="52"/>
          <ac:spMkLst>
            <pc:docMk/>
            <pc:sldMk cId="57706860" sldId="258"/>
            <ac:spMk id="9" creationId="{987A0FBA-CC04-4256-A8EB-BB3C543E989C}"/>
          </ac:spMkLst>
        </pc:spChg>
        <pc:spChg chg="add">
          <ac:chgData name="Karwan Sherwani" userId="S::karwan.sherwani@tiu.edu.iq::43e53951-2918-47a2-9d1e-d9d10e8bfb86" providerId="AD" clId="Web-{58160EC4-0F93-B8CD-BBD4-5E05CCA111FC}" dt="2023-02-13T06:43:55.487" v="52"/>
          <ac:spMkLst>
            <pc:docMk/>
            <pc:sldMk cId="57706860" sldId="258"/>
            <ac:spMk id="11" creationId="{3D065C6D-EB42-400B-99C4-D0ACE936F6C3}"/>
          </ac:spMkLst>
        </pc:spChg>
        <pc:spChg chg="add">
          <ac:chgData name="Karwan Sherwani" userId="S::karwan.sherwani@tiu.edu.iq::43e53951-2918-47a2-9d1e-d9d10e8bfb86" providerId="AD" clId="Web-{58160EC4-0F93-B8CD-BBD4-5E05CCA111FC}" dt="2023-02-13T06:43:55.487" v="52"/>
          <ac:spMkLst>
            <pc:docMk/>
            <pc:sldMk cId="57706860" sldId="258"/>
            <ac:spMk id="13" creationId="{3362A0EA-3E81-4464-94B8-70BE5870EDC0}"/>
          </ac:spMkLst>
        </pc:spChg>
        <pc:picChg chg="mod">
          <ac:chgData name="Karwan Sherwani" userId="S::karwan.sherwani@tiu.edu.iq::43e53951-2918-47a2-9d1e-d9d10e8bfb86" providerId="AD" clId="Web-{58160EC4-0F93-B8CD-BBD4-5E05CCA111FC}" dt="2023-02-13T06:45:28.288" v="98" actId="14100"/>
          <ac:picMkLst>
            <pc:docMk/>
            <pc:sldMk cId="57706860" sldId="258"/>
            <ac:picMk id="4" creationId="{23331675-5C77-CBA9-2B11-22E3C6FEDCA5}"/>
          </ac:picMkLst>
        </pc:picChg>
      </pc:sldChg>
      <pc:sldChg chg="modSp">
        <pc:chgData name="Karwan Sherwani" userId="S::karwan.sherwani@tiu.edu.iq::43e53951-2918-47a2-9d1e-d9d10e8bfb86" providerId="AD" clId="Web-{58160EC4-0F93-B8CD-BBD4-5E05CCA111FC}" dt="2023-02-13T06:47:48.340" v="102" actId="20577"/>
        <pc:sldMkLst>
          <pc:docMk/>
          <pc:sldMk cId="594221876" sldId="265"/>
        </pc:sldMkLst>
        <pc:spChg chg="mod">
          <ac:chgData name="Karwan Sherwani" userId="S::karwan.sherwani@tiu.edu.iq::43e53951-2918-47a2-9d1e-d9d10e8bfb86" providerId="AD" clId="Web-{58160EC4-0F93-B8CD-BBD4-5E05CCA111FC}" dt="2023-02-13T06:47:48.340" v="102" actId="20577"/>
          <ac:spMkLst>
            <pc:docMk/>
            <pc:sldMk cId="594221876" sldId="265"/>
            <ac:spMk id="3" creationId="{F5E8D22B-D62F-6464-929A-EC32BE33986C}"/>
          </ac:spMkLst>
        </pc:spChg>
      </pc:sldChg>
      <pc:sldChg chg="modSp">
        <pc:chgData name="Karwan Sherwani" userId="S::karwan.sherwani@tiu.edu.iq::43e53951-2918-47a2-9d1e-d9d10e8bfb86" providerId="AD" clId="Web-{58160EC4-0F93-B8CD-BBD4-5E05CCA111FC}" dt="2023-02-13T06:49:45.282" v="108" actId="20577"/>
        <pc:sldMkLst>
          <pc:docMk/>
          <pc:sldMk cId="2339409582" sldId="267"/>
        </pc:sldMkLst>
        <pc:spChg chg="mod">
          <ac:chgData name="Karwan Sherwani" userId="S::karwan.sherwani@tiu.edu.iq::43e53951-2918-47a2-9d1e-d9d10e8bfb86" providerId="AD" clId="Web-{58160EC4-0F93-B8CD-BBD4-5E05CCA111FC}" dt="2023-02-13T06:49:45.282" v="108" actId="20577"/>
          <ac:spMkLst>
            <pc:docMk/>
            <pc:sldMk cId="2339409582" sldId="267"/>
            <ac:spMk id="2" creationId="{B8116146-E33E-51FC-1FD2-F9F6E1E99467}"/>
          </ac:spMkLst>
        </pc:spChg>
      </pc:sldChg>
    </pc:docChg>
  </pc:docChgLst>
  <pc:docChgLst>
    <pc:chgData name="Karwan Sherwani" userId="S::karwan.sherwani@tiu.edu.iq::43e53951-2918-47a2-9d1e-d9d10e8bfb86" providerId="AD" clId="Web-{F8DDC864-0A8B-BD22-38D7-95CB93DA2D61}"/>
    <pc:docChg chg="addSld modSld">
      <pc:chgData name="Karwan Sherwani" userId="S::karwan.sherwani@tiu.edu.iq::43e53951-2918-47a2-9d1e-d9d10e8bfb86" providerId="AD" clId="Web-{F8DDC864-0A8B-BD22-38D7-95CB93DA2D61}" dt="2023-02-18T13:16:49.017" v="85"/>
      <pc:docMkLst>
        <pc:docMk/>
      </pc:docMkLst>
      <pc:sldChg chg="modSp">
        <pc:chgData name="Karwan Sherwani" userId="S::karwan.sherwani@tiu.edu.iq::43e53951-2918-47a2-9d1e-d9d10e8bfb86" providerId="AD" clId="Web-{F8DDC864-0A8B-BD22-38D7-95CB93DA2D61}" dt="2023-02-18T13:15:54.735" v="79" actId="20577"/>
        <pc:sldMkLst>
          <pc:docMk/>
          <pc:sldMk cId="507717665" sldId="257"/>
        </pc:sldMkLst>
        <pc:spChg chg="mod">
          <ac:chgData name="Karwan Sherwani" userId="S::karwan.sherwani@tiu.edu.iq::43e53951-2918-47a2-9d1e-d9d10e8bfb86" providerId="AD" clId="Web-{F8DDC864-0A8B-BD22-38D7-95CB93DA2D61}" dt="2023-02-18T13:15:54.735" v="79" actId="20577"/>
          <ac:spMkLst>
            <pc:docMk/>
            <pc:sldMk cId="507717665" sldId="257"/>
            <ac:spMk id="3" creationId="{1BA6E782-87C2-C9F2-4CA2-885F6DB62C29}"/>
          </ac:spMkLst>
        </pc:spChg>
      </pc:sldChg>
      <pc:sldChg chg="delSp modSp new mod modClrScheme chgLayout">
        <pc:chgData name="Karwan Sherwani" userId="S::karwan.sherwani@tiu.edu.iq::43e53951-2918-47a2-9d1e-d9d10e8bfb86" providerId="AD" clId="Web-{F8DDC864-0A8B-BD22-38D7-95CB93DA2D61}" dt="2023-02-18T13:16:49.017" v="85"/>
        <pc:sldMkLst>
          <pc:docMk/>
          <pc:sldMk cId="4213041533" sldId="272"/>
        </pc:sldMkLst>
        <pc:spChg chg="mod ord">
          <ac:chgData name="Karwan Sherwani" userId="S::karwan.sherwani@tiu.edu.iq::43e53951-2918-47a2-9d1e-d9d10e8bfb86" providerId="AD" clId="Web-{F8DDC864-0A8B-BD22-38D7-95CB93DA2D61}" dt="2023-02-18T13:16:35.017" v="83" actId="20577"/>
          <ac:spMkLst>
            <pc:docMk/>
            <pc:sldMk cId="4213041533" sldId="272"/>
            <ac:spMk id="2" creationId="{4444A93A-EB2C-59E0-E6FD-F3EDBD4E6AB9}"/>
          </ac:spMkLst>
        </pc:spChg>
        <pc:spChg chg="del mod ord">
          <ac:chgData name="Karwan Sherwani" userId="S::karwan.sherwani@tiu.edu.iq::43e53951-2918-47a2-9d1e-d9d10e8bfb86" providerId="AD" clId="Web-{F8DDC864-0A8B-BD22-38D7-95CB93DA2D61}" dt="2023-02-18T13:16:49.017" v="85"/>
          <ac:spMkLst>
            <pc:docMk/>
            <pc:sldMk cId="4213041533" sldId="272"/>
            <ac:spMk id="3" creationId="{26EBA637-4140-EB88-0D70-AA8B2FB3E8A0}"/>
          </ac:spMkLst>
        </pc:spChg>
      </pc:sldChg>
    </pc:docChg>
  </pc:docChgLst>
  <pc:docChgLst>
    <pc:chgData name="Karwan Sherwani" userId="S::karwan.sherwani@tiu.edu.iq::43e53951-2918-47a2-9d1e-d9d10e8bfb86" providerId="AD" clId="Web-{2C4549E0-3DC6-0291-183A-822108B228B0}"/>
    <pc:docChg chg="modSld">
      <pc:chgData name="Karwan Sherwani" userId="S::karwan.sherwani@tiu.edu.iq::43e53951-2918-47a2-9d1e-d9d10e8bfb86" providerId="AD" clId="Web-{2C4549E0-3DC6-0291-183A-822108B228B0}" dt="2023-02-20T06:58:21.519" v="44" actId="20577"/>
      <pc:docMkLst>
        <pc:docMk/>
      </pc:docMkLst>
      <pc:sldChg chg="modSp">
        <pc:chgData name="Karwan Sherwani" userId="S::karwan.sherwani@tiu.edu.iq::43e53951-2918-47a2-9d1e-d9d10e8bfb86" providerId="AD" clId="Web-{2C4549E0-3DC6-0291-183A-822108B228B0}" dt="2023-02-20T06:57:39.111" v="16" actId="20577"/>
        <pc:sldMkLst>
          <pc:docMk/>
          <pc:sldMk cId="1555550844" sldId="269"/>
        </pc:sldMkLst>
        <pc:spChg chg="mod">
          <ac:chgData name="Karwan Sherwani" userId="S::karwan.sherwani@tiu.edu.iq::43e53951-2918-47a2-9d1e-d9d10e8bfb86" providerId="AD" clId="Web-{2C4549E0-3DC6-0291-183A-822108B228B0}" dt="2023-02-20T06:57:39.111" v="16" actId="20577"/>
          <ac:spMkLst>
            <pc:docMk/>
            <pc:sldMk cId="1555550844" sldId="269"/>
            <ac:spMk id="3" creationId="{C361C35C-38B9-87A4-5E86-C28B021559D5}"/>
          </ac:spMkLst>
        </pc:spChg>
      </pc:sldChg>
      <pc:sldChg chg="modSp">
        <pc:chgData name="Karwan Sherwani" userId="S::karwan.sherwani@tiu.edu.iq::43e53951-2918-47a2-9d1e-d9d10e8bfb86" providerId="AD" clId="Web-{2C4549E0-3DC6-0291-183A-822108B228B0}" dt="2023-02-20T06:58:21.519" v="44" actId="20577"/>
        <pc:sldMkLst>
          <pc:docMk/>
          <pc:sldMk cId="2369737613" sldId="270"/>
        </pc:sldMkLst>
        <pc:spChg chg="mod">
          <ac:chgData name="Karwan Sherwani" userId="S::karwan.sherwani@tiu.edu.iq::43e53951-2918-47a2-9d1e-d9d10e8bfb86" providerId="AD" clId="Web-{2C4549E0-3DC6-0291-183A-822108B228B0}" dt="2023-02-20T06:58:21.519" v="44" actId="20577"/>
          <ac:spMkLst>
            <pc:docMk/>
            <pc:sldMk cId="2369737613" sldId="270"/>
            <ac:spMk id="3" creationId="{BABF0837-A3FA-EE8D-13F3-D46E88F17D2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3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7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07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01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8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6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63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5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60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2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8" r:id="rId6"/>
    <p:sldLayoutId id="2147483674" r:id="rId7"/>
    <p:sldLayoutId id="2147483675" r:id="rId8"/>
    <p:sldLayoutId id="2147483676" r:id="rId9"/>
    <p:sldLayoutId id="2147483677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panamapapers.investigativecenters.or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0-oHP8DRO4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XTBYMfZyrM" TargetMode="External"/><Relationship Id="rId2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0060" y="522942"/>
            <a:ext cx="6290233" cy="2853764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cs typeface="Calibri Light"/>
              </a:rPr>
              <a:t>Corporate Social Responsibility &amp;</a:t>
            </a:r>
            <a:r>
              <a:rPr lang="en-US" sz="4800" dirty="0">
                <a:ea typeface="+mj-lt"/>
                <a:cs typeface="Calibri Light"/>
              </a:rPr>
              <a:t> </a:t>
            </a:r>
            <a:r>
              <a:rPr lang="en-US" sz="4800" dirty="0">
                <a:ea typeface="+mj-lt"/>
                <a:cs typeface="+mj-lt"/>
              </a:rPr>
              <a:t>Ethics</a:t>
            </a:r>
            <a:endParaRPr lang="en-US" sz="4800" dirty="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06198" y="6299888"/>
            <a:ext cx="4044570" cy="51680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/>
              </a:rPr>
              <a:t>Prepared By Karwan H. Saeed</a:t>
            </a:r>
            <a:endParaRPr lang="en-US" dirty="0"/>
          </a:p>
        </p:txBody>
      </p:sp>
      <p:pic>
        <p:nvPicPr>
          <p:cNvPr id="6" name="Picture 3" descr="Light bulb on green grass">
            <a:extLst>
              <a:ext uri="{FF2B5EF4-FFF2-40B4-BE49-F238E27FC236}">
                <a16:creationId xmlns:a16="http://schemas.microsoft.com/office/drawing/2014/main" id="{0F4C0328-D750-309D-A3DF-C98C921B8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37" r="17679" b="8"/>
          <a:stretch/>
        </p:blipFill>
        <p:spPr>
          <a:xfrm>
            <a:off x="-8" y="762006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F47DB6CD-8E9E-4643-B3B6-01BD80429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BCF18-570D-7F82-D3E9-CA4D1EA0B9CE}"/>
              </a:ext>
            </a:extLst>
          </p:cNvPr>
          <p:cNvSpPr txBox="1"/>
          <p:nvPr/>
        </p:nvSpPr>
        <p:spPr>
          <a:xfrm>
            <a:off x="7101310" y="3792410"/>
            <a:ext cx="3487731" cy="18004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Lecturer: Kadhim Saeed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Course Code: 111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Semester: Fall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2025-2026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E6D1-315B-6CC0-7586-1F8CC3A5C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5C8ED0-CC8D-CBAF-C6C7-79CFE579F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671" y="1934882"/>
            <a:ext cx="11384597" cy="4878904"/>
          </a:xfrm>
        </p:spPr>
      </p:pic>
    </p:spTree>
    <p:extLst>
      <p:ext uri="{BB962C8B-B14F-4D97-AF65-F5344CB8AC3E}">
        <p14:creationId xmlns:p14="http://schemas.microsoft.com/office/powerpoint/2010/main" val="3746801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EB39-8126-C1A6-E48E-AB43FF9C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8D22B-D62F-6464-929A-EC32BE339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The moral principles and standards that guide the behavior of an individual or group. 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By </a:t>
            </a:r>
            <a:r>
              <a:rPr lang="en-US" sz="2000" i="1" dirty="0">
                <a:solidFill>
                  <a:schemeClr val="tx1"/>
                </a:solidFill>
                <a:ea typeface="+mn-lt"/>
                <a:cs typeface="+mn-lt"/>
              </a:rPr>
              <a:t>Bateman and Snell</a:t>
            </a:r>
          </a:p>
          <a:p>
            <a:r>
              <a:rPr lang="en-US" b="1" dirty="0">
                <a:solidFill>
                  <a:schemeClr val="tx1"/>
                </a:solidFill>
                <a:ea typeface="+mn-lt"/>
                <a:cs typeface="+mn-lt"/>
              </a:rPr>
              <a:t>Business ethics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is to pursue the moral principles and standards when operating a business.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i="1" dirty="0">
              <a:solidFill>
                <a:schemeClr val="tx1"/>
              </a:solidFill>
            </a:endParaRPr>
          </a:p>
          <a:p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2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65845-08AC-20C2-BF53-A1878D6D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Ethical Management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06779-B57F-490A-4FC9-B58FC2FFA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Increases Productivity. </a:t>
            </a:r>
            <a:endParaRPr lang="en-US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Stakeholder Relations</a:t>
            </a:r>
          </a:p>
          <a:p>
            <a:r>
              <a:rPr lang="en-US" dirty="0">
                <a:solidFill>
                  <a:schemeClr val="tx1"/>
                </a:solidFill>
              </a:rPr>
              <a:t>Government regulations. </a:t>
            </a:r>
          </a:p>
        </p:txBody>
      </p:sp>
    </p:spTree>
    <p:extLst>
      <p:ext uri="{BB962C8B-B14F-4D97-AF65-F5344CB8AC3E}">
        <p14:creationId xmlns:p14="http://schemas.microsoft.com/office/powerpoint/2010/main" val="3329493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9B646-091E-BD5D-6ED9-C9323DE8A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unethical Business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F0837-A3FA-EE8D-13F3-D46E88F17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66192"/>
            <a:ext cx="10668000" cy="405987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What are the types of unethical business practices?</a:t>
            </a:r>
          </a:p>
          <a:p>
            <a:r>
              <a:rPr lang="en-US" sz="1600" dirty="0">
                <a:solidFill>
                  <a:schemeClr val="tx1"/>
                </a:solidFill>
              </a:rPr>
              <a:t>Corruption </a:t>
            </a:r>
          </a:p>
          <a:p>
            <a:r>
              <a:rPr lang="en-US" sz="1600" dirty="0">
                <a:solidFill>
                  <a:schemeClr val="tx1"/>
                </a:solidFill>
              </a:rPr>
              <a:t>Bribery</a:t>
            </a:r>
          </a:p>
          <a:p>
            <a:r>
              <a:rPr lang="en-US" sz="1600" dirty="0">
                <a:solidFill>
                  <a:schemeClr val="tx1"/>
                </a:solidFill>
              </a:rPr>
              <a:t>Nepotism</a:t>
            </a:r>
          </a:p>
          <a:p>
            <a:r>
              <a:rPr lang="en-US" sz="1600" dirty="0">
                <a:solidFill>
                  <a:schemeClr val="tx1"/>
                </a:solidFill>
              </a:rPr>
              <a:t>Insider trading</a:t>
            </a:r>
          </a:p>
          <a:p>
            <a:r>
              <a:rPr lang="en-US" sz="1600" dirty="0">
                <a:solidFill>
                  <a:schemeClr val="tx1"/>
                </a:solidFill>
              </a:rPr>
              <a:t>Sexual Harassment</a:t>
            </a:r>
          </a:p>
          <a:p>
            <a:r>
              <a:rPr lang="en-US" sz="1600" dirty="0">
                <a:solidFill>
                  <a:schemeClr val="tx1"/>
                </a:solidFill>
              </a:rPr>
              <a:t>Sale of expired or fake products</a:t>
            </a:r>
          </a:p>
          <a:p>
            <a:r>
              <a:rPr lang="en-US" sz="1600" dirty="0">
                <a:solidFill>
                  <a:schemeClr val="tx1"/>
                </a:solidFill>
              </a:rPr>
              <a:t>Tax Evasion – </a:t>
            </a:r>
            <a:r>
              <a:rPr lang="en-US" sz="16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Panama Papers</a:t>
            </a:r>
          </a:p>
          <a:p>
            <a:r>
              <a:rPr lang="en-US" sz="1600" dirty="0">
                <a:solidFill>
                  <a:schemeClr val="tx1"/>
                </a:solidFill>
              </a:rPr>
              <a:t>Ponzi Scheme</a:t>
            </a:r>
          </a:p>
          <a:p>
            <a:endParaRPr lang="en-US" sz="1600" dirty="0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6146-E33E-51FC-1FD2-F9F6E1E99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Unethical conduct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92644B2-D6A5-5726-EE34-146367A87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47" y="2061882"/>
            <a:ext cx="4098530" cy="290667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F0C7A6-3677-A50A-F255-E10168C3FC4E}"/>
              </a:ext>
            </a:extLst>
          </p:cNvPr>
          <p:cNvSpPr txBox="1"/>
          <p:nvPr/>
        </p:nvSpPr>
        <p:spPr>
          <a:xfrm>
            <a:off x="70224" y="4970929"/>
            <a:ext cx="409537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Bernie Madoff</a:t>
            </a:r>
            <a:r>
              <a:rPr lang="en-US" dirty="0">
                <a:latin typeface="arial"/>
                <a:cs typeface="arial"/>
              </a:rPr>
              <a:t> is </a:t>
            </a:r>
            <a:r>
              <a:rPr lang="en-US" b="1" dirty="0">
                <a:latin typeface="arial"/>
                <a:cs typeface="arial"/>
              </a:rPr>
              <a:t>arrested</a:t>
            </a:r>
            <a:r>
              <a:rPr lang="en-US" dirty="0">
                <a:latin typeface="arial"/>
                <a:cs typeface="arial"/>
              </a:rPr>
              <a:t> and charged with masterminding a long-running Ponzi scheme of 64 Billion. Sentenced for 150 Years in prison.</a:t>
            </a:r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797A9A4-190D-72D3-DDFB-69F64C546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635" y="2059392"/>
            <a:ext cx="4864847" cy="2911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D2CD1A-ACC3-65F7-5550-B92DB6CBDB7C}"/>
              </a:ext>
            </a:extLst>
          </p:cNvPr>
          <p:cNvSpPr txBox="1"/>
          <p:nvPr/>
        </p:nvSpPr>
        <p:spPr>
          <a:xfrm>
            <a:off x="5172635" y="4970929"/>
            <a:ext cx="486484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Larry Nassar is an American convicted serial child molester who was the USA Gymnastics national team doctor at Michigan State University.</a:t>
            </a:r>
          </a:p>
        </p:txBody>
      </p:sp>
    </p:spTree>
    <p:extLst>
      <p:ext uri="{BB962C8B-B14F-4D97-AF65-F5344CB8AC3E}">
        <p14:creationId xmlns:p14="http://schemas.microsoft.com/office/powerpoint/2010/main" val="2339409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D365F-E0DF-F765-E741-B89B19435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of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70B47-3B73-4BF6-8A58-08128F24C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 formal statement that acts as a guide for the ethics of how people in an organization should act and make decisions.</a:t>
            </a:r>
          </a:p>
          <a:p>
            <a:r>
              <a:rPr lang="en-US" dirty="0">
                <a:solidFill>
                  <a:schemeClr val="tx1"/>
                </a:solidFill>
              </a:rPr>
              <a:t>Conflict of interest</a:t>
            </a:r>
          </a:p>
          <a:p>
            <a:r>
              <a:rPr lang="en-US" dirty="0">
                <a:solidFill>
                  <a:schemeClr val="tx1"/>
                </a:solidFill>
              </a:rPr>
              <a:t>Privacy of information</a:t>
            </a:r>
          </a:p>
          <a:p>
            <a:r>
              <a:rPr lang="en-US" dirty="0">
                <a:solidFill>
                  <a:schemeClr val="tx1"/>
                </a:solidFill>
              </a:rPr>
              <a:t>Receiving and giving information</a:t>
            </a:r>
          </a:p>
          <a:p>
            <a:r>
              <a:rPr lang="en-US" dirty="0">
                <a:solidFill>
                  <a:schemeClr val="tx1"/>
                </a:solidFill>
              </a:rPr>
              <a:t>Going out for dinner or lunch with customers.</a:t>
            </a:r>
          </a:p>
        </p:txBody>
      </p:sp>
    </p:spTree>
    <p:extLst>
      <p:ext uri="{BB962C8B-B14F-4D97-AF65-F5344CB8AC3E}">
        <p14:creationId xmlns:p14="http://schemas.microsoft.com/office/powerpoint/2010/main" val="30326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C4518-E080-31B1-EA89-CEF7EDC00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Code of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9E6BE-2345-3D2B-8849-DB6FDDB27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A sample from an organization</a:t>
            </a:r>
          </a:p>
          <a:p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Exercise due care to protect the mental and physical safety of students, colleagues, and subordinates. </a:t>
            </a:r>
          </a:p>
          <a:p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Keep in confidence legally confidential information as they may secure.</a:t>
            </a:r>
          </a:p>
          <a:p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Staff are discouraged from accepting gifts from students, or partners.</a:t>
            </a:r>
          </a:p>
          <a:p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Avoid political agenda in the Education process.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Staff who repeatedly or deliberately fail to follow the University’s code of ethics will meet an appropriate disciplinary action.</a:t>
            </a: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6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1E7E-A5EA-2DE8-281D-C4FB3B435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Whistle-Blowing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1C35C-38B9-87A4-5E86-C28B02155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is act of an employee reporting suspected unethical practice or corruption believed to exist within the organization.</a:t>
            </a:r>
          </a:p>
          <a:p>
            <a:r>
              <a:rPr lang="en-US" dirty="0">
                <a:solidFill>
                  <a:schemeClr val="tx1"/>
                </a:solidFill>
              </a:rPr>
              <a:t>Law and Whistle-Blowers.</a:t>
            </a:r>
          </a:p>
          <a:p>
            <a:r>
              <a:rPr lang="en-US" dirty="0">
                <a:solidFill>
                  <a:schemeClr val="tx1"/>
                </a:solidFill>
              </a:rPr>
              <a:t>Sherron Watkins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Edward </a:t>
            </a:r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Snowden</a:t>
            </a:r>
          </a:p>
        </p:txBody>
      </p:sp>
      <p:pic>
        <p:nvPicPr>
          <p:cNvPr id="4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CB05DE1-D750-52C3-491C-A5B553B6F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89" y="4264044"/>
            <a:ext cx="3293096" cy="259554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9F8BB3C-70A5-884C-7649-9074C2DE63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47" b="2417"/>
          <a:stretch/>
        </p:blipFill>
        <p:spPr>
          <a:xfrm>
            <a:off x="8935040" y="4230671"/>
            <a:ext cx="3190979" cy="25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50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93A-EB2C-59E0-E6FD-F3EDBD4E6A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13041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8E291-BB8E-7398-E88F-AE0698EAE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6E782-87C2-C9F2-4CA2-885F6DB62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IKEA case study</a:t>
            </a:r>
          </a:p>
          <a:p>
            <a:r>
              <a:rPr lang="en-US" dirty="0">
                <a:solidFill>
                  <a:schemeClr val="tx1"/>
                </a:solidFill>
              </a:rPr>
              <a:t>Corporate Social Responsibility </a:t>
            </a:r>
          </a:p>
          <a:p>
            <a:r>
              <a:rPr lang="en-US" dirty="0">
                <a:solidFill>
                  <a:schemeClr val="tx1"/>
                </a:solidFill>
              </a:rPr>
              <a:t>Arguments on Social Responsibility</a:t>
            </a:r>
          </a:p>
          <a:p>
            <a:r>
              <a:rPr lang="en-US" dirty="0">
                <a:solidFill>
                  <a:schemeClr val="tx1"/>
                </a:solidFill>
              </a:rPr>
              <a:t>Sustainability</a:t>
            </a:r>
          </a:p>
          <a:p>
            <a:r>
              <a:rPr lang="en-US" dirty="0">
                <a:solidFill>
                  <a:schemeClr val="tx1"/>
                </a:solidFill>
              </a:rPr>
              <a:t>Ethics</a:t>
            </a:r>
          </a:p>
          <a:p>
            <a:r>
              <a:rPr lang="en-US" dirty="0">
                <a:solidFill>
                  <a:schemeClr val="tx1"/>
                </a:solidFill>
              </a:rPr>
              <a:t>Benefits of Ethical Management</a:t>
            </a:r>
          </a:p>
          <a:p>
            <a:r>
              <a:rPr lang="en-US" dirty="0">
                <a:solidFill>
                  <a:schemeClr val="tx1"/>
                </a:solidFill>
              </a:rPr>
              <a:t>List of unethical practices</a:t>
            </a:r>
          </a:p>
          <a:p>
            <a:r>
              <a:rPr lang="en-US" dirty="0">
                <a:solidFill>
                  <a:schemeClr val="tx1"/>
                </a:solidFill>
              </a:rPr>
              <a:t>Code of ethics</a:t>
            </a:r>
          </a:p>
          <a:p>
            <a:r>
              <a:rPr lang="en-US" dirty="0">
                <a:solidFill>
                  <a:schemeClr val="tx1"/>
                </a:solidFill>
              </a:rPr>
              <a:t>Whistle-blowers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17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59952-AB2F-EFFC-067E-68229E4EA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6F8F-08C0-7354-6AC4-A5C31978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847" y="762000"/>
            <a:ext cx="8435788" cy="762000"/>
          </a:xfrm>
        </p:spPr>
        <p:txBody>
          <a:bodyPr/>
          <a:lstStyle/>
          <a:p>
            <a:r>
              <a:rPr lang="en-US" dirty="0"/>
              <a:t>Questions About (IKEA)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860E1-7D59-9FCD-4B87-F2E344792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76" y="1936375"/>
            <a:ext cx="11017624" cy="406997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1. What kind of company is IKEA?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2. What does IKEA do to protect the environment?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3. Why does IKEA try to reduce packaging and energy use?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4. Who does IKEA help through the IKEA Foundation?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5. Do you think companies should care about the environment? Why?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6. How does IKEA benefit from being environmentally responsible?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7. What might happen if IKEA did not care about the environment?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8. Would you prefer to buy from a socially responsible company? Why?</a:t>
            </a:r>
            <a:endParaRPr lang="en-GB" dirty="0"/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45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D065C6D-EB42-400B-99C4-D0ACE936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3174" y="0"/>
            <a:ext cx="5578824" cy="6028256"/>
          </a:xfrm>
          <a:custGeom>
            <a:avLst/>
            <a:gdLst>
              <a:gd name="connsiteX0" fmla="*/ 1681218 w 5578824"/>
              <a:gd name="connsiteY0" fmla="*/ 0 h 6028256"/>
              <a:gd name="connsiteX1" fmla="*/ 5578824 w 5578824"/>
              <a:gd name="connsiteY1" fmla="*/ 0 h 6028256"/>
              <a:gd name="connsiteX2" fmla="*/ 5578824 w 5578824"/>
              <a:gd name="connsiteY2" fmla="*/ 5760161 h 6028256"/>
              <a:gd name="connsiteX3" fmla="*/ 5441231 w 5578824"/>
              <a:gd name="connsiteY3" fmla="*/ 5804042 h 6028256"/>
              <a:gd name="connsiteX4" fmla="*/ 4253224 w 5578824"/>
              <a:gd name="connsiteY4" fmla="*/ 5980388 h 6028256"/>
              <a:gd name="connsiteX5" fmla="*/ 837278 w 5578824"/>
              <a:gd name="connsiteY5" fmla="*/ 4877588 h 6028256"/>
              <a:gd name="connsiteX6" fmla="*/ 109626 w 5578824"/>
              <a:gd name="connsiteY6" fmla="*/ 3329255 h 6028256"/>
              <a:gd name="connsiteX7" fmla="*/ 156962 w 5578824"/>
              <a:gd name="connsiteY7" fmla="*/ 1773839 h 6028256"/>
              <a:gd name="connsiteX8" fmla="*/ 904890 w 5578824"/>
              <a:gd name="connsiteY8" fmla="*/ 738354 h 6028256"/>
              <a:gd name="connsiteX9" fmla="*/ 1304592 w 5578824"/>
              <a:gd name="connsiteY9" fmla="*/ 360545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765DF-850F-4431-DB72-5929075B1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35" y="2286000"/>
            <a:ext cx="8067772" cy="41399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700" dirty="0">
                <a:solidFill>
                  <a:schemeClr val="tx1">
                    <a:lumMod val="95000"/>
                  </a:schemeClr>
                </a:solidFill>
                <a:ea typeface="+mn-lt"/>
                <a:cs typeface="+mn-lt"/>
              </a:rPr>
              <a:t>Corporate Social Responsibility (CSR) is to take action that protects and improves both the welfare of society as a whole and the interests of the organization. </a:t>
            </a:r>
            <a:endParaRPr lang="en-US" sz="2700" dirty="0">
              <a:solidFill>
                <a:schemeClr val="tx1">
                  <a:lumMod val="95000"/>
                </a:schemeClr>
              </a:solidFill>
            </a:endParaRPr>
          </a:p>
          <a:p>
            <a:endParaRPr lang="en-US" sz="27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8BA417-60EC-8395-D08D-FE6145DF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/>
              <a:t>Corporate Social Responsibility</a:t>
            </a:r>
          </a:p>
        </p:txBody>
      </p:sp>
      <p:pic>
        <p:nvPicPr>
          <p:cNvPr id="4" name="Picture 4" descr="A picture containing wooden, arranged&#10;&#10;Description automatically generated">
            <a:extLst>
              <a:ext uri="{FF2B5EF4-FFF2-40B4-BE49-F238E27FC236}">
                <a16:creationId xmlns:a16="http://schemas.microsoft.com/office/drawing/2014/main" id="{23331675-5C77-CBA9-2B11-22E3C6FED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826" y="2680451"/>
            <a:ext cx="3619542" cy="42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2B2B1-6AA6-73FA-79B4-4E23E7C2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023471"/>
          </a:xfrm>
        </p:spPr>
        <p:txBody>
          <a:bodyPr/>
          <a:lstStyle/>
          <a:p>
            <a:r>
              <a:rPr lang="en-US" dirty="0"/>
              <a:t>Caroll's Pyramid of CSR</a:t>
            </a:r>
          </a:p>
        </p:txBody>
      </p:sp>
      <p:pic>
        <p:nvPicPr>
          <p:cNvPr id="4" name="Content Placeholder 3" descr="AQA | Teaching guide: Carroll's corporate social responsibility pyramid">
            <a:extLst>
              <a:ext uri="{FF2B5EF4-FFF2-40B4-BE49-F238E27FC236}">
                <a16:creationId xmlns:a16="http://schemas.microsoft.com/office/drawing/2014/main" id="{5A0779B1-09A5-C595-597B-EFAA36E42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885" y="1780905"/>
            <a:ext cx="10113352" cy="5033254"/>
          </a:xfrm>
        </p:spPr>
      </p:pic>
    </p:spTree>
    <p:extLst>
      <p:ext uri="{BB962C8B-B14F-4D97-AF65-F5344CB8AC3E}">
        <p14:creationId xmlns:p14="http://schemas.microsoft.com/office/powerpoint/2010/main" val="159725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D9AAA-16A8-29C0-17AB-328438C6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Organization's stakeholders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28B9935-C0C7-B32E-0BF3-563A215DE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916" y="2076825"/>
            <a:ext cx="10590697" cy="4617433"/>
          </a:xfrm>
        </p:spPr>
      </p:pic>
    </p:spTree>
    <p:extLst>
      <p:ext uri="{BB962C8B-B14F-4D97-AF65-F5344CB8AC3E}">
        <p14:creationId xmlns:p14="http://schemas.microsoft.com/office/powerpoint/2010/main" val="4263651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1EFC-7103-4D68-1CAD-FAFFDAF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Corporate Social Responsibility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7CDF1-4F32-9B9C-04BD-6B8CDD477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Philanthropy.</a:t>
            </a:r>
          </a:p>
          <a:p>
            <a:r>
              <a:rPr lang="en-US" dirty="0">
                <a:solidFill>
                  <a:schemeClr val="tx1"/>
                </a:solidFill>
              </a:rPr>
              <a:t>Pollution (Air, water, land, and sound) </a:t>
            </a:r>
          </a:p>
          <a:p>
            <a:r>
              <a:rPr lang="en-US" dirty="0">
                <a:solidFill>
                  <a:schemeClr val="tx1"/>
                </a:solidFill>
              </a:rPr>
              <a:t>Natural resources conservation (Water, tree, oil, etc.)</a:t>
            </a:r>
          </a:p>
          <a:p>
            <a:r>
              <a:rPr lang="en-US" dirty="0">
                <a:solidFill>
                  <a:schemeClr val="tx1"/>
                </a:solidFill>
              </a:rPr>
              <a:t>Natural and man-made Disasters.</a:t>
            </a:r>
          </a:p>
          <a:p>
            <a:r>
              <a:rPr lang="en-US" dirty="0">
                <a:solidFill>
                  <a:schemeClr val="tx1"/>
                </a:solidFill>
              </a:rPr>
              <a:t>Improve Education</a:t>
            </a:r>
          </a:p>
          <a:p>
            <a:r>
              <a:rPr lang="en-US" dirty="0">
                <a:solidFill>
                  <a:schemeClr val="tx1"/>
                </a:solidFill>
              </a:rPr>
              <a:t>Reduce Poverty</a:t>
            </a:r>
          </a:p>
          <a:p>
            <a:r>
              <a:rPr lang="en-US" dirty="0">
                <a:solidFill>
                  <a:schemeClr val="tx1"/>
                </a:solidFill>
              </a:rPr>
              <a:t>Consumer and worker rights protection</a:t>
            </a:r>
          </a:p>
          <a:p>
            <a:r>
              <a:rPr lang="en-US" dirty="0">
                <a:solidFill>
                  <a:schemeClr val="tx1"/>
                </a:solidFill>
              </a:rPr>
              <a:t>Health cautious products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21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E55B-51D1-15CF-4500-5F4770AC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Arguments on Social Responsibility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7F837-673E-6986-10B9-EE88BD5A2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Should business be responsible for social concerns beyond its own profit concern?</a:t>
            </a:r>
          </a:p>
          <a:p>
            <a:r>
              <a:rPr lang="en-US" dirty="0">
                <a:solidFill>
                  <a:schemeClr val="tx1"/>
                </a:solidFill>
              </a:rPr>
              <a:t>Yes, Why?</a:t>
            </a:r>
          </a:p>
          <a:p>
            <a:r>
              <a:rPr lang="en-US" dirty="0">
                <a:solidFill>
                  <a:schemeClr val="tx1"/>
                </a:solidFill>
              </a:rPr>
              <a:t>No, Why?</a:t>
            </a:r>
          </a:p>
        </p:txBody>
      </p:sp>
    </p:spTree>
    <p:extLst>
      <p:ext uri="{BB962C8B-B14F-4D97-AF65-F5344CB8AC3E}">
        <p14:creationId xmlns:p14="http://schemas.microsoft.com/office/powerpoint/2010/main" val="2366375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09C5-A805-F2F7-8D97-52550E6F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0C4F7-8849-EB4E-3AC8-B9C418BEB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degree to which an entity can meet its present needs without compromising the ability of others to meet their needs.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Best example is 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 Sustainable Development Goals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 (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SDGs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) 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0328CA8E-69BA-0490-56EF-0D7DBB743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596" y="46088"/>
            <a:ext cx="2324848" cy="23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29812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DarkSeedLeftStep">
      <a:dk1>
        <a:srgbClr val="000000"/>
      </a:dk1>
      <a:lt1>
        <a:srgbClr val="FFFFFF"/>
      </a:lt1>
      <a:dk2>
        <a:srgbClr val="203922"/>
      </a:dk2>
      <a:lt2>
        <a:srgbClr val="E8E2E2"/>
      </a:lt2>
      <a:accent1>
        <a:srgbClr val="28B0B5"/>
      </a:accent1>
      <a:accent2>
        <a:srgbClr val="1CB67B"/>
      </a:accent2>
      <a:accent3>
        <a:srgbClr val="28B845"/>
      </a:accent3>
      <a:accent4>
        <a:srgbClr val="3EB91C"/>
      </a:accent4>
      <a:accent5>
        <a:srgbClr val="7DB027"/>
      </a:accent5>
      <a:accent6>
        <a:srgbClr val="ABA31A"/>
      </a:accent6>
      <a:hlink>
        <a:srgbClr val="5B8E2F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584</Words>
  <Application>Microsoft Office PowerPoint</Application>
  <PresentationFormat>Widescreen</PresentationFormat>
  <Paragraphs>88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</vt:lpstr>
      <vt:lpstr>Avenir Next LT Pro</vt:lpstr>
      <vt:lpstr>Avenir Next LT Pro Light</vt:lpstr>
      <vt:lpstr>Calibri</vt:lpstr>
      <vt:lpstr>Calibri Light</vt:lpstr>
      <vt:lpstr>Sitka Subheading</vt:lpstr>
      <vt:lpstr>PebbleVTI</vt:lpstr>
      <vt:lpstr>Corporate Social Responsibility &amp; Ethics</vt:lpstr>
      <vt:lpstr>Content</vt:lpstr>
      <vt:lpstr>Questions About (IKEA) </vt:lpstr>
      <vt:lpstr>Corporate Social Responsibility</vt:lpstr>
      <vt:lpstr>Caroll's Pyramid of CSR</vt:lpstr>
      <vt:lpstr>Organization's stakeholders</vt:lpstr>
      <vt:lpstr>Areas of Corporate Social Responsibility</vt:lpstr>
      <vt:lpstr>Arguments on Social Responsibility</vt:lpstr>
      <vt:lpstr>Sustainability</vt:lpstr>
      <vt:lpstr>Sustainable Development Goals (SDGs)</vt:lpstr>
      <vt:lpstr>Ethics</vt:lpstr>
      <vt:lpstr>Benefits of Ethical Management practices</vt:lpstr>
      <vt:lpstr>Types of unethical Business practices</vt:lpstr>
      <vt:lpstr>Examples of Unethical conduct</vt:lpstr>
      <vt:lpstr>Code of Ethics</vt:lpstr>
      <vt:lpstr>Example of Code of ethics</vt:lpstr>
      <vt:lpstr>Whistle-Blowing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Kadhim Saeed</cp:lastModifiedBy>
  <cp:revision>573</cp:revision>
  <dcterms:created xsi:type="dcterms:W3CDTF">2023-02-02T07:52:09Z</dcterms:created>
  <dcterms:modified xsi:type="dcterms:W3CDTF">2026-02-08T13:10:30Z</dcterms:modified>
</cp:coreProperties>
</file>