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302" r:id="rId10"/>
    <p:sldId id="265" r:id="rId11"/>
    <p:sldId id="320" r:id="rId12"/>
    <p:sldId id="266" r:id="rId13"/>
    <p:sldId id="267" r:id="rId14"/>
    <p:sldId id="314" r:id="rId15"/>
    <p:sldId id="268" r:id="rId16"/>
    <p:sldId id="309" r:id="rId17"/>
    <p:sldId id="311" r:id="rId18"/>
    <p:sldId id="312" r:id="rId19"/>
    <p:sldId id="310" r:id="rId20"/>
    <p:sldId id="307" r:id="rId21"/>
    <p:sldId id="270" r:id="rId22"/>
    <p:sldId id="308" r:id="rId23"/>
    <p:sldId id="269" r:id="rId24"/>
    <p:sldId id="274" r:id="rId25"/>
    <p:sldId id="315" r:id="rId26"/>
    <p:sldId id="316" r:id="rId27"/>
    <p:sldId id="317" r:id="rId28"/>
    <p:sldId id="318" r:id="rId29"/>
    <p:sldId id="319" r:id="rId30"/>
    <p:sldId id="271" r:id="rId31"/>
    <p:sldId id="273" r:id="rId32"/>
    <p:sldId id="275" r:id="rId33"/>
    <p:sldId id="276" r:id="rId34"/>
    <p:sldId id="278" r:id="rId35"/>
    <p:sldId id="290" r:id="rId36"/>
    <p:sldId id="313" r:id="rId37"/>
    <p:sldId id="29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402498-5308-47C0-BAA5-A923DD9D9BB3}"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949397B8-114B-4C1E-B8A9-B0DE33907660}">
      <dgm:prSet/>
      <dgm:spPr/>
      <dgm:t>
        <a:bodyPr/>
        <a:lstStyle/>
        <a:p>
          <a:r>
            <a:rPr lang="en-GB"/>
            <a:t>Psychology promotes nonjudgmental self-introspection in student nurses.</a:t>
          </a:r>
          <a:endParaRPr lang="en-US"/>
        </a:p>
      </dgm:t>
    </dgm:pt>
    <dgm:pt modelId="{DC2D007C-1468-4068-8D27-19C9A675C39A}" type="parTrans" cxnId="{AE2A265A-9A5B-4FDC-A36E-37E3204B894B}">
      <dgm:prSet/>
      <dgm:spPr/>
      <dgm:t>
        <a:bodyPr/>
        <a:lstStyle/>
        <a:p>
          <a:endParaRPr lang="en-US"/>
        </a:p>
      </dgm:t>
    </dgm:pt>
    <dgm:pt modelId="{AEADBAD8-4FEC-4A9C-BD37-8B3AE82BC91E}" type="sibTrans" cxnId="{AE2A265A-9A5B-4FDC-A36E-37E3204B894B}">
      <dgm:prSet/>
      <dgm:spPr/>
      <dgm:t>
        <a:bodyPr/>
        <a:lstStyle/>
        <a:p>
          <a:endParaRPr lang="en-US"/>
        </a:p>
      </dgm:t>
    </dgm:pt>
    <dgm:pt modelId="{C4CA9C9B-24B0-4392-ABC2-5088ACD6630F}">
      <dgm:prSet/>
      <dgm:spPr/>
      <dgm:t>
        <a:bodyPr/>
        <a:lstStyle/>
        <a:p>
          <a:r>
            <a:rPr lang="en-GB"/>
            <a:t>Helps students identify and understand personal fears, anxieties, and concerns.</a:t>
          </a:r>
          <a:endParaRPr lang="en-US"/>
        </a:p>
      </dgm:t>
    </dgm:pt>
    <dgm:pt modelId="{0959F6DB-6D22-42B0-85C7-BE9A61651638}" type="parTrans" cxnId="{91B85BA1-D0C0-4068-94CC-171EB549DABA}">
      <dgm:prSet/>
      <dgm:spPr/>
      <dgm:t>
        <a:bodyPr/>
        <a:lstStyle/>
        <a:p>
          <a:endParaRPr lang="en-US"/>
        </a:p>
      </dgm:t>
    </dgm:pt>
    <dgm:pt modelId="{51504EFA-EAE6-4D3D-861E-42AA2FBE323E}" type="sibTrans" cxnId="{91B85BA1-D0C0-4068-94CC-171EB549DABA}">
      <dgm:prSet/>
      <dgm:spPr/>
      <dgm:t>
        <a:bodyPr/>
        <a:lstStyle/>
        <a:p>
          <a:endParaRPr lang="en-US"/>
        </a:p>
      </dgm:t>
    </dgm:pt>
    <dgm:pt modelId="{9703E6D6-A56A-4A61-8C96-0F0EDD6F32FC}">
      <dgm:prSet/>
      <dgm:spPr/>
      <dgm:t>
        <a:bodyPr/>
        <a:lstStyle/>
        <a:p>
          <a:r>
            <a:rPr lang="en-GB"/>
            <a:t>Enables recognition of the causes of thoughts and emotions and supports positive change.</a:t>
          </a:r>
          <a:endParaRPr lang="en-US"/>
        </a:p>
      </dgm:t>
    </dgm:pt>
    <dgm:pt modelId="{6B227B98-B43A-420C-8FE0-B4347FEF8877}" type="parTrans" cxnId="{79EE3E7C-B73F-4BDA-A872-050C3F243B28}">
      <dgm:prSet/>
      <dgm:spPr/>
      <dgm:t>
        <a:bodyPr/>
        <a:lstStyle/>
        <a:p>
          <a:endParaRPr lang="en-US"/>
        </a:p>
      </dgm:t>
    </dgm:pt>
    <dgm:pt modelId="{81FA7504-F43B-4A38-BB92-33CE52562B2A}" type="sibTrans" cxnId="{79EE3E7C-B73F-4BDA-A872-050C3F243B28}">
      <dgm:prSet/>
      <dgm:spPr/>
      <dgm:t>
        <a:bodyPr/>
        <a:lstStyle/>
        <a:p>
          <a:endParaRPr lang="en-US"/>
        </a:p>
      </dgm:t>
    </dgm:pt>
    <dgm:pt modelId="{8C03D324-4106-436C-96D5-0CFD12D35CC2}">
      <dgm:prSet/>
      <dgm:spPr/>
      <dgm:t>
        <a:bodyPr/>
        <a:lstStyle/>
        <a:p>
          <a:r>
            <a:rPr lang="en-GB"/>
            <a:t>Increases awareness of attitudes toward health, illness, and patients.</a:t>
          </a:r>
          <a:endParaRPr lang="en-US"/>
        </a:p>
      </dgm:t>
    </dgm:pt>
    <dgm:pt modelId="{1B47F8F2-5342-4E56-B491-6B49E0FF0BFA}" type="parTrans" cxnId="{5EA6C4AE-0207-4AE4-9349-21DBC1EDEA56}">
      <dgm:prSet/>
      <dgm:spPr/>
      <dgm:t>
        <a:bodyPr/>
        <a:lstStyle/>
        <a:p>
          <a:endParaRPr lang="en-US"/>
        </a:p>
      </dgm:t>
    </dgm:pt>
    <dgm:pt modelId="{79CE4BE8-7745-464B-A6EF-61A497FD521E}" type="sibTrans" cxnId="{5EA6C4AE-0207-4AE4-9349-21DBC1EDEA56}">
      <dgm:prSet/>
      <dgm:spPr/>
      <dgm:t>
        <a:bodyPr/>
        <a:lstStyle/>
        <a:p>
          <a:endParaRPr lang="en-US"/>
        </a:p>
      </dgm:t>
    </dgm:pt>
    <dgm:pt modelId="{FC4FE6C7-04C9-4532-BF4A-622CF55FB561}">
      <dgm:prSet/>
      <dgm:spPr/>
      <dgm:t>
        <a:bodyPr/>
        <a:lstStyle/>
        <a:p>
          <a:r>
            <a:rPr lang="en-GB"/>
            <a:t>Positive attitudes improve quality of nursing care.</a:t>
          </a:r>
          <a:endParaRPr lang="en-US"/>
        </a:p>
      </dgm:t>
    </dgm:pt>
    <dgm:pt modelId="{67E39D2E-44FB-4523-BA85-CD0646F2C6CE}" type="parTrans" cxnId="{D3116E5A-F513-4B90-8DDD-FBC18340BE69}">
      <dgm:prSet/>
      <dgm:spPr/>
      <dgm:t>
        <a:bodyPr/>
        <a:lstStyle/>
        <a:p>
          <a:endParaRPr lang="en-US"/>
        </a:p>
      </dgm:t>
    </dgm:pt>
    <dgm:pt modelId="{A708496D-3EE3-4CAB-B2E4-E6C2F5D4811D}" type="sibTrans" cxnId="{D3116E5A-F513-4B90-8DDD-FBC18340BE69}">
      <dgm:prSet/>
      <dgm:spPr/>
      <dgm:t>
        <a:bodyPr/>
        <a:lstStyle/>
        <a:p>
          <a:endParaRPr lang="en-US"/>
        </a:p>
      </dgm:t>
    </dgm:pt>
    <dgm:pt modelId="{BCE51210-B20A-4DE8-910A-3119845BE1FA}">
      <dgm:prSet/>
      <dgm:spPr/>
      <dgm:t>
        <a:bodyPr/>
        <a:lstStyle/>
        <a:p>
          <a:r>
            <a:rPr lang="en-GB"/>
            <a:t>Assists students in evaluating aptitude for nursing and making informed career decisions.</a:t>
          </a:r>
          <a:endParaRPr lang="en-US"/>
        </a:p>
      </dgm:t>
    </dgm:pt>
    <dgm:pt modelId="{15317F52-3D4B-4513-8DD1-23BEE24104F8}" type="parTrans" cxnId="{EFAB4312-DCB5-492B-A419-62EA6717FDA2}">
      <dgm:prSet/>
      <dgm:spPr/>
      <dgm:t>
        <a:bodyPr/>
        <a:lstStyle/>
        <a:p>
          <a:endParaRPr lang="en-US"/>
        </a:p>
      </dgm:t>
    </dgm:pt>
    <dgm:pt modelId="{586868A1-8F75-40AC-86B9-7D9691450266}" type="sibTrans" cxnId="{EFAB4312-DCB5-492B-A419-62EA6717FDA2}">
      <dgm:prSet/>
      <dgm:spPr/>
      <dgm:t>
        <a:bodyPr/>
        <a:lstStyle/>
        <a:p>
          <a:endParaRPr lang="en-US"/>
        </a:p>
      </dgm:t>
    </dgm:pt>
    <dgm:pt modelId="{D4BDF426-5529-4DDF-821F-C31DA9FC5CBB}" type="pres">
      <dgm:prSet presAssocID="{65402498-5308-47C0-BAA5-A923DD9D9BB3}" presName="Name0" presStyleCnt="0">
        <dgm:presLayoutVars>
          <dgm:dir/>
          <dgm:resizeHandles val="exact"/>
        </dgm:presLayoutVars>
      </dgm:prSet>
      <dgm:spPr/>
    </dgm:pt>
    <dgm:pt modelId="{CFA7CE62-ACD7-4F33-9B84-97FA91842103}" type="pres">
      <dgm:prSet presAssocID="{949397B8-114B-4C1E-B8A9-B0DE33907660}" presName="node" presStyleLbl="node1" presStyleIdx="0" presStyleCnt="6">
        <dgm:presLayoutVars>
          <dgm:bulletEnabled val="1"/>
        </dgm:presLayoutVars>
      </dgm:prSet>
      <dgm:spPr/>
    </dgm:pt>
    <dgm:pt modelId="{E40050F1-8C47-4BD9-A0E1-3B2EF8A4B650}" type="pres">
      <dgm:prSet presAssocID="{AEADBAD8-4FEC-4A9C-BD37-8B3AE82BC91E}" presName="sibTrans" presStyleLbl="sibTrans1D1" presStyleIdx="0" presStyleCnt="5"/>
      <dgm:spPr/>
    </dgm:pt>
    <dgm:pt modelId="{DF0B8432-7313-48A8-99C2-56B805E07CEF}" type="pres">
      <dgm:prSet presAssocID="{AEADBAD8-4FEC-4A9C-BD37-8B3AE82BC91E}" presName="connectorText" presStyleLbl="sibTrans1D1" presStyleIdx="0" presStyleCnt="5"/>
      <dgm:spPr/>
    </dgm:pt>
    <dgm:pt modelId="{C9BA3350-6C9B-48E4-B9FE-64DC1E187F2C}" type="pres">
      <dgm:prSet presAssocID="{C4CA9C9B-24B0-4392-ABC2-5088ACD6630F}" presName="node" presStyleLbl="node1" presStyleIdx="1" presStyleCnt="6">
        <dgm:presLayoutVars>
          <dgm:bulletEnabled val="1"/>
        </dgm:presLayoutVars>
      </dgm:prSet>
      <dgm:spPr/>
    </dgm:pt>
    <dgm:pt modelId="{19537709-9345-4B66-ADA6-11CAFE17F164}" type="pres">
      <dgm:prSet presAssocID="{51504EFA-EAE6-4D3D-861E-42AA2FBE323E}" presName="sibTrans" presStyleLbl="sibTrans1D1" presStyleIdx="1" presStyleCnt="5"/>
      <dgm:spPr/>
    </dgm:pt>
    <dgm:pt modelId="{5F9F7619-817B-4235-94CD-3A67ECACC3EE}" type="pres">
      <dgm:prSet presAssocID="{51504EFA-EAE6-4D3D-861E-42AA2FBE323E}" presName="connectorText" presStyleLbl="sibTrans1D1" presStyleIdx="1" presStyleCnt="5"/>
      <dgm:spPr/>
    </dgm:pt>
    <dgm:pt modelId="{356C2201-31D0-4379-9ECE-8ECAAD8FDE7F}" type="pres">
      <dgm:prSet presAssocID="{9703E6D6-A56A-4A61-8C96-0F0EDD6F32FC}" presName="node" presStyleLbl="node1" presStyleIdx="2" presStyleCnt="6">
        <dgm:presLayoutVars>
          <dgm:bulletEnabled val="1"/>
        </dgm:presLayoutVars>
      </dgm:prSet>
      <dgm:spPr/>
    </dgm:pt>
    <dgm:pt modelId="{845CDE5B-4906-450B-9D55-C5781B044948}" type="pres">
      <dgm:prSet presAssocID="{81FA7504-F43B-4A38-BB92-33CE52562B2A}" presName="sibTrans" presStyleLbl="sibTrans1D1" presStyleIdx="2" presStyleCnt="5"/>
      <dgm:spPr/>
    </dgm:pt>
    <dgm:pt modelId="{E8BB23BF-89D7-475E-A18E-E5DB66A8F0E7}" type="pres">
      <dgm:prSet presAssocID="{81FA7504-F43B-4A38-BB92-33CE52562B2A}" presName="connectorText" presStyleLbl="sibTrans1D1" presStyleIdx="2" presStyleCnt="5"/>
      <dgm:spPr/>
    </dgm:pt>
    <dgm:pt modelId="{DA3014D6-2676-4159-B0B3-6F8E6915E077}" type="pres">
      <dgm:prSet presAssocID="{8C03D324-4106-436C-96D5-0CFD12D35CC2}" presName="node" presStyleLbl="node1" presStyleIdx="3" presStyleCnt="6">
        <dgm:presLayoutVars>
          <dgm:bulletEnabled val="1"/>
        </dgm:presLayoutVars>
      </dgm:prSet>
      <dgm:spPr/>
    </dgm:pt>
    <dgm:pt modelId="{7A913F85-EE54-4ACF-A6DE-85BAD7D358D9}" type="pres">
      <dgm:prSet presAssocID="{79CE4BE8-7745-464B-A6EF-61A497FD521E}" presName="sibTrans" presStyleLbl="sibTrans1D1" presStyleIdx="3" presStyleCnt="5"/>
      <dgm:spPr/>
    </dgm:pt>
    <dgm:pt modelId="{B17F0B32-C8B8-405F-8523-36BA47DFB387}" type="pres">
      <dgm:prSet presAssocID="{79CE4BE8-7745-464B-A6EF-61A497FD521E}" presName="connectorText" presStyleLbl="sibTrans1D1" presStyleIdx="3" presStyleCnt="5"/>
      <dgm:spPr/>
    </dgm:pt>
    <dgm:pt modelId="{91C2C66A-93FC-4C8E-8A0A-A891C0F61E51}" type="pres">
      <dgm:prSet presAssocID="{FC4FE6C7-04C9-4532-BF4A-622CF55FB561}" presName="node" presStyleLbl="node1" presStyleIdx="4" presStyleCnt="6">
        <dgm:presLayoutVars>
          <dgm:bulletEnabled val="1"/>
        </dgm:presLayoutVars>
      </dgm:prSet>
      <dgm:spPr/>
    </dgm:pt>
    <dgm:pt modelId="{D81671C3-16E4-4BBB-A865-2E89123E9718}" type="pres">
      <dgm:prSet presAssocID="{A708496D-3EE3-4CAB-B2E4-E6C2F5D4811D}" presName="sibTrans" presStyleLbl="sibTrans1D1" presStyleIdx="4" presStyleCnt="5"/>
      <dgm:spPr/>
    </dgm:pt>
    <dgm:pt modelId="{6F3962EE-4C91-40B9-84E8-F217484EEB07}" type="pres">
      <dgm:prSet presAssocID="{A708496D-3EE3-4CAB-B2E4-E6C2F5D4811D}" presName="connectorText" presStyleLbl="sibTrans1D1" presStyleIdx="4" presStyleCnt="5"/>
      <dgm:spPr/>
    </dgm:pt>
    <dgm:pt modelId="{B721669F-16C6-4564-8D73-E5D7D64C51DA}" type="pres">
      <dgm:prSet presAssocID="{BCE51210-B20A-4DE8-910A-3119845BE1FA}" presName="node" presStyleLbl="node1" presStyleIdx="5" presStyleCnt="6">
        <dgm:presLayoutVars>
          <dgm:bulletEnabled val="1"/>
        </dgm:presLayoutVars>
      </dgm:prSet>
      <dgm:spPr/>
    </dgm:pt>
  </dgm:ptLst>
  <dgm:cxnLst>
    <dgm:cxn modelId="{DC4C9E04-025F-4A1B-B1EC-A230192DF0C8}" type="presOf" srcId="{81FA7504-F43B-4A38-BB92-33CE52562B2A}" destId="{E8BB23BF-89D7-475E-A18E-E5DB66A8F0E7}" srcOrd="1" destOrd="0" presId="urn:microsoft.com/office/officeart/2016/7/layout/RepeatingBendingProcessNew"/>
    <dgm:cxn modelId="{EFAB4312-DCB5-492B-A419-62EA6717FDA2}" srcId="{65402498-5308-47C0-BAA5-A923DD9D9BB3}" destId="{BCE51210-B20A-4DE8-910A-3119845BE1FA}" srcOrd="5" destOrd="0" parTransId="{15317F52-3D4B-4513-8DD1-23BEE24104F8}" sibTransId="{586868A1-8F75-40AC-86B9-7D9691450266}"/>
    <dgm:cxn modelId="{4CD9D618-8CB5-4C6A-A1BE-23CDB819F120}" type="presOf" srcId="{949397B8-114B-4C1E-B8A9-B0DE33907660}" destId="{CFA7CE62-ACD7-4F33-9B84-97FA91842103}" srcOrd="0" destOrd="0" presId="urn:microsoft.com/office/officeart/2016/7/layout/RepeatingBendingProcessNew"/>
    <dgm:cxn modelId="{C0FF4E22-0E53-46A9-8B6E-8C6426A70D6A}" type="presOf" srcId="{79CE4BE8-7745-464B-A6EF-61A497FD521E}" destId="{7A913F85-EE54-4ACF-A6DE-85BAD7D358D9}" srcOrd="0" destOrd="0" presId="urn:microsoft.com/office/officeart/2016/7/layout/RepeatingBendingProcessNew"/>
    <dgm:cxn modelId="{ADD15737-A691-42D8-850B-0D06BE2D79CB}" type="presOf" srcId="{A708496D-3EE3-4CAB-B2E4-E6C2F5D4811D}" destId="{D81671C3-16E4-4BBB-A865-2E89123E9718}" srcOrd="0" destOrd="0" presId="urn:microsoft.com/office/officeart/2016/7/layout/RepeatingBendingProcessNew"/>
    <dgm:cxn modelId="{75FEB13C-BC00-404B-8DC8-0581246DE00B}" type="presOf" srcId="{AEADBAD8-4FEC-4A9C-BD37-8B3AE82BC91E}" destId="{DF0B8432-7313-48A8-99C2-56B805E07CEF}" srcOrd="1" destOrd="0" presId="urn:microsoft.com/office/officeart/2016/7/layout/RepeatingBendingProcessNew"/>
    <dgm:cxn modelId="{EEC94C61-2274-41B7-BFB5-769148DB3810}" type="presOf" srcId="{BCE51210-B20A-4DE8-910A-3119845BE1FA}" destId="{B721669F-16C6-4564-8D73-E5D7D64C51DA}" srcOrd="0" destOrd="0" presId="urn:microsoft.com/office/officeart/2016/7/layout/RepeatingBendingProcessNew"/>
    <dgm:cxn modelId="{9AAC3E62-B13A-4E8A-A1F5-651A5E71154E}" type="presOf" srcId="{81FA7504-F43B-4A38-BB92-33CE52562B2A}" destId="{845CDE5B-4906-450B-9D55-C5781B044948}" srcOrd="0" destOrd="0" presId="urn:microsoft.com/office/officeart/2016/7/layout/RepeatingBendingProcessNew"/>
    <dgm:cxn modelId="{0B755C45-239A-4479-A740-715ACE3B631F}" type="presOf" srcId="{AEADBAD8-4FEC-4A9C-BD37-8B3AE82BC91E}" destId="{E40050F1-8C47-4BD9-A0E1-3B2EF8A4B650}" srcOrd="0" destOrd="0" presId="urn:microsoft.com/office/officeart/2016/7/layout/RepeatingBendingProcessNew"/>
    <dgm:cxn modelId="{6A3B9065-EF23-47A5-BC02-84A8CED47C34}" type="presOf" srcId="{51504EFA-EAE6-4D3D-861E-42AA2FBE323E}" destId="{5F9F7619-817B-4235-94CD-3A67ECACC3EE}" srcOrd="1" destOrd="0" presId="urn:microsoft.com/office/officeart/2016/7/layout/RepeatingBendingProcessNew"/>
    <dgm:cxn modelId="{B4F29E69-59A1-418A-92B6-575CE3FD8013}" type="presOf" srcId="{FC4FE6C7-04C9-4532-BF4A-622CF55FB561}" destId="{91C2C66A-93FC-4C8E-8A0A-A891C0F61E51}" srcOrd="0" destOrd="0" presId="urn:microsoft.com/office/officeart/2016/7/layout/RepeatingBendingProcessNew"/>
    <dgm:cxn modelId="{E75D7A56-A920-452E-9A93-9604C13838BC}" type="presOf" srcId="{8C03D324-4106-436C-96D5-0CFD12D35CC2}" destId="{DA3014D6-2676-4159-B0B3-6F8E6915E077}" srcOrd="0" destOrd="0" presId="urn:microsoft.com/office/officeart/2016/7/layout/RepeatingBendingProcessNew"/>
    <dgm:cxn modelId="{C0EB7479-EFD9-4D4E-9590-8EE5BB09A2C6}" type="presOf" srcId="{A708496D-3EE3-4CAB-B2E4-E6C2F5D4811D}" destId="{6F3962EE-4C91-40B9-84E8-F217484EEB07}" srcOrd="1" destOrd="0" presId="urn:microsoft.com/office/officeart/2016/7/layout/RepeatingBendingProcessNew"/>
    <dgm:cxn modelId="{AE2A265A-9A5B-4FDC-A36E-37E3204B894B}" srcId="{65402498-5308-47C0-BAA5-A923DD9D9BB3}" destId="{949397B8-114B-4C1E-B8A9-B0DE33907660}" srcOrd="0" destOrd="0" parTransId="{DC2D007C-1468-4068-8D27-19C9A675C39A}" sibTransId="{AEADBAD8-4FEC-4A9C-BD37-8B3AE82BC91E}"/>
    <dgm:cxn modelId="{D3116E5A-F513-4B90-8DDD-FBC18340BE69}" srcId="{65402498-5308-47C0-BAA5-A923DD9D9BB3}" destId="{FC4FE6C7-04C9-4532-BF4A-622CF55FB561}" srcOrd="4" destOrd="0" parTransId="{67E39D2E-44FB-4523-BA85-CD0646F2C6CE}" sibTransId="{A708496D-3EE3-4CAB-B2E4-E6C2F5D4811D}"/>
    <dgm:cxn modelId="{79EE3E7C-B73F-4BDA-A872-050C3F243B28}" srcId="{65402498-5308-47C0-BAA5-A923DD9D9BB3}" destId="{9703E6D6-A56A-4A61-8C96-0F0EDD6F32FC}" srcOrd="2" destOrd="0" parTransId="{6B227B98-B43A-420C-8FE0-B4347FEF8877}" sibTransId="{81FA7504-F43B-4A38-BB92-33CE52562B2A}"/>
    <dgm:cxn modelId="{8BCE6380-B267-46E9-B14B-0CEA1844F1E7}" type="presOf" srcId="{C4CA9C9B-24B0-4392-ABC2-5088ACD6630F}" destId="{C9BA3350-6C9B-48E4-B9FE-64DC1E187F2C}" srcOrd="0" destOrd="0" presId="urn:microsoft.com/office/officeart/2016/7/layout/RepeatingBendingProcessNew"/>
    <dgm:cxn modelId="{91B85BA1-D0C0-4068-94CC-171EB549DABA}" srcId="{65402498-5308-47C0-BAA5-A923DD9D9BB3}" destId="{C4CA9C9B-24B0-4392-ABC2-5088ACD6630F}" srcOrd="1" destOrd="0" parTransId="{0959F6DB-6D22-42B0-85C7-BE9A61651638}" sibTransId="{51504EFA-EAE6-4D3D-861E-42AA2FBE323E}"/>
    <dgm:cxn modelId="{5EA6C4AE-0207-4AE4-9349-21DBC1EDEA56}" srcId="{65402498-5308-47C0-BAA5-A923DD9D9BB3}" destId="{8C03D324-4106-436C-96D5-0CFD12D35CC2}" srcOrd="3" destOrd="0" parTransId="{1B47F8F2-5342-4E56-B491-6B49E0FF0BFA}" sibTransId="{79CE4BE8-7745-464B-A6EF-61A497FD521E}"/>
    <dgm:cxn modelId="{D4BC73D0-DE0B-48EB-BCBA-80FFEAF491D6}" type="presOf" srcId="{9703E6D6-A56A-4A61-8C96-0F0EDD6F32FC}" destId="{356C2201-31D0-4379-9ECE-8ECAAD8FDE7F}" srcOrd="0" destOrd="0" presId="urn:microsoft.com/office/officeart/2016/7/layout/RepeatingBendingProcessNew"/>
    <dgm:cxn modelId="{5982F7D1-404E-4A76-B1E6-961950165A71}" type="presOf" srcId="{79CE4BE8-7745-464B-A6EF-61A497FD521E}" destId="{B17F0B32-C8B8-405F-8523-36BA47DFB387}" srcOrd="1" destOrd="0" presId="urn:microsoft.com/office/officeart/2016/7/layout/RepeatingBendingProcessNew"/>
    <dgm:cxn modelId="{504CEEED-50BA-487D-BF73-4D9B8F7AFA52}" type="presOf" srcId="{51504EFA-EAE6-4D3D-861E-42AA2FBE323E}" destId="{19537709-9345-4B66-ADA6-11CAFE17F164}" srcOrd="0" destOrd="0" presId="urn:microsoft.com/office/officeart/2016/7/layout/RepeatingBendingProcessNew"/>
    <dgm:cxn modelId="{6107B2FF-17DB-457D-BEAD-040ABEF714DD}" type="presOf" srcId="{65402498-5308-47C0-BAA5-A923DD9D9BB3}" destId="{D4BDF426-5529-4DDF-821F-C31DA9FC5CBB}" srcOrd="0" destOrd="0" presId="urn:microsoft.com/office/officeart/2016/7/layout/RepeatingBendingProcessNew"/>
    <dgm:cxn modelId="{4566D853-F09B-4D79-AA4C-8FD8DD30E8C0}" type="presParOf" srcId="{D4BDF426-5529-4DDF-821F-C31DA9FC5CBB}" destId="{CFA7CE62-ACD7-4F33-9B84-97FA91842103}" srcOrd="0" destOrd="0" presId="urn:microsoft.com/office/officeart/2016/7/layout/RepeatingBendingProcessNew"/>
    <dgm:cxn modelId="{0970F70D-28A3-4702-BB0E-C31628A1CC90}" type="presParOf" srcId="{D4BDF426-5529-4DDF-821F-C31DA9FC5CBB}" destId="{E40050F1-8C47-4BD9-A0E1-3B2EF8A4B650}" srcOrd="1" destOrd="0" presId="urn:microsoft.com/office/officeart/2016/7/layout/RepeatingBendingProcessNew"/>
    <dgm:cxn modelId="{1E0646C7-786D-4F68-B2F0-32A0DB55348F}" type="presParOf" srcId="{E40050F1-8C47-4BD9-A0E1-3B2EF8A4B650}" destId="{DF0B8432-7313-48A8-99C2-56B805E07CEF}" srcOrd="0" destOrd="0" presId="urn:microsoft.com/office/officeart/2016/7/layout/RepeatingBendingProcessNew"/>
    <dgm:cxn modelId="{305DC4A5-5480-42AC-B185-8BE4DD61D94C}" type="presParOf" srcId="{D4BDF426-5529-4DDF-821F-C31DA9FC5CBB}" destId="{C9BA3350-6C9B-48E4-B9FE-64DC1E187F2C}" srcOrd="2" destOrd="0" presId="urn:microsoft.com/office/officeart/2016/7/layout/RepeatingBendingProcessNew"/>
    <dgm:cxn modelId="{D479573D-22EB-475F-9B47-A50116BF71DC}" type="presParOf" srcId="{D4BDF426-5529-4DDF-821F-C31DA9FC5CBB}" destId="{19537709-9345-4B66-ADA6-11CAFE17F164}" srcOrd="3" destOrd="0" presId="urn:microsoft.com/office/officeart/2016/7/layout/RepeatingBendingProcessNew"/>
    <dgm:cxn modelId="{26192E5C-43CE-4924-8B2C-019C07CD4D72}" type="presParOf" srcId="{19537709-9345-4B66-ADA6-11CAFE17F164}" destId="{5F9F7619-817B-4235-94CD-3A67ECACC3EE}" srcOrd="0" destOrd="0" presId="urn:microsoft.com/office/officeart/2016/7/layout/RepeatingBendingProcessNew"/>
    <dgm:cxn modelId="{CBF93D12-F5CB-4304-AB17-F4290EEBFEEF}" type="presParOf" srcId="{D4BDF426-5529-4DDF-821F-C31DA9FC5CBB}" destId="{356C2201-31D0-4379-9ECE-8ECAAD8FDE7F}" srcOrd="4" destOrd="0" presId="urn:microsoft.com/office/officeart/2016/7/layout/RepeatingBendingProcessNew"/>
    <dgm:cxn modelId="{988392A0-DD93-4009-A0B1-6257B7A87136}" type="presParOf" srcId="{D4BDF426-5529-4DDF-821F-C31DA9FC5CBB}" destId="{845CDE5B-4906-450B-9D55-C5781B044948}" srcOrd="5" destOrd="0" presId="urn:microsoft.com/office/officeart/2016/7/layout/RepeatingBendingProcessNew"/>
    <dgm:cxn modelId="{ED72A88A-9A3B-4436-8813-AF14DAC5747E}" type="presParOf" srcId="{845CDE5B-4906-450B-9D55-C5781B044948}" destId="{E8BB23BF-89D7-475E-A18E-E5DB66A8F0E7}" srcOrd="0" destOrd="0" presId="urn:microsoft.com/office/officeart/2016/7/layout/RepeatingBendingProcessNew"/>
    <dgm:cxn modelId="{3E822D06-3EAF-448C-AD40-B5703420D244}" type="presParOf" srcId="{D4BDF426-5529-4DDF-821F-C31DA9FC5CBB}" destId="{DA3014D6-2676-4159-B0B3-6F8E6915E077}" srcOrd="6" destOrd="0" presId="urn:microsoft.com/office/officeart/2016/7/layout/RepeatingBendingProcessNew"/>
    <dgm:cxn modelId="{25ED440D-9C15-4091-8BBB-3763C35C3849}" type="presParOf" srcId="{D4BDF426-5529-4DDF-821F-C31DA9FC5CBB}" destId="{7A913F85-EE54-4ACF-A6DE-85BAD7D358D9}" srcOrd="7" destOrd="0" presId="urn:microsoft.com/office/officeart/2016/7/layout/RepeatingBendingProcessNew"/>
    <dgm:cxn modelId="{1E17D4C9-CF09-490B-8310-2FF7CC855CE8}" type="presParOf" srcId="{7A913F85-EE54-4ACF-A6DE-85BAD7D358D9}" destId="{B17F0B32-C8B8-405F-8523-36BA47DFB387}" srcOrd="0" destOrd="0" presId="urn:microsoft.com/office/officeart/2016/7/layout/RepeatingBendingProcessNew"/>
    <dgm:cxn modelId="{C6412F24-8B9E-4598-B136-3390818E39BE}" type="presParOf" srcId="{D4BDF426-5529-4DDF-821F-C31DA9FC5CBB}" destId="{91C2C66A-93FC-4C8E-8A0A-A891C0F61E51}" srcOrd="8" destOrd="0" presId="urn:microsoft.com/office/officeart/2016/7/layout/RepeatingBendingProcessNew"/>
    <dgm:cxn modelId="{54B00F78-91C5-48EE-88FB-B22C488597BE}" type="presParOf" srcId="{D4BDF426-5529-4DDF-821F-C31DA9FC5CBB}" destId="{D81671C3-16E4-4BBB-A865-2E89123E9718}" srcOrd="9" destOrd="0" presId="urn:microsoft.com/office/officeart/2016/7/layout/RepeatingBendingProcessNew"/>
    <dgm:cxn modelId="{7FB5A18C-A90D-430E-918F-A56F8B5EF2A7}" type="presParOf" srcId="{D81671C3-16E4-4BBB-A865-2E89123E9718}" destId="{6F3962EE-4C91-40B9-84E8-F217484EEB07}" srcOrd="0" destOrd="0" presId="urn:microsoft.com/office/officeart/2016/7/layout/RepeatingBendingProcessNew"/>
    <dgm:cxn modelId="{9A0369A8-ACA8-4B72-8CEF-6059EDF73D0F}" type="presParOf" srcId="{D4BDF426-5529-4DDF-821F-C31DA9FC5CBB}" destId="{B721669F-16C6-4564-8D73-E5D7D64C51DA}"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050F1-8C47-4BD9-A0E1-3B2EF8A4B650}">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CFA7CE62-ACD7-4F33-9B84-97FA91842103}">
      <dsp:nvSpPr>
        <dsp:cNvPr id="0" name=""/>
        <dsp:cNvSpPr/>
      </dsp:nvSpPr>
      <dsp:spPr>
        <a:xfrm>
          <a:off x="8061" y="5979"/>
          <a:ext cx="3034531" cy="182071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en-GB" sz="2100" kern="1200"/>
            <a:t>Psychology promotes nonjudgmental self-introspection in student nurses.</a:t>
          </a:r>
          <a:endParaRPr lang="en-US" sz="2100" kern="1200"/>
        </a:p>
      </dsp:txBody>
      <dsp:txXfrm>
        <a:off x="8061" y="5979"/>
        <a:ext cx="3034531" cy="1820718"/>
      </dsp:txXfrm>
    </dsp:sp>
    <dsp:sp modelId="{19537709-9345-4B66-ADA6-11CAFE17F164}">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12700" cap="flat" cmpd="sng" algn="ctr">
          <a:solidFill>
            <a:schemeClr val="accent2">
              <a:hueOff val="1610903"/>
              <a:satOff val="-4623"/>
              <a:lumOff val="-740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C9BA3350-6C9B-48E4-B9FE-64DC1E187F2C}">
      <dsp:nvSpPr>
        <dsp:cNvPr id="0" name=""/>
        <dsp:cNvSpPr/>
      </dsp:nvSpPr>
      <dsp:spPr>
        <a:xfrm>
          <a:off x="3740534" y="5979"/>
          <a:ext cx="3034531" cy="1820718"/>
        </a:xfrm>
        <a:prstGeom prst="rect">
          <a:avLst/>
        </a:prstGeom>
        <a:solidFill>
          <a:schemeClr val="accent2">
            <a:hueOff val="1288723"/>
            <a:satOff val="-3699"/>
            <a:lumOff val="-592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en-GB" sz="2100" kern="1200"/>
            <a:t>Helps students identify and understand personal fears, anxieties, and concerns.</a:t>
          </a:r>
          <a:endParaRPr lang="en-US" sz="2100" kern="1200"/>
        </a:p>
      </dsp:txBody>
      <dsp:txXfrm>
        <a:off x="3740534" y="5979"/>
        <a:ext cx="3034531" cy="1820718"/>
      </dsp:txXfrm>
    </dsp:sp>
    <dsp:sp modelId="{845CDE5B-4906-450B-9D55-C5781B044948}">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12700" cap="flat" cmpd="sng" algn="ctr">
          <a:solidFill>
            <a:schemeClr val="accent2">
              <a:hueOff val="3221807"/>
              <a:satOff val="-9246"/>
              <a:lumOff val="-1480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356C2201-31D0-4379-9ECE-8ECAAD8FDE7F}">
      <dsp:nvSpPr>
        <dsp:cNvPr id="0" name=""/>
        <dsp:cNvSpPr/>
      </dsp:nvSpPr>
      <dsp:spPr>
        <a:xfrm>
          <a:off x="7473007" y="5979"/>
          <a:ext cx="3034531" cy="1820718"/>
        </a:xfrm>
        <a:prstGeom prst="rect">
          <a:avLst/>
        </a:prstGeom>
        <a:solidFill>
          <a:schemeClr val="accent2">
            <a:hueOff val="2577445"/>
            <a:satOff val="-7397"/>
            <a:lumOff val="-1184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en-GB" sz="2100" kern="1200"/>
            <a:t>Enables recognition of the causes of thoughts and emotions and supports positive change.</a:t>
          </a:r>
          <a:endParaRPr lang="en-US" sz="2100" kern="1200"/>
        </a:p>
      </dsp:txBody>
      <dsp:txXfrm>
        <a:off x="7473007" y="5979"/>
        <a:ext cx="3034531" cy="1820718"/>
      </dsp:txXfrm>
    </dsp:sp>
    <dsp:sp modelId="{7A913F85-EE54-4ACF-A6DE-85BAD7D358D9}">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12700" cap="flat" cmpd="sng" algn="ctr">
          <a:solidFill>
            <a:schemeClr val="accent2">
              <a:hueOff val="4832710"/>
              <a:satOff val="-13870"/>
              <a:lumOff val="-2220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DA3014D6-2676-4159-B0B3-6F8E6915E077}">
      <dsp:nvSpPr>
        <dsp:cNvPr id="0" name=""/>
        <dsp:cNvSpPr/>
      </dsp:nvSpPr>
      <dsp:spPr>
        <a:xfrm>
          <a:off x="8061" y="2524640"/>
          <a:ext cx="3034531" cy="1820718"/>
        </a:xfrm>
        <a:prstGeom prst="rect">
          <a:avLst/>
        </a:prstGeom>
        <a:solidFill>
          <a:schemeClr val="accent2">
            <a:hueOff val="3866169"/>
            <a:satOff val="-11096"/>
            <a:lumOff val="-1776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en-GB" sz="2100" kern="1200"/>
            <a:t>Increases awareness of attitudes toward health, illness, and patients.</a:t>
          </a:r>
          <a:endParaRPr lang="en-US" sz="2100" kern="1200"/>
        </a:p>
      </dsp:txBody>
      <dsp:txXfrm>
        <a:off x="8061" y="2524640"/>
        <a:ext cx="3034531" cy="1820718"/>
      </dsp:txXfrm>
    </dsp:sp>
    <dsp:sp modelId="{D81671C3-16E4-4BBB-A865-2E89123E9718}">
      <dsp:nvSpPr>
        <dsp:cNvPr id="0" name=""/>
        <dsp:cNvSpPr/>
      </dsp:nvSpPr>
      <dsp:spPr>
        <a:xfrm>
          <a:off x="6773265" y="3389279"/>
          <a:ext cx="667342" cy="91440"/>
        </a:xfrm>
        <a:custGeom>
          <a:avLst/>
          <a:gdLst/>
          <a:ahLst/>
          <a:cxnLst/>
          <a:rect l="0" t="0" r="0" b="0"/>
          <a:pathLst>
            <a:path>
              <a:moveTo>
                <a:pt x="0" y="45720"/>
              </a:moveTo>
              <a:lnTo>
                <a:pt x="667342" y="45720"/>
              </a:lnTo>
            </a:path>
          </a:pathLst>
        </a:custGeom>
        <a:noFill/>
        <a:ln w="12700" cap="flat" cmpd="sng" algn="ctr">
          <a:solidFill>
            <a:schemeClr val="accent2">
              <a:hueOff val="6443614"/>
              <a:satOff val="-18493"/>
              <a:lumOff val="-2960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3431509"/>
        <a:ext cx="34897" cy="6979"/>
      </dsp:txXfrm>
    </dsp:sp>
    <dsp:sp modelId="{91C2C66A-93FC-4C8E-8A0A-A891C0F61E51}">
      <dsp:nvSpPr>
        <dsp:cNvPr id="0" name=""/>
        <dsp:cNvSpPr/>
      </dsp:nvSpPr>
      <dsp:spPr>
        <a:xfrm>
          <a:off x="3740534" y="2524640"/>
          <a:ext cx="3034531" cy="1820718"/>
        </a:xfrm>
        <a:prstGeom prst="rect">
          <a:avLst/>
        </a:prstGeom>
        <a:solidFill>
          <a:schemeClr val="accent2">
            <a:hueOff val="5154891"/>
            <a:satOff val="-14794"/>
            <a:lumOff val="-2368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en-GB" sz="2100" kern="1200"/>
            <a:t>Positive attitudes improve quality of nursing care.</a:t>
          </a:r>
          <a:endParaRPr lang="en-US" sz="2100" kern="1200"/>
        </a:p>
      </dsp:txBody>
      <dsp:txXfrm>
        <a:off x="3740534" y="2524640"/>
        <a:ext cx="3034531" cy="1820718"/>
      </dsp:txXfrm>
    </dsp:sp>
    <dsp:sp modelId="{B721669F-16C6-4564-8D73-E5D7D64C51DA}">
      <dsp:nvSpPr>
        <dsp:cNvPr id="0" name=""/>
        <dsp:cNvSpPr/>
      </dsp:nvSpPr>
      <dsp:spPr>
        <a:xfrm>
          <a:off x="7473007" y="2524640"/>
          <a:ext cx="3034531" cy="1820718"/>
        </a:xfrm>
        <a:prstGeom prst="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en-GB" sz="2100" kern="1200"/>
            <a:t>Assists students in evaluating aptitude for nursing and making informed career decisions.</a:t>
          </a:r>
          <a:endParaRPr lang="en-US" sz="2100" kern="1200"/>
        </a:p>
      </dsp:txBody>
      <dsp:txXfrm>
        <a:off x="7473007" y="2524640"/>
        <a:ext cx="3034531" cy="1820718"/>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04958-1106-0462-636A-407DD37D2B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1BC034E-6ACD-EEE1-E347-197EC63BD1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696A0F7-9339-3AE9-5C20-F0A33E3E838B}"/>
              </a:ext>
            </a:extLst>
          </p:cNvPr>
          <p:cNvSpPr>
            <a:spLocks noGrp="1"/>
          </p:cNvSpPr>
          <p:nvPr>
            <p:ph type="dt" sz="half" idx="10"/>
          </p:nvPr>
        </p:nvSpPr>
        <p:spPr/>
        <p:txBody>
          <a:bodyPr/>
          <a:lstStyle/>
          <a:p>
            <a:fld id="{7C71F5BC-E456-4891-8FF1-A0AE5938E077}" type="datetimeFigureOut">
              <a:rPr lang="en-GB" smtClean="0"/>
              <a:t>15/02/2026</a:t>
            </a:fld>
            <a:endParaRPr lang="en-GB"/>
          </a:p>
        </p:txBody>
      </p:sp>
      <p:sp>
        <p:nvSpPr>
          <p:cNvPr id="5" name="Footer Placeholder 4">
            <a:extLst>
              <a:ext uri="{FF2B5EF4-FFF2-40B4-BE49-F238E27FC236}">
                <a16:creationId xmlns:a16="http://schemas.microsoft.com/office/drawing/2014/main" id="{272A3457-B7BE-6594-66FC-1E65B89E99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A489F1-DDBC-4F52-0701-D9E88C2B296B}"/>
              </a:ext>
            </a:extLst>
          </p:cNvPr>
          <p:cNvSpPr>
            <a:spLocks noGrp="1"/>
          </p:cNvSpPr>
          <p:nvPr>
            <p:ph type="sldNum" sz="quarter" idx="12"/>
          </p:nvPr>
        </p:nvSpPr>
        <p:spPr/>
        <p:txBody>
          <a:bodyPr/>
          <a:lstStyle/>
          <a:p>
            <a:fld id="{906709CC-B704-4266-95DE-40DC4C547466}" type="slidenum">
              <a:rPr lang="en-GB" smtClean="0"/>
              <a:t>‹#›</a:t>
            </a:fld>
            <a:endParaRPr lang="en-GB"/>
          </a:p>
        </p:txBody>
      </p:sp>
    </p:spTree>
    <p:extLst>
      <p:ext uri="{BB962C8B-B14F-4D97-AF65-F5344CB8AC3E}">
        <p14:creationId xmlns:p14="http://schemas.microsoft.com/office/powerpoint/2010/main" val="2462627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5CB3C-0FA9-2BBB-2BC2-DA0ECBFA162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875200-7260-44FD-7064-EA1389D6AA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3C289D-0D2C-7F7B-D1A3-A2F0FDEFD3B1}"/>
              </a:ext>
            </a:extLst>
          </p:cNvPr>
          <p:cNvSpPr>
            <a:spLocks noGrp="1"/>
          </p:cNvSpPr>
          <p:nvPr>
            <p:ph type="dt" sz="half" idx="10"/>
          </p:nvPr>
        </p:nvSpPr>
        <p:spPr/>
        <p:txBody>
          <a:bodyPr/>
          <a:lstStyle/>
          <a:p>
            <a:fld id="{7C71F5BC-E456-4891-8FF1-A0AE5938E077}" type="datetimeFigureOut">
              <a:rPr lang="en-GB" smtClean="0"/>
              <a:t>15/02/2026</a:t>
            </a:fld>
            <a:endParaRPr lang="en-GB"/>
          </a:p>
        </p:txBody>
      </p:sp>
      <p:sp>
        <p:nvSpPr>
          <p:cNvPr id="5" name="Footer Placeholder 4">
            <a:extLst>
              <a:ext uri="{FF2B5EF4-FFF2-40B4-BE49-F238E27FC236}">
                <a16:creationId xmlns:a16="http://schemas.microsoft.com/office/drawing/2014/main" id="{F95B0781-D1BA-5A5E-27CF-39EBBBE477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3B0F64-3542-D0F6-D1F2-3C6FC1FA52AB}"/>
              </a:ext>
            </a:extLst>
          </p:cNvPr>
          <p:cNvSpPr>
            <a:spLocks noGrp="1"/>
          </p:cNvSpPr>
          <p:nvPr>
            <p:ph type="sldNum" sz="quarter" idx="12"/>
          </p:nvPr>
        </p:nvSpPr>
        <p:spPr/>
        <p:txBody>
          <a:bodyPr/>
          <a:lstStyle/>
          <a:p>
            <a:fld id="{906709CC-B704-4266-95DE-40DC4C547466}" type="slidenum">
              <a:rPr lang="en-GB" smtClean="0"/>
              <a:t>‹#›</a:t>
            </a:fld>
            <a:endParaRPr lang="en-GB"/>
          </a:p>
        </p:txBody>
      </p:sp>
    </p:spTree>
    <p:extLst>
      <p:ext uri="{BB962C8B-B14F-4D97-AF65-F5344CB8AC3E}">
        <p14:creationId xmlns:p14="http://schemas.microsoft.com/office/powerpoint/2010/main" val="986661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63B8FE-4248-8D44-6718-EC65A89D88C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6654A5-D22C-A8CF-E16E-6DCC391C15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71FCD9-3436-60AC-7B5F-BF057756A8D8}"/>
              </a:ext>
            </a:extLst>
          </p:cNvPr>
          <p:cNvSpPr>
            <a:spLocks noGrp="1"/>
          </p:cNvSpPr>
          <p:nvPr>
            <p:ph type="dt" sz="half" idx="10"/>
          </p:nvPr>
        </p:nvSpPr>
        <p:spPr/>
        <p:txBody>
          <a:bodyPr/>
          <a:lstStyle/>
          <a:p>
            <a:fld id="{7C71F5BC-E456-4891-8FF1-A0AE5938E077}" type="datetimeFigureOut">
              <a:rPr lang="en-GB" smtClean="0"/>
              <a:t>15/02/2026</a:t>
            </a:fld>
            <a:endParaRPr lang="en-GB"/>
          </a:p>
        </p:txBody>
      </p:sp>
      <p:sp>
        <p:nvSpPr>
          <p:cNvPr id="5" name="Footer Placeholder 4">
            <a:extLst>
              <a:ext uri="{FF2B5EF4-FFF2-40B4-BE49-F238E27FC236}">
                <a16:creationId xmlns:a16="http://schemas.microsoft.com/office/drawing/2014/main" id="{716BF497-E8D5-A3B0-94D8-0EC667840B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6FF334-165E-62A5-2E24-61F2933CB6BA}"/>
              </a:ext>
            </a:extLst>
          </p:cNvPr>
          <p:cNvSpPr>
            <a:spLocks noGrp="1"/>
          </p:cNvSpPr>
          <p:nvPr>
            <p:ph type="sldNum" sz="quarter" idx="12"/>
          </p:nvPr>
        </p:nvSpPr>
        <p:spPr/>
        <p:txBody>
          <a:bodyPr/>
          <a:lstStyle/>
          <a:p>
            <a:fld id="{906709CC-B704-4266-95DE-40DC4C547466}" type="slidenum">
              <a:rPr lang="en-GB" smtClean="0"/>
              <a:t>‹#›</a:t>
            </a:fld>
            <a:endParaRPr lang="en-GB"/>
          </a:p>
        </p:txBody>
      </p:sp>
    </p:spTree>
    <p:extLst>
      <p:ext uri="{BB962C8B-B14F-4D97-AF65-F5344CB8AC3E}">
        <p14:creationId xmlns:p14="http://schemas.microsoft.com/office/powerpoint/2010/main" val="1300371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F3B49-7302-AC81-1236-9A292082FB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0FD412-D70E-9248-AAE1-930AF1C9F3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46B6BD-32DF-3075-57A2-15DB1558B395}"/>
              </a:ext>
            </a:extLst>
          </p:cNvPr>
          <p:cNvSpPr>
            <a:spLocks noGrp="1"/>
          </p:cNvSpPr>
          <p:nvPr>
            <p:ph type="dt" sz="half" idx="10"/>
          </p:nvPr>
        </p:nvSpPr>
        <p:spPr/>
        <p:txBody>
          <a:bodyPr/>
          <a:lstStyle/>
          <a:p>
            <a:fld id="{7C71F5BC-E456-4891-8FF1-A0AE5938E077}" type="datetimeFigureOut">
              <a:rPr lang="en-GB" smtClean="0"/>
              <a:t>15/02/2026</a:t>
            </a:fld>
            <a:endParaRPr lang="en-GB"/>
          </a:p>
        </p:txBody>
      </p:sp>
      <p:sp>
        <p:nvSpPr>
          <p:cNvPr id="5" name="Footer Placeholder 4">
            <a:extLst>
              <a:ext uri="{FF2B5EF4-FFF2-40B4-BE49-F238E27FC236}">
                <a16:creationId xmlns:a16="http://schemas.microsoft.com/office/drawing/2014/main" id="{18D5BF29-870E-7F0B-3DB0-12DF5BF373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9EE877-03A8-B09C-0FC6-E67CB0427310}"/>
              </a:ext>
            </a:extLst>
          </p:cNvPr>
          <p:cNvSpPr>
            <a:spLocks noGrp="1"/>
          </p:cNvSpPr>
          <p:nvPr>
            <p:ph type="sldNum" sz="quarter" idx="12"/>
          </p:nvPr>
        </p:nvSpPr>
        <p:spPr/>
        <p:txBody>
          <a:bodyPr/>
          <a:lstStyle/>
          <a:p>
            <a:fld id="{906709CC-B704-4266-95DE-40DC4C547466}" type="slidenum">
              <a:rPr lang="en-GB" smtClean="0"/>
              <a:t>‹#›</a:t>
            </a:fld>
            <a:endParaRPr lang="en-GB"/>
          </a:p>
        </p:txBody>
      </p:sp>
    </p:spTree>
    <p:extLst>
      <p:ext uri="{BB962C8B-B14F-4D97-AF65-F5344CB8AC3E}">
        <p14:creationId xmlns:p14="http://schemas.microsoft.com/office/powerpoint/2010/main" val="45978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4F8-654E-31BB-2C23-9939FEF33F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742732-F983-B42F-6479-8E4D3AE5C4A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689F81-D3BE-3087-F74B-E427BAB0B7D6}"/>
              </a:ext>
            </a:extLst>
          </p:cNvPr>
          <p:cNvSpPr>
            <a:spLocks noGrp="1"/>
          </p:cNvSpPr>
          <p:nvPr>
            <p:ph type="dt" sz="half" idx="10"/>
          </p:nvPr>
        </p:nvSpPr>
        <p:spPr/>
        <p:txBody>
          <a:bodyPr/>
          <a:lstStyle/>
          <a:p>
            <a:fld id="{7C71F5BC-E456-4891-8FF1-A0AE5938E077}" type="datetimeFigureOut">
              <a:rPr lang="en-GB" smtClean="0"/>
              <a:t>15/02/2026</a:t>
            </a:fld>
            <a:endParaRPr lang="en-GB"/>
          </a:p>
        </p:txBody>
      </p:sp>
      <p:sp>
        <p:nvSpPr>
          <p:cNvPr id="5" name="Footer Placeholder 4">
            <a:extLst>
              <a:ext uri="{FF2B5EF4-FFF2-40B4-BE49-F238E27FC236}">
                <a16:creationId xmlns:a16="http://schemas.microsoft.com/office/drawing/2014/main" id="{06C0CAD4-462E-79BA-6E80-86B295D086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FA9FD3-81E1-D000-D00B-641DEF61472B}"/>
              </a:ext>
            </a:extLst>
          </p:cNvPr>
          <p:cNvSpPr>
            <a:spLocks noGrp="1"/>
          </p:cNvSpPr>
          <p:nvPr>
            <p:ph type="sldNum" sz="quarter" idx="12"/>
          </p:nvPr>
        </p:nvSpPr>
        <p:spPr/>
        <p:txBody>
          <a:bodyPr/>
          <a:lstStyle/>
          <a:p>
            <a:fld id="{906709CC-B704-4266-95DE-40DC4C547466}" type="slidenum">
              <a:rPr lang="en-GB" smtClean="0"/>
              <a:t>‹#›</a:t>
            </a:fld>
            <a:endParaRPr lang="en-GB"/>
          </a:p>
        </p:txBody>
      </p:sp>
    </p:spTree>
    <p:extLst>
      <p:ext uri="{BB962C8B-B14F-4D97-AF65-F5344CB8AC3E}">
        <p14:creationId xmlns:p14="http://schemas.microsoft.com/office/powerpoint/2010/main" val="2267085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961D4-42D8-437E-C7C6-CE86CA621A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17318D-176C-73A0-76B7-DCE9FD5CE4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4242113-1832-5970-1C5A-19B1CC9C86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E386E81-CF65-7723-161F-9E6F9304F3DD}"/>
              </a:ext>
            </a:extLst>
          </p:cNvPr>
          <p:cNvSpPr>
            <a:spLocks noGrp="1"/>
          </p:cNvSpPr>
          <p:nvPr>
            <p:ph type="dt" sz="half" idx="10"/>
          </p:nvPr>
        </p:nvSpPr>
        <p:spPr/>
        <p:txBody>
          <a:bodyPr/>
          <a:lstStyle/>
          <a:p>
            <a:fld id="{7C71F5BC-E456-4891-8FF1-A0AE5938E077}" type="datetimeFigureOut">
              <a:rPr lang="en-GB" smtClean="0"/>
              <a:t>15/02/2026</a:t>
            </a:fld>
            <a:endParaRPr lang="en-GB"/>
          </a:p>
        </p:txBody>
      </p:sp>
      <p:sp>
        <p:nvSpPr>
          <p:cNvPr id="6" name="Footer Placeholder 5">
            <a:extLst>
              <a:ext uri="{FF2B5EF4-FFF2-40B4-BE49-F238E27FC236}">
                <a16:creationId xmlns:a16="http://schemas.microsoft.com/office/drawing/2014/main" id="{76D55409-D9CD-6682-7C2A-94E4772055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324D6F-8B6D-5AB3-67D3-47F237D3EE83}"/>
              </a:ext>
            </a:extLst>
          </p:cNvPr>
          <p:cNvSpPr>
            <a:spLocks noGrp="1"/>
          </p:cNvSpPr>
          <p:nvPr>
            <p:ph type="sldNum" sz="quarter" idx="12"/>
          </p:nvPr>
        </p:nvSpPr>
        <p:spPr/>
        <p:txBody>
          <a:bodyPr/>
          <a:lstStyle/>
          <a:p>
            <a:fld id="{906709CC-B704-4266-95DE-40DC4C547466}" type="slidenum">
              <a:rPr lang="en-GB" smtClean="0"/>
              <a:t>‹#›</a:t>
            </a:fld>
            <a:endParaRPr lang="en-GB"/>
          </a:p>
        </p:txBody>
      </p:sp>
    </p:spTree>
    <p:extLst>
      <p:ext uri="{BB962C8B-B14F-4D97-AF65-F5344CB8AC3E}">
        <p14:creationId xmlns:p14="http://schemas.microsoft.com/office/powerpoint/2010/main" val="4173956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A964E-DF20-CFCB-DBC3-76EA89C6BB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F4D771-EC30-EB3A-B9B7-7D1B1C317B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EBD240-70D9-CA69-32B5-DBDFEDF3A2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901CC1F-CF70-0D66-82A9-9076F9750F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AEC218-E78A-6178-6193-1C52D17A27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A28BB7D-0CEF-9EC3-8B70-9275D84D79FC}"/>
              </a:ext>
            </a:extLst>
          </p:cNvPr>
          <p:cNvSpPr>
            <a:spLocks noGrp="1"/>
          </p:cNvSpPr>
          <p:nvPr>
            <p:ph type="dt" sz="half" idx="10"/>
          </p:nvPr>
        </p:nvSpPr>
        <p:spPr/>
        <p:txBody>
          <a:bodyPr/>
          <a:lstStyle/>
          <a:p>
            <a:fld id="{7C71F5BC-E456-4891-8FF1-A0AE5938E077}" type="datetimeFigureOut">
              <a:rPr lang="en-GB" smtClean="0"/>
              <a:t>15/02/2026</a:t>
            </a:fld>
            <a:endParaRPr lang="en-GB"/>
          </a:p>
        </p:txBody>
      </p:sp>
      <p:sp>
        <p:nvSpPr>
          <p:cNvPr id="8" name="Footer Placeholder 7">
            <a:extLst>
              <a:ext uri="{FF2B5EF4-FFF2-40B4-BE49-F238E27FC236}">
                <a16:creationId xmlns:a16="http://schemas.microsoft.com/office/drawing/2014/main" id="{CA22EEB3-4EA3-CE67-0D48-9CE105CEE14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B1571EA-F03A-55A3-F4F7-030BA27BBBE5}"/>
              </a:ext>
            </a:extLst>
          </p:cNvPr>
          <p:cNvSpPr>
            <a:spLocks noGrp="1"/>
          </p:cNvSpPr>
          <p:nvPr>
            <p:ph type="sldNum" sz="quarter" idx="12"/>
          </p:nvPr>
        </p:nvSpPr>
        <p:spPr/>
        <p:txBody>
          <a:bodyPr/>
          <a:lstStyle/>
          <a:p>
            <a:fld id="{906709CC-B704-4266-95DE-40DC4C547466}" type="slidenum">
              <a:rPr lang="en-GB" smtClean="0"/>
              <a:t>‹#›</a:t>
            </a:fld>
            <a:endParaRPr lang="en-GB"/>
          </a:p>
        </p:txBody>
      </p:sp>
    </p:spTree>
    <p:extLst>
      <p:ext uri="{BB962C8B-B14F-4D97-AF65-F5344CB8AC3E}">
        <p14:creationId xmlns:p14="http://schemas.microsoft.com/office/powerpoint/2010/main" val="3537599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F8333-CE7D-FF7C-DDAE-50FB95BF273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0542E1B-741B-31F0-DBB6-26C25586BF02}"/>
              </a:ext>
            </a:extLst>
          </p:cNvPr>
          <p:cNvSpPr>
            <a:spLocks noGrp="1"/>
          </p:cNvSpPr>
          <p:nvPr>
            <p:ph type="dt" sz="half" idx="10"/>
          </p:nvPr>
        </p:nvSpPr>
        <p:spPr/>
        <p:txBody>
          <a:bodyPr/>
          <a:lstStyle/>
          <a:p>
            <a:fld id="{7C71F5BC-E456-4891-8FF1-A0AE5938E077}" type="datetimeFigureOut">
              <a:rPr lang="en-GB" smtClean="0"/>
              <a:t>15/02/2026</a:t>
            </a:fld>
            <a:endParaRPr lang="en-GB"/>
          </a:p>
        </p:txBody>
      </p:sp>
      <p:sp>
        <p:nvSpPr>
          <p:cNvPr id="4" name="Footer Placeholder 3">
            <a:extLst>
              <a:ext uri="{FF2B5EF4-FFF2-40B4-BE49-F238E27FC236}">
                <a16:creationId xmlns:a16="http://schemas.microsoft.com/office/drawing/2014/main" id="{B8464BE7-08EB-3440-F2C7-3FA742AB4AB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F8B812D-7C96-1FE1-AF54-DCB7E9D310A1}"/>
              </a:ext>
            </a:extLst>
          </p:cNvPr>
          <p:cNvSpPr>
            <a:spLocks noGrp="1"/>
          </p:cNvSpPr>
          <p:nvPr>
            <p:ph type="sldNum" sz="quarter" idx="12"/>
          </p:nvPr>
        </p:nvSpPr>
        <p:spPr/>
        <p:txBody>
          <a:bodyPr/>
          <a:lstStyle/>
          <a:p>
            <a:fld id="{906709CC-B704-4266-95DE-40DC4C547466}" type="slidenum">
              <a:rPr lang="en-GB" smtClean="0"/>
              <a:t>‹#›</a:t>
            </a:fld>
            <a:endParaRPr lang="en-GB"/>
          </a:p>
        </p:txBody>
      </p:sp>
    </p:spTree>
    <p:extLst>
      <p:ext uri="{BB962C8B-B14F-4D97-AF65-F5344CB8AC3E}">
        <p14:creationId xmlns:p14="http://schemas.microsoft.com/office/powerpoint/2010/main" val="280708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4E8DEC-E59F-5AC4-909A-4CFE60AD2714}"/>
              </a:ext>
            </a:extLst>
          </p:cNvPr>
          <p:cNvSpPr>
            <a:spLocks noGrp="1"/>
          </p:cNvSpPr>
          <p:nvPr>
            <p:ph type="dt" sz="half" idx="10"/>
          </p:nvPr>
        </p:nvSpPr>
        <p:spPr/>
        <p:txBody>
          <a:bodyPr/>
          <a:lstStyle/>
          <a:p>
            <a:fld id="{7C71F5BC-E456-4891-8FF1-A0AE5938E077}" type="datetimeFigureOut">
              <a:rPr lang="en-GB" smtClean="0"/>
              <a:t>15/02/2026</a:t>
            </a:fld>
            <a:endParaRPr lang="en-GB"/>
          </a:p>
        </p:txBody>
      </p:sp>
      <p:sp>
        <p:nvSpPr>
          <p:cNvPr id="3" name="Footer Placeholder 2">
            <a:extLst>
              <a:ext uri="{FF2B5EF4-FFF2-40B4-BE49-F238E27FC236}">
                <a16:creationId xmlns:a16="http://schemas.microsoft.com/office/drawing/2014/main" id="{14202692-A0C2-15CC-7577-73C547EB960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8C8B6EB-F767-BE51-B48E-01E7AADF32D9}"/>
              </a:ext>
            </a:extLst>
          </p:cNvPr>
          <p:cNvSpPr>
            <a:spLocks noGrp="1"/>
          </p:cNvSpPr>
          <p:nvPr>
            <p:ph type="sldNum" sz="quarter" idx="12"/>
          </p:nvPr>
        </p:nvSpPr>
        <p:spPr/>
        <p:txBody>
          <a:bodyPr/>
          <a:lstStyle/>
          <a:p>
            <a:fld id="{906709CC-B704-4266-95DE-40DC4C547466}" type="slidenum">
              <a:rPr lang="en-GB" smtClean="0"/>
              <a:t>‹#›</a:t>
            </a:fld>
            <a:endParaRPr lang="en-GB"/>
          </a:p>
        </p:txBody>
      </p:sp>
    </p:spTree>
    <p:extLst>
      <p:ext uri="{BB962C8B-B14F-4D97-AF65-F5344CB8AC3E}">
        <p14:creationId xmlns:p14="http://schemas.microsoft.com/office/powerpoint/2010/main" val="144681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D7422-10E4-10F2-42BD-F2E27FF63A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0388E12-D331-9B5B-6C75-E0AA54775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3EE8241-515E-2D98-D50E-DE90B660EA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0BA52D-1CA1-3C5D-7D9B-A62CA25D3804}"/>
              </a:ext>
            </a:extLst>
          </p:cNvPr>
          <p:cNvSpPr>
            <a:spLocks noGrp="1"/>
          </p:cNvSpPr>
          <p:nvPr>
            <p:ph type="dt" sz="half" idx="10"/>
          </p:nvPr>
        </p:nvSpPr>
        <p:spPr/>
        <p:txBody>
          <a:bodyPr/>
          <a:lstStyle/>
          <a:p>
            <a:fld id="{7C71F5BC-E456-4891-8FF1-A0AE5938E077}" type="datetimeFigureOut">
              <a:rPr lang="en-GB" smtClean="0"/>
              <a:t>15/02/2026</a:t>
            </a:fld>
            <a:endParaRPr lang="en-GB"/>
          </a:p>
        </p:txBody>
      </p:sp>
      <p:sp>
        <p:nvSpPr>
          <p:cNvPr id="6" name="Footer Placeholder 5">
            <a:extLst>
              <a:ext uri="{FF2B5EF4-FFF2-40B4-BE49-F238E27FC236}">
                <a16:creationId xmlns:a16="http://schemas.microsoft.com/office/drawing/2014/main" id="{45B321C4-6153-6556-EEF6-C022B85AB5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120A2D-A9E7-08F4-178D-5B27D7B8E403}"/>
              </a:ext>
            </a:extLst>
          </p:cNvPr>
          <p:cNvSpPr>
            <a:spLocks noGrp="1"/>
          </p:cNvSpPr>
          <p:nvPr>
            <p:ph type="sldNum" sz="quarter" idx="12"/>
          </p:nvPr>
        </p:nvSpPr>
        <p:spPr/>
        <p:txBody>
          <a:bodyPr/>
          <a:lstStyle/>
          <a:p>
            <a:fld id="{906709CC-B704-4266-95DE-40DC4C547466}" type="slidenum">
              <a:rPr lang="en-GB" smtClean="0"/>
              <a:t>‹#›</a:t>
            </a:fld>
            <a:endParaRPr lang="en-GB"/>
          </a:p>
        </p:txBody>
      </p:sp>
    </p:spTree>
    <p:extLst>
      <p:ext uri="{BB962C8B-B14F-4D97-AF65-F5344CB8AC3E}">
        <p14:creationId xmlns:p14="http://schemas.microsoft.com/office/powerpoint/2010/main" val="2409089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88900-16C4-DA84-DDD2-7CBC599608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F34558D-4ED3-869B-F11F-0AF5E4CCA0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47B4FD3-5CE4-8CB2-DEFA-0AC231343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EF8FDA-2C83-BAF7-2B1A-4F1F41AB16ED}"/>
              </a:ext>
            </a:extLst>
          </p:cNvPr>
          <p:cNvSpPr>
            <a:spLocks noGrp="1"/>
          </p:cNvSpPr>
          <p:nvPr>
            <p:ph type="dt" sz="half" idx="10"/>
          </p:nvPr>
        </p:nvSpPr>
        <p:spPr/>
        <p:txBody>
          <a:bodyPr/>
          <a:lstStyle/>
          <a:p>
            <a:fld id="{7C71F5BC-E456-4891-8FF1-A0AE5938E077}" type="datetimeFigureOut">
              <a:rPr lang="en-GB" smtClean="0"/>
              <a:t>15/02/2026</a:t>
            </a:fld>
            <a:endParaRPr lang="en-GB"/>
          </a:p>
        </p:txBody>
      </p:sp>
      <p:sp>
        <p:nvSpPr>
          <p:cNvPr id="6" name="Footer Placeholder 5">
            <a:extLst>
              <a:ext uri="{FF2B5EF4-FFF2-40B4-BE49-F238E27FC236}">
                <a16:creationId xmlns:a16="http://schemas.microsoft.com/office/drawing/2014/main" id="{E24D103A-CBB4-DD1D-8C1F-5E69F9691C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804C81-6D4D-99E0-C823-C241ED047252}"/>
              </a:ext>
            </a:extLst>
          </p:cNvPr>
          <p:cNvSpPr>
            <a:spLocks noGrp="1"/>
          </p:cNvSpPr>
          <p:nvPr>
            <p:ph type="sldNum" sz="quarter" idx="12"/>
          </p:nvPr>
        </p:nvSpPr>
        <p:spPr/>
        <p:txBody>
          <a:bodyPr/>
          <a:lstStyle/>
          <a:p>
            <a:fld id="{906709CC-B704-4266-95DE-40DC4C547466}" type="slidenum">
              <a:rPr lang="en-GB" smtClean="0"/>
              <a:t>‹#›</a:t>
            </a:fld>
            <a:endParaRPr lang="en-GB"/>
          </a:p>
        </p:txBody>
      </p:sp>
    </p:spTree>
    <p:extLst>
      <p:ext uri="{BB962C8B-B14F-4D97-AF65-F5344CB8AC3E}">
        <p14:creationId xmlns:p14="http://schemas.microsoft.com/office/powerpoint/2010/main" val="483316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2C8272-6BDA-C51E-1040-FE92D8BB3E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521838-7F24-3109-CFE3-1678E44BBF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375359-4B3F-79C4-8285-B65EADA136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C71F5BC-E456-4891-8FF1-A0AE5938E077}" type="datetimeFigureOut">
              <a:rPr lang="en-GB" smtClean="0"/>
              <a:t>15/02/2026</a:t>
            </a:fld>
            <a:endParaRPr lang="en-GB"/>
          </a:p>
        </p:txBody>
      </p:sp>
      <p:sp>
        <p:nvSpPr>
          <p:cNvPr id="5" name="Footer Placeholder 4">
            <a:extLst>
              <a:ext uri="{FF2B5EF4-FFF2-40B4-BE49-F238E27FC236}">
                <a16:creationId xmlns:a16="http://schemas.microsoft.com/office/drawing/2014/main" id="{E52434C3-26A4-C56A-520B-BC11087CC8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68BDCE5-0337-9120-8422-7A7D86BDF0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6709CC-B704-4266-95DE-40DC4C547466}" type="slidenum">
              <a:rPr lang="en-GB" smtClean="0"/>
              <a:t>‹#›</a:t>
            </a:fld>
            <a:endParaRPr lang="en-GB"/>
          </a:p>
        </p:txBody>
      </p:sp>
    </p:spTree>
    <p:extLst>
      <p:ext uri="{BB962C8B-B14F-4D97-AF65-F5344CB8AC3E}">
        <p14:creationId xmlns:p14="http://schemas.microsoft.com/office/powerpoint/2010/main" val="1679933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 up image of hands applauding">
            <a:extLst>
              <a:ext uri="{FF2B5EF4-FFF2-40B4-BE49-F238E27FC236}">
                <a16:creationId xmlns:a16="http://schemas.microsoft.com/office/drawing/2014/main" id="{CF4C087E-26B5-45AF-037F-F382B782C1F0}"/>
              </a:ext>
            </a:extLst>
          </p:cNvPr>
          <p:cNvPicPr>
            <a:picLocks noChangeAspect="1"/>
          </p:cNvPicPr>
          <p:nvPr/>
        </p:nvPicPr>
        <p:blipFill>
          <a:blip r:embed="rId2">
            <a:alphaModFix amt="50000"/>
          </a:blip>
          <a:srcRect t="596" b="15134"/>
          <a:stretch>
            <a:fill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36649B89-7E2D-6B4B-EB1E-36E8A4121981}"/>
              </a:ext>
            </a:extLst>
          </p:cNvPr>
          <p:cNvSpPr>
            <a:spLocks noGrp="1"/>
          </p:cNvSpPr>
          <p:nvPr>
            <p:ph type="ctrTitle"/>
          </p:nvPr>
        </p:nvSpPr>
        <p:spPr>
          <a:xfrm>
            <a:off x="1524000" y="1122362"/>
            <a:ext cx="9144000" cy="2900518"/>
          </a:xfrm>
        </p:spPr>
        <p:txBody>
          <a:bodyPr>
            <a:normAutofit/>
          </a:bodyPr>
          <a:lstStyle/>
          <a:p>
            <a:r>
              <a:rPr lang="en-GB" dirty="0">
                <a:solidFill>
                  <a:srgbClr val="FFFFFF"/>
                </a:solidFill>
              </a:rPr>
              <a:t>Introduction to Psychology</a:t>
            </a:r>
          </a:p>
        </p:txBody>
      </p:sp>
      <p:sp>
        <p:nvSpPr>
          <p:cNvPr id="3" name="Subtitle 2">
            <a:extLst>
              <a:ext uri="{FF2B5EF4-FFF2-40B4-BE49-F238E27FC236}">
                <a16:creationId xmlns:a16="http://schemas.microsoft.com/office/drawing/2014/main" id="{C0147BEF-1091-866D-9C35-BE774D2AEDA9}"/>
              </a:ext>
            </a:extLst>
          </p:cNvPr>
          <p:cNvSpPr>
            <a:spLocks noGrp="1"/>
          </p:cNvSpPr>
          <p:nvPr>
            <p:ph type="subTitle" idx="1"/>
          </p:nvPr>
        </p:nvSpPr>
        <p:spPr>
          <a:xfrm>
            <a:off x="1524000" y="4159404"/>
            <a:ext cx="9144000" cy="1098395"/>
          </a:xfrm>
        </p:spPr>
        <p:txBody>
          <a:bodyPr>
            <a:normAutofit fontScale="92500" lnSpcReduction="20000"/>
          </a:bodyPr>
          <a:lstStyle/>
          <a:p>
            <a:r>
              <a:rPr lang="en-GB" dirty="0">
                <a:solidFill>
                  <a:srgbClr val="FFFFFF"/>
                </a:solidFill>
              </a:rPr>
              <a:t>Hilal Farouq Hussien </a:t>
            </a:r>
          </a:p>
          <a:p>
            <a:r>
              <a:rPr lang="en-GB" dirty="0">
                <a:solidFill>
                  <a:srgbClr val="FFFFFF"/>
                </a:solidFill>
              </a:rPr>
              <a:t>M.Sc. In Psychiatric Nursing </a:t>
            </a:r>
          </a:p>
          <a:p>
            <a:r>
              <a:rPr lang="en-GB" dirty="0">
                <a:solidFill>
                  <a:srgbClr val="FFFFFF"/>
                </a:solidFill>
              </a:rPr>
              <a:t>9</a:t>
            </a:r>
            <a:r>
              <a:rPr lang="en-GB" baseline="30000" dirty="0">
                <a:solidFill>
                  <a:srgbClr val="FFFFFF"/>
                </a:solidFill>
              </a:rPr>
              <a:t>th</a:t>
            </a:r>
            <a:r>
              <a:rPr lang="en-GB" dirty="0">
                <a:solidFill>
                  <a:srgbClr val="FFFFFF"/>
                </a:solidFill>
              </a:rPr>
              <a:t> Feb 2026</a:t>
            </a:r>
          </a:p>
        </p:txBody>
      </p:sp>
    </p:spTree>
    <p:extLst>
      <p:ext uri="{BB962C8B-B14F-4D97-AF65-F5344CB8AC3E}">
        <p14:creationId xmlns:p14="http://schemas.microsoft.com/office/powerpoint/2010/main" val="19658738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A08A1-2B99-DF47-0C56-50E275D9F254}"/>
              </a:ext>
            </a:extLst>
          </p:cNvPr>
          <p:cNvSpPr>
            <a:spLocks noGrp="1"/>
          </p:cNvSpPr>
          <p:nvPr>
            <p:ph type="title"/>
          </p:nvPr>
        </p:nvSpPr>
        <p:spPr/>
        <p:txBody>
          <a:bodyPr/>
          <a:lstStyle/>
          <a:p>
            <a:r>
              <a:rPr lang="en-GB" dirty="0"/>
              <a:t>DEVELOPMENT OF PSYCHOLOGY </a:t>
            </a:r>
          </a:p>
        </p:txBody>
      </p:sp>
      <p:sp>
        <p:nvSpPr>
          <p:cNvPr id="3" name="Content Placeholder 2">
            <a:extLst>
              <a:ext uri="{FF2B5EF4-FFF2-40B4-BE49-F238E27FC236}">
                <a16:creationId xmlns:a16="http://schemas.microsoft.com/office/drawing/2014/main" id="{C399F903-476D-405F-8F2B-66DF37047082}"/>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65501D94-D284-96A1-686F-67F22A36E084}"/>
              </a:ext>
            </a:extLst>
          </p:cNvPr>
          <p:cNvPicPr>
            <a:picLocks noChangeAspect="1"/>
          </p:cNvPicPr>
          <p:nvPr/>
        </p:nvPicPr>
        <p:blipFill>
          <a:blip r:embed="rId2"/>
          <a:stretch>
            <a:fillRect/>
          </a:stretch>
        </p:blipFill>
        <p:spPr>
          <a:xfrm>
            <a:off x="599606" y="395105"/>
            <a:ext cx="10893777" cy="6127750"/>
          </a:xfrm>
          <a:prstGeom prst="rect">
            <a:avLst/>
          </a:prstGeom>
        </p:spPr>
      </p:pic>
    </p:spTree>
    <p:extLst>
      <p:ext uri="{BB962C8B-B14F-4D97-AF65-F5344CB8AC3E}">
        <p14:creationId xmlns:p14="http://schemas.microsoft.com/office/powerpoint/2010/main" val="1068149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3D864-B421-E638-74C2-93EFF70B0DA6}"/>
              </a:ext>
            </a:extLst>
          </p:cNvPr>
          <p:cNvSpPr>
            <a:spLocks noGrp="1"/>
          </p:cNvSpPr>
          <p:nvPr>
            <p:ph type="title"/>
          </p:nvPr>
        </p:nvSpPr>
        <p:spPr/>
        <p:txBody>
          <a:bodyPr/>
          <a:lstStyle/>
          <a:p>
            <a:r>
              <a:rPr lang="en-US" b="1" dirty="0"/>
              <a:t>History</a:t>
            </a:r>
          </a:p>
        </p:txBody>
      </p:sp>
      <p:sp>
        <p:nvSpPr>
          <p:cNvPr id="3" name="Content Placeholder 2">
            <a:extLst>
              <a:ext uri="{FF2B5EF4-FFF2-40B4-BE49-F238E27FC236}">
                <a16:creationId xmlns:a16="http://schemas.microsoft.com/office/drawing/2014/main" id="{23AA93D5-9C8D-BB3F-68DC-97A7D449AD97}"/>
              </a:ext>
            </a:extLst>
          </p:cNvPr>
          <p:cNvSpPr>
            <a:spLocks noGrp="1"/>
          </p:cNvSpPr>
          <p:nvPr>
            <p:ph idx="1"/>
          </p:nvPr>
        </p:nvSpPr>
        <p:spPr/>
        <p:txBody>
          <a:bodyPr/>
          <a:lstStyle/>
          <a:p>
            <a:r>
              <a:rPr lang="en-US" dirty="0"/>
              <a:t>There was evidence of trephination (</a:t>
            </a:r>
            <a:r>
              <a:rPr lang="en-US" dirty="0">
                <a:highlight>
                  <a:srgbClr val="FFFF00"/>
                </a:highlight>
              </a:rPr>
              <a:t>cutting holes into a skull </a:t>
            </a:r>
            <a:r>
              <a:rPr lang="en-US" b="1" dirty="0">
                <a:highlight>
                  <a:srgbClr val="FFFF00"/>
                </a:highlight>
              </a:rPr>
              <a:t>to let evil spirits out</a:t>
            </a:r>
            <a:r>
              <a:rPr lang="en-US" dirty="0"/>
              <a:t>) back in the stone age.</a:t>
            </a:r>
          </a:p>
          <a:p>
            <a:endParaRPr lang="en-US" dirty="0"/>
          </a:p>
        </p:txBody>
      </p:sp>
      <p:pic>
        <p:nvPicPr>
          <p:cNvPr id="4" name="Picture 3" descr="trephined.jpg">
            <a:extLst>
              <a:ext uri="{FF2B5EF4-FFF2-40B4-BE49-F238E27FC236}">
                <a16:creationId xmlns:a16="http://schemas.microsoft.com/office/drawing/2014/main" id="{6CF8ECE7-E099-025D-F428-3B71FA23A6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813" y="2921680"/>
            <a:ext cx="2439987"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rephin.jpg">
            <a:extLst>
              <a:ext uri="{FF2B5EF4-FFF2-40B4-BE49-F238E27FC236}">
                <a16:creationId xmlns:a16="http://schemas.microsoft.com/office/drawing/2014/main" id="{6A09CA33-5E91-C12E-3014-D62E50CEFE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13113" y="3429000"/>
            <a:ext cx="3853543" cy="253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4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B24796A-C1F6-4B21-B963-70E55A144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82342"/>
          </a:xfrm>
          <a:custGeom>
            <a:avLst/>
            <a:gdLst>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67374 w 12192000"/>
              <a:gd name="connsiteY53" fmla="*/ 195957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288078 w 12192000"/>
              <a:gd name="connsiteY59" fmla="*/ 19652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351578 w 12192000"/>
              <a:gd name="connsiteY59" fmla="*/ 19144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351578 w 12192000"/>
              <a:gd name="connsiteY58" fmla="*/ 1914422 h 3482342"/>
              <a:gd name="connsiteX59" fmla="*/ 8248914 w 12192000"/>
              <a:gd name="connsiteY59" fmla="*/ 195417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17124 w 12192000"/>
              <a:gd name="connsiteY69" fmla="*/ 1837109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700779 w 12192000"/>
              <a:gd name="connsiteY75" fmla="*/ 1907344 h 3482342"/>
              <a:gd name="connsiteX76" fmla="*/ 6672513 w 12192000"/>
              <a:gd name="connsiteY76" fmla="*/ 1926452 h 3482342"/>
              <a:gd name="connsiteX77" fmla="*/ 6633549 w 12192000"/>
              <a:gd name="connsiteY77" fmla="*/ 1936255 h 3482342"/>
              <a:gd name="connsiteX78" fmla="*/ 6444344 w 12192000"/>
              <a:gd name="connsiteY78" fmla="*/ 1969663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42310 w 12192000"/>
              <a:gd name="connsiteY82" fmla="*/ 2092510 h 3482342"/>
              <a:gd name="connsiteX83" fmla="*/ 6007916 w 12192000"/>
              <a:gd name="connsiteY83" fmla="*/ 2143752 h 3482342"/>
              <a:gd name="connsiteX84" fmla="*/ 5894610 w 12192000"/>
              <a:gd name="connsiteY84" fmla="*/ 2130684 h 3482342"/>
              <a:gd name="connsiteX85" fmla="*/ 5817682 w 12192000"/>
              <a:gd name="connsiteY85" fmla="*/ 2157358 h 3482342"/>
              <a:gd name="connsiteX86" fmla="*/ 5591469 w 12192000"/>
              <a:gd name="connsiteY86" fmla="*/ 2178389 h 3482342"/>
              <a:gd name="connsiteX87" fmla="*/ 5414282 w 12192000"/>
              <a:gd name="connsiteY87" fmla="*/ 2183070 h 3482342"/>
              <a:gd name="connsiteX88" fmla="*/ 5368369 w 12192000"/>
              <a:gd name="connsiteY88" fmla="*/ 2204272 h 3482342"/>
              <a:gd name="connsiteX89" fmla="*/ 5291263 w 12192000"/>
              <a:gd name="connsiteY89" fmla="*/ 2239182 h 3482342"/>
              <a:gd name="connsiteX90" fmla="*/ 5240857 w 12192000"/>
              <a:gd name="connsiteY90" fmla="*/ 2289444 h 3482342"/>
              <a:gd name="connsiteX91" fmla="*/ 5173523 w 12192000"/>
              <a:gd name="connsiteY91" fmla="*/ 2309057 h 3482342"/>
              <a:gd name="connsiteX92" fmla="*/ 5148543 w 12192000"/>
              <a:gd name="connsiteY92" fmla="*/ 2282356 h 3482342"/>
              <a:gd name="connsiteX93" fmla="*/ 5079548 w 12192000"/>
              <a:gd name="connsiteY93" fmla="*/ 2313485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48914 w 12192000"/>
              <a:gd name="connsiteY58" fmla="*/ 195417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45228 w 12192000"/>
              <a:gd name="connsiteY57" fmla="*/ 19398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30392 w 12192000"/>
              <a:gd name="connsiteY55" fmla="*/ 18985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0392 w 12192000"/>
              <a:gd name="connsiteY54" fmla="*/ 18985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0447 w 12192000"/>
              <a:gd name="connsiteY23" fmla="*/ 12870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294073 w 12192000"/>
              <a:gd name="connsiteY17" fmla="*/ 89726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01920 w 12192000"/>
              <a:gd name="connsiteY16" fmla="*/ 81310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98231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32727 w 12192000"/>
              <a:gd name="connsiteY21" fmla="*/ 1341335 h 3482342"/>
              <a:gd name="connsiteX22" fmla="*/ 10720408 w 12192000"/>
              <a:gd name="connsiteY22" fmla="*/ 1344999 h 3482342"/>
              <a:gd name="connsiteX23" fmla="*/ 10635456 w 12192000"/>
              <a:gd name="connsiteY23" fmla="*/ 1337688 h 3482342"/>
              <a:gd name="connsiteX24" fmla="*/ 10629954 w 12192000"/>
              <a:gd name="connsiteY24" fmla="*/ 1330628 h 3482342"/>
              <a:gd name="connsiteX25" fmla="*/ 10623883 w 12192000"/>
              <a:gd name="connsiteY25" fmla="*/ 1332776 h 3482342"/>
              <a:gd name="connsiteX26" fmla="*/ 10622090 w 12192000"/>
              <a:gd name="connsiteY26" fmla="*/ 1341385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524524 w 12192000"/>
              <a:gd name="connsiteY50" fmla="*/ 1902425 h 3482342"/>
              <a:gd name="connsiteX51" fmla="*/ 8436742 w 12192000"/>
              <a:gd name="connsiteY51" fmla="*/ 1923967 h 3482342"/>
              <a:gd name="connsiteX52" fmla="*/ 8345228 w 12192000"/>
              <a:gd name="connsiteY52" fmla="*/ 1939822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17124 w 12192000"/>
              <a:gd name="connsiteY63" fmla="*/ 1837109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700779 w 12192000"/>
              <a:gd name="connsiteY69" fmla="*/ 1907344 h 3482342"/>
              <a:gd name="connsiteX70" fmla="*/ 6672513 w 12192000"/>
              <a:gd name="connsiteY70" fmla="*/ 1926452 h 3482342"/>
              <a:gd name="connsiteX71" fmla="*/ 6633549 w 12192000"/>
              <a:gd name="connsiteY71" fmla="*/ 1936255 h 3482342"/>
              <a:gd name="connsiteX72" fmla="*/ 6444344 w 12192000"/>
              <a:gd name="connsiteY72" fmla="*/ 1969663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42310 w 12192000"/>
              <a:gd name="connsiteY76" fmla="*/ 2092510 h 3482342"/>
              <a:gd name="connsiteX77" fmla="*/ 6007916 w 12192000"/>
              <a:gd name="connsiteY77" fmla="*/ 2143752 h 3482342"/>
              <a:gd name="connsiteX78" fmla="*/ 5894610 w 12192000"/>
              <a:gd name="connsiteY78" fmla="*/ 2130684 h 3482342"/>
              <a:gd name="connsiteX79" fmla="*/ 5817682 w 12192000"/>
              <a:gd name="connsiteY79" fmla="*/ 2157358 h 3482342"/>
              <a:gd name="connsiteX80" fmla="*/ 5591469 w 12192000"/>
              <a:gd name="connsiteY80" fmla="*/ 2178389 h 3482342"/>
              <a:gd name="connsiteX81" fmla="*/ 5414282 w 12192000"/>
              <a:gd name="connsiteY81" fmla="*/ 2183070 h 3482342"/>
              <a:gd name="connsiteX82" fmla="*/ 5368369 w 12192000"/>
              <a:gd name="connsiteY82" fmla="*/ 2204272 h 3482342"/>
              <a:gd name="connsiteX83" fmla="*/ 5291263 w 12192000"/>
              <a:gd name="connsiteY83" fmla="*/ 2239182 h 3482342"/>
              <a:gd name="connsiteX84" fmla="*/ 5240857 w 12192000"/>
              <a:gd name="connsiteY84" fmla="*/ 2289444 h 3482342"/>
              <a:gd name="connsiteX85" fmla="*/ 5173523 w 12192000"/>
              <a:gd name="connsiteY85" fmla="*/ 2309057 h 3482342"/>
              <a:gd name="connsiteX86" fmla="*/ 5148543 w 12192000"/>
              <a:gd name="connsiteY86" fmla="*/ 2282356 h 3482342"/>
              <a:gd name="connsiteX87" fmla="*/ 5079548 w 12192000"/>
              <a:gd name="connsiteY87" fmla="*/ 2313485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720408 w 12192000"/>
              <a:gd name="connsiteY21" fmla="*/ 134499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524524 w 12192000"/>
              <a:gd name="connsiteY48" fmla="*/ 1902425 h 3482342"/>
              <a:gd name="connsiteX49" fmla="*/ 8436742 w 12192000"/>
              <a:gd name="connsiteY49" fmla="*/ 1923967 h 3482342"/>
              <a:gd name="connsiteX50" fmla="*/ 8345228 w 12192000"/>
              <a:gd name="connsiteY50" fmla="*/ 1939822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17124 w 12192000"/>
              <a:gd name="connsiteY61" fmla="*/ 1837109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700779 w 12192000"/>
              <a:gd name="connsiteY67" fmla="*/ 1907344 h 3482342"/>
              <a:gd name="connsiteX68" fmla="*/ 6672513 w 12192000"/>
              <a:gd name="connsiteY68" fmla="*/ 1926452 h 3482342"/>
              <a:gd name="connsiteX69" fmla="*/ 6633549 w 12192000"/>
              <a:gd name="connsiteY69" fmla="*/ 1936255 h 3482342"/>
              <a:gd name="connsiteX70" fmla="*/ 6444344 w 12192000"/>
              <a:gd name="connsiteY70" fmla="*/ 1969663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42310 w 12192000"/>
              <a:gd name="connsiteY74" fmla="*/ 2092510 h 3482342"/>
              <a:gd name="connsiteX75" fmla="*/ 6007916 w 12192000"/>
              <a:gd name="connsiteY75" fmla="*/ 2143752 h 3482342"/>
              <a:gd name="connsiteX76" fmla="*/ 5894610 w 12192000"/>
              <a:gd name="connsiteY76" fmla="*/ 2130684 h 3482342"/>
              <a:gd name="connsiteX77" fmla="*/ 5817682 w 12192000"/>
              <a:gd name="connsiteY77" fmla="*/ 2157358 h 3482342"/>
              <a:gd name="connsiteX78" fmla="*/ 5591469 w 12192000"/>
              <a:gd name="connsiteY78" fmla="*/ 2178389 h 3482342"/>
              <a:gd name="connsiteX79" fmla="*/ 5414282 w 12192000"/>
              <a:gd name="connsiteY79" fmla="*/ 2183070 h 3482342"/>
              <a:gd name="connsiteX80" fmla="*/ 5368369 w 12192000"/>
              <a:gd name="connsiteY80" fmla="*/ 2204272 h 3482342"/>
              <a:gd name="connsiteX81" fmla="*/ 5291263 w 12192000"/>
              <a:gd name="connsiteY81" fmla="*/ 2239182 h 3482342"/>
              <a:gd name="connsiteX82" fmla="*/ 5240857 w 12192000"/>
              <a:gd name="connsiteY82" fmla="*/ 2289444 h 3482342"/>
              <a:gd name="connsiteX83" fmla="*/ 5173523 w 12192000"/>
              <a:gd name="connsiteY83" fmla="*/ 2309057 h 3482342"/>
              <a:gd name="connsiteX84" fmla="*/ 5148543 w 12192000"/>
              <a:gd name="connsiteY84" fmla="*/ 2282356 h 3482342"/>
              <a:gd name="connsiteX85" fmla="*/ 5079548 w 12192000"/>
              <a:gd name="connsiteY85" fmla="*/ 2313485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17124 w 12192000"/>
              <a:gd name="connsiteY59" fmla="*/ 1837109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700779 w 12192000"/>
              <a:gd name="connsiteY65" fmla="*/ 1907344 h 3482342"/>
              <a:gd name="connsiteX66" fmla="*/ 6672513 w 12192000"/>
              <a:gd name="connsiteY66" fmla="*/ 1926452 h 3482342"/>
              <a:gd name="connsiteX67" fmla="*/ 6633549 w 12192000"/>
              <a:gd name="connsiteY67" fmla="*/ 1936255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07916 w 12192000"/>
              <a:gd name="connsiteY73" fmla="*/ 2143752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14282 w 12192000"/>
              <a:gd name="connsiteY77" fmla="*/ 2183070 h 3482342"/>
              <a:gd name="connsiteX78" fmla="*/ 5368369 w 12192000"/>
              <a:gd name="connsiteY78" fmla="*/ 2204272 h 3482342"/>
              <a:gd name="connsiteX79" fmla="*/ 5291263 w 12192000"/>
              <a:gd name="connsiteY79" fmla="*/ 2239182 h 3482342"/>
              <a:gd name="connsiteX80" fmla="*/ 5240857 w 12192000"/>
              <a:gd name="connsiteY80" fmla="*/ 2289444 h 3482342"/>
              <a:gd name="connsiteX81" fmla="*/ 5173523 w 12192000"/>
              <a:gd name="connsiteY81" fmla="*/ 2309057 h 3482342"/>
              <a:gd name="connsiteX82" fmla="*/ 5148543 w 12192000"/>
              <a:gd name="connsiteY82" fmla="*/ 2282356 h 3482342"/>
              <a:gd name="connsiteX83" fmla="*/ 5079548 w 12192000"/>
              <a:gd name="connsiteY83" fmla="*/ 2313485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33796 w 12192000"/>
              <a:gd name="connsiteY80" fmla="*/ 2268260 h 3482342"/>
              <a:gd name="connsiteX81" fmla="*/ 5173523 w 12192000"/>
              <a:gd name="connsiteY81" fmla="*/ 2309057 h 3482342"/>
              <a:gd name="connsiteX82" fmla="*/ 5123830 w 12192000"/>
              <a:gd name="connsiteY82" fmla="*/ 2307070 h 3482342"/>
              <a:gd name="connsiteX83" fmla="*/ 5065426 w 12192000"/>
              <a:gd name="connsiteY83" fmla="*/ 2324076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173523 w 12192000"/>
              <a:gd name="connsiteY82" fmla="*/ 2309057 h 3482342"/>
              <a:gd name="connsiteX83" fmla="*/ 5123830 w 12192000"/>
              <a:gd name="connsiteY83" fmla="*/ 2307070 h 3482342"/>
              <a:gd name="connsiteX84" fmla="*/ 5065426 w 12192000"/>
              <a:gd name="connsiteY84" fmla="*/ 2324076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212786 w 12192000"/>
              <a:gd name="connsiteY82" fmla="*/ 2296592 h 3482342"/>
              <a:gd name="connsiteX83" fmla="*/ 5173523 w 12192000"/>
              <a:gd name="connsiteY83" fmla="*/ 2309057 h 3482342"/>
              <a:gd name="connsiteX84" fmla="*/ 5123830 w 12192000"/>
              <a:gd name="connsiteY84" fmla="*/ 2307070 h 3482342"/>
              <a:gd name="connsiteX85" fmla="*/ 5065426 w 12192000"/>
              <a:gd name="connsiteY85" fmla="*/ 2324076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52860 w 12192000"/>
              <a:gd name="connsiteY76" fmla="*/ 2180085 h 3482342"/>
              <a:gd name="connsiteX77" fmla="*/ 5414282 w 12192000"/>
              <a:gd name="connsiteY77" fmla="*/ 2183070 h 3482342"/>
              <a:gd name="connsiteX78" fmla="*/ 5368369 w 12192000"/>
              <a:gd name="connsiteY78" fmla="*/ 2204272 h 3482342"/>
              <a:gd name="connsiteX79" fmla="*/ 5336354 w 12192000"/>
              <a:gd name="connsiteY79" fmla="*/ 2218920 h 3482342"/>
              <a:gd name="connsiteX80" fmla="*/ 5291263 w 12192000"/>
              <a:gd name="connsiteY80" fmla="*/ 2239182 h 3482342"/>
              <a:gd name="connsiteX81" fmla="*/ 5255152 w 12192000"/>
              <a:gd name="connsiteY81" fmla="*/ 2247164 h 3482342"/>
              <a:gd name="connsiteX82" fmla="*/ 5233796 w 12192000"/>
              <a:gd name="connsiteY82" fmla="*/ 2268260 h 3482342"/>
              <a:gd name="connsiteX83" fmla="*/ 5212786 w 12192000"/>
              <a:gd name="connsiteY83" fmla="*/ 2296592 h 3482342"/>
              <a:gd name="connsiteX84" fmla="*/ 5173523 w 12192000"/>
              <a:gd name="connsiteY84" fmla="*/ 2309057 h 3482342"/>
              <a:gd name="connsiteX85" fmla="*/ 5123830 w 12192000"/>
              <a:gd name="connsiteY85" fmla="*/ 2307070 h 3482342"/>
              <a:gd name="connsiteX86" fmla="*/ 5065426 w 12192000"/>
              <a:gd name="connsiteY86" fmla="*/ 2324076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947131 w 12192000"/>
              <a:gd name="connsiteY73" fmla="*/ 2148310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52860 w 12192000"/>
              <a:gd name="connsiteY77" fmla="*/ 2180085 h 3482342"/>
              <a:gd name="connsiteX78" fmla="*/ 5414282 w 12192000"/>
              <a:gd name="connsiteY78" fmla="*/ 2183070 h 3482342"/>
              <a:gd name="connsiteX79" fmla="*/ 5368369 w 12192000"/>
              <a:gd name="connsiteY79" fmla="*/ 2204272 h 3482342"/>
              <a:gd name="connsiteX80" fmla="*/ 5336354 w 12192000"/>
              <a:gd name="connsiteY80" fmla="*/ 2218920 h 3482342"/>
              <a:gd name="connsiteX81" fmla="*/ 5291263 w 12192000"/>
              <a:gd name="connsiteY81" fmla="*/ 2239182 h 3482342"/>
              <a:gd name="connsiteX82" fmla="*/ 5255152 w 12192000"/>
              <a:gd name="connsiteY82" fmla="*/ 2247164 h 3482342"/>
              <a:gd name="connsiteX83" fmla="*/ 5233796 w 12192000"/>
              <a:gd name="connsiteY83" fmla="*/ 2268260 h 3482342"/>
              <a:gd name="connsiteX84" fmla="*/ 5212786 w 12192000"/>
              <a:gd name="connsiteY84" fmla="*/ 2296592 h 3482342"/>
              <a:gd name="connsiteX85" fmla="*/ 5173523 w 12192000"/>
              <a:gd name="connsiteY85" fmla="*/ 2309057 h 3482342"/>
              <a:gd name="connsiteX86" fmla="*/ 5123830 w 12192000"/>
              <a:gd name="connsiteY86" fmla="*/ 2307070 h 3482342"/>
              <a:gd name="connsiteX87" fmla="*/ 5065426 w 12192000"/>
              <a:gd name="connsiteY87" fmla="*/ 2324076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52860 w 12192000"/>
              <a:gd name="connsiteY78" fmla="*/ 2180085 h 3482342"/>
              <a:gd name="connsiteX79" fmla="*/ 5414282 w 12192000"/>
              <a:gd name="connsiteY79" fmla="*/ 2183070 h 3482342"/>
              <a:gd name="connsiteX80" fmla="*/ 5368369 w 12192000"/>
              <a:gd name="connsiteY80" fmla="*/ 2204272 h 3482342"/>
              <a:gd name="connsiteX81" fmla="*/ 5336354 w 12192000"/>
              <a:gd name="connsiteY81" fmla="*/ 2218920 h 3482342"/>
              <a:gd name="connsiteX82" fmla="*/ 5291263 w 12192000"/>
              <a:gd name="connsiteY82" fmla="*/ 2239182 h 3482342"/>
              <a:gd name="connsiteX83" fmla="*/ 5255152 w 12192000"/>
              <a:gd name="connsiteY83" fmla="*/ 2247164 h 3482342"/>
              <a:gd name="connsiteX84" fmla="*/ 5233796 w 12192000"/>
              <a:gd name="connsiteY84" fmla="*/ 2268260 h 3482342"/>
              <a:gd name="connsiteX85" fmla="*/ 5212786 w 12192000"/>
              <a:gd name="connsiteY85" fmla="*/ 2296592 h 3482342"/>
              <a:gd name="connsiteX86" fmla="*/ 5173523 w 12192000"/>
              <a:gd name="connsiteY86" fmla="*/ 2309057 h 3482342"/>
              <a:gd name="connsiteX87" fmla="*/ 5123830 w 12192000"/>
              <a:gd name="connsiteY87" fmla="*/ 2307070 h 3482342"/>
              <a:gd name="connsiteX88" fmla="*/ 5065426 w 12192000"/>
              <a:gd name="connsiteY88" fmla="*/ 2324076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735300 w 12192000"/>
              <a:gd name="connsiteY78" fmla="*/ 2158902 h 3482342"/>
              <a:gd name="connsiteX79" fmla="*/ 5591469 w 12192000"/>
              <a:gd name="connsiteY79" fmla="*/ 2178389 h 3482342"/>
              <a:gd name="connsiteX80" fmla="*/ 5452860 w 12192000"/>
              <a:gd name="connsiteY80" fmla="*/ 2180085 h 3482342"/>
              <a:gd name="connsiteX81" fmla="*/ 5414282 w 12192000"/>
              <a:gd name="connsiteY81" fmla="*/ 2183070 h 3482342"/>
              <a:gd name="connsiteX82" fmla="*/ 5368369 w 12192000"/>
              <a:gd name="connsiteY82" fmla="*/ 2204272 h 3482342"/>
              <a:gd name="connsiteX83" fmla="*/ 5336354 w 12192000"/>
              <a:gd name="connsiteY83" fmla="*/ 2218920 h 3482342"/>
              <a:gd name="connsiteX84" fmla="*/ 5291263 w 12192000"/>
              <a:gd name="connsiteY84" fmla="*/ 2239182 h 3482342"/>
              <a:gd name="connsiteX85" fmla="*/ 5255152 w 12192000"/>
              <a:gd name="connsiteY85" fmla="*/ 2247164 h 3482342"/>
              <a:gd name="connsiteX86" fmla="*/ 5233796 w 12192000"/>
              <a:gd name="connsiteY86" fmla="*/ 2268260 h 3482342"/>
              <a:gd name="connsiteX87" fmla="*/ 5212786 w 12192000"/>
              <a:gd name="connsiteY87" fmla="*/ 2296592 h 3482342"/>
              <a:gd name="connsiteX88" fmla="*/ 5173523 w 12192000"/>
              <a:gd name="connsiteY88" fmla="*/ 2309057 h 3482342"/>
              <a:gd name="connsiteX89" fmla="*/ 5123830 w 12192000"/>
              <a:gd name="connsiteY89" fmla="*/ 2307070 h 3482342"/>
              <a:gd name="connsiteX90" fmla="*/ 5065426 w 12192000"/>
              <a:gd name="connsiteY90" fmla="*/ 2324076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56576 w 12192000"/>
              <a:gd name="connsiteY73" fmla="*/ 2134188 h 3482342"/>
              <a:gd name="connsiteX74" fmla="*/ 6007916 w 12192000"/>
              <a:gd name="connsiteY74" fmla="*/ 2143752 h 3482342"/>
              <a:gd name="connsiteX75" fmla="*/ 5947131 w 12192000"/>
              <a:gd name="connsiteY75" fmla="*/ 2148310 h 3482342"/>
              <a:gd name="connsiteX76" fmla="*/ 5898141 w 12192000"/>
              <a:gd name="connsiteY76" fmla="*/ 2144806 h 3482342"/>
              <a:gd name="connsiteX77" fmla="*/ 5855337 w 12192000"/>
              <a:gd name="connsiteY77" fmla="*/ 2137719 h 3482342"/>
              <a:gd name="connsiteX78" fmla="*/ 5817682 w 12192000"/>
              <a:gd name="connsiteY78" fmla="*/ 2157358 h 3482342"/>
              <a:gd name="connsiteX79" fmla="*/ 5735300 w 12192000"/>
              <a:gd name="connsiteY79" fmla="*/ 2158902 h 3482342"/>
              <a:gd name="connsiteX80" fmla="*/ 5591469 w 12192000"/>
              <a:gd name="connsiteY80" fmla="*/ 2178389 h 3482342"/>
              <a:gd name="connsiteX81" fmla="*/ 5452860 w 12192000"/>
              <a:gd name="connsiteY81" fmla="*/ 2180085 h 3482342"/>
              <a:gd name="connsiteX82" fmla="*/ 5414282 w 12192000"/>
              <a:gd name="connsiteY82" fmla="*/ 2183070 h 3482342"/>
              <a:gd name="connsiteX83" fmla="*/ 5368369 w 12192000"/>
              <a:gd name="connsiteY83" fmla="*/ 2204272 h 3482342"/>
              <a:gd name="connsiteX84" fmla="*/ 5336354 w 12192000"/>
              <a:gd name="connsiteY84" fmla="*/ 2218920 h 3482342"/>
              <a:gd name="connsiteX85" fmla="*/ 5291263 w 12192000"/>
              <a:gd name="connsiteY85" fmla="*/ 2239182 h 3482342"/>
              <a:gd name="connsiteX86" fmla="*/ 5255152 w 12192000"/>
              <a:gd name="connsiteY86" fmla="*/ 2247164 h 3482342"/>
              <a:gd name="connsiteX87" fmla="*/ 5233796 w 12192000"/>
              <a:gd name="connsiteY87" fmla="*/ 2268260 h 3482342"/>
              <a:gd name="connsiteX88" fmla="*/ 5212786 w 12192000"/>
              <a:gd name="connsiteY88" fmla="*/ 2296592 h 3482342"/>
              <a:gd name="connsiteX89" fmla="*/ 5173523 w 12192000"/>
              <a:gd name="connsiteY89" fmla="*/ 2309057 h 3482342"/>
              <a:gd name="connsiteX90" fmla="*/ 5123830 w 12192000"/>
              <a:gd name="connsiteY90" fmla="*/ 2307070 h 3482342"/>
              <a:gd name="connsiteX91" fmla="*/ 5065426 w 12192000"/>
              <a:gd name="connsiteY91" fmla="*/ 2324076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38780 w 12192000"/>
              <a:gd name="connsiteY73" fmla="*/ 2081918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056576 w 12192000"/>
              <a:gd name="connsiteY75" fmla="*/ 2134188 h 3482342"/>
              <a:gd name="connsiteX76" fmla="*/ 6007916 w 12192000"/>
              <a:gd name="connsiteY76" fmla="*/ 2143752 h 3482342"/>
              <a:gd name="connsiteX77" fmla="*/ 5947131 w 12192000"/>
              <a:gd name="connsiteY77" fmla="*/ 2148310 h 3482342"/>
              <a:gd name="connsiteX78" fmla="*/ 5898141 w 12192000"/>
              <a:gd name="connsiteY78" fmla="*/ 2144806 h 3482342"/>
              <a:gd name="connsiteX79" fmla="*/ 5855337 w 12192000"/>
              <a:gd name="connsiteY79" fmla="*/ 2137719 h 3482342"/>
              <a:gd name="connsiteX80" fmla="*/ 5817682 w 12192000"/>
              <a:gd name="connsiteY80" fmla="*/ 2157358 h 3482342"/>
              <a:gd name="connsiteX81" fmla="*/ 5735300 w 12192000"/>
              <a:gd name="connsiteY81" fmla="*/ 2158902 h 3482342"/>
              <a:gd name="connsiteX82" fmla="*/ 5591469 w 12192000"/>
              <a:gd name="connsiteY82" fmla="*/ 2178389 h 3482342"/>
              <a:gd name="connsiteX83" fmla="*/ 5452860 w 12192000"/>
              <a:gd name="connsiteY83" fmla="*/ 2180085 h 3482342"/>
              <a:gd name="connsiteX84" fmla="*/ 5414282 w 12192000"/>
              <a:gd name="connsiteY84" fmla="*/ 2183070 h 3482342"/>
              <a:gd name="connsiteX85" fmla="*/ 5368369 w 12192000"/>
              <a:gd name="connsiteY85" fmla="*/ 2204272 h 3482342"/>
              <a:gd name="connsiteX86" fmla="*/ 5336354 w 12192000"/>
              <a:gd name="connsiteY86" fmla="*/ 2218920 h 3482342"/>
              <a:gd name="connsiteX87" fmla="*/ 5291263 w 12192000"/>
              <a:gd name="connsiteY87" fmla="*/ 2239182 h 3482342"/>
              <a:gd name="connsiteX88" fmla="*/ 5255152 w 12192000"/>
              <a:gd name="connsiteY88" fmla="*/ 2247164 h 3482342"/>
              <a:gd name="connsiteX89" fmla="*/ 5233796 w 12192000"/>
              <a:gd name="connsiteY89" fmla="*/ 2268260 h 3482342"/>
              <a:gd name="connsiteX90" fmla="*/ 5212786 w 12192000"/>
              <a:gd name="connsiteY90" fmla="*/ 2296592 h 3482342"/>
              <a:gd name="connsiteX91" fmla="*/ 5173523 w 12192000"/>
              <a:gd name="connsiteY91" fmla="*/ 2309057 h 3482342"/>
              <a:gd name="connsiteX92" fmla="*/ 5123830 w 12192000"/>
              <a:gd name="connsiteY92" fmla="*/ 2307070 h 3482342"/>
              <a:gd name="connsiteX93" fmla="*/ 5065426 w 12192000"/>
              <a:gd name="connsiteY93" fmla="*/ 2324076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34188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50998 w 12192000"/>
              <a:gd name="connsiteY21" fmla="*/ 1269215 h 3482342"/>
              <a:gd name="connsiteX22" fmla="*/ 10815658 w 12192000"/>
              <a:gd name="connsiteY22" fmla="*/ 1287849 h 3482342"/>
              <a:gd name="connsiteX23" fmla="*/ 10679906 w 12192000"/>
              <a:gd name="connsiteY23" fmla="*/ 1324988 h 3482342"/>
              <a:gd name="connsiteX24" fmla="*/ 10636304 w 12192000"/>
              <a:gd name="connsiteY24" fmla="*/ 1317928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495949 w 12192000"/>
              <a:gd name="connsiteY48" fmla="*/ 1902425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41837 w 12192000"/>
              <a:gd name="connsiteY59" fmla="*/ 1840640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686657 w 12192000"/>
              <a:gd name="connsiteY65" fmla="*/ 1907344 h 3482342"/>
              <a:gd name="connsiteX66" fmla="*/ 6651330 w 12192000"/>
              <a:gd name="connsiteY66" fmla="*/ 1922921 h 3482342"/>
              <a:gd name="connsiteX67" fmla="*/ 6622958 w 12192000"/>
              <a:gd name="connsiteY67" fmla="*/ 1936255 h 3482342"/>
              <a:gd name="connsiteX68" fmla="*/ 6522602 w 12192000"/>
              <a:gd name="connsiteY68" fmla="*/ 1954133 h 3482342"/>
              <a:gd name="connsiteX69" fmla="*/ 6444344 w 12192000"/>
              <a:gd name="connsiteY69" fmla="*/ 1969663 h 3482342"/>
              <a:gd name="connsiteX70" fmla="*/ 6409626 w 12192000"/>
              <a:gd name="connsiteY70" fmla="*/ 1978846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87205 w 12192000"/>
              <a:gd name="connsiteY74" fmla="*/ 2060048 h 3482342"/>
              <a:gd name="connsiteX75" fmla="*/ 6138780 w 12192000"/>
              <a:gd name="connsiteY75" fmla="*/ 2081918 h 3482342"/>
              <a:gd name="connsiteX76" fmla="*/ 6120125 w 12192000"/>
              <a:gd name="connsiteY76" fmla="*/ 2109475 h 3482342"/>
              <a:gd name="connsiteX77" fmla="*/ 6056576 w 12192000"/>
              <a:gd name="connsiteY77" fmla="*/ 2120066 h 3482342"/>
              <a:gd name="connsiteX78" fmla="*/ 5993794 w 12192000"/>
              <a:gd name="connsiteY78" fmla="*/ 2122569 h 3482342"/>
              <a:gd name="connsiteX79" fmla="*/ 5943601 w 12192000"/>
              <a:gd name="connsiteY79" fmla="*/ 2137719 h 3482342"/>
              <a:gd name="connsiteX80" fmla="*/ 5898141 w 12192000"/>
              <a:gd name="connsiteY80" fmla="*/ 2144806 h 3482342"/>
              <a:gd name="connsiteX81" fmla="*/ 5855337 w 12192000"/>
              <a:gd name="connsiteY81" fmla="*/ 2137719 h 3482342"/>
              <a:gd name="connsiteX82" fmla="*/ 5817682 w 12192000"/>
              <a:gd name="connsiteY82" fmla="*/ 2157358 h 3482342"/>
              <a:gd name="connsiteX83" fmla="*/ 5735300 w 12192000"/>
              <a:gd name="connsiteY83" fmla="*/ 2158902 h 3482342"/>
              <a:gd name="connsiteX84" fmla="*/ 5591469 w 12192000"/>
              <a:gd name="connsiteY84" fmla="*/ 2178389 h 3482342"/>
              <a:gd name="connsiteX85" fmla="*/ 5505818 w 12192000"/>
              <a:gd name="connsiteY85" fmla="*/ 2194207 h 3482342"/>
              <a:gd name="connsiteX86" fmla="*/ 5452860 w 12192000"/>
              <a:gd name="connsiteY86" fmla="*/ 2180085 h 3482342"/>
              <a:gd name="connsiteX87" fmla="*/ 5414282 w 12192000"/>
              <a:gd name="connsiteY87" fmla="*/ 2183070 h 3482342"/>
              <a:gd name="connsiteX88" fmla="*/ 5368369 w 12192000"/>
              <a:gd name="connsiteY88" fmla="*/ 2204272 h 3482342"/>
              <a:gd name="connsiteX89" fmla="*/ 5336354 w 12192000"/>
              <a:gd name="connsiteY89" fmla="*/ 2218920 h 3482342"/>
              <a:gd name="connsiteX90" fmla="*/ 5291263 w 12192000"/>
              <a:gd name="connsiteY90" fmla="*/ 2239182 h 3482342"/>
              <a:gd name="connsiteX91" fmla="*/ 5255152 w 12192000"/>
              <a:gd name="connsiteY91" fmla="*/ 2247164 h 3482342"/>
              <a:gd name="connsiteX92" fmla="*/ 5233796 w 12192000"/>
              <a:gd name="connsiteY92" fmla="*/ 2268260 h 3482342"/>
              <a:gd name="connsiteX93" fmla="*/ 5212786 w 12192000"/>
              <a:gd name="connsiteY93" fmla="*/ 2296592 h 3482342"/>
              <a:gd name="connsiteX94" fmla="*/ 5173523 w 12192000"/>
              <a:gd name="connsiteY94" fmla="*/ 2309057 h 3482342"/>
              <a:gd name="connsiteX95" fmla="*/ 5123830 w 12192000"/>
              <a:gd name="connsiteY95" fmla="*/ 2307070 h 3482342"/>
              <a:gd name="connsiteX96" fmla="*/ 5065426 w 12192000"/>
              <a:gd name="connsiteY96" fmla="*/ 2324076 h 3482342"/>
              <a:gd name="connsiteX97" fmla="*/ 4975908 w 12192000"/>
              <a:gd name="connsiteY97" fmla="*/ 2364128 h 3482342"/>
              <a:gd name="connsiteX98" fmla="*/ 4913723 w 12192000"/>
              <a:gd name="connsiteY98" fmla="*/ 2385265 h 3482342"/>
              <a:gd name="connsiteX99" fmla="*/ 4746485 w 12192000"/>
              <a:gd name="connsiteY99" fmla="*/ 2451769 h 3482342"/>
              <a:gd name="connsiteX100" fmla="*/ 4681588 w 12192000"/>
              <a:gd name="connsiteY100" fmla="*/ 2467494 h 3482342"/>
              <a:gd name="connsiteX101" fmla="*/ 1783655 w 12192000"/>
              <a:gd name="connsiteY101" fmla="*/ 3163860 h 3482342"/>
              <a:gd name="connsiteX102" fmla="*/ 1325955 w 12192000"/>
              <a:gd name="connsiteY102" fmla="*/ 3176692 h 3482342"/>
              <a:gd name="connsiteX103" fmla="*/ 1190384 w 12192000"/>
              <a:gd name="connsiteY103" fmla="*/ 3203504 h 3482342"/>
              <a:gd name="connsiteX104" fmla="*/ 1094537 w 12192000"/>
              <a:gd name="connsiteY104" fmla="*/ 3229469 h 3482342"/>
              <a:gd name="connsiteX105" fmla="*/ 779276 w 12192000"/>
              <a:gd name="connsiteY105" fmla="*/ 3327290 h 3482342"/>
              <a:gd name="connsiteX106" fmla="*/ 600378 w 12192000"/>
              <a:gd name="connsiteY106" fmla="*/ 3335250 h 3482342"/>
              <a:gd name="connsiteX107" fmla="*/ 493457 w 12192000"/>
              <a:gd name="connsiteY107" fmla="*/ 3365044 h 3482342"/>
              <a:gd name="connsiteX108" fmla="*/ 349402 w 12192000"/>
              <a:gd name="connsiteY108" fmla="*/ 3380897 h 3482342"/>
              <a:gd name="connsiteX109" fmla="*/ 192183 w 12192000"/>
              <a:gd name="connsiteY109" fmla="*/ 3460075 h 3482342"/>
              <a:gd name="connsiteX110" fmla="*/ 46713 w 12192000"/>
              <a:gd name="connsiteY110" fmla="*/ 3462986 h 3482342"/>
              <a:gd name="connsiteX111" fmla="*/ 2765 w 12192000"/>
              <a:gd name="connsiteY111" fmla="*/ 3480770 h 3482342"/>
              <a:gd name="connsiteX112" fmla="*/ 0 w 12192000"/>
              <a:gd name="connsiteY112" fmla="*/ 3482342 h 3482342"/>
              <a:gd name="connsiteX113" fmla="*/ 0 w 12192000"/>
              <a:gd name="connsiteY11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495949 w 12192000"/>
              <a:gd name="connsiteY50" fmla="*/ 1902425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41837 w 12192000"/>
              <a:gd name="connsiteY61" fmla="*/ 1840640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686657 w 12192000"/>
              <a:gd name="connsiteY67" fmla="*/ 1907344 h 3482342"/>
              <a:gd name="connsiteX68" fmla="*/ 6651330 w 12192000"/>
              <a:gd name="connsiteY68" fmla="*/ 1922921 h 3482342"/>
              <a:gd name="connsiteX69" fmla="*/ 6622958 w 12192000"/>
              <a:gd name="connsiteY69" fmla="*/ 1936255 h 3482342"/>
              <a:gd name="connsiteX70" fmla="*/ 6522602 w 12192000"/>
              <a:gd name="connsiteY70" fmla="*/ 1954133 h 3482342"/>
              <a:gd name="connsiteX71" fmla="*/ 6444344 w 12192000"/>
              <a:gd name="connsiteY71" fmla="*/ 1969663 h 3482342"/>
              <a:gd name="connsiteX72" fmla="*/ 6409626 w 12192000"/>
              <a:gd name="connsiteY72" fmla="*/ 1978846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87205 w 12192000"/>
              <a:gd name="connsiteY76" fmla="*/ 2060048 h 3482342"/>
              <a:gd name="connsiteX77" fmla="*/ 6138780 w 12192000"/>
              <a:gd name="connsiteY77" fmla="*/ 2081918 h 3482342"/>
              <a:gd name="connsiteX78" fmla="*/ 6120125 w 12192000"/>
              <a:gd name="connsiteY78" fmla="*/ 2109475 h 3482342"/>
              <a:gd name="connsiteX79" fmla="*/ 6056576 w 12192000"/>
              <a:gd name="connsiteY79" fmla="*/ 2120066 h 3482342"/>
              <a:gd name="connsiteX80" fmla="*/ 5993794 w 12192000"/>
              <a:gd name="connsiteY80" fmla="*/ 2122569 h 3482342"/>
              <a:gd name="connsiteX81" fmla="*/ 5943601 w 12192000"/>
              <a:gd name="connsiteY81" fmla="*/ 2137719 h 3482342"/>
              <a:gd name="connsiteX82" fmla="*/ 5898141 w 12192000"/>
              <a:gd name="connsiteY82" fmla="*/ 2144806 h 3482342"/>
              <a:gd name="connsiteX83" fmla="*/ 5855337 w 12192000"/>
              <a:gd name="connsiteY83" fmla="*/ 2137719 h 3482342"/>
              <a:gd name="connsiteX84" fmla="*/ 5817682 w 12192000"/>
              <a:gd name="connsiteY84" fmla="*/ 2157358 h 3482342"/>
              <a:gd name="connsiteX85" fmla="*/ 5735300 w 12192000"/>
              <a:gd name="connsiteY85" fmla="*/ 2158902 h 3482342"/>
              <a:gd name="connsiteX86" fmla="*/ 5591469 w 12192000"/>
              <a:gd name="connsiteY86" fmla="*/ 2178389 h 3482342"/>
              <a:gd name="connsiteX87" fmla="*/ 5505818 w 12192000"/>
              <a:gd name="connsiteY87" fmla="*/ 2194207 h 3482342"/>
              <a:gd name="connsiteX88" fmla="*/ 5452860 w 12192000"/>
              <a:gd name="connsiteY88" fmla="*/ 2180085 h 3482342"/>
              <a:gd name="connsiteX89" fmla="*/ 5414282 w 12192000"/>
              <a:gd name="connsiteY89" fmla="*/ 2183070 h 3482342"/>
              <a:gd name="connsiteX90" fmla="*/ 5368369 w 12192000"/>
              <a:gd name="connsiteY90" fmla="*/ 2204272 h 3482342"/>
              <a:gd name="connsiteX91" fmla="*/ 5336354 w 12192000"/>
              <a:gd name="connsiteY91" fmla="*/ 2218920 h 3482342"/>
              <a:gd name="connsiteX92" fmla="*/ 5291263 w 12192000"/>
              <a:gd name="connsiteY92" fmla="*/ 2239182 h 3482342"/>
              <a:gd name="connsiteX93" fmla="*/ 5255152 w 12192000"/>
              <a:gd name="connsiteY93" fmla="*/ 2247164 h 3482342"/>
              <a:gd name="connsiteX94" fmla="*/ 5233796 w 12192000"/>
              <a:gd name="connsiteY94" fmla="*/ 2268260 h 3482342"/>
              <a:gd name="connsiteX95" fmla="*/ 5212786 w 12192000"/>
              <a:gd name="connsiteY95" fmla="*/ 2296592 h 3482342"/>
              <a:gd name="connsiteX96" fmla="*/ 5173523 w 12192000"/>
              <a:gd name="connsiteY96" fmla="*/ 2309057 h 3482342"/>
              <a:gd name="connsiteX97" fmla="*/ 5123830 w 12192000"/>
              <a:gd name="connsiteY97" fmla="*/ 2307070 h 3482342"/>
              <a:gd name="connsiteX98" fmla="*/ 5065426 w 12192000"/>
              <a:gd name="connsiteY98" fmla="*/ 2324076 h 3482342"/>
              <a:gd name="connsiteX99" fmla="*/ 4975908 w 12192000"/>
              <a:gd name="connsiteY99" fmla="*/ 2364128 h 3482342"/>
              <a:gd name="connsiteX100" fmla="*/ 4913723 w 12192000"/>
              <a:gd name="connsiteY100" fmla="*/ 2385265 h 3482342"/>
              <a:gd name="connsiteX101" fmla="*/ 4746485 w 12192000"/>
              <a:gd name="connsiteY101" fmla="*/ 2451769 h 3482342"/>
              <a:gd name="connsiteX102" fmla="*/ 4681588 w 12192000"/>
              <a:gd name="connsiteY102" fmla="*/ 2467494 h 3482342"/>
              <a:gd name="connsiteX103" fmla="*/ 1783655 w 12192000"/>
              <a:gd name="connsiteY103" fmla="*/ 3163860 h 3482342"/>
              <a:gd name="connsiteX104" fmla="*/ 1325955 w 12192000"/>
              <a:gd name="connsiteY104" fmla="*/ 3176692 h 3482342"/>
              <a:gd name="connsiteX105" fmla="*/ 1190384 w 12192000"/>
              <a:gd name="connsiteY105" fmla="*/ 3203504 h 3482342"/>
              <a:gd name="connsiteX106" fmla="*/ 1094537 w 12192000"/>
              <a:gd name="connsiteY106" fmla="*/ 3229469 h 3482342"/>
              <a:gd name="connsiteX107" fmla="*/ 779276 w 12192000"/>
              <a:gd name="connsiteY107" fmla="*/ 3327290 h 3482342"/>
              <a:gd name="connsiteX108" fmla="*/ 600378 w 12192000"/>
              <a:gd name="connsiteY108" fmla="*/ 3335250 h 3482342"/>
              <a:gd name="connsiteX109" fmla="*/ 493457 w 12192000"/>
              <a:gd name="connsiteY109" fmla="*/ 3365044 h 3482342"/>
              <a:gd name="connsiteX110" fmla="*/ 349402 w 12192000"/>
              <a:gd name="connsiteY110" fmla="*/ 3380897 h 3482342"/>
              <a:gd name="connsiteX111" fmla="*/ 192183 w 12192000"/>
              <a:gd name="connsiteY111" fmla="*/ 3460075 h 3482342"/>
              <a:gd name="connsiteX112" fmla="*/ 46713 w 12192000"/>
              <a:gd name="connsiteY112" fmla="*/ 3462986 h 3482342"/>
              <a:gd name="connsiteX113" fmla="*/ 2765 w 12192000"/>
              <a:gd name="connsiteY113" fmla="*/ 3480770 h 3482342"/>
              <a:gd name="connsiteX114" fmla="*/ 0 w 12192000"/>
              <a:gd name="connsiteY114" fmla="*/ 3482342 h 3482342"/>
              <a:gd name="connsiteX115" fmla="*/ 0 w 12192000"/>
              <a:gd name="connsiteY11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495949 w 12192000"/>
              <a:gd name="connsiteY51" fmla="*/ 1902425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41837 w 12192000"/>
              <a:gd name="connsiteY62" fmla="*/ 1840640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686657 w 12192000"/>
              <a:gd name="connsiteY68" fmla="*/ 1907344 h 3482342"/>
              <a:gd name="connsiteX69" fmla="*/ 6651330 w 12192000"/>
              <a:gd name="connsiteY69" fmla="*/ 1922921 h 3482342"/>
              <a:gd name="connsiteX70" fmla="*/ 6622958 w 12192000"/>
              <a:gd name="connsiteY70" fmla="*/ 1936255 h 3482342"/>
              <a:gd name="connsiteX71" fmla="*/ 6522602 w 12192000"/>
              <a:gd name="connsiteY71" fmla="*/ 1954133 h 3482342"/>
              <a:gd name="connsiteX72" fmla="*/ 6444344 w 12192000"/>
              <a:gd name="connsiteY72" fmla="*/ 1969663 h 3482342"/>
              <a:gd name="connsiteX73" fmla="*/ 6409626 w 12192000"/>
              <a:gd name="connsiteY73" fmla="*/ 1978846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87205 w 12192000"/>
              <a:gd name="connsiteY77" fmla="*/ 2060048 h 3482342"/>
              <a:gd name="connsiteX78" fmla="*/ 6138780 w 12192000"/>
              <a:gd name="connsiteY78" fmla="*/ 2081918 h 3482342"/>
              <a:gd name="connsiteX79" fmla="*/ 6120125 w 12192000"/>
              <a:gd name="connsiteY79" fmla="*/ 2109475 h 3482342"/>
              <a:gd name="connsiteX80" fmla="*/ 6056576 w 12192000"/>
              <a:gd name="connsiteY80" fmla="*/ 2120066 h 3482342"/>
              <a:gd name="connsiteX81" fmla="*/ 5993794 w 12192000"/>
              <a:gd name="connsiteY81" fmla="*/ 2122569 h 3482342"/>
              <a:gd name="connsiteX82" fmla="*/ 5943601 w 12192000"/>
              <a:gd name="connsiteY82" fmla="*/ 2137719 h 3482342"/>
              <a:gd name="connsiteX83" fmla="*/ 5898141 w 12192000"/>
              <a:gd name="connsiteY83" fmla="*/ 2144806 h 3482342"/>
              <a:gd name="connsiteX84" fmla="*/ 5855337 w 12192000"/>
              <a:gd name="connsiteY84" fmla="*/ 2137719 h 3482342"/>
              <a:gd name="connsiteX85" fmla="*/ 5817682 w 12192000"/>
              <a:gd name="connsiteY85" fmla="*/ 2157358 h 3482342"/>
              <a:gd name="connsiteX86" fmla="*/ 5735300 w 12192000"/>
              <a:gd name="connsiteY86" fmla="*/ 2158902 h 3482342"/>
              <a:gd name="connsiteX87" fmla="*/ 5591469 w 12192000"/>
              <a:gd name="connsiteY87" fmla="*/ 2178389 h 3482342"/>
              <a:gd name="connsiteX88" fmla="*/ 5505818 w 12192000"/>
              <a:gd name="connsiteY88" fmla="*/ 2194207 h 3482342"/>
              <a:gd name="connsiteX89" fmla="*/ 5452860 w 12192000"/>
              <a:gd name="connsiteY89" fmla="*/ 2180085 h 3482342"/>
              <a:gd name="connsiteX90" fmla="*/ 5414282 w 12192000"/>
              <a:gd name="connsiteY90" fmla="*/ 2183070 h 3482342"/>
              <a:gd name="connsiteX91" fmla="*/ 5368369 w 12192000"/>
              <a:gd name="connsiteY91" fmla="*/ 2204272 h 3482342"/>
              <a:gd name="connsiteX92" fmla="*/ 5336354 w 12192000"/>
              <a:gd name="connsiteY92" fmla="*/ 2218920 h 3482342"/>
              <a:gd name="connsiteX93" fmla="*/ 5291263 w 12192000"/>
              <a:gd name="connsiteY93" fmla="*/ 2239182 h 3482342"/>
              <a:gd name="connsiteX94" fmla="*/ 5255152 w 12192000"/>
              <a:gd name="connsiteY94" fmla="*/ 2247164 h 3482342"/>
              <a:gd name="connsiteX95" fmla="*/ 5233796 w 12192000"/>
              <a:gd name="connsiteY95" fmla="*/ 2268260 h 3482342"/>
              <a:gd name="connsiteX96" fmla="*/ 5212786 w 12192000"/>
              <a:gd name="connsiteY96" fmla="*/ 2296592 h 3482342"/>
              <a:gd name="connsiteX97" fmla="*/ 5173523 w 12192000"/>
              <a:gd name="connsiteY97" fmla="*/ 2309057 h 3482342"/>
              <a:gd name="connsiteX98" fmla="*/ 5123830 w 12192000"/>
              <a:gd name="connsiteY98" fmla="*/ 2307070 h 3482342"/>
              <a:gd name="connsiteX99" fmla="*/ 5065426 w 12192000"/>
              <a:gd name="connsiteY99" fmla="*/ 2324076 h 3482342"/>
              <a:gd name="connsiteX100" fmla="*/ 4975908 w 12192000"/>
              <a:gd name="connsiteY100" fmla="*/ 2364128 h 3482342"/>
              <a:gd name="connsiteX101" fmla="*/ 4913723 w 12192000"/>
              <a:gd name="connsiteY101" fmla="*/ 2385265 h 3482342"/>
              <a:gd name="connsiteX102" fmla="*/ 4746485 w 12192000"/>
              <a:gd name="connsiteY102" fmla="*/ 2451769 h 3482342"/>
              <a:gd name="connsiteX103" fmla="*/ 4681588 w 12192000"/>
              <a:gd name="connsiteY103" fmla="*/ 2467494 h 3482342"/>
              <a:gd name="connsiteX104" fmla="*/ 1783655 w 12192000"/>
              <a:gd name="connsiteY104" fmla="*/ 3163860 h 3482342"/>
              <a:gd name="connsiteX105" fmla="*/ 1325955 w 12192000"/>
              <a:gd name="connsiteY105" fmla="*/ 3176692 h 3482342"/>
              <a:gd name="connsiteX106" fmla="*/ 1190384 w 12192000"/>
              <a:gd name="connsiteY106" fmla="*/ 3203504 h 3482342"/>
              <a:gd name="connsiteX107" fmla="*/ 1094537 w 12192000"/>
              <a:gd name="connsiteY107" fmla="*/ 3229469 h 3482342"/>
              <a:gd name="connsiteX108" fmla="*/ 779276 w 12192000"/>
              <a:gd name="connsiteY108" fmla="*/ 3327290 h 3482342"/>
              <a:gd name="connsiteX109" fmla="*/ 600378 w 12192000"/>
              <a:gd name="connsiteY109" fmla="*/ 3335250 h 3482342"/>
              <a:gd name="connsiteX110" fmla="*/ 493457 w 12192000"/>
              <a:gd name="connsiteY110" fmla="*/ 3365044 h 3482342"/>
              <a:gd name="connsiteX111" fmla="*/ 349402 w 12192000"/>
              <a:gd name="connsiteY111" fmla="*/ 3380897 h 3482342"/>
              <a:gd name="connsiteX112" fmla="*/ 192183 w 12192000"/>
              <a:gd name="connsiteY112" fmla="*/ 3460075 h 3482342"/>
              <a:gd name="connsiteX113" fmla="*/ 46713 w 12192000"/>
              <a:gd name="connsiteY113" fmla="*/ 3462986 h 3482342"/>
              <a:gd name="connsiteX114" fmla="*/ 2765 w 12192000"/>
              <a:gd name="connsiteY114" fmla="*/ 3480770 h 3482342"/>
              <a:gd name="connsiteX115" fmla="*/ 0 w 12192000"/>
              <a:gd name="connsiteY115" fmla="*/ 3482342 h 3482342"/>
              <a:gd name="connsiteX116" fmla="*/ 0 w 12192000"/>
              <a:gd name="connsiteY11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01385 w 12192000"/>
              <a:gd name="connsiteY34" fmla="*/ 1477515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75804 w 12192000"/>
              <a:gd name="connsiteY19" fmla="*/ 1067977 h 3482342"/>
              <a:gd name="connsiteX20" fmla="*/ 11120819 w 12192000"/>
              <a:gd name="connsiteY20" fmla="*/ 1126133 h 3482342"/>
              <a:gd name="connsiteX21" fmla="*/ 11028687 w 12192000"/>
              <a:gd name="connsiteY21" fmla="*/ 1199018 h 3482342"/>
              <a:gd name="connsiteX22" fmla="*/ 10960443 w 12192000"/>
              <a:gd name="connsiteY22" fmla="*/ 1244502 h 3482342"/>
              <a:gd name="connsiteX23" fmla="*/ 10850998 w 12192000"/>
              <a:gd name="connsiteY23" fmla="*/ 1269215 h 3482342"/>
              <a:gd name="connsiteX24" fmla="*/ 10815658 w 12192000"/>
              <a:gd name="connsiteY24" fmla="*/ 1287849 h 3482342"/>
              <a:gd name="connsiteX25" fmla="*/ 10679906 w 12192000"/>
              <a:gd name="connsiteY25" fmla="*/ 1324988 h 3482342"/>
              <a:gd name="connsiteX26" fmla="*/ 10636304 w 12192000"/>
              <a:gd name="connsiteY26" fmla="*/ 1317928 h 3482342"/>
              <a:gd name="connsiteX27" fmla="*/ 10603863 w 12192000"/>
              <a:gd name="connsiteY27" fmla="*/ 1346886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314361 w 12192000"/>
              <a:gd name="connsiteY33" fmla="*/ 1466924 h 3482342"/>
              <a:gd name="connsiteX34" fmla="*/ 10264922 w 12192000"/>
              <a:gd name="connsiteY34" fmla="*/ 1472107 h 3482342"/>
              <a:gd name="connsiteX35" fmla="*/ 10201385 w 12192000"/>
              <a:gd name="connsiteY35" fmla="*/ 1477515 h 3482342"/>
              <a:gd name="connsiteX36" fmla="*/ 10120184 w 12192000"/>
              <a:gd name="connsiteY36" fmla="*/ 1466924 h 3482342"/>
              <a:gd name="connsiteX37" fmla="*/ 10058690 w 12192000"/>
              <a:gd name="connsiteY37" fmla="*/ 1474888 h 3482342"/>
              <a:gd name="connsiteX38" fmla="*/ 10004424 w 12192000"/>
              <a:gd name="connsiteY38" fmla="*/ 1489801 h 3482342"/>
              <a:gd name="connsiteX39" fmla="*/ 9999951 w 12192000"/>
              <a:gd name="connsiteY39" fmla="*/ 1499127 h 3482342"/>
              <a:gd name="connsiteX40" fmla="*/ 9845462 w 12192000"/>
              <a:gd name="connsiteY40" fmla="*/ 1548192 h 3482342"/>
              <a:gd name="connsiteX41" fmla="*/ 9736156 w 12192000"/>
              <a:gd name="connsiteY41" fmla="*/ 1581928 h 3482342"/>
              <a:gd name="connsiteX42" fmla="*/ 9693355 w 12192000"/>
              <a:gd name="connsiteY42" fmla="*/ 1602632 h 3482342"/>
              <a:gd name="connsiteX43" fmla="*/ 9664242 w 12192000"/>
              <a:gd name="connsiteY43" fmla="*/ 1622075 h 3482342"/>
              <a:gd name="connsiteX44" fmla="*/ 9579195 w 12192000"/>
              <a:gd name="connsiteY44" fmla="*/ 1648017 h 3482342"/>
              <a:gd name="connsiteX45" fmla="*/ 9433652 w 12192000"/>
              <a:gd name="connsiteY45" fmla="*/ 1681174 h 3482342"/>
              <a:gd name="connsiteX46" fmla="*/ 9403775 w 12192000"/>
              <a:gd name="connsiteY46" fmla="*/ 1690403 h 3482342"/>
              <a:gd name="connsiteX47" fmla="*/ 9382503 w 12192000"/>
              <a:gd name="connsiteY47" fmla="*/ 1706957 h 3482342"/>
              <a:gd name="connsiteX48" fmla="*/ 9381410 w 12192000"/>
              <a:gd name="connsiteY48" fmla="*/ 1718312 h 3482342"/>
              <a:gd name="connsiteX49" fmla="*/ 9365685 w 12192000"/>
              <a:gd name="connsiteY49" fmla="*/ 1724772 h 3482342"/>
              <a:gd name="connsiteX50" fmla="*/ 9278020 w 12192000"/>
              <a:gd name="connsiteY50" fmla="*/ 1741161 h 3482342"/>
              <a:gd name="connsiteX51" fmla="*/ 9217145 w 12192000"/>
              <a:gd name="connsiteY51" fmla="*/ 1771195 h 3482342"/>
              <a:gd name="connsiteX52" fmla="*/ 8955875 w 12192000"/>
              <a:gd name="connsiteY52" fmla="*/ 1796806 h 3482342"/>
              <a:gd name="connsiteX53" fmla="*/ 8648415 w 12192000"/>
              <a:gd name="connsiteY53" fmla="*/ 1878623 h 3482342"/>
              <a:gd name="connsiteX54" fmla="*/ 8495949 w 12192000"/>
              <a:gd name="connsiteY54" fmla="*/ 1902425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41837 w 12192000"/>
              <a:gd name="connsiteY65" fmla="*/ 1840640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686657 w 12192000"/>
              <a:gd name="connsiteY71" fmla="*/ 1907344 h 3482342"/>
              <a:gd name="connsiteX72" fmla="*/ 6651330 w 12192000"/>
              <a:gd name="connsiteY72" fmla="*/ 1922921 h 3482342"/>
              <a:gd name="connsiteX73" fmla="*/ 6622958 w 12192000"/>
              <a:gd name="connsiteY73" fmla="*/ 1936255 h 3482342"/>
              <a:gd name="connsiteX74" fmla="*/ 6522602 w 12192000"/>
              <a:gd name="connsiteY74" fmla="*/ 1954133 h 3482342"/>
              <a:gd name="connsiteX75" fmla="*/ 6444344 w 12192000"/>
              <a:gd name="connsiteY75" fmla="*/ 1969663 h 3482342"/>
              <a:gd name="connsiteX76" fmla="*/ 6409626 w 12192000"/>
              <a:gd name="connsiteY76" fmla="*/ 1978846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87205 w 12192000"/>
              <a:gd name="connsiteY80" fmla="*/ 2060048 h 3482342"/>
              <a:gd name="connsiteX81" fmla="*/ 6138780 w 12192000"/>
              <a:gd name="connsiteY81" fmla="*/ 2081918 h 3482342"/>
              <a:gd name="connsiteX82" fmla="*/ 6120125 w 12192000"/>
              <a:gd name="connsiteY82" fmla="*/ 2109475 h 3482342"/>
              <a:gd name="connsiteX83" fmla="*/ 6056576 w 12192000"/>
              <a:gd name="connsiteY83" fmla="*/ 2120066 h 3482342"/>
              <a:gd name="connsiteX84" fmla="*/ 5993794 w 12192000"/>
              <a:gd name="connsiteY84" fmla="*/ 2122569 h 3482342"/>
              <a:gd name="connsiteX85" fmla="*/ 5943601 w 12192000"/>
              <a:gd name="connsiteY85" fmla="*/ 2137719 h 3482342"/>
              <a:gd name="connsiteX86" fmla="*/ 5898141 w 12192000"/>
              <a:gd name="connsiteY86" fmla="*/ 2144806 h 3482342"/>
              <a:gd name="connsiteX87" fmla="*/ 5855337 w 12192000"/>
              <a:gd name="connsiteY87" fmla="*/ 2137719 h 3482342"/>
              <a:gd name="connsiteX88" fmla="*/ 5817682 w 12192000"/>
              <a:gd name="connsiteY88" fmla="*/ 2157358 h 3482342"/>
              <a:gd name="connsiteX89" fmla="*/ 5735300 w 12192000"/>
              <a:gd name="connsiteY89" fmla="*/ 2158902 h 3482342"/>
              <a:gd name="connsiteX90" fmla="*/ 5591469 w 12192000"/>
              <a:gd name="connsiteY90" fmla="*/ 2178389 h 3482342"/>
              <a:gd name="connsiteX91" fmla="*/ 5505818 w 12192000"/>
              <a:gd name="connsiteY91" fmla="*/ 2194207 h 3482342"/>
              <a:gd name="connsiteX92" fmla="*/ 5452860 w 12192000"/>
              <a:gd name="connsiteY92" fmla="*/ 2180085 h 3482342"/>
              <a:gd name="connsiteX93" fmla="*/ 5414282 w 12192000"/>
              <a:gd name="connsiteY93" fmla="*/ 2183070 h 3482342"/>
              <a:gd name="connsiteX94" fmla="*/ 5368369 w 12192000"/>
              <a:gd name="connsiteY94" fmla="*/ 2204272 h 3482342"/>
              <a:gd name="connsiteX95" fmla="*/ 5336354 w 12192000"/>
              <a:gd name="connsiteY95" fmla="*/ 2218920 h 3482342"/>
              <a:gd name="connsiteX96" fmla="*/ 5291263 w 12192000"/>
              <a:gd name="connsiteY96" fmla="*/ 2239182 h 3482342"/>
              <a:gd name="connsiteX97" fmla="*/ 5255152 w 12192000"/>
              <a:gd name="connsiteY97" fmla="*/ 2247164 h 3482342"/>
              <a:gd name="connsiteX98" fmla="*/ 5233796 w 12192000"/>
              <a:gd name="connsiteY98" fmla="*/ 2268260 h 3482342"/>
              <a:gd name="connsiteX99" fmla="*/ 5212786 w 12192000"/>
              <a:gd name="connsiteY99" fmla="*/ 2296592 h 3482342"/>
              <a:gd name="connsiteX100" fmla="*/ 5173523 w 12192000"/>
              <a:gd name="connsiteY100" fmla="*/ 2309057 h 3482342"/>
              <a:gd name="connsiteX101" fmla="*/ 5123830 w 12192000"/>
              <a:gd name="connsiteY101" fmla="*/ 2307070 h 3482342"/>
              <a:gd name="connsiteX102" fmla="*/ 5065426 w 12192000"/>
              <a:gd name="connsiteY102" fmla="*/ 2324076 h 3482342"/>
              <a:gd name="connsiteX103" fmla="*/ 4975908 w 12192000"/>
              <a:gd name="connsiteY103" fmla="*/ 2364128 h 3482342"/>
              <a:gd name="connsiteX104" fmla="*/ 4913723 w 12192000"/>
              <a:gd name="connsiteY104" fmla="*/ 2385265 h 3482342"/>
              <a:gd name="connsiteX105" fmla="*/ 4746485 w 12192000"/>
              <a:gd name="connsiteY105" fmla="*/ 2451769 h 3482342"/>
              <a:gd name="connsiteX106" fmla="*/ 4681588 w 12192000"/>
              <a:gd name="connsiteY106" fmla="*/ 2467494 h 3482342"/>
              <a:gd name="connsiteX107" fmla="*/ 1783655 w 12192000"/>
              <a:gd name="connsiteY107" fmla="*/ 3163860 h 3482342"/>
              <a:gd name="connsiteX108" fmla="*/ 1325955 w 12192000"/>
              <a:gd name="connsiteY108" fmla="*/ 3176692 h 3482342"/>
              <a:gd name="connsiteX109" fmla="*/ 1190384 w 12192000"/>
              <a:gd name="connsiteY109" fmla="*/ 3203504 h 3482342"/>
              <a:gd name="connsiteX110" fmla="*/ 1094537 w 12192000"/>
              <a:gd name="connsiteY110" fmla="*/ 3229469 h 3482342"/>
              <a:gd name="connsiteX111" fmla="*/ 779276 w 12192000"/>
              <a:gd name="connsiteY111" fmla="*/ 3327290 h 3482342"/>
              <a:gd name="connsiteX112" fmla="*/ 600378 w 12192000"/>
              <a:gd name="connsiteY112" fmla="*/ 3335250 h 3482342"/>
              <a:gd name="connsiteX113" fmla="*/ 493457 w 12192000"/>
              <a:gd name="connsiteY113" fmla="*/ 3365044 h 3482342"/>
              <a:gd name="connsiteX114" fmla="*/ 349402 w 12192000"/>
              <a:gd name="connsiteY114" fmla="*/ 3380897 h 3482342"/>
              <a:gd name="connsiteX115" fmla="*/ 192183 w 12192000"/>
              <a:gd name="connsiteY115" fmla="*/ 3460075 h 3482342"/>
              <a:gd name="connsiteX116" fmla="*/ 46713 w 12192000"/>
              <a:gd name="connsiteY116" fmla="*/ 3462986 h 3482342"/>
              <a:gd name="connsiteX117" fmla="*/ 2765 w 12192000"/>
              <a:gd name="connsiteY117" fmla="*/ 3480770 h 3482342"/>
              <a:gd name="connsiteX118" fmla="*/ 0 w 12192000"/>
              <a:gd name="connsiteY118" fmla="*/ 3482342 h 3482342"/>
              <a:gd name="connsiteX119" fmla="*/ 0 w 12192000"/>
              <a:gd name="connsiteY11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6987 w 12192000"/>
              <a:gd name="connsiteY18" fmla="*/ 1000897 h 3482342"/>
              <a:gd name="connsiteX19" fmla="*/ 11193568 w 12192000"/>
              <a:gd name="connsiteY19" fmla="*/ 1039464 h 3482342"/>
              <a:gd name="connsiteX20" fmla="*/ 11175804 w 12192000"/>
              <a:gd name="connsiteY20" fmla="*/ 1067977 h 3482342"/>
              <a:gd name="connsiteX21" fmla="*/ 11120819 w 12192000"/>
              <a:gd name="connsiteY21" fmla="*/ 1126133 h 3482342"/>
              <a:gd name="connsiteX22" fmla="*/ 11028687 w 12192000"/>
              <a:gd name="connsiteY22" fmla="*/ 1199018 h 3482342"/>
              <a:gd name="connsiteX23" fmla="*/ 10960443 w 12192000"/>
              <a:gd name="connsiteY23" fmla="*/ 1244502 h 3482342"/>
              <a:gd name="connsiteX24" fmla="*/ 10850998 w 12192000"/>
              <a:gd name="connsiteY24" fmla="*/ 1269215 h 3482342"/>
              <a:gd name="connsiteX25" fmla="*/ 10815658 w 12192000"/>
              <a:gd name="connsiteY25" fmla="*/ 1287849 h 3482342"/>
              <a:gd name="connsiteX26" fmla="*/ 10679906 w 12192000"/>
              <a:gd name="connsiteY26" fmla="*/ 1324988 h 3482342"/>
              <a:gd name="connsiteX27" fmla="*/ 10636304 w 12192000"/>
              <a:gd name="connsiteY27" fmla="*/ 1317928 h 3482342"/>
              <a:gd name="connsiteX28" fmla="*/ 10603863 w 12192000"/>
              <a:gd name="connsiteY28" fmla="*/ 1346886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314361 w 12192000"/>
              <a:gd name="connsiteY34" fmla="*/ 1466924 h 3482342"/>
              <a:gd name="connsiteX35" fmla="*/ 10264922 w 12192000"/>
              <a:gd name="connsiteY35" fmla="*/ 1472107 h 3482342"/>
              <a:gd name="connsiteX36" fmla="*/ 10201385 w 12192000"/>
              <a:gd name="connsiteY36" fmla="*/ 1477515 h 3482342"/>
              <a:gd name="connsiteX37" fmla="*/ 10120184 w 12192000"/>
              <a:gd name="connsiteY37" fmla="*/ 1466924 h 3482342"/>
              <a:gd name="connsiteX38" fmla="*/ 10058690 w 12192000"/>
              <a:gd name="connsiteY38" fmla="*/ 1474888 h 3482342"/>
              <a:gd name="connsiteX39" fmla="*/ 10004424 w 12192000"/>
              <a:gd name="connsiteY39" fmla="*/ 1489801 h 3482342"/>
              <a:gd name="connsiteX40" fmla="*/ 9999951 w 12192000"/>
              <a:gd name="connsiteY40" fmla="*/ 1499127 h 3482342"/>
              <a:gd name="connsiteX41" fmla="*/ 9845462 w 12192000"/>
              <a:gd name="connsiteY41" fmla="*/ 1548192 h 3482342"/>
              <a:gd name="connsiteX42" fmla="*/ 9736156 w 12192000"/>
              <a:gd name="connsiteY42" fmla="*/ 1581928 h 3482342"/>
              <a:gd name="connsiteX43" fmla="*/ 9693355 w 12192000"/>
              <a:gd name="connsiteY43" fmla="*/ 1602632 h 3482342"/>
              <a:gd name="connsiteX44" fmla="*/ 9664242 w 12192000"/>
              <a:gd name="connsiteY44" fmla="*/ 1622075 h 3482342"/>
              <a:gd name="connsiteX45" fmla="*/ 9579195 w 12192000"/>
              <a:gd name="connsiteY45" fmla="*/ 1648017 h 3482342"/>
              <a:gd name="connsiteX46" fmla="*/ 9433652 w 12192000"/>
              <a:gd name="connsiteY46" fmla="*/ 1681174 h 3482342"/>
              <a:gd name="connsiteX47" fmla="*/ 9403775 w 12192000"/>
              <a:gd name="connsiteY47" fmla="*/ 1690403 h 3482342"/>
              <a:gd name="connsiteX48" fmla="*/ 9382503 w 12192000"/>
              <a:gd name="connsiteY48" fmla="*/ 1706957 h 3482342"/>
              <a:gd name="connsiteX49" fmla="*/ 9381410 w 12192000"/>
              <a:gd name="connsiteY49" fmla="*/ 1718312 h 3482342"/>
              <a:gd name="connsiteX50" fmla="*/ 9365685 w 12192000"/>
              <a:gd name="connsiteY50" fmla="*/ 1724772 h 3482342"/>
              <a:gd name="connsiteX51" fmla="*/ 9278020 w 12192000"/>
              <a:gd name="connsiteY51" fmla="*/ 1741161 h 3482342"/>
              <a:gd name="connsiteX52" fmla="*/ 9217145 w 12192000"/>
              <a:gd name="connsiteY52" fmla="*/ 1771195 h 3482342"/>
              <a:gd name="connsiteX53" fmla="*/ 8955875 w 12192000"/>
              <a:gd name="connsiteY53" fmla="*/ 1796806 h 3482342"/>
              <a:gd name="connsiteX54" fmla="*/ 8648415 w 12192000"/>
              <a:gd name="connsiteY54" fmla="*/ 1878623 h 3482342"/>
              <a:gd name="connsiteX55" fmla="*/ 8495949 w 12192000"/>
              <a:gd name="connsiteY55" fmla="*/ 1902425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41837 w 12192000"/>
              <a:gd name="connsiteY66" fmla="*/ 1840640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686657 w 12192000"/>
              <a:gd name="connsiteY72" fmla="*/ 1907344 h 3482342"/>
              <a:gd name="connsiteX73" fmla="*/ 6651330 w 12192000"/>
              <a:gd name="connsiteY73" fmla="*/ 1922921 h 3482342"/>
              <a:gd name="connsiteX74" fmla="*/ 6622958 w 12192000"/>
              <a:gd name="connsiteY74" fmla="*/ 1936255 h 3482342"/>
              <a:gd name="connsiteX75" fmla="*/ 6522602 w 12192000"/>
              <a:gd name="connsiteY75" fmla="*/ 1954133 h 3482342"/>
              <a:gd name="connsiteX76" fmla="*/ 6444344 w 12192000"/>
              <a:gd name="connsiteY76" fmla="*/ 1969663 h 3482342"/>
              <a:gd name="connsiteX77" fmla="*/ 6409626 w 12192000"/>
              <a:gd name="connsiteY77" fmla="*/ 1978846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87205 w 12192000"/>
              <a:gd name="connsiteY81" fmla="*/ 2060048 h 3482342"/>
              <a:gd name="connsiteX82" fmla="*/ 6138780 w 12192000"/>
              <a:gd name="connsiteY82" fmla="*/ 2081918 h 3482342"/>
              <a:gd name="connsiteX83" fmla="*/ 6120125 w 12192000"/>
              <a:gd name="connsiteY83" fmla="*/ 2109475 h 3482342"/>
              <a:gd name="connsiteX84" fmla="*/ 6056576 w 12192000"/>
              <a:gd name="connsiteY84" fmla="*/ 2120066 h 3482342"/>
              <a:gd name="connsiteX85" fmla="*/ 5993794 w 12192000"/>
              <a:gd name="connsiteY85" fmla="*/ 2122569 h 3482342"/>
              <a:gd name="connsiteX86" fmla="*/ 5943601 w 12192000"/>
              <a:gd name="connsiteY86" fmla="*/ 2137719 h 3482342"/>
              <a:gd name="connsiteX87" fmla="*/ 5898141 w 12192000"/>
              <a:gd name="connsiteY87" fmla="*/ 2144806 h 3482342"/>
              <a:gd name="connsiteX88" fmla="*/ 5855337 w 12192000"/>
              <a:gd name="connsiteY88" fmla="*/ 2137719 h 3482342"/>
              <a:gd name="connsiteX89" fmla="*/ 5817682 w 12192000"/>
              <a:gd name="connsiteY89" fmla="*/ 2157358 h 3482342"/>
              <a:gd name="connsiteX90" fmla="*/ 5735300 w 12192000"/>
              <a:gd name="connsiteY90" fmla="*/ 2158902 h 3482342"/>
              <a:gd name="connsiteX91" fmla="*/ 5591469 w 12192000"/>
              <a:gd name="connsiteY91" fmla="*/ 2178389 h 3482342"/>
              <a:gd name="connsiteX92" fmla="*/ 5505818 w 12192000"/>
              <a:gd name="connsiteY92" fmla="*/ 2194207 h 3482342"/>
              <a:gd name="connsiteX93" fmla="*/ 5452860 w 12192000"/>
              <a:gd name="connsiteY93" fmla="*/ 2180085 h 3482342"/>
              <a:gd name="connsiteX94" fmla="*/ 5414282 w 12192000"/>
              <a:gd name="connsiteY94" fmla="*/ 2183070 h 3482342"/>
              <a:gd name="connsiteX95" fmla="*/ 5368369 w 12192000"/>
              <a:gd name="connsiteY95" fmla="*/ 2204272 h 3482342"/>
              <a:gd name="connsiteX96" fmla="*/ 5336354 w 12192000"/>
              <a:gd name="connsiteY96" fmla="*/ 2218920 h 3482342"/>
              <a:gd name="connsiteX97" fmla="*/ 5291263 w 12192000"/>
              <a:gd name="connsiteY97" fmla="*/ 2239182 h 3482342"/>
              <a:gd name="connsiteX98" fmla="*/ 5255152 w 12192000"/>
              <a:gd name="connsiteY98" fmla="*/ 2247164 h 3482342"/>
              <a:gd name="connsiteX99" fmla="*/ 5233796 w 12192000"/>
              <a:gd name="connsiteY99" fmla="*/ 2268260 h 3482342"/>
              <a:gd name="connsiteX100" fmla="*/ 5212786 w 12192000"/>
              <a:gd name="connsiteY100" fmla="*/ 2296592 h 3482342"/>
              <a:gd name="connsiteX101" fmla="*/ 5173523 w 12192000"/>
              <a:gd name="connsiteY101" fmla="*/ 2309057 h 3482342"/>
              <a:gd name="connsiteX102" fmla="*/ 5123830 w 12192000"/>
              <a:gd name="connsiteY102" fmla="*/ 2307070 h 3482342"/>
              <a:gd name="connsiteX103" fmla="*/ 5065426 w 12192000"/>
              <a:gd name="connsiteY103" fmla="*/ 2324076 h 3482342"/>
              <a:gd name="connsiteX104" fmla="*/ 4975908 w 12192000"/>
              <a:gd name="connsiteY104" fmla="*/ 2364128 h 3482342"/>
              <a:gd name="connsiteX105" fmla="*/ 4913723 w 12192000"/>
              <a:gd name="connsiteY105" fmla="*/ 2385265 h 3482342"/>
              <a:gd name="connsiteX106" fmla="*/ 4746485 w 12192000"/>
              <a:gd name="connsiteY106" fmla="*/ 2451769 h 3482342"/>
              <a:gd name="connsiteX107" fmla="*/ 4681588 w 12192000"/>
              <a:gd name="connsiteY107" fmla="*/ 2467494 h 3482342"/>
              <a:gd name="connsiteX108" fmla="*/ 1783655 w 12192000"/>
              <a:gd name="connsiteY108" fmla="*/ 3163860 h 3482342"/>
              <a:gd name="connsiteX109" fmla="*/ 1325955 w 12192000"/>
              <a:gd name="connsiteY109" fmla="*/ 3176692 h 3482342"/>
              <a:gd name="connsiteX110" fmla="*/ 1190384 w 12192000"/>
              <a:gd name="connsiteY110" fmla="*/ 3203504 h 3482342"/>
              <a:gd name="connsiteX111" fmla="*/ 1094537 w 12192000"/>
              <a:gd name="connsiteY111" fmla="*/ 3229469 h 3482342"/>
              <a:gd name="connsiteX112" fmla="*/ 779276 w 12192000"/>
              <a:gd name="connsiteY112" fmla="*/ 3327290 h 3482342"/>
              <a:gd name="connsiteX113" fmla="*/ 600378 w 12192000"/>
              <a:gd name="connsiteY113" fmla="*/ 3335250 h 3482342"/>
              <a:gd name="connsiteX114" fmla="*/ 493457 w 12192000"/>
              <a:gd name="connsiteY114" fmla="*/ 3365044 h 3482342"/>
              <a:gd name="connsiteX115" fmla="*/ 349402 w 12192000"/>
              <a:gd name="connsiteY115" fmla="*/ 3380897 h 3482342"/>
              <a:gd name="connsiteX116" fmla="*/ 192183 w 12192000"/>
              <a:gd name="connsiteY116" fmla="*/ 3460075 h 3482342"/>
              <a:gd name="connsiteX117" fmla="*/ 46713 w 12192000"/>
              <a:gd name="connsiteY117" fmla="*/ 3462986 h 3482342"/>
              <a:gd name="connsiteX118" fmla="*/ 2765 w 12192000"/>
              <a:gd name="connsiteY118" fmla="*/ 3480770 h 3482342"/>
              <a:gd name="connsiteX119" fmla="*/ 0 w 12192000"/>
              <a:gd name="connsiteY119" fmla="*/ 3482342 h 3482342"/>
              <a:gd name="connsiteX120" fmla="*/ 0 w 12192000"/>
              <a:gd name="connsiteY12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24988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9834 w 12192000"/>
              <a:gd name="connsiteY30" fmla="*/ 1324989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723900 w 12192000"/>
              <a:gd name="connsiteY29" fmla="*/ 1318642 h 3482342"/>
              <a:gd name="connsiteX30" fmla="*/ 10679906 w 12192000"/>
              <a:gd name="connsiteY30" fmla="*/ 1332049 h 3482342"/>
              <a:gd name="connsiteX31" fmla="*/ 10639834 w 12192000"/>
              <a:gd name="connsiteY31" fmla="*/ 1324989 h 3482342"/>
              <a:gd name="connsiteX32" fmla="*/ 10603863 w 12192000"/>
              <a:gd name="connsiteY32" fmla="*/ 1346886 h 3482342"/>
              <a:gd name="connsiteX33" fmla="*/ 10573203 w 12192000"/>
              <a:gd name="connsiteY33" fmla="*/ 1351996 h 3482342"/>
              <a:gd name="connsiteX34" fmla="*/ 10513263 w 12192000"/>
              <a:gd name="connsiteY34" fmla="*/ 1350756 h 3482342"/>
              <a:gd name="connsiteX35" fmla="*/ 10464012 w 12192000"/>
              <a:gd name="connsiteY35" fmla="*/ 1391778 h 3482342"/>
              <a:gd name="connsiteX36" fmla="*/ 10405409 w 12192000"/>
              <a:gd name="connsiteY36" fmla="*/ 1422789 h 3482342"/>
              <a:gd name="connsiteX37" fmla="*/ 10370530 w 12192000"/>
              <a:gd name="connsiteY37" fmla="*/ 1441596 h 3482342"/>
              <a:gd name="connsiteX38" fmla="*/ 10314361 w 12192000"/>
              <a:gd name="connsiteY38" fmla="*/ 1466924 h 3482342"/>
              <a:gd name="connsiteX39" fmla="*/ 10264922 w 12192000"/>
              <a:gd name="connsiteY39" fmla="*/ 1472107 h 3482342"/>
              <a:gd name="connsiteX40" fmla="*/ 10201385 w 12192000"/>
              <a:gd name="connsiteY40" fmla="*/ 1477515 h 3482342"/>
              <a:gd name="connsiteX41" fmla="*/ 10120184 w 12192000"/>
              <a:gd name="connsiteY41" fmla="*/ 1466924 h 3482342"/>
              <a:gd name="connsiteX42" fmla="*/ 10058690 w 12192000"/>
              <a:gd name="connsiteY42" fmla="*/ 1474888 h 3482342"/>
              <a:gd name="connsiteX43" fmla="*/ 10004424 w 12192000"/>
              <a:gd name="connsiteY43" fmla="*/ 1489801 h 3482342"/>
              <a:gd name="connsiteX44" fmla="*/ 9999951 w 12192000"/>
              <a:gd name="connsiteY44" fmla="*/ 1499127 h 3482342"/>
              <a:gd name="connsiteX45" fmla="*/ 9845462 w 12192000"/>
              <a:gd name="connsiteY45" fmla="*/ 1548192 h 3482342"/>
              <a:gd name="connsiteX46" fmla="*/ 9736156 w 12192000"/>
              <a:gd name="connsiteY46" fmla="*/ 1581928 h 3482342"/>
              <a:gd name="connsiteX47" fmla="*/ 9693355 w 12192000"/>
              <a:gd name="connsiteY47" fmla="*/ 1602632 h 3482342"/>
              <a:gd name="connsiteX48" fmla="*/ 9664242 w 12192000"/>
              <a:gd name="connsiteY48" fmla="*/ 1622075 h 3482342"/>
              <a:gd name="connsiteX49" fmla="*/ 9579195 w 12192000"/>
              <a:gd name="connsiteY49" fmla="*/ 1648017 h 3482342"/>
              <a:gd name="connsiteX50" fmla="*/ 9433652 w 12192000"/>
              <a:gd name="connsiteY50" fmla="*/ 1681174 h 3482342"/>
              <a:gd name="connsiteX51" fmla="*/ 9403775 w 12192000"/>
              <a:gd name="connsiteY51" fmla="*/ 1690403 h 3482342"/>
              <a:gd name="connsiteX52" fmla="*/ 9382503 w 12192000"/>
              <a:gd name="connsiteY52" fmla="*/ 1706957 h 3482342"/>
              <a:gd name="connsiteX53" fmla="*/ 9381410 w 12192000"/>
              <a:gd name="connsiteY53" fmla="*/ 1718312 h 3482342"/>
              <a:gd name="connsiteX54" fmla="*/ 9365685 w 12192000"/>
              <a:gd name="connsiteY54" fmla="*/ 1724772 h 3482342"/>
              <a:gd name="connsiteX55" fmla="*/ 9278020 w 12192000"/>
              <a:gd name="connsiteY55" fmla="*/ 1741161 h 3482342"/>
              <a:gd name="connsiteX56" fmla="*/ 9217145 w 12192000"/>
              <a:gd name="connsiteY56" fmla="*/ 1771195 h 3482342"/>
              <a:gd name="connsiteX57" fmla="*/ 8955875 w 12192000"/>
              <a:gd name="connsiteY57" fmla="*/ 1796806 h 3482342"/>
              <a:gd name="connsiteX58" fmla="*/ 8648415 w 12192000"/>
              <a:gd name="connsiteY58" fmla="*/ 1878623 h 3482342"/>
              <a:gd name="connsiteX59" fmla="*/ 8495949 w 12192000"/>
              <a:gd name="connsiteY59" fmla="*/ 1902425 h 3482342"/>
              <a:gd name="connsiteX60" fmla="*/ 8236214 w 12192000"/>
              <a:gd name="connsiteY60" fmla="*/ 190972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41837 w 12192000"/>
              <a:gd name="connsiteY70" fmla="*/ 1840640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686657 w 12192000"/>
              <a:gd name="connsiteY76" fmla="*/ 1907344 h 3482342"/>
              <a:gd name="connsiteX77" fmla="*/ 6651330 w 12192000"/>
              <a:gd name="connsiteY77" fmla="*/ 1922921 h 3482342"/>
              <a:gd name="connsiteX78" fmla="*/ 6622958 w 12192000"/>
              <a:gd name="connsiteY78" fmla="*/ 1936255 h 3482342"/>
              <a:gd name="connsiteX79" fmla="*/ 6522602 w 12192000"/>
              <a:gd name="connsiteY79" fmla="*/ 1954133 h 3482342"/>
              <a:gd name="connsiteX80" fmla="*/ 6444344 w 12192000"/>
              <a:gd name="connsiteY80" fmla="*/ 1969663 h 3482342"/>
              <a:gd name="connsiteX81" fmla="*/ 6409626 w 12192000"/>
              <a:gd name="connsiteY81" fmla="*/ 1978846 h 3482342"/>
              <a:gd name="connsiteX82" fmla="*/ 6333446 w 12192000"/>
              <a:gd name="connsiteY82" fmla="*/ 1997163 h 3482342"/>
              <a:gd name="connsiteX83" fmla="*/ 6294933 w 12192000"/>
              <a:gd name="connsiteY83" fmla="*/ 2019412 h 3482342"/>
              <a:gd name="connsiteX84" fmla="*/ 6238719 w 12192000"/>
              <a:gd name="connsiteY84" fmla="*/ 2042547 h 3482342"/>
              <a:gd name="connsiteX85" fmla="*/ 6187205 w 12192000"/>
              <a:gd name="connsiteY85" fmla="*/ 2060048 h 3482342"/>
              <a:gd name="connsiteX86" fmla="*/ 6138780 w 12192000"/>
              <a:gd name="connsiteY86" fmla="*/ 2081918 h 3482342"/>
              <a:gd name="connsiteX87" fmla="*/ 6120125 w 12192000"/>
              <a:gd name="connsiteY87" fmla="*/ 2109475 h 3482342"/>
              <a:gd name="connsiteX88" fmla="*/ 6056576 w 12192000"/>
              <a:gd name="connsiteY88" fmla="*/ 2120066 h 3482342"/>
              <a:gd name="connsiteX89" fmla="*/ 5993794 w 12192000"/>
              <a:gd name="connsiteY89" fmla="*/ 2122569 h 3482342"/>
              <a:gd name="connsiteX90" fmla="*/ 5943601 w 12192000"/>
              <a:gd name="connsiteY90" fmla="*/ 2137719 h 3482342"/>
              <a:gd name="connsiteX91" fmla="*/ 5898141 w 12192000"/>
              <a:gd name="connsiteY91" fmla="*/ 2144806 h 3482342"/>
              <a:gd name="connsiteX92" fmla="*/ 5855337 w 12192000"/>
              <a:gd name="connsiteY92" fmla="*/ 2137719 h 3482342"/>
              <a:gd name="connsiteX93" fmla="*/ 5817682 w 12192000"/>
              <a:gd name="connsiteY93" fmla="*/ 2157358 h 3482342"/>
              <a:gd name="connsiteX94" fmla="*/ 5735300 w 12192000"/>
              <a:gd name="connsiteY94" fmla="*/ 2158902 h 3482342"/>
              <a:gd name="connsiteX95" fmla="*/ 5591469 w 12192000"/>
              <a:gd name="connsiteY95" fmla="*/ 2178389 h 3482342"/>
              <a:gd name="connsiteX96" fmla="*/ 5505818 w 12192000"/>
              <a:gd name="connsiteY96" fmla="*/ 2194207 h 3482342"/>
              <a:gd name="connsiteX97" fmla="*/ 5452860 w 12192000"/>
              <a:gd name="connsiteY97" fmla="*/ 2180085 h 3482342"/>
              <a:gd name="connsiteX98" fmla="*/ 5414282 w 12192000"/>
              <a:gd name="connsiteY98" fmla="*/ 2183070 h 3482342"/>
              <a:gd name="connsiteX99" fmla="*/ 5368369 w 12192000"/>
              <a:gd name="connsiteY99" fmla="*/ 2204272 h 3482342"/>
              <a:gd name="connsiteX100" fmla="*/ 5336354 w 12192000"/>
              <a:gd name="connsiteY100" fmla="*/ 2218920 h 3482342"/>
              <a:gd name="connsiteX101" fmla="*/ 5291263 w 12192000"/>
              <a:gd name="connsiteY101" fmla="*/ 2239182 h 3482342"/>
              <a:gd name="connsiteX102" fmla="*/ 5255152 w 12192000"/>
              <a:gd name="connsiteY102" fmla="*/ 2247164 h 3482342"/>
              <a:gd name="connsiteX103" fmla="*/ 5233796 w 12192000"/>
              <a:gd name="connsiteY103" fmla="*/ 2268260 h 3482342"/>
              <a:gd name="connsiteX104" fmla="*/ 5212786 w 12192000"/>
              <a:gd name="connsiteY104" fmla="*/ 2296592 h 3482342"/>
              <a:gd name="connsiteX105" fmla="*/ 5173523 w 12192000"/>
              <a:gd name="connsiteY105" fmla="*/ 2309057 h 3482342"/>
              <a:gd name="connsiteX106" fmla="*/ 5123830 w 12192000"/>
              <a:gd name="connsiteY106" fmla="*/ 2307070 h 3482342"/>
              <a:gd name="connsiteX107" fmla="*/ 5065426 w 12192000"/>
              <a:gd name="connsiteY107" fmla="*/ 2324076 h 3482342"/>
              <a:gd name="connsiteX108" fmla="*/ 4975908 w 12192000"/>
              <a:gd name="connsiteY108" fmla="*/ 2364128 h 3482342"/>
              <a:gd name="connsiteX109" fmla="*/ 4913723 w 12192000"/>
              <a:gd name="connsiteY109" fmla="*/ 2385265 h 3482342"/>
              <a:gd name="connsiteX110" fmla="*/ 4746485 w 12192000"/>
              <a:gd name="connsiteY110" fmla="*/ 2451769 h 3482342"/>
              <a:gd name="connsiteX111" fmla="*/ 4681588 w 12192000"/>
              <a:gd name="connsiteY111" fmla="*/ 2467494 h 3482342"/>
              <a:gd name="connsiteX112" fmla="*/ 1783655 w 12192000"/>
              <a:gd name="connsiteY112" fmla="*/ 3163860 h 3482342"/>
              <a:gd name="connsiteX113" fmla="*/ 1325955 w 12192000"/>
              <a:gd name="connsiteY113" fmla="*/ 3176692 h 3482342"/>
              <a:gd name="connsiteX114" fmla="*/ 1190384 w 12192000"/>
              <a:gd name="connsiteY114" fmla="*/ 3203504 h 3482342"/>
              <a:gd name="connsiteX115" fmla="*/ 1094537 w 12192000"/>
              <a:gd name="connsiteY115" fmla="*/ 3229469 h 3482342"/>
              <a:gd name="connsiteX116" fmla="*/ 779276 w 12192000"/>
              <a:gd name="connsiteY116" fmla="*/ 3327290 h 3482342"/>
              <a:gd name="connsiteX117" fmla="*/ 600378 w 12192000"/>
              <a:gd name="connsiteY117" fmla="*/ 3335250 h 3482342"/>
              <a:gd name="connsiteX118" fmla="*/ 493457 w 12192000"/>
              <a:gd name="connsiteY118" fmla="*/ 3365044 h 3482342"/>
              <a:gd name="connsiteX119" fmla="*/ 349402 w 12192000"/>
              <a:gd name="connsiteY119" fmla="*/ 3380897 h 3482342"/>
              <a:gd name="connsiteX120" fmla="*/ 192183 w 12192000"/>
              <a:gd name="connsiteY120" fmla="*/ 3460075 h 3482342"/>
              <a:gd name="connsiteX121" fmla="*/ 46713 w 12192000"/>
              <a:gd name="connsiteY121" fmla="*/ 3462986 h 3482342"/>
              <a:gd name="connsiteX122" fmla="*/ 2765 w 12192000"/>
              <a:gd name="connsiteY122" fmla="*/ 3480770 h 3482342"/>
              <a:gd name="connsiteX123" fmla="*/ 0 w 12192000"/>
              <a:gd name="connsiteY123" fmla="*/ 3482342 h 3482342"/>
              <a:gd name="connsiteX124" fmla="*/ 0 w 12192000"/>
              <a:gd name="connsiteY12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79242 w 12192000"/>
              <a:gd name="connsiteY27" fmla="*/ 1269215 h 3482342"/>
              <a:gd name="connsiteX28" fmla="*/ 10850998 w 12192000"/>
              <a:gd name="connsiteY28" fmla="*/ 1269215 h 3482342"/>
              <a:gd name="connsiteX29" fmla="*/ 10815658 w 12192000"/>
              <a:gd name="connsiteY29" fmla="*/ 1287849 h 3482342"/>
              <a:gd name="connsiteX30" fmla="*/ 10723900 w 12192000"/>
              <a:gd name="connsiteY30" fmla="*/ 1318642 h 3482342"/>
              <a:gd name="connsiteX31" fmla="*/ 10679906 w 12192000"/>
              <a:gd name="connsiteY31" fmla="*/ 1332049 h 3482342"/>
              <a:gd name="connsiteX32" fmla="*/ 10639834 w 12192000"/>
              <a:gd name="connsiteY32" fmla="*/ 1324989 h 3482342"/>
              <a:gd name="connsiteX33" fmla="*/ 10603863 w 12192000"/>
              <a:gd name="connsiteY33" fmla="*/ 1346886 h 3482342"/>
              <a:gd name="connsiteX34" fmla="*/ 10573203 w 12192000"/>
              <a:gd name="connsiteY34" fmla="*/ 1351996 h 3482342"/>
              <a:gd name="connsiteX35" fmla="*/ 10513263 w 12192000"/>
              <a:gd name="connsiteY35" fmla="*/ 1350756 h 3482342"/>
              <a:gd name="connsiteX36" fmla="*/ 10464012 w 12192000"/>
              <a:gd name="connsiteY36" fmla="*/ 1391778 h 3482342"/>
              <a:gd name="connsiteX37" fmla="*/ 10405409 w 12192000"/>
              <a:gd name="connsiteY37" fmla="*/ 1422789 h 3482342"/>
              <a:gd name="connsiteX38" fmla="*/ 10370530 w 12192000"/>
              <a:gd name="connsiteY38" fmla="*/ 1441596 h 3482342"/>
              <a:gd name="connsiteX39" fmla="*/ 10314361 w 12192000"/>
              <a:gd name="connsiteY39" fmla="*/ 1466924 h 3482342"/>
              <a:gd name="connsiteX40" fmla="*/ 10264922 w 12192000"/>
              <a:gd name="connsiteY40" fmla="*/ 1472107 h 3482342"/>
              <a:gd name="connsiteX41" fmla="*/ 10201385 w 12192000"/>
              <a:gd name="connsiteY41" fmla="*/ 1477515 h 3482342"/>
              <a:gd name="connsiteX42" fmla="*/ 10120184 w 12192000"/>
              <a:gd name="connsiteY42" fmla="*/ 1466924 h 3482342"/>
              <a:gd name="connsiteX43" fmla="*/ 10058690 w 12192000"/>
              <a:gd name="connsiteY43" fmla="*/ 1474888 h 3482342"/>
              <a:gd name="connsiteX44" fmla="*/ 10004424 w 12192000"/>
              <a:gd name="connsiteY44" fmla="*/ 1489801 h 3482342"/>
              <a:gd name="connsiteX45" fmla="*/ 9999951 w 12192000"/>
              <a:gd name="connsiteY45" fmla="*/ 1499127 h 3482342"/>
              <a:gd name="connsiteX46" fmla="*/ 9845462 w 12192000"/>
              <a:gd name="connsiteY46" fmla="*/ 1548192 h 3482342"/>
              <a:gd name="connsiteX47" fmla="*/ 9736156 w 12192000"/>
              <a:gd name="connsiteY47" fmla="*/ 1581928 h 3482342"/>
              <a:gd name="connsiteX48" fmla="*/ 9693355 w 12192000"/>
              <a:gd name="connsiteY48" fmla="*/ 1602632 h 3482342"/>
              <a:gd name="connsiteX49" fmla="*/ 9664242 w 12192000"/>
              <a:gd name="connsiteY49" fmla="*/ 1622075 h 3482342"/>
              <a:gd name="connsiteX50" fmla="*/ 9579195 w 12192000"/>
              <a:gd name="connsiteY50" fmla="*/ 1648017 h 3482342"/>
              <a:gd name="connsiteX51" fmla="*/ 9433652 w 12192000"/>
              <a:gd name="connsiteY51" fmla="*/ 1681174 h 3482342"/>
              <a:gd name="connsiteX52" fmla="*/ 9403775 w 12192000"/>
              <a:gd name="connsiteY52" fmla="*/ 1690403 h 3482342"/>
              <a:gd name="connsiteX53" fmla="*/ 9382503 w 12192000"/>
              <a:gd name="connsiteY53" fmla="*/ 1706957 h 3482342"/>
              <a:gd name="connsiteX54" fmla="*/ 9381410 w 12192000"/>
              <a:gd name="connsiteY54" fmla="*/ 1718312 h 3482342"/>
              <a:gd name="connsiteX55" fmla="*/ 9365685 w 12192000"/>
              <a:gd name="connsiteY55" fmla="*/ 1724772 h 3482342"/>
              <a:gd name="connsiteX56" fmla="*/ 9278020 w 12192000"/>
              <a:gd name="connsiteY56" fmla="*/ 1741161 h 3482342"/>
              <a:gd name="connsiteX57" fmla="*/ 9217145 w 12192000"/>
              <a:gd name="connsiteY57" fmla="*/ 1771195 h 3482342"/>
              <a:gd name="connsiteX58" fmla="*/ 8955875 w 12192000"/>
              <a:gd name="connsiteY58" fmla="*/ 1796806 h 3482342"/>
              <a:gd name="connsiteX59" fmla="*/ 8648415 w 12192000"/>
              <a:gd name="connsiteY59" fmla="*/ 1878623 h 3482342"/>
              <a:gd name="connsiteX60" fmla="*/ 8495949 w 12192000"/>
              <a:gd name="connsiteY60" fmla="*/ 1902425 h 3482342"/>
              <a:gd name="connsiteX61" fmla="*/ 8236214 w 12192000"/>
              <a:gd name="connsiteY61" fmla="*/ 190972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41837 w 12192000"/>
              <a:gd name="connsiteY71" fmla="*/ 1840640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686657 w 12192000"/>
              <a:gd name="connsiteY77" fmla="*/ 1907344 h 3482342"/>
              <a:gd name="connsiteX78" fmla="*/ 6651330 w 12192000"/>
              <a:gd name="connsiteY78" fmla="*/ 1922921 h 3482342"/>
              <a:gd name="connsiteX79" fmla="*/ 6622958 w 12192000"/>
              <a:gd name="connsiteY79" fmla="*/ 1936255 h 3482342"/>
              <a:gd name="connsiteX80" fmla="*/ 6522602 w 12192000"/>
              <a:gd name="connsiteY80" fmla="*/ 1954133 h 3482342"/>
              <a:gd name="connsiteX81" fmla="*/ 6444344 w 12192000"/>
              <a:gd name="connsiteY81" fmla="*/ 1969663 h 3482342"/>
              <a:gd name="connsiteX82" fmla="*/ 6409626 w 12192000"/>
              <a:gd name="connsiteY82" fmla="*/ 1978846 h 3482342"/>
              <a:gd name="connsiteX83" fmla="*/ 6333446 w 12192000"/>
              <a:gd name="connsiteY83" fmla="*/ 1997163 h 3482342"/>
              <a:gd name="connsiteX84" fmla="*/ 6294933 w 12192000"/>
              <a:gd name="connsiteY84" fmla="*/ 2019412 h 3482342"/>
              <a:gd name="connsiteX85" fmla="*/ 6238719 w 12192000"/>
              <a:gd name="connsiteY85" fmla="*/ 2042547 h 3482342"/>
              <a:gd name="connsiteX86" fmla="*/ 6187205 w 12192000"/>
              <a:gd name="connsiteY86" fmla="*/ 2060048 h 3482342"/>
              <a:gd name="connsiteX87" fmla="*/ 6138780 w 12192000"/>
              <a:gd name="connsiteY87" fmla="*/ 2081918 h 3482342"/>
              <a:gd name="connsiteX88" fmla="*/ 6120125 w 12192000"/>
              <a:gd name="connsiteY88" fmla="*/ 2109475 h 3482342"/>
              <a:gd name="connsiteX89" fmla="*/ 6056576 w 12192000"/>
              <a:gd name="connsiteY89" fmla="*/ 2120066 h 3482342"/>
              <a:gd name="connsiteX90" fmla="*/ 5993794 w 12192000"/>
              <a:gd name="connsiteY90" fmla="*/ 2122569 h 3482342"/>
              <a:gd name="connsiteX91" fmla="*/ 5943601 w 12192000"/>
              <a:gd name="connsiteY91" fmla="*/ 2137719 h 3482342"/>
              <a:gd name="connsiteX92" fmla="*/ 5898141 w 12192000"/>
              <a:gd name="connsiteY92" fmla="*/ 2144806 h 3482342"/>
              <a:gd name="connsiteX93" fmla="*/ 5855337 w 12192000"/>
              <a:gd name="connsiteY93" fmla="*/ 2137719 h 3482342"/>
              <a:gd name="connsiteX94" fmla="*/ 5817682 w 12192000"/>
              <a:gd name="connsiteY94" fmla="*/ 2157358 h 3482342"/>
              <a:gd name="connsiteX95" fmla="*/ 5735300 w 12192000"/>
              <a:gd name="connsiteY95" fmla="*/ 2158902 h 3482342"/>
              <a:gd name="connsiteX96" fmla="*/ 5591469 w 12192000"/>
              <a:gd name="connsiteY96" fmla="*/ 2178389 h 3482342"/>
              <a:gd name="connsiteX97" fmla="*/ 5505818 w 12192000"/>
              <a:gd name="connsiteY97" fmla="*/ 2194207 h 3482342"/>
              <a:gd name="connsiteX98" fmla="*/ 5452860 w 12192000"/>
              <a:gd name="connsiteY98" fmla="*/ 2180085 h 3482342"/>
              <a:gd name="connsiteX99" fmla="*/ 5414282 w 12192000"/>
              <a:gd name="connsiteY99" fmla="*/ 2183070 h 3482342"/>
              <a:gd name="connsiteX100" fmla="*/ 5368369 w 12192000"/>
              <a:gd name="connsiteY100" fmla="*/ 2204272 h 3482342"/>
              <a:gd name="connsiteX101" fmla="*/ 5336354 w 12192000"/>
              <a:gd name="connsiteY101" fmla="*/ 2218920 h 3482342"/>
              <a:gd name="connsiteX102" fmla="*/ 5291263 w 12192000"/>
              <a:gd name="connsiteY102" fmla="*/ 2239182 h 3482342"/>
              <a:gd name="connsiteX103" fmla="*/ 5255152 w 12192000"/>
              <a:gd name="connsiteY103" fmla="*/ 2247164 h 3482342"/>
              <a:gd name="connsiteX104" fmla="*/ 5233796 w 12192000"/>
              <a:gd name="connsiteY104" fmla="*/ 2268260 h 3482342"/>
              <a:gd name="connsiteX105" fmla="*/ 5212786 w 12192000"/>
              <a:gd name="connsiteY105" fmla="*/ 2296592 h 3482342"/>
              <a:gd name="connsiteX106" fmla="*/ 5173523 w 12192000"/>
              <a:gd name="connsiteY106" fmla="*/ 2309057 h 3482342"/>
              <a:gd name="connsiteX107" fmla="*/ 5123830 w 12192000"/>
              <a:gd name="connsiteY107" fmla="*/ 2307070 h 3482342"/>
              <a:gd name="connsiteX108" fmla="*/ 5065426 w 12192000"/>
              <a:gd name="connsiteY108" fmla="*/ 2324076 h 3482342"/>
              <a:gd name="connsiteX109" fmla="*/ 4975908 w 12192000"/>
              <a:gd name="connsiteY109" fmla="*/ 2364128 h 3482342"/>
              <a:gd name="connsiteX110" fmla="*/ 4913723 w 12192000"/>
              <a:gd name="connsiteY110" fmla="*/ 2385265 h 3482342"/>
              <a:gd name="connsiteX111" fmla="*/ 4746485 w 12192000"/>
              <a:gd name="connsiteY111" fmla="*/ 2451769 h 3482342"/>
              <a:gd name="connsiteX112" fmla="*/ 4681588 w 12192000"/>
              <a:gd name="connsiteY112" fmla="*/ 2467494 h 3482342"/>
              <a:gd name="connsiteX113" fmla="*/ 1783655 w 12192000"/>
              <a:gd name="connsiteY113" fmla="*/ 3163860 h 3482342"/>
              <a:gd name="connsiteX114" fmla="*/ 1325955 w 12192000"/>
              <a:gd name="connsiteY114" fmla="*/ 3176692 h 3482342"/>
              <a:gd name="connsiteX115" fmla="*/ 1190384 w 12192000"/>
              <a:gd name="connsiteY115" fmla="*/ 3203504 h 3482342"/>
              <a:gd name="connsiteX116" fmla="*/ 1094537 w 12192000"/>
              <a:gd name="connsiteY116" fmla="*/ 3229469 h 3482342"/>
              <a:gd name="connsiteX117" fmla="*/ 779276 w 12192000"/>
              <a:gd name="connsiteY117" fmla="*/ 3327290 h 3482342"/>
              <a:gd name="connsiteX118" fmla="*/ 600378 w 12192000"/>
              <a:gd name="connsiteY118" fmla="*/ 3335250 h 3482342"/>
              <a:gd name="connsiteX119" fmla="*/ 493457 w 12192000"/>
              <a:gd name="connsiteY119" fmla="*/ 3365044 h 3482342"/>
              <a:gd name="connsiteX120" fmla="*/ 349402 w 12192000"/>
              <a:gd name="connsiteY120" fmla="*/ 3380897 h 3482342"/>
              <a:gd name="connsiteX121" fmla="*/ 192183 w 12192000"/>
              <a:gd name="connsiteY121" fmla="*/ 3460075 h 3482342"/>
              <a:gd name="connsiteX122" fmla="*/ 46713 w 12192000"/>
              <a:gd name="connsiteY122" fmla="*/ 3462986 h 3482342"/>
              <a:gd name="connsiteX123" fmla="*/ 2765 w 12192000"/>
              <a:gd name="connsiteY123" fmla="*/ 3480770 h 3482342"/>
              <a:gd name="connsiteX124" fmla="*/ 0 w 12192000"/>
              <a:gd name="connsiteY124" fmla="*/ 3482342 h 3482342"/>
              <a:gd name="connsiteX125" fmla="*/ 0 w 12192000"/>
              <a:gd name="connsiteY12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14361 w 12192000"/>
              <a:gd name="connsiteY40" fmla="*/ 1466924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51958 w 12192000"/>
              <a:gd name="connsiteY43" fmla="*/ 1477515 h 3482342"/>
              <a:gd name="connsiteX44" fmla="*/ 10120184 w 12192000"/>
              <a:gd name="connsiteY44" fmla="*/ 1466924 h 3482342"/>
              <a:gd name="connsiteX45" fmla="*/ 10058690 w 12192000"/>
              <a:gd name="connsiteY45" fmla="*/ 1474888 h 3482342"/>
              <a:gd name="connsiteX46" fmla="*/ 10004424 w 12192000"/>
              <a:gd name="connsiteY46" fmla="*/ 1489801 h 3482342"/>
              <a:gd name="connsiteX47" fmla="*/ 9999951 w 12192000"/>
              <a:gd name="connsiteY47" fmla="*/ 1499127 h 3482342"/>
              <a:gd name="connsiteX48" fmla="*/ 9845462 w 12192000"/>
              <a:gd name="connsiteY48" fmla="*/ 1548192 h 3482342"/>
              <a:gd name="connsiteX49" fmla="*/ 9736156 w 12192000"/>
              <a:gd name="connsiteY49" fmla="*/ 1581928 h 3482342"/>
              <a:gd name="connsiteX50" fmla="*/ 9693355 w 12192000"/>
              <a:gd name="connsiteY50" fmla="*/ 1602632 h 3482342"/>
              <a:gd name="connsiteX51" fmla="*/ 9664242 w 12192000"/>
              <a:gd name="connsiteY51" fmla="*/ 1622075 h 3482342"/>
              <a:gd name="connsiteX52" fmla="*/ 9579195 w 12192000"/>
              <a:gd name="connsiteY52" fmla="*/ 1648017 h 3482342"/>
              <a:gd name="connsiteX53" fmla="*/ 9433652 w 12192000"/>
              <a:gd name="connsiteY53" fmla="*/ 1681174 h 3482342"/>
              <a:gd name="connsiteX54" fmla="*/ 9403775 w 12192000"/>
              <a:gd name="connsiteY54" fmla="*/ 1690403 h 3482342"/>
              <a:gd name="connsiteX55" fmla="*/ 9382503 w 12192000"/>
              <a:gd name="connsiteY55" fmla="*/ 1706957 h 3482342"/>
              <a:gd name="connsiteX56" fmla="*/ 9381410 w 12192000"/>
              <a:gd name="connsiteY56" fmla="*/ 1718312 h 3482342"/>
              <a:gd name="connsiteX57" fmla="*/ 9365685 w 12192000"/>
              <a:gd name="connsiteY57" fmla="*/ 1724772 h 3482342"/>
              <a:gd name="connsiteX58" fmla="*/ 9278020 w 12192000"/>
              <a:gd name="connsiteY58" fmla="*/ 1741161 h 3482342"/>
              <a:gd name="connsiteX59" fmla="*/ 9217145 w 12192000"/>
              <a:gd name="connsiteY59" fmla="*/ 1771195 h 3482342"/>
              <a:gd name="connsiteX60" fmla="*/ 8955875 w 12192000"/>
              <a:gd name="connsiteY60" fmla="*/ 1796806 h 3482342"/>
              <a:gd name="connsiteX61" fmla="*/ 8648415 w 12192000"/>
              <a:gd name="connsiteY61" fmla="*/ 1878623 h 3482342"/>
              <a:gd name="connsiteX62" fmla="*/ 8495949 w 12192000"/>
              <a:gd name="connsiteY62" fmla="*/ 1902425 h 3482342"/>
              <a:gd name="connsiteX63" fmla="*/ 8236214 w 12192000"/>
              <a:gd name="connsiteY63" fmla="*/ 1909725 h 3482342"/>
              <a:gd name="connsiteX64" fmla="*/ 8132104 w 12192000"/>
              <a:gd name="connsiteY64" fmla="*/ 1895727 h 3482342"/>
              <a:gd name="connsiteX65" fmla="*/ 7918078 w 12192000"/>
              <a:gd name="connsiteY65" fmla="*/ 1862668 h 3482342"/>
              <a:gd name="connsiteX66" fmla="*/ 7817899 w 12192000"/>
              <a:gd name="connsiteY66" fmla="*/ 1862176 h 3482342"/>
              <a:gd name="connsiteX67" fmla="*/ 7768994 w 12192000"/>
              <a:gd name="connsiteY67" fmla="*/ 1855721 h 3482342"/>
              <a:gd name="connsiteX68" fmla="*/ 7618027 w 12192000"/>
              <a:gd name="connsiteY68" fmla="*/ 1830959 h 3482342"/>
              <a:gd name="connsiteX69" fmla="*/ 7449425 w 12192000"/>
              <a:gd name="connsiteY69" fmla="*/ 1810910 h 3482342"/>
              <a:gd name="connsiteX70" fmla="*/ 7342915 w 12192000"/>
              <a:gd name="connsiteY70" fmla="*/ 1819827 h 3482342"/>
              <a:gd name="connsiteX71" fmla="*/ 7255191 w 12192000"/>
              <a:gd name="connsiteY71" fmla="*/ 1834354 h 3482342"/>
              <a:gd name="connsiteX72" fmla="*/ 7131205 w 12192000"/>
              <a:gd name="connsiteY72" fmla="*/ 1845557 h 3482342"/>
              <a:gd name="connsiteX73" fmla="*/ 6941837 w 12192000"/>
              <a:gd name="connsiteY73" fmla="*/ 1840640 h 3482342"/>
              <a:gd name="connsiteX74" fmla="*/ 6837145 w 12192000"/>
              <a:gd name="connsiteY74" fmla="*/ 1870724 h 3482342"/>
              <a:gd name="connsiteX75" fmla="*/ 6753991 w 12192000"/>
              <a:gd name="connsiteY75" fmla="*/ 1860969 h 3482342"/>
              <a:gd name="connsiteX76" fmla="*/ 6727754 w 12192000"/>
              <a:gd name="connsiteY76" fmla="*/ 1882372 h 3482342"/>
              <a:gd name="connsiteX77" fmla="*/ 6723371 w 12192000"/>
              <a:gd name="connsiteY77" fmla="*/ 1886494 h 3482342"/>
              <a:gd name="connsiteX78" fmla="*/ 6702779 w 12192000"/>
              <a:gd name="connsiteY78" fmla="*/ 1893601 h 3482342"/>
              <a:gd name="connsiteX79" fmla="*/ 6686657 w 12192000"/>
              <a:gd name="connsiteY79" fmla="*/ 1907344 h 3482342"/>
              <a:gd name="connsiteX80" fmla="*/ 6651330 w 12192000"/>
              <a:gd name="connsiteY80" fmla="*/ 1922921 h 3482342"/>
              <a:gd name="connsiteX81" fmla="*/ 6622958 w 12192000"/>
              <a:gd name="connsiteY81" fmla="*/ 1936255 h 3482342"/>
              <a:gd name="connsiteX82" fmla="*/ 6522602 w 12192000"/>
              <a:gd name="connsiteY82" fmla="*/ 1954133 h 3482342"/>
              <a:gd name="connsiteX83" fmla="*/ 6444344 w 12192000"/>
              <a:gd name="connsiteY83" fmla="*/ 1969663 h 3482342"/>
              <a:gd name="connsiteX84" fmla="*/ 6409626 w 12192000"/>
              <a:gd name="connsiteY84" fmla="*/ 1978846 h 3482342"/>
              <a:gd name="connsiteX85" fmla="*/ 6333446 w 12192000"/>
              <a:gd name="connsiteY85" fmla="*/ 1997163 h 3482342"/>
              <a:gd name="connsiteX86" fmla="*/ 6294933 w 12192000"/>
              <a:gd name="connsiteY86" fmla="*/ 2019412 h 3482342"/>
              <a:gd name="connsiteX87" fmla="*/ 6238719 w 12192000"/>
              <a:gd name="connsiteY87" fmla="*/ 2042547 h 3482342"/>
              <a:gd name="connsiteX88" fmla="*/ 6187205 w 12192000"/>
              <a:gd name="connsiteY88" fmla="*/ 2060048 h 3482342"/>
              <a:gd name="connsiteX89" fmla="*/ 6138780 w 12192000"/>
              <a:gd name="connsiteY89" fmla="*/ 2081918 h 3482342"/>
              <a:gd name="connsiteX90" fmla="*/ 6120125 w 12192000"/>
              <a:gd name="connsiteY90" fmla="*/ 2109475 h 3482342"/>
              <a:gd name="connsiteX91" fmla="*/ 6056576 w 12192000"/>
              <a:gd name="connsiteY91" fmla="*/ 2120066 h 3482342"/>
              <a:gd name="connsiteX92" fmla="*/ 5993794 w 12192000"/>
              <a:gd name="connsiteY92" fmla="*/ 2122569 h 3482342"/>
              <a:gd name="connsiteX93" fmla="*/ 5943601 w 12192000"/>
              <a:gd name="connsiteY93" fmla="*/ 2137719 h 3482342"/>
              <a:gd name="connsiteX94" fmla="*/ 5898141 w 12192000"/>
              <a:gd name="connsiteY94" fmla="*/ 2144806 h 3482342"/>
              <a:gd name="connsiteX95" fmla="*/ 5855337 w 12192000"/>
              <a:gd name="connsiteY95" fmla="*/ 2137719 h 3482342"/>
              <a:gd name="connsiteX96" fmla="*/ 5817682 w 12192000"/>
              <a:gd name="connsiteY96" fmla="*/ 2157358 h 3482342"/>
              <a:gd name="connsiteX97" fmla="*/ 5735300 w 12192000"/>
              <a:gd name="connsiteY97" fmla="*/ 2158902 h 3482342"/>
              <a:gd name="connsiteX98" fmla="*/ 5591469 w 12192000"/>
              <a:gd name="connsiteY98" fmla="*/ 2178389 h 3482342"/>
              <a:gd name="connsiteX99" fmla="*/ 5505818 w 12192000"/>
              <a:gd name="connsiteY99" fmla="*/ 2194207 h 3482342"/>
              <a:gd name="connsiteX100" fmla="*/ 5452860 w 12192000"/>
              <a:gd name="connsiteY100" fmla="*/ 2180085 h 3482342"/>
              <a:gd name="connsiteX101" fmla="*/ 5414282 w 12192000"/>
              <a:gd name="connsiteY101" fmla="*/ 2183070 h 3482342"/>
              <a:gd name="connsiteX102" fmla="*/ 5368369 w 12192000"/>
              <a:gd name="connsiteY102" fmla="*/ 2204272 h 3482342"/>
              <a:gd name="connsiteX103" fmla="*/ 5336354 w 12192000"/>
              <a:gd name="connsiteY103" fmla="*/ 2218920 h 3482342"/>
              <a:gd name="connsiteX104" fmla="*/ 5291263 w 12192000"/>
              <a:gd name="connsiteY104" fmla="*/ 2239182 h 3482342"/>
              <a:gd name="connsiteX105" fmla="*/ 5255152 w 12192000"/>
              <a:gd name="connsiteY105" fmla="*/ 2247164 h 3482342"/>
              <a:gd name="connsiteX106" fmla="*/ 5233796 w 12192000"/>
              <a:gd name="connsiteY106" fmla="*/ 2268260 h 3482342"/>
              <a:gd name="connsiteX107" fmla="*/ 5212786 w 12192000"/>
              <a:gd name="connsiteY107" fmla="*/ 2296592 h 3482342"/>
              <a:gd name="connsiteX108" fmla="*/ 5173523 w 12192000"/>
              <a:gd name="connsiteY108" fmla="*/ 2309057 h 3482342"/>
              <a:gd name="connsiteX109" fmla="*/ 5123830 w 12192000"/>
              <a:gd name="connsiteY109" fmla="*/ 2307070 h 3482342"/>
              <a:gd name="connsiteX110" fmla="*/ 5065426 w 12192000"/>
              <a:gd name="connsiteY110" fmla="*/ 2324076 h 3482342"/>
              <a:gd name="connsiteX111" fmla="*/ 4975908 w 12192000"/>
              <a:gd name="connsiteY111" fmla="*/ 2364128 h 3482342"/>
              <a:gd name="connsiteX112" fmla="*/ 4913723 w 12192000"/>
              <a:gd name="connsiteY112" fmla="*/ 2385265 h 3482342"/>
              <a:gd name="connsiteX113" fmla="*/ 4746485 w 12192000"/>
              <a:gd name="connsiteY113" fmla="*/ 2451769 h 3482342"/>
              <a:gd name="connsiteX114" fmla="*/ 4681588 w 12192000"/>
              <a:gd name="connsiteY114" fmla="*/ 2467494 h 3482342"/>
              <a:gd name="connsiteX115" fmla="*/ 1783655 w 12192000"/>
              <a:gd name="connsiteY115" fmla="*/ 3163860 h 3482342"/>
              <a:gd name="connsiteX116" fmla="*/ 1325955 w 12192000"/>
              <a:gd name="connsiteY116" fmla="*/ 3176692 h 3482342"/>
              <a:gd name="connsiteX117" fmla="*/ 1190384 w 12192000"/>
              <a:gd name="connsiteY117" fmla="*/ 3203504 h 3482342"/>
              <a:gd name="connsiteX118" fmla="*/ 1094537 w 12192000"/>
              <a:gd name="connsiteY118" fmla="*/ 3229469 h 3482342"/>
              <a:gd name="connsiteX119" fmla="*/ 779276 w 12192000"/>
              <a:gd name="connsiteY119" fmla="*/ 3327290 h 3482342"/>
              <a:gd name="connsiteX120" fmla="*/ 600378 w 12192000"/>
              <a:gd name="connsiteY120" fmla="*/ 3335250 h 3482342"/>
              <a:gd name="connsiteX121" fmla="*/ 493457 w 12192000"/>
              <a:gd name="connsiteY121" fmla="*/ 3365044 h 3482342"/>
              <a:gd name="connsiteX122" fmla="*/ 349402 w 12192000"/>
              <a:gd name="connsiteY122" fmla="*/ 3380897 h 3482342"/>
              <a:gd name="connsiteX123" fmla="*/ 192183 w 12192000"/>
              <a:gd name="connsiteY123" fmla="*/ 3460075 h 3482342"/>
              <a:gd name="connsiteX124" fmla="*/ 46713 w 12192000"/>
              <a:gd name="connsiteY124" fmla="*/ 3462986 h 3482342"/>
              <a:gd name="connsiteX125" fmla="*/ 2765 w 12192000"/>
              <a:gd name="connsiteY125" fmla="*/ 3480770 h 3482342"/>
              <a:gd name="connsiteX126" fmla="*/ 0 w 12192000"/>
              <a:gd name="connsiteY126" fmla="*/ 3482342 h 3482342"/>
              <a:gd name="connsiteX127" fmla="*/ 0 w 12192000"/>
              <a:gd name="connsiteY12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29629 w 12192000"/>
              <a:gd name="connsiteY42" fmla="*/ 1470454 h 3482342"/>
              <a:gd name="connsiteX43" fmla="*/ 10201385 w 12192000"/>
              <a:gd name="connsiteY43" fmla="*/ 1477515 h 3482342"/>
              <a:gd name="connsiteX44" fmla="*/ 10151958 w 12192000"/>
              <a:gd name="connsiteY44" fmla="*/ 1477515 h 3482342"/>
              <a:gd name="connsiteX45" fmla="*/ 10120184 w 12192000"/>
              <a:gd name="connsiteY45" fmla="*/ 1466924 h 3482342"/>
              <a:gd name="connsiteX46" fmla="*/ 10058690 w 12192000"/>
              <a:gd name="connsiteY46" fmla="*/ 1474888 h 3482342"/>
              <a:gd name="connsiteX47" fmla="*/ 10004424 w 12192000"/>
              <a:gd name="connsiteY47" fmla="*/ 1489801 h 3482342"/>
              <a:gd name="connsiteX48" fmla="*/ 9999951 w 12192000"/>
              <a:gd name="connsiteY48" fmla="*/ 1499127 h 3482342"/>
              <a:gd name="connsiteX49" fmla="*/ 9845462 w 12192000"/>
              <a:gd name="connsiteY49" fmla="*/ 1548192 h 3482342"/>
              <a:gd name="connsiteX50" fmla="*/ 9736156 w 12192000"/>
              <a:gd name="connsiteY50" fmla="*/ 1581928 h 3482342"/>
              <a:gd name="connsiteX51" fmla="*/ 9693355 w 12192000"/>
              <a:gd name="connsiteY51" fmla="*/ 1602632 h 3482342"/>
              <a:gd name="connsiteX52" fmla="*/ 9664242 w 12192000"/>
              <a:gd name="connsiteY52" fmla="*/ 1622075 h 3482342"/>
              <a:gd name="connsiteX53" fmla="*/ 9579195 w 12192000"/>
              <a:gd name="connsiteY53" fmla="*/ 1648017 h 3482342"/>
              <a:gd name="connsiteX54" fmla="*/ 9433652 w 12192000"/>
              <a:gd name="connsiteY54" fmla="*/ 1681174 h 3482342"/>
              <a:gd name="connsiteX55" fmla="*/ 9403775 w 12192000"/>
              <a:gd name="connsiteY55" fmla="*/ 1690403 h 3482342"/>
              <a:gd name="connsiteX56" fmla="*/ 9382503 w 12192000"/>
              <a:gd name="connsiteY56" fmla="*/ 1706957 h 3482342"/>
              <a:gd name="connsiteX57" fmla="*/ 9381410 w 12192000"/>
              <a:gd name="connsiteY57" fmla="*/ 1718312 h 3482342"/>
              <a:gd name="connsiteX58" fmla="*/ 9365685 w 12192000"/>
              <a:gd name="connsiteY58" fmla="*/ 1724772 h 3482342"/>
              <a:gd name="connsiteX59" fmla="*/ 9278020 w 12192000"/>
              <a:gd name="connsiteY59" fmla="*/ 1741161 h 3482342"/>
              <a:gd name="connsiteX60" fmla="*/ 9217145 w 12192000"/>
              <a:gd name="connsiteY60" fmla="*/ 1771195 h 3482342"/>
              <a:gd name="connsiteX61" fmla="*/ 8955875 w 12192000"/>
              <a:gd name="connsiteY61" fmla="*/ 1796806 h 3482342"/>
              <a:gd name="connsiteX62" fmla="*/ 8648415 w 12192000"/>
              <a:gd name="connsiteY62" fmla="*/ 1878623 h 3482342"/>
              <a:gd name="connsiteX63" fmla="*/ 8495949 w 12192000"/>
              <a:gd name="connsiteY63" fmla="*/ 1902425 h 3482342"/>
              <a:gd name="connsiteX64" fmla="*/ 8236214 w 12192000"/>
              <a:gd name="connsiteY64" fmla="*/ 1909725 h 3482342"/>
              <a:gd name="connsiteX65" fmla="*/ 8132104 w 12192000"/>
              <a:gd name="connsiteY65" fmla="*/ 1895727 h 3482342"/>
              <a:gd name="connsiteX66" fmla="*/ 7918078 w 12192000"/>
              <a:gd name="connsiteY66" fmla="*/ 1862668 h 3482342"/>
              <a:gd name="connsiteX67" fmla="*/ 7817899 w 12192000"/>
              <a:gd name="connsiteY67" fmla="*/ 1862176 h 3482342"/>
              <a:gd name="connsiteX68" fmla="*/ 7768994 w 12192000"/>
              <a:gd name="connsiteY68" fmla="*/ 1855721 h 3482342"/>
              <a:gd name="connsiteX69" fmla="*/ 7618027 w 12192000"/>
              <a:gd name="connsiteY69" fmla="*/ 1830959 h 3482342"/>
              <a:gd name="connsiteX70" fmla="*/ 7449425 w 12192000"/>
              <a:gd name="connsiteY70" fmla="*/ 1810910 h 3482342"/>
              <a:gd name="connsiteX71" fmla="*/ 7342915 w 12192000"/>
              <a:gd name="connsiteY71" fmla="*/ 1819827 h 3482342"/>
              <a:gd name="connsiteX72" fmla="*/ 7255191 w 12192000"/>
              <a:gd name="connsiteY72" fmla="*/ 1834354 h 3482342"/>
              <a:gd name="connsiteX73" fmla="*/ 7131205 w 12192000"/>
              <a:gd name="connsiteY73" fmla="*/ 1845557 h 3482342"/>
              <a:gd name="connsiteX74" fmla="*/ 6941837 w 12192000"/>
              <a:gd name="connsiteY74" fmla="*/ 1840640 h 3482342"/>
              <a:gd name="connsiteX75" fmla="*/ 6837145 w 12192000"/>
              <a:gd name="connsiteY75" fmla="*/ 1870724 h 3482342"/>
              <a:gd name="connsiteX76" fmla="*/ 6753991 w 12192000"/>
              <a:gd name="connsiteY76" fmla="*/ 1860969 h 3482342"/>
              <a:gd name="connsiteX77" fmla="*/ 6727754 w 12192000"/>
              <a:gd name="connsiteY77" fmla="*/ 1882372 h 3482342"/>
              <a:gd name="connsiteX78" fmla="*/ 6723371 w 12192000"/>
              <a:gd name="connsiteY78" fmla="*/ 1886494 h 3482342"/>
              <a:gd name="connsiteX79" fmla="*/ 6702779 w 12192000"/>
              <a:gd name="connsiteY79" fmla="*/ 1893601 h 3482342"/>
              <a:gd name="connsiteX80" fmla="*/ 6686657 w 12192000"/>
              <a:gd name="connsiteY80" fmla="*/ 1907344 h 3482342"/>
              <a:gd name="connsiteX81" fmla="*/ 6651330 w 12192000"/>
              <a:gd name="connsiteY81" fmla="*/ 1922921 h 3482342"/>
              <a:gd name="connsiteX82" fmla="*/ 6622958 w 12192000"/>
              <a:gd name="connsiteY82" fmla="*/ 1936255 h 3482342"/>
              <a:gd name="connsiteX83" fmla="*/ 6522602 w 12192000"/>
              <a:gd name="connsiteY83" fmla="*/ 1954133 h 3482342"/>
              <a:gd name="connsiteX84" fmla="*/ 6444344 w 12192000"/>
              <a:gd name="connsiteY84" fmla="*/ 1969663 h 3482342"/>
              <a:gd name="connsiteX85" fmla="*/ 6409626 w 12192000"/>
              <a:gd name="connsiteY85" fmla="*/ 1978846 h 3482342"/>
              <a:gd name="connsiteX86" fmla="*/ 6333446 w 12192000"/>
              <a:gd name="connsiteY86" fmla="*/ 1997163 h 3482342"/>
              <a:gd name="connsiteX87" fmla="*/ 6294933 w 12192000"/>
              <a:gd name="connsiteY87" fmla="*/ 2019412 h 3482342"/>
              <a:gd name="connsiteX88" fmla="*/ 6238719 w 12192000"/>
              <a:gd name="connsiteY88" fmla="*/ 2042547 h 3482342"/>
              <a:gd name="connsiteX89" fmla="*/ 6187205 w 12192000"/>
              <a:gd name="connsiteY89" fmla="*/ 2060048 h 3482342"/>
              <a:gd name="connsiteX90" fmla="*/ 6138780 w 12192000"/>
              <a:gd name="connsiteY90" fmla="*/ 2081918 h 3482342"/>
              <a:gd name="connsiteX91" fmla="*/ 6120125 w 12192000"/>
              <a:gd name="connsiteY91" fmla="*/ 2109475 h 3482342"/>
              <a:gd name="connsiteX92" fmla="*/ 6056576 w 12192000"/>
              <a:gd name="connsiteY92" fmla="*/ 2120066 h 3482342"/>
              <a:gd name="connsiteX93" fmla="*/ 5993794 w 12192000"/>
              <a:gd name="connsiteY93" fmla="*/ 2122569 h 3482342"/>
              <a:gd name="connsiteX94" fmla="*/ 5943601 w 12192000"/>
              <a:gd name="connsiteY94" fmla="*/ 2137719 h 3482342"/>
              <a:gd name="connsiteX95" fmla="*/ 5898141 w 12192000"/>
              <a:gd name="connsiteY95" fmla="*/ 2144806 h 3482342"/>
              <a:gd name="connsiteX96" fmla="*/ 5855337 w 12192000"/>
              <a:gd name="connsiteY96" fmla="*/ 2137719 h 3482342"/>
              <a:gd name="connsiteX97" fmla="*/ 5817682 w 12192000"/>
              <a:gd name="connsiteY97" fmla="*/ 2157358 h 3482342"/>
              <a:gd name="connsiteX98" fmla="*/ 5735300 w 12192000"/>
              <a:gd name="connsiteY98" fmla="*/ 2158902 h 3482342"/>
              <a:gd name="connsiteX99" fmla="*/ 5591469 w 12192000"/>
              <a:gd name="connsiteY99" fmla="*/ 2178389 h 3482342"/>
              <a:gd name="connsiteX100" fmla="*/ 5505818 w 12192000"/>
              <a:gd name="connsiteY100" fmla="*/ 2194207 h 3482342"/>
              <a:gd name="connsiteX101" fmla="*/ 5452860 w 12192000"/>
              <a:gd name="connsiteY101" fmla="*/ 2180085 h 3482342"/>
              <a:gd name="connsiteX102" fmla="*/ 5414282 w 12192000"/>
              <a:gd name="connsiteY102" fmla="*/ 2183070 h 3482342"/>
              <a:gd name="connsiteX103" fmla="*/ 5368369 w 12192000"/>
              <a:gd name="connsiteY103" fmla="*/ 2204272 h 3482342"/>
              <a:gd name="connsiteX104" fmla="*/ 5336354 w 12192000"/>
              <a:gd name="connsiteY104" fmla="*/ 2218920 h 3482342"/>
              <a:gd name="connsiteX105" fmla="*/ 5291263 w 12192000"/>
              <a:gd name="connsiteY105" fmla="*/ 2239182 h 3482342"/>
              <a:gd name="connsiteX106" fmla="*/ 5255152 w 12192000"/>
              <a:gd name="connsiteY106" fmla="*/ 2247164 h 3482342"/>
              <a:gd name="connsiteX107" fmla="*/ 5233796 w 12192000"/>
              <a:gd name="connsiteY107" fmla="*/ 2268260 h 3482342"/>
              <a:gd name="connsiteX108" fmla="*/ 5212786 w 12192000"/>
              <a:gd name="connsiteY108" fmla="*/ 2296592 h 3482342"/>
              <a:gd name="connsiteX109" fmla="*/ 5173523 w 12192000"/>
              <a:gd name="connsiteY109" fmla="*/ 2309057 h 3482342"/>
              <a:gd name="connsiteX110" fmla="*/ 5123830 w 12192000"/>
              <a:gd name="connsiteY110" fmla="*/ 2307070 h 3482342"/>
              <a:gd name="connsiteX111" fmla="*/ 5065426 w 12192000"/>
              <a:gd name="connsiteY111" fmla="*/ 2324076 h 3482342"/>
              <a:gd name="connsiteX112" fmla="*/ 4975908 w 12192000"/>
              <a:gd name="connsiteY112" fmla="*/ 2364128 h 3482342"/>
              <a:gd name="connsiteX113" fmla="*/ 4913723 w 12192000"/>
              <a:gd name="connsiteY113" fmla="*/ 2385265 h 3482342"/>
              <a:gd name="connsiteX114" fmla="*/ 4746485 w 12192000"/>
              <a:gd name="connsiteY114" fmla="*/ 2451769 h 3482342"/>
              <a:gd name="connsiteX115" fmla="*/ 4681588 w 12192000"/>
              <a:gd name="connsiteY115" fmla="*/ 2467494 h 3482342"/>
              <a:gd name="connsiteX116" fmla="*/ 1783655 w 12192000"/>
              <a:gd name="connsiteY116" fmla="*/ 3163860 h 3482342"/>
              <a:gd name="connsiteX117" fmla="*/ 1325955 w 12192000"/>
              <a:gd name="connsiteY117" fmla="*/ 3176692 h 3482342"/>
              <a:gd name="connsiteX118" fmla="*/ 1190384 w 12192000"/>
              <a:gd name="connsiteY118" fmla="*/ 3203504 h 3482342"/>
              <a:gd name="connsiteX119" fmla="*/ 1094537 w 12192000"/>
              <a:gd name="connsiteY119" fmla="*/ 3229469 h 3482342"/>
              <a:gd name="connsiteX120" fmla="*/ 779276 w 12192000"/>
              <a:gd name="connsiteY120" fmla="*/ 3327290 h 3482342"/>
              <a:gd name="connsiteX121" fmla="*/ 600378 w 12192000"/>
              <a:gd name="connsiteY121" fmla="*/ 3335250 h 3482342"/>
              <a:gd name="connsiteX122" fmla="*/ 493457 w 12192000"/>
              <a:gd name="connsiteY122" fmla="*/ 3365044 h 3482342"/>
              <a:gd name="connsiteX123" fmla="*/ 349402 w 12192000"/>
              <a:gd name="connsiteY123" fmla="*/ 3380897 h 3482342"/>
              <a:gd name="connsiteX124" fmla="*/ 192183 w 12192000"/>
              <a:gd name="connsiteY124" fmla="*/ 3460075 h 3482342"/>
              <a:gd name="connsiteX125" fmla="*/ 46713 w 12192000"/>
              <a:gd name="connsiteY125" fmla="*/ 3462986 h 3482342"/>
              <a:gd name="connsiteX126" fmla="*/ 2765 w 12192000"/>
              <a:gd name="connsiteY126" fmla="*/ 3480770 h 3482342"/>
              <a:gd name="connsiteX127" fmla="*/ 0 w 12192000"/>
              <a:gd name="connsiteY127" fmla="*/ 3482342 h 3482342"/>
              <a:gd name="connsiteX128" fmla="*/ 0 w 12192000"/>
              <a:gd name="connsiteY12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87356 w 12192000"/>
              <a:gd name="connsiteY37" fmla="*/ 1385722 h 3482342"/>
              <a:gd name="connsiteX38" fmla="*/ 10464012 w 12192000"/>
              <a:gd name="connsiteY38" fmla="*/ 1391778 h 3482342"/>
              <a:gd name="connsiteX39" fmla="*/ 10405409 w 12192000"/>
              <a:gd name="connsiteY39" fmla="*/ 1422789 h 3482342"/>
              <a:gd name="connsiteX40" fmla="*/ 10370530 w 12192000"/>
              <a:gd name="connsiteY40" fmla="*/ 1441596 h 3482342"/>
              <a:gd name="connsiteX41" fmla="*/ 10300239 w 12192000"/>
              <a:gd name="connsiteY41" fmla="*/ 1456332 h 3482342"/>
              <a:gd name="connsiteX42" fmla="*/ 10264922 w 12192000"/>
              <a:gd name="connsiteY42" fmla="*/ 1472107 h 3482342"/>
              <a:gd name="connsiteX43" fmla="*/ 10229629 w 12192000"/>
              <a:gd name="connsiteY43" fmla="*/ 1470454 h 3482342"/>
              <a:gd name="connsiteX44" fmla="*/ 10201385 w 12192000"/>
              <a:gd name="connsiteY44" fmla="*/ 1477515 h 3482342"/>
              <a:gd name="connsiteX45" fmla="*/ 10151958 w 12192000"/>
              <a:gd name="connsiteY45" fmla="*/ 1477515 h 3482342"/>
              <a:gd name="connsiteX46" fmla="*/ 10120184 w 12192000"/>
              <a:gd name="connsiteY46" fmla="*/ 1466924 h 3482342"/>
              <a:gd name="connsiteX47" fmla="*/ 10058690 w 12192000"/>
              <a:gd name="connsiteY47" fmla="*/ 1474888 h 3482342"/>
              <a:gd name="connsiteX48" fmla="*/ 10004424 w 12192000"/>
              <a:gd name="connsiteY48" fmla="*/ 1489801 h 3482342"/>
              <a:gd name="connsiteX49" fmla="*/ 9999951 w 12192000"/>
              <a:gd name="connsiteY49" fmla="*/ 1499127 h 3482342"/>
              <a:gd name="connsiteX50" fmla="*/ 9845462 w 12192000"/>
              <a:gd name="connsiteY50" fmla="*/ 1548192 h 3482342"/>
              <a:gd name="connsiteX51" fmla="*/ 9736156 w 12192000"/>
              <a:gd name="connsiteY51" fmla="*/ 1581928 h 3482342"/>
              <a:gd name="connsiteX52" fmla="*/ 9693355 w 12192000"/>
              <a:gd name="connsiteY52" fmla="*/ 1602632 h 3482342"/>
              <a:gd name="connsiteX53" fmla="*/ 9664242 w 12192000"/>
              <a:gd name="connsiteY53" fmla="*/ 1622075 h 3482342"/>
              <a:gd name="connsiteX54" fmla="*/ 9579195 w 12192000"/>
              <a:gd name="connsiteY54" fmla="*/ 1648017 h 3482342"/>
              <a:gd name="connsiteX55" fmla="*/ 9433652 w 12192000"/>
              <a:gd name="connsiteY55" fmla="*/ 1681174 h 3482342"/>
              <a:gd name="connsiteX56" fmla="*/ 9403775 w 12192000"/>
              <a:gd name="connsiteY56" fmla="*/ 1690403 h 3482342"/>
              <a:gd name="connsiteX57" fmla="*/ 9382503 w 12192000"/>
              <a:gd name="connsiteY57" fmla="*/ 1706957 h 3482342"/>
              <a:gd name="connsiteX58" fmla="*/ 9381410 w 12192000"/>
              <a:gd name="connsiteY58" fmla="*/ 1718312 h 3482342"/>
              <a:gd name="connsiteX59" fmla="*/ 9365685 w 12192000"/>
              <a:gd name="connsiteY59" fmla="*/ 1724772 h 3482342"/>
              <a:gd name="connsiteX60" fmla="*/ 9278020 w 12192000"/>
              <a:gd name="connsiteY60" fmla="*/ 1741161 h 3482342"/>
              <a:gd name="connsiteX61" fmla="*/ 9217145 w 12192000"/>
              <a:gd name="connsiteY61" fmla="*/ 1771195 h 3482342"/>
              <a:gd name="connsiteX62" fmla="*/ 8955875 w 12192000"/>
              <a:gd name="connsiteY62" fmla="*/ 1796806 h 3482342"/>
              <a:gd name="connsiteX63" fmla="*/ 8648415 w 12192000"/>
              <a:gd name="connsiteY63" fmla="*/ 1878623 h 3482342"/>
              <a:gd name="connsiteX64" fmla="*/ 8495949 w 12192000"/>
              <a:gd name="connsiteY64" fmla="*/ 1902425 h 3482342"/>
              <a:gd name="connsiteX65" fmla="*/ 8236214 w 12192000"/>
              <a:gd name="connsiteY65" fmla="*/ 1909725 h 3482342"/>
              <a:gd name="connsiteX66" fmla="*/ 8132104 w 12192000"/>
              <a:gd name="connsiteY66" fmla="*/ 1895727 h 3482342"/>
              <a:gd name="connsiteX67" fmla="*/ 7918078 w 12192000"/>
              <a:gd name="connsiteY67" fmla="*/ 1862668 h 3482342"/>
              <a:gd name="connsiteX68" fmla="*/ 7817899 w 12192000"/>
              <a:gd name="connsiteY68" fmla="*/ 1862176 h 3482342"/>
              <a:gd name="connsiteX69" fmla="*/ 7768994 w 12192000"/>
              <a:gd name="connsiteY69" fmla="*/ 1855721 h 3482342"/>
              <a:gd name="connsiteX70" fmla="*/ 7618027 w 12192000"/>
              <a:gd name="connsiteY70" fmla="*/ 1830959 h 3482342"/>
              <a:gd name="connsiteX71" fmla="*/ 7449425 w 12192000"/>
              <a:gd name="connsiteY71" fmla="*/ 1810910 h 3482342"/>
              <a:gd name="connsiteX72" fmla="*/ 7342915 w 12192000"/>
              <a:gd name="connsiteY72" fmla="*/ 1819827 h 3482342"/>
              <a:gd name="connsiteX73" fmla="*/ 7255191 w 12192000"/>
              <a:gd name="connsiteY73" fmla="*/ 1834354 h 3482342"/>
              <a:gd name="connsiteX74" fmla="*/ 7131205 w 12192000"/>
              <a:gd name="connsiteY74" fmla="*/ 1845557 h 3482342"/>
              <a:gd name="connsiteX75" fmla="*/ 6941837 w 12192000"/>
              <a:gd name="connsiteY75" fmla="*/ 1840640 h 3482342"/>
              <a:gd name="connsiteX76" fmla="*/ 6837145 w 12192000"/>
              <a:gd name="connsiteY76" fmla="*/ 1870724 h 3482342"/>
              <a:gd name="connsiteX77" fmla="*/ 6753991 w 12192000"/>
              <a:gd name="connsiteY77" fmla="*/ 1860969 h 3482342"/>
              <a:gd name="connsiteX78" fmla="*/ 6727754 w 12192000"/>
              <a:gd name="connsiteY78" fmla="*/ 1882372 h 3482342"/>
              <a:gd name="connsiteX79" fmla="*/ 6723371 w 12192000"/>
              <a:gd name="connsiteY79" fmla="*/ 1886494 h 3482342"/>
              <a:gd name="connsiteX80" fmla="*/ 6702779 w 12192000"/>
              <a:gd name="connsiteY80" fmla="*/ 1893601 h 3482342"/>
              <a:gd name="connsiteX81" fmla="*/ 6686657 w 12192000"/>
              <a:gd name="connsiteY81" fmla="*/ 1907344 h 3482342"/>
              <a:gd name="connsiteX82" fmla="*/ 6651330 w 12192000"/>
              <a:gd name="connsiteY82" fmla="*/ 1922921 h 3482342"/>
              <a:gd name="connsiteX83" fmla="*/ 6622958 w 12192000"/>
              <a:gd name="connsiteY83" fmla="*/ 1936255 h 3482342"/>
              <a:gd name="connsiteX84" fmla="*/ 6522602 w 12192000"/>
              <a:gd name="connsiteY84" fmla="*/ 1954133 h 3482342"/>
              <a:gd name="connsiteX85" fmla="*/ 6444344 w 12192000"/>
              <a:gd name="connsiteY85" fmla="*/ 1969663 h 3482342"/>
              <a:gd name="connsiteX86" fmla="*/ 6409626 w 12192000"/>
              <a:gd name="connsiteY86" fmla="*/ 1978846 h 3482342"/>
              <a:gd name="connsiteX87" fmla="*/ 6333446 w 12192000"/>
              <a:gd name="connsiteY87" fmla="*/ 1997163 h 3482342"/>
              <a:gd name="connsiteX88" fmla="*/ 6294933 w 12192000"/>
              <a:gd name="connsiteY88" fmla="*/ 2019412 h 3482342"/>
              <a:gd name="connsiteX89" fmla="*/ 6238719 w 12192000"/>
              <a:gd name="connsiteY89" fmla="*/ 2042547 h 3482342"/>
              <a:gd name="connsiteX90" fmla="*/ 6187205 w 12192000"/>
              <a:gd name="connsiteY90" fmla="*/ 2060048 h 3482342"/>
              <a:gd name="connsiteX91" fmla="*/ 6138780 w 12192000"/>
              <a:gd name="connsiteY91" fmla="*/ 2081918 h 3482342"/>
              <a:gd name="connsiteX92" fmla="*/ 6120125 w 12192000"/>
              <a:gd name="connsiteY92" fmla="*/ 2109475 h 3482342"/>
              <a:gd name="connsiteX93" fmla="*/ 6056576 w 12192000"/>
              <a:gd name="connsiteY93" fmla="*/ 2120066 h 3482342"/>
              <a:gd name="connsiteX94" fmla="*/ 5993794 w 12192000"/>
              <a:gd name="connsiteY94" fmla="*/ 2122569 h 3482342"/>
              <a:gd name="connsiteX95" fmla="*/ 5943601 w 12192000"/>
              <a:gd name="connsiteY95" fmla="*/ 2137719 h 3482342"/>
              <a:gd name="connsiteX96" fmla="*/ 5898141 w 12192000"/>
              <a:gd name="connsiteY96" fmla="*/ 2144806 h 3482342"/>
              <a:gd name="connsiteX97" fmla="*/ 5855337 w 12192000"/>
              <a:gd name="connsiteY97" fmla="*/ 2137719 h 3482342"/>
              <a:gd name="connsiteX98" fmla="*/ 5817682 w 12192000"/>
              <a:gd name="connsiteY98" fmla="*/ 2157358 h 3482342"/>
              <a:gd name="connsiteX99" fmla="*/ 5735300 w 12192000"/>
              <a:gd name="connsiteY99" fmla="*/ 2158902 h 3482342"/>
              <a:gd name="connsiteX100" fmla="*/ 5591469 w 12192000"/>
              <a:gd name="connsiteY100" fmla="*/ 2178389 h 3482342"/>
              <a:gd name="connsiteX101" fmla="*/ 5505818 w 12192000"/>
              <a:gd name="connsiteY101" fmla="*/ 2194207 h 3482342"/>
              <a:gd name="connsiteX102" fmla="*/ 5452860 w 12192000"/>
              <a:gd name="connsiteY102" fmla="*/ 2180085 h 3482342"/>
              <a:gd name="connsiteX103" fmla="*/ 5414282 w 12192000"/>
              <a:gd name="connsiteY103" fmla="*/ 2183070 h 3482342"/>
              <a:gd name="connsiteX104" fmla="*/ 5368369 w 12192000"/>
              <a:gd name="connsiteY104" fmla="*/ 2204272 h 3482342"/>
              <a:gd name="connsiteX105" fmla="*/ 5336354 w 12192000"/>
              <a:gd name="connsiteY105" fmla="*/ 2218920 h 3482342"/>
              <a:gd name="connsiteX106" fmla="*/ 5291263 w 12192000"/>
              <a:gd name="connsiteY106" fmla="*/ 2239182 h 3482342"/>
              <a:gd name="connsiteX107" fmla="*/ 5255152 w 12192000"/>
              <a:gd name="connsiteY107" fmla="*/ 2247164 h 3482342"/>
              <a:gd name="connsiteX108" fmla="*/ 5233796 w 12192000"/>
              <a:gd name="connsiteY108" fmla="*/ 2268260 h 3482342"/>
              <a:gd name="connsiteX109" fmla="*/ 5212786 w 12192000"/>
              <a:gd name="connsiteY109" fmla="*/ 2296592 h 3482342"/>
              <a:gd name="connsiteX110" fmla="*/ 5173523 w 12192000"/>
              <a:gd name="connsiteY110" fmla="*/ 2309057 h 3482342"/>
              <a:gd name="connsiteX111" fmla="*/ 5123830 w 12192000"/>
              <a:gd name="connsiteY111" fmla="*/ 2307070 h 3482342"/>
              <a:gd name="connsiteX112" fmla="*/ 5065426 w 12192000"/>
              <a:gd name="connsiteY112" fmla="*/ 2324076 h 3482342"/>
              <a:gd name="connsiteX113" fmla="*/ 4975908 w 12192000"/>
              <a:gd name="connsiteY113" fmla="*/ 2364128 h 3482342"/>
              <a:gd name="connsiteX114" fmla="*/ 4913723 w 12192000"/>
              <a:gd name="connsiteY114" fmla="*/ 2385265 h 3482342"/>
              <a:gd name="connsiteX115" fmla="*/ 4746485 w 12192000"/>
              <a:gd name="connsiteY115" fmla="*/ 2451769 h 3482342"/>
              <a:gd name="connsiteX116" fmla="*/ 4681588 w 12192000"/>
              <a:gd name="connsiteY116" fmla="*/ 2467494 h 3482342"/>
              <a:gd name="connsiteX117" fmla="*/ 1783655 w 12192000"/>
              <a:gd name="connsiteY117" fmla="*/ 3163860 h 3482342"/>
              <a:gd name="connsiteX118" fmla="*/ 1325955 w 12192000"/>
              <a:gd name="connsiteY118" fmla="*/ 3176692 h 3482342"/>
              <a:gd name="connsiteX119" fmla="*/ 1190384 w 12192000"/>
              <a:gd name="connsiteY119" fmla="*/ 3203504 h 3482342"/>
              <a:gd name="connsiteX120" fmla="*/ 1094537 w 12192000"/>
              <a:gd name="connsiteY120" fmla="*/ 3229469 h 3482342"/>
              <a:gd name="connsiteX121" fmla="*/ 779276 w 12192000"/>
              <a:gd name="connsiteY121" fmla="*/ 3327290 h 3482342"/>
              <a:gd name="connsiteX122" fmla="*/ 600378 w 12192000"/>
              <a:gd name="connsiteY122" fmla="*/ 3335250 h 3482342"/>
              <a:gd name="connsiteX123" fmla="*/ 493457 w 12192000"/>
              <a:gd name="connsiteY123" fmla="*/ 3365044 h 3482342"/>
              <a:gd name="connsiteX124" fmla="*/ 349402 w 12192000"/>
              <a:gd name="connsiteY124" fmla="*/ 3380897 h 3482342"/>
              <a:gd name="connsiteX125" fmla="*/ 192183 w 12192000"/>
              <a:gd name="connsiteY125" fmla="*/ 3460075 h 3482342"/>
              <a:gd name="connsiteX126" fmla="*/ 46713 w 12192000"/>
              <a:gd name="connsiteY126" fmla="*/ 3462986 h 3482342"/>
              <a:gd name="connsiteX127" fmla="*/ 2765 w 12192000"/>
              <a:gd name="connsiteY127" fmla="*/ 3480770 h 3482342"/>
              <a:gd name="connsiteX128" fmla="*/ 0 w 12192000"/>
              <a:gd name="connsiteY128" fmla="*/ 3482342 h 3482342"/>
              <a:gd name="connsiteX129" fmla="*/ 0 w 12192000"/>
              <a:gd name="connsiteY12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50756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7375 w 12192000"/>
              <a:gd name="connsiteY36" fmla="*/ 1375130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58690 w 12192000"/>
              <a:gd name="connsiteY49" fmla="*/ 1474888 h 3482342"/>
              <a:gd name="connsiteX50" fmla="*/ 10004424 w 12192000"/>
              <a:gd name="connsiteY50" fmla="*/ 1489801 h 3482342"/>
              <a:gd name="connsiteX51" fmla="*/ 9999951 w 12192000"/>
              <a:gd name="connsiteY51" fmla="*/ 1499127 h 3482342"/>
              <a:gd name="connsiteX52" fmla="*/ 9845462 w 12192000"/>
              <a:gd name="connsiteY52" fmla="*/ 1548192 h 3482342"/>
              <a:gd name="connsiteX53" fmla="*/ 9736156 w 12192000"/>
              <a:gd name="connsiteY53" fmla="*/ 1581928 h 3482342"/>
              <a:gd name="connsiteX54" fmla="*/ 9693355 w 12192000"/>
              <a:gd name="connsiteY54" fmla="*/ 1602632 h 3482342"/>
              <a:gd name="connsiteX55" fmla="*/ 9664242 w 12192000"/>
              <a:gd name="connsiteY55" fmla="*/ 1622075 h 3482342"/>
              <a:gd name="connsiteX56" fmla="*/ 9579195 w 12192000"/>
              <a:gd name="connsiteY56" fmla="*/ 1648017 h 3482342"/>
              <a:gd name="connsiteX57" fmla="*/ 9433652 w 12192000"/>
              <a:gd name="connsiteY57" fmla="*/ 1681174 h 3482342"/>
              <a:gd name="connsiteX58" fmla="*/ 9403775 w 12192000"/>
              <a:gd name="connsiteY58" fmla="*/ 1690403 h 3482342"/>
              <a:gd name="connsiteX59" fmla="*/ 9382503 w 12192000"/>
              <a:gd name="connsiteY59" fmla="*/ 1706957 h 3482342"/>
              <a:gd name="connsiteX60" fmla="*/ 9381410 w 12192000"/>
              <a:gd name="connsiteY60" fmla="*/ 1718312 h 3482342"/>
              <a:gd name="connsiteX61" fmla="*/ 9365685 w 12192000"/>
              <a:gd name="connsiteY61" fmla="*/ 1724772 h 3482342"/>
              <a:gd name="connsiteX62" fmla="*/ 9278020 w 12192000"/>
              <a:gd name="connsiteY62" fmla="*/ 1741161 h 3482342"/>
              <a:gd name="connsiteX63" fmla="*/ 9217145 w 12192000"/>
              <a:gd name="connsiteY63" fmla="*/ 1771195 h 3482342"/>
              <a:gd name="connsiteX64" fmla="*/ 8955875 w 12192000"/>
              <a:gd name="connsiteY64" fmla="*/ 1796806 h 3482342"/>
              <a:gd name="connsiteX65" fmla="*/ 8648415 w 12192000"/>
              <a:gd name="connsiteY65" fmla="*/ 1878623 h 3482342"/>
              <a:gd name="connsiteX66" fmla="*/ 8495949 w 12192000"/>
              <a:gd name="connsiteY66" fmla="*/ 1902425 h 3482342"/>
              <a:gd name="connsiteX67" fmla="*/ 8236214 w 12192000"/>
              <a:gd name="connsiteY67" fmla="*/ 1909725 h 3482342"/>
              <a:gd name="connsiteX68" fmla="*/ 8132104 w 12192000"/>
              <a:gd name="connsiteY68" fmla="*/ 1895727 h 3482342"/>
              <a:gd name="connsiteX69" fmla="*/ 7918078 w 12192000"/>
              <a:gd name="connsiteY69" fmla="*/ 1862668 h 3482342"/>
              <a:gd name="connsiteX70" fmla="*/ 7817899 w 12192000"/>
              <a:gd name="connsiteY70" fmla="*/ 1862176 h 3482342"/>
              <a:gd name="connsiteX71" fmla="*/ 7768994 w 12192000"/>
              <a:gd name="connsiteY71" fmla="*/ 1855721 h 3482342"/>
              <a:gd name="connsiteX72" fmla="*/ 7618027 w 12192000"/>
              <a:gd name="connsiteY72" fmla="*/ 1830959 h 3482342"/>
              <a:gd name="connsiteX73" fmla="*/ 7449425 w 12192000"/>
              <a:gd name="connsiteY73" fmla="*/ 1810910 h 3482342"/>
              <a:gd name="connsiteX74" fmla="*/ 7342915 w 12192000"/>
              <a:gd name="connsiteY74" fmla="*/ 1819827 h 3482342"/>
              <a:gd name="connsiteX75" fmla="*/ 7255191 w 12192000"/>
              <a:gd name="connsiteY75" fmla="*/ 1834354 h 3482342"/>
              <a:gd name="connsiteX76" fmla="*/ 7131205 w 12192000"/>
              <a:gd name="connsiteY76" fmla="*/ 1845557 h 3482342"/>
              <a:gd name="connsiteX77" fmla="*/ 6941837 w 12192000"/>
              <a:gd name="connsiteY77" fmla="*/ 1840640 h 3482342"/>
              <a:gd name="connsiteX78" fmla="*/ 6837145 w 12192000"/>
              <a:gd name="connsiteY78" fmla="*/ 1870724 h 3482342"/>
              <a:gd name="connsiteX79" fmla="*/ 6753991 w 12192000"/>
              <a:gd name="connsiteY79" fmla="*/ 1860969 h 3482342"/>
              <a:gd name="connsiteX80" fmla="*/ 6727754 w 12192000"/>
              <a:gd name="connsiteY80" fmla="*/ 1882372 h 3482342"/>
              <a:gd name="connsiteX81" fmla="*/ 6723371 w 12192000"/>
              <a:gd name="connsiteY81" fmla="*/ 1886494 h 3482342"/>
              <a:gd name="connsiteX82" fmla="*/ 6702779 w 12192000"/>
              <a:gd name="connsiteY82" fmla="*/ 1893601 h 3482342"/>
              <a:gd name="connsiteX83" fmla="*/ 6686657 w 12192000"/>
              <a:gd name="connsiteY83" fmla="*/ 1907344 h 3482342"/>
              <a:gd name="connsiteX84" fmla="*/ 6651330 w 12192000"/>
              <a:gd name="connsiteY84" fmla="*/ 1922921 h 3482342"/>
              <a:gd name="connsiteX85" fmla="*/ 6622958 w 12192000"/>
              <a:gd name="connsiteY85" fmla="*/ 1936255 h 3482342"/>
              <a:gd name="connsiteX86" fmla="*/ 6522602 w 12192000"/>
              <a:gd name="connsiteY86" fmla="*/ 1954133 h 3482342"/>
              <a:gd name="connsiteX87" fmla="*/ 6444344 w 12192000"/>
              <a:gd name="connsiteY87" fmla="*/ 1969663 h 3482342"/>
              <a:gd name="connsiteX88" fmla="*/ 6409626 w 12192000"/>
              <a:gd name="connsiteY88" fmla="*/ 1978846 h 3482342"/>
              <a:gd name="connsiteX89" fmla="*/ 6333446 w 12192000"/>
              <a:gd name="connsiteY89" fmla="*/ 1997163 h 3482342"/>
              <a:gd name="connsiteX90" fmla="*/ 6294933 w 12192000"/>
              <a:gd name="connsiteY90" fmla="*/ 2019412 h 3482342"/>
              <a:gd name="connsiteX91" fmla="*/ 6238719 w 12192000"/>
              <a:gd name="connsiteY91" fmla="*/ 2042547 h 3482342"/>
              <a:gd name="connsiteX92" fmla="*/ 6187205 w 12192000"/>
              <a:gd name="connsiteY92" fmla="*/ 2060048 h 3482342"/>
              <a:gd name="connsiteX93" fmla="*/ 6138780 w 12192000"/>
              <a:gd name="connsiteY93" fmla="*/ 2081918 h 3482342"/>
              <a:gd name="connsiteX94" fmla="*/ 6120125 w 12192000"/>
              <a:gd name="connsiteY94" fmla="*/ 2109475 h 3482342"/>
              <a:gd name="connsiteX95" fmla="*/ 6056576 w 12192000"/>
              <a:gd name="connsiteY95" fmla="*/ 2120066 h 3482342"/>
              <a:gd name="connsiteX96" fmla="*/ 5993794 w 12192000"/>
              <a:gd name="connsiteY96" fmla="*/ 2122569 h 3482342"/>
              <a:gd name="connsiteX97" fmla="*/ 5943601 w 12192000"/>
              <a:gd name="connsiteY97" fmla="*/ 2137719 h 3482342"/>
              <a:gd name="connsiteX98" fmla="*/ 5898141 w 12192000"/>
              <a:gd name="connsiteY98" fmla="*/ 2144806 h 3482342"/>
              <a:gd name="connsiteX99" fmla="*/ 5855337 w 12192000"/>
              <a:gd name="connsiteY99" fmla="*/ 2137719 h 3482342"/>
              <a:gd name="connsiteX100" fmla="*/ 5817682 w 12192000"/>
              <a:gd name="connsiteY100" fmla="*/ 2157358 h 3482342"/>
              <a:gd name="connsiteX101" fmla="*/ 5735300 w 12192000"/>
              <a:gd name="connsiteY101" fmla="*/ 2158902 h 3482342"/>
              <a:gd name="connsiteX102" fmla="*/ 5591469 w 12192000"/>
              <a:gd name="connsiteY102" fmla="*/ 2178389 h 3482342"/>
              <a:gd name="connsiteX103" fmla="*/ 5505818 w 12192000"/>
              <a:gd name="connsiteY103" fmla="*/ 2194207 h 3482342"/>
              <a:gd name="connsiteX104" fmla="*/ 5452860 w 12192000"/>
              <a:gd name="connsiteY104" fmla="*/ 2180085 h 3482342"/>
              <a:gd name="connsiteX105" fmla="*/ 5414282 w 12192000"/>
              <a:gd name="connsiteY105" fmla="*/ 2183070 h 3482342"/>
              <a:gd name="connsiteX106" fmla="*/ 5368369 w 12192000"/>
              <a:gd name="connsiteY106" fmla="*/ 2204272 h 3482342"/>
              <a:gd name="connsiteX107" fmla="*/ 5336354 w 12192000"/>
              <a:gd name="connsiteY107" fmla="*/ 2218920 h 3482342"/>
              <a:gd name="connsiteX108" fmla="*/ 5291263 w 12192000"/>
              <a:gd name="connsiteY108" fmla="*/ 2239182 h 3482342"/>
              <a:gd name="connsiteX109" fmla="*/ 5255152 w 12192000"/>
              <a:gd name="connsiteY109" fmla="*/ 2247164 h 3482342"/>
              <a:gd name="connsiteX110" fmla="*/ 5233796 w 12192000"/>
              <a:gd name="connsiteY110" fmla="*/ 2268260 h 3482342"/>
              <a:gd name="connsiteX111" fmla="*/ 5212786 w 12192000"/>
              <a:gd name="connsiteY111" fmla="*/ 2296592 h 3482342"/>
              <a:gd name="connsiteX112" fmla="*/ 5173523 w 12192000"/>
              <a:gd name="connsiteY112" fmla="*/ 2309057 h 3482342"/>
              <a:gd name="connsiteX113" fmla="*/ 5123830 w 12192000"/>
              <a:gd name="connsiteY113" fmla="*/ 2307070 h 3482342"/>
              <a:gd name="connsiteX114" fmla="*/ 5065426 w 12192000"/>
              <a:gd name="connsiteY114" fmla="*/ 2324076 h 3482342"/>
              <a:gd name="connsiteX115" fmla="*/ 4975908 w 12192000"/>
              <a:gd name="connsiteY115" fmla="*/ 2364128 h 3482342"/>
              <a:gd name="connsiteX116" fmla="*/ 4913723 w 12192000"/>
              <a:gd name="connsiteY116" fmla="*/ 2385265 h 3482342"/>
              <a:gd name="connsiteX117" fmla="*/ 4746485 w 12192000"/>
              <a:gd name="connsiteY117" fmla="*/ 2451769 h 3482342"/>
              <a:gd name="connsiteX118" fmla="*/ 4681588 w 12192000"/>
              <a:gd name="connsiteY118" fmla="*/ 2467494 h 3482342"/>
              <a:gd name="connsiteX119" fmla="*/ 1783655 w 12192000"/>
              <a:gd name="connsiteY119" fmla="*/ 3163860 h 3482342"/>
              <a:gd name="connsiteX120" fmla="*/ 1325955 w 12192000"/>
              <a:gd name="connsiteY120" fmla="*/ 3176692 h 3482342"/>
              <a:gd name="connsiteX121" fmla="*/ 1190384 w 12192000"/>
              <a:gd name="connsiteY121" fmla="*/ 3203504 h 3482342"/>
              <a:gd name="connsiteX122" fmla="*/ 1094537 w 12192000"/>
              <a:gd name="connsiteY122" fmla="*/ 3229469 h 3482342"/>
              <a:gd name="connsiteX123" fmla="*/ 779276 w 12192000"/>
              <a:gd name="connsiteY123" fmla="*/ 3327290 h 3482342"/>
              <a:gd name="connsiteX124" fmla="*/ 600378 w 12192000"/>
              <a:gd name="connsiteY124" fmla="*/ 3335250 h 3482342"/>
              <a:gd name="connsiteX125" fmla="*/ 493457 w 12192000"/>
              <a:gd name="connsiteY125" fmla="*/ 3365044 h 3482342"/>
              <a:gd name="connsiteX126" fmla="*/ 349402 w 12192000"/>
              <a:gd name="connsiteY126" fmla="*/ 3380897 h 3482342"/>
              <a:gd name="connsiteX127" fmla="*/ 192183 w 12192000"/>
              <a:gd name="connsiteY127" fmla="*/ 3460075 h 3482342"/>
              <a:gd name="connsiteX128" fmla="*/ 46713 w 12192000"/>
              <a:gd name="connsiteY128" fmla="*/ 3462986 h 3482342"/>
              <a:gd name="connsiteX129" fmla="*/ 2765 w 12192000"/>
              <a:gd name="connsiteY129" fmla="*/ 3480770 h 3482342"/>
              <a:gd name="connsiteX130" fmla="*/ 0 w 12192000"/>
              <a:gd name="connsiteY130" fmla="*/ 3482342 h 3482342"/>
              <a:gd name="connsiteX131" fmla="*/ 0 w 12192000"/>
              <a:gd name="connsiteY13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495949 w 12192000"/>
              <a:gd name="connsiteY67" fmla="*/ 1902425 h 3482342"/>
              <a:gd name="connsiteX68" fmla="*/ 8236214 w 12192000"/>
              <a:gd name="connsiteY68" fmla="*/ 1909725 h 3482342"/>
              <a:gd name="connsiteX69" fmla="*/ 8132104 w 12192000"/>
              <a:gd name="connsiteY69" fmla="*/ 1895727 h 3482342"/>
              <a:gd name="connsiteX70" fmla="*/ 7918078 w 12192000"/>
              <a:gd name="connsiteY70" fmla="*/ 1862668 h 3482342"/>
              <a:gd name="connsiteX71" fmla="*/ 7817899 w 12192000"/>
              <a:gd name="connsiteY71" fmla="*/ 1862176 h 3482342"/>
              <a:gd name="connsiteX72" fmla="*/ 7768994 w 12192000"/>
              <a:gd name="connsiteY72" fmla="*/ 1855721 h 3482342"/>
              <a:gd name="connsiteX73" fmla="*/ 7618027 w 12192000"/>
              <a:gd name="connsiteY73" fmla="*/ 1830959 h 3482342"/>
              <a:gd name="connsiteX74" fmla="*/ 7449425 w 12192000"/>
              <a:gd name="connsiteY74" fmla="*/ 1810910 h 3482342"/>
              <a:gd name="connsiteX75" fmla="*/ 7342915 w 12192000"/>
              <a:gd name="connsiteY75" fmla="*/ 1819827 h 3482342"/>
              <a:gd name="connsiteX76" fmla="*/ 7255191 w 12192000"/>
              <a:gd name="connsiteY76" fmla="*/ 1834354 h 3482342"/>
              <a:gd name="connsiteX77" fmla="*/ 7131205 w 12192000"/>
              <a:gd name="connsiteY77" fmla="*/ 1845557 h 3482342"/>
              <a:gd name="connsiteX78" fmla="*/ 6941837 w 12192000"/>
              <a:gd name="connsiteY78" fmla="*/ 1840640 h 3482342"/>
              <a:gd name="connsiteX79" fmla="*/ 6837145 w 12192000"/>
              <a:gd name="connsiteY79" fmla="*/ 1870724 h 3482342"/>
              <a:gd name="connsiteX80" fmla="*/ 6753991 w 12192000"/>
              <a:gd name="connsiteY80" fmla="*/ 1860969 h 3482342"/>
              <a:gd name="connsiteX81" fmla="*/ 6727754 w 12192000"/>
              <a:gd name="connsiteY81" fmla="*/ 1882372 h 3482342"/>
              <a:gd name="connsiteX82" fmla="*/ 6723371 w 12192000"/>
              <a:gd name="connsiteY82" fmla="*/ 1886494 h 3482342"/>
              <a:gd name="connsiteX83" fmla="*/ 6702779 w 12192000"/>
              <a:gd name="connsiteY83" fmla="*/ 1893601 h 3482342"/>
              <a:gd name="connsiteX84" fmla="*/ 6686657 w 12192000"/>
              <a:gd name="connsiteY84" fmla="*/ 1907344 h 3482342"/>
              <a:gd name="connsiteX85" fmla="*/ 6651330 w 12192000"/>
              <a:gd name="connsiteY85" fmla="*/ 1922921 h 3482342"/>
              <a:gd name="connsiteX86" fmla="*/ 6622958 w 12192000"/>
              <a:gd name="connsiteY86" fmla="*/ 1936255 h 3482342"/>
              <a:gd name="connsiteX87" fmla="*/ 6522602 w 12192000"/>
              <a:gd name="connsiteY87" fmla="*/ 1954133 h 3482342"/>
              <a:gd name="connsiteX88" fmla="*/ 6444344 w 12192000"/>
              <a:gd name="connsiteY88" fmla="*/ 1969663 h 3482342"/>
              <a:gd name="connsiteX89" fmla="*/ 6409626 w 12192000"/>
              <a:gd name="connsiteY89" fmla="*/ 1978846 h 3482342"/>
              <a:gd name="connsiteX90" fmla="*/ 6333446 w 12192000"/>
              <a:gd name="connsiteY90" fmla="*/ 1997163 h 3482342"/>
              <a:gd name="connsiteX91" fmla="*/ 6294933 w 12192000"/>
              <a:gd name="connsiteY91" fmla="*/ 2019412 h 3482342"/>
              <a:gd name="connsiteX92" fmla="*/ 6238719 w 12192000"/>
              <a:gd name="connsiteY92" fmla="*/ 2042547 h 3482342"/>
              <a:gd name="connsiteX93" fmla="*/ 6187205 w 12192000"/>
              <a:gd name="connsiteY93" fmla="*/ 2060048 h 3482342"/>
              <a:gd name="connsiteX94" fmla="*/ 6138780 w 12192000"/>
              <a:gd name="connsiteY94" fmla="*/ 2081918 h 3482342"/>
              <a:gd name="connsiteX95" fmla="*/ 6120125 w 12192000"/>
              <a:gd name="connsiteY95" fmla="*/ 2109475 h 3482342"/>
              <a:gd name="connsiteX96" fmla="*/ 6056576 w 12192000"/>
              <a:gd name="connsiteY96" fmla="*/ 2120066 h 3482342"/>
              <a:gd name="connsiteX97" fmla="*/ 5993794 w 12192000"/>
              <a:gd name="connsiteY97" fmla="*/ 2122569 h 3482342"/>
              <a:gd name="connsiteX98" fmla="*/ 5943601 w 12192000"/>
              <a:gd name="connsiteY98" fmla="*/ 2137719 h 3482342"/>
              <a:gd name="connsiteX99" fmla="*/ 5898141 w 12192000"/>
              <a:gd name="connsiteY99" fmla="*/ 2144806 h 3482342"/>
              <a:gd name="connsiteX100" fmla="*/ 5855337 w 12192000"/>
              <a:gd name="connsiteY100" fmla="*/ 2137719 h 3482342"/>
              <a:gd name="connsiteX101" fmla="*/ 5817682 w 12192000"/>
              <a:gd name="connsiteY101" fmla="*/ 2157358 h 3482342"/>
              <a:gd name="connsiteX102" fmla="*/ 5735300 w 12192000"/>
              <a:gd name="connsiteY102" fmla="*/ 2158902 h 3482342"/>
              <a:gd name="connsiteX103" fmla="*/ 5591469 w 12192000"/>
              <a:gd name="connsiteY103" fmla="*/ 2178389 h 3482342"/>
              <a:gd name="connsiteX104" fmla="*/ 5505818 w 12192000"/>
              <a:gd name="connsiteY104" fmla="*/ 2194207 h 3482342"/>
              <a:gd name="connsiteX105" fmla="*/ 5452860 w 12192000"/>
              <a:gd name="connsiteY105" fmla="*/ 2180085 h 3482342"/>
              <a:gd name="connsiteX106" fmla="*/ 5414282 w 12192000"/>
              <a:gd name="connsiteY106" fmla="*/ 2183070 h 3482342"/>
              <a:gd name="connsiteX107" fmla="*/ 5368369 w 12192000"/>
              <a:gd name="connsiteY107" fmla="*/ 2204272 h 3482342"/>
              <a:gd name="connsiteX108" fmla="*/ 5336354 w 12192000"/>
              <a:gd name="connsiteY108" fmla="*/ 2218920 h 3482342"/>
              <a:gd name="connsiteX109" fmla="*/ 5291263 w 12192000"/>
              <a:gd name="connsiteY109" fmla="*/ 2239182 h 3482342"/>
              <a:gd name="connsiteX110" fmla="*/ 5255152 w 12192000"/>
              <a:gd name="connsiteY110" fmla="*/ 2247164 h 3482342"/>
              <a:gd name="connsiteX111" fmla="*/ 5233796 w 12192000"/>
              <a:gd name="connsiteY111" fmla="*/ 2268260 h 3482342"/>
              <a:gd name="connsiteX112" fmla="*/ 5212786 w 12192000"/>
              <a:gd name="connsiteY112" fmla="*/ 2296592 h 3482342"/>
              <a:gd name="connsiteX113" fmla="*/ 5173523 w 12192000"/>
              <a:gd name="connsiteY113" fmla="*/ 2309057 h 3482342"/>
              <a:gd name="connsiteX114" fmla="*/ 5123830 w 12192000"/>
              <a:gd name="connsiteY114" fmla="*/ 2307070 h 3482342"/>
              <a:gd name="connsiteX115" fmla="*/ 5065426 w 12192000"/>
              <a:gd name="connsiteY115" fmla="*/ 2324076 h 3482342"/>
              <a:gd name="connsiteX116" fmla="*/ 4975908 w 12192000"/>
              <a:gd name="connsiteY116" fmla="*/ 2364128 h 3482342"/>
              <a:gd name="connsiteX117" fmla="*/ 4913723 w 12192000"/>
              <a:gd name="connsiteY117" fmla="*/ 2385265 h 3482342"/>
              <a:gd name="connsiteX118" fmla="*/ 4746485 w 12192000"/>
              <a:gd name="connsiteY118" fmla="*/ 2451769 h 3482342"/>
              <a:gd name="connsiteX119" fmla="*/ 4681588 w 12192000"/>
              <a:gd name="connsiteY119" fmla="*/ 2467494 h 3482342"/>
              <a:gd name="connsiteX120" fmla="*/ 1783655 w 12192000"/>
              <a:gd name="connsiteY120" fmla="*/ 3163860 h 3482342"/>
              <a:gd name="connsiteX121" fmla="*/ 1325955 w 12192000"/>
              <a:gd name="connsiteY121" fmla="*/ 3176692 h 3482342"/>
              <a:gd name="connsiteX122" fmla="*/ 1190384 w 12192000"/>
              <a:gd name="connsiteY122" fmla="*/ 3203504 h 3482342"/>
              <a:gd name="connsiteX123" fmla="*/ 1094537 w 12192000"/>
              <a:gd name="connsiteY123" fmla="*/ 3229469 h 3482342"/>
              <a:gd name="connsiteX124" fmla="*/ 779276 w 12192000"/>
              <a:gd name="connsiteY124" fmla="*/ 3327290 h 3482342"/>
              <a:gd name="connsiteX125" fmla="*/ 600378 w 12192000"/>
              <a:gd name="connsiteY125" fmla="*/ 3335250 h 3482342"/>
              <a:gd name="connsiteX126" fmla="*/ 493457 w 12192000"/>
              <a:gd name="connsiteY126" fmla="*/ 3365044 h 3482342"/>
              <a:gd name="connsiteX127" fmla="*/ 349402 w 12192000"/>
              <a:gd name="connsiteY127" fmla="*/ 3380897 h 3482342"/>
              <a:gd name="connsiteX128" fmla="*/ 192183 w 12192000"/>
              <a:gd name="connsiteY128" fmla="*/ 3460075 h 3482342"/>
              <a:gd name="connsiteX129" fmla="*/ 46713 w 12192000"/>
              <a:gd name="connsiteY129" fmla="*/ 3462986 h 3482342"/>
              <a:gd name="connsiteX130" fmla="*/ 2765 w 12192000"/>
              <a:gd name="connsiteY130" fmla="*/ 3480770 h 3482342"/>
              <a:gd name="connsiteX131" fmla="*/ 0 w 12192000"/>
              <a:gd name="connsiteY131" fmla="*/ 3482342 h 3482342"/>
              <a:gd name="connsiteX132" fmla="*/ 0 w 12192000"/>
              <a:gd name="connsiteY13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506541 w 12192000"/>
              <a:gd name="connsiteY68" fmla="*/ 190595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6304 w 12192000"/>
              <a:gd name="connsiteY34" fmla="*/ 1342641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71654 w 12192000"/>
              <a:gd name="connsiteY25" fmla="*/ 1177422 h 3482342"/>
              <a:gd name="connsiteX26" fmla="*/ 11028687 w 12192000"/>
              <a:gd name="connsiteY26" fmla="*/ 1199018 h 3482342"/>
              <a:gd name="connsiteX27" fmla="*/ 10974565 w 12192000"/>
              <a:gd name="connsiteY27" fmla="*/ 1226849 h 3482342"/>
              <a:gd name="connsiteX28" fmla="*/ 10960443 w 12192000"/>
              <a:gd name="connsiteY28" fmla="*/ 1244502 h 3482342"/>
              <a:gd name="connsiteX29" fmla="*/ 10879242 w 12192000"/>
              <a:gd name="connsiteY29" fmla="*/ 1269215 h 3482342"/>
              <a:gd name="connsiteX30" fmla="*/ 10850998 w 12192000"/>
              <a:gd name="connsiteY30" fmla="*/ 1269215 h 3482342"/>
              <a:gd name="connsiteX31" fmla="*/ 10815658 w 12192000"/>
              <a:gd name="connsiteY31" fmla="*/ 1287849 h 3482342"/>
              <a:gd name="connsiteX32" fmla="*/ 10723900 w 12192000"/>
              <a:gd name="connsiteY32" fmla="*/ 1318642 h 3482342"/>
              <a:gd name="connsiteX33" fmla="*/ 10699186 w 12192000"/>
              <a:gd name="connsiteY33" fmla="*/ 1322173 h 3482342"/>
              <a:gd name="connsiteX34" fmla="*/ 10676375 w 12192000"/>
              <a:gd name="connsiteY34" fmla="*/ 1342640 h 3482342"/>
              <a:gd name="connsiteX35" fmla="*/ 10636304 w 12192000"/>
              <a:gd name="connsiteY35" fmla="*/ 1342641 h 3482342"/>
              <a:gd name="connsiteX36" fmla="*/ 10603863 w 12192000"/>
              <a:gd name="connsiteY36" fmla="*/ 1346886 h 3482342"/>
              <a:gd name="connsiteX37" fmla="*/ 10573203 w 12192000"/>
              <a:gd name="connsiteY37" fmla="*/ 1351996 h 3482342"/>
              <a:gd name="connsiteX38" fmla="*/ 10547375 w 12192000"/>
              <a:gd name="connsiteY38" fmla="*/ 1375130 h 3482342"/>
              <a:gd name="connsiteX39" fmla="*/ 10513263 w 12192000"/>
              <a:gd name="connsiteY39" fmla="*/ 1371939 h 3482342"/>
              <a:gd name="connsiteX40" fmla="*/ 10487356 w 12192000"/>
              <a:gd name="connsiteY40" fmla="*/ 1385722 h 3482342"/>
              <a:gd name="connsiteX41" fmla="*/ 10464012 w 12192000"/>
              <a:gd name="connsiteY41" fmla="*/ 1391778 h 3482342"/>
              <a:gd name="connsiteX42" fmla="*/ 10439694 w 12192000"/>
              <a:gd name="connsiteY42" fmla="*/ 1406905 h 3482342"/>
              <a:gd name="connsiteX43" fmla="*/ 10405409 w 12192000"/>
              <a:gd name="connsiteY43" fmla="*/ 1422789 h 3482342"/>
              <a:gd name="connsiteX44" fmla="*/ 10370530 w 12192000"/>
              <a:gd name="connsiteY44" fmla="*/ 1441596 h 3482342"/>
              <a:gd name="connsiteX45" fmla="*/ 10300239 w 12192000"/>
              <a:gd name="connsiteY45" fmla="*/ 1456332 h 3482342"/>
              <a:gd name="connsiteX46" fmla="*/ 10264922 w 12192000"/>
              <a:gd name="connsiteY46" fmla="*/ 1472107 h 3482342"/>
              <a:gd name="connsiteX47" fmla="*/ 10229629 w 12192000"/>
              <a:gd name="connsiteY47" fmla="*/ 1470454 h 3482342"/>
              <a:gd name="connsiteX48" fmla="*/ 10201385 w 12192000"/>
              <a:gd name="connsiteY48" fmla="*/ 1477515 h 3482342"/>
              <a:gd name="connsiteX49" fmla="*/ 10151958 w 12192000"/>
              <a:gd name="connsiteY49" fmla="*/ 1477515 h 3482342"/>
              <a:gd name="connsiteX50" fmla="*/ 10120184 w 12192000"/>
              <a:gd name="connsiteY50" fmla="*/ 1466924 h 3482342"/>
              <a:gd name="connsiteX51" fmla="*/ 10081348 w 12192000"/>
              <a:gd name="connsiteY51" fmla="*/ 1481046 h 3482342"/>
              <a:gd name="connsiteX52" fmla="*/ 10058690 w 12192000"/>
              <a:gd name="connsiteY52" fmla="*/ 1474888 h 3482342"/>
              <a:gd name="connsiteX53" fmla="*/ 10004424 w 12192000"/>
              <a:gd name="connsiteY53" fmla="*/ 1489801 h 3482342"/>
              <a:gd name="connsiteX54" fmla="*/ 9999951 w 12192000"/>
              <a:gd name="connsiteY54" fmla="*/ 1499127 h 3482342"/>
              <a:gd name="connsiteX55" fmla="*/ 9845462 w 12192000"/>
              <a:gd name="connsiteY55" fmla="*/ 1548192 h 3482342"/>
              <a:gd name="connsiteX56" fmla="*/ 9736156 w 12192000"/>
              <a:gd name="connsiteY56" fmla="*/ 1581928 h 3482342"/>
              <a:gd name="connsiteX57" fmla="*/ 9693355 w 12192000"/>
              <a:gd name="connsiteY57" fmla="*/ 1602632 h 3482342"/>
              <a:gd name="connsiteX58" fmla="*/ 9664242 w 12192000"/>
              <a:gd name="connsiteY58" fmla="*/ 1622075 h 3482342"/>
              <a:gd name="connsiteX59" fmla="*/ 9579195 w 12192000"/>
              <a:gd name="connsiteY59" fmla="*/ 1648017 h 3482342"/>
              <a:gd name="connsiteX60" fmla="*/ 9433652 w 12192000"/>
              <a:gd name="connsiteY60" fmla="*/ 1681174 h 3482342"/>
              <a:gd name="connsiteX61" fmla="*/ 9403775 w 12192000"/>
              <a:gd name="connsiteY61" fmla="*/ 1690403 h 3482342"/>
              <a:gd name="connsiteX62" fmla="*/ 9382503 w 12192000"/>
              <a:gd name="connsiteY62" fmla="*/ 1706957 h 3482342"/>
              <a:gd name="connsiteX63" fmla="*/ 9381410 w 12192000"/>
              <a:gd name="connsiteY63" fmla="*/ 1718312 h 3482342"/>
              <a:gd name="connsiteX64" fmla="*/ 9365685 w 12192000"/>
              <a:gd name="connsiteY64" fmla="*/ 1724772 h 3482342"/>
              <a:gd name="connsiteX65" fmla="*/ 9278020 w 12192000"/>
              <a:gd name="connsiteY65" fmla="*/ 1741161 h 3482342"/>
              <a:gd name="connsiteX66" fmla="*/ 9217145 w 12192000"/>
              <a:gd name="connsiteY66" fmla="*/ 1771195 h 3482342"/>
              <a:gd name="connsiteX67" fmla="*/ 8955875 w 12192000"/>
              <a:gd name="connsiteY67" fmla="*/ 1796806 h 3482342"/>
              <a:gd name="connsiteX68" fmla="*/ 8648415 w 12192000"/>
              <a:gd name="connsiteY68" fmla="*/ 1878623 h 3482342"/>
              <a:gd name="connsiteX69" fmla="*/ 8538519 w 12192000"/>
              <a:gd name="connsiteY69" fmla="*/ 1894114 h 3482342"/>
              <a:gd name="connsiteX70" fmla="*/ 8506541 w 12192000"/>
              <a:gd name="connsiteY70" fmla="*/ 1905955 h 3482342"/>
              <a:gd name="connsiteX71" fmla="*/ 8236214 w 12192000"/>
              <a:gd name="connsiteY71" fmla="*/ 1909725 h 3482342"/>
              <a:gd name="connsiteX72" fmla="*/ 8132104 w 12192000"/>
              <a:gd name="connsiteY72" fmla="*/ 1895727 h 3482342"/>
              <a:gd name="connsiteX73" fmla="*/ 7918078 w 12192000"/>
              <a:gd name="connsiteY73" fmla="*/ 1862668 h 3482342"/>
              <a:gd name="connsiteX74" fmla="*/ 7817899 w 12192000"/>
              <a:gd name="connsiteY74" fmla="*/ 1862176 h 3482342"/>
              <a:gd name="connsiteX75" fmla="*/ 7768994 w 12192000"/>
              <a:gd name="connsiteY75" fmla="*/ 1855721 h 3482342"/>
              <a:gd name="connsiteX76" fmla="*/ 7618027 w 12192000"/>
              <a:gd name="connsiteY76" fmla="*/ 1830959 h 3482342"/>
              <a:gd name="connsiteX77" fmla="*/ 7449425 w 12192000"/>
              <a:gd name="connsiteY77" fmla="*/ 1810910 h 3482342"/>
              <a:gd name="connsiteX78" fmla="*/ 7342915 w 12192000"/>
              <a:gd name="connsiteY78" fmla="*/ 1819827 h 3482342"/>
              <a:gd name="connsiteX79" fmla="*/ 7255191 w 12192000"/>
              <a:gd name="connsiteY79" fmla="*/ 1834354 h 3482342"/>
              <a:gd name="connsiteX80" fmla="*/ 7131205 w 12192000"/>
              <a:gd name="connsiteY80" fmla="*/ 1845557 h 3482342"/>
              <a:gd name="connsiteX81" fmla="*/ 6941837 w 12192000"/>
              <a:gd name="connsiteY81" fmla="*/ 1840640 h 3482342"/>
              <a:gd name="connsiteX82" fmla="*/ 6837145 w 12192000"/>
              <a:gd name="connsiteY82" fmla="*/ 1870724 h 3482342"/>
              <a:gd name="connsiteX83" fmla="*/ 6753991 w 12192000"/>
              <a:gd name="connsiteY83" fmla="*/ 1860969 h 3482342"/>
              <a:gd name="connsiteX84" fmla="*/ 6727754 w 12192000"/>
              <a:gd name="connsiteY84" fmla="*/ 1882372 h 3482342"/>
              <a:gd name="connsiteX85" fmla="*/ 6723371 w 12192000"/>
              <a:gd name="connsiteY85" fmla="*/ 1886494 h 3482342"/>
              <a:gd name="connsiteX86" fmla="*/ 6702779 w 12192000"/>
              <a:gd name="connsiteY86" fmla="*/ 1893601 h 3482342"/>
              <a:gd name="connsiteX87" fmla="*/ 6686657 w 12192000"/>
              <a:gd name="connsiteY87" fmla="*/ 1907344 h 3482342"/>
              <a:gd name="connsiteX88" fmla="*/ 6651330 w 12192000"/>
              <a:gd name="connsiteY88" fmla="*/ 1922921 h 3482342"/>
              <a:gd name="connsiteX89" fmla="*/ 6622958 w 12192000"/>
              <a:gd name="connsiteY89" fmla="*/ 1936255 h 3482342"/>
              <a:gd name="connsiteX90" fmla="*/ 6522602 w 12192000"/>
              <a:gd name="connsiteY90" fmla="*/ 1954133 h 3482342"/>
              <a:gd name="connsiteX91" fmla="*/ 6444344 w 12192000"/>
              <a:gd name="connsiteY91" fmla="*/ 1969663 h 3482342"/>
              <a:gd name="connsiteX92" fmla="*/ 6409626 w 12192000"/>
              <a:gd name="connsiteY92" fmla="*/ 1978846 h 3482342"/>
              <a:gd name="connsiteX93" fmla="*/ 6333446 w 12192000"/>
              <a:gd name="connsiteY93" fmla="*/ 1997163 h 3482342"/>
              <a:gd name="connsiteX94" fmla="*/ 6294933 w 12192000"/>
              <a:gd name="connsiteY94" fmla="*/ 2019412 h 3482342"/>
              <a:gd name="connsiteX95" fmla="*/ 6238719 w 12192000"/>
              <a:gd name="connsiteY95" fmla="*/ 2042547 h 3482342"/>
              <a:gd name="connsiteX96" fmla="*/ 6187205 w 12192000"/>
              <a:gd name="connsiteY96" fmla="*/ 2060048 h 3482342"/>
              <a:gd name="connsiteX97" fmla="*/ 6138780 w 12192000"/>
              <a:gd name="connsiteY97" fmla="*/ 2081918 h 3482342"/>
              <a:gd name="connsiteX98" fmla="*/ 6120125 w 12192000"/>
              <a:gd name="connsiteY98" fmla="*/ 2109475 h 3482342"/>
              <a:gd name="connsiteX99" fmla="*/ 6056576 w 12192000"/>
              <a:gd name="connsiteY99" fmla="*/ 2120066 h 3482342"/>
              <a:gd name="connsiteX100" fmla="*/ 5993794 w 12192000"/>
              <a:gd name="connsiteY100" fmla="*/ 2122569 h 3482342"/>
              <a:gd name="connsiteX101" fmla="*/ 5943601 w 12192000"/>
              <a:gd name="connsiteY101" fmla="*/ 2137719 h 3482342"/>
              <a:gd name="connsiteX102" fmla="*/ 5898141 w 12192000"/>
              <a:gd name="connsiteY102" fmla="*/ 2144806 h 3482342"/>
              <a:gd name="connsiteX103" fmla="*/ 5855337 w 12192000"/>
              <a:gd name="connsiteY103" fmla="*/ 2137719 h 3482342"/>
              <a:gd name="connsiteX104" fmla="*/ 5817682 w 12192000"/>
              <a:gd name="connsiteY104" fmla="*/ 2157358 h 3482342"/>
              <a:gd name="connsiteX105" fmla="*/ 5735300 w 12192000"/>
              <a:gd name="connsiteY105" fmla="*/ 2158902 h 3482342"/>
              <a:gd name="connsiteX106" fmla="*/ 5591469 w 12192000"/>
              <a:gd name="connsiteY106" fmla="*/ 2178389 h 3482342"/>
              <a:gd name="connsiteX107" fmla="*/ 5505818 w 12192000"/>
              <a:gd name="connsiteY107" fmla="*/ 2194207 h 3482342"/>
              <a:gd name="connsiteX108" fmla="*/ 5452860 w 12192000"/>
              <a:gd name="connsiteY108" fmla="*/ 2180085 h 3482342"/>
              <a:gd name="connsiteX109" fmla="*/ 5414282 w 12192000"/>
              <a:gd name="connsiteY109" fmla="*/ 2183070 h 3482342"/>
              <a:gd name="connsiteX110" fmla="*/ 5368369 w 12192000"/>
              <a:gd name="connsiteY110" fmla="*/ 2204272 h 3482342"/>
              <a:gd name="connsiteX111" fmla="*/ 5336354 w 12192000"/>
              <a:gd name="connsiteY111" fmla="*/ 2218920 h 3482342"/>
              <a:gd name="connsiteX112" fmla="*/ 5291263 w 12192000"/>
              <a:gd name="connsiteY112" fmla="*/ 2239182 h 3482342"/>
              <a:gd name="connsiteX113" fmla="*/ 5255152 w 12192000"/>
              <a:gd name="connsiteY113" fmla="*/ 2247164 h 3482342"/>
              <a:gd name="connsiteX114" fmla="*/ 5233796 w 12192000"/>
              <a:gd name="connsiteY114" fmla="*/ 2268260 h 3482342"/>
              <a:gd name="connsiteX115" fmla="*/ 5212786 w 12192000"/>
              <a:gd name="connsiteY115" fmla="*/ 2296592 h 3482342"/>
              <a:gd name="connsiteX116" fmla="*/ 5173523 w 12192000"/>
              <a:gd name="connsiteY116" fmla="*/ 2309057 h 3482342"/>
              <a:gd name="connsiteX117" fmla="*/ 5123830 w 12192000"/>
              <a:gd name="connsiteY117" fmla="*/ 2307070 h 3482342"/>
              <a:gd name="connsiteX118" fmla="*/ 5065426 w 12192000"/>
              <a:gd name="connsiteY118" fmla="*/ 2324076 h 3482342"/>
              <a:gd name="connsiteX119" fmla="*/ 4975908 w 12192000"/>
              <a:gd name="connsiteY119" fmla="*/ 2364128 h 3482342"/>
              <a:gd name="connsiteX120" fmla="*/ 4913723 w 12192000"/>
              <a:gd name="connsiteY120" fmla="*/ 2385265 h 3482342"/>
              <a:gd name="connsiteX121" fmla="*/ 4746485 w 12192000"/>
              <a:gd name="connsiteY121" fmla="*/ 2451769 h 3482342"/>
              <a:gd name="connsiteX122" fmla="*/ 4681588 w 12192000"/>
              <a:gd name="connsiteY122" fmla="*/ 2467494 h 3482342"/>
              <a:gd name="connsiteX123" fmla="*/ 1783655 w 12192000"/>
              <a:gd name="connsiteY123" fmla="*/ 3163860 h 3482342"/>
              <a:gd name="connsiteX124" fmla="*/ 1325955 w 12192000"/>
              <a:gd name="connsiteY124" fmla="*/ 3176692 h 3482342"/>
              <a:gd name="connsiteX125" fmla="*/ 1190384 w 12192000"/>
              <a:gd name="connsiteY125" fmla="*/ 3203504 h 3482342"/>
              <a:gd name="connsiteX126" fmla="*/ 1094537 w 12192000"/>
              <a:gd name="connsiteY126" fmla="*/ 3229469 h 3482342"/>
              <a:gd name="connsiteX127" fmla="*/ 779276 w 12192000"/>
              <a:gd name="connsiteY127" fmla="*/ 3327290 h 3482342"/>
              <a:gd name="connsiteX128" fmla="*/ 600378 w 12192000"/>
              <a:gd name="connsiteY128" fmla="*/ 3335250 h 3482342"/>
              <a:gd name="connsiteX129" fmla="*/ 493457 w 12192000"/>
              <a:gd name="connsiteY129" fmla="*/ 3365044 h 3482342"/>
              <a:gd name="connsiteX130" fmla="*/ 349402 w 12192000"/>
              <a:gd name="connsiteY130" fmla="*/ 3380897 h 3482342"/>
              <a:gd name="connsiteX131" fmla="*/ 192183 w 12192000"/>
              <a:gd name="connsiteY131" fmla="*/ 3460075 h 3482342"/>
              <a:gd name="connsiteX132" fmla="*/ 46713 w 12192000"/>
              <a:gd name="connsiteY132" fmla="*/ 3462986 h 3482342"/>
              <a:gd name="connsiteX133" fmla="*/ 2765 w 12192000"/>
              <a:gd name="connsiteY133" fmla="*/ 3480770 h 3482342"/>
              <a:gd name="connsiteX134" fmla="*/ 0 w 12192000"/>
              <a:gd name="connsiteY134" fmla="*/ 3482342 h 3482342"/>
              <a:gd name="connsiteX135" fmla="*/ 0 w 12192000"/>
              <a:gd name="connsiteY13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601229 w 12192000"/>
              <a:gd name="connsiteY15" fmla="*/ 785537 h 3482342"/>
              <a:gd name="connsiteX16" fmla="*/ 11501920 w 12192000"/>
              <a:gd name="connsiteY16" fmla="*/ 813109 h 3482342"/>
              <a:gd name="connsiteX17" fmla="*/ 11405286 w 12192000"/>
              <a:gd name="connsiteY17" fmla="*/ 849086 h 3482342"/>
              <a:gd name="connsiteX18" fmla="*/ 11338523 w 12192000"/>
              <a:gd name="connsiteY18" fmla="*/ 852810 h 3482342"/>
              <a:gd name="connsiteX19" fmla="*/ 11313493 w 12192000"/>
              <a:gd name="connsiteY19" fmla="*/ 880860 h 3482342"/>
              <a:gd name="connsiteX20" fmla="*/ 11228040 w 12192000"/>
              <a:gd name="connsiteY20" fmla="*/ 958953 h 3482342"/>
              <a:gd name="connsiteX21" fmla="*/ 11196987 w 12192000"/>
              <a:gd name="connsiteY21" fmla="*/ 1000897 h 3482342"/>
              <a:gd name="connsiteX22" fmla="*/ 11193568 w 12192000"/>
              <a:gd name="connsiteY22" fmla="*/ 1039464 h 3482342"/>
              <a:gd name="connsiteX23" fmla="*/ 11175804 w 12192000"/>
              <a:gd name="connsiteY23" fmla="*/ 1067977 h 3482342"/>
              <a:gd name="connsiteX24" fmla="*/ 11133438 w 12192000"/>
              <a:gd name="connsiteY24" fmla="*/ 1106812 h 3482342"/>
              <a:gd name="connsiteX25" fmla="*/ 11120819 w 12192000"/>
              <a:gd name="connsiteY25" fmla="*/ 1126133 h 3482342"/>
              <a:gd name="connsiteX26" fmla="*/ 11071654 w 12192000"/>
              <a:gd name="connsiteY26" fmla="*/ 1177422 h 3482342"/>
              <a:gd name="connsiteX27" fmla="*/ 11028687 w 12192000"/>
              <a:gd name="connsiteY27" fmla="*/ 1199018 h 3482342"/>
              <a:gd name="connsiteX28" fmla="*/ 10974565 w 12192000"/>
              <a:gd name="connsiteY28" fmla="*/ 1226849 h 3482342"/>
              <a:gd name="connsiteX29" fmla="*/ 10960443 w 12192000"/>
              <a:gd name="connsiteY29" fmla="*/ 1244502 h 3482342"/>
              <a:gd name="connsiteX30" fmla="*/ 10879242 w 12192000"/>
              <a:gd name="connsiteY30" fmla="*/ 1269215 h 3482342"/>
              <a:gd name="connsiteX31" fmla="*/ 10850998 w 12192000"/>
              <a:gd name="connsiteY31" fmla="*/ 1269215 h 3482342"/>
              <a:gd name="connsiteX32" fmla="*/ 10815658 w 12192000"/>
              <a:gd name="connsiteY32" fmla="*/ 1287849 h 3482342"/>
              <a:gd name="connsiteX33" fmla="*/ 10723900 w 12192000"/>
              <a:gd name="connsiteY33" fmla="*/ 1318642 h 3482342"/>
              <a:gd name="connsiteX34" fmla="*/ 10699186 w 12192000"/>
              <a:gd name="connsiteY34" fmla="*/ 1322173 h 3482342"/>
              <a:gd name="connsiteX35" fmla="*/ 10676375 w 12192000"/>
              <a:gd name="connsiteY35" fmla="*/ 1342640 h 3482342"/>
              <a:gd name="connsiteX36" fmla="*/ 10636304 w 12192000"/>
              <a:gd name="connsiteY36" fmla="*/ 1342641 h 3482342"/>
              <a:gd name="connsiteX37" fmla="*/ 10603863 w 12192000"/>
              <a:gd name="connsiteY37" fmla="*/ 1346886 h 3482342"/>
              <a:gd name="connsiteX38" fmla="*/ 10573203 w 12192000"/>
              <a:gd name="connsiteY38" fmla="*/ 1351996 h 3482342"/>
              <a:gd name="connsiteX39" fmla="*/ 10547375 w 12192000"/>
              <a:gd name="connsiteY39" fmla="*/ 1375130 h 3482342"/>
              <a:gd name="connsiteX40" fmla="*/ 10513263 w 12192000"/>
              <a:gd name="connsiteY40" fmla="*/ 1371939 h 3482342"/>
              <a:gd name="connsiteX41" fmla="*/ 10487356 w 12192000"/>
              <a:gd name="connsiteY41" fmla="*/ 1385722 h 3482342"/>
              <a:gd name="connsiteX42" fmla="*/ 10464012 w 12192000"/>
              <a:gd name="connsiteY42" fmla="*/ 1391778 h 3482342"/>
              <a:gd name="connsiteX43" fmla="*/ 10439694 w 12192000"/>
              <a:gd name="connsiteY43" fmla="*/ 1406905 h 3482342"/>
              <a:gd name="connsiteX44" fmla="*/ 10405409 w 12192000"/>
              <a:gd name="connsiteY44" fmla="*/ 1422789 h 3482342"/>
              <a:gd name="connsiteX45" fmla="*/ 10370530 w 12192000"/>
              <a:gd name="connsiteY45" fmla="*/ 1441596 h 3482342"/>
              <a:gd name="connsiteX46" fmla="*/ 10300239 w 12192000"/>
              <a:gd name="connsiteY46" fmla="*/ 1456332 h 3482342"/>
              <a:gd name="connsiteX47" fmla="*/ 10264922 w 12192000"/>
              <a:gd name="connsiteY47" fmla="*/ 1472107 h 3482342"/>
              <a:gd name="connsiteX48" fmla="*/ 10229629 w 12192000"/>
              <a:gd name="connsiteY48" fmla="*/ 1470454 h 3482342"/>
              <a:gd name="connsiteX49" fmla="*/ 10201385 w 12192000"/>
              <a:gd name="connsiteY49" fmla="*/ 1477515 h 3482342"/>
              <a:gd name="connsiteX50" fmla="*/ 10151958 w 12192000"/>
              <a:gd name="connsiteY50" fmla="*/ 1477515 h 3482342"/>
              <a:gd name="connsiteX51" fmla="*/ 10120184 w 12192000"/>
              <a:gd name="connsiteY51" fmla="*/ 1466924 h 3482342"/>
              <a:gd name="connsiteX52" fmla="*/ 10081348 w 12192000"/>
              <a:gd name="connsiteY52" fmla="*/ 1481046 h 3482342"/>
              <a:gd name="connsiteX53" fmla="*/ 10058690 w 12192000"/>
              <a:gd name="connsiteY53" fmla="*/ 1474888 h 3482342"/>
              <a:gd name="connsiteX54" fmla="*/ 10004424 w 12192000"/>
              <a:gd name="connsiteY54" fmla="*/ 1489801 h 3482342"/>
              <a:gd name="connsiteX55" fmla="*/ 9999951 w 12192000"/>
              <a:gd name="connsiteY55" fmla="*/ 1499127 h 3482342"/>
              <a:gd name="connsiteX56" fmla="*/ 9845462 w 12192000"/>
              <a:gd name="connsiteY56" fmla="*/ 1548192 h 3482342"/>
              <a:gd name="connsiteX57" fmla="*/ 9736156 w 12192000"/>
              <a:gd name="connsiteY57" fmla="*/ 1581928 h 3482342"/>
              <a:gd name="connsiteX58" fmla="*/ 9693355 w 12192000"/>
              <a:gd name="connsiteY58" fmla="*/ 1602632 h 3482342"/>
              <a:gd name="connsiteX59" fmla="*/ 9664242 w 12192000"/>
              <a:gd name="connsiteY59" fmla="*/ 1622075 h 3482342"/>
              <a:gd name="connsiteX60" fmla="*/ 9579195 w 12192000"/>
              <a:gd name="connsiteY60" fmla="*/ 1648017 h 3482342"/>
              <a:gd name="connsiteX61" fmla="*/ 9433652 w 12192000"/>
              <a:gd name="connsiteY61" fmla="*/ 1681174 h 3482342"/>
              <a:gd name="connsiteX62" fmla="*/ 9403775 w 12192000"/>
              <a:gd name="connsiteY62" fmla="*/ 1690403 h 3482342"/>
              <a:gd name="connsiteX63" fmla="*/ 9382503 w 12192000"/>
              <a:gd name="connsiteY63" fmla="*/ 1706957 h 3482342"/>
              <a:gd name="connsiteX64" fmla="*/ 9381410 w 12192000"/>
              <a:gd name="connsiteY64" fmla="*/ 1718312 h 3482342"/>
              <a:gd name="connsiteX65" fmla="*/ 9365685 w 12192000"/>
              <a:gd name="connsiteY65" fmla="*/ 1724772 h 3482342"/>
              <a:gd name="connsiteX66" fmla="*/ 9278020 w 12192000"/>
              <a:gd name="connsiteY66" fmla="*/ 1741161 h 3482342"/>
              <a:gd name="connsiteX67" fmla="*/ 9217145 w 12192000"/>
              <a:gd name="connsiteY67" fmla="*/ 1771195 h 3482342"/>
              <a:gd name="connsiteX68" fmla="*/ 8955875 w 12192000"/>
              <a:gd name="connsiteY68" fmla="*/ 1796806 h 3482342"/>
              <a:gd name="connsiteX69" fmla="*/ 8648415 w 12192000"/>
              <a:gd name="connsiteY69" fmla="*/ 1878623 h 3482342"/>
              <a:gd name="connsiteX70" fmla="*/ 8538519 w 12192000"/>
              <a:gd name="connsiteY70" fmla="*/ 1894114 h 3482342"/>
              <a:gd name="connsiteX71" fmla="*/ 8506541 w 12192000"/>
              <a:gd name="connsiteY71" fmla="*/ 1905955 h 3482342"/>
              <a:gd name="connsiteX72" fmla="*/ 8236214 w 12192000"/>
              <a:gd name="connsiteY72" fmla="*/ 1909725 h 3482342"/>
              <a:gd name="connsiteX73" fmla="*/ 8132104 w 12192000"/>
              <a:gd name="connsiteY73" fmla="*/ 1895727 h 3482342"/>
              <a:gd name="connsiteX74" fmla="*/ 7918078 w 12192000"/>
              <a:gd name="connsiteY74" fmla="*/ 1862668 h 3482342"/>
              <a:gd name="connsiteX75" fmla="*/ 7817899 w 12192000"/>
              <a:gd name="connsiteY75" fmla="*/ 1862176 h 3482342"/>
              <a:gd name="connsiteX76" fmla="*/ 7768994 w 12192000"/>
              <a:gd name="connsiteY76" fmla="*/ 1855721 h 3482342"/>
              <a:gd name="connsiteX77" fmla="*/ 7618027 w 12192000"/>
              <a:gd name="connsiteY77" fmla="*/ 1830959 h 3482342"/>
              <a:gd name="connsiteX78" fmla="*/ 7449425 w 12192000"/>
              <a:gd name="connsiteY78" fmla="*/ 1810910 h 3482342"/>
              <a:gd name="connsiteX79" fmla="*/ 7342915 w 12192000"/>
              <a:gd name="connsiteY79" fmla="*/ 1819827 h 3482342"/>
              <a:gd name="connsiteX80" fmla="*/ 7255191 w 12192000"/>
              <a:gd name="connsiteY80" fmla="*/ 1834354 h 3482342"/>
              <a:gd name="connsiteX81" fmla="*/ 7131205 w 12192000"/>
              <a:gd name="connsiteY81" fmla="*/ 1845557 h 3482342"/>
              <a:gd name="connsiteX82" fmla="*/ 6941837 w 12192000"/>
              <a:gd name="connsiteY82" fmla="*/ 1840640 h 3482342"/>
              <a:gd name="connsiteX83" fmla="*/ 6837145 w 12192000"/>
              <a:gd name="connsiteY83" fmla="*/ 1870724 h 3482342"/>
              <a:gd name="connsiteX84" fmla="*/ 6753991 w 12192000"/>
              <a:gd name="connsiteY84" fmla="*/ 1860969 h 3482342"/>
              <a:gd name="connsiteX85" fmla="*/ 6727754 w 12192000"/>
              <a:gd name="connsiteY85" fmla="*/ 1882372 h 3482342"/>
              <a:gd name="connsiteX86" fmla="*/ 6723371 w 12192000"/>
              <a:gd name="connsiteY86" fmla="*/ 1886494 h 3482342"/>
              <a:gd name="connsiteX87" fmla="*/ 6702779 w 12192000"/>
              <a:gd name="connsiteY87" fmla="*/ 1893601 h 3482342"/>
              <a:gd name="connsiteX88" fmla="*/ 6686657 w 12192000"/>
              <a:gd name="connsiteY88" fmla="*/ 1907344 h 3482342"/>
              <a:gd name="connsiteX89" fmla="*/ 6651330 w 12192000"/>
              <a:gd name="connsiteY89" fmla="*/ 1922921 h 3482342"/>
              <a:gd name="connsiteX90" fmla="*/ 6622958 w 12192000"/>
              <a:gd name="connsiteY90" fmla="*/ 1936255 h 3482342"/>
              <a:gd name="connsiteX91" fmla="*/ 6522602 w 12192000"/>
              <a:gd name="connsiteY91" fmla="*/ 1954133 h 3482342"/>
              <a:gd name="connsiteX92" fmla="*/ 6444344 w 12192000"/>
              <a:gd name="connsiteY92" fmla="*/ 1969663 h 3482342"/>
              <a:gd name="connsiteX93" fmla="*/ 6409626 w 12192000"/>
              <a:gd name="connsiteY93" fmla="*/ 1978846 h 3482342"/>
              <a:gd name="connsiteX94" fmla="*/ 6333446 w 12192000"/>
              <a:gd name="connsiteY94" fmla="*/ 1997163 h 3482342"/>
              <a:gd name="connsiteX95" fmla="*/ 6294933 w 12192000"/>
              <a:gd name="connsiteY95" fmla="*/ 2019412 h 3482342"/>
              <a:gd name="connsiteX96" fmla="*/ 6238719 w 12192000"/>
              <a:gd name="connsiteY96" fmla="*/ 2042547 h 3482342"/>
              <a:gd name="connsiteX97" fmla="*/ 6187205 w 12192000"/>
              <a:gd name="connsiteY97" fmla="*/ 2060048 h 3482342"/>
              <a:gd name="connsiteX98" fmla="*/ 6138780 w 12192000"/>
              <a:gd name="connsiteY98" fmla="*/ 2081918 h 3482342"/>
              <a:gd name="connsiteX99" fmla="*/ 6120125 w 12192000"/>
              <a:gd name="connsiteY99" fmla="*/ 2109475 h 3482342"/>
              <a:gd name="connsiteX100" fmla="*/ 6056576 w 12192000"/>
              <a:gd name="connsiteY100" fmla="*/ 2120066 h 3482342"/>
              <a:gd name="connsiteX101" fmla="*/ 5993794 w 12192000"/>
              <a:gd name="connsiteY101" fmla="*/ 2122569 h 3482342"/>
              <a:gd name="connsiteX102" fmla="*/ 5943601 w 12192000"/>
              <a:gd name="connsiteY102" fmla="*/ 2137719 h 3482342"/>
              <a:gd name="connsiteX103" fmla="*/ 5898141 w 12192000"/>
              <a:gd name="connsiteY103" fmla="*/ 2144806 h 3482342"/>
              <a:gd name="connsiteX104" fmla="*/ 5855337 w 12192000"/>
              <a:gd name="connsiteY104" fmla="*/ 2137719 h 3482342"/>
              <a:gd name="connsiteX105" fmla="*/ 5817682 w 12192000"/>
              <a:gd name="connsiteY105" fmla="*/ 2157358 h 3482342"/>
              <a:gd name="connsiteX106" fmla="*/ 5735300 w 12192000"/>
              <a:gd name="connsiteY106" fmla="*/ 2158902 h 3482342"/>
              <a:gd name="connsiteX107" fmla="*/ 5591469 w 12192000"/>
              <a:gd name="connsiteY107" fmla="*/ 2178389 h 3482342"/>
              <a:gd name="connsiteX108" fmla="*/ 5505818 w 12192000"/>
              <a:gd name="connsiteY108" fmla="*/ 2194207 h 3482342"/>
              <a:gd name="connsiteX109" fmla="*/ 5452860 w 12192000"/>
              <a:gd name="connsiteY109" fmla="*/ 2180085 h 3482342"/>
              <a:gd name="connsiteX110" fmla="*/ 5414282 w 12192000"/>
              <a:gd name="connsiteY110" fmla="*/ 2183070 h 3482342"/>
              <a:gd name="connsiteX111" fmla="*/ 5368369 w 12192000"/>
              <a:gd name="connsiteY111" fmla="*/ 2204272 h 3482342"/>
              <a:gd name="connsiteX112" fmla="*/ 5336354 w 12192000"/>
              <a:gd name="connsiteY112" fmla="*/ 2218920 h 3482342"/>
              <a:gd name="connsiteX113" fmla="*/ 5291263 w 12192000"/>
              <a:gd name="connsiteY113" fmla="*/ 2239182 h 3482342"/>
              <a:gd name="connsiteX114" fmla="*/ 5255152 w 12192000"/>
              <a:gd name="connsiteY114" fmla="*/ 2247164 h 3482342"/>
              <a:gd name="connsiteX115" fmla="*/ 5233796 w 12192000"/>
              <a:gd name="connsiteY115" fmla="*/ 2268260 h 3482342"/>
              <a:gd name="connsiteX116" fmla="*/ 5212786 w 12192000"/>
              <a:gd name="connsiteY116" fmla="*/ 2296592 h 3482342"/>
              <a:gd name="connsiteX117" fmla="*/ 5173523 w 12192000"/>
              <a:gd name="connsiteY117" fmla="*/ 2309057 h 3482342"/>
              <a:gd name="connsiteX118" fmla="*/ 5123830 w 12192000"/>
              <a:gd name="connsiteY118" fmla="*/ 2307070 h 3482342"/>
              <a:gd name="connsiteX119" fmla="*/ 5065426 w 12192000"/>
              <a:gd name="connsiteY119" fmla="*/ 2324076 h 3482342"/>
              <a:gd name="connsiteX120" fmla="*/ 4975908 w 12192000"/>
              <a:gd name="connsiteY120" fmla="*/ 2364128 h 3482342"/>
              <a:gd name="connsiteX121" fmla="*/ 4913723 w 12192000"/>
              <a:gd name="connsiteY121" fmla="*/ 2385265 h 3482342"/>
              <a:gd name="connsiteX122" fmla="*/ 4746485 w 12192000"/>
              <a:gd name="connsiteY122" fmla="*/ 2451769 h 3482342"/>
              <a:gd name="connsiteX123" fmla="*/ 4681588 w 12192000"/>
              <a:gd name="connsiteY123" fmla="*/ 2467494 h 3482342"/>
              <a:gd name="connsiteX124" fmla="*/ 1783655 w 12192000"/>
              <a:gd name="connsiteY124" fmla="*/ 3163860 h 3482342"/>
              <a:gd name="connsiteX125" fmla="*/ 1325955 w 12192000"/>
              <a:gd name="connsiteY125" fmla="*/ 3176692 h 3482342"/>
              <a:gd name="connsiteX126" fmla="*/ 1190384 w 12192000"/>
              <a:gd name="connsiteY126" fmla="*/ 3203504 h 3482342"/>
              <a:gd name="connsiteX127" fmla="*/ 1094537 w 12192000"/>
              <a:gd name="connsiteY127" fmla="*/ 3229469 h 3482342"/>
              <a:gd name="connsiteX128" fmla="*/ 779276 w 12192000"/>
              <a:gd name="connsiteY128" fmla="*/ 3327290 h 3482342"/>
              <a:gd name="connsiteX129" fmla="*/ 600378 w 12192000"/>
              <a:gd name="connsiteY129" fmla="*/ 3335250 h 3482342"/>
              <a:gd name="connsiteX130" fmla="*/ 493457 w 12192000"/>
              <a:gd name="connsiteY130" fmla="*/ 3365044 h 3482342"/>
              <a:gd name="connsiteX131" fmla="*/ 349402 w 12192000"/>
              <a:gd name="connsiteY131" fmla="*/ 3380897 h 3482342"/>
              <a:gd name="connsiteX132" fmla="*/ 192183 w 12192000"/>
              <a:gd name="connsiteY132" fmla="*/ 3460075 h 3482342"/>
              <a:gd name="connsiteX133" fmla="*/ 46713 w 12192000"/>
              <a:gd name="connsiteY133" fmla="*/ 3462986 h 3482342"/>
              <a:gd name="connsiteX134" fmla="*/ 2765 w 12192000"/>
              <a:gd name="connsiteY134" fmla="*/ 3480770 h 3482342"/>
              <a:gd name="connsiteX135" fmla="*/ 0 w 12192000"/>
              <a:gd name="connsiteY135" fmla="*/ 3482342 h 3482342"/>
              <a:gd name="connsiteX136" fmla="*/ 0 w 12192000"/>
              <a:gd name="connsiteY13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7717 w 12192000"/>
              <a:gd name="connsiteY14" fmla="*/ 746701 h 3482342"/>
              <a:gd name="connsiteX15" fmla="*/ 11656818 w 12192000"/>
              <a:gd name="connsiteY15" fmla="*/ 769062 h 3482342"/>
              <a:gd name="connsiteX16" fmla="*/ 11601229 w 12192000"/>
              <a:gd name="connsiteY16" fmla="*/ 785537 h 3482342"/>
              <a:gd name="connsiteX17" fmla="*/ 11501920 w 12192000"/>
              <a:gd name="connsiteY17" fmla="*/ 813109 h 3482342"/>
              <a:gd name="connsiteX18" fmla="*/ 11405286 w 12192000"/>
              <a:gd name="connsiteY18" fmla="*/ 849086 h 3482342"/>
              <a:gd name="connsiteX19" fmla="*/ 11338523 w 12192000"/>
              <a:gd name="connsiteY19" fmla="*/ 852810 h 3482342"/>
              <a:gd name="connsiteX20" fmla="*/ 11313493 w 12192000"/>
              <a:gd name="connsiteY20" fmla="*/ 880860 h 3482342"/>
              <a:gd name="connsiteX21" fmla="*/ 11228040 w 12192000"/>
              <a:gd name="connsiteY21" fmla="*/ 958953 h 3482342"/>
              <a:gd name="connsiteX22" fmla="*/ 11196987 w 12192000"/>
              <a:gd name="connsiteY22" fmla="*/ 1000897 h 3482342"/>
              <a:gd name="connsiteX23" fmla="*/ 11193568 w 12192000"/>
              <a:gd name="connsiteY23" fmla="*/ 1039464 h 3482342"/>
              <a:gd name="connsiteX24" fmla="*/ 11175804 w 12192000"/>
              <a:gd name="connsiteY24" fmla="*/ 1067977 h 3482342"/>
              <a:gd name="connsiteX25" fmla="*/ 11133438 w 12192000"/>
              <a:gd name="connsiteY25" fmla="*/ 1106812 h 3482342"/>
              <a:gd name="connsiteX26" fmla="*/ 11120819 w 12192000"/>
              <a:gd name="connsiteY26" fmla="*/ 1126133 h 3482342"/>
              <a:gd name="connsiteX27" fmla="*/ 11071654 w 12192000"/>
              <a:gd name="connsiteY27" fmla="*/ 1177422 h 3482342"/>
              <a:gd name="connsiteX28" fmla="*/ 11028687 w 12192000"/>
              <a:gd name="connsiteY28" fmla="*/ 1199018 h 3482342"/>
              <a:gd name="connsiteX29" fmla="*/ 10974565 w 12192000"/>
              <a:gd name="connsiteY29" fmla="*/ 1226849 h 3482342"/>
              <a:gd name="connsiteX30" fmla="*/ 10960443 w 12192000"/>
              <a:gd name="connsiteY30" fmla="*/ 1244502 h 3482342"/>
              <a:gd name="connsiteX31" fmla="*/ 10879242 w 12192000"/>
              <a:gd name="connsiteY31" fmla="*/ 1269215 h 3482342"/>
              <a:gd name="connsiteX32" fmla="*/ 10850998 w 12192000"/>
              <a:gd name="connsiteY32" fmla="*/ 1269215 h 3482342"/>
              <a:gd name="connsiteX33" fmla="*/ 10815658 w 12192000"/>
              <a:gd name="connsiteY33" fmla="*/ 1287849 h 3482342"/>
              <a:gd name="connsiteX34" fmla="*/ 10723900 w 12192000"/>
              <a:gd name="connsiteY34" fmla="*/ 1318642 h 3482342"/>
              <a:gd name="connsiteX35" fmla="*/ 10699186 w 12192000"/>
              <a:gd name="connsiteY35" fmla="*/ 1322173 h 3482342"/>
              <a:gd name="connsiteX36" fmla="*/ 10676375 w 12192000"/>
              <a:gd name="connsiteY36" fmla="*/ 1342640 h 3482342"/>
              <a:gd name="connsiteX37" fmla="*/ 10636304 w 12192000"/>
              <a:gd name="connsiteY37" fmla="*/ 1342641 h 3482342"/>
              <a:gd name="connsiteX38" fmla="*/ 10603863 w 12192000"/>
              <a:gd name="connsiteY38" fmla="*/ 1346886 h 3482342"/>
              <a:gd name="connsiteX39" fmla="*/ 10573203 w 12192000"/>
              <a:gd name="connsiteY39" fmla="*/ 1351996 h 3482342"/>
              <a:gd name="connsiteX40" fmla="*/ 10547375 w 12192000"/>
              <a:gd name="connsiteY40" fmla="*/ 1375130 h 3482342"/>
              <a:gd name="connsiteX41" fmla="*/ 10513263 w 12192000"/>
              <a:gd name="connsiteY41" fmla="*/ 1371939 h 3482342"/>
              <a:gd name="connsiteX42" fmla="*/ 10487356 w 12192000"/>
              <a:gd name="connsiteY42" fmla="*/ 1385722 h 3482342"/>
              <a:gd name="connsiteX43" fmla="*/ 10464012 w 12192000"/>
              <a:gd name="connsiteY43" fmla="*/ 1391778 h 3482342"/>
              <a:gd name="connsiteX44" fmla="*/ 10439694 w 12192000"/>
              <a:gd name="connsiteY44" fmla="*/ 1406905 h 3482342"/>
              <a:gd name="connsiteX45" fmla="*/ 10405409 w 12192000"/>
              <a:gd name="connsiteY45" fmla="*/ 1422789 h 3482342"/>
              <a:gd name="connsiteX46" fmla="*/ 10370530 w 12192000"/>
              <a:gd name="connsiteY46" fmla="*/ 1441596 h 3482342"/>
              <a:gd name="connsiteX47" fmla="*/ 10300239 w 12192000"/>
              <a:gd name="connsiteY47" fmla="*/ 1456332 h 3482342"/>
              <a:gd name="connsiteX48" fmla="*/ 10264922 w 12192000"/>
              <a:gd name="connsiteY48" fmla="*/ 1472107 h 3482342"/>
              <a:gd name="connsiteX49" fmla="*/ 10229629 w 12192000"/>
              <a:gd name="connsiteY49" fmla="*/ 1470454 h 3482342"/>
              <a:gd name="connsiteX50" fmla="*/ 10201385 w 12192000"/>
              <a:gd name="connsiteY50" fmla="*/ 1477515 h 3482342"/>
              <a:gd name="connsiteX51" fmla="*/ 10151958 w 12192000"/>
              <a:gd name="connsiteY51" fmla="*/ 1477515 h 3482342"/>
              <a:gd name="connsiteX52" fmla="*/ 10120184 w 12192000"/>
              <a:gd name="connsiteY52" fmla="*/ 1466924 h 3482342"/>
              <a:gd name="connsiteX53" fmla="*/ 10081348 w 12192000"/>
              <a:gd name="connsiteY53" fmla="*/ 1481046 h 3482342"/>
              <a:gd name="connsiteX54" fmla="*/ 10058690 w 12192000"/>
              <a:gd name="connsiteY54" fmla="*/ 1474888 h 3482342"/>
              <a:gd name="connsiteX55" fmla="*/ 10004424 w 12192000"/>
              <a:gd name="connsiteY55" fmla="*/ 1489801 h 3482342"/>
              <a:gd name="connsiteX56" fmla="*/ 9999951 w 12192000"/>
              <a:gd name="connsiteY56" fmla="*/ 1499127 h 3482342"/>
              <a:gd name="connsiteX57" fmla="*/ 9845462 w 12192000"/>
              <a:gd name="connsiteY57" fmla="*/ 1548192 h 3482342"/>
              <a:gd name="connsiteX58" fmla="*/ 9736156 w 12192000"/>
              <a:gd name="connsiteY58" fmla="*/ 1581928 h 3482342"/>
              <a:gd name="connsiteX59" fmla="*/ 9693355 w 12192000"/>
              <a:gd name="connsiteY59" fmla="*/ 1602632 h 3482342"/>
              <a:gd name="connsiteX60" fmla="*/ 9664242 w 12192000"/>
              <a:gd name="connsiteY60" fmla="*/ 1622075 h 3482342"/>
              <a:gd name="connsiteX61" fmla="*/ 9579195 w 12192000"/>
              <a:gd name="connsiteY61" fmla="*/ 1648017 h 3482342"/>
              <a:gd name="connsiteX62" fmla="*/ 9433652 w 12192000"/>
              <a:gd name="connsiteY62" fmla="*/ 1681174 h 3482342"/>
              <a:gd name="connsiteX63" fmla="*/ 9403775 w 12192000"/>
              <a:gd name="connsiteY63" fmla="*/ 1690403 h 3482342"/>
              <a:gd name="connsiteX64" fmla="*/ 9382503 w 12192000"/>
              <a:gd name="connsiteY64" fmla="*/ 1706957 h 3482342"/>
              <a:gd name="connsiteX65" fmla="*/ 9381410 w 12192000"/>
              <a:gd name="connsiteY65" fmla="*/ 1718312 h 3482342"/>
              <a:gd name="connsiteX66" fmla="*/ 9365685 w 12192000"/>
              <a:gd name="connsiteY66" fmla="*/ 1724772 h 3482342"/>
              <a:gd name="connsiteX67" fmla="*/ 9278020 w 12192000"/>
              <a:gd name="connsiteY67" fmla="*/ 1741161 h 3482342"/>
              <a:gd name="connsiteX68" fmla="*/ 9217145 w 12192000"/>
              <a:gd name="connsiteY68" fmla="*/ 1771195 h 3482342"/>
              <a:gd name="connsiteX69" fmla="*/ 8955875 w 12192000"/>
              <a:gd name="connsiteY69" fmla="*/ 1796806 h 3482342"/>
              <a:gd name="connsiteX70" fmla="*/ 8648415 w 12192000"/>
              <a:gd name="connsiteY70" fmla="*/ 1878623 h 3482342"/>
              <a:gd name="connsiteX71" fmla="*/ 8538519 w 12192000"/>
              <a:gd name="connsiteY71" fmla="*/ 1894114 h 3482342"/>
              <a:gd name="connsiteX72" fmla="*/ 8506541 w 12192000"/>
              <a:gd name="connsiteY72" fmla="*/ 1905955 h 3482342"/>
              <a:gd name="connsiteX73" fmla="*/ 8236214 w 12192000"/>
              <a:gd name="connsiteY73" fmla="*/ 1909725 h 3482342"/>
              <a:gd name="connsiteX74" fmla="*/ 8132104 w 12192000"/>
              <a:gd name="connsiteY74" fmla="*/ 1895727 h 3482342"/>
              <a:gd name="connsiteX75" fmla="*/ 7918078 w 12192000"/>
              <a:gd name="connsiteY75" fmla="*/ 1862668 h 3482342"/>
              <a:gd name="connsiteX76" fmla="*/ 7817899 w 12192000"/>
              <a:gd name="connsiteY76" fmla="*/ 1862176 h 3482342"/>
              <a:gd name="connsiteX77" fmla="*/ 7768994 w 12192000"/>
              <a:gd name="connsiteY77" fmla="*/ 1855721 h 3482342"/>
              <a:gd name="connsiteX78" fmla="*/ 7618027 w 12192000"/>
              <a:gd name="connsiteY78" fmla="*/ 1830959 h 3482342"/>
              <a:gd name="connsiteX79" fmla="*/ 7449425 w 12192000"/>
              <a:gd name="connsiteY79" fmla="*/ 1810910 h 3482342"/>
              <a:gd name="connsiteX80" fmla="*/ 7342915 w 12192000"/>
              <a:gd name="connsiteY80" fmla="*/ 1819827 h 3482342"/>
              <a:gd name="connsiteX81" fmla="*/ 7255191 w 12192000"/>
              <a:gd name="connsiteY81" fmla="*/ 1834354 h 3482342"/>
              <a:gd name="connsiteX82" fmla="*/ 7131205 w 12192000"/>
              <a:gd name="connsiteY82" fmla="*/ 1845557 h 3482342"/>
              <a:gd name="connsiteX83" fmla="*/ 6941837 w 12192000"/>
              <a:gd name="connsiteY83" fmla="*/ 1840640 h 3482342"/>
              <a:gd name="connsiteX84" fmla="*/ 6837145 w 12192000"/>
              <a:gd name="connsiteY84" fmla="*/ 1870724 h 3482342"/>
              <a:gd name="connsiteX85" fmla="*/ 6753991 w 12192000"/>
              <a:gd name="connsiteY85" fmla="*/ 1860969 h 3482342"/>
              <a:gd name="connsiteX86" fmla="*/ 6727754 w 12192000"/>
              <a:gd name="connsiteY86" fmla="*/ 1882372 h 3482342"/>
              <a:gd name="connsiteX87" fmla="*/ 6723371 w 12192000"/>
              <a:gd name="connsiteY87" fmla="*/ 1886494 h 3482342"/>
              <a:gd name="connsiteX88" fmla="*/ 6702779 w 12192000"/>
              <a:gd name="connsiteY88" fmla="*/ 1893601 h 3482342"/>
              <a:gd name="connsiteX89" fmla="*/ 6686657 w 12192000"/>
              <a:gd name="connsiteY89" fmla="*/ 1907344 h 3482342"/>
              <a:gd name="connsiteX90" fmla="*/ 6651330 w 12192000"/>
              <a:gd name="connsiteY90" fmla="*/ 1922921 h 3482342"/>
              <a:gd name="connsiteX91" fmla="*/ 6622958 w 12192000"/>
              <a:gd name="connsiteY91" fmla="*/ 1936255 h 3482342"/>
              <a:gd name="connsiteX92" fmla="*/ 6522602 w 12192000"/>
              <a:gd name="connsiteY92" fmla="*/ 1954133 h 3482342"/>
              <a:gd name="connsiteX93" fmla="*/ 6444344 w 12192000"/>
              <a:gd name="connsiteY93" fmla="*/ 1969663 h 3482342"/>
              <a:gd name="connsiteX94" fmla="*/ 6409626 w 12192000"/>
              <a:gd name="connsiteY94" fmla="*/ 1978846 h 3482342"/>
              <a:gd name="connsiteX95" fmla="*/ 6333446 w 12192000"/>
              <a:gd name="connsiteY95" fmla="*/ 1997163 h 3482342"/>
              <a:gd name="connsiteX96" fmla="*/ 6294933 w 12192000"/>
              <a:gd name="connsiteY96" fmla="*/ 2019412 h 3482342"/>
              <a:gd name="connsiteX97" fmla="*/ 6238719 w 12192000"/>
              <a:gd name="connsiteY97" fmla="*/ 2042547 h 3482342"/>
              <a:gd name="connsiteX98" fmla="*/ 6187205 w 12192000"/>
              <a:gd name="connsiteY98" fmla="*/ 2060048 h 3482342"/>
              <a:gd name="connsiteX99" fmla="*/ 6138780 w 12192000"/>
              <a:gd name="connsiteY99" fmla="*/ 2081918 h 3482342"/>
              <a:gd name="connsiteX100" fmla="*/ 6120125 w 12192000"/>
              <a:gd name="connsiteY100" fmla="*/ 2109475 h 3482342"/>
              <a:gd name="connsiteX101" fmla="*/ 6056576 w 12192000"/>
              <a:gd name="connsiteY101" fmla="*/ 2120066 h 3482342"/>
              <a:gd name="connsiteX102" fmla="*/ 5993794 w 12192000"/>
              <a:gd name="connsiteY102" fmla="*/ 2122569 h 3482342"/>
              <a:gd name="connsiteX103" fmla="*/ 5943601 w 12192000"/>
              <a:gd name="connsiteY103" fmla="*/ 2137719 h 3482342"/>
              <a:gd name="connsiteX104" fmla="*/ 5898141 w 12192000"/>
              <a:gd name="connsiteY104" fmla="*/ 2144806 h 3482342"/>
              <a:gd name="connsiteX105" fmla="*/ 5855337 w 12192000"/>
              <a:gd name="connsiteY105" fmla="*/ 2137719 h 3482342"/>
              <a:gd name="connsiteX106" fmla="*/ 5817682 w 12192000"/>
              <a:gd name="connsiteY106" fmla="*/ 2157358 h 3482342"/>
              <a:gd name="connsiteX107" fmla="*/ 5735300 w 12192000"/>
              <a:gd name="connsiteY107" fmla="*/ 2158902 h 3482342"/>
              <a:gd name="connsiteX108" fmla="*/ 5591469 w 12192000"/>
              <a:gd name="connsiteY108" fmla="*/ 2178389 h 3482342"/>
              <a:gd name="connsiteX109" fmla="*/ 5505818 w 12192000"/>
              <a:gd name="connsiteY109" fmla="*/ 2194207 h 3482342"/>
              <a:gd name="connsiteX110" fmla="*/ 5452860 w 12192000"/>
              <a:gd name="connsiteY110" fmla="*/ 2180085 h 3482342"/>
              <a:gd name="connsiteX111" fmla="*/ 5414282 w 12192000"/>
              <a:gd name="connsiteY111" fmla="*/ 2183070 h 3482342"/>
              <a:gd name="connsiteX112" fmla="*/ 5368369 w 12192000"/>
              <a:gd name="connsiteY112" fmla="*/ 2204272 h 3482342"/>
              <a:gd name="connsiteX113" fmla="*/ 5336354 w 12192000"/>
              <a:gd name="connsiteY113" fmla="*/ 2218920 h 3482342"/>
              <a:gd name="connsiteX114" fmla="*/ 5291263 w 12192000"/>
              <a:gd name="connsiteY114" fmla="*/ 2239182 h 3482342"/>
              <a:gd name="connsiteX115" fmla="*/ 5255152 w 12192000"/>
              <a:gd name="connsiteY115" fmla="*/ 2247164 h 3482342"/>
              <a:gd name="connsiteX116" fmla="*/ 5233796 w 12192000"/>
              <a:gd name="connsiteY116" fmla="*/ 2268260 h 3482342"/>
              <a:gd name="connsiteX117" fmla="*/ 5212786 w 12192000"/>
              <a:gd name="connsiteY117" fmla="*/ 2296592 h 3482342"/>
              <a:gd name="connsiteX118" fmla="*/ 5173523 w 12192000"/>
              <a:gd name="connsiteY118" fmla="*/ 2309057 h 3482342"/>
              <a:gd name="connsiteX119" fmla="*/ 5123830 w 12192000"/>
              <a:gd name="connsiteY119" fmla="*/ 2307070 h 3482342"/>
              <a:gd name="connsiteX120" fmla="*/ 5065426 w 12192000"/>
              <a:gd name="connsiteY120" fmla="*/ 2324076 h 3482342"/>
              <a:gd name="connsiteX121" fmla="*/ 4975908 w 12192000"/>
              <a:gd name="connsiteY121" fmla="*/ 2364128 h 3482342"/>
              <a:gd name="connsiteX122" fmla="*/ 4913723 w 12192000"/>
              <a:gd name="connsiteY122" fmla="*/ 2385265 h 3482342"/>
              <a:gd name="connsiteX123" fmla="*/ 4746485 w 12192000"/>
              <a:gd name="connsiteY123" fmla="*/ 2451769 h 3482342"/>
              <a:gd name="connsiteX124" fmla="*/ 4681588 w 12192000"/>
              <a:gd name="connsiteY124" fmla="*/ 2467494 h 3482342"/>
              <a:gd name="connsiteX125" fmla="*/ 1783655 w 12192000"/>
              <a:gd name="connsiteY125" fmla="*/ 3163860 h 3482342"/>
              <a:gd name="connsiteX126" fmla="*/ 1325955 w 12192000"/>
              <a:gd name="connsiteY126" fmla="*/ 3176692 h 3482342"/>
              <a:gd name="connsiteX127" fmla="*/ 1190384 w 12192000"/>
              <a:gd name="connsiteY127" fmla="*/ 3203504 h 3482342"/>
              <a:gd name="connsiteX128" fmla="*/ 1094537 w 12192000"/>
              <a:gd name="connsiteY128" fmla="*/ 3229469 h 3482342"/>
              <a:gd name="connsiteX129" fmla="*/ 779276 w 12192000"/>
              <a:gd name="connsiteY129" fmla="*/ 3327290 h 3482342"/>
              <a:gd name="connsiteX130" fmla="*/ 600378 w 12192000"/>
              <a:gd name="connsiteY130" fmla="*/ 3335250 h 3482342"/>
              <a:gd name="connsiteX131" fmla="*/ 493457 w 12192000"/>
              <a:gd name="connsiteY131" fmla="*/ 3365044 h 3482342"/>
              <a:gd name="connsiteX132" fmla="*/ 349402 w 12192000"/>
              <a:gd name="connsiteY132" fmla="*/ 3380897 h 3482342"/>
              <a:gd name="connsiteX133" fmla="*/ 192183 w 12192000"/>
              <a:gd name="connsiteY133" fmla="*/ 3460075 h 3482342"/>
              <a:gd name="connsiteX134" fmla="*/ 46713 w 12192000"/>
              <a:gd name="connsiteY134" fmla="*/ 3462986 h 3482342"/>
              <a:gd name="connsiteX135" fmla="*/ 2765 w 12192000"/>
              <a:gd name="connsiteY135" fmla="*/ 3480770 h 3482342"/>
              <a:gd name="connsiteX136" fmla="*/ 0 w 12192000"/>
              <a:gd name="connsiteY136" fmla="*/ 3482342 h 3482342"/>
              <a:gd name="connsiteX137" fmla="*/ 0 w 12192000"/>
              <a:gd name="connsiteY13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13493 w 12192000"/>
              <a:gd name="connsiteY21" fmla="*/ 880860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92183 w 12192000"/>
              <a:gd name="connsiteY135" fmla="*/ 3460075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416599 w 12192000"/>
              <a:gd name="connsiteY133" fmla="*/ 3387517 h 3482342"/>
              <a:gd name="connsiteX134" fmla="*/ 349402 w 12192000"/>
              <a:gd name="connsiteY134" fmla="*/ 3380897 h 3482342"/>
              <a:gd name="connsiteX135" fmla="*/ 225952 w 12192000"/>
              <a:gd name="connsiteY135" fmla="*/ 3426352 h 3482342"/>
              <a:gd name="connsiteX136" fmla="*/ 171000 w 12192000"/>
              <a:gd name="connsiteY136" fmla="*/ 3438892 h 3482342"/>
              <a:gd name="connsiteX137" fmla="*/ 88263 w 12192000"/>
              <a:gd name="connsiteY137" fmla="*/ 3479310 h 3482342"/>
              <a:gd name="connsiteX138" fmla="*/ 46713 w 12192000"/>
              <a:gd name="connsiteY138" fmla="*/ 3462986 h 3482342"/>
              <a:gd name="connsiteX139" fmla="*/ 2765 w 12192000"/>
              <a:gd name="connsiteY139" fmla="*/ 3480770 h 3482342"/>
              <a:gd name="connsiteX140" fmla="*/ 0 w 12192000"/>
              <a:gd name="connsiteY140" fmla="*/ 3482342 h 3482342"/>
              <a:gd name="connsiteX141" fmla="*/ 0 w 12192000"/>
              <a:gd name="connsiteY14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388355 w 12192000"/>
              <a:gd name="connsiteY135" fmla="*/ 3376925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12192000" h="3482342">
                <a:moveTo>
                  <a:pt x="0" y="0"/>
                </a:moveTo>
                <a:lnTo>
                  <a:pt x="12192000" y="0"/>
                </a:lnTo>
                <a:lnTo>
                  <a:pt x="12192000" y="635369"/>
                </a:lnTo>
                <a:cubicBezTo>
                  <a:pt x="12191930" y="610378"/>
                  <a:pt x="12191859" y="585387"/>
                  <a:pt x="12191789" y="560396"/>
                </a:cubicBezTo>
                <a:cubicBezTo>
                  <a:pt x="12175211" y="562678"/>
                  <a:pt x="11999606" y="644473"/>
                  <a:pt x="11983027" y="646756"/>
                </a:cubicBezTo>
                <a:cubicBezTo>
                  <a:pt x="11943442" y="661920"/>
                  <a:pt x="11950154" y="649830"/>
                  <a:pt x="11940158" y="651378"/>
                </a:cubicBezTo>
                <a:cubicBezTo>
                  <a:pt x="11930162" y="652926"/>
                  <a:pt x="11943274" y="652245"/>
                  <a:pt x="11923051" y="656045"/>
                </a:cubicBezTo>
                <a:cubicBezTo>
                  <a:pt x="11882449" y="639093"/>
                  <a:pt x="11867184" y="670845"/>
                  <a:pt x="11832939" y="674181"/>
                </a:cubicBezTo>
                <a:cubicBezTo>
                  <a:pt x="11812296" y="669845"/>
                  <a:pt x="11772988" y="668355"/>
                  <a:pt x="11767770" y="683807"/>
                </a:cubicBezTo>
                <a:cubicBezTo>
                  <a:pt x="11757314" y="685936"/>
                  <a:pt x="11743230" y="693101"/>
                  <a:pt x="11728279" y="700816"/>
                </a:cubicBezTo>
                <a:lnTo>
                  <a:pt x="11722533" y="703421"/>
                </a:lnTo>
                <a:lnTo>
                  <a:pt x="11720002" y="710566"/>
                </a:lnTo>
                <a:lnTo>
                  <a:pt x="11707351" y="710310"/>
                </a:lnTo>
                <a:lnTo>
                  <a:pt x="11700369" y="713480"/>
                </a:lnTo>
                <a:lnTo>
                  <a:pt x="11691126" y="726131"/>
                </a:lnTo>
                <a:cubicBezTo>
                  <a:pt x="11686960" y="732845"/>
                  <a:pt x="11663435" y="739546"/>
                  <a:pt x="11657717" y="746701"/>
                </a:cubicBezTo>
                <a:cubicBezTo>
                  <a:pt x="11651999" y="753856"/>
                  <a:pt x="11669175" y="763766"/>
                  <a:pt x="11656818" y="769062"/>
                </a:cubicBezTo>
                <a:cubicBezTo>
                  <a:pt x="11645954" y="777786"/>
                  <a:pt x="11627045" y="778196"/>
                  <a:pt x="11601229" y="785537"/>
                </a:cubicBezTo>
                <a:cubicBezTo>
                  <a:pt x="11575413" y="792878"/>
                  <a:pt x="11538696" y="801341"/>
                  <a:pt x="11501920" y="813109"/>
                </a:cubicBezTo>
                <a:cubicBezTo>
                  <a:pt x="11460587" y="824093"/>
                  <a:pt x="11432519" y="842469"/>
                  <a:pt x="11405286" y="849086"/>
                </a:cubicBezTo>
                <a:cubicBezTo>
                  <a:pt x="11353339" y="866295"/>
                  <a:pt x="11354410" y="845161"/>
                  <a:pt x="11338523" y="852810"/>
                </a:cubicBezTo>
                <a:cubicBezTo>
                  <a:pt x="11308884" y="863514"/>
                  <a:pt x="11353090" y="841987"/>
                  <a:pt x="11334676" y="859677"/>
                </a:cubicBezTo>
                <a:cubicBezTo>
                  <a:pt x="11295079" y="884428"/>
                  <a:pt x="11238631" y="959542"/>
                  <a:pt x="11217448" y="980136"/>
                </a:cubicBezTo>
                <a:cubicBezTo>
                  <a:pt x="11196801" y="1004817"/>
                  <a:pt x="11202732" y="987478"/>
                  <a:pt x="11196987" y="1000897"/>
                </a:cubicBezTo>
                <a:cubicBezTo>
                  <a:pt x="11191242" y="1014316"/>
                  <a:pt x="11200040" y="1028284"/>
                  <a:pt x="11193568" y="1039464"/>
                </a:cubicBezTo>
                <a:cubicBezTo>
                  <a:pt x="11181920" y="1057634"/>
                  <a:pt x="11187929" y="1053532"/>
                  <a:pt x="11175804" y="1067977"/>
                </a:cubicBezTo>
                <a:cubicBezTo>
                  <a:pt x="11168136" y="1078025"/>
                  <a:pt x="11142602" y="1097119"/>
                  <a:pt x="11133438" y="1106812"/>
                </a:cubicBezTo>
                <a:cubicBezTo>
                  <a:pt x="11124274" y="1116505"/>
                  <a:pt x="11134647" y="1114365"/>
                  <a:pt x="11120819" y="1126133"/>
                </a:cubicBezTo>
                <a:cubicBezTo>
                  <a:pt x="11106991" y="1137901"/>
                  <a:pt x="11087009" y="1165275"/>
                  <a:pt x="11071654" y="1177422"/>
                </a:cubicBezTo>
                <a:cubicBezTo>
                  <a:pt x="11056299" y="1189570"/>
                  <a:pt x="11041338" y="1190780"/>
                  <a:pt x="11028687" y="1199018"/>
                </a:cubicBezTo>
                <a:cubicBezTo>
                  <a:pt x="11006077" y="1216981"/>
                  <a:pt x="10985939" y="1219268"/>
                  <a:pt x="10974565" y="1226849"/>
                </a:cubicBezTo>
                <a:cubicBezTo>
                  <a:pt x="10963191" y="1234430"/>
                  <a:pt x="10978096" y="1238618"/>
                  <a:pt x="10960443" y="1244502"/>
                </a:cubicBezTo>
                <a:cubicBezTo>
                  <a:pt x="10937301" y="1255025"/>
                  <a:pt x="10897483" y="1265096"/>
                  <a:pt x="10879242" y="1269215"/>
                </a:cubicBezTo>
                <a:cubicBezTo>
                  <a:pt x="10861001" y="1273334"/>
                  <a:pt x="10863361" y="1264933"/>
                  <a:pt x="10850998" y="1269215"/>
                </a:cubicBezTo>
                <a:lnTo>
                  <a:pt x="10815658" y="1287849"/>
                </a:lnTo>
                <a:cubicBezTo>
                  <a:pt x="10795652" y="1293733"/>
                  <a:pt x="10746525" y="1311275"/>
                  <a:pt x="10723900" y="1318642"/>
                </a:cubicBezTo>
                <a:cubicBezTo>
                  <a:pt x="10705077" y="1325539"/>
                  <a:pt x="10706518" y="1319939"/>
                  <a:pt x="10699186" y="1322173"/>
                </a:cubicBezTo>
                <a:cubicBezTo>
                  <a:pt x="10691854" y="1324408"/>
                  <a:pt x="10686855" y="1343347"/>
                  <a:pt x="10676375" y="1342640"/>
                </a:cubicBezTo>
                <a:cubicBezTo>
                  <a:pt x="10676343" y="1337186"/>
                  <a:pt x="10639666" y="1342470"/>
                  <a:pt x="10636304" y="1342641"/>
                </a:cubicBezTo>
                <a:cubicBezTo>
                  <a:pt x="10626667" y="1347586"/>
                  <a:pt x="10613500" y="1341941"/>
                  <a:pt x="10603863" y="1346886"/>
                </a:cubicBezTo>
                <a:lnTo>
                  <a:pt x="10573203" y="1351996"/>
                </a:lnTo>
                <a:cubicBezTo>
                  <a:pt x="10562611" y="1353173"/>
                  <a:pt x="10557365" y="1375337"/>
                  <a:pt x="10547375" y="1375130"/>
                </a:cubicBezTo>
                <a:cubicBezTo>
                  <a:pt x="10537385" y="1374923"/>
                  <a:pt x="10522089" y="1366643"/>
                  <a:pt x="10513263" y="1371939"/>
                </a:cubicBezTo>
                <a:cubicBezTo>
                  <a:pt x="10505804" y="1378887"/>
                  <a:pt x="10494815" y="1378774"/>
                  <a:pt x="10487356" y="1385722"/>
                </a:cubicBezTo>
                <a:lnTo>
                  <a:pt x="10464012" y="1391778"/>
                </a:lnTo>
                <a:cubicBezTo>
                  <a:pt x="10456657" y="1392366"/>
                  <a:pt x="10449461" y="1401737"/>
                  <a:pt x="10439694" y="1406905"/>
                </a:cubicBezTo>
                <a:cubicBezTo>
                  <a:pt x="10429927" y="1412073"/>
                  <a:pt x="10417525" y="1414065"/>
                  <a:pt x="10405409" y="1422789"/>
                </a:cubicBezTo>
                <a:cubicBezTo>
                  <a:pt x="10385126" y="1419848"/>
                  <a:pt x="10374706" y="1423369"/>
                  <a:pt x="10370530" y="1441596"/>
                </a:cubicBezTo>
                <a:cubicBezTo>
                  <a:pt x="10354767" y="1445421"/>
                  <a:pt x="10317840" y="1451247"/>
                  <a:pt x="10300239" y="1456332"/>
                </a:cubicBezTo>
                <a:cubicBezTo>
                  <a:pt x="10282638" y="1461417"/>
                  <a:pt x="10276690" y="1468577"/>
                  <a:pt x="10264922" y="1472107"/>
                </a:cubicBezTo>
                <a:cubicBezTo>
                  <a:pt x="10253154" y="1475637"/>
                  <a:pt x="10240218" y="1469553"/>
                  <a:pt x="10229629" y="1470454"/>
                </a:cubicBezTo>
                <a:cubicBezTo>
                  <a:pt x="10219040" y="1471355"/>
                  <a:pt x="10214330" y="1477515"/>
                  <a:pt x="10201385" y="1477515"/>
                </a:cubicBezTo>
                <a:cubicBezTo>
                  <a:pt x="10188440" y="1477515"/>
                  <a:pt x="10165492" y="1479280"/>
                  <a:pt x="10151958" y="1477515"/>
                </a:cubicBezTo>
                <a:cubicBezTo>
                  <a:pt x="10138424" y="1475750"/>
                  <a:pt x="10130187" y="1468101"/>
                  <a:pt x="10120184" y="1466924"/>
                </a:cubicBezTo>
                <a:cubicBezTo>
                  <a:pt x="10110181" y="1465747"/>
                  <a:pt x="10091597" y="1479719"/>
                  <a:pt x="10081348" y="1481046"/>
                </a:cubicBezTo>
                <a:cubicBezTo>
                  <a:pt x="10071099" y="1482373"/>
                  <a:pt x="10073276" y="1471664"/>
                  <a:pt x="10058690" y="1474888"/>
                </a:cubicBezTo>
                <a:cubicBezTo>
                  <a:pt x="10040170" y="1466053"/>
                  <a:pt x="10015872" y="1472731"/>
                  <a:pt x="10004424" y="1489801"/>
                </a:cubicBezTo>
                <a:cubicBezTo>
                  <a:pt x="10002452" y="1492741"/>
                  <a:pt x="10000947" y="1495882"/>
                  <a:pt x="9999951" y="1499127"/>
                </a:cubicBezTo>
                <a:cubicBezTo>
                  <a:pt x="9967418" y="1507155"/>
                  <a:pt x="9889427" y="1534394"/>
                  <a:pt x="9845462" y="1548192"/>
                </a:cubicBezTo>
                <a:cubicBezTo>
                  <a:pt x="9822222" y="1562604"/>
                  <a:pt x="9768858" y="1594433"/>
                  <a:pt x="9736156" y="1581928"/>
                </a:cubicBezTo>
                <a:cubicBezTo>
                  <a:pt x="9745637" y="1601571"/>
                  <a:pt x="9699425" y="1582999"/>
                  <a:pt x="9693355" y="1602632"/>
                </a:cubicBezTo>
                <a:cubicBezTo>
                  <a:pt x="9690360" y="1618512"/>
                  <a:pt x="9675642" y="1616579"/>
                  <a:pt x="9664242" y="1622075"/>
                </a:cubicBezTo>
                <a:cubicBezTo>
                  <a:pt x="9655776" y="1638103"/>
                  <a:pt x="9598819" y="1651043"/>
                  <a:pt x="9579195" y="1648017"/>
                </a:cubicBezTo>
                <a:cubicBezTo>
                  <a:pt x="9524163" y="1629881"/>
                  <a:pt x="9477693" y="1693985"/>
                  <a:pt x="9433652" y="1681174"/>
                </a:cubicBezTo>
                <a:cubicBezTo>
                  <a:pt x="9421990" y="1682314"/>
                  <a:pt x="9412258" y="1685676"/>
                  <a:pt x="9403775" y="1690403"/>
                </a:cubicBezTo>
                <a:lnTo>
                  <a:pt x="9382503" y="1706957"/>
                </a:lnTo>
                <a:lnTo>
                  <a:pt x="9381410" y="1718312"/>
                </a:lnTo>
                <a:lnTo>
                  <a:pt x="9365685" y="1724772"/>
                </a:lnTo>
                <a:lnTo>
                  <a:pt x="9278020" y="1741161"/>
                </a:lnTo>
                <a:cubicBezTo>
                  <a:pt x="9235873" y="1762229"/>
                  <a:pt x="9231473" y="1754941"/>
                  <a:pt x="9217145" y="1771195"/>
                </a:cubicBezTo>
                <a:cubicBezTo>
                  <a:pt x="9131538" y="1776872"/>
                  <a:pt x="9039728" y="1814874"/>
                  <a:pt x="8955875" y="1796806"/>
                </a:cubicBezTo>
                <a:cubicBezTo>
                  <a:pt x="8861771" y="1817659"/>
                  <a:pt x="8730077" y="1856614"/>
                  <a:pt x="8648415" y="1878623"/>
                </a:cubicBezTo>
                <a:cubicBezTo>
                  <a:pt x="8578856" y="1892487"/>
                  <a:pt x="8546278" y="1907799"/>
                  <a:pt x="8538519" y="1894114"/>
                </a:cubicBezTo>
                <a:cubicBezTo>
                  <a:pt x="8513108" y="1898081"/>
                  <a:pt x="8514559" y="1915122"/>
                  <a:pt x="8506541" y="1905955"/>
                </a:cubicBezTo>
                <a:cubicBezTo>
                  <a:pt x="8437841" y="1911139"/>
                  <a:pt x="8301617" y="1910841"/>
                  <a:pt x="8236214" y="1909725"/>
                </a:cubicBezTo>
                <a:cubicBezTo>
                  <a:pt x="8201189" y="1897570"/>
                  <a:pt x="8163827" y="1900921"/>
                  <a:pt x="8132104" y="1895727"/>
                </a:cubicBezTo>
                <a:cubicBezTo>
                  <a:pt x="8021354" y="1869423"/>
                  <a:pt x="7973371" y="1872758"/>
                  <a:pt x="7918078" y="1862668"/>
                </a:cubicBezTo>
                <a:cubicBezTo>
                  <a:pt x="7883942" y="1854133"/>
                  <a:pt x="7834588" y="1870269"/>
                  <a:pt x="7817899" y="1862176"/>
                </a:cubicBezTo>
                <a:cubicBezTo>
                  <a:pt x="7803952" y="1858540"/>
                  <a:pt x="7780423" y="1826275"/>
                  <a:pt x="7768994" y="1855721"/>
                </a:cubicBezTo>
                <a:cubicBezTo>
                  <a:pt x="7693971" y="1816704"/>
                  <a:pt x="7680420" y="1850219"/>
                  <a:pt x="7618027" y="1830959"/>
                </a:cubicBezTo>
                <a:cubicBezTo>
                  <a:pt x="7563589" y="1813247"/>
                  <a:pt x="7530287" y="1817871"/>
                  <a:pt x="7449425" y="1810910"/>
                </a:cubicBezTo>
                <a:lnTo>
                  <a:pt x="7342915" y="1819827"/>
                </a:lnTo>
                <a:lnTo>
                  <a:pt x="7255191" y="1834354"/>
                </a:lnTo>
                <a:cubicBezTo>
                  <a:pt x="7235153" y="1839259"/>
                  <a:pt x="7150315" y="1831629"/>
                  <a:pt x="7131205" y="1845557"/>
                </a:cubicBezTo>
                <a:cubicBezTo>
                  <a:pt x="6968750" y="1838101"/>
                  <a:pt x="6977206" y="1837412"/>
                  <a:pt x="6941837" y="1840640"/>
                </a:cubicBezTo>
                <a:cubicBezTo>
                  <a:pt x="6905846" y="1863867"/>
                  <a:pt x="6892534" y="1847120"/>
                  <a:pt x="6837145" y="1870724"/>
                </a:cubicBezTo>
                <a:cubicBezTo>
                  <a:pt x="6823442" y="1850610"/>
                  <a:pt x="6785388" y="1865075"/>
                  <a:pt x="6753991" y="1860969"/>
                </a:cubicBezTo>
                <a:cubicBezTo>
                  <a:pt x="6744571" y="1866959"/>
                  <a:pt x="6736100" y="1874451"/>
                  <a:pt x="6727754" y="1882372"/>
                </a:cubicBezTo>
                <a:lnTo>
                  <a:pt x="6723371" y="1886494"/>
                </a:lnTo>
                <a:lnTo>
                  <a:pt x="6702779" y="1893601"/>
                </a:lnTo>
                <a:lnTo>
                  <a:pt x="6686657" y="1907344"/>
                </a:lnTo>
                <a:lnTo>
                  <a:pt x="6651330" y="1922921"/>
                </a:lnTo>
                <a:cubicBezTo>
                  <a:pt x="6640157" y="1928264"/>
                  <a:pt x="6638035" y="1935420"/>
                  <a:pt x="6622958" y="1936255"/>
                </a:cubicBezTo>
                <a:cubicBezTo>
                  <a:pt x="6600915" y="1943222"/>
                  <a:pt x="6552371" y="1948565"/>
                  <a:pt x="6522602" y="1954133"/>
                </a:cubicBezTo>
                <a:cubicBezTo>
                  <a:pt x="6492833" y="1959701"/>
                  <a:pt x="6461408" y="1966721"/>
                  <a:pt x="6444344" y="1969663"/>
                </a:cubicBezTo>
                <a:cubicBezTo>
                  <a:pt x="6427280" y="1972605"/>
                  <a:pt x="6428109" y="1974263"/>
                  <a:pt x="6409626" y="1978846"/>
                </a:cubicBezTo>
                <a:cubicBezTo>
                  <a:pt x="6391143" y="1983429"/>
                  <a:pt x="6354327" y="1989225"/>
                  <a:pt x="6333446" y="1997163"/>
                </a:cubicBezTo>
                <a:cubicBezTo>
                  <a:pt x="6318475" y="2003304"/>
                  <a:pt x="6299617" y="2000258"/>
                  <a:pt x="6294933" y="2019412"/>
                </a:cubicBezTo>
                <a:cubicBezTo>
                  <a:pt x="6286089" y="2042978"/>
                  <a:pt x="6227534" y="2018229"/>
                  <a:pt x="6238719" y="2042547"/>
                </a:cubicBezTo>
                <a:cubicBezTo>
                  <a:pt x="6222530" y="2046966"/>
                  <a:pt x="6203861" y="2053486"/>
                  <a:pt x="6187205" y="2060048"/>
                </a:cubicBezTo>
                <a:cubicBezTo>
                  <a:pt x="6170549" y="2066610"/>
                  <a:pt x="6153490" y="2074269"/>
                  <a:pt x="6138780" y="2081918"/>
                </a:cubicBezTo>
                <a:cubicBezTo>
                  <a:pt x="6124070" y="2089567"/>
                  <a:pt x="6133826" y="2100763"/>
                  <a:pt x="6120125" y="2109475"/>
                </a:cubicBezTo>
                <a:cubicBezTo>
                  <a:pt x="6106424" y="2118187"/>
                  <a:pt x="6071747" y="2113765"/>
                  <a:pt x="6056576" y="2120066"/>
                </a:cubicBezTo>
                <a:cubicBezTo>
                  <a:pt x="6041405" y="2126367"/>
                  <a:pt x="6013212" y="2118450"/>
                  <a:pt x="5993794" y="2122569"/>
                </a:cubicBezTo>
                <a:cubicBezTo>
                  <a:pt x="5964206" y="2130692"/>
                  <a:pt x="5962485" y="2139897"/>
                  <a:pt x="5943601" y="2137719"/>
                </a:cubicBezTo>
                <a:cubicBezTo>
                  <a:pt x="5924717" y="2135541"/>
                  <a:pt x="5912263" y="2145394"/>
                  <a:pt x="5898141" y="2144806"/>
                </a:cubicBezTo>
                <a:cubicBezTo>
                  <a:pt x="5884019" y="2144218"/>
                  <a:pt x="5868158" y="2133273"/>
                  <a:pt x="5855337" y="2137719"/>
                </a:cubicBezTo>
                <a:cubicBezTo>
                  <a:pt x="5842516" y="2142165"/>
                  <a:pt x="5837100" y="2155593"/>
                  <a:pt x="5817682" y="2157358"/>
                </a:cubicBezTo>
                <a:cubicBezTo>
                  <a:pt x="5798264" y="2159123"/>
                  <a:pt x="5773002" y="2155397"/>
                  <a:pt x="5735300" y="2158902"/>
                </a:cubicBezTo>
                <a:cubicBezTo>
                  <a:pt x="5697598" y="2162407"/>
                  <a:pt x="5588527" y="2188980"/>
                  <a:pt x="5591469" y="2178389"/>
                </a:cubicBezTo>
                <a:cubicBezTo>
                  <a:pt x="5555576" y="2181920"/>
                  <a:pt x="5528919" y="2193924"/>
                  <a:pt x="5505818" y="2194207"/>
                </a:cubicBezTo>
                <a:cubicBezTo>
                  <a:pt x="5482717" y="2194490"/>
                  <a:pt x="5495184" y="2190180"/>
                  <a:pt x="5477574" y="2190677"/>
                </a:cubicBezTo>
                <a:cubicBezTo>
                  <a:pt x="5459964" y="2191175"/>
                  <a:pt x="5427187" y="2180216"/>
                  <a:pt x="5414282" y="2183070"/>
                </a:cubicBezTo>
                <a:cubicBezTo>
                  <a:pt x="5407945" y="2205016"/>
                  <a:pt x="5394338" y="2208803"/>
                  <a:pt x="5368369" y="2204272"/>
                </a:cubicBezTo>
                <a:cubicBezTo>
                  <a:pt x="5354793" y="2209070"/>
                  <a:pt x="5349205" y="2213102"/>
                  <a:pt x="5336354" y="2218920"/>
                </a:cubicBezTo>
                <a:cubicBezTo>
                  <a:pt x="5323503" y="2224738"/>
                  <a:pt x="5304208" y="2232709"/>
                  <a:pt x="5291263" y="2239182"/>
                </a:cubicBezTo>
                <a:cubicBezTo>
                  <a:pt x="5278318" y="2245655"/>
                  <a:pt x="5264730" y="2242318"/>
                  <a:pt x="5255152" y="2247164"/>
                </a:cubicBezTo>
                <a:cubicBezTo>
                  <a:pt x="5245574" y="2252010"/>
                  <a:pt x="5240857" y="2261199"/>
                  <a:pt x="5233796" y="2268260"/>
                </a:cubicBezTo>
                <a:cubicBezTo>
                  <a:pt x="5226735" y="2275321"/>
                  <a:pt x="5222832" y="2268609"/>
                  <a:pt x="5212786" y="2275408"/>
                </a:cubicBezTo>
                <a:cubicBezTo>
                  <a:pt x="5202741" y="2282208"/>
                  <a:pt x="5174227" y="2281420"/>
                  <a:pt x="5159401" y="2284343"/>
                </a:cubicBezTo>
                <a:cubicBezTo>
                  <a:pt x="5129776" y="2295641"/>
                  <a:pt x="5158686" y="2301898"/>
                  <a:pt x="5123830" y="2307070"/>
                </a:cubicBezTo>
                <a:cubicBezTo>
                  <a:pt x="5082905" y="2318102"/>
                  <a:pt x="5072939" y="2287385"/>
                  <a:pt x="5065426" y="2324076"/>
                </a:cubicBezTo>
                <a:cubicBezTo>
                  <a:pt x="5017747" y="2318395"/>
                  <a:pt x="5031271" y="2337329"/>
                  <a:pt x="4975908" y="2364128"/>
                </a:cubicBezTo>
                <a:cubicBezTo>
                  <a:pt x="4946700" y="2354134"/>
                  <a:pt x="4928936" y="2366071"/>
                  <a:pt x="4913723" y="2385265"/>
                </a:cubicBezTo>
                <a:cubicBezTo>
                  <a:pt x="4854880" y="2394046"/>
                  <a:pt x="4808730" y="2428302"/>
                  <a:pt x="4746485" y="2451769"/>
                </a:cubicBezTo>
                <a:lnTo>
                  <a:pt x="4681588" y="2467494"/>
                </a:lnTo>
                <a:lnTo>
                  <a:pt x="1783655" y="3163860"/>
                </a:lnTo>
                <a:lnTo>
                  <a:pt x="1325955" y="3176692"/>
                </a:lnTo>
                <a:cubicBezTo>
                  <a:pt x="1278931" y="3186609"/>
                  <a:pt x="1232617" y="3191205"/>
                  <a:pt x="1190384" y="3203504"/>
                </a:cubicBezTo>
                <a:cubicBezTo>
                  <a:pt x="1146740" y="3204301"/>
                  <a:pt x="1142940" y="3250947"/>
                  <a:pt x="1094537" y="3229469"/>
                </a:cubicBezTo>
                <a:cubicBezTo>
                  <a:pt x="1069134" y="3237778"/>
                  <a:pt x="1026961" y="3247646"/>
                  <a:pt x="1013254" y="3263949"/>
                </a:cubicBezTo>
                <a:cubicBezTo>
                  <a:pt x="966756" y="3279110"/>
                  <a:pt x="851011" y="3352246"/>
                  <a:pt x="815546" y="3334559"/>
                </a:cubicBezTo>
                <a:cubicBezTo>
                  <a:pt x="808324" y="3352177"/>
                  <a:pt x="815137" y="3324821"/>
                  <a:pt x="779276" y="3327290"/>
                </a:cubicBezTo>
                <a:cubicBezTo>
                  <a:pt x="712585" y="3298149"/>
                  <a:pt x="672574" y="3378796"/>
                  <a:pt x="600378" y="3335250"/>
                </a:cubicBezTo>
                <a:cubicBezTo>
                  <a:pt x="595066" y="3356366"/>
                  <a:pt x="514059" y="3361176"/>
                  <a:pt x="493457" y="3365044"/>
                </a:cubicBezTo>
                <a:cubicBezTo>
                  <a:pt x="467535" y="3372578"/>
                  <a:pt x="412364" y="3374283"/>
                  <a:pt x="388355" y="3376925"/>
                </a:cubicBezTo>
                <a:cubicBezTo>
                  <a:pt x="364346" y="3379567"/>
                  <a:pt x="376469" y="3372659"/>
                  <a:pt x="349402" y="3380897"/>
                </a:cubicBezTo>
                <a:cubicBezTo>
                  <a:pt x="322335" y="3389135"/>
                  <a:pt x="248625" y="3434339"/>
                  <a:pt x="225952" y="3426352"/>
                </a:cubicBezTo>
                <a:cubicBezTo>
                  <a:pt x="199749" y="3439548"/>
                  <a:pt x="193948" y="3430066"/>
                  <a:pt x="171000" y="3438892"/>
                </a:cubicBezTo>
                <a:cubicBezTo>
                  <a:pt x="148052" y="3447718"/>
                  <a:pt x="101917" y="3457642"/>
                  <a:pt x="88263" y="3479310"/>
                </a:cubicBezTo>
                <a:cubicBezTo>
                  <a:pt x="64018" y="3479795"/>
                  <a:pt x="62139" y="3459801"/>
                  <a:pt x="46713" y="3462986"/>
                </a:cubicBezTo>
                <a:cubicBezTo>
                  <a:pt x="31576" y="3476862"/>
                  <a:pt x="15706" y="3476378"/>
                  <a:pt x="2765" y="3480770"/>
                </a:cubicBezTo>
                <a:lnTo>
                  <a:pt x="0" y="3482342"/>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DF60B22-B226-C7A1-E54D-77190FA8D867}"/>
              </a:ext>
            </a:extLst>
          </p:cNvPr>
          <p:cNvSpPr>
            <a:spLocks noGrp="1"/>
          </p:cNvSpPr>
          <p:nvPr>
            <p:ph type="title"/>
          </p:nvPr>
        </p:nvSpPr>
        <p:spPr>
          <a:xfrm>
            <a:off x="1137037" y="484094"/>
            <a:ext cx="9998441" cy="1206594"/>
          </a:xfrm>
        </p:spPr>
        <p:txBody>
          <a:bodyPr>
            <a:normAutofit/>
          </a:bodyPr>
          <a:lstStyle/>
          <a:p>
            <a:r>
              <a:rPr lang="en-GB"/>
              <a:t>The goal of psychology </a:t>
            </a:r>
          </a:p>
        </p:txBody>
      </p:sp>
      <p:sp>
        <p:nvSpPr>
          <p:cNvPr id="20" name="Freeform: Shape 19">
            <a:extLst>
              <a:ext uri="{FF2B5EF4-FFF2-40B4-BE49-F238E27FC236}">
                <a16:creationId xmlns:a16="http://schemas.microsoft.com/office/drawing/2014/main" id="{8101159E-D455-456F-8FE1-396AB159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037" y="1958614"/>
            <a:ext cx="3594282" cy="398896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Person holding a puzzle piece">
            <a:extLst>
              <a:ext uri="{FF2B5EF4-FFF2-40B4-BE49-F238E27FC236}">
                <a16:creationId xmlns:a16="http://schemas.microsoft.com/office/drawing/2014/main" id="{3833530D-EE2C-09AE-AF2D-B1FA7E7333F1}"/>
              </a:ext>
            </a:extLst>
          </p:cNvPr>
          <p:cNvPicPr>
            <a:picLocks noChangeAspect="1"/>
          </p:cNvPicPr>
          <p:nvPr/>
        </p:nvPicPr>
        <p:blipFill>
          <a:blip r:embed="rId2"/>
          <a:srcRect l="19413" r="19631" b="1"/>
          <a:stretch>
            <a:fillRect/>
          </a:stretch>
        </p:blipFill>
        <p:spPr>
          <a:xfrm>
            <a:off x="1309404" y="2114946"/>
            <a:ext cx="3274548" cy="3639491"/>
          </a:xfrm>
          <a:prstGeom prst="rect">
            <a:avLst/>
          </a:prstGeom>
        </p:spPr>
      </p:pic>
      <p:sp>
        <p:nvSpPr>
          <p:cNvPr id="22" name="Rectangle 6">
            <a:extLst>
              <a:ext uri="{FF2B5EF4-FFF2-40B4-BE49-F238E27FC236}">
                <a16:creationId xmlns:a16="http://schemas.microsoft.com/office/drawing/2014/main" id="{1F9FDF39-7A42-411B-85F1-9DE812C7A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497" y="5802246"/>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FF50965-32FB-08D4-7DEA-819C2B8167E3}"/>
              </a:ext>
            </a:extLst>
          </p:cNvPr>
          <p:cNvSpPr>
            <a:spLocks noGrp="1"/>
          </p:cNvSpPr>
          <p:nvPr>
            <p:ph idx="1"/>
          </p:nvPr>
        </p:nvSpPr>
        <p:spPr>
          <a:xfrm>
            <a:off x="5366870" y="2265416"/>
            <a:ext cx="6422359" cy="3837272"/>
          </a:xfrm>
        </p:spPr>
        <p:txBody>
          <a:bodyPr anchor="ctr">
            <a:normAutofit/>
          </a:bodyPr>
          <a:lstStyle/>
          <a:p>
            <a:r>
              <a:rPr lang="en-GB" sz="3200" dirty="0"/>
              <a:t>The ultimate goal of psychology is to explore, understand, describe, interpret and explain, predict, and control </a:t>
            </a:r>
            <a:r>
              <a:rPr lang="en-GB" sz="3200" dirty="0" err="1">
                <a:highlight>
                  <a:srgbClr val="FFFF00"/>
                </a:highlight>
              </a:rPr>
              <a:t>behavior</a:t>
            </a:r>
            <a:r>
              <a:rPr lang="en-GB" sz="3200" dirty="0"/>
              <a:t>. </a:t>
            </a:r>
          </a:p>
        </p:txBody>
      </p:sp>
    </p:spTree>
    <p:extLst>
      <p:ext uri="{BB962C8B-B14F-4D97-AF65-F5344CB8AC3E}">
        <p14:creationId xmlns:p14="http://schemas.microsoft.com/office/powerpoint/2010/main" val="3154589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7E9FF7ED-C67F-4E8D-8157-6BB83D644C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2325" y="643467"/>
            <a:ext cx="10407351" cy="1891626"/>
          </a:xfrm>
          <a:custGeom>
            <a:avLst/>
            <a:gdLst>
              <a:gd name="connsiteX0" fmla="*/ 0 w 10407351"/>
              <a:gd name="connsiteY0" fmla="*/ 0 h 1891626"/>
              <a:gd name="connsiteX1" fmla="*/ 10407351 w 10407351"/>
              <a:gd name="connsiteY1" fmla="*/ 0 h 1891626"/>
              <a:gd name="connsiteX2" fmla="*/ 10407351 w 10407351"/>
              <a:gd name="connsiteY2" fmla="*/ 1364684 h 1891626"/>
              <a:gd name="connsiteX3" fmla="*/ 10278187 w 10407351"/>
              <a:gd name="connsiteY3" fmla="*/ 1375369 h 1891626"/>
              <a:gd name="connsiteX4" fmla="*/ 10183452 w 10407351"/>
              <a:gd name="connsiteY4" fmla="*/ 1391690 h 1891626"/>
              <a:gd name="connsiteX5" fmla="*/ 9936834 w 10407351"/>
              <a:gd name="connsiteY5" fmla="*/ 1413567 h 1891626"/>
              <a:gd name="connsiteX6" fmla="*/ 9633679 w 10407351"/>
              <a:gd name="connsiteY6" fmla="*/ 1479227 h 1891626"/>
              <a:gd name="connsiteX7" fmla="*/ 9464371 w 10407351"/>
              <a:gd name="connsiteY7" fmla="*/ 1479341 h 1891626"/>
              <a:gd name="connsiteX8" fmla="*/ 9351136 w 10407351"/>
              <a:gd name="connsiteY8" fmla="*/ 1473048 h 1891626"/>
              <a:gd name="connsiteX9" fmla="*/ 9277477 w 10407351"/>
              <a:gd name="connsiteY9" fmla="*/ 1467445 h 1891626"/>
              <a:gd name="connsiteX10" fmla="*/ 9221081 w 10407351"/>
              <a:gd name="connsiteY10" fmla="*/ 1462245 h 1891626"/>
              <a:gd name="connsiteX11" fmla="*/ 9145968 w 10407351"/>
              <a:gd name="connsiteY11" fmla="*/ 1462282 h 1891626"/>
              <a:gd name="connsiteX12" fmla="*/ 9023280 w 10407351"/>
              <a:gd name="connsiteY12" fmla="*/ 1511217 h 1891626"/>
              <a:gd name="connsiteX13" fmla="*/ 8830925 w 10407351"/>
              <a:gd name="connsiteY13" fmla="*/ 1554093 h 1891626"/>
              <a:gd name="connsiteX14" fmla="*/ 8676048 w 10407351"/>
              <a:gd name="connsiteY14" fmla="*/ 1560374 h 1891626"/>
              <a:gd name="connsiteX15" fmla="*/ 8638989 w 10407351"/>
              <a:gd name="connsiteY15" fmla="*/ 1568839 h 1891626"/>
              <a:gd name="connsiteX16" fmla="*/ 8456861 w 10407351"/>
              <a:gd name="connsiteY16" fmla="*/ 1566972 h 1891626"/>
              <a:gd name="connsiteX17" fmla="*/ 8189198 w 10407351"/>
              <a:gd name="connsiteY17" fmla="*/ 1584307 h 1891626"/>
              <a:gd name="connsiteX18" fmla="*/ 7898401 w 10407351"/>
              <a:gd name="connsiteY18" fmla="*/ 1565768 h 1891626"/>
              <a:gd name="connsiteX19" fmla="*/ 7563813 w 10407351"/>
              <a:gd name="connsiteY19" fmla="*/ 1558454 h 1891626"/>
              <a:gd name="connsiteX20" fmla="*/ 7349063 w 10407351"/>
              <a:gd name="connsiteY20" fmla="*/ 1551966 h 1891626"/>
              <a:gd name="connsiteX21" fmla="*/ 7131024 w 10407351"/>
              <a:gd name="connsiteY21" fmla="*/ 1585911 h 1891626"/>
              <a:gd name="connsiteX22" fmla="*/ 6889291 w 10407351"/>
              <a:gd name="connsiteY22" fmla="*/ 1610925 h 1891626"/>
              <a:gd name="connsiteX23" fmla="*/ 6668938 w 10407351"/>
              <a:gd name="connsiteY23" fmla="*/ 1613148 h 1891626"/>
              <a:gd name="connsiteX24" fmla="*/ 6538541 w 10407351"/>
              <a:gd name="connsiteY24" fmla="*/ 1620507 h 1891626"/>
              <a:gd name="connsiteX25" fmla="*/ 6491279 w 10407351"/>
              <a:gd name="connsiteY25" fmla="*/ 1632773 h 1891626"/>
              <a:gd name="connsiteX26" fmla="*/ 6423751 w 10407351"/>
              <a:gd name="connsiteY26" fmla="*/ 1643536 h 1891626"/>
              <a:gd name="connsiteX27" fmla="*/ 6306336 w 10407351"/>
              <a:gd name="connsiteY27" fmla="*/ 1669857 h 1891626"/>
              <a:gd name="connsiteX28" fmla="*/ 6155679 w 10407351"/>
              <a:gd name="connsiteY28" fmla="*/ 1680409 h 1891626"/>
              <a:gd name="connsiteX29" fmla="*/ 6018716 w 10407351"/>
              <a:gd name="connsiteY29" fmla="*/ 1668513 h 1891626"/>
              <a:gd name="connsiteX30" fmla="*/ 5927081 w 10407351"/>
              <a:gd name="connsiteY30" fmla="*/ 1663779 h 1891626"/>
              <a:gd name="connsiteX31" fmla="*/ 5704857 w 10407351"/>
              <a:gd name="connsiteY31" fmla="*/ 1661355 h 1891626"/>
              <a:gd name="connsiteX32" fmla="*/ 5464353 w 10407351"/>
              <a:gd name="connsiteY32" fmla="*/ 1649361 h 1891626"/>
              <a:gd name="connsiteX33" fmla="*/ 5408840 w 10407351"/>
              <a:gd name="connsiteY33" fmla="*/ 1659913 h 1891626"/>
              <a:gd name="connsiteX34" fmla="*/ 5315720 w 10407351"/>
              <a:gd name="connsiteY34" fmla="*/ 1677105 h 1891626"/>
              <a:gd name="connsiteX35" fmla="*/ 5250566 w 10407351"/>
              <a:gd name="connsiteY35" fmla="*/ 1709327 h 1891626"/>
              <a:gd name="connsiteX36" fmla="*/ 5170942 w 10407351"/>
              <a:gd name="connsiteY36" fmla="*/ 1716026 h 1891626"/>
              <a:gd name="connsiteX37" fmla="*/ 5063388 w 10407351"/>
              <a:gd name="connsiteY37" fmla="*/ 1707824 h 1891626"/>
              <a:gd name="connsiteX38" fmla="*/ 4937644 w 10407351"/>
              <a:gd name="connsiteY38" fmla="*/ 1733778 h 1891626"/>
              <a:gd name="connsiteX39" fmla="*/ 4863636 w 10407351"/>
              <a:gd name="connsiteY39" fmla="*/ 1742276 h 1891626"/>
              <a:gd name="connsiteX40" fmla="*/ 4663097 w 10407351"/>
              <a:gd name="connsiteY40" fmla="*/ 1772517 h 1891626"/>
              <a:gd name="connsiteX41" fmla="*/ 4576142 w 10407351"/>
              <a:gd name="connsiteY41" fmla="*/ 1801338 h 1891626"/>
              <a:gd name="connsiteX42" fmla="*/ 4432728 w 10407351"/>
              <a:gd name="connsiteY42" fmla="*/ 1821550 h 1891626"/>
              <a:gd name="connsiteX43" fmla="*/ 4330325 w 10407351"/>
              <a:gd name="connsiteY43" fmla="*/ 1832397 h 1891626"/>
              <a:gd name="connsiteX44" fmla="*/ 4301301 w 10407351"/>
              <a:gd name="connsiteY44" fmla="*/ 1853709 h 1891626"/>
              <a:gd name="connsiteX45" fmla="*/ 4300886 w 10407351"/>
              <a:gd name="connsiteY45" fmla="*/ 1854105 h 1891626"/>
              <a:gd name="connsiteX46" fmla="*/ 4238651 w 10407351"/>
              <a:gd name="connsiteY46" fmla="*/ 1857049 h 1891626"/>
              <a:gd name="connsiteX47" fmla="*/ 4102292 w 10407351"/>
              <a:gd name="connsiteY47" fmla="*/ 1880193 h 1891626"/>
              <a:gd name="connsiteX48" fmla="*/ 4059333 w 10407351"/>
              <a:gd name="connsiteY48" fmla="*/ 1886249 h 1891626"/>
              <a:gd name="connsiteX49" fmla="*/ 4036441 w 10407351"/>
              <a:gd name="connsiteY49" fmla="*/ 1891626 h 1891626"/>
              <a:gd name="connsiteX50" fmla="*/ 4002125 w 10407351"/>
              <a:gd name="connsiteY50" fmla="*/ 1877697 h 1891626"/>
              <a:gd name="connsiteX51" fmla="*/ 3959209 w 10407351"/>
              <a:gd name="connsiteY51" fmla="*/ 1883738 h 1891626"/>
              <a:gd name="connsiteX52" fmla="*/ 3949215 w 10407351"/>
              <a:gd name="connsiteY52" fmla="*/ 1885692 h 1891626"/>
              <a:gd name="connsiteX53" fmla="*/ 3874146 w 10407351"/>
              <a:gd name="connsiteY53" fmla="*/ 1872130 h 1891626"/>
              <a:gd name="connsiteX54" fmla="*/ 3866827 w 10407351"/>
              <a:gd name="connsiteY54" fmla="*/ 1866688 h 1891626"/>
              <a:gd name="connsiteX55" fmla="*/ 3829184 w 10407351"/>
              <a:gd name="connsiteY55" fmla="*/ 1864322 h 1891626"/>
              <a:gd name="connsiteX56" fmla="*/ 3824903 w 10407351"/>
              <a:gd name="connsiteY56" fmla="*/ 1865766 h 1891626"/>
              <a:gd name="connsiteX57" fmla="*/ 3793706 w 10407351"/>
              <a:gd name="connsiteY57" fmla="*/ 1857436 h 1891626"/>
              <a:gd name="connsiteX58" fmla="*/ 3668616 w 10407351"/>
              <a:gd name="connsiteY58" fmla="*/ 1842745 h 1891626"/>
              <a:gd name="connsiteX59" fmla="*/ 3428086 w 10407351"/>
              <a:gd name="connsiteY59" fmla="*/ 1835034 h 1891626"/>
              <a:gd name="connsiteX60" fmla="*/ 3177594 w 10407351"/>
              <a:gd name="connsiteY60" fmla="*/ 1813026 h 1891626"/>
              <a:gd name="connsiteX61" fmla="*/ 2940077 w 10407351"/>
              <a:gd name="connsiteY61" fmla="*/ 1821546 h 1891626"/>
              <a:gd name="connsiteX62" fmla="*/ 2508536 w 10407351"/>
              <a:gd name="connsiteY62" fmla="*/ 1797990 h 1891626"/>
              <a:gd name="connsiteX63" fmla="*/ 2360486 w 10407351"/>
              <a:gd name="connsiteY63" fmla="*/ 1795882 h 1891626"/>
              <a:gd name="connsiteX64" fmla="*/ 2261294 w 10407351"/>
              <a:gd name="connsiteY64" fmla="*/ 1795084 h 1891626"/>
              <a:gd name="connsiteX65" fmla="*/ 2254419 w 10407351"/>
              <a:gd name="connsiteY65" fmla="*/ 1797320 h 1891626"/>
              <a:gd name="connsiteX66" fmla="*/ 2226713 w 10407351"/>
              <a:gd name="connsiteY66" fmla="*/ 1798641 h 1891626"/>
              <a:gd name="connsiteX67" fmla="*/ 2219128 w 10407351"/>
              <a:gd name="connsiteY67" fmla="*/ 1808552 h 1891626"/>
              <a:gd name="connsiteX68" fmla="*/ 2126538 w 10407351"/>
              <a:gd name="connsiteY68" fmla="*/ 1817143 h 1891626"/>
              <a:gd name="connsiteX69" fmla="*/ 1903694 w 10407351"/>
              <a:gd name="connsiteY69" fmla="*/ 1821035 h 1891626"/>
              <a:gd name="connsiteX70" fmla="*/ 1738778 w 10407351"/>
              <a:gd name="connsiteY70" fmla="*/ 1804426 h 1891626"/>
              <a:gd name="connsiteX71" fmla="*/ 1683603 w 10407351"/>
              <a:gd name="connsiteY71" fmla="*/ 1813609 h 1891626"/>
              <a:gd name="connsiteX72" fmla="*/ 1613964 w 10407351"/>
              <a:gd name="connsiteY72" fmla="*/ 1812650 h 1891626"/>
              <a:gd name="connsiteX73" fmla="*/ 1613403 w 10407351"/>
              <a:gd name="connsiteY73" fmla="*/ 1813209 h 1891626"/>
              <a:gd name="connsiteX74" fmla="*/ 1602061 w 10407351"/>
              <a:gd name="connsiteY74" fmla="*/ 1811331 h 1891626"/>
              <a:gd name="connsiteX75" fmla="*/ 1395632 w 10407351"/>
              <a:gd name="connsiteY75" fmla="*/ 1797257 h 1891626"/>
              <a:gd name="connsiteX76" fmla="*/ 1181443 w 10407351"/>
              <a:gd name="connsiteY76" fmla="*/ 1751614 h 1891626"/>
              <a:gd name="connsiteX77" fmla="*/ 974248 w 10407351"/>
              <a:gd name="connsiteY77" fmla="*/ 1721123 h 1891626"/>
              <a:gd name="connsiteX78" fmla="*/ 867706 w 10407351"/>
              <a:gd name="connsiteY78" fmla="*/ 1694653 h 1891626"/>
              <a:gd name="connsiteX79" fmla="*/ 841666 w 10407351"/>
              <a:gd name="connsiteY79" fmla="*/ 1683413 h 1891626"/>
              <a:gd name="connsiteX80" fmla="*/ 837797 w 10407351"/>
              <a:gd name="connsiteY80" fmla="*/ 1684443 h 1891626"/>
              <a:gd name="connsiteX81" fmla="*/ 805502 w 10407351"/>
              <a:gd name="connsiteY81" fmla="*/ 1678518 h 1891626"/>
              <a:gd name="connsiteX82" fmla="*/ 799788 w 10407351"/>
              <a:gd name="connsiteY82" fmla="*/ 1672416 h 1891626"/>
              <a:gd name="connsiteX83" fmla="*/ 736389 w 10407351"/>
              <a:gd name="connsiteY83" fmla="*/ 1651814 h 1891626"/>
              <a:gd name="connsiteX84" fmla="*/ 727522 w 10407351"/>
              <a:gd name="connsiteY84" fmla="*/ 1652807 h 1891626"/>
              <a:gd name="connsiteX85" fmla="*/ 689713 w 10407351"/>
              <a:gd name="connsiteY85" fmla="*/ 1654738 h 1891626"/>
              <a:gd name="connsiteX86" fmla="*/ 661608 w 10407351"/>
              <a:gd name="connsiteY86" fmla="*/ 1637638 h 1891626"/>
              <a:gd name="connsiteX87" fmla="*/ 641195 w 10407351"/>
              <a:gd name="connsiteY87" fmla="*/ 1640809 h 1891626"/>
              <a:gd name="connsiteX88" fmla="*/ 603348 w 10407351"/>
              <a:gd name="connsiteY88" fmla="*/ 1642751 h 1891626"/>
              <a:gd name="connsiteX89" fmla="*/ 482767 w 10407351"/>
              <a:gd name="connsiteY89" fmla="*/ 1652811 h 1891626"/>
              <a:gd name="connsiteX90" fmla="*/ 428597 w 10407351"/>
              <a:gd name="connsiteY90" fmla="*/ 1649830 h 1891626"/>
              <a:gd name="connsiteX91" fmla="*/ 428193 w 10407351"/>
              <a:gd name="connsiteY91" fmla="*/ 1650184 h 1891626"/>
              <a:gd name="connsiteX92" fmla="*/ 400669 w 10407351"/>
              <a:gd name="connsiteY92" fmla="*/ 1668609 h 1891626"/>
              <a:gd name="connsiteX93" fmla="*/ 310856 w 10407351"/>
              <a:gd name="connsiteY93" fmla="*/ 1669671 h 1891626"/>
              <a:gd name="connsiteX94" fmla="*/ 184505 w 10407351"/>
              <a:gd name="connsiteY94" fmla="*/ 1676148 h 1891626"/>
              <a:gd name="connsiteX95" fmla="*/ 106017 w 10407351"/>
              <a:gd name="connsiteY95" fmla="*/ 1696538 h 1891626"/>
              <a:gd name="connsiteX96" fmla="*/ 15107 w 10407351"/>
              <a:gd name="connsiteY96" fmla="*/ 1705860 h 1891626"/>
              <a:gd name="connsiteX97" fmla="*/ 0 w 10407351"/>
              <a:gd name="connsiteY97" fmla="*/ 1707056 h 1891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407351" h="1891626">
                <a:moveTo>
                  <a:pt x="0" y="0"/>
                </a:moveTo>
                <a:lnTo>
                  <a:pt x="10407351" y="0"/>
                </a:lnTo>
                <a:lnTo>
                  <a:pt x="10407351" y="1364684"/>
                </a:lnTo>
                <a:lnTo>
                  <a:pt x="10278187" y="1375369"/>
                </a:lnTo>
                <a:cubicBezTo>
                  <a:pt x="10230814" y="1379006"/>
                  <a:pt x="10192985" y="1383268"/>
                  <a:pt x="10183452" y="1391690"/>
                </a:cubicBezTo>
                <a:cubicBezTo>
                  <a:pt x="10056050" y="1406552"/>
                  <a:pt x="10047372" y="1392862"/>
                  <a:pt x="9936834" y="1413567"/>
                </a:cubicBezTo>
                <a:cubicBezTo>
                  <a:pt x="9842543" y="1449236"/>
                  <a:pt x="9758704" y="1437289"/>
                  <a:pt x="9633679" y="1479227"/>
                </a:cubicBezTo>
                <a:cubicBezTo>
                  <a:pt x="9572087" y="1477856"/>
                  <a:pt x="9524044" y="1488294"/>
                  <a:pt x="9464371" y="1479341"/>
                </a:cubicBezTo>
                <a:cubicBezTo>
                  <a:pt x="9437979" y="1471131"/>
                  <a:pt x="9382095" y="1495583"/>
                  <a:pt x="9351136" y="1473048"/>
                </a:cubicBezTo>
                <a:cubicBezTo>
                  <a:pt x="9348834" y="1489421"/>
                  <a:pt x="9290403" y="1475047"/>
                  <a:pt x="9277477" y="1467445"/>
                </a:cubicBezTo>
                <a:cubicBezTo>
                  <a:pt x="9262484" y="1474590"/>
                  <a:pt x="9237294" y="1461551"/>
                  <a:pt x="9221081" y="1462245"/>
                </a:cubicBezTo>
                <a:cubicBezTo>
                  <a:pt x="9189009" y="1426438"/>
                  <a:pt x="9185445" y="1482627"/>
                  <a:pt x="9145968" y="1462282"/>
                </a:cubicBezTo>
                <a:cubicBezTo>
                  <a:pt x="9128623" y="1474438"/>
                  <a:pt x="9069817" y="1500224"/>
                  <a:pt x="9023280" y="1511217"/>
                </a:cubicBezTo>
                <a:cubicBezTo>
                  <a:pt x="8931735" y="1535229"/>
                  <a:pt x="8925405" y="1563795"/>
                  <a:pt x="8830925" y="1554093"/>
                </a:cubicBezTo>
                <a:cubicBezTo>
                  <a:pt x="8817633" y="1577274"/>
                  <a:pt x="8655791" y="1518891"/>
                  <a:pt x="8676048" y="1560374"/>
                </a:cubicBezTo>
                <a:cubicBezTo>
                  <a:pt x="8644516" y="1558347"/>
                  <a:pt x="8621413" y="1541838"/>
                  <a:pt x="8638989" y="1568839"/>
                </a:cubicBezTo>
                <a:lnTo>
                  <a:pt x="8456861" y="1566972"/>
                </a:lnTo>
                <a:cubicBezTo>
                  <a:pt x="8355907" y="1574502"/>
                  <a:pt x="8292865" y="1594374"/>
                  <a:pt x="8189198" y="1584307"/>
                </a:cubicBezTo>
                <a:cubicBezTo>
                  <a:pt x="8087659" y="1583101"/>
                  <a:pt x="8036427" y="1565402"/>
                  <a:pt x="7898401" y="1565768"/>
                </a:cubicBezTo>
                <a:cubicBezTo>
                  <a:pt x="7801198" y="1563426"/>
                  <a:pt x="7662139" y="1549692"/>
                  <a:pt x="7563813" y="1558454"/>
                </a:cubicBezTo>
                <a:cubicBezTo>
                  <a:pt x="7446107" y="1537502"/>
                  <a:pt x="7475233" y="1563414"/>
                  <a:pt x="7349063" y="1551966"/>
                </a:cubicBezTo>
                <a:cubicBezTo>
                  <a:pt x="7293901" y="1597253"/>
                  <a:pt x="7197687" y="1574689"/>
                  <a:pt x="7131024" y="1585911"/>
                </a:cubicBezTo>
                <a:cubicBezTo>
                  <a:pt x="7054397" y="1595738"/>
                  <a:pt x="6966306" y="1606385"/>
                  <a:pt x="6889291" y="1610925"/>
                </a:cubicBezTo>
                <a:cubicBezTo>
                  <a:pt x="6828293" y="1590519"/>
                  <a:pt x="6744624" y="1640610"/>
                  <a:pt x="6668938" y="1613148"/>
                </a:cubicBezTo>
                <a:cubicBezTo>
                  <a:pt x="6641091" y="1606533"/>
                  <a:pt x="6554865" y="1607368"/>
                  <a:pt x="6538541" y="1620507"/>
                </a:cubicBezTo>
                <a:cubicBezTo>
                  <a:pt x="6520561" y="1623357"/>
                  <a:pt x="6499589" y="1618703"/>
                  <a:pt x="6491279" y="1632773"/>
                </a:cubicBezTo>
                <a:cubicBezTo>
                  <a:pt x="6477549" y="1649705"/>
                  <a:pt x="6414822" y="1623561"/>
                  <a:pt x="6423751" y="1643536"/>
                </a:cubicBezTo>
                <a:cubicBezTo>
                  <a:pt x="6379212" y="1625620"/>
                  <a:pt x="6343784" y="1661091"/>
                  <a:pt x="6306336" y="1669857"/>
                </a:cubicBezTo>
                <a:cubicBezTo>
                  <a:pt x="6271255" y="1652084"/>
                  <a:pt x="6237427" y="1675939"/>
                  <a:pt x="6155679" y="1680409"/>
                </a:cubicBezTo>
                <a:cubicBezTo>
                  <a:pt x="6117102" y="1659854"/>
                  <a:pt x="6090477" y="1695769"/>
                  <a:pt x="6018716" y="1668513"/>
                </a:cubicBezTo>
                <a:cubicBezTo>
                  <a:pt x="5980616" y="1668349"/>
                  <a:pt x="5992558" y="1668233"/>
                  <a:pt x="5927081" y="1663779"/>
                </a:cubicBezTo>
                <a:cubicBezTo>
                  <a:pt x="5827173" y="1658997"/>
                  <a:pt x="5796898" y="1666984"/>
                  <a:pt x="5704857" y="1661355"/>
                </a:cubicBezTo>
                <a:cubicBezTo>
                  <a:pt x="5601589" y="1659346"/>
                  <a:pt x="5599375" y="1682928"/>
                  <a:pt x="5464353" y="1649361"/>
                </a:cubicBezTo>
                <a:cubicBezTo>
                  <a:pt x="5453726" y="1665362"/>
                  <a:pt x="5437668" y="1666580"/>
                  <a:pt x="5408840" y="1659913"/>
                </a:cubicBezTo>
                <a:cubicBezTo>
                  <a:pt x="5358895" y="1660103"/>
                  <a:pt x="5370707" y="1699223"/>
                  <a:pt x="5315720" y="1677105"/>
                </a:cubicBezTo>
                <a:cubicBezTo>
                  <a:pt x="5329008" y="1697915"/>
                  <a:pt x="5223140" y="1688103"/>
                  <a:pt x="5250566" y="1709327"/>
                </a:cubicBezTo>
                <a:cubicBezTo>
                  <a:pt x="5222116" y="1729504"/>
                  <a:pt x="5199669" y="1698367"/>
                  <a:pt x="5170942" y="1716026"/>
                </a:cubicBezTo>
                <a:cubicBezTo>
                  <a:pt x="5139745" y="1715775"/>
                  <a:pt x="5102270" y="1704865"/>
                  <a:pt x="5063388" y="1707824"/>
                </a:cubicBezTo>
                <a:cubicBezTo>
                  <a:pt x="5010058" y="1697604"/>
                  <a:pt x="5004778" y="1720109"/>
                  <a:pt x="4937644" y="1733778"/>
                </a:cubicBezTo>
                <a:cubicBezTo>
                  <a:pt x="4905985" y="1722536"/>
                  <a:pt x="4883924" y="1729474"/>
                  <a:pt x="4863636" y="1742276"/>
                </a:cubicBezTo>
                <a:cubicBezTo>
                  <a:pt x="4795354" y="1741736"/>
                  <a:pt x="4737536" y="1762242"/>
                  <a:pt x="4663097" y="1772517"/>
                </a:cubicBezTo>
                <a:cubicBezTo>
                  <a:pt x="4581331" y="1791410"/>
                  <a:pt x="4626382" y="1787132"/>
                  <a:pt x="4576142" y="1801338"/>
                </a:cubicBezTo>
                <a:lnTo>
                  <a:pt x="4432728" y="1821550"/>
                </a:lnTo>
                <a:lnTo>
                  <a:pt x="4330325" y="1832397"/>
                </a:lnTo>
                <a:lnTo>
                  <a:pt x="4301301" y="1853709"/>
                </a:lnTo>
                <a:lnTo>
                  <a:pt x="4300886" y="1854105"/>
                </a:lnTo>
                <a:lnTo>
                  <a:pt x="4238651" y="1857049"/>
                </a:lnTo>
                <a:cubicBezTo>
                  <a:pt x="4205553" y="1861397"/>
                  <a:pt x="4139860" y="1874675"/>
                  <a:pt x="4102292" y="1880193"/>
                </a:cubicBezTo>
                <a:cubicBezTo>
                  <a:pt x="4068199" y="1876181"/>
                  <a:pt x="4047224" y="1858325"/>
                  <a:pt x="4059333" y="1886249"/>
                </a:cubicBezTo>
                <a:cubicBezTo>
                  <a:pt x="4048134" y="1885724"/>
                  <a:pt x="4041292" y="1887993"/>
                  <a:pt x="4036441" y="1891626"/>
                </a:cubicBezTo>
                <a:lnTo>
                  <a:pt x="4002125" y="1877697"/>
                </a:lnTo>
                <a:lnTo>
                  <a:pt x="3959209" y="1883738"/>
                </a:lnTo>
                <a:lnTo>
                  <a:pt x="3949215" y="1885692"/>
                </a:lnTo>
                <a:lnTo>
                  <a:pt x="3874146" y="1872130"/>
                </a:lnTo>
                <a:lnTo>
                  <a:pt x="3866827" y="1866688"/>
                </a:lnTo>
                <a:cubicBezTo>
                  <a:pt x="3858976" y="1863338"/>
                  <a:pt x="3847802" y="1861787"/>
                  <a:pt x="3829184" y="1864322"/>
                </a:cubicBezTo>
                <a:lnTo>
                  <a:pt x="3824903" y="1865766"/>
                </a:lnTo>
                <a:lnTo>
                  <a:pt x="3793706" y="1857436"/>
                </a:lnTo>
                <a:cubicBezTo>
                  <a:pt x="3783639" y="1853644"/>
                  <a:pt x="3675915" y="1848872"/>
                  <a:pt x="3668616" y="1842745"/>
                </a:cubicBezTo>
                <a:cubicBezTo>
                  <a:pt x="3550655" y="1857913"/>
                  <a:pt x="3542534" y="1830996"/>
                  <a:pt x="3428086" y="1835034"/>
                </a:cubicBezTo>
                <a:cubicBezTo>
                  <a:pt x="3328965" y="1794018"/>
                  <a:pt x="3266446" y="1819001"/>
                  <a:pt x="3177594" y="1813026"/>
                </a:cubicBezTo>
                <a:cubicBezTo>
                  <a:pt x="3092965" y="1808822"/>
                  <a:pt x="3053780" y="1822095"/>
                  <a:pt x="2940077" y="1821546"/>
                </a:cubicBezTo>
                <a:cubicBezTo>
                  <a:pt x="2819604" y="1812601"/>
                  <a:pt x="2644050" y="1817354"/>
                  <a:pt x="2508536" y="1797990"/>
                </a:cubicBezTo>
                <a:cubicBezTo>
                  <a:pt x="2402062" y="1791757"/>
                  <a:pt x="2401694" y="1796365"/>
                  <a:pt x="2360486" y="1795882"/>
                </a:cubicBezTo>
                <a:cubicBezTo>
                  <a:pt x="2346784" y="1798538"/>
                  <a:pt x="2274412" y="1790769"/>
                  <a:pt x="2261294" y="1795084"/>
                </a:cubicBezTo>
                <a:lnTo>
                  <a:pt x="2254419" y="1797320"/>
                </a:lnTo>
                <a:lnTo>
                  <a:pt x="2226713" y="1798641"/>
                </a:lnTo>
                <a:lnTo>
                  <a:pt x="2219128" y="1808552"/>
                </a:lnTo>
                <a:lnTo>
                  <a:pt x="2126538" y="1817143"/>
                </a:lnTo>
                <a:cubicBezTo>
                  <a:pt x="2064983" y="1793016"/>
                  <a:pt x="2012426" y="1821800"/>
                  <a:pt x="1903694" y="1821035"/>
                </a:cubicBezTo>
                <a:cubicBezTo>
                  <a:pt x="1874879" y="1812700"/>
                  <a:pt x="1760206" y="1792415"/>
                  <a:pt x="1738778" y="1804426"/>
                </a:cubicBezTo>
                <a:cubicBezTo>
                  <a:pt x="1718271" y="1806115"/>
                  <a:pt x="1696479" y="1800166"/>
                  <a:pt x="1683603" y="1813609"/>
                </a:cubicBezTo>
                <a:cubicBezTo>
                  <a:pt x="1668912" y="1825566"/>
                  <a:pt x="1630407" y="1811717"/>
                  <a:pt x="1613964" y="1812650"/>
                </a:cubicBezTo>
                <a:lnTo>
                  <a:pt x="1613403" y="1813209"/>
                </a:lnTo>
                <a:lnTo>
                  <a:pt x="1602061" y="1811331"/>
                </a:lnTo>
                <a:cubicBezTo>
                  <a:pt x="1503765" y="1799996"/>
                  <a:pt x="1468364" y="1809467"/>
                  <a:pt x="1395632" y="1797257"/>
                </a:cubicBezTo>
                <a:cubicBezTo>
                  <a:pt x="1319449" y="1782888"/>
                  <a:pt x="1262534" y="1801782"/>
                  <a:pt x="1181443" y="1751614"/>
                </a:cubicBezTo>
                <a:cubicBezTo>
                  <a:pt x="1081982" y="1744765"/>
                  <a:pt x="1078010" y="1717244"/>
                  <a:pt x="974248" y="1721123"/>
                </a:cubicBezTo>
                <a:cubicBezTo>
                  <a:pt x="968629" y="1714342"/>
                  <a:pt x="875985" y="1699376"/>
                  <a:pt x="867706" y="1694653"/>
                </a:cubicBezTo>
                <a:lnTo>
                  <a:pt x="841666" y="1683413"/>
                </a:lnTo>
                <a:lnTo>
                  <a:pt x="837797" y="1684443"/>
                </a:lnTo>
                <a:cubicBezTo>
                  <a:pt x="821405" y="1685195"/>
                  <a:pt x="811914" y="1682594"/>
                  <a:pt x="805502" y="1678518"/>
                </a:cubicBezTo>
                <a:lnTo>
                  <a:pt x="799788" y="1672416"/>
                </a:lnTo>
                <a:lnTo>
                  <a:pt x="736389" y="1651814"/>
                </a:lnTo>
                <a:lnTo>
                  <a:pt x="727522" y="1652807"/>
                </a:lnTo>
                <a:lnTo>
                  <a:pt x="689713" y="1654738"/>
                </a:lnTo>
                <a:lnTo>
                  <a:pt x="661608" y="1637638"/>
                </a:lnTo>
                <a:cubicBezTo>
                  <a:pt x="657000" y="1640788"/>
                  <a:pt x="650823" y="1642394"/>
                  <a:pt x="641195" y="1640809"/>
                </a:cubicBezTo>
                <a:cubicBezTo>
                  <a:pt x="648504" y="1669709"/>
                  <a:pt x="632384" y="1649973"/>
                  <a:pt x="603348" y="1642751"/>
                </a:cubicBezTo>
                <a:cubicBezTo>
                  <a:pt x="570224" y="1644670"/>
                  <a:pt x="511891" y="1651631"/>
                  <a:pt x="482767" y="1652811"/>
                </a:cubicBezTo>
                <a:lnTo>
                  <a:pt x="428597" y="1649830"/>
                </a:lnTo>
                <a:lnTo>
                  <a:pt x="428193" y="1650184"/>
                </a:lnTo>
                <a:lnTo>
                  <a:pt x="400669" y="1668609"/>
                </a:lnTo>
                <a:lnTo>
                  <a:pt x="310856" y="1669671"/>
                </a:lnTo>
                <a:lnTo>
                  <a:pt x="184505" y="1676148"/>
                </a:lnTo>
                <a:cubicBezTo>
                  <a:pt x="139434" y="1685497"/>
                  <a:pt x="178890" y="1685521"/>
                  <a:pt x="106017" y="1696538"/>
                </a:cubicBezTo>
                <a:cubicBezTo>
                  <a:pt x="73238" y="1698110"/>
                  <a:pt x="43763" y="1702620"/>
                  <a:pt x="15107" y="1705860"/>
                </a:cubicBezTo>
                <a:lnTo>
                  <a:pt x="0" y="1707056"/>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3DAB874-54D4-1921-5584-EEDBF6E01CFE}"/>
              </a:ext>
            </a:extLst>
          </p:cNvPr>
          <p:cNvSpPr>
            <a:spLocks noGrp="1"/>
          </p:cNvSpPr>
          <p:nvPr>
            <p:ph type="title"/>
          </p:nvPr>
        </p:nvSpPr>
        <p:spPr>
          <a:xfrm>
            <a:off x="1288576" y="975815"/>
            <a:ext cx="9614848" cy="1126780"/>
          </a:xfrm>
        </p:spPr>
        <p:txBody>
          <a:bodyPr>
            <a:normAutofit/>
          </a:bodyPr>
          <a:lstStyle/>
          <a:p>
            <a:pPr algn="ctr"/>
            <a:r>
              <a:rPr lang="en-GB"/>
              <a:t>WHAT IS BEHAVIOR? </a:t>
            </a:r>
          </a:p>
        </p:txBody>
      </p:sp>
      <p:sp>
        <p:nvSpPr>
          <p:cNvPr id="16" name="Rectangle 6">
            <a:extLst>
              <a:ext uri="{FF2B5EF4-FFF2-40B4-BE49-F238E27FC236}">
                <a16:creationId xmlns:a16="http://schemas.microsoft.com/office/drawing/2014/main" id="{9A36BEEB-EAB3-44BC-BC82-10039F230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419766"/>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EC33E0A-D5A1-0A78-6C51-638CE182089C}"/>
              </a:ext>
            </a:extLst>
          </p:cNvPr>
          <p:cNvSpPr>
            <a:spLocks noGrp="1"/>
          </p:cNvSpPr>
          <p:nvPr>
            <p:ph idx="1"/>
          </p:nvPr>
        </p:nvSpPr>
        <p:spPr>
          <a:xfrm>
            <a:off x="1959310" y="2918128"/>
            <a:ext cx="8273380" cy="3053301"/>
          </a:xfrm>
        </p:spPr>
        <p:txBody>
          <a:bodyPr anchor="ctr">
            <a:normAutofit fontScale="92500" lnSpcReduction="10000"/>
          </a:bodyPr>
          <a:lstStyle/>
          <a:p>
            <a:pPr marL="0" indent="0">
              <a:buNone/>
            </a:pPr>
            <a:r>
              <a:rPr lang="en-GB" dirty="0">
                <a:highlight>
                  <a:srgbClr val="FFFF00"/>
                </a:highlight>
              </a:rPr>
              <a:t>The </a:t>
            </a:r>
            <a:r>
              <a:rPr lang="en-GB" dirty="0" err="1">
                <a:highlight>
                  <a:srgbClr val="FFFF00"/>
                </a:highlight>
              </a:rPr>
              <a:t>behavior</a:t>
            </a:r>
            <a:r>
              <a:rPr lang="en-GB" dirty="0">
                <a:highlight>
                  <a:srgbClr val="FFFF00"/>
                </a:highlight>
              </a:rPr>
              <a:t> occurs in three domains. They are as follows:</a:t>
            </a:r>
          </a:p>
          <a:p>
            <a:pPr marL="0" indent="0">
              <a:buNone/>
            </a:pPr>
            <a:r>
              <a:rPr lang="en-GB" dirty="0"/>
              <a:t>1. </a:t>
            </a:r>
            <a:r>
              <a:rPr lang="en-GB" dirty="0">
                <a:highlight>
                  <a:srgbClr val="FFFF00"/>
                </a:highlight>
              </a:rPr>
              <a:t>Cognitive</a:t>
            </a:r>
            <a:r>
              <a:rPr lang="en-GB" dirty="0"/>
              <a:t>: Any function of the brain such as memory, critical thinking, judging, planning, etc.</a:t>
            </a:r>
          </a:p>
          <a:p>
            <a:pPr marL="0" indent="0">
              <a:buNone/>
            </a:pPr>
            <a:r>
              <a:rPr lang="en-GB" dirty="0"/>
              <a:t>2. </a:t>
            </a:r>
            <a:r>
              <a:rPr lang="en-GB" dirty="0">
                <a:highlight>
                  <a:srgbClr val="FFFF00"/>
                </a:highlight>
              </a:rPr>
              <a:t>Conative</a:t>
            </a:r>
            <a:r>
              <a:rPr lang="en-GB" dirty="0"/>
              <a:t>: Any motor activity, movement such as walking, running, eating, combing one’s hair, writing, etc.</a:t>
            </a:r>
          </a:p>
          <a:p>
            <a:pPr marL="0" indent="0">
              <a:buNone/>
            </a:pPr>
            <a:r>
              <a:rPr lang="en-GB" dirty="0"/>
              <a:t>3. </a:t>
            </a:r>
            <a:r>
              <a:rPr lang="en-GB" dirty="0">
                <a:highlight>
                  <a:srgbClr val="FFFF00"/>
                </a:highlight>
              </a:rPr>
              <a:t>Affective</a:t>
            </a:r>
            <a:r>
              <a:rPr lang="en-GB" dirty="0"/>
              <a:t>: Emotions such as joy, sorrow, anger, fear, etc.</a:t>
            </a:r>
          </a:p>
        </p:txBody>
      </p:sp>
    </p:spTree>
    <p:extLst>
      <p:ext uri="{BB962C8B-B14F-4D97-AF65-F5344CB8AC3E}">
        <p14:creationId xmlns:p14="http://schemas.microsoft.com/office/powerpoint/2010/main" val="3472766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C1BDF-35C6-030F-C4E3-F7E6325C0DE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CE28029-B7F1-2736-94B7-B5A509D4A9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76200"/>
            <a:ext cx="10515600" cy="7010400"/>
          </a:xfrm>
        </p:spPr>
      </p:pic>
    </p:spTree>
    <p:extLst>
      <p:ext uri="{BB962C8B-B14F-4D97-AF65-F5344CB8AC3E}">
        <p14:creationId xmlns:p14="http://schemas.microsoft.com/office/powerpoint/2010/main" val="2475078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E9FF7ED-C67F-4E8D-8157-6BB83D644C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2325" y="643467"/>
            <a:ext cx="10407351" cy="1891626"/>
          </a:xfrm>
          <a:custGeom>
            <a:avLst/>
            <a:gdLst>
              <a:gd name="connsiteX0" fmla="*/ 0 w 10407351"/>
              <a:gd name="connsiteY0" fmla="*/ 0 h 1891626"/>
              <a:gd name="connsiteX1" fmla="*/ 10407351 w 10407351"/>
              <a:gd name="connsiteY1" fmla="*/ 0 h 1891626"/>
              <a:gd name="connsiteX2" fmla="*/ 10407351 w 10407351"/>
              <a:gd name="connsiteY2" fmla="*/ 1364684 h 1891626"/>
              <a:gd name="connsiteX3" fmla="*/ 10278187 w 10407351"/>
              <a:gd name="connsiteY3" fmla="*/ 1375369 h 1891626"/>
              <a:gd name="connsiteX4" fmla="*/ 10183452 w 10407351"/>
              <a:gd name="connsiteY4" fmla="*/ 1391690 h 1891626"/>
              <a:gd name="connsiteX5" fmla="*/ 9936834 w 10407351"/>
              <a:gd name="connsiteY5" fmla="*/ 1413567 h 1891626"/>
              <a:gd name="connsiteX6" fmla="*/ 9633679 w 10407351"/>
              <a:gd name="connsiteY6" fmla="*/ 1479227 h 1891626"/>
              <a:gd name="connsiteX7" fmla="*/ 9464371 w 10407351"/>
              <a:gd name="connsiteY7" fmla="*/ 1479341 h 1891626"/>
              <a:gd name="connsiteX8" fmla="*/ 9351136 w 10407351"/>
              <a:gd name="connsiteY8" fmla="*/ 1473048 h 1891626"/>
              <a:gd name="connsiteX9" fmla="*/ 9277477 w 10407351"/>
              <a:gd name="connsiteY9" fmla="*/ 1467445 h 1891626"/>
              <a:gd name="connsiteX10" fmla="*/ 9221081 w 10407351"/>
              <a:gd name="connsiteY10" fmla="*/ 1462245 h 1891626"/>
              <a:gd name="connsiteX11" fmla="*/ 9145968 w 10407351"/>
              <a:gd name="connsiteY11" fmla="*/ 1462282 h 1891626"/>
              <a:gd name="connsiteX12" fmla="*/ 9023280 w 10407351"/>
              <a:gd name="connsiteY12" fmla="*/ 1511217 h 1891626"/>
              <a:gd name="connsiteX13" fmla="*/ 8830925 w 10407351"/>
              <a:gd name="connsiteY13" fmla="*/ 1554093 h 1891626"/>
              <a:gd name="connsiteX14" fmla="*/ 8676048 w 10407351"/>
              <a:gd name="connsiteY14" fmla="*/ 1560374 h 1891626"/>
              <a:gd name="connsiteX15" fmla="*/ 8638989 w 10407351"/>
              <a:gd name="connsiteY15" fmla="*/ 1568839 h 1891626"/>
              <a:gd name="connsiteX16" fmla="*/ 8456861 w 10407351"/>
              <a:gd name="connsiteY16" fmla="*/ 1566972 h 1891626"/>
              <a:gd name="connsiteX17" fmla="*/ 8189198 w 10407351"/>
              <a:gd name="connsiteY17" fmla="*/ 1584307 h 1891626"/>
              <a:gd name="connsiteX18" fmla="*/ 7898401 w 10407351"/>
              <a:gd name="connsiteY18" fmla="*/ 1565768 h 1891626"/>
              <a:gd name="connsiteX19" fmla="*/ 7563813 w 10407351"/>
              <a:gd name="connsiteY19" fmla="*/ 1558454 h 1891626"/>
              <a:gd name="connsiteX20" fmla="*/ 7349063 w 10407351"/>
              <a:gd name="connsiteY20" fmla="*/ 1551966 h 1891626"/>
              <a:gd name="connsiteX21" fmla="*/ 7131024 w 10407351"/>
              <a:gd name="connsiteY21" fmla="*/ 1585911 h 1891626"/>
              <a:gd name="connsiteX22" fmla="*/ 6889291 w 10407351"/>
              <a:gd name="connsiteY22" fmla="*/ 1610925 h 1891626"/>
              <a:gd name="connsiteX23" fmla="*/ 6668938 w 10407351"/>
              <a:gd name="connsiteY23" fmla="*/ 1613148 h 1891626"/>
              <a:gd name="connsiteX24" fmla="*/ 6538541 w 10407351"/>
              <a:gd name="connsiteY24" fmla="*/ 1620507 h 1891626"/>
              <a:gd name="connsiteX25" fmla="*/ 6491279 w 10407351"/>
              <a:gd name="connsiteY25" fmla="*/ 1632773 h 1891626"/>
              <a:gd name="connsiteX26" fmla="*/ 6423751 w 10407351"/>
              <a:gd name="connsiteY26" fmla="*/ 1643536 h 1891626"/>
              <a:gd name="connsiteX27" fmla="*/ 6306336 w 10407351"/>
              <a:gd name="connsiteY27" fmla="*/ 1669857 h 1891626"/>
              <a:gd name="connsiteX28" fmla="*/ 6155679 w 10407351"/>
              <a:gd name="connsiteY28" fmla="*/ 1680409 h 1891626"/>
              <a:gd name="connsiteX29" fmla="*/ 6018716 w 10407351"/>
              <a:gd name="connsiteY29" fmla="*/ 1668513 h 1891626"/>
              <a:gd name="connsiteX30" fmla="*/ 5927081 w 10407351"/>
              <a:gd name="connsiteY30" fmla="*/ 1663779 h 1891626"/>
              <a:gd name="connsiteX31" fmla="*/ 5704857 w 10407351"/>
              <a:gd name="connsiteY31" fmla="*/ 1661355 h 1891626"/>
              <a:gd name="connsiteX32" fmla="*/ 5464353 w 10407351"/>
              <a:gd name="connsiteY32" fmla="*/ 1649361 h 1891626"/>
              <a:gd name="connsiteX33" fmla="*/ 5408840 w 10407351"/>
              <a:gd name="connsiteY33" fmla="*/ 1659913 h 1891626"/>
              <a:gd name="connsiteX34" fmla="*/ 5315720 w 10407351"/>
              <a:gd name="connsiteY34" fmla="*/ 1677105 h 1891626"/>
              <a:gd name="connsiteX35" fmla="*/ 5250566 w 10407351"/>
              <a:gd name="connsiteY35" fmla="*/ 1709327 h 1891626"/>
              <a:gd name="connsiteX36" fmla="*/ 5170942 w 10407351"/>
              <a:gd name="connsiteY36" fmla="*/ 1716026 h 1891626"/>
              <a:gd name="connsiteX37" fmla="*/ 5063388 w 10407351"/>
              <a:gd name="connsiteY37" fmla="*/ 1707824 h 1891626"/>
              <a:gd name="connsiteX38" fmla="*/ 4937644 w 10407351"/>
              <a:gd name="connsiteY38" fmla="*/ 1733778 h 1891626"/>
              <a:gd name="connsiteX39" fmla="*/ 4863636 w 10407351"/>
              <a:gd name="connsiteY39" fmla="*/ 1742276 h 1891626"/>
              <a:gd name="connsiteX40" fmla="*/ 4663097 w 10407351"/>
              <a:gd name="connsiteY40" fmla="*/ 1772517 h 1891626"/>
              <a:gd name="connsiteX41" fmla="*/ 4576142 w 10407351"/>
              <a:gd name="connsiteY41" fmla="*/ 1801338 h 1891626"/>
              <a:gd name="connsiteX42" fmla="*/ 4432728 w 10407351"/>
              <a:gd name="connsiteY42" fmla="*/ 1821550 h 1891626"/>
              <a:gd name="connsiteX43" fmla="*/ 4330325 w 10407351"/>
              <a:gd name="connsiteY43" fmla="*/ 1832397 h 1891626"/>
              <a:gd name="connsiteX44" fmla="*/ 4301301 w 10407351"/>
              <a:gd name="connsiteY44" fmla="*/ 1853709 h 1891626"/>
              <a:gd name="connsiteX45" fmla="*/ 4300886 w 10407351"/>
              <a:gd name="connsiteY45" fmla="*/ 1854105 h 1891626"/>
              <a:gd name="connsiteX46" fmla="*/ 4238651 w 10407351"/>
              <a:gd name="connsiteY46" fmla="*/ 1857049 h 1891626"/>
              <a:gd name="connsiteX47" fmla="*/ 4102292 w 10407351"/>
              <a:gd name="connsiteY47" fmla="*/ 1880193 h 1891626"/>
              <a:gd name="connsiteX48" fmla="*/ 4059333 w 10407351"/>
              <a:gd name="connsiteY48" fmla="*/ 1886249 h 1891626"/>
              <a:gd name="connsiteX49" fmla="*/ 4036441 w 10407351"/>
              <a:gd name="connsiteY49" fmla="*/ 1891626 h 1891626"/>
              <a:gd name="connsiteX50" fmla="*/ 4002125 w 10407351"/>
              <a:gd name="connsiteY50" fmla="*/ 1877697 h 1891626"/>
              <a:gd name="connsiteX51" fmla="*/ 3959209 w 10407351"/>
              <a:gd name="connsiteY51" fmla="*/ 1883738 h 1891626"/>
              <a:gd name="connsiteX52" fmla="*/ 3949215 w 10407351"/>
              <a:gd name="connsiteY52" fmla="*/ 1885692 h 1891626"/>
              <a:gd name="connsiteX53" fmla="*/ 3874146 w 10407351"/>
              <a:gd name="connsiteY53" fmla="*/ 1872130 h 1891626"/>
              <a:gd name="connsiteX54" fmla="*/ 3866827 w 10407351"/>
              <a:gd name="connsiteY54" fmla="*/ 1866688 h 1891626"/>
              <a:gd name="connsiteX55" fmla="*/ 3829184 w 10407351"/>
              <a:gd name="connsiteY55" fmla="*/ 1864322 h 1891626"/>
              <a:gd name="connsiteX56" fmla="*/ 3824903 w 10407351"/>
              <a:gd name="connsiteY56" fmla="*/ 1865766 h 1891626"/>
              <a:gd name="connsiteX57" fmla="*/ 3793706 w 10407351"/>
              <a:gd name="connsiteY57" fmla="*/ 1857436 h 1891626"/>
              <a:gd name="connsiteX58" fmla="*/ 3668616 w 10407351"/>
              <a:gd name="connsiteY58" fmla="*/ 1842745 h 1891626"/>
              <a:gd name="connsiteX59" fmla="*/ 3428086 w 10407351"/>
              <a:gd name="connsiteY59" fmla="*/ 1835034 h 1891626"/>
              <a:gd name="connsiteX60" fmla="*/ 3177594 w 10407351"/>
              <a:gd name="connsiteY60" fmla="*/ 1813026 h 1891626"/>
              <a:gd name="connsiteX61" fmla="*/ 2940077 w 10407351"/>
              <a:gd name="connsiteY61" fmla="*/ 1821546 h 1891626"/>
              <a:gd name="connsiteX62" fmla="*/ 2508536 w 10407351"/>
              <a:gd name="connsiteY62" fmla="*/ 1797990 h 1891626"/>
              <a:gd name="connsiteX63" fmla="*/ 2360486 w 10407351"/>
              <a:gd name="connsiteY63" fmla="*/ 1795882 h 1891626"/>
              <a:gd name="connsiteX64" fmla="*/ 2261294 w 10407351"/>
              <a:gd name="connsiteY64" fmla="*/ 1795084 h 1891626"/>
              <a:gd name="connsiteX65" fmla="*/ 2254419 w 10407351"/>
              <a:gd name="connsiteY65" fmla="*/ 1797320 h 1891626"/>
              <a:gd name="connsiteX66" fmla="*/ 2226713 w 10407351"/>
              <a:gd name="connsiteY66" fmla="*/ 1798641 h 1891626"/>
              <a:gd name="connsiteX67" fmla="*/ 2219128 w 10407351"/>
              <a:gd name="connsiteY67" fmla="*/ 1808552 h 1891626"/>
              <a:gd name="connsiteX68" fmla="*/ 2126538 w 10407351"/>
              <a:gd name="connsiteY68" fmla="*/ 1817143 h 1891626"/>
              <a:gd name="connsiteX69" fmla="*/ 1903694 w 10407351"/>
              <a:gd name="connsiteY69" fmla="*/ 1821035 h 1891626"/>
              <a:gd name="connsiteX70" fmla="*/ 1738778 w 10407351"/>
              <a:gd name="connsiteY70" fmla="*/ 1804426 h 1891626"/>
              <a:gd name="connsiteX71" fmla="*/ 1683603 w 10407351"/>
              <a:gd name="connsiteY71" fmla="*/ 1813609 h 1891626"/>
              <a:gd name="connsiteX72" fmla="*/ 1613964 w 10407351"/>
              <a:gd name="connsiteY72" fmla="*/ 1812650 h 1891626"/>
              <a:gd name="connsiteX73" fmla="*/ 1613403 w 10407351"/>
              <a:gd name="connsiteY73" fmla="*/ 1813209 h 1891626"/>
              <a:gd name="connsiteX74" fmla="*/ 1602061 w 10407351"/>
              <a:gd name="connsiteY74" fmla="*/ 1811331 h 1891626"/>
              <a:gd name="connsiteX75" fmla="*/ 1395632 w 10407351"/>
              <a:gd name="connsiteY75" fmla="*/ 1797257 h 1891626"/>
              <a:gd name="connsiteX76" fmla="*/ 1181443 w 10407351"/>
              <a:gd name="connsiteY76" fmla="*/ 1751614 h 1891626"/>
              <a:gd name="connsiteX77" fmla="*/ 974248 w 10407351"/>
              <a:gd name="connsiteY77" fmla="*/ 1721123 h 1891626"/>
              <a:gd name="connsiteX78" fmla="*/ 867706 w 10407351"/>
              <a:gd name="connsiteY78" fmla="*/ 1694653 h 1891626"/>
              <a:gd name="connsiteX79" fmla="*/ 841666 w 10407351"/>
              <a:gd name="connsiteY79" fmla="*/ 1683413 h 1891626"/>
              <a:gd name="connsiteX80" fmla="*/ 837797 w 10407351"/>
              <a:gd name="connsiteY80" fmla="*/ 1684443 h 1891626"/>
              <a:gd name="connsiteX81" fmla="*/ 805502 w 10407351"/>
              <a:gd name="connsiteY81" fmla="*/ 1678518 h 1891626"/>
              <a:gd name="connsiteX82" fmla="*/ 799788 w 10407351"/>
              <a:gd name="connsiteY82" fmla="*/ 1672416 h 1891626"/>
              <a:gd name="connsiteX83" fmla="*/ 736389 w 10407351"/>
              <a:gd name="connsiteY83" fmla="*/ 1651814 h 1891626"/>
              <a:gd name="connsiteX84" fmla="*/ 727522 w 10407351"/>
              <a:gd name="connsiteY84" fmla="*/ 1652807 h 1891626"/>
              <a:gd name="connsiteX85" fmla="*/ 689713 w 10407351"/>
              <a:gd name="connsiteY85" fmla="*/ 1654738 h 1891626"/>
              <a:gd name="connsiteX86" fmla="*/ 661608 w 10407351"/>
              <a:gd name="connsiteY86" fmla="*/ 1637638 h 1891626"/>
              <a:gd name="connsiteX87" fmla="*/ 641195 w 10407351"/>
              <a:gd name="connsiteY87" fmla="*/ 1640809 h 1891626"/>
              <a:gd name="connsiteX88" fmla="*/ 603348 w 10407351"/>
              <a:gd name="connsiteY88" fmla="*/ 1642751 h 1891626"/>
              <a:gd name="connsiteX89" fmla="*/ 482767 w 10407351"/>
              <a:gd name="connsiteY89" fmla="*/ 1652811 h 1891626"/>
              <a:gd name="connsiteX90" fmla="*/ 428597 w 10407351"/>
              <a:gd name="connsiteY90" fmla="*/ 1649830 h 1891626"/>
              <a:gd name="connsiteX91" fmla="*/ 428193 w 10407351"/>
              <a:gd name="connsiteY91" fmla="*/ 1650184 h 1891626"/>
              <a:gd name="connsiteX92" fmla="*/ 400669 w 10407351"/>
              <a:gd name="connsiteY92" fmla="*/ 1668609 h 1891626"/>
              <a:gd name="connsiteX93" fmla="*/ 310856 w 10407351"/>
              <a:gd name="connsiteY93" fmla="*/ 1669671 h 1891626"/>
              <a:gd name="connsiteX94" fmla="*/ 184505 w 10407351"/>
              <a:gd name="connsiteY94" fmla="*/ 1676148 h 1891626"/>
              <a:gd name="connsiteX95" fmla="*/ 106017 w 10407351"/>
              <a:gd name="connsiteY95" fmla="*/ 1696538 h 1891626"/>
              <a:gd name="connsiteX96" fmla="*/ 15107 w 10407351"/>
              <a:gd name="connsiteY96" fmla="*/ 1705860 h 1891626"/>
              <a:gd name="connsiteX97" fmla="*/ 0 w 10407351"/>
              <a:gd name="connsiteY97" fmla="*/ 1707056 h 1891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407351" h="1891626">
                <a:moveTo>
                  <a:pt x="0" y="0"/>
                </a:moveTo>
                <a:lnTo>
                  <a:pt x="10407351" y="0"/>
                </a:lnTo>
                <a:lnTo>
                  <a:pt x="10407351" y="1364684"/>
                </a:lnTo>
                <a:lnTo>
                  <a:pt x="10278187" y="1375369"/>
                </a:lnTo>
                <a:cubicBezTo>
                  <a:pt x="10230814" y="1379006"/>
                  <a:pt x="10192985" y="1383268"/>
                  <a:pt x="10183452" y="1391690"/>
                </a:cubicBezTo>
                <a:cubicBezTo>
                  <a:pt x="10056050" y="1406552"/>
                  <a:pt x="10047372" y="1392862"/>
                  <a:pt x="9936834" y="1413567"/>
                </a:cubicBezTo>
                <a:cubicBezTo>
                  <a:pt x="9842543" y="1449236"/>
                  <a:pt x="9758704" y="1437289"/>
                  <a:pt x="9633679" y="1479227"/>
                </a:cubicBezTo>
                <a:cubicBezTo>
                  <a:pt x="9572087" y="1477856"/>
                  <a:pt x="9524044" y="1488294"/>
                  <a:pt x="9464371" y="1479341"/>
                </a:cubicBezTo>
                <a:cubicBezTo>
                  <a:pt x="9437979" y="1471131"/>
                  <a:pt x="9382095" y="1495583"/>
                  <a:pt x="9351136" y="1473048"/>
                </a:cubicBezTo>
                <a:cubicBezTo>
                  <a:pt x="9348834" y="1489421"/>
                  <a:pt x="9290403" y="1475047"/>
                  <a:pt x="9277477" y="1467445"/>
                </a:cubicBezTo>
                <a:cubicBezTo>
                  <a:pt x="9262484" y="1474590"/>
                  <a:pt x="9237294" y="1461551"/>
                  <a:pt x="9221081" y="1462245"/>
                </a:cubicBezTo>
                <a:cubicBezTo>
                  <a:pt x="9189009" y="1426438"/>
                  <a:pt x="9185445" y="1482627"/>
                  <a:pt x="9145968" y="1462282"/>
                </a:cubicBezTo>
                <a:cubicBezTo>
                  <a:pt x="9128623" y="1474438"/>
                  <a:pt x="9069817" y="1500224"/>
                  <a:pt x="9023280" y="1511217"/>
                </a:cubicBezTo>
                <a:cubicBezTo>
                  <a:pt x="8931735" y="1535229"/>
                  <a:pt x="8925405" y="1563795"/>
                  <a:pt x="8830925" y="1554093"/>
                </a:cubicBezTo>
                <a:cubicBezTo>
                  <a:pt x="8817633" y="1577274"/>
                  <a:pt x="8655791" y="1518891"/>
                  <a:pt x="8676048" y="1560374"/>
                </a:cubicBezTo>
                <a:cubicBezTo>
                  <a:pt x="8644516" y="1558347"/>
                  <a:pt x="8621413" y="1541838"/>
                  <a:pt x="8638989" y="1568839"/>
                </a:cubicBezTo>
                <a:lnTo>
                  <a:pt x="8456861" y="1566972"/>
                </a:lnTo>
                <a:cubicBezTo>
                  <a:pt x="8355907" y="1574502"/>
                  <a:pt x="8292865" y="1594374"/>
                  <a:pt x="8189198" y="1584307"/>
                </a:cubicBezTo>
                <a:cubicBezTo>
                  <a:pt x="8087659" y="1583101"/>
                  <a:pt x="8036427" y="1565402"/>
                  <a:pt x="7898401" y="1565768"/>
                </a:cubicBezTo>
                <a:cubicBezTo>
                  <a:pt x="7801198" y="1563426"/>
                  <a:pt x="7662139" y="1549692"/>
                  <a:pt x="7563813" y="1558454"/>
                </a:cubicBezTo>
                <a:cubicBezTo>
                  <a:pt x="7446107" y="1537502"/>
                  <a:pt x="7475233" y="1563414"/>
                  <a:pt x="7349063" y="1551966"/>
                </a:cubicBezTo>
                <a:cubicBezTo>
                  <a:pt x="7293901" y="1597253"/>
                  <a:pt x="7197687" y="1574689"/>
                  <a:pt x="7131024" y="1585911"/>
                </a:cubicBezTo>
                <a:cubicBezTo>
                  <a:pt x="7054397" y="1595738"/>
                  <a:pt x="6966306" y="1606385"/>
                  <a:pt x="6889291" y="1610925"/>
                </a:cubicBezTo>
                <a:cubicBezTo>
                  <a:pt x="6828293" y="1590519"/>
                  <a:pt x="6744624" y="1640610"/>
                  <a:pt x="6668938" y="1613148"/>
                </a:cubicBezTo>
                <a:cubicBezTo>
                  <a:pt x="6641091" y="1606533"/>
                  <a:pt x="6554865" y="1607368"/>
                  <a:pt x="6538541" y="1620507"/>
                </a:cubicBezTo>
                <a:cubicBezTo>
                  <a:pt x="6520561" y="1623357"/>
                  <a:pt x="6499589" y="1618703"/>
                  <a:pt x="6491279" y="1632773"/>
                </a:cubicBezTo>
                <a:cubicBezTo>
                  <a:pt x="6477549" y="1649705"/>
                  <a:pt x="6414822" y="1623561"/>
                  <a:pt x="6423751" y="1643536"/>
                </a:cubicBezTo>
                <a:cubicBezTo>
                  <a:pt x="6379212" y="1625620"/>
                  <a:pt x="6343784" y="1661091"/>
                  <a:pt x="6306336" y="1669857"/>
                </a:cubicBezTo>
                <a:cubicBezTo>
                  <a:pt x="6271255" y="1652084"/>
                  <a:pt x="6237427" y="1675939"/>
                  <a:pt x="6155679" y="1680409"/>
                </a:cubicBezTo>
                <a:cubicBezTo>
                  <a:pt x="6117102" y="1659854"/>
                  <a:pt x="6090477" y="1695769"/>
                  <a:pt x="6018716" y="1668513"/>
                </a:cubicBezTo>
                <a:cubicBezTo>
                  <a:pt x="5980616" y="1668349"/>
                  <a:pt x="5992558" y="1668233"/>
                  <a:pt x="5927081" y="1663779"/>
                </a:cubicBezTo>
                <a:cubicBezTo>
                  <a:pt x="5827173" y="1658997"/>
                  <a:pt x="5796898" y="1666984"/>
                  <a:pt x="5704857" y="1661355"/>
                </a:cubicBezTo>
                <a:cubicBezTo>
                  <a:pt x="5601589" y="1659346"/>
                  <a:pt x="5599375" y="1682928"/>
                  <a:pt x="5464353" y="1649361"/>
                </a:cubicBezTo>
                <a:cubicBezTo>
                  <a:pt x="5453726" y="1665362"/>
                  <a:pt x="5437668" y="1666580"/>
                  <a:pt x="5408840" y="1659913"/>
                </a:cubicBezTo>
                <a:cubicBezTo>
                  <a:pt x="5358895" y="1660103"/>
                  <a:pt x="5370707" y="1699223"/>
                  <a:pt x="5315720" y="1677105"/>
                </a:cubicBezTo>
                <a:cubicBezTo>
                  <a:pt x="5329008" y="1697915"/>
                  <a:pt x="5223140" y="1688103"/>
                  <a:pt x="5250566" y="1709327"/>
                </a:cubicBezTo>
                <a:cubicBezTo>
                  <a:pt x="5222116" y="1729504"/>
                  <a:pt x="5199669" y="1698367"/>
                  <a:pt x="5170942" y="1716026"/>
                </a:cubicBezTo>
                <a:cubicBezTo>
                  <a:pt x="5139745" y="1715775"/>
                  <a:pt x="5102270" y="1704865"/>
                  <a:pt x="5063388" y="1707824"/>
                </a:cubicBezTo>
                <a:cubicBezTo>
                  <a:pt x="5010058" y="1697604"/>
                  <a:pt x="5004778" y="1720109"/>
                  <a:pt x="4937644" y="1733778"/>
                </a:cubicBezTo>
                <a:cubicBezTo>
                  <a:pt x="4905985" y="1722536"/>
                  <a:pt x="4883924" y="1729474"/>
                  <a:pt x="4863636" y="1742276"/>
                </a:cubicBezTo>
                <a:cubicBezTo>
                  <a:pt x="4795354" y="1741736"/>
                  <a:pt x="4737536" y="1762242"/>
                  <a:pt x="4663097" y="1772517"/>
                </a:cubicBezTo>
                <a:cubicBezTo>
                  <a:pt x="4581331" y="1791410"/>
                  <a:pt x="4626382" y="1787132"/>
                  <a:pt x="4576142" y="1801338"/>
                </a:cubicBezTo>
                <a:lnTo>
                  <a:pt x="4432728" y="1821550"/>
                </a:lnTo>
                <a:lnTo>
                  <a:pt x="4330325" y="1832397"/>
                </a:lnTo>
                <a:lnTo>
                  <a:pt x="4301301" y="1853709"/>
                </a:lnTo>
                <a:lnTo>
                  <a:pt x="4300886" y="1854105"/>
                </a:lnTo>
                <a:lnTo>
                  <a:pt x="4238651" y="1857049"/>
                </a:lnTo>
                <a:cubicBezTo>
                  <a:pt x="4205553" y="1861397"/>
                  <a:pt x="4139860" y="1874675"/>
                  <a:pt x="4102292" y="1880193"/>
                </a:cubicBezTo>
                <a:cubicBezTo>
                  <a:pt x="4068199" y="1876181"/>
                  <a:pt x="4047224" y="1858325"/>
                  <a:pt x="4059333" y="1886249"/>
                </a:cubicBezTo>
                <a:cubicBezTo>
                  <a:pt x="4048134" y="1885724"/>
                  <a:pt x="4041292" y="1887993"/>
                  <a:pt x="4036441" y="1891626"/>
                </a:cubicBezTo>
                <a:lnTo>
                  <a:pt x="4002125" y="1877697"/>
                </a:lnTo>
                <a:lnTo>
                  <a:pt x="3959209" y="1883738"/>
                </a:lnTo>
                <a:lnTo>
                  <a:pt x="3949215" y="1885692"/>
                </a:lnTo>
                <a:lnTo>
                  <a:pt x="3874146" y="1872130"/>
                </a:lnTo>
                <a:lnTo>
                  <a:pt x="3866827" y="1866688"/>
                </a:lnTo>
                <a:cubicBezTo>
                  <a:pt x="3858976" y="1863338"/>
                  <a:pt x="3847802" y="1861787"/>
                  <a:pt x="3829184" y="1864322"/>
                </a:cubicBezTo>
                <a:lnTo>
                  <a:pt x="3824903" y="1865766"/>
                </a:lnTo>
                <a:lnTo>
                  <a:pt x="3793706" y="1857436"/>
                </a:lnTo>
                <a:cubicBezTo>
                  <a:pt x="3783639" y="1853644"/>
                  <a:pt x="3675915" y="1848872"/>
                  <a:pt x="3668616" y="1842745"/>
                </a:cubicBezTo>
                <a:cubicBezTo>
                  <a:pt x="3550655" y="1857913"/>
                  <a:pt x="3542534" y="1830996"/>
                  <a:pt x="3428086" y="1835034"/>
                </a:cubicBezTo>
                <a:cubicBezTo>
                  <a:pt x="3328965" y="1794018"/>
                  <a:pt x="3266446" y="1819001"/>
                  <a:pt x="3177594" y="1813026"/>
                </a:cubicBezTo>
                <a:cubicBezTo>
                  <a:pt x="3092965" y="1808822"/>
                  <a:pt x="3053780" y="1822095"/>
                  <a:pt x="2940077" y="1821546"/>
                </a:cubicBezTo>
                <a:cubicBezTo>
                  <a:pt x="2819604" y="1812601"/>
                  <a:pt x="2644050" y="1817354"/>
                  <a:pt x="2508536" y="1797990"/>
                </a:cubicBezTo>
                <a:cubicBezTo>
                  <a:pt x="2402062" y="1791757"/>
                  <a:pt x="2401694" y="1796365"/>
                  <a:pt x="2360486" y="1795882"/>
                </a:cubicBezTo>
                <a:cubicBezTo>
                  <a:pt x="2346784" y="1798538"/>
                  <a:pt x="2274412" y="1790769"/>
                  <a:pt x="2261294" y="1795084"/>
                </a:cubicBezTo>
                <a:lnTo>
                  <a:pt x="2254419" y="1797320"/>
                </a:lnTo>
                <a:lnTo>
                  <a:pt x="2226713" y="1798641"/>
                </a:lnTo>
                <a:lnTo>
                  <a:pt x="2219128" y="1808552"/>
                </a:lnTo>
                <a:lnTo>
                  <a:pt x="2126538" y="1817143"/>
                </a:lnTo>
                <a:cubicBezTo>
                  <a:pt x="2064983" y="1793016"/>
                  <a:pt x="2012426" y="1821800"/>
                  <a:pt x="1903694" y="1821035"/>
                </a:cubicBezTo>
                <a:cubicBezTo>
                  <a:pt x="1874879" y="1812700"/>
                  <a:pt x="1760206" y="1792415"/>
                  <a:pt x="1738778" y="1804426"/>
                </a:cubicBezTo>
                <a:cubicBezTo>
                  <a:pt x="1718271" y="1806115"/>
                  <a:pt x="1696479" y="1800166"/>
                  <a:pt x="1683603" y="1813609"/>
                </a:cubicBezTo>
                <a:cubicBezTo>
                  <a:pt x="1668912" y="1825566"/>
                  <a:pt x="1630407" y="1811717"/>
                  <a:pt x="1613964" y="1812650"/>
                </a:cubicBezTo>
                <a:lnTo>
                  <a:pt x="1613403" y="1813209"/>
                </a:lnTo>
                <a:lnTo>
                  <a:pt x="1602061" y="1811331"/>
                </a:lnTo>
                <a:cubicBezTo>
                  <a:pt x="1503765" y="1799996"/>
                  <a:pt x="1468364" y="1809467"/>
                  <a:pt x="1395632" y="1797257"/>
                </a:cubicBezTo>
                <a:cubicBezTo>
                  <a:pt x="1319449" y="1782888"/>
                  <a:pt x="1262534" y="1801782"/>
                  <a:pt x="1181443" y="1751614"/>
                </a:cubicBezTo>
                <a:cubicBezTo>
                  <a:pt x="1081982" y="1744765"/>
                  <a:pt x="1078010" y="1717244"/>
                  <a:pt x="974248" y="1721123"/>
                </a:cubicBezTo>
                <a:cubicBezTo>
                  <a:pt x="968629" y="1714342"/>
                  <a:pt x="875985" y="1699376"/>
                  <a:pt x="867706" y="1694653"/>
                </a:cubicBezTo>
                <a:lnTo>
                  <a:pt x="841666" y="1683413"/>
                </a:lnTo>
                <a:lnTo>
                  <a:pt x="837797" y="1684443"/>
                </a:lnTo>
                <a:cubicBezTo>
                  <a:pt x="821405" y="1685195"/>
                  <a:pt x="811914" y="1682594"/>
                  <a:pt x="805502" y="1678518"/>
                </a:cubicBezTo>
                <a:lnTo>
                  <a:pt x="799788" y="1672416"/>
                </a:lnTo>
                <a:lnTo>
                  <a:pt x="736389" y="1651814"/>
                </a:lnTo>
                <a:lnTo>
                  <a:pt x="727522" y="1652807"/>
                </a:lnTo>
                <a:lnTo>
                  <a:pt x="689713" y="1654738"/>
                </a:lnTo>
                <a:lnTo>
                  <a:pt x="661608" y="1637638"/>
                </a:lnTo>
                <a:cubicBezTo>
                  <a:pt x="657000" y="1640788"/>
                  <a:pt x="650823" y="1642394"/>
                  <a:pt x="641195" y="1640809"/>
                </a:cubicBezTo>
                <a:cubicBezTo>
                  <a:pt x="648504" y="1669709"/>
                  <a:pt x="632384" y="1649973"/>
                  <a:pt x="603348" y="1642751"/>
                </a:cubicBezTo>
                <a:cubicBezTo>
                  <a:pt x="570224" y="1644670"/>
                  <a:pt x="511891" y="1651631"/>
                  <a:pt x="482767" y="1652811"/>
                </a:cubicBezTo>
                <a:lnTo>
                  <a:pt x="428597" y="1649830"/>
                </a:lnTo>
                <a:lnTo>
                  <a:pt x="428193" y="1650184"/>
                </a:lnTo>
                <a:lnTo>
                  <a:pt x="400669" y="1668609"/>
                </a:lnTo>
                <a:lnTo>
                  <a:pt x="310856" y="1669671"/>
                </a:lnTo>
                <a:lnTo>
                  <a:pt x="184505" y="1676148"/>
                </a:lnTo>
                <a:cubicBezTo>
                  <a:pt x="139434" y="1685497"/>
                  <a:pt x="178890" y="1685521"/>
                  <a:pt x="106017" y="1696538"/>
                </a:cubicBezTo>
                <a:cubicBezTo>
                  <a:pt x="73238" y="1698110"/>
                  <a:pt x="43763" y="1702620"/>
                  <a:pt x="15107" y="1705860"/>
                </a:cubicBezTo>
                <a:lnTo>
                  <a:pt x="0" y="1707056"/>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3610FC9-6D57-1DF8-D59C-E9CEF4C79763}"/>
              </a:ext>
            </a:extLst>
          </p:cNvPr>
          <p:cNvSpPr>
            <a:spLocks noGrp="1"/>
          </p:cNvSpPr>
          <p:nvPr>
            <p:ph type="title"/>
          </p:nvPr>
        </p:nvSpPr>
        <p:spPr>
          <a:xfrm>
            <a:off x="1288576" y="975815"/>
            <a:ext cx="9614848" cy="1126780"/>
          </a:xfrm>
        </p:spPr>
        <p:txBody>
          <a:bodyPr>
            <a:normAutofit/>
          </a:bodyPr>
          <a:lstStyle/>
          <a:p>
            <a:pPr algn="ctr"/>
            <a:r>
              <a:rPr lang="en-GB" dirty="0"/>
              <a:t> Behaviour definition </a:t>
            </a:r>
          </a:p>
        </p:txBody>
      </p:sp>
      <p:sp>
        <p:nvSpPr>
          <p:cNvPr id="12" name="Rectangle 6">
            <a:extLst>
              <a:ext uri="{FF2B5EF4-FFF2-40B4-BE49-F238E27FC236}">
                <a16:creationId xmlns:a16="http://schemas.microsoft.com/office/drawing/2014/main" id="{9A36BEEB-EAB3-44BC-BC82-10039F230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419766"/>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901BCF9-97CC-D08A-5D67-DBB4CB0D999E}"/>
              </a:ext>
            </a:extLst>
          </p:cNvPr>
          <p:cNvSpPr>
            <a:spLocks noGrp="1"/>
          </p:cNvSpPr>
          <p:nvPr>
            <p:ph idx="1"/>
          </p:nvPr>
        </p:nvSpPr>
        <p:spPr>
          <a:xfrm>
            <a:off x="1959310" y="2918128"/>
            <a:ext cx="8273380" cy="3053301"/>
          </a:xfrm>
        </p:spPr>
        <p:txBody>
          <a:bodyPr anchor="ctr">
            <a:normAutofit/>
          </a:bodyPr>
          <a:lstStyle/>
          <a:p>
            <a:r>
              <a:rPr lang="en-GB" sz="3200" dirty="0"/>
              <a:t>Any internal or external activity in a person that occurs as a reaction or response to an internal or external stimulus is known as </a:t>
            </a:r>
            <a:r>
              <a:rPr lang="en-GB" sz="3200" dirty="0" err="1"/>
              <a:t>behavior</a:t>
            </a:r>
            <a:r>
              <a:rPr lang="en-GB" sz="3200" dirty="0"/>
              <a:t>. </a:t>
            </a:r>
          </a:p>
        </p:txBody>
      </p:sp>
    </p:spTree>
    <p:extLst>
      <p:ext uri="{BB962C8B-B14F-4D97-AF65-F5344CB8AC3E}">
        <p14:creationId xmlns:p14="http://schemas.microsoft.com/office/powerpoint/2010/main" val="1876792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A5120C-44BF-5E26-3FCD-DEA864A79C8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C4E2F20-0E51-4388-BA3D-F7F177C05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3C0F070-D4EB-B1F4-2699-71554B178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2325" y="643467"/>
            <a:ext cx="10407351" cy="1891626"/>
          </a:xfrm>
          <a:custGeom>
            <a:avLst/>
            <a:gdLst>
              <a:gd name="connsiteX0" fmla="*/ 0 w 10407351"/>
              <a:gd name="connsiteY0" fmla="*/ 0 h 1891626"/>
              <a:gd name="connsiteX1" fmla="*/ 10407351 w 10407351"/>
              <a:gd name="connsiteY1" fmla="*/ 0 h 1891626"/>
              <a:gd name="connsiteX2" fmla="*/ 10407351 w 10407351"/>
              <a:gd name="connsiteY2" fmla="*/ 1364684 h 1891626"/>
              <a:gd name="connsiteX3" fmla="*/ 10278187 w 10407351"/>
              <a:gd name="connsiteY3" fmla="*/ 1375369 h 1891626"/>
              <a:gd name="connsiteX4" fmla="*/ 10183452 w 10407351"/>
              <a:gd name="connsiteY4" fmla="*/ 1391690 h 1891626"/>
              <a:gd name="connsiteX5" fmla="*/ 9936834 w 10407351"/>
              <a:gd name="connsiteY5" fmla="*/ 1413567 h 1891626"/>
              <a:gd name="connsiteX6" fmla="*/ 9633679 w 10407351"/>
              <a:gd name="connsiteY6" fmla="*/ 1479227 h 1891626"/>
              <a:gd name="connsiteX7" fmla="*/ 9464371 w 10407351"/>
              <a:gd name="connsiteY7" fmla="*/ 1479341 h 1891626"/>
              <a:gd name="connsiteX8" fmla="*/ 9351136 w 10407351"/>
              <a:gd name="connsiteY8" fmla="*/ 1473048 h 1891626"/>
              <a:gd name="connsiteX9" fmla="*/ 9277477 w 10407351"/>
              <a:gd name="connsiteY9" fmla="*/ 1467445 h 1891626"/>
              <a:gd name="connsiteX10" fmla="*/ 9221081 w 10407351"/>
              <a:gd name="connsiteY10" fmla="*/ 1462245 h 1891626"/>
              <a:gd name="connsiteX11" fmla="*/ 9145968 w 10407351"/>
              <a:gd name="connsiteY11" fmla="*/ 1462282 h 1891626"/>
              <a:gd name="connsiteX12" fmla="*/ 9023280 w 10407351"/>
              <a:gd name="connsiteY12" fmla="*/ 1511217 h 1891626"/>
              <a:gd name="connsiteX13" fmla="*/ 8830925 w 10407351"/>
              <a:gd name="connsiteY13" fmla="*/ 1554093 h 1891626"/>
              <a:gd name="connsiteX14" fmla="*/ 8676048 w 10407351"/>
              <a:gd name="connsiteY14" fmla="*/ 1560374 h 1891626"/>
              <a:gd name="connsiteX15" fmla="*/ 8638989 w 10407351"/>
              <a:gd name="connsiteY15" fmla="*/ 1568839 h 1891626"/>
              <a:gd name="connsiteX16" fmla="*/ 8456861 w 10407351"/>
              <a:gd name="connsiteY16" fmla="*/ 1566972 h 1891626"/>
              <a:gd name="connsiteX17" fmla="*/ 8189198 w 10407351"/>
              <a:gd name="connsiteY17" fmla="*/ 1584307 h 1891626"/>
              <a:gd name="connsiteX18" fmla="*/ 7898401 w 10407351"/>
              <a:gd name="connsiteY18" fmla="*/ 1565768 h 1891626"/>
              <a:gd name="connsiteX19" fmla="*/ 7563813 w 10407351"/>
              <a:gd name="connsiteY19" fmla="*/ 1558454 h 1891626"/>
              <a:gd name="connsiteX20" fmla="*/ 7349063 w 10407351"/>
              <a:gd name="connsiteY20" fmla="*/ 1551966 h 1891626"/>
              <a:gd name="connsiteX21" fmla="*/ 7131024 w 10407351"/>
              <a:gd name="connsiteY21" fmla="*/ 1585911 h 1891626"/>
              <a:gd name="connsiteX22" fmla="*/ 6889291 w 10407351"/>
              <a:gd name="connsiteY22" fmla="*/ 1610925 h 1891626"/>
              <a:gd name="connsiteX23" fmla="*/ 6668938 w 10407351"/>
              <a:gd name="connsiteY23" fmla="*/ 1613148 h 1891626"/>
              <a:gd name="connsiteX24" fmla="*/ 6538541 w 10407351"/>
              <a:gd name="connsiteY24" fmla="*/ 1620507 h 1891626"/>
              <a:gd name="connsiteX25" fmla="*/ 6491279 w 10407351"/>
              <a:gd name="connsiteY25" fmla="*/ 1632773 h 1891626"/>
              <a:gd name="connsiteX26" fmla="*/ 6423751 w 10407351"/>
              <a:gd name="connsiteY26" fmla="*/ 1643536 h 1891626"/>
              <a:gd name="connsiteX27" fmla="*/ 6306336 w 10407351"/>
              <a:gd name="connsiteY27" fmla="*/ 1669857 h 1891626"/>
              <a:gd name="connsiteX28" fmla="*/ 6155679 w 10407351"/>
              <a:gd name="connsiteY28" fmla="*/ 1680409 h 1891626"/>
              <a:gd name="connsiteX29" fmla="*/ 6018716 w 10407351"/>
              <a:gd name="connsiteY29" fmla="*/ 1668513 h 1891626"/>
              <a:gd name="connsiteX30" fmla="*/ 5927081 w 10407351"/>
              <a:gd name="connsiteY30" fmla="*/ 1663779 h 1891626"/>
              <a:gd name="connsiteX31" fmla="*/ 5704857 w 10407351"/>
              <a:gd name="connsiteY31" fmla="*/ 1661355 h 1891626"/>
              <a:gd name="connsiteX32" fmla="*/ 5464353 w 10407351"/>
              <a:gd name="connsiteY32" fmla="*/ 1649361 h 1891626"/>
              <a:gd name="connsiteX33" fmla="*/ 5408840 w 10407351"/>
              <a:gd name="connsiteY33" fmla="*/ 1659913 h 1891626"/>
              <a:gd name="connsiteX34" fmla="*/ 5315720 w 10407351"/>
              <a:gd name="connsiteY34" fmla="*/ 1677105 h 1891626"/>
              <a:gd name="connsiteX35" fmla="*/ 5250566 w 10407351"/>
              <a:gd name="connsiteY35" fmla="*/ 1709327 h 1891626"/>
              <a:gd name="connsiteX36" fmla="*/ 5170942 w 10407351"/>
              <a:gd name="connsiteY36" fmla="*/ 1716026 h 1891626"/>
              <a:gd name="connsiteX37" fmla="*/ 5063388 w 10407351"/>
              <a:gd name="connsiteY37" fmla="*/ 1707824 h 1891626"/>
              <a:gd name="connsiteX38" fmla="*/ 4937644 w 10407351"/>
              <a:gd name="connsiteY38" fmla="*/ 1733778 h 1891626"/>
              <a:gd name="connsiteX39" fmla="*/ 4863636 w 10407351"/>
              <a:gd name="connsiteY39" fmla="*/ 1742276 h 1891626"/>
              <a:gd name="connsiteX40" fmla="*/ 4663097 w 10407351"/>
              <a:gd name="connsiteY40" fmla="*/ 1772517 h 1891626"/>
              <a:gd name="connsiteX41" fmla="*/ 4576142 w 10407351"/>
              <a:gd name="connsiteY41" fmla="*/ 1801338 h 1891626"/>
              <a:gd name="connsiteX42" fmla="*/ 4432728 w 10407351"/>
              <a:gd name="connsiteY42" fmla="*/ 1821550 h 1891626"/>
              <a:gd name="connsiteX43" fmla="*/ 4330325 w 10407351"/>
              <a:gd name="connsiteY43" fmla="*/ 1832397 h 1891626"/>
              <a:gd name="connsiteX44" fmla="*/ 4301301 w 10407351"/>
              <a:gd name="connsiteY44" fmla="*/ 1853709 h 1891626"/>
              <a:gd name="connsiteX45" fmla="*/ 4300886 w 10407351"/>
              <a:gd name="connsiteY45" fmla="*/ 1854105 h 1891626"/>
              <a:gd name="connsiteX46" fmla="*/ 4238651 w 10407351"/>
              <a:gd name="connsiteY46" fmla="*/ 1857049 h 1891626"/>
              <a:gd name="connsiteX47" fmla="*/ 4102292 w 10407351"/>
              <a:gd name="connsiteY47" fmla="*/ 1880193 h 1891626"/>
              <a:gd name="connsiteX48" fmla="*/ 4059333 w 10407351"/>
              <a:gd name="connsiteY48" fmla="*/ 1886249 h 1891626"/>
              <a:gd name="connsiteX49" fmla="*/ 4036441 w 10407351"/>
              <a:gd name="connsiteY49" fmla="*/ 1891626 h 1891626"/>
              <a:gd name="connsiteX50" fmla="*/ 4002125 w 10407351"/>
              <a:gd name="connsiteY50" fmla="*/ 1877697 h 1891626"/>
              <a:gd name="connsiteX51" fmla="*/ 3959209 w 10407351"/>
              <a:gd name="connsiteY51" fmla="*/ 1883738 h 1891626"/>
              <a:gd name="connsiteX52" fmla="*/ 3949215 w 10407351"/>
              <a:gd name="connsiteY52" fmla="*/ 1885692 h 1891626"/>
              <a:gd name="connsiteX53" fmla="*/ 3874146 w 10407351"/>
              <a:gd name="connsiteY53" fmla="*/ 1872130 h 1891626"/>
              <a:gd name="connsiteX54" fmla="*/ 3866827 w 10407351"/>
              <a:gd name="connsiteY54" fmla="*/ 1866688 h 1891626"/>
              <a:gd name="connsiteX55" fmla="*/ 3829184 w 10407351"/>
              <a:gd name="connsiteY55" fmla="*/ 1864322 h 1891626"/>
              <a:gd name="connsiteX56" fmla="*/ 3824903 w 10407351"/>
              <a:gd name="connsiteY56" fmla="*/ 1865766 h 1891626"/>
              <a:gd name="connsiteX57" fmla="*/ 3793706 w 10407351"/>
              <a:gd name="connsiteY57" fmla="*/ 1857436 h 1891626"/>
              <a:gd name="connsiteX58" fmla="*/ 3668616 w 10407351"/>
              <a:gd name="connsiteY58" fmla="*/ 1842745 h 1891626"/>
              <a:gd name="connsiteX59" fmla="*/ 3428086 w 10407351"/>
              <a:gd name="connsiteY59" fmla="*/ 1835034 h 1891626"/>
              <a:gd name="connsiteX60" fmla="*/ 3177594 w 10407351"/>
              <a:gd name="connsiteY60" fmla="*/ 1813026 h 1891626"/>
              <a:gd name="connsiteX61" fmla="*/ 2940077 w 10407351"/>
              <a:gd name="connsiteY61" fmla="*/ 1821546 h 1891626"/>
              <a:gd name="connsiteX62" fmla="*/ 2508536 w 10407351"/>
              <a:gd name="connsiteY62" fmla="*/ 1797990 h 1891626"/>
              <a:gd name="connsiteX63" fmla="*/ 2360486 w 10407351"/>
              <a:gd name="connsiteY63" fmla="*/ 1795882 h 1891626"/>
              <a:gd name="connsiteX64" fmla="*/ 2261294 w 10407351"/>
              <a:gd name="connsiteY64" fmla="*/ 1795084 h 1891626"/>
              <a:gd name="connsiteX65" fmla="*/ 2254419 w 10407351"/>
              <a:gd name="connsiteY65" fmla="*/ 1797320 h 1891626"/>
              <a:gd name="connsiteX66" fmla="*/ 2226713 w 10407351"/>
              <a:gd name="connsiteY66" fmla="*/ 1798641 h 1891626"/>
              <a:gd name="connsiteX67" fmla="*/ 2219128 w 10407351"/>
              <a:gd name="connsiteY67" fmla="*/ 1808552 h 1891626"/>
              <a:gd name="connsiteX68" fmla="*/ 2126538 w 10407351"/>
              <a:gd name="connsiteY68" fmla="*/ 1817143 h 1891626"/>
              <a:gd name="connsiteX69" fmla="*/ 1903694 w 10407351"/>
              <a:gd name="connsiteY69" fmla="*/ 1821035 h 1891626"/>
              <a:gd name="connsiteX70" fmla="*/ 1738778 w 10407351"/>
              <a:gd name="connsiteY70" fmla="*/ 1804426 h 1891626"/>
              <a:gd name="connsiteX71" fmla="*/ 1683603 w 10407351"/>
              <a:gd name="connsiteY71" fmla="*/ 1813609 h 1891626"/>
              <a:gd name="connsiteX72" fmla="*/ 1613964 w 10407351"/>
              <a:gd name="connsiteY72" fmla="*/ 1812650 h 1891626"/>
              <a:gd name="connsiteX73" fmla="*/ 1613403 w 10407351"/>
              <a:gd name="connsiteY73" fmla="*/ 1813209 h 1891626"/>
              <a:gd name="connsiteX74" fmla="*/ 1602061 w 10407351"/>
              <a:gd name="connsiteY74" fmla="*/ 1811331 h 1891626"/>
              <a:gd name="connsiteX75" fmla="*/ 1395632 w 10407351"/>
              <a:gd name="connsiteY75" fmla="*/ 1797257 h 1891626"/>
              <a:gd name="connsiteX76" fmla="*/ 1181443 w 10407351"/>
              <a:gd name="connsiteY76" fmla="*/ 1751614 h 1891626"/>
              <a:gd name="connsiteX77" fmla="*/ 974248 w 10407351"/>
              <a:gd name="connsiteY77" fmla="*/ 1721123 h 1891626"/>
              <a:gd name="connsiteX78" fmla="*/ 867706 w 10407351"/>
              <a:gd name="connsiteY78" fmla="*/ 1694653 h 1891626"/>
              <a:gd name="connsiteX79" fmla="*/ 841666 w 10407351"/>
              <a:gd name="connsiteY79" fmla="*/ 1683413 h 1891626"/>
              <a:gd name="connsiteX80" fmla="*/ 837797 w 10407351"/>
              <a:gd name="connsiteY80" fmla="*/ 1684443 h 1891626"/>
              <a:gd name="connsiteX81" fmla="*/ 805502 w 10407351"/>
              <a:gd name="connsiteY81" fmla="*/ 1678518 h 1891626"/>
              <a:gd name="connsiteX82" fmla="*/ 799788 w 10407351"/>
              <a:gd name="connsiteY82" fmla="*/ 1672416 h 1891626"/>
              <a:gd name="connsiteX83" fmla="*/ 736389 w 10407351"/>
              <a:gd name="connsiteY83" fmla="*/ 1651814 h 1891626"/>
              <a:gd name="connsiteX84" fmla="*/ 727522 w 10407351"/>
              <a:gd name="connsiteY84" fmla="*/ 1652807 h 1891626"/>
              <a:gd name="connsiteX85" fmla="*/ 689713 w 10407351"/>
              <a:gd name="connsiteY85" fmla="*/ 1654738 h 1891626"/>
              <a:gd name="connsiteX86" fmla="*/ 661608 w 10407351"/>
              <a:gd name="connsiteY86" fmla="*/ 1637638 h 1891626"/>
              <a:gd name="connsiteX87" fmla="*/ 641195 w 10407351"/>
              <a:gd name="connsiteY87" fmla="*/ 1640809 h 1891626"/>
              <a:gd name="connsiteX88" fmla="*/ 603348 w 10407351"/>
              <a:gd name="connsiteY88" fmla="*/ 1642751 h 1891626"/>
              <a:gd name="connsiteX89" fmla="*/ 482767 w 10407351"/>
              <a:gd name="connsiteY89" fmla="*/ 1652811 h 1891626"/>
              <a:gd name="connsiteX90" fmla="*/ 428597 w 10407351"/>
              <a:gd name="connsiteY90" fmla="*/ 1649830 h 1891626"/>
              <a:gd name="connsiteX91" fmla="*/ 428193 w 10407351"/>
              <a:gd name="connsiteY91" fmla="*/ 1650184 h 1891626"/>
              <a:gd name="connsiteX92" fmla="*/ 400669 w 10407351"/>
              <a:gd name="connsiteY92" fmla="*/ 1668609 h 1891626"/>
              <a:gd name="connsiteX93" fmla="*/ 310856 w 10407351"/>
              <a:gd name="connsiteY93" fmla="*/ 1669671 h 1891626"/>
              <a:gd name="connsiteX94" fmla="*/ 184505 w 10407351"/>
              <a:gd name="connsiteY94" fmla="*/ 1676148 h 1891626"/>
              <a:gd name="connsiteX95" fmla="*/ 106017 w 10407351"/>
              <a:gd name="connsiteY95" fmla="*/ 1696538 h 1891626"/>
              <a:gd name="connsiteX96" fmla="*/ 15107 w 10407351"/>
              <a:gd name="connsiteY96" fmla="*/ 1705860 h 1891626"/>
              <a:gd name="connsiteX97" fmla="*/ 0 w 10407351"/>
              <a:gd name="connsiteY97" fmla="*/ 1707056 h 1891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407351" h="1891626">
                <a:moveTo>
                  <a:pt x="0" y="0"/>
                </a:moveTo>
                <a:lnTo>
                  <a:pt x="10407351" y="0"/>
                </a:lnTo>
                <a:lnTo>
                  <a:pt x="10407351" y="1364684"/>
                </a:lnTo>
                <a:lnTo>
                  <a:pt x="10278187" y="1375369"/>
                </a:lnTo>
                <a:cubicBezTo>
                  <a:pt x="10230814" y="1379006"/>
                  <a:pt x="10192985" y="1383268"/>
                  <a:pt x="10183452" y="1391690"/>
                </a:cubicBezTo>
                <a:cubicBezTo>
                  <a:pt x="10056050" y="1406552"/>
                  <a:pt x="10047372" y="1392862"/>
                  <a:pt x="9936834" y="1413567"/>
                </a:cubicBezTo>
                <a:cubicBezTo>
                  <a:pt x="9842543" y="1449236"/>
                  <a:pt x="9758704" y="1437289"/>
                  <a:pt x="9633679" y="1479227"/>
                </a:cubicBezTo>
                <a:cubicBezTo>
                  <a:pt x="9572087" y="1477856"/>
                  <a:pt x="9524044" y="1488294"/>
                  <a:pt x="9464371" y="1479341"/>
                </a:cubicBezTo>
                <a:cubicBezTo>
                  <a:pt x="9437979" y="1471131"/>
                  <a:pt x="9382095" y="1495583"/>
                  <a:pt x="9351136" y="1473048"/>
                </a:cubicBezTo>
                <a:cubicBezTo>
                  <a:pt x="9348834" y="1489421"/>
                  <a:pt x="9290403" y="1475047"/>
                  <a:pt x="9277477" y="1467445"/>
                </a:cubicBezTo>
                <a:cubicBezTo>
                  <a:pt x="9262484" y="1474590"/>
                  <a:pt x="9237294" y="1461551"/>
                  <a:pt x="9221081" y="1462245"/>
                </a:cubicBezTo>
                <a:cubicBezTo>
                  <a:pt x="9189009" y="1426438"/>
                  <a:pt x="9185445" y="1482627"/>
                  <a:pt x="9145968" y="1462282"/>
                </a:cubicBezTo>
                <a:cubicBezTo>
                  <a:pt x="9128623" y="1474438"/>
                  <a:pt x="9069817" y="1500224"/>
                  <a:pt x="9023280" y="1511217"/>
                </a:cubicBezTo>
                <a:cubicBezTo>
                  <a:pt x="8931735" y="1535229"/>
                  <a:pt x="8925405" y="1563795"/>
                  <a:pt x="8830925" y="1554093"/>
                </a:cubicBezTo>
                <a:cubicBezTo>
                  <a:pt x="8817633" y="1577274"/>
                  <a:pt x="8655791" y="1518891"/>
                  <a:pt x="8676048" y="1560374"/>
                </a:cubicBezTo>
                <a:cubicBezTo>
                  <a:pt x="8644516" y="1558347"/>
                  <a:pt x="8621413" y="1541838"/>
                  <a:pt x="8638989" y="1568839"/>
                </a:cubicBezTo>
                <a:lnTo>
                  <a:pt x="8456861" y="1566972"/>
                </a:lnTo>
                <a:cubicBezTo>
                  <a:pt x="8355907" y="1574502"/>
                  <a:pt x="8292865" y="1594374"/>
                  <a:pt x="8189198" y="1584307"/>
                </a:cubicBezTo>
                <a:cubicBezTo>
                  <a:pt x="8087659" y="1583101"/>
                  <a:pt x="8036427" y="1565402"/>
                  <a:pt x="7898401" y="1565768"/>
                </a:cubicBezTo>
                <a:cubicBezTo>
                  <a:pt x="7801198" y="1563426"/>
                  <a:pt x="7662139" y="1549692"/>
                  <a:pt x="7563813" y="1558454"/>
                </a:cubicBezTo>
                <a:cubicBezTo>
                  <a:pt x="7446107" y="1537502"/>
                  <a:pt x="7475233" y="1563414"/>
                  <a:pt x="7349063" y="1551966"/>
                </a:cubicBezTo>
                <a:cubicBezTo>
                  <a:pt x="7293901" y="1597253"/>
                  <a:pt x="7197687" y="1574689"/>
                  <a:pt x="7131024" y="1585911"/>
                </a:cubicBezTo>
                <a:cubicBezTo>
                  <a:pt x="7054397" y="1595738"/>
                  <a:pt x="6966306" y="1606385"/>
                  <a:pt x="6889291" y="1610925"/>
                </a:cubicBezTo>
                <a:cubicBezTo>
                  <a:pt x="6828293" y="1590519"/>
                  <a:pt x="6744624" y="1640610"/>
                  <a:pt x="6668938" y="1613148"/>
                </a:cubicBezTo>
                <a:cubicBezTo>
                  <a:pt x="6641091" y="1606533"/>
                  <a:pt x="6554865" y="1607368"/>
                  <a:pt x="6538541" y="1620507"/>
                </a:cubicBezTo>
                <a:cubicBezTo>
                  <a:pt x="6520561" y="1623357"/>
                  <a:pt x="6499589" y="1618703"/>
                  <a:pt x="6491279" y="1632773"/>
                </a:cubicBezTo>
                <a:cubicBezTo>
                  <a:pt x="6477549" y="1649705"/>
                  <a:pt x="6414822" y="1623561"/>
                  <a:pt x="6423751" y="1643536"/>
                </a:cubicBezTo>
                <a:cubicBezTo>
                  <a:pt x="6379212" y="1625620"/>
                  <a:pt x="6343784" y="1661091"/>
                  <a:pt x="6306336" y="1669857"/>
                </a:cubicBezTo>
                <a:cubicBezTo>
                  <a:pt x="6271255" y="1652084"/>
                  <a:pt x="6237427" y="1675939"/>
                  <a:pt x="6155679" y="1680409"/>
                </a:cubicBezTo>
                <a:cubicBezTo>
                  <a:pt x="6117102" y="1659854"/>
                  <a:pt x="6090477" y="1695769"/>
                  <a:pt x="6018716" y="1668513"/>
                </a:cubicBezTo>
                <a:cubicBezTo>
                  <a:pt x="5980616" y="1668349"/>
                  <a:pt x="5992558" y="1668233"/>
                  <a:pt x="5927081" y="1663779"/>
                </a:cubicBezTo>
                <a:cubicBezTo>
                  <a:pt x="5827173" y="1658997"/>
                  <a:pt x="5796898" y="1666984"/>
                  <a:pt x="5704857" y="1661355"/>
                </a:cubicBezTo>
                <a:cubicBezTo>
                  <a:pt x="5601589" y="1659346"/>
                  <a:pt x="5599375" y="1682928"/>
                  <a:pt x="5464353" y="1649361"/>
                </a:cubicBezTo>
                <a:cubicBezTo>
                  <a:pt x="5453726" y="1665362"/>
                  <a:pt x="5437668" y="1666580"/>
                  <a:pt x="5408840" y="1659913"/>
                </a:cubicBezTo>
                <a:cubicBezTo>
                  <a:pt x="5358895" y="1660103"/>
                  <a:pt x="5370707" y="1699223"/>
                  <a:pt x="5315720" y="1677105"/>
                </a:cubicBezTo>
                <a:cubicBezTo>
                  <a:pt x="5329008" y="1697915"/>
                  <a:pt x="5223140" y="1688103"/>
                  <a:pt x="5250566" y="1709327"/>
                </a:cubicBezTo>
                <a:cubicBezTo>
                  <a:pt x="5222116" y="1729504"/>
                  <a:pt x="5199669" y="1698367"/>
                  <a:pt x="5170942" y="1716026"/>
                </a:cubicBezTo>
                <a:cubicBezTo>
                  <a:pt x="5139745" y="1715775"/>
                  <a:pt x="5102270" y="1704865"/>
                  <a:pt x="5063388" y="1707824"/>
                </a:cubicBezTo>
                <a:cubicBezTo>
                  <a:pt x="5010058" y="1697604"/>
                  <a:pt x="5004778" y="1720109"/>
                  <a:pt x="4937644" y="1733778"/>
                </a:cubicBezTo>
                <a:cubicBezTo>
                  <a:pt x="4905985" y="1722536"/>
                  <a:pt x="4883924" y="1729474"/>
                  <a:pt x="4863636" y="1742276"/>
                </a:cubicBezTo>
                <a:cubicBezTo>
                  <a:pt x="4795354" y="1741736"/>
                  <a:pt x="4737536" y="1762242"/>
                  <a:pt x="4663097" y="1772517"/>
                </a:cubicBezTo>
                <a:cubicBezTo>
                  <a:pt x="4581331" y="1791410"/>
                  <a:pt x="4626382" y="1787132"/>
                  <a:pt x="4576142" y="1801338"/>
                </a:cubicBezTo>
                <a:lnTo>
                  <a:pt x="4432728" y="1821550"/>
                </a:lnTo>
                <a:lnTo>
                  <a:pt x="4330325" y="1832397"/>
                </a:lnTo>
                <a:lnTo>
                  <a:pt x="4301301" y="1853709"/>
                </a:lnTo>
                <a:lnTo>
                  <a:pt x="4300886" y="1854105"/>
                </a:lnTo>
                <a:lnTo>
                  <a:pt x="4238651" y="1857049"/>
                </a:lnTo>
                <a:cubicBezTo>
                  <a:pt x="4205553" y="1861397"/>
                  <a:pt x="4139860" y="1874675"/>
                  <a:pt x="4102292" y="1880193"/>
                </a:cubicBezTo>
                <a:cubicBezTo>
                  <a:pt x="4068199" y="1876181"/>
                  <a:pt x="4047224" y="1858325"/>
                  <a:pt x="4059333" y="1886249"/>
                </a:cubicBezTo>
                <a:cubicBezTo>
                  <a:pt x="4048134" y="1885724"/>
                  <a:pt x="4041292" y="1887993"/>
                  <a:pt x="4036441" y="1891626"/>
                </a:cubicBezTo>
                <a:lnTo>
                  <a:pt x="4002125" y="1877697"/>
                </a:lnTo>
                <a:lnTo>
                  <a:pt x="3959209" y="1883738"/>
                </a:lnTo>
                <a:lnTo>
                  <a:pt x="3949215" y="1885692"/>
                </a:lnTo>
                <a:lnTo>
                  <a:pt x="3874146" y="1872130"/>
                </a:lnTo>
                <a:lnTo>
                  <a:pt x="3866827" y="1866688"/>
                </a:lnTo>
                <a:cubicBezTo>
                  <a:pt x="3858976" y="1863338"/>
                  <a:pt x="3847802" y="1861787"/>
                  <a:pt x="3829184" y="1864322"/>
                </a:cubicBezTo>
                <a:lnTo>
                  <a:pt x="3824903" y="1865766"/>
                </a:lnTo>
                <a:lnTo>
                  <a:pt x="3793706" y="1857436"/>
                </a:lnTo>
                <a:cubicBezTo>
                  <a:pt x="3783639" y="1853644"/>
                  <a:pt x="3675915" y="1848872"/>
                  <a:pt x="3668616" y="1842745"/>
                </a:cubicBezTo>
                <a:cubicBezTo>
                  <a:pt x="3550655" y="1857913"/>
                  <a:pt x="3542534" y="1830996"/>
                  <a:pt x="3428086" y="1835034"/>
                </a:cubicBezTo>
                <a:cubicBezTo>
                  <a:pt x="3328965" y="1794018"/>
                  <a:pt x="3266446" y="1819001"/>
                  <a:pt x="3177594" y="1813026"/>
                </a:cubicBezTo>
                <a:cubicBezTo>
                  <a:pt x="3092965" y="1808822"/>
                  <a:pt x="3053780" y="1822095"/>
                  <a:pt x="2940077" y="1821546"/>
                </a:cubicBezTo>
                <a:cubicBezTo>
                  <a:pt x="2819604" y="1812601"/>
                  <a:pt x="2644050" y="1817354"/>
                  <a:pt x="2508536" y="1797990"/>
                </a:cubicBezTo>
                <a:cubicBezTo>
                  <a:pt x="2402062" y="1791757"/>
                  <a:pt x="2401694" y="1796365"/>
                  <a:pt x="2360486" y="1795882"/>
                </a:cubicBezTo>
                <a:cubicBezTo>
                  <a:pt x="2346784" y="1798538"/>
                  <a:pt x="2274412" y="1790769"/>
                  <a:pt x="2261294" y="1795084"/>
                </a:cubicBezTo>
                <a:lnTo>
                  <a:pt x="2254419" y="1797320"/>
                </a:lnTo>
                <a:lnTo>
                  <a:pt x="2226713" y="1798641"/>
                </a:lnTo>
                <a:lnTo>
                  <a:pt x="2219128" y="1808552"/>
                </a:lnTo>
                <a:lnTo>
                  <a:pt x="2126538" y="1817143"/>
                </a:lnTo>
                <a:cubicBezTo>
                  <a:pt x="2064983" y="1793016"/>
                  <a:pt x="2012426" y="1821800"/>
                  <a:pt x="1903694" y="1821035"/>
                </a:cubicBezTo>
                <a:cubicBezTo>
                  <a:pt x="1874879" y="1812700"/>
                  <a:pt x="1760206" y="1792415"/>
                  <a:pt x="1738778" y="1804426"/>
                </a:cubicBezTo>
                <a:cubicBezTo>
                  <a:pt x="1718271" y="1806115"/>
                  <a:pt x="1696479" y="1800166"/>
                  <a:pt x="1683603" y="1813609"/>
                </a:cubicBezTo>
                <a:cubicBezTo>
                  <a:pt x="1668912" y="1825566"/>
                  <a:pt x="1630407" y="1811717"/>
                  <a:pt x="1613964" y="1812650"/>
                </a:cubicBezTo>
                <a:lnTo>
                  <a:pt x="1613403" y="1813209"/>
                </a:lnTo>
                <a:lnTo>
                  <a:pt x="1602061" y="1811331"/>
                </a:lnTo>
                <a:cubicBezTo>
                  <a:pt x="1503765" y="1799996"/>
                  <a:pt x="1468364" y="1809467"/>
                  <a:pt x="1395632" y="1797257"/>
                </a:cubicBezTo>
                <a:cubicBezTo>
                  <a:pt x="1319449" y="1782888"/>
                  <a:pt x="1262534" y="1801782"/>
                  <a:pt x="1181443" y="1751614"/>
                </a:cubicBezTo>
                <a:cubicBezTo>
                  <a:pt x="1081982" y="1744765"/>
                  <a:pt x="1078010" y="1717244"/>
                  <a:pt x="974248" y="1721123"/>
                </a:cubicBezTo>
                <a:cubicBezTo>
                  <a:pt x="968629" y="1714342"/>
                  <a:pt x="875985" y="1699376"/>
                  <a:pt x="867706" y="1694653"/>
                </a:cubicBezTo>
                <a:lnTo>
                  <a:pt x="841666" y="1683413"/>
                </a:lnTo>
                <a:lnTo>
                  <a:pt x="837797" y="1684443"/>
                </a:lnTo>
                <a:cubicBezTo>
                  <a:pt x="821405" y="1685195"/>
                  <a:pt x="811914" y="1682594"/>
                  <a:pt x="805502" y="1678518"/>
                </a:cubicBezTo>
                <a:lnTo>
                  <a:pt x="799788" y="1672416"/>
                </a:lnTo>
                <a:lnTo>
                  <a:pt x="736389" y="1651814"/>
                </a:lnTo>
                <a:lnTo>
                  <a:pt x="727522" y="1652807"/>
                </a:lnTo>
                <a:lnTo>
                  <a:pt x="689713" y="1654738"/>
                </a:lnTo>
                <a:lnTo>
                  <a:pt x="661608" y="1637638"/>
                </a:lnTo>
                <a:cubicBezTo>
                  <a:pt x="657000" y="1640788"/>
                  <a:pt x="650823" y="1642394"/>
                  <a:pt x="641195" y="1640809"/>
                </a:cubicBezTo>
                <a:cubicBezTo>
                  <a:pt x="648504" y="1669709"/>
                  <a:pt x="632384" y="1649973"/>
                  <a:pt x="603348" y="1642751"/>
                </a:cubicBezTo>
                <a:cubicBezTo>
                  <a:pt x="570224" y="1644670"/>
                  <a:pt x="511891" y="1651631"/>
                  <a:pt x="482767" y="1652811"/>
                </a:cubicBezTo>
                <a:lnTo>
                  <a:pt x="428597" y="1649830"/>
                </a:lnTo>
                <a:lnTo>
                  <a:pt x="428193" y="1650184"/>
                </a:lnTo>
                <a:lnTo>
                  <a:pt x="400669" y="1668609"/>
                </a:lnTo>
                <a:lnTo>
                  <a:pt x="310856" y="1669671"/>
                </a:lnTo>
                <a:lnTo>
                  <a:pt x="184505" y="1676148"/>
                </a:lnTo>
                <a:cubicBezTo>
                  <a:pt x="139434" y="1685497"/>
                  <a:pt x="178890" y="1685521"/>
                  <a:pt x="106017" y="1696538"/>
                </a:cubicBezTo>
                <a:cubicBezTo>
                  <a:pt x="73238" y="1698110"/>
                  <a:pt x="43763" y="1702620"/>
                  <a:pt x="15107" y="1705860"/>
                </a:cubicBezTo>
                <a:lnTo>
                  <a:pt x="0" y="1707056"/>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6">
            <a:extLst>
              <a:ext uri="{FF2B5EF4-FFF2-40B4-BE49-F238E27FC236}">
                <a16:creationId xmlns:a16="http://schemas.microsoft.com/office/drawing/2014/main" id="{5FD11263-C009-73F8-6A3C-5A9C4013C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419766"/>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0CB5F72C-9D07-7363-934A-373F8EA1832C}"/>
              </a:ext>
            </a:extLst>
          </p:cNvPr>
          <p:cNvSpPr txBox="1">
            <a:spLocks/>
          </p:cNvSpPr>
          <p:nvPr/>
        </p:nvSpPr>
        <p:spPr>
          <a:xfrm>
            <a:off x="892324" y="8850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Internal stimulus</a:t>
            </a:r>
          </a:p>
        </p:txBody>
      </p:sp>
      <p:sp>
        <p:nvSpPr>
          <p:cNvPr id="11" name="Content Placeholder 2">
            <a:extLst>
              <a:ext uri="{FF2B5EF4-FFF2-40B4-BE49-F238E27FC236}">
                <a16:creationId xmlns:a16="http://schemas.microsoft.com/office/drawing/2014/main" id="{09CC3444-27FB-BEA3-C380-214A3F38FF8B}"/>
              </a:ext>
            </a:extLst>
          </p:cNvPr>
          <p:cNvSpPr txBox="1">
            <a:spLocks/>
          </p:cNvSpPr>
          <p:nvPr/>
        </p:nvSpPr>
        <p:spPr>
          <a:xfrm>
            <a:off x="990600" y="2739275"/>
            <a:ext cx="10515600" cy="35900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600" dirty="0"/>
          </a:p>
          <a:p>
            <a:r>
              <a:rPr lang="en-US" sz="3600" dirty="0"/>
              <a:t>Thoughts, anxiety, fear, anger, panic, joy, fever, body pain, headache, etc., could be internal stimuli. These arise from within one’s mind or body.</a:t>
            </a:r>
          </a:p>
        </p:txBody>
      </p:sp>
    </p:spTree>
    <p:extLst>
      <p:ext uri="{BB962C8B-B14F-4D97-AF65-F5344CB8AC3E}">
        <p14:creationId xmlns:p14="http://schemas.microsoft.com/office/powerpoint/2010/main" val="3472692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17E411-10FC-7EBD-5CA7-852AF0D0303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FAE3BB-8A11-83CC-2FF4-C298AB839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E82A14F-D3A7-26EC-FB92-74C298DA5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2325" y="643467"/>
            <a:ext cx="10407351" cy="1891626"/>
          </a:xfrm>
          <a:custGeom>
            <a:avLst/>
            <a:gdLst>
              <a:gd name="connsiteX0" fmla="*/ 0 w 10407351"/>
              <a:gd name="connsiteY0" fmla="*/ 0 h 1891626"/>
              <a:gd name="connsiteX1" fmla="*/ 10407351 w 10407351"/>
              <a:gd name="connsiteY1" fmla="*/ 0 h 1891626"/>
              <a:gd name="connsiteX2" fmla="*/ 10407351 w 10407351"/>
              <a:gd name="connsiteY2" fmla="*/ 1364684 h 1891626"/>
              <a:gd name="connsiteX3" fmla="*/ 10278187 w 10407351"/>
              <a:gd name="connsiteY3" fmla="*/ 1375369 h 1891626"/>
              <a:gd name="connsiteX4" fmla="*/ 10183452 w 10407351"/>
              <a:gd name="connsiteY4" fmla="*/ 1391690 h 1891626"/>
              <a:gd name="connsiteX5" fmla="*/ 9936834 w 10407351"/>
              <a:gd name="connsiteY5" fmla="*/ 1413567 h 1891626"/>
              <a:gd name="connsiteX6" fmla="*/ 9633679 w 10407351"/>
              <a:gd name="connsiteY6" fmla="*/ 1479227 h 1891626"/>
              <a:gd name="connsiteX7" fmla="*/ 9464371 w 10407351"/>
              <a:gd name="connsiteY7" fmla="*/ 1479341 h 1891626"/>
              <a:gd name="connsiteX8" fmla="*/ 9351136 w 10407351"/>
              <a:gd name="connsiteY8" fmla="*/ 1473048 h 1891626"/>
              <a:gd name="connsiteX9" fmla="*/ 9277477 w 10407351"/>
              <a:gd name="connsiteY9" fmla="*/ 1467445 h 1891626"/>
              <a:gd name="connsiteX10" fmla="*/ 9221081 w 10407351"/>
              <a:gd name="connsiteY10" fmla="*/ 1462245 h 1891626"/>
              <a:gd name="connsiteX11" fmla="*/ 9145968 w 10407351"/>
              <a:gd name="connsiteY11" fmla="*/ 1462282 h 1891626"/>
              <a:gd name="connsiteX12" fmla="*/ 9023280 w 10407351"/>
              <a:gd name="connsiteY12" fmla="*/ 1511217 h 1891626"/>
              <a:gd name="connsiteX13" fmla="*/ 8830925 w 10407351"/>
              <a:gd name="connsiteY13" fmla="*/ 1554093 h 1891626"/>
              <a:gd name="connsiteX14" fmla="*/ 8676048 w 10407351"/>
              <a:gd name="connsiteY14" fmla="*/ 1560374 h 1891626"/>
              <a:gd name="connsiteX15" fmla="*/ 8638989 w 10407351"/>
              <a:gd name="connsiteY15" fmla="*/ 1568839 h 1891626"/>
              <a:gd name="connsiteX16" fmla="*/ 8456861 w 10407351"/>
              <a:gd name="connsiteY16" fmla="*/ 1566972 h 1891626"/>
              <a:gd name="connsiteX17" fmla="*/ 8189198 w 10407351"/>
              <a:gd name="connsiteY17" fmla="*/ 1584307 h 1891626"/>
              <a:gd name="connsiteX18" fmla="*/ 7898401 w 10407351"/>
              <a:gd name="connsiteY18" fmla="*/ 1565768 h 1891626"/>
              <a:gd name="connsiteX19" fmla="*/ 7563813 w 10407351"/>
              <a:gd name="connsiteY19" fmla="*/ 1558454 h 1891626"/>
              <a:gd name="connsiteX20" fmla="*/ 7349063 w 10407351"/>
              <a:gd name="connsiteY20" fmla="*/ 1551966 h 1891626"/>
              <a:gd name="connsiteX21" fmla="*/ 7131024 w 10407351"/>
              <a:gd name="connsiteY21" fmla="*/ 1585911 h 1891626"/>
              <a:gd name="connsiteX22" fmla="*/ 6889291 w 10407351"/>
              <a:gd name="connsiteY22" fmla="*/ 1610925 h 1891626"/>
              <a:gd name="connsiteX23" fmla="*/ 6668938 w 10407351"/>
              <a:gd name="connsiteY23" fmla="*/ 1613148 h 1891626"/>
              <a:gd name="connsiteX24" fmla="*/ 6538541 w 10407351"/>
              <a:gd name="connsiteY24" fmla="*/ 1620507 h 1891626"/>
              <a:gd name="connsiteX25" fmla="*/ 6491279 w 10407351"/>
              <a:gd name="connsiteY25" fmla="*/ 1632773 h 1891626"/>
              <a:gd name="connsiteX26" fmla="*/ 6423751 w 10407351"/>
              <a:gd name="connsiteY26" fmla="*/ 1643536 h 1891626"/>
              <a:gd name="connsiteX27" fmla="*/ 6306336 w 10407351"/>
              <a:gd name="connsiteY27" fmla="*/ 1669857 h 1891626"/>
              <a:gd name="connsiteX28" fmla="*/ 6155679 w 10407351"/>
              <a:gd name="connsiteY28" fmla="*/ 1680409 h 1891626"/>
              <a:gd name="connsiteX29" fmla="*/ 6018716 w 10407351"/>
              <a:gd name="connsiteY29" fmla="*/ 1668513 h 1891626"/>
              <a:gd name="connsiteX30" fmla="*/ 5927081 w 10407351"/>
              <a:gd name="connsiteY30" fmla="*/ 1663779 h 1891626"/>
              <a:gd name="connsiteX31" fmla="*/ 5704857 w 10407351"/>
              <a:gd name="connsiteY31" fmla="*/ 1661355 h 1891626"/>
              <a:gd name="connsiteX32" fmla="*/ 5464353 w 10407351"/>
              <a:gd name="connsiteY32" fmla="*/ 1649361 h 1891626"/>
              <a:gd name="connsiteX33" fmla="*/ 5408840 w 10407351"/>
              <a:gd name="connsiteY33" fmla="*/ 1659913 h 1891626"/>
              <a:gd name="connsiteX34" fmla="*/ 5315720 w 10407351"/>
              <a:gd name="connsiteY34" fmla="*/ 1677105 h 1891626"/>
              <a:gd name="connsiteX35" fmla="*/ 5250566 w 10407351"/>
              <a:gd name="connsiteY35" fmla="*/ 1709327 h 1891626"/>
              <a:gd name="connsiteX36" fmla="*/ 5170942 w 10407351"/>
              <a:gd name="connsiteY36" fmla="*/ 1716026 h 1891626"/>
              <a:gd name="connsiteX37" fmla="*/ 5063388 w 10407351"/>
              <a:gd name="connsiteY37" fmla="*/ 1707824 h 1891626"/>
              <a:gd name="connsiteX38" fmla="*/ 4937644 w 10407351"/>
              <a:gd name="connsiteY38" fmla="*/ 1733778 h 1891626"/>
              <a:gd name="connsiteX39" fmla="*/ 4863636 w 10407351"/>
              <a:gd name="connsiteY39" fmla="*/ 1742276 h 1891626"/>
              <a:gd name="connsiteX40" fmla="*/ 4663097 w 10407351"/>
              <a:gd name="connsiteY40" fmla="*/ 1772517 h 1891626"/>
              <a:gd name="connsiteX41" fmla="*/ 4576142 w 10407351"/>
              <a:gd name="connsiteY41" fmla="*/ 1801338 h 1891626"/>
              <a:gd name="connsiteX42" fmla="*/ 4432728 w 10407351"/>
              <a:gd name="connsiteY42" fmla="*/ 1821550 h 1891626"/>
              <a:gd name="connsiteX43" fmla="*/ 4330325 w 10407351"/>
              <a:gd name="connsiteY43" fmla="*/ 1832397 h 1891626"/>
              <a:gd name="connsiteX44" fmla="*/ 4301301 w 10407351"/>
              <a:gd name="connsiteY44" fmla="*/ 1853709 h 1891626"/>
              <a:gd name="connsiteX45" fmla="*/ 4300886 w 10407351"/>
              <a:gd name="connsiteY45" fmla="*/ 1854105 h 1891626"/>
              <a:gd name="connsiteX46" fmla="*/ 4238651 w 10407351"/>
              <a:gd name="connsiteY46" fmla="*/ 1857049 h 1891626"/>
              <a:gd name="connsiteX47" fmla="*/ 4102292 w 10407351"/>
              <a:gd name="connsiteY47" fmla="*/ 1880193 h 1891626"/>
              <a:gd name="connsiteX48" fmla="*/ 4059333 w 10407351"/>
              <a:gd name="connsiteY48" fmla="*/ 1886249 h 1891626"/>
              <a:gd name="connsiteX49" fmla="*/ 4036441 w 10407351"/>
              <a:gd name="connsiteY49" fmla="*/ 1891626 h 1891626"/>
              <a:gd name="connsiteX50" fmla="*/ 4002125 w 10407351"/>
              <a:gd name="connsiteY50" fmla="*/ 1877697 h 1891626"/>
              <a:gd name="connsiteX51" fmla="*/ 3959209 w 10407351"/>
              <a:gd name="connsiteY51" fmla="*/ 1883738 h 1891626"/>
              <a:gd name="connsiteX52" fmla="*/ 3949215 w 10407351"/>
              <a:gd name="connsiteY52" fmla="*/ 1885692 h 1891626"/>
              <a:gd name="connsiteX53" fmla="*/ 3874146 w 10407351"/>
              <a:gd name="connsiteY53" fmla="*/ 1872130 h 1891626"/>
              <a:gd name="connsiteX54" fmla="*/ 3866827 w 10407351"/>
              <a:gd name="connsiteY54" fmla="*/ 1866688 h 1891626"/>
              <a:gd name="connsiteX55" fmla="*/ 3829184 w 10407351"/>
              <a:gd name="connsiteY55" fmla="*/ 1864322 h 1891626"/>
              <a:gd name="connsiteX56" fmla="*/ 3824903 w 10407351"/>
              <a:gd name="connsiteY56" fmla="*/ 1865766 h 1891626"/>
              <a:gd name="connsiteX57" fmla="*/ 3793706 w 10407351"/>
              <a:gd name="connsiteY57" fmla="*/ 1857436 h 1891626"/>
              <a:gd name="connsiteX58" fmla="*/ 3668616 w 10407351"/>
              <a:gd name="connsiteY58" fmla="*/ 1842745 h 1891626"/>
              <a:gd name="connsiteX59" fmla="*/ 3428086 w 10407351"/>
              <a:gd name="connsiteY59" fmla="*/ 1835034 h 1891626"/>
              <a:gd name="connsiteX60" fmla="*/ 3177594 w 10407351"/>
              <a:gd name="connsiteY60" fmla="*/ 1813026 h 1891626"/>
              <a:gd name="connsiteX61" fmla="*/ 2940077 w 10407351"/>
              <a:gd name="connsiteY61" fmla="*/ 1821546 h 1891626"/>
              <a:gd name="connsiteX62" fmla="*/ 2508536 w 10407351"/>
              <a:gd name="connsiteY62" fmla="*/ 1797990 h 1891626"/>
              <a:gd name="connsiteX63" fmla="*/ 2360486 w 10407351"/>
              <a:gd name="connsiteY63" fmla="*/ 1795882 h 1891626"/>
              <a:gd name="connsiteX64" fmla="*/ 2261294 w 10407351"/>
              <a:gd name="connsiteY64" fmla="*/ 1795084 h 1891626"/>
              <a:gd name="connsiteX65" fmla="*/ 2254419 w 10407351"/>
              <a:gd name="connsiteY65" fmla="*/ 1797320 h 1891626"/>
              <a:gd name="connsiteX66" fmla="*/ 2226713 w 10407351"/>
              <a:gd name="connsiteY66" fmla="*/ 1798641 h 1891626"/>
              <a:gd name="connsiteX67" fmla="*/ 2219128 w 10407351"/>
              <a:gd name="connsiteY67" fmla="*/ 1808552 h 1891626"/>
              <a:gd name="connsiteX68" fmla="*/ 2126538 w 10407351"/>
              <a:gd name="connsiteY68" fmla="*/ 1817143 h 1891626"/>
              <a:gd name="connsiteX69" fmla="*/ 1903694 w 10407351"/>
              <a:gd name="connsiteY69" fmla="*/ 1821035 h 1891626"/>
              <a:gd name="connsiteX70" fmla="*/ 1738778 w 10407351"/>
              <a:gd name="connsiteY70" fmla="*/ 1804426 h 1891626"/>
              <a:gd name="connsiteX71" fmla="*/ 1683603 w 10407351"/>
              <a:gd name="connsiteY71" fmla="*/ 1813609 h 1891626"/>
              <a:gd name="connsiteX72" fmla="*/ 1613964 w 10407351"/>
              <a:gd name="connsiteY72" fmla="*/ 1812650 h 1891626"/>
              <a:gd name="connsiteX73" fmla="*/ 1613403 w 10407351"/>
              <a:gd name="connsiteY73" fmla="*/ 1813209 h 1891626"/>
              <a:gd name="connsiteX74" fmla="*/ 1602061 w 10407351"/>
              <a:gd name="connsiteY74" fmla="*/ 1811331 h 1891626"/>
              <a:gd name="connsiteX75" fmla="*/ 1395632 w 10407351"/>
              <a:gd name="connsiteY75" fmla="*/ 1797257 h 1891626"/>
              <a:gd name="connsiteX76" fmla="*/ 1181443 w 10407351"/>
              <a:gd name="connsiteY76" fmla="*/ 1751614 h 1891626"/>
              <a:gd name="connsiteX77" fmla="*/ 974248 w 10407351"/>
              <a:gd name="connsiteY77" fmla="*/ 1721123 h 1891626"/>
              <a:gd name="connsiteX78" fmla="*/ 867706 w 10407351"/>
              <a:gd name="connsiteY78" fmla="*/ 1694653 h 1891626"/>
              <a:gd name="connsiteX79" fmla="*/ 841666 w 10407351"/>
              <a:gd name="connsiteY79" fmla="*/ 1683413 h 1891626"/>
              <a:gd name="connsiteX80" fmla="*/ 837797 w 10407351"/>
              <a:gd name="connsiteY80" fmla="*/ 1684443 h 1891626"/>
              <a:gd name="connsiteX81" fmla="*/ 805502 w 10407351"/>
              <a:gd name="connsiteY81" fmla="*/ 1678518 h 1891626"/>
              <a:gd name="connsiteX82" fmla="*/ 799788 w 10407351"/>
              <a:gd name="connsiteY82" fmla="*/ 1672416 h 1891626"/>
              <a:gd name="connsiteX83" fmla="*/ 736389 w 10407351"/>
              <a:gd name="connsiteY83" fmla="*/ 1651814 h 1891626"/>
              <a:gd name="connsiteX84" fmla="*/ 727522 w 10407351"/>
              <a:gd name="connsiteY84" fmla="*/ 1652807 h 1891626"/>
              <a:gd name="connsiteX85" fmla="*/ 689713 w 10407351"/>
              <a:gd name="connsiteY85" fmla="*/ 1654738 h 1891626"/>
              <a:gd name="connsiteX86" fmla="*/ 661608 w 10407351"/>
              <a:gd name="connsiteY86" fmla="*/ 1637638 h 1891626"/>
              <a:gd name="connsiteX87" fmla="*/ 641195 w 10407351"/>
              <a:gd name="connsiteY87" fmla="*/ 1640809 h 1891626"/>
              <a:gd name="connsiteX88" fmla="*/ 603348 w 10407351"/>
              <a:gd name="connsiteY88" fmla="*/ 1642751 h 1891626"/>
              <a:gd name="connsiteX89" fmla="*/ 482767 w 10407351"/>
              <a:gd name="connsiteY89" fmla="*/ 1652811 h 1891626"/>
              <a:gd name="connsiteX90" fmla="*/ 428597 w 10407351"/>
              <a:gd name="connsiteY90" fmla="*/ 1649830 h 1891626"/>
              <a:gd name="connsiteX91" fmla="*/ 428193 w 10407351"/>
              <a:gd name="connsiteY91" fmla="*/ 1650184 h 1891626"/>
              <a:gd name="connsiteX92" fmla="*/ 400669 w 10407351"/>
              <a:gd name="connsiteY92" fmla="*/ 1668609 h 1891626"/>
              <a:gd name="connsiteX93" fmla="*/ 310856 w 10407351"/>
              <a:gd name="connsiteY93" fmla="*/ 1669671 h 1891626"/>
              <a:gd name="connsiteX94" fmla="*/ 184505 w 10407351"/>
              <a:gd name="connsiteY94" fmla="*/ 1676148 h 1891626"/>
              <a:gd name="connsiteX95" fmla="*/ 106017 w 10407351"/>
              <a:gd name="connsiteY95" fmla="*/ 1696538 h 1891626"/>
              <a:gd name="connsiteX96" fmla="*/ 15107 w 10407351"/>
              <a:gd name="connsiteY96" fmla="*/ 1705860 h 1891626"/>
              <a:gd name="connsiteX97" fmla="*/ 0 w 10407351"/>
              <a:gd name="connsiteY97" fmla="*/ 1707056 h 1891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407351" h="1891626">
                <a:moveTo>
                  <a:pt x="0" y="0"/>
                </a:moveTo>
                <a:lnTo>
                  <a:pt x="10407351" y="0"/>
                </a:lnTo>
                <a:lnTo>
                  <a:pt x="10407351" y="1364684"/>
                </a:lnTo>
                <a:lnTo>
                  <a:pt x="10278187" y="1375369"/>
                </a:lnTo>
                <a:cubicBezTo>
                  <a:pt x="10230814" y="1379006"/>
                  <a:pt x="10192985" y="1383268"/>
                  <a:pt x="10183452" y="1391690"/>
                </a:cubicBezTo>
                <a:cubicBezTo>
                  <a:pt x="10056050" y="1406552"/>
                  <a:pt x="10047372" y="1392862"/>
                  <a:pt x="9936834" y="1413567"/>
                </a:cubicBezTo>
                <a:cubicBezTo>
                  <a:pt x="9842543" y="1449236"/>
                  <a:pt x="9758704" y="1437289"/>
                  <a:pt x="9633679" y="1479227"/>
                </a:cubicBezTo>
                <a:cubicBezTo>
                  <a:pt x="9572087" y="1477856"/>
                  <a:pt x="9524044" y="1488294"/>
                  <a:pt x="9464371" y="1479341"/>
                </a:cubicBezTo>
                <a:cubicBezTo>
                  <a:pt x="9437979" y="1471131"/>
                  <a:pt x="9382095" y="1495583"/>
                  <a:pt x="9351136" y="1473048"/>
                </a:cubicBezTo>
                <a:cubicBezTo>
                  <a:pt x="9348834" y="1489421"/>
                  <a:pt x="9290403" y="1475047"/>
                  <a:pt x="9277477" y="1467445"/>
                </a:cubicBezTo>
                <a:cubicBezTo>
                  <a:pt x="9262484" y="1474590"/>
                  <a:pt x="9237294" y="1461551"/>
                  <a:pt x="9221081" y="1462245"/>
                </a:cubicBezTo>
                <a:cubicBezTo>
                  <a:pt x="9189009" y="1426438"/>
                  <a:pt x="9185445" y="1482627"/>
                  <a:pt x="9145968" y="1462282"/>
                </a:cubicBezTo>
                <a:cubicBezTo>
                  <a:pt x="9128623" y="1474438"/>
                  <a:pt x="9069817" y="1500224"/>
                  <a:pt x="9023280" y="1511217"/>
                </a:cubicBezTo>
                <a:cubicBezTo>
                  <a:pt x="8931735" y="1535229"/>
                  <a:pt x="8925405" y="1563795"/>
                  <a:pt x="8830925" y="1554093"/>
                </a:cubicBezTo>
                <a:cubicBezTo>
                  <a:pt x="8817633" y="1577274"/>
                  <a:pt x="8655791" y="1518891"/>
                  <a:pt x="8676048" y="1560374"/>
                </a:cubicBezTo>
                <a:cubicBezTo>
                  <a:pt x="8644516" y="1558347"/>
                  <a:pt x="8621413" y="1541838"/>
                  <a:pt x="8638989" y="1568839"/>
                </a:cubicBezTo>
                <a:lnTo>
                  <a:pt x="8456861" y="1566972"/>
                </a:lnTo>
                <a:cubicBezTo>
                  <a:pt x="8355907" y="1574502"/>
                  <a:pt x="8292865" y="1594374"/>
                  <a:pt x="8189198" y="1584307"/>
                </a:cubicBezTo>
                <a:cubicBezTo>
                  <a:pt x="8087659" y="1583101"/>
                  <a:pt x="8036427" y="1565402"/>
                  <a:pt x="7898401" y="1565768"/>
                </a:cubicBezTo>
                <a:cubicBezTo>
                  <a:pt x="7801198" y="1563426"/>
                  <a:pt x="7662139" y="1549692"/>
                  <a:pt x="7563813" y="1558454"/>
                </a:cubicBezTo>
                <a:cubicBezTo>
                  <a:pt x="7446107" y="1537502"/>
                  <a:pt x="7475233" y="1563414"/>
                  <a:pt x="7349063" y="1551966"/>
                </a:cubicBezTo>
                <a:cubicBezTo>
                  <a:pt x="7293901" y="1597253"/>
                  <a:pt x="7197687" y="1574689"/>
                  <a:pt x="7131024" y="1585911"/>
                </a:cubicBezTo>
                <a:cubicBezTo>
                  <a:pt x="7054397" y="1595738"/>
                  <a:pt x="6966306" y="1606385"/>
                  <a:pt x="6889291" y="1610925"/>
                </a:cubicBezTo>
                <a:cubicBezTo>
                  <a:pt x="6828293" y="1590519"/>
                  <a:pt x="6744624" y="1640610"/>
                  <a:pt x="6668938" y="1613148"/>
                </a:cubicBezTo>
                <a:cubicBezTo>
                  <a:pt x="6641091" y="1606533"/>
                  <a:pt x="6554865" y="1607368"/>
                  <a:pt x="6538541" y="1620507"/>
                </a:cubicBezTo>
                <a:cubicBezTo>
                  <a:pt x="6520561" y="1623357"/>
                  <a:pt x="6499589" y="1618703"/>
                  <a:pt x="6491279" y="1632773"/>
                </a:cubicBezTo>
                <a:cubicBezTo>
                  <a:pt x="6477549" y="1649705"/>
                  <a:pt x="6414822" y="1623561"/>
                  <a:pt x="6423751" y="1643536"/>
                </a:cubicBezTo>
                <a:cubicBezTo>
                  <a:pt x="6379212" y="1625620"/>
                  <a:pt x="6343784" y="1661091"/>
                  <a:pt x="6306336" y="1669857"/>
                </a:cubicBezTo>
                <a:cubicBezTo>
                  <a:pt x="6271255" y="1652084"/>
                  <a:pt x="6237427" y="1675939"/>
                  <a:pt x="6155679" y="1680409"/>
                </a:cubicBezTo>
                <a:cubicBezTo>
                  <a:pt x="6117102" y="1659854"/>
                  <a:pt x="6090477" y="1695769"/>
                  <a:pt x="6018716" y="1668513"/>
                </a:cubicBezTo>
                <a:cubicBezTo>
                  <a:pt x="5980616" y="1668349"/>
                  <a:pt x="5992558" y="1668233"/>
                  <a:pt x="5927081" y="1663779"/>
                </a:cubicBezTo>
                <a:cubicBezTo>
                  <a:pt x="5827173" y="1658997"/>
                  <a:pt x="5796898" y="1666984"/>
                  <a:pt x="5704857" y="1661355"/>
                </a:cubicBezTo>
                <a:cubicBezTo>
                  <a:pt x="5601589" y="1659346"/>
                  <a:pt x="5599375" y="1682928"/>
                  <a:pt x="5464353" y="1649361"/>
                </a:cubicBezTo>
                <a:cubicBezTo>
                  <a:pt x="5453726" y="1665362"/>
                  <a:pt x="5437668" y="1666580"/>
                  <a:pt x="5408840" y="1659913"/>
                </a:cubicBezTo>
                <a:cubicBezTo>
                  <a:pt x="5358895" y="1660103"/>
                  <a:pt x="5370707" y="1699223"/>
                  <a:pt x="5315720" y="1677105"/>
                </a:cubicBezTo>
                <a:cubicBezTo>
                  <a:pt x="5329008" y="1697915"/>
                  <a:pt x="5223140" y="1688103"/>
                  <a:pt x="5250566" y="1709327"/>
                </a:cubicBezTo>
                <a:cubicBezTo>
                  <a:pt x="5222116" y="1729504"/>
                  <a:pt x="5199669" y="1698367"/>
                  <a:pt x="5170942" y="1716026"/>
                </a:cubicBezTo>
                <a:cubicBezTo>
                  <a:pt x="5139745" y="1715775"/>
                  <a:pt x="5102270" y="1704865"/>
                  <a:pt x="5063388" y="1707824"/>
                </a:cubicBezTo>
                <a:cubicBezTo>
                  <a:pt x="5010058" y="1697604"/>
                  <a:pt x="5004778" y="1720109"/>
                  <a:pt x="4937644" y="1733778"/>
                </a:cubicBezTo>
                <a:cubicBezTo>
                  <a:pt x="4905985" y="1722536"/>
                  <a:pt x="4883924" y="1729474"/>
                  <a:pt x="4863636" y="1742276"/>
                </a:cubicBezTo>
                <a:cubicBezTo>
                  <a:pt x="4795354" y="1741736"/>
                  <a:pt x="4737536" y="1762242"/>
                  <a:pt x="4663097" y="1772517"/>
                </a:cubicBezTo>
                <a:cubicBezTo>
                  <a:pt x="4581331" y="1791410"/>
                  <a:pt x="4626382" y="1787132"/>
                  <a:pt x="4576142" y="1801338"/>
                </a:cubicBezTo>
                <a:lnTo>
                  <a:pt x="4432728" y="1821550"/>
                </a:lnTo>
                <a:lnTo>
                  <a:pt x="4330325" y="1832397"/>
                </a:lnTo>
                <a:lnTo>
                  <a:pt x="4301301" y="1853709"/>
                </a:lnTo>
                <a:lnTo>
                  <a:pt x="4300886" y="1854105"/>
                </a:lnTo>
                <a:lnTo>
                  <a:pt x="4238651" y="1857049"/>
                </a:lnTo>
                <a:cubicBezTo>
                  <a:pt x="4205553" y="1861397"/>
                  <a:pt x="4139860" y="1874675"/>
                  <a:pt x="4102292" y="1880193"/>
                </a:cubicBezTo>
                <a:cubicBezTo>
                  <a:pt x="4068199" y="1876181"/>
                  <a:pt x="4047224" y="1858325"/>
                  <a:pt x="4059333" y="1886249"/>
                </a:cubicBezTo>
                <a:cubicBezTo>
                  <a:pt x="4048134" y="1885724"/>
                  <a:pt x="4041292" y="1887993"/>
                  <a:pt x="4036441" y="1891626"/>
                </a:cubicBezTo>
                <a:lnTo>
                  <a:pt x="4002125" y="1877697"/>
                </a:lnTo>
                <a:lnTo>
                  <a:pt x="3959209" y="1883738"/>
                </a:lnTo>
                <a:lnTo>
                  <a:pt x="3949215" y="1885692"/>
                </a:lnTo>
                <a:lnTo>
                  <a:pt x="3874146" y="1872130"/>
                </a:lnTo>
                <a:lnTo>
                  <a:pt x="3866827" y="1866688"/>
                </a:lnTo>
                <a:cubicBezTo>
                  <a:pt x="3858976" y="1863338"/>
                  <a:pt x="3847802" y="1861787"/>
                  <a:pt x="3829184" y="1864322"/>
                </a:cubicBezTo>
                <a:lnTo>
                  <a:pt x="3824903" y="1865766"/>
                </a:lnTo>
                <a:lnTo>
                  <a:pt x="3793706" y="1857436"/>
                </a:lnTo>
                <a:cubicBezTo>
                  <a:pt x="3783639" y="1853644"/>
                  <a:pt x="3675915" y="1848872"/>
                  <a:pt x="3668616" y="1842745"/>
                </a:cubicBezTo>
                <a:cubicBezTo>
                  <a:pt x="3550655" y="1857913"/>
                  <a:pt x="3542534" y="1830996"/>
                  <a:pt x="3428086" y="1835034"/>
                </a:cubicBezTo>
                <a:cubicBezTo>
                  <a:pt x="3328965" y="1794018"/>
                  <a:pt x="3266446" y="1819001"/>
                  <a:pt x="3177594" y="1813026"/>
                </a:cubicBezTo>
                <a:cubicBezTo>
                  <a:pt x="3092965" y="1808822"/>
                  <a:pt x="3053780" y="1822095"/>
                  <a:pt x="2940077" y="1821546"/>
                </a:cubicBezTo>
                <a:cubicBezTo>
                  <a:pt x="2819604" y="1812601"/>
                  <a:pt x="2644050" y="1817354"/>
                  <a:pt x="2508536" y="1797990"/>
                </a:cubicBezTo>
                <a:cubicBezTo>
                  <a:pt x="2402062" y="1791757"/>
                  <a:pt x="2401694" y="1796365"/>
                  <a:pt x="2360486" y="1795882"/>
                </a:cubicBezTo>
                <a:cubicBezTo>
                  <a:pt x="2346784" y="1798538"/>
                  <a:pt x="2274412" y="1790769"/>
                  <a:pt x="2261294" y="1795084"/>
                </a:cubicBezTo>
                <a:lnTo>
                  <a:pt x="2254419" y="1797320"/>
                </a:lnTo>
                <a:lnTo>
                  <a:pt x="2226713" y="1798641"/>
                </a:lnTo>
                <a:lnTo>
                  <a:pt x="2219128" y="1808552"/>
                </a:lnTo>
                <a:lnTo>
                  <a:pt x="2126538" y="1817143"/>
                </a:lnTo>
                <a:cubicBezTo>
                  <a:pt x="2064983" y="1793016"/>
                  <a:pt x="2012426" y="1821800"/>
                  <a:pt x="1903694" y="1821035"/>
                </a:cubicBezTo>
                <a:cubicBezTo>
                  <a:pt x="1874879" y="1812700"/>
                  <a:pt x="1760206" y="1792415"/>
                  <a:pt x="1738778" y="1804426"/>
                </a:cubicBezTo>
                <a:cubicBezTo>
                  <a:pt x="1718271" y="1806115"/>
                  <a:pt x="1696479" y="1800166"/>
                  <a:pt x="1683603" y="1813609"/>
                </a:cubicBezTo>
                <a:cubicBezTo>
                  <a:pt x="1668912" y="1825566"/>
                  <a:pt x="1630407" y="1811717"/>
                  <a:pt x="1613964" y="1812650"/>
                </a:cubicBezTo>
                <a:lnTo>
                  <a:pt x="1613403" y="1813209"/>
                </a:lnTo>
                <a:lnTo>
                  <a:pt x="1602061" y="1811331"/>
                </a:lnTo>
                <a:cubicBezTo>
                  <a:pt x="1503765" y="1799996"/>
                  <a:pt x="1468364" y="1809467"/>
                  <a:pt x="1395632" y="1797257"/>
                </a:cubicBezTo>
                <a:cubicBezTo>
                  <a:pt x="1319449" y="1782888"/>
                  <a:pt x="1262534" y="1801782"/>
                  <a:pt x="1181443" y="1751614"/>
                </a:cubicBezTo>
                <a:cubicBezTo>
                  <a:pt x="1081982" y="1744765"/>
                  <a:pt x="1078010" y="1717244"/>
                  <a:pt x="974248" y="1721123"/>
                </a:cubicBezTo>
                <a:cubicBezTo>
                  <a:pt x="968629" y="1714342"/>
                  <a:pt x="875985" y="1699376"/>
                  <a:pt x="867706" y="1694653"/>
                </a:cubicBezTo>
                <a:lnTo>
                  <a:pt x="841666" y="1683413"/>
                </a:lnTo>
                <a:lnTo>
                  <a:pt x="837797" y="1684443"/>
                </a:lnTo>
                <a:cubicBezTo>
                  <a:pt x="821405" y="1685195"/>
                  <a:pt x="811914" y="1682594"/>
                  <a:pt x="805502" y="1678518"/>
                </a:cubicBezTo>
                <a:lnTo>
                  <a:pt x="799788" y="1672416"/>
                </a:lnTo>
                <a:lnTo>
                  <a:pt x="736389" y="1651814"/>
                </a:lnTo>
                <a:lnTo>
                  <a:pt x="727522" y="1652807"/>
                </a:lnTo>
                <a:lnTo>
                  <a:pt x="689713" y="1654738"/>
                </a:lnTo>
                <a:lnTo>
                  <a:pt x="661608" y="1637638"/>
                </a:lnTo>
                <a:cubicBezTo>
                  <a:pt x="657000" y="1640788"/>
                  <a:pt x="650823" y="1642394"/>
                  <a:pt x="641195" y="1640809"/>
                </a:cubicBezTo>
                <a:cubicBezTo>
                  <a:pt x="648504" y="1669709"/>
                  <a:pt x="632384" y="1649973"/>
                  <a:pt x="603348" y="1642751"/>
                </a:cubicBezTo>
                <a:cubicBezTo>
                  <a:pt x="570224" y="1644670"/>
                  <a:pt x="511891" y="1651631"/>
                  <a:pt x="482767" y="1652811"/>
                </a:cubicBezTo>
                <a:lnTo>
                  <a:pt x="428597" y="1649830"/>
                </a:lnTo>
                <a:lnTo>
                  <a:pt x="428193" y="1650184"/>
                </a:lnTo>
                <a:lnTo>
                  <a:pt x="400669" y="1668609"/>
                </a:lnTo>
                <a:lnTo>
                  <a:pt x="310856" y="1669671"/>
                </a:lnTo>
                <a:lnTo>
                  <a:pt x="184505" y="1676148"/>
                </a:lnTo>
                <a:cubicBezTo>
                  <a:pt x="139434" y="1685497"/>
                  <a:pt x="178890" y="1685521"/>
                  <a:pt x="106017" y="1696538"/>
                </a:cubicBezTo>
                <a:cubicBezTo>
                  <a:pt x="73238" y="1698110"/>
                  <a:pt x="43763" y="1702620"/>
                  <a:pt x="15107" y="1705860"/>
                </a:cubicBezTo>
                <a:lnTo>
                  <a:pt x="0" y="1707056"/>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6">
            <a:extLst>
              <a:ext uri="{FF2B5EF4-FFF2-40B4-BE49-F238E27FC236}">
                <a16:creationId xmlns:a16="http://schemas.microsoft.com/office/drawing/2014/main" id="{B96CC750-0ABD-607D-073F-A3BD93C70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419766"/>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9475BDD2-C1A6-E293-EE14-FF8456ED06B3}"/>
              </a:ext>
            </a:extLst>
          </p:cNvPr>
          <p:cNvSpPr>
            <a:spLocks noGrp="1"/>
          </p:cNvSpPr>
          <p:nvPr>
            <p:ph type="title"/>
          </p:nvPr>
        </p:nvSpPr>
        <p:spPr>
          <a:xfrm>
            <a:off x="838200" y="867149"/>
            <a:ext cx="10515600" cy="1325563"/>
          </a:xfrm>
        </p:spPr>
        <p:txBody>
          <a:bodyPr/>
          <a:lstStyle/>
          <a:p>
            <a:pPr algn="ctr"/>
            <a:r>
              <a:rPr lang="en-US" b="1" dirty="0"/>
              <a:t>Internal activity</a:t>
            </a:r>
          </a:p>
        </p:txBody>
      </p:sp>
      <p:sp>
        <p:nvSpPr>
          <p:cNvPr id="11" name="Content Placeholder 2">
            <a:extLst>
              <a:ext uri="{FF2B5EF4-FFF2-40B4-BE49-F238E27FC236}">
                <a16:creationId xmlns:a16="http://schemas.microsoft.com/office/drawing/2014/main" id="{B6B5B51F-4837-F9AA-CB6B-A94A928D2A4C}"/>
              </a:ext>
            </a:extLst>
          </p:cNvPr>
          <p:cNvSpPr>
            <a:spLocks noGrp="1"/>
          </p:cNvSpPr>
          <p:nvPr>
            <p:ph idx="1"/>
          </p:nvPr>
        </p:nvSpPr>
        <p:spPr>
          <a:xfrm>
            <a:off x="838200" y="2232292"/>
            <a:ext cx="10515600" cy="4707392"/>
          </a:xfrm>
        </p:spPr>
        <p:txBody>
          <a:bodyPr/>
          <a:lstStyle/>
          <a:p>
            <a:endParaRPr lang="en-US" dirty="0"/>
          </a:p>
          <a:p>
            <a:r>
              <a:rPr lang="en-US" dirty="0"/>
              <a:t>The body and mind respond to internal stimulus. Examples are tensing the muscles, feeling butterflies in your stomach just before the exam, etc. Internal activity is not visible to others.</a:t>
            </a:r>
          </a:p>
          <a:p>
            <a:endParaRPr lang="en-US" dirty="0"/>
          </a:p>
          <a:p>
            <a:r>
              <a:rPr lang="en-US" dirty="0"/>
              <a:t>However, the effect on body language can be visible. For example, the internal activity may be tensing the muscles when the individual is anxious. This can be reflected in the body language too—face looks dull and strained, eye contact keeps shifting, the shoulder may be drooping</a:t>
            </a:r>
          </a:p>
        </p:txBody>
      </p:sp>
    </p:spTree>
    <p:extLst>
      <p:ext uri="{BB962C8B-B14F-4D97-AF65-F5344CB8AC3E}">
        <p14:creationId xmlns:p14="http://schemas.microsoft.com/office/powerpoint/2010/main" val="1225696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C757A1-7E87-885F-3EFA-270DC2B382D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C69486D-2C91-9184-A8E8-0F10D7F30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556993A-5791-4138-8982-3DE44BC9A5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2325" y="643467"/>
            <a:ext cx="10407351" cy="1891626"/>
          </a:xfrm>
          <a:custGeom>
            <a:avLst/>
            <a:gdLst>
              <a:gd name="connsiteX0" fmla="*/ 0 w 10407351"/>
              <a:gd name="connsiteY0" fmla="*/ 0 h 1891626"/>
              <a:gd name="connsiteX1" fmla="*/ 10407351 w 10407351"/>
              <a:gd name="connsiteY1" fmla="*/ 0 h 1891626"/>
              <a:gd name="connsiteX2" fmla="*/ 10407351 w 10407351"/>
              <a:gd name="connsiteY2" fmla="*/ 1364684 h 1891626"/>
              <a:gd name="connsiteX3" fmla="*/ 10278187 w 10407351"/>
              <a:gd name="connsiteY3" fmla="*/ 1375369 h 1891626"/>
              <a:gd name="connsiteX4" fmla="*/ 10183452 w 10407351"/>
              <a:gd name="connsiteY4" fmla="*/ 1391690 h 1891626"/>
              <a:gd name="connsiteX5" fmla="*/ 9936834 w 10407351"/>
              <a:gd name="connsiteY5" fmla="*/ 1413567 h 1891626"/>
              <a:gd name="connsiteX6" fmla="*/ 9633679 w 10407351"/>
              <a:gd name="connsiteY6" fmla="*/ 1479227 h 1891626"/>
              <a:gd name="connsiteX7" fmla="*/ 9464371 w 10407351"/>
              <a:gd name="connsiteY7" fmla="*/ 1479341 h 1891626"/>
              <a:gd name="connsiteX8" fmla="*/ 9351136 w 10407351"/>
              <a:gd name="connsiteY8" fmla="*/ 1473048 h 1891626"/>
              <a:gd name="connsiteX9" fmla="*/ 9277477 w 10407351"/>
              <a:gd name="connsiteY9" fmla="*/ 1467445 h 1891626"/>
              <a:gd name="connsiteX10" fmla="*/ 9221081 w 10407351"/>
              <a:gd name="connsiteY10" fmla="*/ 1462245 h 1891626"/>
              <a:gd name="connsiteX11" fmla="*/ 9145968 w 10407351"/>
              <a:gd name="connsiteY11" fmla="*/ 1462282 h 1891626"/>
              <a:gd name="connsiteX12" fmla="*/ 9023280 w 10407351"/>
              <a:gd name="connsiteY12" fmla="*/ 1511217 h 1891626"/>
              <a:gd name="connsiteX13" fmla="*/ 8830925 w 10407351"/>
              <a:gd name="connsiteY13" fmla="*/ 1554093 h 1891626"/>
              <a:gd name="connsiteX14" fmla="*/ 8676048 w 10407351"/>
              <a:gd name="connsiteY14" fmla="*/ 1560374 h 1891626"/>
              <a:gd name="connsiteX15" fmla="*/ 8638989 w 10407351"/>
              <a:gd name="connsiteY15" fmla="*/ 1568839 h 1891626"/>
              <a:gd name="connsiteX16" fmla="*/ 8456861 w 10407351"/>
              <a:gd name="connsiteY16" fmla="*/ 1566972 h 1891626"/>
              <a:gd name="connsiteX17" fmla="*/ 8189198 w 10407351"/>
              <a:gd name="connsiteY17" fmla="*/ 1584307 h 1891626"/>
              <a:gd name="connsiteX18" fmla="*/ 7898401 w 10407351"/>
              <a:gd name="connsiteY18" fmla="*/ 1565768 h 1891626"/>
              <a:gd name="connsiteX19" fmla="*/ 7563813 w 10407351"/>
              <a:gd name="connsiteY19" fmla="*/ 1558454 h 1891626"/>
              <a:gd name="connsiteX20" fmla="*/ 7349063 w 10407351"/>
              <a:gd name="connsiteY20" fmla="*/ 1551966 h 1891626"/>
              <a:gd name="connsiteX21" fmla="*/ 7131024 w 10407351"/>
              <a:gd name="connsiteY21" fmla="*/ 1585911 h 1891626"/>
              <a:gd name="connsiteX22" fmla="*/ 6889291 w 10407351"/>
              <a:gd name="connsiteY22" fmla="*/ 1610925 h 1891626"/>
              <a:gd name="connsiteX23" fmla="*/ 6668938 w 10407351"/>
              <a:gd name="connsiteY23" fmla="*/ 1613148 h 1891626"/>
              <a:gd name="connsiteX24" fmla="*/ 6538541 w 10407351"/>
              <a:gd name="connsiteY24" fmla="*/ 1620507 h 1891626"/>
              <a:gd name="connsiteX25" fmla="*/ 6491279 w 10407351"/>
              <a:gd name="connsiteY25" fmla="*/ 1632773 h 1891626"/>
              <a:gd name="connsiteX26" fmla="*/ 6423751 w 10407351"/>
              <a:gd name="connsiteY26" fmla="*/ 1643536 h 1891626"/>
              <a:gd name="connsiteX27" fmla="*/ 6306336 w 10407351"/>
              <a:gd name="connsiteY27" fmla="*/ 1669857 h 1891626"/>
              <a:gd name="connsiteX28" fmla="*/ 6155679 w 10407351"/>
              <a:gd name="connsiteY28" fmla="*/ 1680409 h 1891626"/>
              <a:gd name="connsiteX29" fmla="*/ 6018716 w 10407351"/>
              <a:gd name="connsiteY29" fmla="*/ 1668513 h 1891626"/>
              <a:gd name="connsiteX30" fmla="*/ 5927081 w 10407351"/>
              <a:gd name="connsiteY30" fmla="*/ 1663779 h 1891626"/>
              <a:gd name="connsiteX31" fmla="*/ 5704857 w 10407351"/>
              <a:gd name="connsiteY31" fmla="*/ 1661355 h 1891626"/>
              <a:gd name="connsiteX32" fmla="*/ 5464353 w 10407351"/>
              <a:gd name="connsiteY32" fmla="*/ 1649361 h 1891626"/>
              <a:gd name="connsiteX33" fmla="*/ 5408840 w 10407351"/>
              <a:gd name="connsiteY33" fmla="*/ 1659913 h 1891626"/>
              <a:gd name="connsiteX34" fmla="*/ 5315720 w 10407351"/>
              <a:gd name="connsiteY34" fmla="*/ 1677105 h 1891626"/>
              <a:gd name="connsiteX35" fmla="*/ 5250566 w 10407351"/>
              <a:gd name="connsiteY35" fmla="*/ 1709327 h 1891626"/>
              <a:gd name="connsiteX36" fmla="*/ 5170942 w 10407351"/>
              <a:gd name="connsiteY36" fmla="*/ 1716026 h 1891626"/>
              <a:gd name="connsiteX37" fmla="*/ 5063388 w 10407351"/>
              <a:gd name="connsiteY37" fmla="*/ 1707824 h 1891626"/>
              <a:gd name="connsiteX38" fmla="*/ 4937644 w 10407351"/>
              <a:gd name="connsiteY38" fmla="*/ 1733778 h 1891626"/>
              <a:gd name="connsiteX39" fmla="*/ 4863636 w 10407351"/>
              <a:gd name="connsiteY39" fmla="*/ 1742276 h 1891626"/>
              <a:gd name="connsiteX40" fmla="*/ 4663097 w 10407351"/>
              <a:gd name="connsiteY40" fmla="*/ 1772517 h 1891626"/>
              <a:gd name="connsiteX41" fmla="*/ 4576142 w 10407351"/>
              <a:gd name="connsiteY41" fmla="*/ 1801338 h 1891626"/>
              <a:gd name="connsiteX42" fmla="*/ 4432728 w 10407351"/>
              <a:gd name="connsiteY42" fmla="*/ 1821550 h 1891626"/>
              <a:gd name="connsiteX43" fmla="*/ 4330325 w 10407351"/>
              <a:gd name="connsiteY43" fmla="*/ 1832397 h 1891626"/>
              <a:gd name="connsiteX44" fmla="*/ 4301301 w 10407351"/>
              <a:gd name="connsiteY44" fmla="*/ 1853709 h 1891626"/>
              <a:gd name="connsiteX45" fmla="*/ 4300886 w 10407351"/>
              <a:gd name="connsiteY45" fmla="*/ 1854105 h 1891626"/>
              <a:gd name="connsiteX46" fmla="*/ 4238651 w 10407351"/>
              <a:gd name="connsiteY46" fmla="*/ 1857049 h 1891626"/>
              <a:gd name="connsiteX47" fmla="*/ 4102292 w 10407351"/>
              <a:gd name="connsiteY47" fmla="*/ 1880193 h 1891626"/>
              <a:gd name="connsiteX48" fmla="*/ 4059333 w 10407351"/>
              <a:gd name="connsiteY48" fmla="*/ 1886249 h 1891626"/>
              <a:gd name="connsiteX49" fmla="*/ 4036441 w 10407351"/>
              <a:gd name="connsiteY49" fmla="*/ 1891626 h 1891626"/>
              <a:gd name="connsiteX50" fmla="*/ 4002125 w 10407351"/>
              <a:gd name="connsiteY50" fmla="*/ 1877697 h 1891626"/>
              <a:gd name="connsiteX51" fmla="*/ 3959209 w 10407351"/>
              <a:gd name="connsiteY51" fmla="*/ 1883738 h 1891626"/>
              <a:gd name="connsiteX52" fmla="*/ 3949215 w 10407351"/>
              <a:gd name="connsiteY52" fmla="*/ 1885692 h 1891626"/>
              <a:gd name="connsiteX53" fmla="*/ 3874146 w 10407351"/>
              <a:gd name="connsiteY53" fmla="*/ 1872130 h 1891626"/>
              <a:gd name="connsiteX54" fmla="*/ 3866827 w 10407351"/>
              <a:gd name="connsiteY54" fmla="*/ 1866688 h 1891626"/>
              <a:gd name="connsiteX55" fmla="*/ 3829184 w 10407351"/>
              <a:gd name="connsiteY55" fmla="*/ 1864322 h 1891626"/>
              <a:gd name="connsiteX56" fmla="*/ 3824903 w 10407351"/>
              <a:gd name="connsiteY56" fmla="*/ 1865766 h 1891626"/>
              <a:gd name="connsiteX57" fmla="*/ 3793706 w 10407351"/>
              <a:gd name="connsiteY57" fmla="*/ 1857436 h 1891626"/>
              <a:gd name="connsiteX58" fmla="*/ 3668616 w 10407351"/>
              <a:gd name="connsiteY58" fmla="*/ 1842745 h 1891626"/>
              <a:gd name="connsiteX59" fmla="*/ 3428086 w 10407351"/>
              <a:gd name="connsiteY59" fmla="*/ 1835034 h 1891626"/>
              <a:gd name="connsiteX60" fmla="*/ 3177594 w 10407351"/>
              <a:gd name="connsiteY60" fmla="*/ 1813026 h 1891626"/>
              <a:gd name="connsiteX61" fmla="*/ 2940077 w 10407351"/>
              <a:gd name="connsiteY61" fmla="*/ 1821546 h 1891626"/>
              <a:gd name="connsiteX62" fmla="*/ 2508536 w 10407351"/>
              <a:gd name="connsiteY62" fmla="*/ 1797990 h 1891626"/>
              <a:gd name="connsiteX63" fmla="*/ 2360486 w 10407351"/>
              <a:gd name="connsiteY63" fmla="*/ 1795882 h 1891626"/>
              <a:gd name="connsiteX64" fmla="*/ 2261294 w 10407351"/>
              <a:gd name="connsiteY64" fmla="*/ 1795084 h 1891626"/>
              <a:gd name="connsiteX65" fmla="*/ 2254419 w 10407351"/>
              <a:gd name="connsiteY65" fmla="*/ 1797320 h 1891626"/>
              <a:gd name="connsiteX66" fmla="*/ 2226713 w 10407351"/>
              <a:gd name="connsiteY66" fmla="*/ 1798641 h 1891626"/>
              <a:gd name="connsiteX67" fmla="*/ 2219128 w 10407351"/>
              <a:gd name="connsiteY67" fmla="*/ 1808552 h 1891626"/>
              <a:gd name="connsiteX68" fmla="*/ 2126538 w 10407351"/>
              <a:gd name="connsiteY68" fmla="*/ 1817143 h 1891626"/>
              <a:gd name="connsiteX69" fmla="*/ 1903694 w 10407351"/>
              <a:gd name="connsiteY69" fmla="*/ 1821035 h 1891626"/>
              <a:gd name="connsiteX70" fmla="*/ 1738778 w 10407351"/>
              <a:gd name="connsiteY70" fmla="*/ 1804426 h 1891626"/>
              <a:gd name="connsiteX71" fmla="*/ 1683603 w 10407351"/>
              <a:gd name="connsiteY71" fmla="*/ 1813609 h 1891626"/>
              <a:gd name="connsiteX72" fmla="*/ 1613964 w 10407351"/>
              <a:gd name="connsiteY72" fmla="*/ 1812650 h 1891626"/>
              <a:gd name="connsiteX73" fmla="*/ 1613403 w 10407351"/>
              <a:gd name="connsiteY73" fmla="*/ 1813209 h 1891626"/>
              <a:gd name="connsiteX74" fmla="*/ 1602061 w 10407351"/>
              <a:gd name="connsiteY74" fmla="*/ 1811331 h 1891626"/>
              <a:gd name="connsiteX75" fmla="*/ 1395632 w 10407351"/>
              <a:gd name="connsiteY75" fmla="*/ 1797257 h 1891626"/>
              <a:gd name="connsiteX76" fmla="*/ 1181443 w 10407351"/>
              <a:gd name="connsiteY76" fmla="*/ 1751614 h 1891626"/>
              <a:gd name="connsiteX77" fmla="*/ 974248 w 10407351"/>
              <a:gd name="connsiteY77" fmla="*/ 1721123 h 1891626"/>
              <a:gd name="connsiteX78" fmla="*/ 867706 w 10407351"/>
              <a:gd name="connsiteY78" fmla="*/ 1694653 h 1891626"/>
              <a:gd name="connsiteX79" fmla="*/ 841666 w 10407351"/>
              <a:gd name="connsiteY79" fmla="*/ 1683413 h 1891626"/>
              <a:gd name="connsiteX80" fmla="*/ 837797 w 10407351"/>
              <a:gd name="connsiteY80" fmla="*/ 1684443 h 1891626"/>
              <a:gd name="connsiteX81" fmla="*/ 805502 w 10407351"/>
              <a:gd name="connsiteY81" fmla="*/ 1678518 h 1891626"/>
              <a:gd name="connsiteX82" fmla="*/ 799788 w 10407351"/>
              <a:gd name="connsiteY82" fmla="*/ 1672416 h 1891626"/>
              <a:gd name="connsiteX83" fmla="*/ 736389 w 10407351"/>
              <a:gd name="connsiteY83" fmla="*/ 1651814 h 1891626"/>
              <a:gd name="connsiteX84" fmla="*/ 727522 w 10407351"/>
              <a:gd name="connsiteY84" fmla="*/ 1652807 h 1891626"/>
              <a:gd name="connsiteX85" fmla="*/ 689713 w 10407351"/>
              <a:gd name="connsiteY85" fmla="*/ 1654738 h 1891626"/>
              <a:gd name="connsiteX86" fmla="*/ 661608 w 10407351"/>
              <a:gd name="connsiteY86" fmla="*/ 1637638 h 1891626"/>
              <a:gd name="connsiteX87" fmla="*/ 641195 w 10407351"/>
              <a:gd name="connsiteY87" fmla="*/ 1640809 h 1891626"/>
              <a:gd name="connsiteX88" fmla="*/ 603348 w 10407351"/>
              <a:gd name="connsiteY88" fmla="*/ 1642751 h 1891626"/>
              <a:gd name="connsiteX89" fmla="*/ 482767 w 10407351"/>
              <a:gd name="connsiteY89" fmla="*/ 1652811 h 1891626"/>
              <a:gd name="connsiteX90" fmla="*/ 428597 w 10407351"/>
              <a:gd name="connsiteY90" fmla="*/ 1649830 h 1891626"/>
              <a:gd name="connsiteX91" fmla="*/ 428193 w 10407351"/>
              <a:gd name="connsiteY91" fmla="*/ 1650184 h 1891626"/>
              <a:gd name="connsiteX92" fmla="*/ 400669 w 10407351"/>
              <a:gd name="connsiteY92" fmla="*/ 1668609 h 1891626"/>
              <a:gd name="connsiteX93" fmla="*/ 310856 w 10407351"/>
              <a:gd name="connsiteY93" fmla="*/ 1669671 h 1891626"/>
              <a:gd name="connsiteX94" fmla="*/ 184505 w 10407351"/>
              <a:gd name="connsiteY94" fmla="*/ 1676148 h 1891626"/>
              <a:gd name="connsiteX95" fmla="*/ 106017 w 10407351"/>
              <a:gd name="connsiteY95" fmla="*/ 1696538 h 1891626"/>
              <a:gd name="connsiteX96" fmla="*/ 15107 w 10407351"/>
              <a:gd name="connsiteY96" fmla="*/ 1705860 h 1891626"/>
              <a:gd name="connsiteX97" fmla="*/ 0 w 10407351"/>
              <a:gd name="connsiteY97" fmla="*/ 1707056 h 1891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407351" h="1891626">
                <a:moveTo>
                  <a:pt x="0" y="0"/>
                </a:moveTo>
                <a:lnTo>
                  <a:pt x="10407351" y="0"/>
                </a:lnTo>
                <a:lnTo>
                  <a:pt x="10407351" y="1364684"/>
                </a:lnTo>
                <a:lnTo>
                  <a:pt x="10278187" y="1375369"/>
                </a:lnTo>
                <a:cubicBezTo>
                  <a:pt x="10230814" y="1379006"/>
                  <a:pt x="10192985" y="1383268"/>
                  <a:pt x="10183452" y="1391690"/>
                </a:cubicBezTo>
                <a:cubicBezTo>
                  <a:pt x="10056050" y="1406552"/>
                  <a:pt x="10047372" y="1392862"/>
                  <a:pt x="9936834" y="1413567"/>
                </a:cubicBezTo>
                <a:cubicBezTo>
                  <a:pt x="9842543" y="1449236"/>
                  <a:pt x="9758704" y="1437289"/>
                  <a:pt x="9633679" y="1479227"/>
                </a:cubicBezTo>
                <a:cubicBezTo>
                  <a:pt x="9572087" y="1477856"/>
                  <a:pt x="9524044" y="1488294"/>
                  <a:pt x="9464371" y="1479341"/>
                </a:cubicBezTo>
                <a:cubicBezTo>
                  <a:pt x="9437979" y="1471131"/>
                  <a:pt x="9382095" y="1495583"/>
                  <a:pt x="9351136" y="1473048"/>
                </a:cubicBezTo>
                <a:cubicBezTo>
                  <a:pt x="9348834" y="1489421"/>
                  <a:pt x="9290403" y="1475047"/>
                  <a:pt x="9277477" y="1467445"/>
                </a:cubicBezTo>
                <a:cubicBezTo>
                  <a:pt x="9262484" y="1474590"/>
                  <a:pt x="9237294" y="1461551"/>
                  <a:pt x="9221081" y="1462245"/>
                </a:cubicBezTo>
                <a:cubicBezTo>
                  <a:pt x="9189009" y="1426438"/>
                  <a:pt x="9185445" y="1482627"/>
                  <a:pt x="9145968" y="1462282"/>
                </a:cubicBezTo>
                <a:cubicBezTo>
                  <a:pt x="9128623" y="1474438"/>
                  <a:pt x="9069817" y="1500224"/>
                  <a:pt x="9023280" y="1511217"/>
                </a:cubicBezTo>
                <a:cubicBezTo>
                  <a:pt x="8931735" y="1535229"/>
                  <a:pt x="8925405" y="1563795"/>
                  <a:pt x="8830925" y="1554093"/>
                </a:cubicBezTo>
                <a:cubicBezTo>
                  <a:pt x="8817633" y="1577274"/>
                  <a:pt x="8655791" y="1518891"/>
                  <a:pt x="8676048" y="1560374"/>
                </a:cubicBezTo>
                <a:cubicBezTo>
                  <a:pt x="8644516" y="1558347"/>
                  <a:pt x="8621413" y="1541838"/>
                  <a:pt x="8638989" y="1568839"/>
                </a:cubicBezTo>
                <a:lnTo>
                  <a:pt x="8456861" y="1566972"/>
                </a:lnTo>
                <a:cubicBezTo>
                  <a:pt x="8355907" y="1574502"/>
                  <a:pt x="8292865" y="1594374"/>
                  <a:pt x="8189198" y="1584307"/>
                </a:cubicBezTo>
                <a:cubicBezTo>
                  <a:pt x="8087659" y="1583101"/>
                  <a:pt x="8036427" y="1565402"/>
                  <a:pt x="7898401" y="1565768"/>
                </a:cubicBezTo>
                <a:cubicBezTo>
                  <a:pt x="7801198" y="1563426"/>
                  <a:pt x="7662139" y="1549692"/>
                  <a:pt x="7563813" y="1558454"/>
                </a:cubicBezTo>
                <a:cubicBezTo>
                  <a:pt x="7446107" y="1537502"/>
                  <a:pt x="7475233" y="1563414"/>
                  <a:pt x="7349063" y="1551966"/>
                </a:cubicBezTo>
                <a:cubicBezTo>
                  <a:pt x="7293901" y="1597253"/>
                  <a:pt x="7197687" y="1574689"/>
                  <a:pt x="7131024" y="1585911"/>
                </a:cubicBezTo>
                <a:cubicBezTo>
                  <a:pt x="7054397" y="1595738"/>
                  <a:pt x="6966306" y="1606385"/>
                  <a:pt x="6889291" y="1610925"/>
                </a:cubicBezTo>
                <a:cubicBezTo>
                  <a:pt x="6828293" y="1590519"/>
                  <a:pt x="6744624" y="1640610"/>
                  <a:pt x="6668938" y="1613148"/>
                </a:cubicBezTo>
                <a:cubicBezTo>
                  <a:pt x="6641091" y="1606533"/>
                  <a:pt x="6554865" y="1607368"/>
                  <a:pt x="6538541" y="1620507"/>
                </a:cubicBezTo>
                <a:cubicBezTo>
                  <a:pt x="6520561" y="1623357"/>
                  <a:pt x="6499589" y="1618703"/>
                  <a:pt x="6491279" y="1632773"/>
                </a:cubicBezTo>
                <a:cubicBezTo>
                  <a:pt x="6477549" y="1649705"/>
                  <a:pt x="6414822" y="1623561"/>
                  <a:pt x="6423751" y="1643536"/>
                </a:cubicBezTo>
                <a:cubicBezTo>
                  <a:pt x="6379212" y="1625620"/>
                  <a:pt x="6343784" y="1661091"/>
                  <a:pt x="6306336" y="1669857"/>
                </a:cubicBezTo>
                <a:cubicBezTo>
                  <a:pt x="6271255" y="1652084"/>
                  <a:pt x="6237427" y="1675939"/>
                  <a:pt x="6155679" y="1680409"/>
                </a:cubicBezTo>
                <a:cubicBezTo>
                  <a:pt x="6117102" y="1659854"/>
                  <a:pt x="6090477" y="1695769"/>
                  <a:pt x="6018716" y="1668513"/>
                </a:cubicBezTo>
                <a:cubicBezTo>
                  <a:pt x="5980616" y="1668349"/>
                  <a:pt x="5992558" y="1668233"/>
                  <a:pt x="5927081" y="1663779"/>
                </a:cubicBezTo>
                <a:cubicBezTo>
                  <a:pt x="5827173" y="1658997"/>
                  <a:pt x="5796898" y="1666984"/>
                  <a:pt x="5704857" y="1661355"/>
                </a:cubicBezTo>
                <a:cubicBezTo>
                  <a:pt x="5601589" y="1659346"/>
                  <a:pt x="5599375" y="1682928"/>
                  <a:pt x="5464353" y="1649361"/>
                </a:cubicBezTo>
                <a:cubicBezTo>
                  <a:pt x="5453726" y="1665362"/>
                  <a:pt x="5437668" y="1666580"/>
                  <a:pt x="5408840" y="1659913"/>
                </a:cubicBezTo>
                <a:cubicBezTo>
                  <a:pt x="5358895" y="1660103"/>
                  <a:pt x="5370707" y="1699223"/>
                  <a:pt x="5315720" y="1677105"/>
                </a:cubicBezTo>
                <a:cubicBezTo>
                  <a:pt x="5329008" y="1697915"/>
                  <a:pt x="5223140" y="1688103"/>
                  <a:pt x="5250566" y="1709327"/>
                </a:cubicBezTo>
                <a:cubicBezTo>
                  <a:pt x="5222116" y="1729504"/>
                  <a:pt x="5199669" y="1698367"/>
                  <a:pt x="5170942" y="1716026"/>
                </a:cubicBezTo>
                <a:cubicBezTo>
                  <a:pt x="5139745" y="1715775"/>
                  <a:pt x="5102270" y="1704865"/>
                  <a:pt x="5063388" y="1707824"/>
                </a:cubicBezTo>
                <a:cubicBezTo>
                  <a:pt x="5010058" y="1697604"/>
                  <a:pt x="5004778" y="1720109"/>
                  <a:pt x="4937644" y="1733778"/>
                </a:cubicBezTo>
                <a:cubicBezTo>
                  <a:pt x="4905985" y="1722536"/>
                  <a:pt x="4883924" y="1729474"/>
                  <a:pt x="4863636" y="1742276"/>
                </a:cubicBezTo>
                <a:cubicBezTo>
                  <a:pt x="4795354" y="1741736"/>
                  <a:pt x="4737536" y="1762242"/>
                  <a:pt x="4663097" y="1772517"/>
                </a:cubicBezTo>
                <a:cubicBezTo>
                  <a:pt x="4581331" y="1791410"/>
                  <a:pt x="4626382" y="1787132"/>
                  <a:pt x="4576142" y="1801338"/>
                </a:cubicBezTo>
                <a:lnTo>
                  <a:pt x="4432728" y="1821550"/>
                </a:lnTo>
                <a:lnTo>
                  <a:pt x="4330325" y="1832397"/>
                </a:lnTo>
                <a:lnTo>
                  <a:pt x="4301301" y="1853709"/>
                </a:lnTo>
                <a:lnTo>
                  <a:pt x="4300886" y="1854105"/>
                </a:lnTo>
                <a:lnTo>
                  <a:pt x="4238651" y="1857049"/>
                </a:lnTo>
                <a:cubicBezTo>
                  <a:pt x="4205553" y="1861397"/>
                  <a:pt x="4139860" y="1874675"/>
                  <a:pt x="4102292" y="1880193"/>
                </a:cubicBezTo>
                <a:cubicBezTo>
                  <a:pt x="4068199" y="1876181"/>
                  <a:pt x="4047224" y="1858325"/>
                  <a:pt x="4059333" y="1886249"/>
                </a:cubicBezTo>
                <a:cubicBezTo>
                  <a:pt x="4048134" y="1885724"/>
                  <a:pt x="4041292" y="1887993"/>
                  <a:pt x="4036441" y="1891626"/>
                </a:cubicBezTo>
                <a:lnTo>
                  <a:pt x="4002125" y="1877697"/>
                </a:lnTo>
                <a:lnTo>
                  <a:pt x="3959209" y="1883738"/>
                </a:lnTo>
                <a:lnTo>
                  <a:pt x="3949215" y="1885692"/>
                </a:lnTo>
                <a:lnTo>
                  <a:pt x="3874146" y="1872130"/>
                </a:lnTo>
                <a:lnTo>
                  <a:pt x="3866827" y="1866688"/>
                </a:lnTo>
                <a:cubicBezTo>
                  <a:pt x="3858976" y="1863338"/>
                  <a:pt x="3847802" y="1861787"/>
                  <a:pt x="3829184" y="1864322"/>
                </a:cubicBezTo>
                <a:lnTo>
                  <a:pt x="3824903" y="1865766"/>
                </a:lnTo>
                <a:lnTo>
                  <a:pt x="3793706" y="1857436"/>
                </a:lnTo>
                <a:cubicBezTo>
                  <a:pt x="3783639" y="1853644"/>
                  <a:pt x="3675915" y="1848872"/>
                  <a:pt x="3668616" y="1842745"/>
                </a:cubicBezTo>
                <a:cubicBezTo>
                  <a:pt x="3550655" y="1857913"/>
                  <a:pt x="3542534" y="1830996"/>
                  <a:pt x="3428086" y="1835034"/>
                </a:cubicBezTo>
                <a:cubicBezTo>
                  <a:pt x="3328965" y="1794018"/>
                  <a:pt x="3266446" y="1819001"/>
                  <a:pt x="3177594" y="1813026"/>
                </a:cubicBezTo>
                <a:cubicBezTo>
                  <a:pt x="3092965" y="1808822"/>
                  <a:pt x="3053780" y="1822095"/>
                  <a:pt x="2940077" y="1821546"/>
                </a:cubicBezTo>
                <a:cubicBezTo>
                  <a:pt x="2819604" y="1812601"/>
                  <a:pt x="2644050" y="1817354"/>
                  <a:pt x="2508536" y="1797990"/>
                </a:cubicBezTo>
                <a:cubicBezTo>
                  <a:pt x="2402062" y="1791757"/>
                  <a:pt x="2401694" y="1796365"/>
                  <a:pt x="2360486" y="1795882"/>
                </a:cubicBezTo>
                <a:cubicBezTo>
                  <a:pt x="2346784" y="1798538"/>
                  <a:pt x="2274412" y="1790769"/>
                  <a:pt x="2261294" y="1795084"/>
                </a:cubicBezTo>
                <a:lnTo>
                  <a:pt x="2254419" y="1797320"/>
                </a:lnTo>
                <a:lnTo>
                  <a:pt x="2226713" y="1798641"/>
                </a:lnTo>
                <a:lnTo>
                  <a:pt x="2219128" y="1808552"/>
                </a:lnTo>
                <a:lnTo>
                  <a:pt x="2126538" y="1817143"/>
                </a:lnTo>
                <a:cubicBezTo>
                  <a:pt x="2064983" y="1793016"/>
                  <a:pt x="2012426" y="1821800"/>
                  <a:pt x="1903694" y="1821035"/>
                </a:cubicBezTo>
                <a:cubicBezTo>
                  <a:pt x="1874879" y="1812700"/>
                  <a:pt x="1760206" y="1792415"/>
                  <a:pt x="1738778" y="1804426"/>
                </a:cubicBezTo>
                <a:cubicBezTo>
                  <a:pt x="1718271" y="1806115"/>
                  <a:pt x="1696479" y="1800166"/>
                  <a:pt x="1683603" y="1813609"/>
                </a:cubicBezTo>
                <a:cubicBezTo>
                  <a:pt x="1668912" y="1825566"/>
                  <a:pt x="1630407" y="1811717"/>
                  <a:pt x="1613964" y="1812650"/>
                </a:cubicBezTo>
                <a:lnTo>
                  <a:pt x="1613403" y="1813209"/>
                </a:lnTo>
                <a:lnTo>
                  <a:pt x="1602061" y="1811331"/>
                </a:lnTo>
                <a:cubicBezTo>
                  <a:pt x="1503765" y="1799996"/>
                  <a:pt x="1468364" y="1809467"/>
                  <a:pt x="1395632" y="1797257"/>
                </a:cubicBezTo>
                <a:cubicBezTo>
                  <a:pt x="1319449" y="1782888"/>
                  <a:pt x="1262534" y="1801782"/>
                  <a:pt x="1181443" y="1751614"/>
                </a:cubicBezTo>
                <a:cubicBezTo>
                  <a:pt x="1081982" y="1744765"/>
                  <a:pt x="1078010" y="1717244"/>
                  <a:pt x="974248" y="1721123"/>
                </a:cubicBezTo>
                <a:cubicBezTo>
                  <a:pt x="968629" y="1714342"/>
                  <a:pt x="875985" y="1699376"/>
                  <a:pt x="867706" y="1694653"/>
                </a:cubicBezTo>
                <a:lnTo>
                  <a:pt x="841666" y="1683413"/>
                </a:lnTo>
                <a:lnTo>
                  <a:pt x="837797" y="1684443"/>
                </a:lnTo>
                <a:cubicBezTo>
                  <a:pt x="821405" y="1685195"/>
                  <a:pt x="811914" y="1682594"/>
                  <a:pt x="805502" y="1678518"/>
                </a:cubicBezTo>
                <a:lnTo>
                  <a:pt x="799788" y="1672416"/>
                </a:lnTo>
                <a:lnTo>
                  <a:pt x="736389" y="1651814"/>
                </a:lnTo>
                <a:lnTo>
                  <a:pt x="727522" y="1652807"/>
                </a:lnTo>
                <a:lnTo>
                  <a:pt x="689713" y="1654738"/>
                </a:lnTo>
                <a:lnTo>
                  <a:pt x="661608" y="1637638"/>
                </a:lnTo>
                <a:cubicBezTo>
                  <a:pt x="657000" y="1640788"/>
                  <a:pt x="650823" y="1642394"/>
                  <a:pt x="641195" y="1640809"/>
                </a:cubicBezTo>
                <a:cubicBezTo>
                  <a:pt x="648504" y="1669709"/>
                  <a:pt x="632384" y="1649973"/>
                  <a:pt x="603348" y="1642751"/>
                </a:cubicBezTo>
                <a:cubicBezTo>
                  <a:pt x="570224" y="1644670"/>
                  <a:pt x="511891" y="1651631"/>
                  <a:pt x="482767" y="1652811"/>
                </a:cubicBezTo>
                <a:lnTo>
                  <a:pt x="428597" y="1649830"/>
                </a:lnTo>
                <a:lnTo>
                  <a:pt x="428193" y="1650184"/>
                </a:lnTo>
                <a:lnTo>
                  <a:pt x="400669" y="1668609"/>
                </a:lnTo>
                <a:lnTo>
                  <a:pt x="310856" y="1669671"/>
                </a:lnTo>
                <a:lnTo>
                  <a:pt x="184505" y="1676148"/>
                </a:lnTo>
                <a:cubicBezTo>
                  <a:pt x="139434" y="1685497"/>
                  <a:pt x="178890" y="1685521"/>
                  <a:pt x="106017" y="1696538"/>
                </a:cubicBezTo>
                <a:cubicBezTo>
                  <a:pt x="73238" y="1698110"/>
                  <a:pt x="43763" y="1702620"/>
                  <a:pt x="15107" y="1705860"/>
                </a:cubicBezTo>
                <a:lnTo>
                  <a:pt x="0" y="1707056"/>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6">
            <a:extLst>
              <a:ext uri="{FF2B5EF4-FFF2-40B4-BE49-F238E27FC236}">
                <a16:creationId xmlns:a16="http://schemas.microsoft.com/office/drawing/2014/main" id="{A8F979D1-6943-5799-8A64-EC004789B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419766"/>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71B99476-6028-00A7-FFE7-24E0DA58516F}"/>
              </a:ext>
            </a:extLst>
          </p:cNvPr>
          <p:cNvSpPr>
            <a:spLocks noGrp="1"/>
          </p:cNvSpPr>
          <p:nvPr>
            <p:ph type="title"/>
          </p:nvPr>
        </p:nvSpPr>
        <p:spPr>
          <a:xfrm>
            <a:off x="838200" y="827570"/>
            <a:ext cx="10515600" cy="1325563"/>
          </a:xfrm>
        </p:spPr>
        <p:txBody>
          <a:bodyPr/>
          <a:lstStyle/>
          <a:p>
            <a:pPr algn="ctr"/>
            <a:r>
              <a:rPr lang="en-US" b="1" dirty="0"/>
              <a:t>External stimulus</a:t>
            </a:r>
          </a:p>
        </p:txBody>
      </p:sp>
      <p:sp>
        <p:nvSpPr>
          <p:cNvPr id="18" name="Content Placeholder 2">
            <a:extLst>
              <a:ext uri="{FF2B5EF4-FFF2-40B4-BE49-F238E27FC236}">
                <a16:creationId xmlns:a16="http://schemas.microsoft.com/office/drawing/2014/main" id="{1F3ACD75-85B9-4624-43B0-2E63A1DB3283}"/>
              </a:ext>
            </a:extLst>
          </p:cNvPr>
          <p:cNvSpPr>
            <a:spLocks noGrp="1"/>
          </p:cNvSpPr>
          <p:nvPr>
            <p:ph idx="1"/>
          </p:nvPr>
        </p:nvSpPr>
        <p:spPr>
          <a:xfrm>
            <a:off x="880798" y="2806587"/>
            <a:ext cx="10515600" cy="4351338"/>
          </a:xfrm>
        </p:spPr>
        <p:txBody>
          <a:bodyPr>
            <a:normAutofit/>
          </a:bodyPr>
          <a:lstStyle/>
          <a:p>
            <a:endParaRPr lang="en-US" sz="3200" dirty="0"/>
          </a:p>
          <a:p>
            <a:r>
              <a:rPr lang="en-US" sz="3200" dirty="0"/>
              <a:t>Stimuli from the external environment could also lead to behavioral changes. Examples are examinations, getting scolded by your teacher, bad news, an accident, an intramuscular injection, etc.</a:t>
            </a:r>
          </a:p>
        </p:txBody>
      </p:sp>
    </p:spTree>
    <p:extLst>
      <p:ext uri="{BB962C8B-B14F-4D97-AF65-F5344CB8AC3E}">
        <p14:creationId xmlns:p14="http://schemas.microsoft.com/office/powerpoint/2010/main" val="2305018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95E9B6-C78D-CBEA-1C98-892F359A685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DDC6674-FDAE-A41A-BCD3-6FCCE6282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AEEA318-3A27-B66C-E365-328F944AC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2325" y="643467"/>
            <a:ext cx="10407351" cy="1891626"/>
          </a:xfrm>
          <a:custGeom>
            <a:avLst/>
            <a:gdLst>
              <a:gd name="connsiteX0" fmla="*/ 0 w 10407351"/>
              <a:gd name="connsiteY0" fmla="*/ 0 h 1891626"/>
              <a:gd name="connsiteX1" fmla="*/ 10407351 w 10407351"/>
              <a:gd name="connsiteY1" fmla="*/ 0 h 1891626"/>
              <a:gd name="connsiteX2" fmla="*/ 10407351 w 10407351"/>
              <a:gd name="connsiteY2" fmla="*/ 1364684 h 1891626"/>
              <a:gd name="connsiteX3" fmla="*/ 10278187 w 10407351"/>
              <a:gd name="connsiteY3" fmla="*/ 1375369 h 1891626"/>
              <a:gd name="connsiteX4" fmla="*/ 10183452 w 10407351"/>
              <a:gd name="connsiteY4" fmla="*/ 1391690 h 1891626"/>
              <a:gd name="connsiteX5" fmla="*/ 9936834 w 10407351"/>
              <a:gd name="connsiteY5" fmla="*/ 1413567 h 1891626"/>
              <a:gd name="connsiteX6" fmla="*/ 9633679 w 10407351"/>
              <a:gd name="connsiteY6" fmla="*/ 1479227 h 1891626"/>
              <a:gd name="connsiteX7" fmla="*/ 9464371 w 10407351"/>
              <a:gd name="connsiteY7" fmla="*/ 1479341 h 1891626"/>
              <a:gd name="connsiteX8" fmla="*/ 9351136 w 10407351"/>
              <a:gd name="connsiteY8" fmla="*/ 1473048 h 1891626"/>
              <a:gd name="connsiteX9" fmla="*/ 9277477 w 10407351"/>
              <a:gd name="connsiteY9" fmla="*/ 1467445 h 1891626"/>
              <a:gd name="connsiteX10" fmla="*/ 9221081 w 10407351"/>
              <a:gd name="connsiteY10" fmla="*/ 1462245 h 1891626"/>
              <a:gd name="connsiteX11" fmla="*/ 9145968 w 10407351"/>
              <a:gd name="connsiteY11" fmla="*/ 1462282 h 1891626"/>
              <a:gd name="connsiteX12" fmla="*/ 9023280 w 10407351"/>
              <a:gd name="connsiteY12" fmla="*/ 1511217 h 1891626"/>
              <a:gd name="connsiteX13" fmla="*/ 8830925 w 10407351"/>
              <a:gd name="connsiteY13" fmla="*/ 1554093 h 1891626"/>
              <a:gd name="connsiteX14" fmla="*/ 8676048 w 10407351"/>
              <a:gd name="connsiteY14" fmla="*/ 1560374 h 1891626"/>
              <a:gd name="connsiteX15" fmla="*/ 8638989 w 10407351"/>
              <a:gd name="connsiteY15" fmla="*/ 1568839 h 1891626"/>
              <a:gd name="connsiteX16" fmla="*/ 8456861 w 10407351"/>
              <a:gd name="connsiteY16" fmla="*/ 1566972 h 1891626"/>
              <a:gd name="connsiteX17" fmla="*/ 8189198 w 10407351"/>
              <a:gd name="connsiteY17" fmla="*/ 1584307 h 1891626"/>
              <a:gd name="connsiteX18" fmla="*/ 7898401 w 10407351"/>
              <a:gd name="connsiteY18" fmla="*/ 1565768 h 1891626"/>
              <a:gd name="connsiteX19" fmla="*/ 7563813 w 10407351"/>
              <a:gd name="connsiteY19" fmla="*/ 1558454 h 1891626"/>
              <a:gd name="connsiteX20" fmla="*/ 7349063 w 10407351"/>
              <a:gd name="connsiteY20" fmla="*/ 1551966 h 1891626"/>
              <a:gd name="connsiteX21" fmla="*/ 7131024 w 10407351"/>
              <a:gd name="connsiteY21" fmla="*/ 1585911 h 1891626"/>
              <a:gd name="connsiteX22" fmla="*/ 6889291 w 10407351"/>
              <a:gd name="connsiteY22" fmla="*/ 1610925 h 1891626"/>
              <a:gd name="connsiteX23" fmla="*/ 6668938 w 10407351"/>
              <a:gd name="connsiteY23" fmla="*/ 1613148 h 1891626"/>
              <a:gd name="connsiteX24" fmla="*/ 6538541 w 10407351"/>
              <a:gd name="connsiteY24" fmla="*/ 1620507 h 1891626"/>
              <a:gd name="connsiteX25" fmla="*/ 6491279 w 10407351"/>
              <a:gd name="connsiteY25" fmla="*/ 1632773 h 1891626"/>
              <a:gd name="connsiteX26" fmla="*/ 6423751 w 10407351"/>
              <a:gd name="connsiteY26" fmla="*/ 1643536 h 1891626"/>
              <a:gd name="connsiteX27" fmla="*/ 6306336 w 10407351"/>
              <a:gd name="connsiteY27" fmla="*/ 1669857 h 1891626"/>
              <a:gd name="connsiteX28" fmla="*/ 6155679 w 10407351"/>
              <a:gd name="connsiteY28" fmla="*/ 1680409 h 1891626"/>
              <a:gd name="connsiteX29" fmla="*/ 6018716 w 10407351"/>
              <a:gd name="connsiteY29" fmla="*/ 1668513 h 1891626"/>
              <a:gd name="connsiteX30" fmla="*/ 5927081 w 10407351"/>
              <a:gd name="connsiteY30" fmla="*/ 1663779 h 1891626"/>
              <a:gd name="connsiteX31" fmla="*/ 5704857 w 10407351"/>
              <a:gd name="connsiteY31" fmla="*/ 1661355 h 1891626"/>
              <a:gd name="connsiteX32" fmla="*/ 5464353 w 10407351"/>
              <a:gd name="connsiteY32" fmla="*/ 1649361 h 1891626"/>
              <a:gd name="connsiteX33" fmla="*/ 5408840 w 10407351"/>
              <a:gd name="connsiteY33" fmla="*/ 1659913 h 1891626"/>
              <a:gd name="connsiteX34" fmla="*/ 5315720 w 10407351"/>
              <a:gd name="connsiteY34" fmla="*/ 1677105 h 1891626"/>
              <a:gd name="connsiteX35" fmla="*/ 5250566 w 10407351"/>
              <a:gd name="connsiteY35" fmla="*/ 1709327 h 1891626"/>
              <a:gd name="connsiteX36" fmla="*/ 5170942 w 10407351"/>
              <a:gd name="connsiteY36" fmla="*/ 1716026 h 1891626"/>
              <a:gd name="connsiteX37" fmla="*/ 5063388 w 10407351"/>
              <a:gd name="connsiteY37" fmla="*/ 1707824 h 1891626"/>
              <a:gd name="connsiteX38" fmla="*/ 4937644 w 10407351"/>
              <a:gd name="connsiteY38" fmla="*/ 1733778 h 1891626"/>
              <a:gd name="connsiteX39" fmla="*/ 4863636 w 10407351"/>
              <a:gd name="connsiteY39" fmla="*/ 1742276 h 1891626"/>
              <a:gd name="connsiteX40" fmla="*/ 4663097 w 10407351"/>
              <a:gd name="connsiteY40" fmla="*/ 1772517 h 1891626"/>
              <a:gd name="connsiteX41" fmla="*/ 4576142 w 10407351"/>
              <a:gd name="connsiteY41" fmla="*/ 1801338 h 1891626"/>
              <a:gd name="connsiteX42" fmla="*/ 4432728 w 10407351"/>
              <a:gd name="connsiteY42" fmla="*/ 1821550 h 1891626"/>
              <a:gd name="connsiteX43" fmla="*/ 4330325 w 10407351"/>
              <a:gd name="connsiteY43" fmla="*/ 1832397 h 1891626"/>
              <a:gd name="connsiteX44" fmla="*/ 4301301 w 10407351"/>
              <a:gd name="connsiteY44" fmla="*/ 1853709 h 1891626"/>
              <a:gd name="connsiteX45" fmla="*/ 4300886 w 10407351"/>
              <a:gd name="connsiteY45" fmla="*/ 1854105 h 1891626"/>
              <a:gd name="connsiteX46" fmla="*/ 4238651 w 10407351"/>
              <a:gd name="connsiteY46" fmla="*/ 1857049 h 1891626"/>
              <a:gd name="connsiteX47" fmla="*/ 4102292 w 10407351"/>
              <a:gd name="connsiteY47" fmla="*/ 1880193 h 1891626"/>
              <a:gd name="connsiteX48" fmla="*/ 4059333 w 10407351"/>
              <a:gd name="connsiteY48" fmla="*/ 1886249 h 1891626"/>
              <a:gd name="connsiteX49" fmla="*/ 4036441 w 10407351"/>
              <a:gd name="connsiteY49" fmla="*/ 1891626 h 1891626"/>
              <a:gd name="connsiteX50" fmla="*/ 4002125 w 10407351"/>
              <a:gd name="connsiteY50" fmla="*/ 1877697 h 1891626"/>
              <a:gd name="connsiteX51" fmla="*/ 3959209 w 10407351"/>
              <a:gd name="connsiteY51" fmla="*/ 1883738 h 1891626"/>
              <a:gd name="connsiteX52" fmla="*/ 3949215 w 10407351"/>
              <a:gd name="connsiteY52" fmla="*/ 1885692 h 1891626"/>
              <a:gd name="connsiteX53" fmla="*/ 3874146 w 10407351"/>
              <a:gd name="connsiteY53" fmla="*/ 1872130 h 1891626"/>
              <a:gd name="connsiteX54" fmla="*/ 3866827 w 10407351"/>
              <a:gd name="connsiteY54" fmla="*/ 1866688 h 1891626"/>
              <a:gd name="connsiteX55" fmla="*/ 3829184 w 10407351"/>
              <a:gd name="connsiteY55" fmla="*/ 1864322 h 1891626"/>
              <a:gd name="connsiteX56" fmla="*/ 3824903 w 10407351"/>
              <a:gd name="connsiteY56" fmla="*/ 1865766 h 1891626"/>
              <a:gd name="connsiteX57" fmla="*/ 3793706 w 10407351"/>
              <a:gd name="connsiteY57" fmla="*/ 1857436 h 1891626"/>
              <a:gd name="connsiteX58" fmla="*/ 3668616 w 10407351"/>
              <a:gd name="connsiteY58" fmla="*/ 1842745 h 1891626"/>
              <a:gd name="connsiteX59" fmla="*/ 3428086 w 10407351"/>
              <a:gd name="connsiteY59" fmla="*/ 1835034 h 1891626"/>
              <a:gd name="connsiteX60" fmla="*/ 3177594 w 10407351"/>
              <a:gd name="connsiteY60" fmla="*/ 1813026 h 1891626"/>
              <a:gd name="connsiteX61" fmla="*/ 2940077 w 10407351"/>
              <a:gd name="connsiteY61" fmla="*/ 1821546 h 1891626"/>
              <a:gd name="connsiteX62" fmla="*/ 2508536 w 10407351"/>
              <a:gd name="connsiteY62" fmla="*/ 1797990 h 1891626"/>
              <a:gd name="connsiteX63" fmla="*/ 2360486 w 10407351"/>
              <a:gd name="connsiteY63" fmla="*/ 1795882 h 1891626"/>
              <a:gd name="connsiteX64" fmla="*/ 2261294 w 10407351"/>
              <a:gd name="connsiteY64" fmla="*/ 1795084 h 1891626"/>
              <a:gd name="connsiteX65" fmla="*/ 2254419 w 10407351"/>
              <a:gd name="connsiteY65" fmla="*/ 1797320 h 1891626"/>
              <a:gd name="connsiteX66" fmla="*/ 2226713 w 10407351"/>
              <a:gd name="connsiteY66" fmla="*/ 1798641 h 1891626"/>
              <a:gd name="connsiteX67" fmla="*/ 2219128 w 10407351"/>
              <a:gd name="connsiteY67" fmla="*/ 1808552 h 1891626"/>
              <a:gd name="connsiteX68" fmla="*/ 2126538 w 10407351"/>
              <a:gd name="connsiteY68" fmla="*/ 1817143 h 1891626"/>
              <a:gd name="connsiteX69" fmla="*/ 1903694 w 10407351"/>
              <a:gd name="connsiteY69" fmla="*/ 1821035 h 1891626"/>
              <a:gd name="connsiteX70" fmla="*/ 1738778 w 10407351"/>
              <a:gd name="connsiteY70" fmla="*/ 1804426 h 1891626"/>
              <a:gd name="connsiteX71" fmla="*/ 1683603 w 10407351"/>
              <a:gd name="connsiteY71" fmla="*/ 1813609 h 1891626"/>
              <a:gd name="connsiteX72" fmla="*/ 1613964 w 10407351"/>
              <a:gd name="connsiteY72" fmla="*/ 1812650 h 1891626"/>
              <a:gd name="connsiteX73" fmla="*/ 1613403 w 10407351"/>
              <a:gd name="connsiteY73" fmla="*/ 1813209 h 1891626"/>
              <a:gd name="connsiteX74" fmla="*/ 1602061 w 10407351"/>
              <a:gd name="connsiteY74" fmla="*/ 1811331 h 1891626"/>
              <a:gd name="connsiteX75" fmla="*/ 1395632 w 10407351"/>
              <a:gd name="connsiteY75" fmla="*/ 1797257 h 1891626"/>
              <a:gd name="connsiteX76" fmla="*/ 1181443 w 10407351"/>
              <a:gd name="connsiteY76" fmla="*/ 1751614 h 1891626"/>
              <a:gd name="connsiteX77" fmla="*/ 974248 w 10407351"/>
              <a:gd name="connsiteY77" fmla="*/ 1721123 h 1891626"/>
              <a:gd name="connsiteX78" fmla="*/ 867706 w 10407351"/>
              <a:gd name="connsiteY78" fmla="*/ 1694653 h 1891626"/>
              <a:gd name="connsiteX79" fmla="*/ 841666 w 10407351"/>
              <a:gd name="connsiteY79" fmla="*/ 1683413 h 1891626"/>
              <a:gd name="connsiteX80" fmla="*/ 837797 w 10407351"/>
              <a:gd name="connsiteY80" fmla="*/ 1684443 h 1891626"/>
              <a:gd name="connsiteX81" fmla="*/ 805502 w 10407351"/>
              <a:gd name="connsiteY81" fmla="*/ 1678518 h 1891626"/>
              <a:gd name="connsiteX82" fmla="*/ 799788 w 10407351"/>
              <a:gd name="connsiteY82" fmla="*/ 1672416 h 1891626"/>
              <a:gd name="connsiteX83" fmla="*/ 736389 w 10407351"/>
              <a:gd name="connsiteY83" fmla="*/ 1651814 h 1891626"/>
              <a:gd name="connsiteX84" fmla="*/ 727522 w 10407351"/>
              <a:gd name="connsiteY84" fmla="*/ 1652807 h 1891626"/>
              <a:gd name="connsiteX85" fmla="*/ 689713 w 10407351"/>
              <a:gd name="connsiteY85" fmla="*/ 1654738 h 1891626"/>
              <a:gd name="connsiteX86" fmla="*/ 661608 w 10407351"/>
              <a:gd name="connsiteY86" fmla="*/ 1637638 h 1891626"/>
              <a:gd name="connsiteX87" fmla="*/ 641195 w 10407351"/>
              <a:gd name="connsiteY87" fmla="*/ 1640809 h 1891626"/>
              <a:gd name="connsiteX88" fmla="*/ 603348 w 10407351"/>
              <a:gd name="connsiteY88" fmla="*/ 1642751 h 1891626"/>
              <a:gd name="connsiteX89" fmla="*/ 482767 w 10407351"/>
              <a:gd name="connsiteY89" fmla="*/ 1652811 h 1891626"/>
              <a:gd name="connsiteX90" fmla="*/ 428597 w 10407351"/>
              <a:gd name="connsiteY90" fmla="*/ 1649830 h 1891626"/>
              <a:gd name="connsiteX91" fmla="*/ 428193 w 10407351"/>
              <a:gd name="connsiteY91" fmla="*/ 1650184 h 1891626"/>
              <a:gd name="connsiteX92" fmla="*/ 400669 w 10407351"/>
              <a:gd name="connsiteY92" fmla="*/ 1668609 h 1891626"/>
              <a:gd name="connsiteX93" fmla="*/ 310856 w 10407351"/>
              <a:gd name="connsiteY93" fmla="*/ 1669671 h 1891626"/>
              <a:gd name="connsiteX94" fmla="*/ 184505 w 10407351"/>
              <a:gd name="connsiteY94" fmla="*/ 1676148 h 1891626"/>
              <a:gd name="connsiteX95" fmla="*/ 106017 w 10407351"/>
              <a:gd name="connsiteY95" fmla="*/ 1696538 h 1891626"/>
              <a:gd name="connsiteX96" fmla="*/ 15107 w 10407351"/>
              <a:gd name="connsiteY96" fmla="*/ 1705860 h 1891626"/>
              <a:gd name="connsiteX97" fmla="*/ 0 w 10407351"/>
              <a:gd name="connsiteY97" fmla="*/ 1707056 h 1891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407351" h="1891626">
                <a:moveTo>
                  <a:pt x="0" y="0"/>
                </a:moveTo>
                <a:lnTo>
                  <a:pt x="10407351" y="0"/>
                </a:lnTo>
                <a:lnTo>
                  <a:pt x="10407351" y="1364684"/>
                </a:lnTo>
                <a:lnTo>
                  <a:pt x="10278187" y="1375369"/>
                </a:lnTo>
                <a:cubicBezTo>
                  <a:pt x="10230814" y="1379006"/>
                  <a:pt x="10192985" y="1383268"/>
                  <a:pt x="10183452" y="1391690"/>
                </a:cubicBezTo>
                <a:cubicBezTo>
                  <a:pt x="10056050" y="1406552"/>
                  <a:pt x="10047372" y="1392862"/>
                  <a:pt x="9936834" y="1413567"/>
                </a:cubicBezTo>
                <a:cubicBezTo>
                  <a:pt x="9842543" y="1449236"/>
                  <a:pt x="9758704" y="1437289"/>
                  <a:pt x="9633679" y="1479227"/>
                </a:cubicBezTo>
                <a:cubicBezTo>
                  <a:pt x="9572087" y="1477856"/>
                  <a:pt x="9524044" y="1488294"/>
                  <a:pt x="9464371" y="1479341"/>
                </a:cubicBezTo>
                <a:cubicBezTo>
                  <a:pt x="9437979" y="1471131"/>
                  <a:pt x="9382095" y="1495583"/>
                  <a:pt x="9351136" y="1473048"/>
                </a:cubicBezTo>
                <a:cubicBezTo>
                  <a:pt x="9348834" y="1489421"/>
                  <a:pt x="9290403" y="1475047"/>
                  <a:pt x="9277477" y="1467445"/>
                </a:cubicBezTo>
                <a:cubicBezTo>
                  <a:pt x="9262484" y="1474590"/>
                  <a:pt x="9237294" y="1461551"/>
                  <a:pt x="9221081" y="1462245"/>
                </a:cubicBezTo>
                <a:cubicBezTo>
                  <a:pt x="9189009" y="1426438"/>
                  <a:pt x="9185445" y="1482627"/>
                  <a:pt x="9145968" y="1462282"/>
                </a:cubicBezTo>
                <a:cubicBezTo>
                  <a:pt x="9128623" y="1474438"/>
                  <a:pt x="9069817" y="1500224"/>
                  <a:pt x="9023280" y="1511217"/>
                </a:cubicBezTo>
                <a:cubicBezTo>
                  <a:pt x="8931735" y="1535229"/>
                  <a:pt x="8925405" y="1563795"/>
                  <a:pt x="8830925" y="1554093"/>
                </a:cubicBezTo>
                <a:cubicBezTo>
                  <a:pt x="8817633" y="1577274"/>
                  <a:pt x="8655791" y="1518891"/>
                  <a:pt x="8676048" y="1560374"/>
                </a:cubicBezTo>
                <a:cubicBezTo>
                  <a:pt x="8644516" y="1558347"/>
                  <a:pt x="8621413" y="1541838"/>
                  <a:pt x="8638989" y="1568839"/>
                </a:cubicBezTo>
                <a:lnTo>
                  <a:pt x="8456861" y="1566972"/>
                </a:lnTo>
                <a:cubicBezTo>
                  <a:pt x="8355907" y="1574502"/>
                  <a:pt x="8292865" y="1594374"/>
                  <a:pt x="8189198" y="1584307"/>
                </a:cubicBezTo>
                <a:cubicBezTo>
                  <a:pt x="8087659" y="1583101"/>
                  <a:pt x="8036427" y="1565402"/>
                  <a:pt x="7898401" y="1565768"/>
                </a:cubicBezTo>
                <a:cubicBezTo>
                  <a:pt x="7801198" y="1563426"/>
                  <a:pt x="7662139" y="1549692"/>
                  <a:pt x="7563813" y="1558454"/>
                </a:cubicBezTo>
                <a:cubicBezTo>
                  <a:pt x="7446107" y="1537502"/>
                  <a:pt x="7475233" y="1563414"/>
                  <a:pt x="7349063" y="1551966"/>
                </a:cubicBezTo>
                <a:cubicBezTo>
                  <a:pt x="7293901" y="1597253"/>
                  <a:pt x="7197687" y="1574689"/>
                  <a:pt x="7131024" y="1585911"/>
                </a:cubicBezTo>
                <a:cubicBezTo>
                  <a:pt x="7054397" y="1595738"/>
                  <a:pt x="6966306" y="1606385"/>
                  <a:pt x="6889291" y="1610925"/>
                </a:cubicBezTo>
                <a:cubicBezTo>
                  <a:pt x="6828293" y="1590519"/>
                  <a:pt x="6744624" y="1640610"/>
                  <a:pt x="6668938" y="1613148"/>
                </a:cubicBezTo>
                <a:cubicBezTo>
                  <a:pt x="6641091" y="1606533"/>
                  <a:pt x="6554865" y="1607368"/>
                  <a:pt x="6538541" y="1620507"/>
                </a:cubicBezTo>
                <a:cubicBezTo>
                  <a:pt x="6520561" y="1623357"/>
                  <a:pt x="6499589" y="1618703"/>
                  <a:pt x="6491279" y="1632773"/>
                </a:cubicBezTo>
                <a:cubicBezTo>
                  <a:pt x="6477549" y="1649705"/>
                  <a:pt x="6414822" y="1623561"/>
                  <a:pt x="6423751" y="1643536"/>
                </a:cubicBezTo>
                <a:cubicBezTo>
                  <a:pt x="6379212" y="1625620"/>
                  <a:pt x="6343784" y="1661091"/>
                  <a:pt x="6306336" y="1669857"/>
                </a:cubicBezTo>
                <a:cubicBezTo>
                  <a:pt x="6271255" y="1652084"/>
                  <a:pt x="6237427" y="1675939"/>
                  <a:pt x="6155679" y="1680409"/>
                </a:cubicBezTo>
                <a:cubicBezTo>
                  <a:pt x="6117102" y="1659854"/>
                  <a:pt x="6090477" y="1695769"/>
                  <a:pt x="6018716" y="1668513"/>
                </a:cubicBezTo>
                <a:cubicBezTo>
                  <a:pt x="5980616" y="1668349"/>
                  <a:pt x="5992558" y="1668233"/>
                  <a:pt x="5927081" y="1663779"/>
                </a:cubicBezTo>
                <a:cubicBezTo>
                  <a:pt x="5827173" y="1658997"/>
                  <a:pt x="5796898" y="1666984"/>
                  <a:pt x="5704857" y="1661355"/>
                </a:cubicBezTo>
                <a:cubicBezTo>
                  <a:pt x="5601589" y="1659346"/>
                  <a:pt x="5599375" y="1682928"/>
                  <a:pt x="5464353" y="1649361"/>
                </a:cubicBezTo>
                <a:cubicBezTo>
                  <a:pt x="5453726" y="1665362"/>
                  <a:pt x="5437668" y="1666580"/>
                  <a:pt x="5408840" y="1659913"/>
                </a:cubicBezTo>
                <a:cubicBezTo>
                  <a:pt x="5358895" y="1660103"/>
                  <a:pt x="5370707" y="1699223"/>
                  <a:pt x="5315720" y="1677105"/>
                </a:cubicBezTo>
                <a:cubicBezTo>
                  <a:pt x="5329008" y="1697915"/>
                  <a:pt x="5223140" y="1688103"/>
                  <a:pt x="5250566" y="1709327"/>
                </a:cubicBezTo>
                <a:cubicBezTo>
                  <a:pt x="5222116" y="1729504"/>
                  <a:pt x="5199669" y="1698367"/>
                  <a:pt x="5170942" y="1716026"/>
                </a:cubicBezTo>
                <a:cubicBezTo>
                  <a:pt x="5139745" y="1715775"/>
                  <a:pt x="5102270" y="1704865"/>
                  <a:pt x="5063388" y="1707824"/>
                </a:cubicBezTo>
                <a:cubicBezTo>
                  <a:pt x="5010058" y="1697604"/>
                  <a:pt x="5004778" y="1720109"/>
                  <a:pt x="4937644" y="1733778"/>
                </a:cubicBezTo>
                <a:cubicBezTo>
                  <a:pt x="4905985" y="1722536"/>
                  <a:pt x="4883924" y="1729474"/>
                  <a:pt x="4863636" y="1742276"/>
                </a:cubicBezTo>
                <a:cubicBezTo>
                  <a:pt x="4795354" y="1741736"/>
                  <a:pt x="4737536" y="1762242"/>
                  <a:pt x="4663097" y="1772517"/>
                </a:cubicBezTo>
                <a:cubicBezTo>
                  <a:pt x="4581331" y="1791410"/>
                  <a:pt x="4626382" y="1787132"/>
                  <a:pt x="4576142" y="1801338"/>
                </a:cubicBezTo>
                <a:lnTo>
                  <a:pt x="4432728" y="1821550"/>
                </a:lnTo>
                <a:lnTo>
                  <a:pt x="4330325" y="1832397"/>
                </a:lnTo>
                <a:lnTo>
                  <a:pt x="4301301" y="1853709"/>
                </a:lnTo>
                <a:lnTo>
                  <a:pt x="4300886" y="1854105"/>
                </a:lnTo>
                <a:lnTo>
                  <a:pt x="4238651" y="1857049"/>
                </a:lnTo>
                <a:cubicBezTo>
                  <a:pt x="4205553" y="1861397"/>
                  <a:pt x="4139860" y="1874675"/>
                  <a:pt x="4102292" y="1880193"/>
                </a:cubicBezTo>
                <a:cubicBezTo>
                  <a:pt x="4068199" y="1876181"/>
                  <a:pt x="4047224" y="1858325"/>
                  <a:pt x="4059333" y="1886249"/>
                </a:cubicBezTo>
                <a:cubicBezTo>
                  <a:pt x="4048134" y="1885724"/>
                  <a:pt x="4041292" y="1887993"/>
                  <a:pt x="4036441" y="1891626"/>
                </a:cubicBezTo>
                <a:lnTo>
                  <a:pt x="4002125" y="1877697"/>
                </a:lnTo>
                <a:lnTo>
                  <a:pt x="3959209" y="1883738"/>
                </a:lnTo>
                <a:lnTo>
                  <a:pt x="3949215" y="1885692"/>
                </a:lnTo>
                <a:lnTo>
                  <a:pt x="3874146" y="1872130"/>
                </a:lnTo>
                <a:lnTo>
                  <a:pt x="3866827" y="1866688"/>
                </a:lnTo>
                <a:cubicBezTo>
                  <a:pt x="3858976" y="1863338"/>
                  <a:pt x="3847802" y="1861787"/>
                  <a:pt x="3829184" y="1864322"/>
                </a:cubicBezTo>
                <a:lnTo>
                  <a:pt x="3824903" y="1865766"/>
                </a:lnTo>
                <a:lnTo>
                  <a:pt x="3793706" y="1857436"/>
                </a:lnTo>
                <a:cubicBezTo>
                  <a:pt x="3783639" y="1853644"/>
                  <a:pt x="3675915" y="1848872"/>
                  <a:pt x="3668616" y="1842745"/>
                </a:cubicBezTo>
                <a:cubicBezTo>
                  <a:pt x="3550655" y="1857913"/>
                  <a:pt x="3542534" y="1830996"/>
                  <a:pt x="3428086" y="1835034"/>
                </a:cubicBezTo>
                <a:cubicBezTo>
                  <a:pt x="3328965" y="1794018"/>
                  <a:pt x="3266446" y="1819001"/>
                  <a:pt x="3177594" y="1813026"/>
                </a:cubicBezTo>
                <a:cubicBezTo>
                  <a:pt x="3092965" y="1808822"/>
                  <a:pt x="3053780" y="1822095"/>
                  <a:pt x="2940077" y="1821546"/>
                </a:cubicBezTo>
                <a:cubicBezTo>
                  <a:pt x="2819604" y="1812601"/>
                  <a:pt x="2644050" y="1817354"/>
                  <a:pt x="2508536" y="1797990"/>
                </a:cubicBezTo>
                <a:cubicBezTo>
                  <a:pt x="2402062" y="1791757"/>
                  <a:pt x="2401694" y="1796365"/>
                  <a:pt x="2360486" y="1795882"/>
                </a:cubicBezTo>
                <a:cubicBezTo>
                  <a:pt x="2346784" y="1798538"/>
                  <a:pt x="2274412" y="1790769"/>
                  <a:pt x="2261294" y="1795084"/>
                </a:cubicBezTo>
                <a:lnTo>
                  <a:pt x="2254419" y="1797320"/>
                </a:lnTo>
                <a:lnTo>
                  <a:pt x="2226713" y="1798641"/>
                </a:lnTo>
                <a:lnTo>
                  <a:pt x="2219128" y="1808552"/>
                </a:lnTo>
                <a:lnTo>
                  <a:pt x="2126538" y="1817143"/>
                </a:lnTo>
                <a:cubicBezTo>
                  <a:pt x="2064983" y="1793016"/>
                  <a:pt x="2012426" y="1821800"/>
                  <a:pt x="1903694" y="1821035"/>
                </a:cubicBezTo>
                <a:cubicBezTo>
                  <a:pt x="1874879" y="1812700"/>
                  <a:pt x="1760206" y="1792415"/>
                  <a:pt x="1738778" y="1804426"/>
                </a:cubicBezTo>
                <a:cubicBezTo>
                  <a:pt x="1718271" y="1806115"/>
                  <a:pt x="1696479" y="1800166"/>
                  <a:pt x="1683603" y="1813609"/>
                </a:cubicBezTo>
                <a:cubicBezTo>
                  <a:pt x="1668912" y="1825566"/>
                  <a:pt x="1630407" y="1811717"/>
                  <a:pt x="1613964" y="1812650"/>
                </a:cubicBezTo>
                <a:lnTo>
                  <a:pt x="1613403" y="1813209"/>
                </a:lnTo>
                <a:lnTo>
                  <a:pt x="1602061" y="1811331"/>
                </a:lnTo>
                <a:cubicBezTo>
                  <a:pt x="1503765" y="1799996"/>
                  <a:pt x="1468364" y="1809467"/>
                  <a:pt x="1395632" y="1797257"/>
                </a:cubicBezTo>
                <a:cubicBezTo>
                  <a:pt x="1319449" y="1782888"/>
                  <a:pt x="1262534" y="1801782"/>
                  <a:pt x="1181443" y="1751614"/>
                </a:cubicBezTo>
                <a:cubicBezTo>
                  <a:pt x="1081982" y="1744765"/>
                  <a:pt x="1078010" y="1717244"/>
                  <a:pt x="974248" y="1721123"/>
                </a:cubicBezTo>
                <a:cubicBezTo>
                  <a:pt x="968629" y="1714342"/>
                  <a:pt x="875985" y="1699376"/>
                  <a:pt x="867706" y="1694653"/>
                </a:cubicBezTo>
                <a:lnTo>
                  <a:pt x="841666" y="1683413"/>
                </a:lnTo>
                <a:lnTo>
                  <a:pt x="837797" y="1684443"/>
                </a:lnTo>
                <a:cubicBezTo>
                  <a:pt x="821405" y="1685195"/>
                  <a:pt x="811914" y="1682594"/>
                  <a:pt x="805502" y="1678518"/>
                </a:cubicBezTo>
                <a:lnTo>
                  <a:pt x="799788" y="1672416"/>
                </a:lnTo>
                <a:lnTo>
                  <a:pt x="736389" y="1651814"/>
                </a:lnTo>
                <a:lnTo>
                  <a:pt x="727522" y="1652807"/>
                </a:lnTo>
                <a:lnTo>
                  <a:pt x="689713" y="1654738"/>
                </a:lnTo>
                <a:lnTo>
                  <a:pt x="661608" y="1637638"/>
                </a:lnTo>
                <a:cubicBezTo>
                  <a:pt x="657000" y="1640788"/>
                  <a:pt x="650823" y="1642394"/>
                  <a:pt x="641195" y="1640809"/>
                </a:cubicBezTo>
                <a:cubicBezTo>
                  <a:pt x="648504" y="1669709"/>
                  <a:pt x="632384" y="1649973"/>
                  <a:pt x="603348" y="1642751"/>
                </a:cubicBezTo>
                <a:cubicBezTo>
                  <a:pt x="570224" y="1644670"/>
                  <a:pt x="511891" y="1651631"/>
                  <a:pt x="482767" y="1652811"/>
                </a:cubicBezTo>
                <a:lnTo>
                  <a:pt x="428597" y="1649830"/>
                </a:lnTo>
                <a:lnTo>
                  <a:pt x="428193" y="1650184"/>
                </a:lnTo>
                <a:lnTo>
                  <a:pt x="400669" y="1668609"/>
                </a:lnTo>
                <a:lnTo>
                  <a:pt x="310856" y="1669671"/>
                </a:lnTo>
                <a:lnTo>
                  <a:pt x="184505" y="1676148"/>
                </a:lnTo>
                <a:cubicBezTo>
                  <a:pt x="139434" y="1685497"/>
                  <a:pt x="178890" y="1685521"/>
                  <a:pt x="106017" y="1696538"/>
                </a:cubicBezTo>
                <a:cubicBezTo>
                  <a:pt x="73238" y="1698110"/>
                  <a:pt x="43763" y="1702620"/>
                  <a:pt x="15107" y="1705860"/>
                </a:cubicBezTo>
                <a:lnTo>
                  <a:pt x="0" y="1707056"/>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6">
            <a:extLst>
              <a:ext uri="{FF2B5EF4-FFF2-40B4-BE49-F238E27FC236}">
                <a16:creationId xmlns:a16="http://schemas.microsoft.com/office/drawing/2014/main" id="{190A62A7-DE2F-8D30-963C-A11E646D7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419766"/>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1">
            <a:extLst>
              <a:ext uri="{FF2B5EF4-FFF2-40B4-BE49-F238E27FC236}">
                <a16:creationId xmlns:a16="http://schemas.microsoft.com/office/drawing/2014/main" id="{61959F1D-2C39-7172-155B-318B1482D8A5}"/>
              </a:ext>
            </a:extLst>
          </p:cNvPr>
          <p:cNvSpPr>
            <a:spLocks noGrp="1"/>
          </p:cNvSpPr>
          <p:nvPr>
            <p:ph type="title"/>
          </p:nvPr>
        </p:nvSpPr>
        <p:spPr>
          <a:xfrm>
            <a:off x="892324" y="773112"/>
            <a:ext cx="10515600" cy="1325563"/>
          </a:xfrm>
        </p:spPr>
        <p:txBody>
          <a:bodyPr/>
          <a:lstStyle/>
          <a:p>
            <a:pPr algn="ctr"/>
            <a:r>
              <a:rPr lang="en-US" b="1" dirty="0"/>
              <a:t>External activity</a:t>
            </a:r>
          </a:p>
        </p:txBody>
      </p:sp>
      <p:sp>
        <p:nvSpPr>
          <p:cNvPr id="27" name="Content Placeholder 2">
            <a:extLst>
              <a:ext uri="{FF2B5EF4-FFF2-40B4-BE49-F238E27FC236}">
                <a16:creationId xmlns:a16="http://schemas.microsoft.com/office/drawing/2014/main" id="{CC128BEE-4713-068F-4D1D-7747E84C2837}"/>
              </a:ext>
            </a:extLst>
          </p:cNvPr>
          <p:cNvSpPr>
            <a:spLocks noGrp="1"/>
          </p:cNvSpPr>
          <p:nvPr>
            <p:ph idx="1"/>
          </p:nvPr>
        </p:nvSpPr>
        <p:spPr>
          <a:xfrm>
            <a:off x="892325" y="2871787"/>
            <a:ext cx="10515600" cy="4351338"/>
          </a:xfrm>
        </p:spPr>
        <p:txBody>
          <a:bodyPr/>
          <a:lstStyle/>
          <a:p>
            <a:endParaRPr lang="en-US" dirty="0"/>
          </a:p>
          <a:p>
            <a:r>
              <a:rPr lang="en-US" sz="3200" dirty="0"/>
              <a:t>When there are external stimuli, the individual can respond in behavior that is visible to others. Examples are shouting, running, writing, breaking things, etc.</a:t>
            </a:r>
          </a:p>
        </p:txBody>
      </p:sp>
    </p:spTree>
    <p:extLst>
      <p:ext uri="{BB962C8B-B14F-4D97-AF65-F5344CB8AC3E}">
        <p14:creationId xmlns:p14="http://schemas.microsoft.com/office/powerpoint/2010/main" val="3043516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DC0EC46-2230-4728-856D-F35311121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10905066" cy="5562249"/>
          </a:xfrm>
          <a:custGeom>
            <a:avLst/>
            <a:gdLst>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8506 w 11243827"/>
              <a:gd name="connsiteY105" fmla="*/ 5632788 h 5641173"/>
              <a:gd name="connsiteX106" fmla="*/ 7912803 w 11243827"/>
              <a:gd name="connsiteY106" fmla="*/ 5629702 h 5641173"/>
              <a:gd name="connsiteX107" fmla="*/ 7890915 w 11243827"/>
              <a:gd name="connsiteY107" fmla="*/ 5612272 h 5641173"/>
              <a:gd name="connsiteX108" fmla="*/ 7727691 w 11243827"/>
              <a:gd name="connsiteY108" fmla="*/ 5621064 h 5641173"/>
              <a:gd name="connsiteX109" fmla="*/ 7685998 w 11243827"/>
              <a:gd name="connsiteY109" fmla="*/ 5615564 h 5641173"/>
              <a:gd name="connsiteX110" fmla="*/ 7649302 w 11243827"/>
              <a:gd name="connsiteY110" fmla="*/ 5626541 h 5641173"/>
              <a:gd name="connsiteX111" fmla="*/ 7634083 w 11243827"/>
              <a:gd name="connsiteY111" fmla="*/ 5620862 h 5641173"/>
              <a:gd name="connsiteX112" fmla="*/ 7631455 w 11243827"/>
              <a:gd name="connsiteY112" fmla="*/ 5619708 h 5641173"/>
              <a:gd name="connsiteX113" fmla="*/ 7620952 w 11243827"/>
              <a:gd name="connsiteY113" fmla="*/ 5618872 h 5641173"/>
              <a:gd name="connsiteX114" fmla="*/ 7617992 w 11243827"/>
              <a:gd name="connsiteY114" fmla="*/ 5613914 h 5641173"/>
              <a:gd name="connsiteX115" fmla="*/ 7602182 w 11243827"/>
              <a:gd name="connsiteY115" fmla="*/ 5609271 h 5641173"/>
              <a:gd name="connsiteX116" fmla="*/ 7582847 w 11243827"/>
              <a:gd name="connsiteY116" fmla="*/ 5609047 h 5641173"/>
              <a:gd name="connsiteX117" fmla="*/ 7514158 w 11243827"/>
              <a:gd name="connsiteY117" fmla="*/ 5607737 h 5641173"/>
              <a:gd name="connsiteX118" fmla="*/ 7502955 w 11243827"/>
              <a:gd name="connsiteY118" fmla="*/ 5610415 h 5641173"/>
              <a:gd name="connsiteX119" fmla="*/ 7466391 w 11243827"/>
              <a:gd name="connsiteY119" fmla="*/ 5605949 h 5641173"/>
              <a:gd name="connsiteX120" fmla="*/ 7433806 w 11243827"/>
              <a:gd name="connsiteY120" fmla="*/ 5604945 h 5641173"/>
              <a:gd name="connsiteX121" fmla="*/ 7412693 w 11243827"/>
              <a:gd name="connsiteY121" fmla="*/ 5607075 h 5641173"/>
              <a:gd name="connsiteX122" fmla="*/ 7407159 w 11243827"/>
              <a:gd name="connsiteY122" fmla="*/ 5605310 h 5641173"/>
              <a:gd name="connsiteX123" fmla="*/ 7385900 w 11243827"/>
              <a:gd name="connsiteY123" fmla="*/ 5604171 h 5641173"/>
              <a:gd name="connsiteX124" fmla="*/ 7375071 w 11243827"/>
              <a:gd name="connsiteY124" fmla="*/ 5606788 h 5641173"/>
              <a:gd name="connsiteX125" fmla="*/ 7364382 w 11243827"/>
              <a:gd name="connsiteY125" fmla="*/ 5600762 h 5641173"/>
              <a:gd name="connsiteX126" fmla="*/ 7361770 w 11243827"/>
              <a:gd name="connsiteY126" fmla="*/ 5596347 h 5641173"/>
              <a:gd name="connsiteX127" fmla="*/ 7346641 w 11243827"/>
              <a:gd name="connsiteY127" fmla="*/ 5598329 h 5641173"/>
              <a:gd name="connsiteX128" fmla="*/ 7334238 w 11243827"/>
              <a:gd name="connsiteY128" fmla="*/ 5594014 h 5641173"/>
              <a:gd name="connsiteX129" fmla="*/ 7323426 w 11243827"/>
              <a:gd name="connsiteY129" fmla="*/ 5596835 h 5641173"/>
              <a:gd name="connsiteX130" fmla="*/ 7318938 w 11243827"/>
              <a:gd name="connsiteY130" fmla="*/ 5596200 h 5641173"/>
              <a:gd name="connsiteX131" fmla="*/ 7307784 w 11243827"/>
              <a:gd name="connsiteY131" fmla="*/ 5594065 h 5641173"/>
              <a:gd name="connsiteX132" fmla="*/ 7288540 w 11243827"/>
              <a:gd name="connsiteY132" fmla="*/ 5589320 h 5641173"/>
              <a:gd name="connsiteX133" fmla="*/ 7282537 w 11243827"/>
              <a:gd name="connsiteY133" fmla="*/ 5588660 h 5641173"/>
              <a:gd name="connsiteX134" fmla="*/ 7269466 w 11243827"/>
              <a:gd name="connsiteY134" fmla="*/ 5581404 h 5641173"/>
              <a:gd name="connsiteX135" fmla="*/ 7244165 w 11243827"/>
              <a:gd name="connsiteY135" fmla="*/ 5575200 h 5641173"/>
              <a:gd name="connsiteX136" fmla="*/ 7199619 w 11243827"/>
              <a:gd name="connsiteY136" fmla="*/ 5553550 h 5641173"/>
              <a:gd name="connsiteX137" fmla="*/ 7173434 w 11243827"/>
              <a:gd name="connsiteY137" fmla="*/ 5543219 h 5641173"/>
              <a:gd name="connsiteX138" fmla="*/ 7155718 w 11243827"/>
              <a:gd name="connsiteY138" fmla="*/ 5533697 h 5641173"/>
              <a:gd name="connsiteX139" fmla="*/ 7103430 w 11243827"/>
              <a:gd name="connsiteY139" fmla="*/ 5520249 h 5641173"/>
              <a:gd name="connsiteX140" fmla="*/ 7013746 w 11243827"/>
              <a:gd name="connsiteY140" fmla="*/ 5502470 h 5641173"/>
              <a:gd name="connsiteX141" fmla="*/ 6995379 w 11243827"/>
              <a:gd name="connsiteY141" fmla="*/ 5497693 h 5641173"/>
              <a:gd name="connsiteX142" fmla="*/ 6982475 w 11243827"/>
              <a:gd name="connsiteY142" fmla="*/ 5489641 h 5641173"/>
              <a:gd name="connsiteX143" fmla="*/ 6981994 w 11243827"/>
              <a:gd name="connsiteY143" fmla="*/ 5484335 h 5641173"/>
              <a:gd name="connsiteX144" fmla="*/ 6972355 w 11243827"/>
              <a:gd name="connsiteY144" fmla="*/ 5481074 h 5641173"/>
              <a:gd name="connsiteX145" fmla="*/ 6970394 w 11243827"/>
              <a:gd name="connsiteY145" fmla="*/ 5479383 h 5641173"/>
              <a:gd name="connsiteX146" fmla="*/ 6958543 w 11243827"/>
              <a:gd name="connsiteY146" fmla="*/ 5470507 h 5641173"/>
              <a:gd name="connsiteX147" fmla="*/ 6918276 w 11243827"/>
              <a:gd name="connsiteY147" fmla="*/ 5472034 h 5641173"/>
              <a:gd name="connsiteX148" fmla="*/ 6881046 w 11243827"/>
              <a:gd name="connsiteY148" fmla="*/ 5457070 h 5641173"/>
              <a:gd name="connsiteX149" fmla="*/ 6720917 w 11243827"/>
              <a:gd name="connsiteY149" fmla="*/ 5426664 h 5641173"/>
              <a:gd name="connsiteX150" fmla="*/ 6724964 w 11243827"/>
              <a:gd name="connsiteY150" fmla="*/ 5414071 h 5641173"/>
              <a:gd name="connsiteX151" fmla="*/ 6717823 w 11243827"/>
              <a:gd name="connsiteY151" fmla="*/ 5410317 h 5641173"/>
              <a:gd name="connsiteX152" fmla="*/ 6660723 w 11243827"/>
              <a:gd name="connsiteY152" fmla="*/ 5408304 h 5641173"/>
              <a:gd name="connsiteX153" fmla="*/ 6532914 w 11243827"/>
              <a:gd name="connsiteY153" fmla="*/ 5431205 h 5641173"/>
              <a:gd name="connsiteX154" fmla="*/ 6317327 w 11243827"/>
              <a:gd name="connsiteY154" fmla="*/ 5481889 h 5641173"/>
              <a:gd name="connsiteX155" fmla="*/ 6196243 w 11243827"/>
              <a:gd name="connsiteY155" fmla="*/ 5515042 h 5641173"/>
              <a:gd name="connsiteX156" fmla="*/ 6099124 w 11243827"/>
              <a:gd name="connsiteY156" fmla="*/ 5516848 h 5641173"/>
              <a:gd name="connsiteX157" fmla="*/ 6016077 w 11243827"/>
              <a:gd name="connsiteY157" fmla="*/ 5528642 h 5641173"/>
              <a:gd name="connsiteX158" fmla="*/ 6004389 w 11243827"/>
              <a:gd name="connsiteY158" fmla="*/ 5531206 h 5641173"/>
              <a:gd name="connsiteX159" fmla="*/ 5933945 w 11243827"/>
              <a:gd name="connsiteY159" fmla="*/ 5538840 h 5641173"/>
              <a:gd name="connsiteX160" fmla="*/ 5883936 w 11243827"/>
              <a:gd name="connsiteY160" fmla="*/ 5553807 h 5641173"/>
              <a:gd name="connsiteX161" fmla="*/ 5798331 w 11243827"/>
              <a:gd name="connsiteY161" fmla="*/ 5564248 h 5641173"/>
              <a:gd name="connsiteX162" fmla="*/ 5712738 w 11243827"/>
              <a:gd name="connsiteY162" fmla="*/ 5573120 h 5641173"/>
              <a:gd name="connsiteX163" fmla="*/ 5681342 w 11243827"/>
              <a:gd name="connsiteY163" fmla="*/ 5575621 h 5641173"/>
              <a:gd name="connsiteX164" fmla="*/ 5627167 w 11243827"/>
              <a:gd name="connsiteY164" fmla="*/ 5583215 h 5641173"/>
              <a:gd name="connsiteX165" fmla="*/ 5591414 w 11243827"/>
              <a:gd name="connsiteY165" fmla="*/ 5587695 h 5641173"/>
              <a:gd name="connsiteX166" fmla="*/ 5583028 w 11243827"/>
              <a:gd name="connsiteY166" fmla="*/ 5580877 h 5641173"/>
              <a:gd name="connsiteX167" fmla="*/ 5549426 w 11243827"/>
              <a:gd name="connsiteY167" fmla="*/ 5582858 h 5641173"/>
              <a:gd name="connsiteX168" fmla="*/ 5519999 w 11243827"/>
              <a:gd name="connsiteY168" fmla="*/ 5592246 h 5641173"/>
              <a:gd name="connsiteX169" fmla="*/ 5480028 w 11243827"/>
              <a:gd name="connsiteY169" fmla="*/ 5597282 h 5641173"/>
              <a:gd name="connsiteX170" fmla="*/ 5456175 w 11243827"/>
              <a:gd name="connsiteY170" fmla="*/ 5600371 h 5641173"/>
              <a:gd name="connsiteX171" fmla="*/ 5388463 w 11243827"/>
              <a:gd name="connsiteY171" fmla="*/ 5602638 h 5641173"/>
              <a:gd name="connsiteX172" fmla="*/ 5265898 w 11243827"/>
              <a:gd name="connsiteY172" fmla="*/ 5591830 h 5641173"/>
              <a:gd name="connsiteX173" fmla="*/ 5231231 w 11243827"/>
              <a:gd name="connsiteY173" fmla="*/ 5592790 h 5641173"/>
              <a:gd name="connsiteX174" fmla="*/ 5226996 w 11243827"/>
              <a:gd name="connsiteY174" fmla="*/ 5595040 h 5641173"/>
              <a:gd name="connsiteX175" fmla="*/ 5175988 w 11243827"/>
              <a:gd name="connsiteY175" fmla="*/ 5588131 h 5641173"/>
              <a:gd name="connsiteX176" fmla="*/ 5107470 w 11243827"/>
              <a:gd name="connsiteY176" fmla="*/ 5594771 h 5641173"/>
              <a:gd name="connsiteX177" fmla="*/ 5027868 w 11243827"/>
              <a:gd name="connsiteY177" fmla="*/ 5605624 h 5641173"/>
              <a:gd name="connsiteX178" fmla="*/ 5007324 w 11243827"/>
              <a:gd name="connsiteY178" fmla="*/ 5609209 h 5641173"/>
              <a:gd name="connsiteX179" fmla="*/ 4952559 w 11243827"/>
              <a:gd name="connsiteY179" fmla="*/ 5611402 h 5641173"/>
              <a:gd name="connsiteX180" fmla="*/ 4826081 w 11243827"/>
              <a:gd name="connsiteY180" fmla="*/ 5616191 h 5641173"/>
              <a:gd name="connsiteX181" fmla="*/ 4823501 w 11243827"/>
              <a:gd name="connsiteY181" fmla="*/ 5619174 h 5641173"/>
              <a:gd name="connsiteX182" fmla="*/ 4813093 w 11243827"/>
              <a:gd name="connsiteY182" fmla="*/ 5620026 h 5641173"/>
              <a:gd name="connsiteX183" fmla="*/ 4810563 w 11243827"/>
              <a:gd name="connsiteY183" fmla="*/ 5620787 h 5641173"/>
              <a:gd name="connsiteX184" fmla="*/ 4795818 w 11243827"/>
              <a:gd name="connsiteY184" fmla="*/ 5624618 h 5641173"/>
              <a:gd name="connsiteX185" fmla="*/ 4758404 w 11243827"/>
              <a:gd name="connsiteY185" fmla="*/ 5619510 h 5641173"/>
              <a:gd name="connsiteX186" fmla="*/ 4717254 w 11243827"/>
              <a:gd name="connsiteY186" fmla="*/ 5624155 h 5641173"/>
              <a:gd name="connsiteX187" fmla="*/ 4591958 w 11243827"/>
              <a:gd name="connsiteY187" fmla="*/ 5624710 h 5641173"/>
              <a:gd name="connsiteX188" fmla="*/ 4476215 w 11243827"/>
              <a:gd name="connsiteY188" fmla="*/ 5628210 h 5641173"/>
              <a:gd name="connsiteX189" fmla="*/ 4425193 w 11243827"/>
              <a:gd name="connsiteY189" fmla="*/ 5627414 h 5641173"/>
              <a:gd name="connsiteX190" fmla="*/ 4383866 w 11243827"/>
              <a:gd name="connsiteY190" fmla="*/ 5626546 h 5641173"/>
              <a:gd name="connsiteX191" fmla="*/ 4385596 w 11243827"/>
              <a:gd name="connsiteY191" fmla="*/ 5634646 h 5641173"/>
              <a:gd name="connsiteX192" fmla="*/ 4360864 w 11243827"/>
              <a:gd name="connsiteY192" fmla="*/ 5641173 h 5641173"/>
              <a:gd name="connsiteX193" fmla="*/ 4328321 w 11243827"/>
              <a:gd name="connsiteY193" fmla="*/ 5626332 h 5641173"/>
              <a:gd name="connsiteX194" fmla="*/ 4309842 w 11243827"/>
              <a:gd name="connsiteY194" fmla="*/ 5626471 h 5641173"/>
              <a:gd name="connsiteX195" fmla="*/ 4277424 w 11243827"/>
              <a:gd name="connsiteY195" fmla="*/ 5631598 h 5641173"/>
              <a:gd name="connsiteX196" fmla="*/ 4266627 w 11243827"/>
              <a:gd name="connsiteY196" fmla="*/ 5633969 h 5641173"/>
              <a:gd name="connsiteX197" fmla="*/ 4185525 w 11243827"/>
              <a:gd name="connsiteY197" fmla="*/ 5617508 h 5641173"/>
              <a:gd name="connsiteX198" fmla="*/ 4177617 w 11243827"/>
              <a:gd name="connsiteY198" fmla="*/ 5610903 h 5641173"/>
              <a:gd name="connsiteX199" fmla="*/ 4136948 w 11243827"/>
              <a:gd name="connsiteY199" fmla="*/ 5608031 h 5641173"/>
              <a:gd name="connsiteX200" fmla="*/ 4132323 w 11243827"/>
              <a:gd name="connsiteY200" fmla="*/ 5609784 h 5641173"/>
              <a:gd name="connsiteX201" fmla="*/ 4098620 w 11243827"/>
              <a:gd name="connsiteY201" fmla="*/ 5599672 h 5641173"/>
              <a:gd name="connsiteX202" fmla="*/ 3963475 w 11243827"/>
              <a:gd name="connsiteY202" fmla="*/ 5581841 h 5641173"/>
              <a:gd name="connsiteX203" fmla="*/ 3703613 w 11243827"/>
              <a:gd name="connsiteY203" fmla="*/ 5572482 h 5641173"/>
              <a:gd name="connsiteX204" fmla="*/ 3432987 w 11243827"/>
              <a:gd name="connsiteY204" fmla="*/ 5545768 h 5641173"/>
              <a:gd name="connsiteX205" fmla="*/ 3176381 w 11243827"/>
              <a:gd name="connsiteY205" fmla="*/ 5556110 h 5641173"/>
              <a:gd name="connsiteX206" fmla="*/ 2710156 w 11243827"/>
              <a:gd name="connsiteY206" fmla="*/ 5527517 h 5641173"/>
              <a:gd name="connsiteX207" fmla="*/ 2550206 w 11243827"/>
              <a:gd name="connsiteY207" fmla="*/ 5524958 h 5641173"/>
              <a:gd name="connsiteX208" fmla="*/ 2443041 w 11243827"/>
              <a:gd name="connsiteY208" fmla="*/ 5523990 h 5641173"/>
              <a:gd name="connsiteX209" fmla="*/ 2435613 w 11243827"/>
              <a:gd name="connsiteY209" fmla="*/ 5526704 h 5641173"/>
              <a:gd name="connsiteX210" fmla="*/ 2405682 w 11243827"/>
              <a:gd name="connsiteY210" fmla="*/ 5528307 h 5641173"/>
              <a:gd name="connsiteX211" fmla="*/ 2397487 w 11243827"/>
              <a:gd name="connsiteY211" fmla="*/ 5540337 h 5641173"/>
              <a:gd name="connsiteX212" fmla="*/ 2297454 w 11243827"/>
              <a:gd name="connsiteY212" fmla="*/ 5550765 h 5641173"/>
              <a:gd name="connsiteX213" fmla="*/ 2056700 w 11243827"/>
              <a:gd name="connsiteY213" fmla="*/ 5555489 h 5641173"/>
              <a:gd name="connsiteX214" fmla="*/ 1878530 w 11243827"/>
              <a:gd name="connsiteY214" fmla="*/ 5535330 h 5641173"/>
              <a:gd name="connsiteX215" fmla="*/ 1859292 w 11243827"/>
              <a:gd name="connsiteY215" fmla="*/ 5535461 h 5641173"/>
              <a:gd name="connsiteX216" fmla="*/ 1835626 w 11243827"/>
              <a:gd name="connsiteY216" fmla="*/ 5533793 h 5641173"/>
              <a:gd name="connsiteX217" fmla="*/ 1798939 w 11243827"/>
              <a:gd name="connsiteY217" fmla="*/ 5540285 h 5641173"/>
              <a:gd name="connsiteX218" fmla="*/ 1779046 w 11243827"/>
              <a:gd name="connsiteY218" fmla="*/ 5549949 h 5641173"/>
              <a:gd name="connsiteX219" fmla="*/ 1772421 w 11243827"/>
              <a:gd name="connsiteY219" fmla="*/ 5549018 h 5641173"/>
              <a:gd name="connsiteX220" fmla="*/ 1772052 w 11243827"/>
              <a:gd name="connsiteY220" fmla="*/ 5545689 h 5641173"/>
              <a:gd name="connsiteX221" fmla="*/ 1711543 w 11243827"/>
              <a:gd name="connsiteY221" fmla="*/ 5534558 h 5641173"/>
              <a:gd name="connsiteX222" fmla="*/ 1698891 w 11243827"/>
              <a:gd name="connsiteY222" fmla="*/ 5513187 h 5641173"/>
              <a:gd name="connsiteX223" fmla="*/ 1538763 w 11243827"/>
              <a:gd name="connsiteY223" fmla="*/ 5482781 h 5641173"/>
              <a:gd name="connsiteX224" fmla="*/ 1501533 w 11243827"/>
              <a:gd name="connsiteY224" fmla="*/ 5467817 h 5641173"/>
              <a:gd name="connsiteX225" fmla="*/ 1461266 w 11243827"/>
              <a:gd name="connsiteY225" fmla="*/ 5469343 h 5641173"/>
              <a:gd name="connsiteX226" fmla="*/ 1449415 w 11243827"/>
              <a:gd name="connsiteY226" fmla="*/ 5460467 h 5641173"/>
              <a:gd name="connsiteX227" fmla="*/ 1447454 w 11243827"/>
              <a:gd name="connsiteY227" fmla="*/ 5458776 h 5641173"/>
              <a:gd name="connsiteX228" fmla="*/ 1437814 w 11243827"/>
              <a:gd name="connsiteY228" fmla="*/ 5455515 h 5641173"/>
              <a:gd name="connsiteX229" fmla="*/ 1437334 w 11243827"/>
              <a:gd name="connsiteY229" fmla="*/ 5450209 h 5641173"/>
              <a:gd name="connsiteX230" fmla="*/ 1424429 w 11243827"/>
              <a:gd name="connsiteY230" fmla="*/ 5442157 h 5641173"/>
              <a:gd name="connsiteX231" fmla="*/ 1406063 w 11243827"/>
              <a:gd name="connsiteY231" fmla="*/ 5437380 h 5641173"/>
              <a:gd name="connsiteX232" fmla="*/ 1316379 w 11243827"/>
              <a:gd name="connsiteY232" fmla="*/ 5419601 h 5641173"/>
              <a:gd name="connsiteX233" fmla="*/ 1264090 w 11243827"/>
              <a:gd name="connsiteY233" fmla="*/ 5406153 h 5641173"/>
              <a:gd name="connsiteX234" fmla="*/ 1246374 w 11243827"/>
              <a:gd name="connsiteY234" fmla="*/ 5396631 h 5641173"/>
              <a:gd name="connsiteX235" fmla="*/ 1220190 w 11243827"/>
              <a:gd name="connsiteY235" fmla="*/ 5386301 h 5641173"/>
              <a:gd name="connsiteX236" fmla="*/ 1175643 w 11243827"/>
              <a:gd name="connsiteY236" fmla="*/ 5364651 h 5641173"/>
              <a:gd name="connsiteX237" fmla="*/ 1150342 w 11243827"/>
              <a:gd name="connsiteY237" fmla="*/ 5358447 h 5641173"/>
              <a:gd name="connsiteX238" fmla="*/ 1137272 w 11243827"/>
              <a:gd name="connsiteY238" fmla="*/ 5351191 h 5641173"/>
              <a:gd name="connsiteX239" fmla="*/ 1131268 w 11243827"/>
              <a:gd name="connsiteY239" fmla="*/ 5350530 h 5641173"/>
              <a:gd name="connsiteX240" fmla="*/ 1112024 w 11243827"/>
              <a:gd name="connsiteY240" fmla="*/ 5345786 h 5641173"/>
              <a:gd name="connsiteX241" fmla="*/ 1100870 w 11243827"/>
              <a:gd name="connsiteY241" fmla="*/ 5343651 h 5641173"/>
              <a:gd name="connsiteX242" fmla="*/ 1096383 w 11243827"/>
              <a:gd name="connsiteY242" fmla="*/ 5343015 h 5641173"/>
              <a:gd name="connsiteX243" fmla="*/ 1085571 w 11243827"/>
              <a:gd name="connsiteY243" fmla="*/ 5345836 h 5641173"/>
              <a:gd name="connsiteX244" fmla="*/ 1073168 w 11243827"/>
              <a:gd name="connsiteY244" fmla="*/ 5341521 h 5641173"/>
              <a:gd name="connsiteX245" fmla="*/ 1058039 w 11243827"/>
              <a:gd name="connsiteY245" fmla="*/ 5343504 h 5641173"/>
              <a:gd name="connsiteX246" fmla="*/ 1055426 w 11243827"/>
              <a:gd name="connsiteY246" fmla="*/ 5339088 h 5641173"/>
              <a:gd name="connsiteX247" fmla="*/ 1044738 w 11243827"/>
              <a:gd name="connsiteY247" fmla="*/ 5333063 h 5641173"/>
              <a:gd name="connsiteX248" fmla="*/ 1033909 w 11243827"/>
              <a:gd name="connsiteY248" fmla="*/ 5335680 h 5641173"/>
              <a:gd name="connsiteX249" fmla="*/ 1012649 w 11243827"/>
              <a:gd name="connsiteY249" fmla="*/ 5334541 h 5641173"/>
              <a:gd name="connsiteX250" fmla="*/ 1007115 w 11243827"/>
              <a:gd name="connsiteY250" fmla="*/ 5332775 h 5641173"/>
              <a:gd name="connsiteX251" fmla="*/ 986002 w 11243827"/>
              <a:gd name="connsiteY251" fmla="*/ 5334906 h 5641173"/>
              <a:gd name="connsiteX252" fmla="*/ 953418 w 11243827"/>
              <a:gd name="connsiteY252" fmla="*/ 5333901 h 5641173"/>
              <a:gd name="connsiteX253" fmla="*/ 916854 w 11243827"/>
              <a:gd name="connsiteY253" fmla="*/ 5329435 h 5641173"/>
              <a:gd name="connsiteX254" fmla="*/ 905651 w 11243827"/>
              <a:gd name="connsiteY254" fmla="*/ 5332114 h 5641173"/>
              <a:gd name="connsiteX255" fmla="*/ 836961 w 11243827"/>
              <a:gd name="connsiteY255" fmla="*/ 5330803 h 5641173"/>
              <a:gd name="connsiteX256" fmla="*/ 817627 w 11243827"/>
              <a:gd name="connsiteY256" fmla="*/ 5330580 h 5641173"/>
              <a:gd name="connsiteX257" fmla="*/ 801817 w 11243827"/>
              <a:gd name="connsiteY257" fmla="*/ 5325937 h 5641173"/>
              <a:gd name="connsiteX258" fmla="*/ 798857 w 11243827"/>
              <a:gd name="connsiteY258" fmla="*/ 5320979 h 5641173"/>
              <a:gd name="connsiteX259" fmla="*/ 788354 w 11243827"/>
              <a:gd name="connsiteY259" fmla="*/ 5320143 h 5641173"/>
              <a:gd name="connsiteX260" fmla="*/ 785726 w 11243827"/>
              <a:gd name="connsiteY260" fmla="*/ 5318989 h 5641173"/>
              <a:gd name="connsiteX261" fmla="*/ 770507 w 11243827"/>
              <a:gd name="connsiteY261" fmla="*/ 5313309 h 5641173"/>
              <a:gd name="connsiteX262" fmla="*/ 733810 w 11243827"/>
              <a:gd name="connsiteY262" fmla="*/ 5324286 h 5641173"/>
              <a:gd name="connsiteX263" fmla="*/ 692117 w 11243827"/>
              <a:gd name="connsiteY263" fmla="*/ 5318786 h 5641173"/>
              <a:gd name="connsiteX264" fmla="*/ 528894 w 11243827"/>
              <a:gd name="connsiteY264" fmla="*/ 5327578 h 5641173"/>
              <a:gd name="connsiteX265" fmla="*/ 507005 w 11243827"/>
              <a:gd name="connsiteY265" fmla="*/ 5310149 h 5641173"/>
              <a:gd name="connsiteX266" fmla="*/ 441302 w 11243827"/>
              <a:gd name="connsiteY266" fmla="*/ 5307062 h 5641173"/>
              <a:gd name="connsiteX267" fmla="*/ 336819 w 11243827"/>
              <a:gd name="connsiteY267" fmla="*/ 5336690 h 5641173"/>
              <a:gd name="connsiteX268" fmla="*/ 215763 w 11243827"/>
              <a:gd name="connsiteY268" fmla="*/ 5332575 h 5641173"/>
              <a:gd name="connsiteX269" fmla="*/ 205927 w 11243827"/>
              <a:gd name="connsiteY269" fmla="*/ 5339672 h 5641173"/>
              <a:gd name="connsiteX270" fmla="*/ 194189 w 11243827"/>
              <a:gd name="connsiteY270" fmla="*/ 5343588 h 5641173"/>
              <a:gd name="connsiteX271" fmla="*/ 192552 w 11243827"/>
              <a:gd name="connsiteY271" fmla="*/ 5342845 h 5641173"/>
              <a:gd name="connsiteX272" fmla="*/ 178320 w 11243827"/>
              <a:gd name="connsiteY272" fmla="*/ 5343766 h 5641173"/>
              <a:gd name="connsiteX273" fmla="*/ 175596 w 11243827"/>
              <a:gd name="connsiteY273" fmla="*/ 5346411 h 5641173"/>
              <a:gd name="connsiteX274" fmla="*/ 165951 w 11243827"/>
              <a:gd name="connsiteY274" fmla="*/ 5347808 h 5641173"/>
              <a:gd name="connsiteX275" fmla="*/ 147287 w 11243827"/>
              <a:gd name="connsiteY275" fmla="*/ 5352625 h 5641173"/>
              <a:gd name="connsiteX276" fmla="*/ 143484 w 11243827"/>
              <a:gd name="connsiteY276" fmla="*/ 5351591 h 5641173"/>
              <a:gd name="connsiteX277" fmla="*/ 114847 w 11243827"/>
              <a:gd name="connsiteY277" fmla="*/ 5355844 h 5641173"/>
              <a:gd name="connsiteX278" fmla="*/ 114306 w 11243827"/>
              <a:gd name="connsiteY278" fmla="*/ 5354983 h 5641173"/>
              <a:gd name="connsiteX279" fmla="*/ 105588 w 11243827"/>
              <a:gd name="connsiteY279" fmla="*/ 5352169 h 5641173"/>
              <a:gd name="connsiteX280" fmla="*/ 89264 w 11243827"/>
              <a:gd name="connsiteY280" fmla="*/ 5348886 h 5641173"/>
              <a:gd name="connsiteX281" fmla="*/ 49794 w 11243827"/>
              <a:gd name="connsiteY281" fmla="*/ 5329950 h 5641173"/>
              <a:gd name="connsiteX282" fmla="*/ 19924 w 11243827"/>
              <a:gd name="connsiteY282" fmla="*/ 5334282 h 5641173"/>
              <a:gd name="connsiteX283" fmla="*/ 13819 w 11243827"/>
              <a:gd name="connsiteY283" fmla="*/ 5334653 h 5641173"/>
              <a:gd name="connsiteX284" fmla="*/ 13657 w 11243827"/>
              <a:gd name="connsiteY284" fmla="*/ 5334455 h 5641173"/>
              <a:gd name="connsiteX285" fmla="*/ 7139 w 11243827"/>
              <a:gd name="connsiteY285" fmla="*/ 5334438 h 5641173"/>
              <a:gd name="connsiteX286" fmla="*/ 2684 w 11243827"/>
              <a:gd name="connsiteY286" fmla="*/ 5335333 h 5641173"/>
              <a:gd name="connsiteX287" fmla="*/ 0 w 11243827"/>
              <a:gd name="connsiteY287" fmla="*/ 5335496 h 5641173"/>
              <a:gd name="connsiteX288" fmla="*/ 0 w 11243827"/>
              <a:gd name="connsiteY288" fmla="*/ 10592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717823 w 11243827"/>
              <a:gd name="connsiteY150" fmla="*/ 5410317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63717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87273"/>
              <a:gd name="connsiteX1" fmla="*/ 11243827 w 11243827"/>
              <a:gd name="connsiteY1" fmla="*/ 1470035 h 5687273"/>
              <a:gd name="connsiteX2" fmla="*/ 11243827 w 11243827"/>
              <a:gd name="connsiteY2" fmla="*/ 5001571 h 5687273"/>
              <a:gd name="connsiteX3" fmla="*/ 11243827 w 11243827"/>
              <a:gd name="connsiteY3" fmla="*/ 5209610 h 5687273"/>
              <a:gd name="connsiteX4" fmla="*/ 11240675 w 11243827"/>
              <a:gd name="connsiteY4" fmla="*/ 5210442 h 5687273"/>
              <a:gd name="connsiteX5" fmla="*/ 11179959 w 11243827"/>
              <a:gd name="connsiteY5" fmla="*/ 5221199 h 5687273"/>
              <a:gd name="connsiteX6" fmla="*/ 11105493 w 11243827"/>
              <a:gd name="connsiteY6" fmla="*/ 5259905 h 5687273"/>
              <a:gd name="connsiteX7" fmla="*/ 11078640 w 11243827"/>
              <a:gd name="connsiteY7" fmla="*/ 5263531 h 5687273"/>
              <a:gd name="connsiteX8" fmla="*/ 11079616 w 11243827"/>
              <a:gd name="connsiteY8" fmla="*/ 5270380 h 5687273"/>
              <a:gd name="connsiteX9" fmla="*/ 11069641 w 11243827"/>
              <a:gd name="connsiteY9" fmla="*/ 5270884 h 5687273"/>
              <a:gd name="connsiteX10" fmla="*/ 11047377 w 11243827"/>
              <a:gd name="connsiteY10" fmla="*/ 5271051 h 5687273"/>
              <a:gd name="connsiteX11" fmla="*/ 10980705 w 11243827"/>
              <a:gd name="connsiteY11" fmla="*/ 5272951 h 5687273"/>
              <a:gd name="connsiteX12" fmla="*/ 10962514 w 11243827"/>
              <a:gd name="connsiteY12" fmla="*/ 5286084 h 5687273"/>
              <a:gd name="connsiteX13" fmla="*/ 10945307 w 11243827"/>
              <a:gd name="connsiteY13" fmla="*/ 5286290 h 5687273"/>
              <a:gd name="connsiteX14" fmla="*/ 10845516 w 11243827"/>
              <a:gd name="connsiteY14" fmla="*/ 5303894 h 5687273"/>
              <a:gd name="connsiteX15" fmla="*/ 10831795 w 11243827"/>
              <a:gd name="connsiteY15" fmla="*/ 5305210 h 5687273"/>
              <a:gd name="connsiteX16" fmla="*/ 10824365 w 11243827"/>
              <a:gd name="connsiteY16" fmla="*/ 5311111 h 5687273"/>
              <a:gd name="connsiteX17" fmla="*/ 10797756 w 11243827"/>
              <a:gd name="connsiteY17" fmla="*/ 5312285 h 5687273"/>
              <a:gd name="connsiteX18" fmla="*/ 10796525 w 11243827"/>
              <a:gd name="connsiteY18" fmla="*/ 5315645 h 5687273"/>
              <a:gd name="connsiteX19" fmla="*/ 10709063 w 11243827"/>
              <a:gd name="connsiteY19" fmla="*/ 5344492 h 5687273"/>
              <a:gd name="connsiteX20" fmla="*/ 10694078 w 11243827"/>
              <a:gd name="connsiteY20" fmla="*/ 5349258 h 5687273"/>
              <a:gd name="connsiteX21" fmla="*/ 10681131 w 11243827"/>
              <a:gd name="connsiteY21" fmla="*/ 5347812 h 5687273"/>
              <a:gd name="connsiteX22" fmla="*/ 10609448 w 11243827"/>
              <a:gd name="connsiteY22" fmla="*/ 5351931 h 5687273"/>
              <a:gd name="connsiteX23" fmla="*/ 10592397 w 11243827"/>
              <a:gd name="connsiteY23" fmla="*/ 5349402 h 5687273"/>
              <a:gd name="connsiteX24" fmla="*/ 10585227 w 11243827"/>
              <a:gd name="connsiteY24" fmla="*/ 5344063 h 5687273"/>
              <a:gd name="connsiteX25" fmla="*/ 10557472 w 11243827"/>
              <a:gd name="connsiteY25" fmla="*/ 5354151 h 5687273"/>
              <a:gd name="connsiteX26" fmla="*/ 10514646 w 11243827"/>
              <a:gd name="connsiteY26" fmla="*/ 5361064 h 5687273"/>
              <a:gd name="connsiteX27" fmla="*/ 10494292 w 11243827"/>
              <a:gd name="connsiteY27" fmla="*/ 5366054 h 5687273"/>
              <a:gd name="connsiteX28" fmla="*/ 10477869 w 11243827"/>
              <a:gd name="connsiteY28" fmla="*/ 5363025 h 5687273"/>
              <a:gd name="connsiteX29" fmla="*/ 10384411 w 11243827"/>
              <a:gd name="connsiteY29" fmla="*/ 5362257 h 5687273"/>
              <a:gd name="connsiteX30" fmla="*/ 10362921 w 11243827"/>
              <a:gd name="connsiteY30" fmla="*/ 5357444 h 5687273"/>
              <a:gd name="connsiteX31" fmla="*/ 10352736 w 11243827"/>
              <a:gd name="connsiteY31" fmla="*/ 5347851 h 5687273"/>
              <a:gd name="connsiteX32" fmla="*/ 10344754 w 11243827"/>
              <a:gd name="connsiteY32" fmla="*/ 5351272 h 5687273"/>
              <a:gd name="connsiteX33" fmla="*/ 10288226 w 11243827"/>
              <a:gd name="connsiteY33" fmla="*/ 5351613 h 5687273"/>
              <a:gd name="connsiteX34" fmla="*/ 10251350 w 11243827"/>
              <a:gd name="connsiteY34" fmla="*/ 5352711 h 5687273"/>
              <a:gd name="connsiteX35" fmla="*/ 10249108 w 11243827"/>
              <a:gd name="connsiteY35" fmla="*/ 5365881 h 5687273"/>
              <a:gd name="connsiteX36" fmla="*/ 10216272 w 11243827"/>
              <a:gd name="connsiteY36" fmla="*/ 5370573 h 5687273"/>
              <a:gd name="connsiteX37" fmla="*/ 10181278 w 11243827"/>
              <a:gd name="connsiteY37" fmla="*/ 5362119 h 5687273"/>
              <a:gd name="connsiteX38" fmla="*/ 10140033 w 11243827"/>
              <a:gd name="connsiteY38" fmla="*/ 5363304 h 5687273"/>
              <a:gd name="connsiteX39" fmla="*/ 10115353 w 11243827"/>
              <a:gd name="connsiteY39" fmla="*/ 5363869 h 5687273"/>
              <a:gd name="connsiteX40" fmla="*/ 10050578 w 11243827"/>
              <a:gd name="connsiteY40" fmla="*/ 5376153 h 5687273"/>
              <a:gd name="connsiteX41" fmla="*/ 9945478 w 11243827"/>
              <a:gd name="connsiteY41" fmla="*/ 5422859 h 5687273"/>
              <a:gd name="connsiteX42" fmla="*/ 9912481 w 11243827"/>
              <a:gd name="connsiteY42" fmla="*/ 5429477 h 5687273"/>
              <a:gd name="connsiteX43" fmla="*/ 9906713 w 11243827"/>
              <a:gd name="connsiteY43" fmla="*/ 5426784 h 5687273"/>
              <a:gd name="connsiteX44" fmla="*/ 9742436 w 11243827"/>
              <a:gd name="connsiteY44" fmla="*/ 5454834 h 5687273"/>
              <a:gd name="connsiteX45" fmla="*/ 9713044 w 11243827"/>
              <a:gd name="connsiteY45" fmla="*/ 5456476 h 5687273"/>
              <a:gd name="connsiteX46" fmla="*/ 9691033 w 11243827"/>
              <a:gd name="connsiteY46" fmla="*/ 5455451 h 5687273"/>
              <a:gd name="connsiteX47" fmla="*/ 9638355 w 11243827"/>
              <a:gd name="connsiteY47" fmla="*/ 5464794 h 5687273"/>
              <a:gd name="connsiteX48" fmla="*/ 9552434 w 11243827"/>
              <a:gd name="connsiteY48" fmla="*/ 5485280 h 5687273"/>
              <a:gd name="connsiteX49" fmla="*/ 9533883 w 11243827"/>
              <a:gd name="connsiteY49" fmla="*/ 5488516 h 5687273"/>
              <a:gd name="connsiteX50" fmla="*/ 9516916 w 11243827"/>
              <a:gd name="connsiteY50" fmla="*/ 5486828 h 5687273"/>
              <a:gd name="connsiteX51" fmla="*/ 9512093 w 11243827"/>
              <a:gd name="connsiteY51" fmla="*/ 5482541 h 5687273"/>
              <a:gd name="connsiteX52" fmla="*/ 9501725 w 11243827"/>
              <a:gd name="connsiteY52" fmla="*/ 5483603 h 5687273"/>
              <a:gd name="connsiteX53" fmla="*/ 9498754 w 11243827"/>
              <a:gd name="connsiteY53" fmla="*/ 5482951 h 5687273"/>
              <a:gd name="connsiteX54" fmla="*/ 9481932 w 11243827"/>
              <a:gd name="connsiteY54" fmla="*/ 5480151 h 5687273"/>
              <a:gd name="connsiteX55" fmla="*/ 9451321 w 11243827"/>
              <a:gd name="connsiteY55" fmla="*/ 5497375 h 5687273"/>
              <a:gd name="connsiteX56" fmla="*/ 9409298 w 11243827"/>
              <a:gd name="connsiteY56" fmla="*/ 5499478 h 5687273"/>
              <a:gd name="connsiteX57" fmla="*/ 9257007 w 11243827"/>
              <a:gd name="connsiteY57" fmla="*/ 5537183 h 5687273"/>
              <a:gd name="connsiteX58" fmla="*/ 9229078 w 11243827"/>
              <a:gd name="connsiteY58" fmla="*/ 5524154 h 5687273"/>
              <a:gd name="connsiteX59" fmla="*/ 9165105 w 11243827"/>
              <a:gd name="connsiteY59" fmla="*/ 5532892 h 5687273"/>
              <a:gd name="connsiteX60" fmla="*/ 9077301 w 11243827"/>
              <a:gd name="connsiteY60" fmla="*/ 5580356 h 5687273"/>
              <a:gd name="connsiteX61" fmla="*/ 8960065 w 11243827"/>
              <a:gd name="connsiteY61" fmla="*/ 5597982 h 5687273"/>
              <a:gd name="connsiteX62" fmla="*/ 8953536 w 11243827"/>
              <a:gd name="connsiteY62" fmla="*/ 5606638 h 5687273"/>
              <a:gd name="connsiteX63" fmla="*/ 8943907 w 11243827"/>
              <a:gd name="connsiteY63" fmla="*/ 5612541 h 5687273"/>
              <a:gd name="connsiteX64" fmla="*/ 8942046 w 11243827"/>
              <a:gd name="connsiteY64" fmla="*/ 5612112 h 5687273"/>
              <a:gd name="connsiteX65" fmla="*/ 8928824 w 11243827"/>
              <a:gd name="connsiteY65" fmla="*/ 5615549 h 5687273"/>
              <a:gd name="connsiteX66" fmla="*/ 8927294 w 11243827"/>
              <a:gd name="connsiteY66" fmla="*/ 5618607 h 5687273"/>
              <a:gd name="connsiteX67" fmla="*/ 8918651 w 11243827"/>
              <a:gd name="connsiteY67" fmla="*/ 5621688 h 5687273"/>
              <a:gd name="connsiteX68" fmla="*/ 8902772 w 11243827"/>
              <a:gd name="connsiteY68" fmla="*/ 5629703 h 5687273"/>
              <a:gd name="connsiteX69" fmla="*/ 8898724 w 11243827"/>
              <a:gd name="connsiteY69" fmla="*/ 5629379 h 5687273"/>
              <a:gd name="connsiteX70" fmla="*/ 8873099 w 11243827"/>
              <a:gd name="connsiteY70" fmla="*/ 5638628 h 5687273"/>
              <a:gd name="connsiteX71" fmla="*/ 8872234 w 11243827"/>
              <a:gd name="connsiteY71" fmla="*/ 5637889 h 5687273"/>
              <a:gd name="connsiteX72" fmla="*/ 8862777 w 11243827"/>
              <a:gd name="connsiteY72" fmla="*/ 5636711 h 5687273"/>
              <a:gd name="connsiteX73" fmla="*/ 8845869 w 11243827"/>
              <a:gd name="connsiteY73" fmla="*/ 5636436 h 5687273"/>
              <a:gd name="connsiteX74" fmla="*/ 8800548 w 11243827"/>
              <a:gd name="connsiteY74" fmla="*/ 5625084 h 5687273"/>
              <a:gd name="connsiteX75" fmla="*/ 8773774 w 11243827"/>
              <a:gd name="connsiteY75" fmla="*/ 5634630 h 5687273"/>
              <a:gd name="connsiteX76" fmla="*/ 8698255 w 11243827"/>
              <a:gd name="connsiteY76" fmla="*/ 5636083 h 5687273"/>
              <a:gd name="connsiteX77" fmla="*/ 8619167 w 11243827"/>
              <a:gd name="connsiteY77" fmla="*/ 5619130 h 5687273"/>
              <a:gd name="connsiteX78" fmla="*/ 8539822 w 11243827"/>
              <a:gd name="connsiteY78" fmla="*/ 5616905 h 5687273"/>
              <a:gd name="connsiteX79" fmla="*/ 8511094 w 11243827"/>
              <a:gd name="connsiteY79" fmla="*/ 5617360 h 5687273"/>
              <a:gd name="connsiteX80" fmla="*/ 8459886 w 11243827"/>
              <a:gd name="connsiteY80" fmla="*/ 5612612 h 5687273"/>
              <a:gd name="connsiteX81" fmla="*/ 8436432 w 11243827"/>
              <a:gd name="connsiteY81" fmla="*/ 5606990 h 5687273"/>
              <a:gd name="connsiteX82" fmla="*/ 8435403 w 11243827"/>
              <a:gd name="connsiteY82" fmla="*/ 5607336 h 5687273"/>
              <a:gd name="connsiteX83" fmla="*/ 8433307 w 11243827"/>
              <a:gd name="connsiteY83" fmla="*/ 5604917 h 5687273"/>
              <a:gd name="connsiteX84" fmla="*/ 8428968 w 11243827"/>
              <a:gd name="connsiteY84" fmla="*/ 5603796 h 5687273"/>
              <a:gd name="connsiteX85" fmla="*/ 8417124 w 11243827"/>
              <a:gd name="connsiteY85" fmla="*/ 5604518 h 5687273"/>
              <a:gd name="connsiteX86" fmla="*/ 8412669 w 11243827"/>
              <a:gd name="connsiteY86" fmla="*/ 5605413 h 5687273"/>
              <a:gd name="connsiteX87" fmla="*/ 8406152 w 11243827"/>
              <a:gd name="connsiteY87" fmla="*/ 5605396 h 5687273"/>
              <a:gd name="connsiteX88" fmla="*/ 8405989 w 11243827"/>
              <a:gd name="connsiteY88" fmla="*/ 5605197 h 5687273"/>
              <a:gd name="connsiteX89" fmla="*/ 8399884 w 11243827"/>
              <a:gd name="connsiteY89" fmla="*/ 5605568 h 5687273"/>
              <a:gd name="connsiteX90" fmla="*/ 8370014 w 11243827"/>
              <a:gd name="connsiteY90" fmla="*/ 5609900 h 5687273"/>
              <a:gd name="connsiteX91" fmla="*/ 8330544 w 11243827"/>
              <a:gd name="connsiteY91" fmla="*/ 5590964 h 5687273"/>
              <a:gd name="connsiteX92" fmla="*/ 8314221 w 11243827"/>
              <a:gd name="connsiteY92" fmla="*/ 5587682 h 5687273"/>
              <a:gd name="connsiteX93" fmla="*/ 8305502 w 11243827"/>
              <a:gd name="connsiteY93" fmla="*/ 5584868 h 5687273"/>
              <a:gd name="connsiteX94" fmla="*/ 8304962 w 11243827"/>
              <a:gd name="connsiteY94" fmla="*/ 5584007 h 5687273"/>
              <a:gd name="connsiteX95" fmla="*/ 8276324 w 11243827"/>
              <a:gd name="connsiteY95" fmla="*/ 5588260 h 5687273"/>
              <a:gd name="connsiteX96" fmla="*/ 8272522 w 11243827"/>
              <a:gd name="connsiteY96" fmla="*/ 5587226 h 5687273"/>
              <a:gd name="connsiteX97" fmla="*/ 8253857 w 11243827"/>
              <a:gd name="connsiteY97" fmla="*/ 5592043 h 5687273"/>
              <a:gd name="connsiteX98" fmla="*/ 8244212 w 11243827"/>
              <a:gd name="connsiteY98" fmla="*/ 5593439 h 5687273"/>
              <a:gd name="connsiteX99" fmla="*/ 8241488 w 11243827"/>
              <a:gd name="connsiteY99" fmla="*/ 5596085 h 5687273"/>
              <a:gd name="connsiteX100" fmla="*/ 8227256 w 11243827"/>
              <a:gd name="connsiteY100" fmla="*/ 5597005 h 5687273"/>
              <a:gd name="connsiteX101" fmla="*/ 8225619 w 11243827"/>
              <a:gd name="connsiteY101" fmla="*/ 5596262 h 5687273"/>
              <a:gd name="connsiteX102" fmla="*/ 8213882 w 11243827"/>
              <a:gd name="connsiteY102" fmla="*/ 5600179 h 5687273"/>
              <a:gd name="connsiteX103" fmla="*/ 8204045 w 11243827"/>
              <a:gd name="connsiteY103" fmla="*/ 5607275 h 5687273"/>
              <a:gd name="connsiteX104" fmla="*/ 8082989 w 11243827"/>
              <a:gd name="connsiteY104" fmla="*/ 5603160 h 5687273"/>
              <a:gd name="connsiteX105" fmla="*/ 7976942 w 11243827"/>
              <a:gd name="connsiteY105" fmla="*/ 5598455 h 5687273"/>
              <a:gd name="connsiteX106" fmla="*/ 7915584 w 11243827"/>
              <a:gd name="connsiteY106" fmla="*/ 5684635 h 5687273"/>
              <a:gd name="connsiteX107" fmla="*/ 7727691 w 11243827"/>
              <a:gd name="connsiteY107" fmla="*/ 5621064 h 5687273"/>
              <a:gd name="connsiteX108" fmla="*/ 7685998 w 11243827"/>
              <a:gd name="connsiteY108" fmla="*/ 5615564 h 5687273"/>
              <a:gd name="connsiteX109" fmla="*/ 7649302 w 11243827"/>
              <a:gd name="connsiteY109" fmla="*/ 5626541 h 5687273"/>
              <a:gd name="connsiteX110" fmla="*/ 7634083 w 11243827"/>
              <a:gd name="connsiteY110" fmla="*/ 5620862 h 5687273"/>
              <a:gd name="connsiteX111" fmla="*/ 7631455 w 11243827"/>
              <a:gd name="connsiteY111" fmla="*/ 5619708 h 5687273"/>
              <a:gd name="connsiteX112" fmla="*/ 7620952 w 11243827"/>
              <a:gd name="connsiteY112" fmla="*/ 5618872 h 5687273"/>
              <a:gd name="connsiteX113" fmla="*/ 7617992 w 11243827"/>
              <a:gd name="connsiteY113" fmla="*/ 5613914 h 5687273"/>
              <a:gd name="connsiteX114" fmla="*/ 7602182 w 11243827"/>
              <a:gd name="connsiteY114" fmla="*/ 5609271 h 5687273"/>
              <a:gd name="connsiteX115" fmla="*/ 7582847 w 11243827"/>
              <a:gd name="connsiteY115" fmla="*/ 5609047 h 5687273"/>
              <a:gd name="connsiteX116" fmla="*/ 7514158 w 11243827"/>
              <a:gd name="connsiteY116" fmla="*/ 5607737 h 5687273"/>
              <a:gd name="connsiteX117" fmla="*/ 7502955 w 11243827"/>
              <a:gd name="connsiteY117" fmla="*/ 5610415 h 5687273"/>
              <a:gd name="connsiteX118" fmla="*/ 7466391 w 11243827"/>
              <a:gd name="connsiteY118" fmla="*/ 5605949 h 5687273"/>
              <a:gd name="connsiteX119" fmla="*/ 7433806 w 11243827"/>
              <a:gd name="connsiteY119" fmla="*/ 5604945 h 5687273"/>
              <a:gd name="connsiteX120" fmla="*/ 7412693 w 11243827"/>
              <a:gd name="connsiteY120" fmla="*/ 5607075 h 5687273"/>
              <a:gd name="connsiteX121" fmla="*/ 7407159 w 11243827"/>
              <a:gd name="connsiteY121" fmla="*/ 5605310 h 5687273"/>
              <a:gd name="connsiteX122" fmla="*/ 7385900 w 11243827"/>
              <a:gd name="connsiteY122" fmla="*/ 5604171 h 5687273"/>
              <a:gd name="connsiteX123" fmla="*/ 7375071 w 11243827"/>
              <a:gd name="connsiteY123" fmla="*/ 5606788 h 5687273"/>
              <a:gd name="connsiteX124" fmla="*/ 7364382 w 11243827"/>
              <a:gd name="connsiteY124" fmla="*/ 5600762 h 5687273"/>
              <a:gd name="connsiteX125" fmla="*/ 7361770 w 11243827"/>
              <a:gd name="connsiteY125" fmla="*/ 5596347 h 5687273"/>
              <a:gd name="connsiteX126" fmla="*/ 7346641 w 11243827"/>
              <a:gd name="connsiteY126" fmla="*/ 5598329 h 5687273"/>
              <a:gd name="connsiteX127" fmla="*/ 7334238 w 11243827"/>
              <a:gd name="connsiteY127" fmla="*/ 5594014 h 5687273"/>
              <a:gd name="connsiteX128" fmla="*/ 7323426 w 11243827"/>
              <a:gd name="connsiteY128" fmla="*/ 5596835 h 5687273"/>
              <a:gd name="connsiteX129" fmla="*/ 7318938 w 11243827"/>
              <a:gd name="connsiteY129" fmla="*/ 5596200 h 5687273"/>
              <a:gd name="connsiteX130" fmla="*/ 7307784 w 11243827"/>
              <a:gd name="connsiteY130" fmla="*/ 5594065 h 5687273"/>
              <a:gd name="connsiteX131" fmla="*/ 7288540 w 11243827"/>
              <a:gd name="connsiteY131" fmla="*/ 5589320 h 5687273"/>
              <a:gd name="connsiteX132" fmla="*/ 7282537 w 11243827"/>
              <a:gd name="connsiteY132" fmla="*/ 5588660 h 5687273"/>
              <a:gd name="connsiteX133" fmla="*/ 7269466 w 11243827"/>
              <a:gd name="connsiteY133" fmla="*/ 5581404 h 5687273"/>
              <a:gd name="connsiteX134" fmla="*/ 7244165 w 11243827"/>
              <a:gd name="connsiteY134" fmla="*/ 5575200 h 5687273"/>
              <a:gd name="connsiteX135" fmla="*/ 7199619 w 11243827"/>
              <a:gd name="connsiteY135" fmla="*/ 5553550 h 5687273"/>
              <a:gd name="connsiteX136" fmla="*/ 7173434 w 11243827"/>
              <a:gd name="connsiteY136" fmla="*/ 5543219 h 5687273"/>
              <a:gd name="connsiteX137" fmla="*/ 7155718 w 11243827"/>
              <a:gd name="connsiteY137" fmla="*/ 5533697 h 5687273"/>
              <a:gd name="connsiteX138" fmla="*/ 7103430 w 11243827"/>
              <a:gd name="connsiteY138" fmla="*/ 5520249 h 5687273"/>
              <a:gd name="connsiteX139" fmla="*/ 7013746 w 11243827"/>
              <a:gd name="connsiteY139" fmla="*/ 5502470 h 5687273"/>
              <a:gd name="connsiteX140" fmla="*/ 6995379 w 11243827"/>
              <a:gd name="connsiteY140" fmla="*/ 5497693 h 5687273"/>
              <a:gd name="connsiteX141" fmla="*/ 6982475 w 11243827"/>
              <a:gd name="connsiteY141" fmla="*/ 5489641 h 5687273"/>
              <a:gd name="connsiteX142" fmla="*/ 6981994 w 11243827"/>
              <a:gd name="connsiteY142" fmla="*/ 5484335 h 5687273"/>
              <a:gd name="connsiteX143" fmla="*/ 6972355 w 11243827"/>
              <a:gd name="connsiteY143" fmla="*/ 5481074 h 5687273"/>
              <a:gd name="connsiteX144" fmla="*/ 6970394 w 11243827"/>
              <a:gd name="connsiteY144" fmla="*/ 5479383 h 5687273"/>
              <a:gd name="connsiteX145" fmla="*/ 6958543 w 11243827"/>
              <a:gd name="connsiteY145" fmla="*/ 5470507 h 5687273"/>
              <a:gd name="connsiteX146" fmla="*/ 6918276 w 11243827"/>
              <a:gd name="connsiteY146" fmla="*/ 5472034 h 5687273"/>
              <a:gd name="connsiteX147" fmla="*/ 6881046 w 11243827"/>
              <a:gd name="connsiteY147" fmla="*/ 5457070 h 5687273"/>
              <a:gd name="connsiteX148" fmla="*/ 6752164 w 11243827"/>
              <a:gd name="connsiteY148" fmla="*/ 5425021 h 5687273"/>
              <a:gd name="connsiteX149" fmla="*/ 6724964 w 11243827"/>
              <a:gd name="connsiteY149" fmla="*/ 5414071 h 5687273"/>
              <a:gd name="connsiteX150" fmla="*/ 6683286 w 11243827"/>
              <a:gd name="connsiteY150" fmla="*/ 5405383 h 5687273"/>
              <a:gd name="connsiteX151" fmla="*/ 6644277 w 11243827"/>
              <a:gd name="connsiteY151" fmla="*/ 5429684 h 5687273"/>
              <a:gd name="connsiteX152" fmla="*/ 6532914 w 11243827"/>
              <a:gd name="connsiteY152" fmla="*/ 5431205 h 5687273"/>
              <a:gd name="connsiteX153" fmla="*/ 6307459 w 11243827"/>
              <a:gd name="connsiteY153" fmla="*/ 5467087 h 5687273"/>
              <a:gd name="connsiteX154" fmla="*/ 6196243 w 11243827"/>
              <a:gd name="connsiteY154" fmla="*/ 5515042 h 5687273"/>
              <a:gd name="connsiteX155" fmla="*/ 6099124 w 11243827"/>
              <a:gd name="connsiteY155" fmla="*/ 5516848 h 5687273"/>
              <a:gd name="connsiteX156" fmla="*/ 6016077 w 11243827"/>
              <a:gd name="connsiteY156" fmla="*/ 5528642 h 5687273"/>
              <a:gd name="connsiteX157" fmla="*/ 6004389 w 11243827"/>
              <a:gd name="connsiteY157" fmla="*/ 5531206 h 5687273"/>
              <a:gd name="connsiteX158" fmla="*/ 5933945 w 11243827"/>
              <a:gd name="connsiteY158" fmla="*/ 5538840 h 5687273"/>
              <a:gd name="connsiteX159" fmla="*/ 5883936 w 11243827"/>
              <a:gd name="connsiteY159" fmla="*/ 5553807 h 5687273"/>
              <a:gd name="connsiteX160" fmla="*/ 5798331 w 11243827"/>
              <a:gd name="connsiteY160" fmla="*/ 5564248 h 5687273"/>
              <a:gd name="connsiteX161" fmla="*/ 5712738 w 11243827"/>
              <a:gd name="connsiteY161" fmla="*/ 5573120 h 5687273"/>
              <a:gd name="connsiteX162" fmla="*/ 5681342 w 11243827"/>
              <a:gd name="connsiteY162" fmla="*/ 5575621 h 5687273"/>
              <a:gd name="connsiteX163" fmla="*/ 5627167 w 11243827"/>
              <a:gd name="connsiteY163" fmla="*/ 5583215 h 5687273"/>
              <a:gd name="connsiteX164" fmla="*/ 5591414 w 11243827"/>
              <a:gd name="connsiteY164" fmla="*/ 5587695 h 5687273"/>
              <a:gd name="connsiteX165" fmla="*/ 5583028 w 11243827"/>
              <a:gd name="connsiteY165" fmla="*/ 5580877 h 5687273"/>
              <a:gd name="connsiteX166" fmla="*/ 5549426 w 11243827"/>
              <a:gd name="connsiteY166" fmla="*/ 5582858 h 5687273"/>
              <a:gd name="connsiteX167" fmla="*/ 5519999 w 11243827"/>
              <a:gd name="connsiteY167" fmla="*/ 5592246 h 5687273"/>
              <a:gd name="connsiteX168" fmla="*/ 5480028 w 11243827"/>
              <a:gd name="connsiteY168" fmla="*/ 5597282 h 5687273"/>
              <a:gd name="connsiteX169" fmla="*/ 5456175 w 11243827"/>
              <a:gd name="connsiteY169" fmla="*/ 5600371 h 5687273"/>
              <a:gd name="connsiteX170" fmla="*/ 5388463 w 11243827"/>
              <a:gd name="connsiteY170" fmla="*/ 5602638 h 5687273"/>
              <a:gd name="connsiteX171" fmla="*/ 5265898 w 11243827"/>
              <a:gd name="connsiteY171" fmla="*/ 5591830 h 5687273"/>
              <a:gd name="connsiteX172" fmla="*/ 5231231 w 11243827"/>
              <a:gd name="connsiteY172" fmla="*/ 5592790 h 5687273"/>
              <a:gd name="connsiteX173" fmla="*/ 5226996 w 11243827"/>
              <a:gd name="connsiteY173" fmla="*/ 5595040 h 5687273"/>
              <a:gd name="connsiteX174" fmla="*/ 5175988 w 11243827"/>
              <a:gd name="connsiteY174" fmla="*/ 5588131 h 5687273"/>
              <a:gd name="connsiteX175" fmla="*/ 5107470 w 11243827"/>
              <a:gd name="connsiteY175" fmla="*/ 5594771 h 5687273"/>
              <a:gd name="connsiteX176" fmla="*/ 5027868 w 11243827"/>
              <a:gd name="connsiteY176" fmla="*/ 5605624 h 5687273"/>
              <a:gd name="connsiteX177" fmla="*/ 5007324 w 11243827"/>
              <a:gd name="connsiteY177" fmla="*/ 5609209 h 5687273"/>
              <a:gd name="connsiteX178" fmla="*/ 4952559 w 11243827"/>
              <a:gd name="connsiteY178" fmla="*/ 5611402 h 5687273"/>
              <a:gd name="connsiteX179" fmla="*/ 4826081 w 11243827"/>
              <a:gd name="connsiteY179" fmla="*/ 5616191 h 5687273"/>
              <a:gd name="connsiteX180" fmla="*/ 4823501 w 11243827"/>
              <a:gd name="connsiteY180" fmla="*/ 5619174 h 5687273"/>
              <a:gd name="connsiteX181" fmla="*/ 4813093 w 11243827"/>
              <a:gd name="connsiteY181" fmla="*/ 5620026 h 5687273"/>
              <a:gd name="connsiteX182" fmla="*/ 4810563 w 11243827"/>
              <a:gd name="connsiteY182" fmla="*/ 5620787 h 5687273"/>
              <a:gd name="connsiteX183" fmla="*/ 4795818 w 11243827"/>
              <a:gd name="connsiteY183" fmla="*/ 5624618 h 5687273"/>
              <a:gd name="connsiteX184" fmla="*/ 4758404 w 11243827"/>
              <a:gd name="connsiteY184" fmla="*/ 5619510 h 5687273"/>
              <a:gd name="connsiteX185" fmla="*/ 4717254 w 11243827"/>
              <a:gd name="connsiteY185" fmla="*/ 5624155 h 5687273"/>
              <a:gd name="connsiteX186" fmla="*/ 4591958 w 11243827"/>
              <a:gd name="connsiteY186" fmla="*/ 5624710 h 5687273"/>
              <a:gd name="connsiteX187" fmla="*/ 4476215 w 11243827"/>
              <a:gd name="connsiteY187" fmla="*/ 5628210 h 5687273"/>
              <a:gd name="connsiteX188" fmla="*/ 4425193 w 11243827"/>
              <a:gd name="connsiteY188" fmla="*/ 5627414 h 5687273"/>
              <a:gd name="connsiteX189" fmla="*/ 4383866 w 11243827"/>
              <a:gd name="connsiteY189" fmla="*/ 5626546 h 5687273"/>
              <a:gd name="connsiteX190" fmla="*/ 4385596 w 11243827"/>
              <a:gd name="connsiteY190" fmla="*/ 5634646 h 5687273"/>
              <a:gd name="connsiteX191" fmla="*/ 4360864 w 11243827"/>
              <a:gd name="connsiteY191" fmla="*/ 5641173 h 5687273"/>
              <a:gd name="connsiteX192" fmla="*/ 4328321 w 11243827"/>
              <a:gd name="connsiteY192" fmla="*/ 5626332 h 5687273"/>
              <a:gd name="connsiteX193" fmla="*/ 4309842 w 11243827"/>
              <a:gd name="connsiteY193" fmla="*/ 5626471 h 5687273"/>
              <a:gd name="connsiteX194" fmla="*/ 4277424 w 11243827"/>
              <a:gd name="connsiteY194" fmla="*/ 5631598 h 5687273"/>
              <a:gd name="connsiteX195" fmla="*/ 4266627 w 11243827"/>
              <a:gd name="connsiteY195" fmla="*/ 5633969 h 5687273"/>
              <a:gd name="connsiteX196" fmla="*/ 4185525 w 11243827"/>
              <a:gd name="connsiteY196" fmla="*/ 5617508 h 5687273"/>
              <a:gd name="connsiteX197" fmla="*/ 4177617 w 11243827"/>
              <a:gd name="connsiteY197" fmla="*/ 5610903 h 5687273"/>
              <a:gd name="connsiteX198" fmla="*/ 4136948 w 11243827"/>
              <a:gd name="connsiteY198" fmla="*/ 5608031 h 5687273"/>
              <a:gd name="connsiteX199" fmla="*/ 4132323 w 11243827"/>
              <a:gd name="connsiteY199" fmla="*/ 5609784 h 5687273"/>
              <a:gd name="connsiteX200" fmla="*/ 4098620 w 11243827"/>
              <a:gd name="connsiteY200" fmla="*/ 5599672 h 5687273"/>
              <a:gd name="connsiteX201" fmla="*/ 3963475 w 11243827"/>
              <a:gd name="connsiteY201" fmla="*/ 5581841 h 5687273"/>
              <a:gd name="connsiteX202" fmla="*/ 3703613 w 11243827"/>
              <a:gd name="connsiteY202" fmla="*/ 5572482 h 5687273"/>
              <a:gd name="connsiteX203" fmla="*/ 3432987 w 11243827"/>
              <a:gd name="connsiteY203" fmla="*/ 5545768 h 5687273"/>
              <a:gd name="connsiteX204" fmla="*/ 3176381 w 11243827"/>
              <a:gd name="connsiteY204" fmla="*/ 5556110 h 5687273"/>
              <a:gd name="connsiteX205" fmla="*/ 2710156 w 11243827"/>
              <a:gd name="connsiteY205" fmla="*/ 5527517 h 5687273"/>
              <a:gd name="connsiteX206" fmla="*/ 2550206 w 11243827"/>
              <a:gd name="connsiteY206" fmla="*/ 5524958 h 5687273"/>
              <a:gd name="connsiteX207" fmla="*/ 2443041 w 11243827"/>
              <a:gd name="connsiteY207" fmla="*/ 5523990 h 5687273"/>
              <a:gd name="connsiteX208" fmla="*/ 2435613 w 11243827"/>
              <a:gd name="connsiteY208" fmla="*/ 5526704 h 5687273"/>
              <a:gd name="connsiteX209" fmla="*/ 2405682 w 11243827"/>
              <a:gd name="connsiteY209" fmla="*/ 5528307 h 5687273"/>
              <a:gd name="connsiteX210" fmla="*/ 2397487 w 11243827"/>
              <a:gd name="connsiteY210" fmla="*/ 5540337 h 5687273"/>
              <a:gd name="connsiteX211" fmla="*/ 2297454 w 11243827"/>
              <a:gd name="connsiteY211" fmla="*/ 5550765 h 5687273"/>
              <a:gd name="connsiteX212" fmla="*/ 2056700 w 11243827"/>
              <a:gd name="connsiteY212" fmla="*/ 5555489 h 5687273"/>
              <a:gd name="connsiteX213" fmla="*/ 1878530 w 11243827"/>
              <a:gd name="connsiteY213" fmla="*/ 5535330 h 5687273"/>
              <a:gd name="connsiteX214" fmla="*/ 1859292 w 11243827"/>
              <a:gd name="connsiteY214" fmla="*/ 5535461 h 5687273"/>
              <a:gd name="connsiteX215" fmla="*/ 1835626 w 11243827"/>
              <a:gd name="connsiteY215" fmla="*/ 5533793 h 5687273"/>
              <a:gd name="connsiteX216" fmla="*/ 1798939 w 11243827"/>
              <a:gd name="connsiteY216" fmla="*/ 5540285 h 5687273"/>
              <a:gd name="connsiteX217" fmla="*/ 1779046 w 11243827"/>
              <a:gd name="connsiteY217" fmla="*/ 5549949 h 5687273"/>
              <a:gd name="connsiteX218" fmla="*/ 1772421 w 11243827"/>
              <a:gd name="connsiteY218" fmla="*/ 5549018 h 5687273"/>
              <a:gd name="connsiteX219" fmla="*/ 1772052 w 11243827"/>
              <a:gd name="connsiteY219" fmla="*/ 5545689 h 5687273"/>
              <a:gd name="connsiteX220" fmla="*/ 1711543 w 11243827"/>
              <a:gd name="connsiteY220" fmla="*/ 5534558 h 5687273"/>
              <a:gd name="connsiteX221" fmla="*/ 1698891 w 11243827"/>
              <a:gd name="connsiteY221" fmla="*/ 5513187 h 5687273"/>
              <a:gd name="connsiteX222" fmla="*/ 1538763 w 11243827"/>
              <a:gd name="connsiteY222" fmla="*/ 5482781 h 5687273"/>
              <a:gd name="connsiteX223" fmla="*/ 1501533 w 11243827"/>
              <a:gd name="connsiteY223" fmla="*/ 5467817 h 5687273"/>
              <a:gd name="connsiteX224" fmla="*/ 1461266 w 11243827"/>
              <a:gd name="connsiteY224" fmla="*/ 5469343 h 5687273"/>
              <a:gd name="connsiteX225" fmla="*/ 1449415 w 11243827"/>
              <a:gd name="connsiteY225" fmla="*/ 5460467 h 5687273"/>
              <a:gd name="connsiteX226" fmla="*/ 1447454 w 11243827"/>
              <a:gd name="connsiteY226" fmla="*/ 5458776 h 5687273"/>
              <a:gd name="connsiteX227" fmla="*/ 1437814 w 11243827"/>
              <a:gd name="connsiteY227" fmla="*/ 5455515 h 5687273"/>
              <a:gd name="connsiteX228" fmla="*/ 1437334 w 11243827"/>
              <a:gd name="connsiteY228" fmla="*/ 5450209 h 5687273"/>
              <a:gd name="connsiteX229" fmla="*/ 1424429 w 11243827"/>
              <a:gd name="connsiteY229" fmla="*/ 5442157 h 5687273"/>
              <a:gd name="connsiteX230" fmla="*/ 1406063 w 11243827"/>
              <a:gd name="connsiteY230" fmla="*/ 5437380 h 5687273"/>
              <a:gd name="connsiteX231" fmla="*/ 1316379 w 11243827"/>
              <a:gd name="connsiteY231" fmla="*/ 5419601 h 5687273"/>
              <a:gd name="connsiteX232" fmla="*/ 1264090 w 11243827"/>
              <a:gd name="connsiteY232" fmla="*/ 5406153 h 5687273"/>
              <a:gd name="connsiteX233" fmla="*/ 1246374 w 11243827"/>
              <a:gd name="connsiteY233" fmla="*/ 5396631 h 5687273"/>
              <a:gd name="connsiteX234" fmla="*/ 1220190 w 11243827"/>
              <a:gd name="connsiteY234" fmla="*/ 5386301 h 5687273"/>
              <a:gd name="connsiteX235" fmla="*/ 1175643 w 11243827"/>
              <a:gd name="connsiteY235" fmla="*/ 5364651 h 5687273"/>
              <a:gd name="connsiteX236" fmla="*/ 1150342 w 11243827"/>
              <a:gd name="connsiteY236" fmla="*/ 5358447 h 5687273"/>
              <a:gd name="connsiteX237" fmla="*/ 1137272 w 11243827"/>
              <a:gd name="connsiteY237" fmla="*/ 5351191 h 5687273"/>
              <a:gd name="connsiteX238" fmla="*/ 1131268 w 11243827"/>
              <a:gd name="connsiteY238" fmla="*/ 5350530 h 5687273"/>
              <a:gd name="connsiteX239" fmla="*/ 1112024 w 11243827"/>
              <a:gd name="connsiteY239" fmla="*/ 5345786 h 5687273"/>
              <a:gd name="connsiteX240" fmla="*/ 1100870 w 11243827"/>
              <a:gd name="connsiteY240" fmla="*/ 5343651 h 5687273"/>
              <a:gd name="connsiteX241" fmla="*/ 1096383 w 11243827"/>
              <a:gd name="connsiteY241" fmla="*/ 5343015 h 5687273"/>
              <a:gd name="connsiteX242" fmla="*/ 1085571 w 11243827"/>
              <a:gd name="connsiteY242" fmla="*/ 5345836 h 5687273"/>
              <a:gd name="connsiteX243" fmla="*/ 1073168 w 11243827"/>
              <a:gd name="connsiteY243" fmla="*/ 5341521 h 5687273"/>
              <a:gd name="connsiteX244" fmla="*/ 1058039 w 11243827"/>
              <a:gd name="connsiteY244" fmla="*/ 5343504 h 5687273"/>
              <a:gd name="connsiteX245" fmla="*/ 1055426 w 11243827"/>
              <a:gd name="connsiteY245" fmla="*/ 5339088 h 5687273"/>
              <a:gd name="connsiteX246" fmla="*/ 1044738 w 11243827"/>
              <a:gd name="connsiteY246" fmla="*/ 5333063 h 5687273"/>
              <a:gd name="connsiteX247" fmla="*/ 1033909 w 11243827"/>
              <a:gd name="connsiteY247" fmla="*/ 5335680 h 5687273"/>
              <a:gd name="connsiteX248" fmla="*/ 1012649 w 11243827"/>
              <a:gd name="connsiteY248" fmla="*/ 5334541 h 5687273"/>
              <a:gd name="connsiteX249" fmla="*/ 1007115 w 11243827"/>
              <a:gd name="connsiteY249" fmla="*/ 5332775 h 5687273"/>
              <a:gd name="connsiteX250" fmla="*/ 986002 w 11243827"/>
              <a:gd name="connsiteY250" fmla="*/ 5334906 h 5687273"/>
              <a:gd name="connsiteX251" fmla="*/ 953418 w 11243827"/>
              <a:gd name="connsiteY251" fmla="*/ 5333901 h 5687273"/>
              <a:gd name="connsiteX252" fmla="*/ 916854 w 11243827"/>
              <a:gd name="connsiteY252" fmla="*/ 5329435 h 5687273"/>
              <a:gd name="connsiteX253" fmla="*/ 905651 w 11243827"/>
              <a:gd name="connsiteY253" fmla="*/ 5332114 h 5687273"/>
              <a:gd name="connsiteX254" fmla="*/ 836961 w 11243827"/>
              <a:gd name="connsiteY254" fmla="*/ 5330803 h 5687273"/>
              <a:gd name="connsiteX255" fmla="*/ 817627 w 11243827"/>
              <a:gd name="connsiteY255" fmla="*/ 5330580 h 5687273"/>
              <a:gd name="connsiteX256" fmla="*/ 801817 w 11243827"/>
              <a:gd name="connsiteY256" fmla="*/ 5325937 h 5687273"/>
              <a:gd name="connsiteX257" fmla="*/ 798857 w 11243827"/>
              <a:gd name="connsiteY257" fmla="*/ 5320979 h 5687273"/>
              <a:gd name="connsiteX258" fmla="*/ 788354 w 11243827"/>
              <a:gd name="connsiteY258" fmla="*/ 5320143 h 5687273"/>
              <a:gd name="connsiteX259" fmla="*/ 785726 w 11243827"/>
              <a:gd name="connsiteY259" fmla="*/ 5318989 h 5687273"/>
              <a:gd name="connsiteX260" fmla="*/ 770507 w 11243827"/>
              <a:gd name="connsiteY260" fmla="*/ 5313309 h 5687273"/>
              <a:gd name="connsiteX261" fmla="*/ 733810 w 11243827"/>
              <a:gd name="connsiteY261" fmla="*/ 5324286 h 5687273"/>
              <a:gd name="connsiteX262" fmla="*/ 692117 w 11243827"/>
              <a:gd name="connsiteY262" fmla="*/ 5318786 h 5687273"/>
              <a:gd name="connsiteX263" fmla="*/ 528894 w 11243827"/>
              <a:gd name="connsiteY263" fmla="*/ 5327578 h 5687273"/>
              <a:gd name="connsiteX264" fmla="*/ 507005 w 11243827"/>
              <a:gd name="connsiteY264" fmla="*/ 5310149 h 5687273"/>
              <a:gd name="connsiteX265" fmla="*/ 441302 w 11243827"/>
              <a:gd name="connsiteY265" fmla="*/ 5307062 h 5687273"/>
              <a:gd name="connsiteX266" fmla="*/ 336819 w 11243827"/>
              <a:gd name="connsiteY266" fmla="*/ 5336690 h 5687273"/>
              <a:gd name="connsiteX267" fmla="*/ 215763 w 11243827"/>
              <a:gd name="connsiteY267" fmla="*/ 5332575 h 5687273"/>
              <a:gd name="connsiteX268" fmla="*/ 205927 w 11243827"/>
              <a:gd name="connsiteY268" fmla="*/ 5339672 h 5687273"/>
              <a:gd name="connsiteX269" fmla="*/ 194189 w 11243827"/>
              <a:gd name="connsiteY269" fmla="*/ 5343588 h 5687273"/>
              <a:gd name="connsiteX270" fmla="*/ 192552 w 11243827"/>
              <a:gd name="connsiteY270" fmla="*/ 5342845 h 5687273"/>
              <a:gd name="connsiteX271" fmla="*/ 178320 w 11243827"/>
              <a:gd name="connsiteY271" fmla="*/ 5343766 h 5687273"/>
              <a:gd name="connsiteX272" fmla="*/ 175596 w 11243827"/>
              <a:gd name="connsiteY272" fmla="*/ 5346411 h 5687273"/>
              <a:gd name="connsiteX273" fmla="*/ 165951 w 11243827"/>
              <a:gd name="connsiteY273" fmla="*/ 5347808 h 5687273"/>
              <a:gd name="connsiteX274" fmla="*/ 147287 w 11243827"/>
              <a:gd name="connsiteY274" fmla="*/ 5352625 h 5687273"/>
              <a:gd name="connsiteX275" fmla="*/ 143484 w 11243827"/>
              <a:gd name="connsiteY275" fmla="*/ 5351591 h 5687273"/>
              <a:gd name="connsiteX276" fmla="*/ 114847 w 11243827"/>
              <a:gd name="connsiteY276" fmla="*/ 5355844 h 5687273"/>
              <a:gd name="connsiteX277" fmla="*/ 114306 w 11243827"/>
              <a:gd name="connsiteY277" fmla="*/ 5354983 h 5687273"/>
              <a:gd name="connsiteX278" fmla="*/ 105588 w 11243827"/>
              <a:gd name="connsiteY278" fmla="*/ 5352169 h 5687273"/>
              <a:gd name="connsiteX279" fmla="*/ 89264 w 11243827"/>
              <a:gd name="connsiteY279" fmla="*/ 5348886 h 5687273"/>
              <a:gd name="connsiteX280" fmla="*/ 49794 w 11243827"/>
              <a:gd name="connsiteY280" fmla="*/ 5329950 h 5687273"/>
              <a:gd name="connsiteX281" fmla="*/ 19924 w 11243827"/>
              <a:gd name="connsiteY281" fmla="*/ 5334282 h 5687273"/>
              <a:gd name="connsiteX282" fmla="*/ 13819 w 11243827"/>
              <a:gd name="connsiteY282" fmla="*/ 5334653 h 5687273"/>
              <a:gd name="connsiteX283" fmla="*/ 13657 w 11243827"/>
              <a:gd name="connsiteY283" fmla="*/ 5334455 h 5687273"/>
              <a:gd name="connsiteX284" fmla="*/ 7139 w 11243827"/>
              <a:gd name="connsiteY284" fmla="*/ 5334438 h 5687273"/>
              <a:gd name="connsiteX285" fmla="*/ 2684 w 11243827"/>
              <a:gd name="connsiteY285" fmla="*/ 5335333 h 5687273"/>
              <a:gd name="connsiteX286" fmla="*/ 0 w 11243827"/>
              <a:gd name="connsiteY286" fmla="*/ 5335496 h 5687273"/>
              <a:gd name="connsiteX287" fmla="*/ 0 w 11243827"/>
              <a:gd name="connsiteY287" fmla="*/ 10592 h 5687273"/>
              <a:gd name="connsiteX288" fmla="*/ 11243827 w 11243827"/>
              <a:gd name="connsiteY288" fmla="*/ 0 h 56872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05927 w 11243827"/>
              <a:gd name="connsiteY267" fmla="*/ 5339672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70932 w 11243827"/>
              <a:gd name="connsiteY267" fmla="*/ 5345451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105588 w 11243827"/>
              <a:gd name="connsiteY276" fmla="*/ 5352169 h 5641173"/>
              <a:gd name="connsiteX277" fmla="*/ 89264 w 11243827"/>
              <a:gd name="connsiteY277" fmla="*/ 5348886 h 5641173"/>
              <a:gd name="connsiteX278" fmla="*/ 49794 w 11243827"/>
              <a:gd name="connsiteY278" fmla="*/ 5329950 h 5641173"/>
              <a:gd name="connsiteX279" fmla="*/ 19924 w 11243827"/>
              <a:gd name="connsiteY279" fmla="*/ 5334282 h 5641173"/>
              <a:gd name="connsiteX280" fmla="*/ 13819 w 11243827"/>
              <a:gd name="connsiteY280" fmla="*/ 5334653 h 5641173"/>
              <a:gd name="connsiteX281" fmla="*/ 13657 w 11243827"/>
              <a:gd name="connsiteY281" fmla="*/ 5334455 h 5641173"/>
              <a:gd name="connsiteX282" fmla="*/ 7139 w 11243827"/>
              <a:gd name="connsiteY282" fmla="*/ 5334438 h 5641173"/>
              <a:gd name="connsiteX283" fmla="*/ 2684 w 11243827"/>
              <a:gd name="connsiteY283" fmla="*/ 5335333 h 5641173"/>
              <a:gd name="connsiteX284" fmla="*/ 0 w 11243827"/>
              <a:gd name="connsiteY284" fmla="*/ 5335496 h 5641173"/>
              <a:gd name="connsiteX285" fmla="*/ 0 w 11243827"/>
              <a:gd name="connsiteY285" fmla="*/ 10592 h 5641173"/>
              <a:gd name="connsiteX286" fmla="*/ 11243827 w 11243827"/>
              <a:gd name="connsiteY286"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89264 w 11243827"/>
              <a:gd name="connsiteY276" fmla="*/ 5348886 h 5641173"/>
              <a:gd name="connsiteX277" fmla="*/ 49794 w 11243827"/>
              <a:gd name="connsiteY277" fmla="*/ 5329950 h 5641173"/>
              <a:gd name="connsiteX278" fmla="*/ 19924 w 11243827"/>
              <a:gd name="connsiteY278" fmla="*/ 5334282 h 5641173"/>
              <a:gd name="connsiteX279" fmla="*/ 13819 w 11243827"/>
              <a:gd name="connsiteY279" fmla="*/ 5334653 h 5641173"/>
              <a:gd name="connsiteX280" fmla="*/ 13657 w 11243827"/>
              <a:gd name="connsiteY280" fmla="*/ 5334455 h 5641173"/>
              <a:gd name="connsiteX281" fmla="*/ 7139 w 11243827"/>
              <a:gd name="connsiteY281" fmla="*/ 5334438 h 5641173"/>
              <a:gd name="connsiteX282" fmla="*/ 2684 w 11243827"/>
              <a:gd name="connsiteY282" fmla="*/ 5335333 h 5641173"/>
              <a:gd name="connsiteX283" fmla="*/ 0 w 11243827"/>
              <a:gd name="connsiteY283" fmla="*/ 5335496 h 5641173"/>
              <a:gd name="connsiteX284" fmla="*/ 0 w 11243827"/>
              <a:gd name="connsiteY284" fmla="*/ 10592 h 5641173"/>
              <a:gd name="connsiteX285" fmla="*/ 11243827 w 11243827"/>
              <a:gd name="connsiteY285"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14847 w 11243827"/>
              <a:gd name="connsiteY273" fmla="*/ 5355844 h 5641173"/>
              <a:gd name="connsiteX274" fmla="*/ 114306 w 11243827"/>
              <a:gd name="connsiteY274" fmla="*/ 5354983 h 5641173"/>
              <a:gd name="connsiteX275" fmla="*/ 89264 w 11243827"/>
              <a:gd name="connsiteY275" fmla="*/ 5348886 h 5641173"/>
              <a:gd name="connsiteX276" fmla="*/ 49794 w 11243827"/>
              <a:gd name="connsiteY276" fmla="*/ 5329950 h 5641173"/>
              <a:gd name="connsiteX277" fmla="*/ 19924 w 11243827"/>
              <a:gd name="connsiteY277" fmla="*/ 5334282 h 5641173"/>
              <a:gd name="connsiteX278" fmla="*/ 13819 w 11243827"/>
              <a:gd name="connsiteY278" fmla="*/ 5334653 h 5641173"/>
              <a:gd name="connsiteX279" fmla="*/ 13657 w 11243827"/>
              <a:gd name="connsiteY279" fmla="*/ 5334455 h 5641173"/>
              <a:gd name="connsiteX280" fmla="*/ 7139 w 11243827"/>
              <a:gd name="connsiteY280" fmla="*/ 5334438 h 5641173"/>
              <a:gd name="connsiteX281" fmla="*/ 2684 w 11243827"/>
              <a:gd name="connsiteY281" fmla="*/ 5335333 h 5641173"/>
              <a:gd name="connsiteX282" fmla="*/ 0 w 11243827"/>
              <a:gd name="connsiteY282" fmla="*/ 5335496 h 5641173"/>
              <a:gd name="connsiteX283" fmla="*/ 0 w 11243827"/>
              <a:gd name="connsiteY283" fmla="*/ 10592 h 5641173"/>
              <a:gd name="connsiteX284" fmla="*/ 11243827 w 11243827"/>
              <a:gd name="connsiteY284"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47287 w 11243827"/>
              <a:gd name="connsiteY271" fmla="*/ 5352625 h 5641173"/>
              <a:gd name="connsiteX272" fmla="*/ 114847 w 11243827"/>
              <a:gd name="connsiteY272" fmla="*/ 5355844 h 5641173"/>
              <a:gd name="connsiteX273" fmla="*/ 114306 w 11243827"/>
              <a:gd name="connsiteY273" fmla="*/ 5354983 h 5641173"/>
              <a:gd name="connsiteX274" fmla="*/ 89264 w 11243827"/>
              <a:gd name="connsiteY274" fmla="*/ 5348886 h 5641173"/>
              <a:gd name="connsiteX275" fmla="*/ 49794 w 11243827"/>
              <a:gd name="connsiteY275" fmla="*/ 5329950 h 5641173"/>
              <a:gd name="connsiteX276" fmla="*/ 19924 w 11243827"/>
              <a:gd name="connsiteY276" fmla="*/ 5334282 h 5641173"/>
              <a:gd name="connsiteX277" fmla="*/ 13819 w 11243827"/>
              <a:gd name="connsiteY277" fmla="*/ 5334653 h 5641173"/>
              <a:gd name="connsiteX278" fmla="*/ 13657 w 11243827"/>
              <a:gd name="connsiteY278" fmla="*/ 5334455 h 5641173"/>
              <a:gd name="connsiteX279" fmla="*/ 7139 w 11243827"/>
              <a:gd name="connsiteY279" fmla="*/ 5334438 h 5641173"/>
              <a:gd name="connsiteX280" fmla="*/ 2684 w 11243827"/>
              <a:gd name="connsiteY280" fmla="*/ 5335333 h 5641173"/>
              <a:gd name="connsiteX281" fmla="*/ 0 w 11243827"/>
              <a:gd name="connsiteY281" fmla="*/ 5335496 h 5641173"/>
              <a:gd name="connsiteX282" fmla="*/ 0 w 11243827"/>
              <a:gd name="connsiteY282" fmla="*/ 10592 h 5641173"/>
              <a:gd name="connsiteX283" fmla="*/ 11243827 w 11243827"/>
              <a:gd name="connsiteY283"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12024 w 11243827"/>
              <a:gd name="connsiteY238" fmla="*/ 5345786 h 5641173"/>
              <a:gd name="connsiteX239" fmla="*/ 1100870 w 11243827"/>
              <a:gd name="connsiteY239" fmla="*/ 5343651 h 5641173"/>
              <a:gd name="connsiteX240" fmla="*/ 1096383 w 11243827"/>
              <a:gd name="connsiteY240" fmla="*/ 5343015 h 5641173"/>
              <a:gd name="connsiteX241" fmla="*/ 1085571 w 11243827"/>
              <a:gd name="connsiteY241" fmla="*/ 5345836 h 5641173"/>
              <a:gd name="connsiteX242" fmla="*/ 1073168 w 11243827"/>
              <a:gd name="connsiteY242" fmla="*/ 5341521 h 5641173"/>
              <a:gd name="connsiteX243" fmla="*/ 1058039 w 11243827"/>
              <a:gd name="connsiteY243" fmla="*/ 5343504 h 5641173"/>
              <a:gd name="connsiteX244" fmla="*/ 1055426 w 11243827"/>
              <a:gd name="connsiteY244" fmla="*/ 5339088 h 5641173"/>
              <a:gd name="connsiteX245" fmla="*/ 1044738 w 11243827"/>
              <a:gd name="connsiteY245" fmla="*/ 5333063 h 5641173"/>
              <a:gd name="connsiteX246" fmla="*/ 1033909 w 11243827"/>
              <a:gd name="connsiteY246" fmla="*/ 5335680 h 5641173"/>
              <a:gd name="connsiteX247" fmla="*/ 1012649 w 11243827"/>
              <a:gd name="connsiteY247" fmla="*/ 5334541 h 5641173"/>
              <a:gd name="connsiteX248" fmla="*/ 1007115 w 11243827"/>
              <a:gd name="connsiteY248" fmla="*/ 5332775 h 5641173"/>
              <a:gd name="connsiteX249" fmla="*/ 986002 w 11243827"/>
              <a:gd name="connsiteY249" fmla="*/ 5334906 h 5641173"/>
              <a:gd name="connsiteX250" fmla="*/ 953418 w 11243827"/>
              <a:gd name="connsiteY250" fmla="*/ 5333901 h 5641173"/>
              <a:gd name="connsiteX251" fmla="*/ 916854 w 11243827"/>
              <a:gd name="connsiteY251" fmla="*/ 5329435 h 5641173"/>
              <a:gd name="connsiteX252" fmla="*/ 905651 w 11243827"/>
              <a:gd name="connsiteY252" fmla="*/ 5332114 h 5641173"/>
              <a:gd name="connsiteX253" fmla="*/ 836961 w 11243827"/>
              <a:gd name="connsiteY253" fmla="*/ 5330803 h 5641173"/>
              <a:gd name="connsiteX254" fmla="*/ 817627 w 11243827"/>
              <a:gd name="connsiteY254" fmla="*/ 5330580 h 5641173"/>
              <a:gd name="connsiteX255" fmla="*/ 801817 w 11243827"/>
              <a:gd name="connsiteY255" fmla="*/ 5325937 h 5641173"/>
              <a:gd name="connsiteX256" fmla="*/ 798857 w 11243827"/>
              <a:gd name="connsiteY256" fmla="*/ 5320979 h 5641173"/>
              <a:gd name="connsiteX257" fmla="*/ 788354 w 11243827"/>
              <a:gd name="connsiteY257" fmla="*/ 5320143 h 5641173"/>
              <a:gd name="connsiteX258" fmla="*/ 785726 w 11243827"/>
              <a:gd name="connsiteY258" fmla="*/ 5318989 h 5641173"/>
              <a:gd name="connsiteX259" fmla="*/ 770507 w 11243827"/>
              <a:gd name="connsiteY259" fmla="*/ 5313309 h 5641173"/>
              <a:gd name="connsiteX260" fmla="*/ 733810 w 11243827"/>
              <a:gd name="connsiteY260" fmla="*/ 5324286 h 5641173"/>
              <a:gd name="connsiteX261" fmla="*/ 692117 w 11243827"/>
              <a:gd name="connsiteY261" fmla="*/ 5318786 h 5641173"/>
              <a:gd name="connsiteX262" fmla="*/ 574943 w 11243827"/>
              <a:gd name="connsiteY262" fmla="*/ 5327578 h 5641173"/>
              <a:gd name="connsiteX263" fmla="*/ 441302 w 11243827"/>
              <a:gd name="connsiteY263" fmla="*/ 5307062 h 5641173"/>
              <a:gd name="connsiteX264" fmla="*/ 336819 w 11243827"/>
              <a:gd name="connsiteY264" fmla="*/ 5336690 h 5641173"/>
              <a:gd name="connsiteX265" fmla="*/ 270932 w 11243827"/>
              <a:gd name="connsiteY265" fmla="*/ 5345451 h 5641173"/>
              <a:gd name="connsiteX266" fmla="*/ 194189 w 11243827"/>
              <a:gd name="connsiteY266" fmla="*/ 5343588 h 5641173"/>
              <a:gd name="connsiteX267" fmla="*/ 192552 w 11243827"/>
              <a:gd name="connsiteY267" fmla="*/ 5342845 h 5641173"/>
              <a:gd name="connsiteX268" fmla="*/ 178320 w 11243827"/>
              <a:gd name="connsiteY268" fmla="*/ 5343766 h 5641173"/>
              <a:gd name="connsiteX269" fmla="*/ 175596 w 11243827"/>
              <a:gd name="connsiteY269" fmla="*/ 5346411 h 5641173"/>
              <a:gd name="connsiteX270" fmla="*/ 147287 w 11243827"/>
              <a:gd name="connsiteY270" fmla="*/ 5352625 h 5641173"/>
              <a:gd name="connsiteX271" fmla="*/ 114847 w 11243827"/>
              <a:gd name="connsiteY271" fmla="*/ 5355844 h 5641173"/>
              <a:gd name="connsiteX272" fmla="*/ 114306 w 11243827"/>
              <a:gd name="connsiteY272" fmla="*/ 5354983 h 5641173"/>
              <a:gd name="connsiteX273" fmla="*/ 89264 w 11243827"/>
              <a:gd name="connsiteY273" fmla="*/ 5348886 h 5641173"/>
              <a:gd name="connsiteX274" fmla="*/ 49794 w 11243827"/>
              <a:gd name="connsiteY274" fmla="*/ 5329950 h 5641173"/>
              <a:gd name="connsiteX275" fmla="*/ 19924 w 11243827"/>
              <a:gd name="connsiteY275" fmla="*/ 5334282 h 5641173"/>
              <a:gd name="connsiteX276" fmla="*/ 13819 w 11243827"/>
              <a:gd name="connsiteY276" fmla="*/ 5334653 h 5641173"/>
              <a:gd name="connsiteX277" fmla="*/ 13657 w 11243827"/>
              <a:gd name="connsiteY277" fmla="*/ 5334455 h 5641173"/>
              <a:gd name="connsiteX278" fmla="*/ 7139 w 11243827"/>
              <a:gd name="connsiteY278" fmla="*/ 5334438 h 5641173"/>
              <a:gd name="connsiteX279" fmla="*/ 2684 w 11243827"/>
              <a:gd name="connsiteY279" fmla="*/ 5335333 h 5641173"/>
              <a:gd name="connsiteX280" fmla="*/ 0 w 11243827"/>
              <a:gd name="connsiteY280" fmla="*/ 5335496 h 5641173"/>
              <a:gd name="connsiteX281" fmla="*/ 0 w 11243827"/>
              <a:gd name="connsiteY281" fmla="*/ 10592 h 5641173"/>
              <a:gd name="connsiteX282" fmla="*/ 11243827 w 11243827"/>
              <a:gd name="connsiteY282"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73168 w 11243827"/>
              <a:gd name="connsiteY241" fmla="*/ 5341521 h 5641173"/>
              <a:gd name="connsiteX242" fmla="*/ 1058039 w 11243827"/>
              <a:gd name="connsiteY242" fmla="*/ 5343504 h 5641173"/>
              <a:gd name="connsiteX243" fmla="*/ 1055426 w 11243827"/>
              <a:gd name="connsiteY243" fmla="*/ 5339088 h 5641173"/>
              <a:gd name="connsiteX244" fmla="*/ 1044738 w 11243827"/>
              <a:gd name="connsiteY244" fmla="*/ 5333063 h 5641173"/>
              <a:gd name="connsiteX245" fmla="*/ 1033909 w 11243827"/>
              <a:gd name="connsiteY245" fmla="*/ 5335680 h 5641173"/>
              <a:gd name="connsiteX246" fmla="*/ 1012649 w 11243827"/>
              <a:gd name="connsiteY246" fmla="*/ 5334541 h 5641173"/>
              <a:gd name="connsiteX247" fmla="*/ 1007115 w 11243827"/>
              <a:gd name="connsiteY247" fmla="*/ 5332775 h 5641173"/>
              <a:gd name="connsiteX248" fmla="*/ 986002 w 11243827"/>
              <a:gd name="connsiteY248" fmla="*/ 5334906 h 5641173"/>
              <a:gd name="connsiteX249" fmla="*/ 953418 w 11243827"/>
              <a:gd name="connsiteY249" fmla="*/ 5333901 h 5641173"/>
              <a:gd name="connsiteX250" fmla="*/ 916854 w 11243827"/>
              <a:gd name="connsiteY250" fmla="*/ 5329435 h 5641173"/>
              <a:gd name="connsiteX251" fmla="*/ 905651 w 11243827"/>
              <a:gd name="connsiteY251" fmla="*/ 5332114 h 5641173"/>
              <a:gd name="connsiteX252" fmla="*/ 836961 w 11243827"/>
              <a:gd name="connsiteY252" fmla="*/ 5330803 h 5641173"/>
              <a:gd name="connsiteX253" fmla="*/ 817627 w 11243827"/>
              <a:gd name="connsiteY253" fmla="*/ 5330580 h 5641173"/>
              <a:gd name="connsiteX254" fmla="*/ 801817 w 11243827"/>
              <a:gd name="connsiteY254" fmla="*/ 5325937 h 5641173"/>
              <a:gd name="connsiteX255" fmla="*/ 798857 w 11243827"/>
              <a:gd name="connsiteY255" fmla="*/ 5320979 h 5641173"/>
              <a:gd name="connsiteX256" fmla="*/ 788354 w 11243827"/>
              <a:gd name="connsiteY256" fmla="*/ 5320143 h 5641173"/>
              <a:gd name="connsiteX257" fmla="*/ 785726 w 11243827"/>
              <a:gd name="connsiteY257" fmla="*/ 5318989 h 5641173"/>
              <a:gd name="connsiteX258" fmla="*/ 770507 w 11243827"/>
              <a:gd name="connsiteY258" fmla="*/ 5313309 h 5641173"/>
              <a:gd name="connsiteX259" fmla="*/ 733810 w 11243827"/>
              <a:gd name="connsiteY259" fmla="*/ 5324286 h 5641173"/>
              <a:gd name="connsiteX260" fmla="*/ 692117 w 11243827"/>
              <a:gd name="connsiteY260" fmla="*/ 5318786 h 5641173"/>
              <a:gd name="connsiteX261" fmla="*/ 574943 w 11243827"/>
              <a:gd name="connsiteY261" fmla="*/ 5327578 h 5641173"/>
              <a:gd name="connsiteX262" fmla="*/ 441302 w 11243827"/>
              <a:gd name="connsiteY262" fmla="*/ 5307062 h 5641173"/>
              <a:gd name="connsiteX263" fmla="*/ 336819 w 11243827"/>
              <a:gd name="connsiteY263" fmla="*/ 5336690 h 5641173"/>
              <a:gd name="connsiteX264" fmla="*/ 270932 w 11243827"/>
              <a:gd name="connsiteY264" fmla="*/ 5345451 h 5641173"/>
              <a:gd name="connsiteX265" fmla="*/ 194189 w 11243827"/>
              <a:gd name="connsiteY265" fmla="*/ 5343588 h 5641173"/>
              <a:gd name="connsiteX266" fmla="*/ 192552 w 11243827"/>
              <a:gd name="connsiteY266" fmla="*/ 5342845 h 5641173"/>
              <a:gd name="connsiteX267" fmla="*/ 178320 w 11243827"/>
              <a:gd name="connsiteY267" fmla="*/ 5343766 h 5641173"/>
              <a:gd name="connsiteX268" fmla="*/ 175596 w 11243827"/>
              <a:gd name="connsiteY268" fmla="*/ 5346411 h 5641173"/>
              <a:gd name="connsiteX269" fmla="*/ 147287 w 11243827"/>
              <a:gd name="connsiteY269" fmla="*/ 5352625 h 5641173"/>
              <a:gd name="connsiteX270" fmla="*/ 114847 w 11243827"/>
              <a:gd name="connsiteY270" fmla="*/ 5355844 h 5641173"/>
              <a:gd name="connsiteX271" fmla="*/ 114306 w 11243827"/>
              <a:gd name="connsiteY271" fmla="*/ 5354983 h 5641173"/>
              <a:gd name="connsiteX272" fmla="*/ 89264 w 11243827"/>
              <a:gd name="connsiteY272" fmla="*/ 5348886 h 5641173"/>
              <a:gd name="connsiteX273" fmla="*/ 49794 w 11243827"/>
              <a:gd name="connsiteY273" fmla="*/ 5329950 h 5641173"/>
              <a:gd name="connsiteX274" fmla="*/ 19924 w 11243827"/>
              <a:gd name="connsiteY274" fmla="*/ 5334282 h 5641173"/>
              <a:gd name="connsiteX275" fmla="*/ 13819 w 11243827"/>
              <a:gd name="connsiteY275" fmla="*/ 5334653 h 5641173"/>
              <a:gd name="connsiteX276" fmla="*/ 13657 w 11243827"/>
              <a:gd name="connsiteY276" fmla="*/ 5334455 h 5641173"/>
              <a:gd name="connsiteX277" fmla="*/ 7139 w 11243827"/>
              <a:gd name="connsiteY277" fmla="*/ 5334438 h 5641173"/>
              <a:gd name="connsiteX278" fmla="*/ 2684 w 11243827"/>
              <a:gd name="connsiteY278" fmla="*/ 5335333 h 5641173"/>
              <a:gd name="connsiteX279" fmla="*/ 0 w 11243827"/>
              <a:gd name="connsiteY279" fmla="*/ 5335496 h 5641173"/>
              <a:gd name="connsiteX280" fmla="*/ 0 w 11243827"/>
              <a:gd name="connsiteY280" fmla="*/ 10592 h 5641173"/>
              <a:gd name="connsiteX281" fmla="*/ 11243827 w 11243827"/>
              <a:gd name="connsiteY281"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8405 w 11243827"/>
              <a:gd name="connsiteY251" fmla="*/ 5339470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209610 h 5641173"/>
              <a:gd name="connsiteX3" fmla="*/ 11240675 w 11243827"/>
              <a:gd name="connsiteY3" fmla="*/ 5210442 h 5641173"/>
              <a:gd name="connsiteX4" fmla="*/ 11179959 w 11243827"/>
              <a:gd name="connsiteY4" fmla="*/ 5221199 h 5641173"/>
              <a:gd name="connsiteX5" fmla="*/ 11105493 w 11243827"/>
              <a:gd name="connsiteY5" fmla="*/ 5259905 h 5641173"/>
              <a:gd name="connsiteX6" fmla="*/ 11078640 w 11243827"/>
              <a:gd name="connsiteY6" fmla="*/ 5263531 h 5641173"/>
              <a:gd name="connsiteX7" fmla="*/ 11079616 w 11243827"/>
              <a:gd name="connsiteY7" fmla="*/ 5270380 h 5641173"/>
              <a:gd name="connsiteX8" fmla="*/ 11069641 w 11243827"/>
              <a:gd name="connsiteY8" fmla="*/ 5270884 h 5641173"/>
              <a:gd name="connsiteX9" fmla="*/ 11047377 w 11243827"/>
              <a:gd name="connsiteY9" fmla="*/ 5271051 h 5641173"/>
              <a:gd name="connsiteX10" fmla="*/ 10980705 w 11243827"/>
              <a:gd name="connsiteY10" fmla="*/ 5272951 h 5641173"/>
              <a:gd name="connsiteX11" fmla="*/ 10962514 w 11243827"/>
              <a:gd name="connsiteY11" fmla="*/ 5286084 h 5641173"/>
              <a:gd name="connsiteX12" fmla="*/ 10945307 w 11243827"/>
              <a:gd name="connsiteY12" fmla="*/ 5286290 h 5641173"/>
              <a:gd name="connsiteX13" fmla="*/ 10845516 w 11243827"/>
              <a:gd name="connsiteY13" fmla="*/ 5303894 h 5641173"/>
              <a:gd name="connsiteX14" fmla="*/ 10831795 w 11243827"/>
              <a:gd name="connsiteY14" fmla="*/ 5305210 h 5641173"/>
              <a:gd name="connsiteX15" fmla="*/ 10824365 w 11243827"/>
              <a:gd name="connsiteY15" fmla="*/ 5311111 h 5641173"/>
              <a:gd name="connsiteX16" fmla="*/ 10797756 w 11243827"/>
              <a:gd name="connsiteY16" fmla="*/ 5312285 h 5641173"/>
              <a:gd name="connsiteX17" fmla="*/ 10796525 w 11243827"/>
              <a:gd name="connsiteY17" fmla="*/ 5315645 h 5641173"/>
              <a:gd name="connsiteX18" fmla="*/ 10709063 w 11243827"/>
              <a:gd name="connsiteY18" fmla="*/ 5344492 h 5641173"/>
              <a:gd name="connsiteX19" fmla="*/ 10694078 w 11243827"/>
              <a:gd name="connsiteY19" fmla="*/ 5349258 h 5641173"/>
              <a:gd name="connsiteX20" fmla="*/ 10681131 w 11243827"/>
              <a:gd name="connsiteY20" fmla="*/ 5347812 h 5641173"/>
              <a:gd name="connsiteX21" fmla="*/ 10609448 w 11243827"/>
              <a:gd name="connsiteY21" fmla="*/ 5351931 h 5641173"/>
              <a:gd name="connsiteX22" fmla="*/ 10592397 w 11243827"/>
              <a:gd name="connsiteY22" fmla="*/ 5349402 h 5641173"/>
              <a:gd name="connsiteX23" fmla="*/ 10585227 w 11243827"/>
              <a:gd name="connsiteY23" fmla="*/ 5344063 h 5641173"/>
              <a:gd name="connsiteX24" fmla="*/ 10557472 w 11243827"/>
              <a:gd name="connsiteY24" fmla="*/ 5354151 h 5641173"/>
              <a:gd name="connsiteX25" fmla="*/ 10514646 w 11243827"/>
              <a:gd name="connsiteY25" fmla="*/ 5361064 h 5641173"/>
              <a:gd name="connsiteX26" fmla="*/ 10494292 w 11243827"/>
              <a:gd name="connsiteY26" fmla="*/ 5366054 h 5641173"/>
              <a:gd name="connsiteX27" fmla="*/ 10477869 w 11243827"/>
              <a:gd name="connsiteY27" fmla="*/ 5363025 h 5641173"/>
              <a:gd name="connsiteX28" fmla="*/ 10384411 w 11243827"/>
              <a:gd name="connsiteY28" fmla="*/ 5362257 h 5641173"/>
              <a:gd name="connsiteX29" fmla="*/ 10362921 w 11243827"/>
              <a:gd name="connsiteY29" fmla="*/ 5357444 h 5641173"/>
              <a:gd name="connsiteX30" fmla="*/ 10352736 w 11243827"/>
              <a:gd name="connsiteY30" fmla="*/ 5347851 h 5641173"/>
              <a:gd name="connsiteX31" fmla="*/ 10344754 w 11243827"/>
              <a:gd name="connsiteY31" fmla="*/ 5351272 h 5641173"/>
              <a:gd name="connsiteX32" fmla="*/ 10288226 w 11243827"/>
              <a:gd name="connsiteY32" fmla="*/ 5351613 h 5641173"/>
              <a:gd name="connsiteX33" fmla="*/ 10251350 w 11243827"/>
              <a:gd name="connsiteY33" fmla="*/ 5352711 h 5641173"/>
              <a:gd name="connsiteX34" fmla="*/ 10249108 w 11243827"/>
              <a:gd name="connsiteY34" fmla="*/ 5365881 h 5641173"/>
              <a:gd name="connsiteX35" fmla="*/ 10216272 w 11243827"/>
              <a:gd name="connsiteY35" fmla="*/ 5370573 h 5641173"/>
              <a:gd name="connsiteX36" fmla="*/ 10181278 w 11243827"/>
              <a:gd name="connsiteY36" fmla="*/ 5362119 h 5641173"/>
              <a:gd name="connsiteX37" fmla="*/ 10140033 w 11243827"/>
              <a:gd name="connsiteY37" fmla="*/ 5363304 h 5641173"/>
              <a:gd name="connsiteX38" fmla="*/ 10115353 w 11243827"/>
              <a:gd name="connsiteY38" fmla="*/ 5363869 h 5641173"/>
              <a:gd name="connsiteX39" fmla="*/ 10050578 w 11243827"/>
              <a:gd name="connsiteY39" fmla="*/ 5376153 h 5641173"/>
              <a:gd name="connsiteX40" fmla="*/ 9945478 w 11243827"/>
              <a:gd name="connsiteY40" fmla="*/ 5422859 h 5641173"/>
              <a:gd name="connsiteX41" fmla="*/ 9912481 w 11243827"/>
              <a:gd name="connsiteY41" fmla="*/ 5429477 h 5641173"/>
              <a:gd name="connsiteX42" fmla="*/ 9906713 w 11243827"/>
              <a:gd name="connsiteY42" fmla="*/ 5426784 h 5641173"/>
              <a:gd name="connsiteX43" fmla="*/ 9742436 w 11243827"/>
              <a:gd name="connsiteY43" fmla="*/ 5454834 h 5641173"/>
              <a:gd name="connsiteX44" fmla="*/ 9713044 w 11243827"/>
              <a:gd name="connsiteY44" fmla="*/ 5456476 h 5641173"/>
              <a:gd name="connsiteX45" fmla="*/ 9691033 w 11243827"/>
              <a:gd name="connsiteY45" fmla="*/ 5455451 h 5641173"/>
              <a:gd name="connsiteX46" fmla="*/ 9638355 w 11243827"/>
              <a:gd name="connsiteY46" fmla="*/ 5464794 h 5641173"/>
              <a:gd name="connsiteX47" fmla="*/ 9552434 w 11243827"/>
              <a:gd name="connsiteY47" fmla="*/ 5485280 h 5641173"/>
              <a:gd name="connsiteX48" fmla="*/ 9533883 w 11243827"/>
              <a:gd name="connsiteY48" fmla="*/ 5488516 h 5641173"/>
              <a:gd name="connsiteX49" fmla="*/ 9516916 w 11243827"/>
              <a:gd name="connsiteY49" fmla="*/ 5486828 h 5641173"/>
              <a:gd name="connsiteX50" fmla="*/ 9512093 w 11243827"/>
              <a:gd name="connsiteY50" fmla="*/ 5482541 h 5641173"/>
              <a:gd name="connsiteX51" fmla="*/ 9501725 w 11243827"/>
              <a:gd name="connsiteY51" fmla="*/ 5483603 h 5641173"/>
              <a:gd name="connsiteX52" fmla="*/ 9498754 w 11243827"/>
              <a:gd name="connsiteY52" fmla="*/ 5482951 h 5641173"/>
              <a:gd name="connsiteX53" fmla="*/ 9481932 w 11243827"/>
              <a:gd name="connsiteY53" fmla="*/ 5480151 h 5641173"/>
              <a:gd name="connsiteX54" fmla="*/ 9451321 w 11243827"/>
              <a:gd name="connsiteY54" fmla="*/ 5497375 h 5641173"/>
              <a:gd name="connsiteX55" fmla="*/ 9409298 w 11243827"/>
              <a:gd name="connsiteY55" fmla="*/ 5499478 h 5641173"/>
              <a:gd name="connsiteX56" fmla="*/ 9303056 w 11243827"/>
              <a:gd name="connsiteY56" fmla="*/ 5519093 h 5641173"/>
              <a:gd name="connsiteX57" fmla="*/ 9229078 w 11243827"/>
              <a:gd name="connsiteY57" fmla="*/ 5524154 h 5641173"/>
              <a:gd name="connsiteX58" fmla="*/ 9165105 w 11243827"/>
              <a:gd name="connsiteY58" fmla="*/ 5532892 h 5641173"/>
              <a:gd name="connsiteX59" fmla="*/ 9077301 w 11243827"/>
              <a:gd name="connsiteY59" fmla="*/ 5580356 h 5641173"/>
              <a:gd name="connsiteX60" fmla="*/ 8960065 w 11243827"/>
              <a:gd name="connsiteY60" fmla="*/ 5597982 h 5641173"/>
              <a:gd name="connsiteX61" fmla="*/ 8953536 w 11243827"/>
              <a:gd name="connsiteY61" fmla="*/ 5606638 h 5641173"/>
              <a:gd name="connsiteX62" fmla="*/ 8943907 w 11243827"/>
              <a:gd name="connsiteY62" fmla="*/ 5612541 h 5641173"/>
              <a:gd name="connsiteX63" fmla="*/ 8942046 w 11243827"/>
              <a:gd name="connsiteY63" fmla="*/ 5612112 h 5641173"/>
              <a:gd name="connsiteX64" fmla="*/ 8928824 w 11243827"/>
              <a:gd name="connsiteY64" fmla="*/ 5615549 h 5641173"/>
              <a:gd name="connsiteX65" fmla="*/ 8927294 w 11243827"/>
              <a:gd name="connsiteY65" fmla="*/ 5618607 h 5641173"/>
              <a:gd name="connsiteX66" fmla="*/ 8918651 w 11243827"/>
              <a:gd name="connsiteY66" fmla="*/ 5621688 h 5641173"/>
              <a:gd name="connsiteX67" fmla="*/ 8902772 w 11243827"/>
              <a:gd name="connsiteY67" fmla="*/ 5629703 h 5641173"/>
              <a:gd name="connsiteX68" fmla="*/ 8898724 w 11243827"/>
              <a:gd name="connsiteY68" fmla="*/ 5629379 h 5641173"/>
              <a:gd name="connsiteX69" fmla="*/ 8873099 w 11243827"/>
              <a:gd name="connsiteY69" fmla="*/ 5638628 h 5641173"/>
              <a:gd name="connsiteX70" fmla="*/ 8872234 w 11243827"/>
              <a:gd name="connsiteY70" fmla="*/ 5637889 h 5641173"/>
              <a:gd name="connsiteX71" fmla="*/ 8862777 w 11243827"/>
              <a:gd name="connsiteY71" fmla="*/ 5636711 h 5641173"/>
              <a:gd name="connsiteX72" fmla="*/ 8845869 w 11243827"/>
              <a:gd name="connsiteY72" fmla="*/ 5636436 h 5641173"/>
              <a:gd name="connsiteX73" fmla="*/ 8800548 w 11243827"/>
              <a:gd name="connsiteY73" fmla="*/ 5625084 h 5641173"/>
              <a:gd name="connsiteX74" fmla="*/ 8773774 w 11243827"/>
              <a:gd name="connsiteY74" fmla="*/ 5634630 h 5641173"/>
              <a:gd name="connsiteX75" fmla="*/ 8698255 w 11243827"/>
              <a:gd name="connsiteY75" fmla="*/ 5636083 h 5641173"/>
              <a:gd name="connsiteX76" fmla="*/ 8619167 w 11243827"/>
              <a:gd name="connsiteY76" fmla="*/ 5619130 h 5641173"/>
              <a:gd name="connsiteX77" fmla="*/ 8539822 w 11243827"/>
              <a:gd name="connsiteY77" fmla="*/ 5616905 h 5641173"/>
              <a:gd name="connsiteX78" fmla="*/ 8511094 w 11243827"/>
              <a:gd name="connsiteY78" fmla="*/ 5617360 h 5641173"/>
              <a:gd name="connsiteX79" fmla="*/ 8459886 w 11243827"/>
              <a:gd name="connsiteY79" fmla="*/ 5612612 h 5641173"/>
              <a:gd name="connsiteX80" fmla="*/ 8436432 w 11243827"/>
              <a:gd name="connsiteY80" fmla="*/ 5606990 h 5641173"/>
              <a:gd name="connsiteX81" fmla="*/ 8435403 w 11243827"/>
              <a:gd name="connsiteY81" fmla="*/ 5607336 h 5641173"/>
              <a:gd name="connsiteX82" fmla="*/ 8433307 w 11243827"/>
              <a:gd name="connsiteY82" fmla="*/ 5604917 h 5641173"/>
              <a:gd name="connsiteX83" fmla="*/ 8428968 w 11243827"/>
              <a:gd name="connsiteY83" fmla="*/ 5603796 h 5641173"/>
              <a:gd name="connsiteX84" fmla="*/ 8417124 w 11243827"/>
              <a:gd name="connsiteY84" fmla="*/ 5604518 h 5641173"/>
              <a:gd name="connsiteX85" fmla="*/ 8412669 w 11243827"/>
              <a:gd name="connsiteY85" fmla="*/ 5605413 h 5641173"/>
              <a:gd name="connsiteX86" fmla="*/ 8406152 w 11243827"/>
              <a:gd name="connsiteY86" fmla="*/ 5605396 h 5641173"/>
              <a:gd name="connsiteX87" fmla="*/ 8405989 w 11243827"/>
              <a:gd name="connsiteY87" fmla="*/ 5605197 h 5641173"/>
              <a:gd name="connsiteX88" fmla="*/ 8399884 w 11243827"/>
              <a:gd name="connsiteY88" fmla="*/ 5605568 h 5641173"/>
              <a:gd name="connsiteX89" fmla="*/ 8370014 w 11243827"/>
              <a:gd name="connsiteY89" fmla="*/ 5609900 h 5641173"/>
              <a:gd name="connsiteX90" fmla="*/ 8330544 w 11243827"/>
              <a:gd name="connsiteY90" fmla="*/ 5590964 h 5641173"/>
              <a:gd name="connsiteX91" fmla="*/ 8314221 w 11243827"/>
              <a:gd name="connsiteY91" fmla="*/ 5587682 h 5641173"/>
              <a:gd name="connsiteX92" fmla="*/ 8305502 w 11243827"/>
              <a:gd name="connsiteY92" fmla="*/ 5584868 h 5641173"/>
              <a:gd name="connsiteX93" fmla="*/ 8304962 w 11243827"/>
              <a:gd name="connsiteY93" fmla="*/ 5584007 h 5641173"/>
              <a:gd name="connsiteX94" fmla="*/ 8276324 w 11243827"/>
              <a:gd name="connsiteY94" fmla="*/ 5588260 h 5641173"/>
              <a:gd name="connsiteX95" fmla="*/ 8272522 w 11243827"/>
              <a:gd name="connsiteY95" fmla="*/ 5587226 h 5641173"/>
              <a:gd name="connsiteX96" fmla="*/ 8253857 w 11243827"/>
              <a:gd name="connsiteY96" fmla="*/ 5592043 h 5641173"/>
              <a:gd name="connsiteX97" fmla="*/ 8244212 w 11243827"/>
              <a:gd name="connsiteY97" fmla="*/ 5593439 h 5641173"/>
              <a:gd name="connsiteX98" fmla="*/ 8241488 w 11243827"/>
              <a:gd name="connsiteY98" fmla="*/ 5596085 h 5641173"/>
              <a:gd name="connsiteX99" fmla="*/ 8227256 w 11243827"/>
              <a:gd name="connsiteY99" fmla="*/ 5597005 h 5641173"/>
              <a:gd name="connsiteX100" fmla="*/ 8225619 w 11243827"/>
              <a:gd name="connsiteY100" fmla="*/ 5596262 h 5641173"/>
              <a:gd name="connsiteX101" fmla="*/ 8213882 w 11243827"/>
              <a:gd name="connsiteY101" fmla="*/ 5600179 h 5641173"/>
              <a:gd name="connsiteX102" fmla="*/ 8204045 w 11243827"/>
              <a:gd name="connsiteY102" fmla="*/ 5607275 h 5641173"/>
              <a:gd name="connsiteX103" fmla="*/ 8082989 w 11243827"/>
              <a:gd name="connsiteY103" fmla="*/ 5603160 h 5641173"/>
              <a:gd name="connsiteX104" fmla="*/ 7976942 w 11243827"/>
              <a:gd name="connsiteY104" fmla="*/ 5598455 h 5641173"/>
              <a:gd name="connsiteX105" fmla="*/ 7950121 w 11243827"/>
              <a:gd name="connsiteY105" fmla="*/ 5590893 h 5641173"/>
              <a:gd name="connsiteX106" fmla="*/ 7727691 w 11243827"/>
              <a:gd name="connsiteY106" fmla="*/ 5621064 h 5641173"/>
              <a:gd name="connsiteX107" fmla="*/ 7685998 w 11243827"/>
              <a:gd name="connsiteY107" fmla="*/ 5615564 h 5641173"/>
              <a:gd name="connsiteX108" fmla="*/ 7649302 w 11243827"/>
              <a:gd name="connsiteY108" fmla="*/ 5626541 h 5641173"/>
              <a:gd name="connsiteX109" fmla="*/ 7634083 w 11243827"/>
              <a:gd name="connsiteY109" fmla="*/ 5620862 h 5641173"/>
              <a:gd name="connsiteX110" fmla="*/ 7631455 w 11243827"/>
              <a:gd name="connsiteY110" fmla="*/ 5619708 h 5641173"/>
              <a:gd name="connsiteX111" fmla="*/ 7620952 w 11243827"/>
              <a:gd name="connsiteY111" fmla="*/ 5618872 h 5641173"/>
              <a:gd name="connsiteX112" fmla="*/ 7617992 w 11243827"/>
              <a:gd name="connsiteY112" fmla="*/ 5613914 h 5641173"/>
              <a:gd name="connsiteX113" fmla="*/ 7602182 w 11243827"/>
              <a:gd name="connsiteY113" fmla="*/ 5609271 h 5641173"/>
              <a:gd name="connsiteX114" fmla="*/ 7582847 w 11243827"/>
              <a:gd name="connsiteY114" fmla="*/ 5609047 h 5641173"/>
              <a:gd name="connsiteX115" fmla="*/ 7514158 w 11243827"/>
              <a:gd name="connsiteY115" fmla="*/ 5607737 h 5641173"/>
              <a:gd name="connsiteX116" fmla="*/ 7502955 w 11243827"/>
              <a:gd name="connsiteY116" fmla="*/ 5610415 h 5641173"/>
              <a:gd name="connsiteX117" fmla="*/ 7466391 w 11243827"/>
              <a:gd name="connsiteY117" fmla="*/ 5605949 h 5641173"/>
              <a:gd name="connsiteX118" fmla="*/ 7433806 w 11243827"/>
              <a:gd name="connsiteY118" fmla="*/ 5604945 h 5641173"/>
              <a:gd name="connsiteX119" fmla="*/ 7412693 w 11243827"/>
              <a:gd name="connsiteY119" fmla="*/ 5607075 h 5641173"/>
              <a:gd name="connsiteX120" fmla="*/ 7407159 w 11243827"/>
              <a:gd name="connsiteY120" fmla="*/ 5605310 h 5641173"/>
              <a:gd name="connsiteX121" fmla="*/ 7385900 w 11243827"/>
              <a:gd name="connsiteY121" fmla="*/ 5604171 h 5641173"/>
              <a:gd name="connsiteX122" fmla="*/ 7375071 w 11243827"/>
              <a:gd name="connsiteY122" fmla="*/ 5606788 h 5641173"/>
              <a:gd name="connsiteX123" fmla="*/ 7364382 w 11243827"/>
              <a:gd name="connsiteY123" fmla="*/ 5600762 h 5641173"/>
              <a:gd name="connsiteX124" fmla="*/ 7361770 w 11243827"/>
              <a:gd name="connsiteY124" fmla="*/ 5596347 h 5641173"/>
              <a:gd name="connsiteX125" fmla="*/ 7346641 w 11243827"/>
              <a:gd name="connsiteY125" fmla="*/ 5598329 h 5641173"/>
              <a:gd name="connsiteX126" fmla="*/ 7334238 w 11243827"/>
              <a:gd name="connsiteY126" fmla="*/ 5594014 h 5641173"/>
              <a:gd name="connsiteX127" fmla="*/ 7323426 w 11243827"/>
              <a:gd name="connsiteY127" fmla="*/ 5596835 h 5641173"/>
              <a:gd name="connsiteX128" fmla="*/ 7318938 w 11243827"/>
              <a:gd name="connsiteY128" fmla="*/ 5596200 h 5641173"/>
              <a:gd name="connsiteX129" fmla="*/ 7307784 w 11243827"/>
              <a:gd name="connsiteY129" fmla="*/ 5594065 h 5641173"/>
              <a:gd name="connsiteX130" fmla="*/ 7288540 w 11243827"/>
              <a:gd name="connsiteY130" fmla="*/ 5589320 h 5641173"/>
              <a:gd name="connsiteX131" fmla="*/ 7282537 w 11243827"/>
              <a:gd name="connsiteY131" fmla="*/ 5588660 h 5641173"/>
              <a:gd name="connsiteX132" fmla="*/ 7269466 w 11243827"/>
              <a:gd name="connsiteY132" fmla="*/ 5581404 h 5641173"/>
              <a:gd name="connsiteX133" fmla="*/ 7244165 w 11243827"/>
              <a:gd name="connsiteY133" fmla="*/ 5575200 h 5641173"/>
              <a:gd name="connsiteX134" fmla="*/ 7199619 w 11243827"/>
              <a:gd name="connsiteY134" fmla="*/ 5553550 h 5641173"/>
              <a:gd name="connsiteX135" fmla="*/ 7173434 w 11243827"/>
              <a:gd name="connsiteY135" fmla="*/ 5543219 h 5641173"/>
              <a:gd name="connsiteX136" fmla="*/ 7155718 w 11243827"/>
              <a:gd name="connsiteY136" fmla="*/ 5533697 h 5641173"/>
              <a:gd name="connsiteX137" fmla="*/ 7103430 w 11243827"/>
              <a:gd name="connsiteY137" fmla="*/ 5520249 h 5641173"/>
              <a:gd name="connsiteX138" fmla="*/ 7013746 w 11243827"/>
              <a:gd name="connsiteY138" fmla="*/ 5502470 h 5641173"/>
              <a:gd name="connsiteX139" fmla="*/ 6995379 w 11243827"/>
              <a:gd name="connsiteY139" fmla="*/ 5497693 h 5641173"/>
              <a:gd name="connsiteX140" fmla="*/ 6982475 w 11243827"/>
              <a:gd name="connsiteY140" fmla="*/ 5489641 h 5641173"/>
              <a:gd name="connsiteX141" fmla="*/ 6981994 w 11243827"/>
              <a:gd name="connsiteY141" fmla="*/ 5484335 h 5641173"/>
              <a:gd name="connsiteX142" fmla="*/ 6972355 w 11243827"/>
              <a:gd name="connsiteY142" fmla="*/ 5481074 h 5641173"/>
              <a:gd name="connsiteX143" fmla="*/ 6970394 w 11243827"/>
              <a:gd name="connsiteY143" fmla="*/ 5479383 h 5641173"/>
              <a:gd name="connsiteX144" fmla="*/ 6958543 w 11243827"/>
              <a:gd name="connsiteY144" fmla="*/ 5470507 h 5641173"/>
              <a:gd name="connsiteX145" fmla="*/ 6918276 w 11243827"/>
              <a:gd name="connsiteY145" fmla="*/ 5472034 h 5641173"/>
              <a:gd name="connsiteX146" fmla="*/ 6881046 w 11243827"/>
              <a:gd name="connsiteY146" fmla="*/ 5457070 h 5641173"/>
              <a:gd name="connsiteX147" fmla="*/ 6752164 w 11243827"/>
              <a:gd name="connsiteY147" fmla="*/ 5425021 h 5641173"/>
              <a:gd name="connsiteX148" fmla="*/ 6724964 w 11243827"/>
              <a:gd name="connsiteY148" fmla="*/ 5414071 h 5641173"/>
              <a:gd name="connsiteX149" fmla="*/ 6683286 w 11243827"/>
              <a:gd name="connsiteY149" fmla="*/ 5432830 h 5641173"/>
              <a:gd name="connsiteX150" fmla="*/ 6644277 w 11243827"/>
              <a:gd name="connsiteY150" fmla="*/ 5429684 h 5641173"/>
              <a:gd name="connsiteX151" fmla="*/ 6532914 w 11243827"/>
              <a:gd name="connsiteY151" fmla="*/ 5431205 h 5641173"/>
              <a:gd name="connsiteX152" fmla="*/ 6307459 w 11243827"/>
              <a:gd name="connsiteY152" fmla="*/ 5467087 h 5641173"/>
              <a:gd name="connsiteX153" fmla="*/ 6196243 w 11243827"/>
              <a:gd name="connsiteY153" fmla="*/ 5515042 h 5641173"/>
              <a:gd name="connsiteX154" fmla="*/ 6099124 w 11243827"/>
              <a:gd name="connsiteY154" fmla="*/ 5516848 h 5641173"/>
              <a:gd name="connsiteX155" fmla="*/ 6016077 w 11243827"/>
              <a:gd name="connsiteY155" fmla="*/ 5528642 h 5641173"/>
              <a:gd name="connsiteX156" fmla="*/ 6004389 w 11243827"/>
              <a:gd name="connsiteY156" fmla="*/ 5531206 h 5641173"/>
              <a:gd name="connsiteX157" fmla="*/ 5933945 w 11243827"/>
              <a:gd name="connsiteY157" fmla="*/ 5538840 h 5641173"/>
              <a:gd name="connsiteX158" fmla="*/ 5883936 w 11243827"/>
              <a:gd name="connsiteY158" fmla="*/ 5553807 h 5641173"/>
              <a:gd name="connsiteX159" fmla="*/ 5798331 w 11243827"/>
              <a:gd name="connsiteY159" fmla="*/ 5564248 h 5641173"/>
              <a:gd name="connsiteX160" fmla="*/ 5712738 w 11243827"/>
              <a:gd name="connsiteY160" fmla="*/ 5573120 h 5641173"/>
              <a:gd name="connsiteX161" fmla="*/ 5681342 w 11243827"/>
              <a:gd name="connsiteY161" fmla="*/ 5575621 h 5641173"/>
              <a:gd name="connsiteX162" fmla="*/ 5627167 w 11243827"/>
              <a:gd name="connsiteY162" fmla="*/ 5583215 h 5641173"/>
              <a:gd name="connsiteX163" fmla="*/ 5591414 w 11243827"/>
              <a:gd name="connsiteY163" fmla="*/ 5587695 h 5641173"/>
              <a:gd name="connsiteX164" fmla="*/ 5583028 w 11243827"/>
              <a:gd name="connsiteY164" fmla="*/ 5580877 h 5641173"/>
              <a:gd name="connsiteX165" fmla="*/ 5549426 w 11243827"/>
              <a:gd name="connsiteY165" fmla="*/ 5582858 h 5641173"/>
              <a:gd name="connsiteX166" fmla="*/ 5519999 w 11243827"/>
              <a:gd name="connsiteY166" fmla="*/ 5592246 h 5641173"/>
              <a:gd name="connsiteX167" fmla="*/ 5480028 w 11243827"/>
              <a:gd name="connsiteY167" fmla="*/ 5597282 h 5641173"/>
              <a:gd name="connsiteX168" fmla="*/ 5456175 w 11243827"/>
              <a:gd name="connsiteY168" fmla="*/ 5600371 h 5641173"/>
              <a:gd name="connsiteX169" fmla="*/ 5388463 w 11243827"/>
              <a:gd name="connsiteY169" fmla="*/ 5602638 h 5641173"/>
              <a:gd name="connsiteX170" fmla="*/ 5265898 w 11243827"/>
              <a:gd name="connsiteY170" fmla="*/ 5591830 h 5641173"/>
              <a:gd name="connsiteX171" fmla="*/ 5231231 w 11243827"/>
              <a:gd name="connsiteY171" fmla="*/ 5592790 h 5641173"/>
              <a:gd name="connsiteX172" fmla="*/ 5226996 w 11243827"/>
              <a:gd name="connsiteY172" fmla="*/ 5595040 h 5641173"/>
              <a:gd name="connsiteX173" fmla="*/ 5175988 w 11243827"/>
              <a:gd name="connsiteY173" fmla="*/ 5588131 h 5641173"/>
              <a:gd name="connsiteX174" fmla="*/ 5107470 w 11243827"/>
              <a:gd name="connsiteY174" fmla="*/ 5594771 h 5641173"/>
              <a:gd name="connsiteX175" fmla="*/ 5027868 w 11243827"/>
              <a:gd name="connsiteY175" fmla="*/ 5605624 h 5641173"/>
              <a:gd name="connsiteX176" fmla="*/ 5007324 w 11243827"/>
              <a:gd name="connsiteY176" fmla="*/ 5609209 h 5641173"/>
              <a:gd name="connsiteX177" fmla="*/ 4952559 w 11243827"/>
              <a:gd name="connsiteY177" fmla="*/ 5611402 h 5641173"/>
              <a:gd name="connsiteX178" fmla="*/ 4826081 w 11243827"/>
              <a:gd name="connsiteY178" fmla="*/ 5616191 h 5641173"/>
              <a:gd name="connsiteX179" fmla="*/ 4823501 w 11243827"/>
              <a:gd name="connsiteY179" fmla="*/ 5619174 h 5641173"/>
              <a:gd name="connsiteX180" fmla="*/ 4813093 w 11243827"/>
              <a:gd name="connsiteY180" fmla="*/ 5620026 h 5641173"/>
              <a:gd name="connsiteX181" fmla="*/ 4810563 w 11243827"/>
              <a:gd name="connsiteY181" fmla="*/ 5620787 h 5641173"/>
              <a:gd name="connsiteX182" fmla="*/ 4795818 w 11243827"/>
              <a:gd name="connsiteY182" fmla="*/ 5624618 h 5641173"/>
              <a:gd name="connsiteX183" fmla="*/ 4758404 w 11243827"/>
              <a:gd name="connsiteY183" fmla="*/ 5619510 h 5641173"/>
              <a:gd name="connsiteX184" fmla="*/ 4717254 w 11243827"/>
              <a:gd name="connsiteY184" fmla="*/ 5624155 h 5641173"/>
              <a:gd name="connsiteX185" fmla="*/ 4591958 w 11243827"/>
              <a:gd name="connsiteY185" fmla="*/ 5624710 h 5641173"/>
              <a:gd name="connsiteX186" fmla="*/ 4476215 w 11243827"/>
              <a:gd name="connsiteY186" fmla="*/ 5628210 h 5641173"/>
              <a:gd name="connsiteX187" fmla="*/ 4425193 w 11243827"/>
              <a:gd name="connsiteY187" fmla="*/ 5627414 h 5641173"/>
              <a:gd name="connsiteX188" fmla="*/ 4383866 w 11243827"/>
              <a:gd name="connsiteY188" fmla="*/ 5626546 h 5641173"/>
              <a:gd name="connsiteX189" fmla="*/ 4385596 w 11243827"/>
              <a:gd name="connsiteY189" fmla="*/ 5634646 h 5641173"/>
              <a:gd name="connsiteX190" fmla="*/ 4360864 w 11243827"/>
              <a:gd name="connsiteY190" fmla="*/ 5641173 h 5641173"/>
              <a:gd name="connsiteX191" fmla="*/ 4328321 w 11243827"/>
              <a:gd name="connsiteY191" fmla="*/ 5626332 h 5641173"/>
              <a:gd name="connsiteX192" fmla="*/ 4309842 w 11243827"/>
              <a:gd name="connsiteY192" fmla="*/ 5626471 h 5641173"/>
              <a:gd name="connsiteX193" fmla="*/ 4277424 w 11243827"/>
              <a:gd name="connsiteY193" fmla="*/ 5631598 h 5641173"/>
              <a:gd name="connsiteX194" fmla="*/ 4266627 w 11243827"/>
              <a:gd name="connsiteY194" fmla="*/ 5633969 h 5641173"/>
              <a:gd name="connsiteX195" fmla="*/ 4185525 w 11243827"/>
              <a:gd name="connsiteY195" fmla="*/ 5617508 h 5641173"/>
              <a:gd name="connsiteX196" fmla="*/ 4177617 w 11243827"/>
              <a:gd name="connsiteY196" fmla="*/ 5610903 h 5641173"/>
              <a:gd name="connsiteX197" fmla="*/ 4136948 w 11243827"/>
              <a:gd name="connsiteY197" fmla="*/ 5608031 h 5641173"/>
              <a:gd name="connsiteX198" fmla="*/ 4132323 w 11243827"/>
              <a:gd name="connsiteY198" fmla="*/ 5609784 h 5641173"/>
              <a:gd name="connsiteX199" fmla="*/ 4098620 w 11243827"/>
              <a:gd name="connsiteY199" fmla="*/ 5599672 h 5641173"/>
              <a:gd name="connsiteX200" fmla="*/ 3963475 w 11243827"/>
              <a:gd name="connsiteY200" fmla="*/ 5581841 h 5641173"/>
              <a:gd name="connsiteX201" fmla="*/ 3703613 w 11243827"/>
              <a:gd name="connsiteY201" fmla="*/ 5572482 h 5641173"/>
              <a:gd name="connsiteX202" fmla="*/ 3432987 w 11243827"/>
              <a:gd name="connsiteY202" fmla="*/ 5545768 h 5641173"/>
              <a:gd name="connsiteX203" fmla="*/ 3176381 w 11243827"/>
              <a:gd name="connsiteY203" fmla="*/ 5556110 h 5641173"/>
              <a:gd name="connsiteX204" fmla="*/ 2710156 w 11243827"/>
              <a:gd name="connsiteY204" fmla="*/ 5527517 h 5641173"/>
              <a:gd name="connsiteX205" fmla="*/ 2550206 w 11243827"/>
              <a:gd name="connsiteY205" fmla="*/ 5524958 h 5641173"/>
              <a:gd name="connsiteX206" fmla="*/ 2443041 w 11243827"/>
              <a:gd name="connsiteY206" fmla="*/ 5523990 h 5641173"/>
              <a:gd name="connsiteX207" fmla="*/ 2435613 w 11243827"/>
              <a:gd name="connsiteY207" fmla="*/ 5526704 h 5641173"/>
              <a:gd name="connsiteX208" fmla="*/ 2405682 w 11243827"/>
              <a:gd name="connsiteY208" fmla="*/ 5528307 h 5641173"/>
              <a:gd name="connsiteX209" fmla="*/ 2397487 w 11243827"/>
              <a:gd name="connsiteY209" fmla="*/ 5540337 h 5641173"/>
              <a:gd name="connsiteX210" fmla="*/ 2297454 w 11243827"/>
              <a:gd name="connsiteY210" fmla="*/ 5550765 h 5641173"/>
              <a:gd name="connsiteX211" fmla="*/ 2056700 w 11243827"/>
              <a:gd name="connsiteY211" fmla="*/ 5555489 h 5641173"/>
              <a:gd name="connsiteX212" fmla="*/ 1878530 w 11243827"/>
              <a:gd name="connsiteY212" fmla="*/ 5535330 h 5641173"/>
              <a:gd name="connsiteX213" fmla="*/ 1859292 w 11243827"/>
              <a:gd name="connsiteY213" fmla="*/ 5535461 h 5641173"/>
              <a:gd name="connsiteX214" fmla="*/ 1835626 w 11243827"/>
              <a:gd name="connsiteY214" fmla="*/ 5533793 h 5641173"/>
              <a:gd name="connsiteX215" fmla="*/ 1798939 w 11243827"/>
              <a:gd name="connsiteY215" fmla="*/ 5540285 h 5641173"/>
              <a:gd name="connsiteX216" fmla="*/ 1779046 w 11243827"/>
              <a:gd name="connsiteY216" fmla="*/ 5549949 h 5641173"/>
              <a:gd name="connsiteX217" fmla="*/ 1772421 w 11243827"/>
              <a:gd name="connsiteY217" fmla="*/ 5549018 h 5641173"/>
              <a:gd name="connsiteX218" fmla="*/ 1772052 w 11243827"/>
              <a:gd name="connsiteY218" fmla="*/ 5545689 h 5641173"/>
              <a:gd name="connsiteX219" fmla="*/ 1711543 w 11243827"/>
              <a:gd name="connsiteY219" fmla="*/ 5534558 h 5641173"/>
              <a:gd name="connsiteX220" fmla="*/ 1631462 w 11243827"/>
              <a:gd name="connsiteY220" fmla="*/ 5491807 h 5641173"/>
              <a:gd name="connsiteX221" fmla="*/ 1538763 w 11243827"/>
              <a:gd name="connsiteY221" fmla="*/ 5482781 h 5641173"/>
              <a:gd name="connsiteX222" fmla="*/ 1501533 w 11243827"/>
              <a:gd name="connsiteY222" fmla="*/ 5467817 h 5641173"/>
              <a:gd name="connsiteX223" fmla="*/ 1461266 w 11243827"/>
              <a:gd name="connsiteY223" fmla="*/ 5469343 h 5641173"/>
              <a:gd name="connsiteX224" fmla="*/ 1449415 w 11243827"/>
              <a:gd name="connsiteY224" fmla="*/ 5460467 h 5641173"/>
              <a:gd name="connsiteX225" fmla="*/ 1447454 w 11243827"/>
              <a:gd name="connsiteY225" fmla="*/ 5458776 h 5641173"/>
              <a:gd name="connsiteX226" fmla="*/ 1437814 w 11243827"/>
              <a:gd name="connsiteY226" fmla="*/ 5455515 h 5641173"/>
              <a:gd name="connsiteX227" fmla="*/ 1437334 w 11243827"/>
              <a:gd name="connsiteY227" fmla="*/ 5450209 h 5641173"/>
              <a:gd name="connsiteX228" fmla="*/ 1424429 w 11243827"/>
              <a:gd name="connsiteY228" fmla="*/ 5442157 h 5641173"/>
              <a:gd name="connsiteX229" fmla="*/ 1406063 w 11243827"/>
              <a:gd name="connsiteY229" fmla="*/ 5437380 h 5641173"/>
              <a:gd name="connsiteX230" fmla="*/ 1316379 w 11243827"/>
              <a:gd name="connsiteY230" fmla="*/ 5419601 h 5641173"/>
              <a:gd name="connsiteX231" fmla="*/ 1264090 w 11243827"/>
              <a:gd name="connsiteY231" fmla="*/ 5406153 h 5641173"/>
              <a:gd name="connsiteX232" fmla="*/ 1246374 w 11243827"/>
              <a:gd name="connsiteY232" fmla="*/ 5396631 h 5641173"/>
              <a:gd name="connsiteX233" fmla="*/ 1220190 w 11243827"/>
              <a:gd name="connsiteY233" fmla="*/ 5386301 h 5641173"/>
              <a:gd name="connsiteX234" fmla="*/ 1175643 w 11243827"/>
              <a:gd name="connsiteY234" fmla="*/ 5364651 h 5641173"/>
              <a:gd name="connsiteX235" fmla="*/ 1150342 w 11243827"/>
              <a:gd name="connsiteY235" fmla="*/ 5358447 h 5641173"/>
              <a:gd name="connsiteX236" fmla="*/ 1112024 w 11243827"/>
              <a:gd name="connsiteY236" fmla="*/ 5345786 h 5641173"/>
              <a:gd name="connsiteX237" fmla="*/ 1100870 w 11243827"/>
              <a:gd name="connsiteY237" fmla="*/ 5343651 h 5641173"/>
              <a:gd name="connsiteX238" fmla="*/ 1096383 w 11243827"/>
              <a:gd name="connsiteY238" fmla="*/ 5343015 h 5641173"/>
              <a:gd name="connsiteX239" fmla="*/ 1058039 w 11243827"/>
              <a:gd name="connsiteY239" fmla="*/ 5343504 h 5641173"/>
              <a:gd name="connsiteX240" fmla="*/ 1055426 w 11243827"/>
              <a:gd name="connsiteY240" fmla="*/ 5339088 h 5641173"/>
              <a:gd name="connsiteX241" fmla="*/ 1044738 w 11243827"/>
              <a:gd name="connsiteY241" fmla="*/ 5333063 h 5641173"/>
              <a:gd name="connsiteX242" fmla="*/ 1033909 w 11243827"/>
              <a:gd name="connsiteY242" fmla="*/ 5335680 h 5641173"/>
              <a:gd name="connsiteX243" fmla="*/ 1012649 w 11243827"/>
              <a:gd name="connsiteY243" fmla="*/ 5334541 h 5641173"/>
              <a:gd name="connsiteX244" fmla="*/ 1007115 w 11243827"/>
              <a:gd name="connsiteY244" fmla="*/ 5332775 h 5641173"/>
              <a:gd name="connsiteX245" fmla="*/ 987447 w 11243827"/>
              <a:gd name="connsiteY245" fmla="*/ 5346462 h 5641173"/>
              <a:gd name="connsiteX246" fmla="*/ 953418 w 11243827"/>
              <a:gd name="connsiteY246" fmla="*/ 5333901 h 5641173"/>
              <a:gd name="connsiteX247" fmla="*/ 916854 w 11243827"/>
              <a:gd name="connsiteY247" fmla="*/ 5329435 h 5641173"/>
              <a:gd name="connsiteX248" fmla="*/ 905651 w 11243827"/>
              <a:gd name="connsiteY248" fmla="*/ 5332114 h 5641173"/>
              <a:gd name="connsiteX249" fmla="*/ 838405 w 11243827"/>
              <a:gd name="connsiteY249" fmla="*/ 5339470 h 5641173"/>
              <a:gd name="connsiteX250" fmla="*/ 817627 w 11243827"/>
              <a:gd name="connsiteY250" fmla="*/ 5330580 h 5641173"/>
              <a:gd name="connsiteX251" fmla="*/ 801817 w 11243827"/>
              <a:gd name="connsiteY251" fmla="*/ 5325937 h 5641173"/>
              <a:gd name="connsiteX252" fmla="*/ 798857 w 11243827"/>
              <a:gd name="connsiteY252" fmla="*/ 5320979 h 5641173"/>
              <a:gd name="connsiteX253" fmla="*/ 788354 w 11243827"/>
              <a:gd name="connsiteY253" fmla="*/ 5320143 h 5641173"/>
              <a:gd name="connsiteX254" fmla="*/ 785726 w 11243827"/>
              <a:gd name="connsiteY254" fmla="*/ 5318989 h 5641173"/>
              <a:gd name="connsiteX255" fmla="*/ 770507 w 11243827"/>
              <a:gd name="connsiteY255" fmla="*/ 5313309 h 5641173"/>
              <a:gd name="connsiteX256" fmla="*/ 733810 w 11243827"/>
              <a:gd name="connsiteY256" fmla="*/ 5324286 h 5641173"/>
              <a:gd name="connsiteX257" fmla="*/ 692117 w 11243827"/>
              <a:gd name="connsiteY257" fmla="*/ 5318786 h 5641173"/>
              <a:gd name="connsiteX258" fmla="*/ 574943 w 11243827"/>
              <a:gd name="connsiteY258" fmla="*/ 5327578 h 5641173"/>
              <a:gd name="connsiteX259" fmla="*/ 441302 w 11243827"/>
              <a:gd name="connsiteY259" fmla="*/ 5307062 h 5641173"/>
              <a:gd name="connsiteX260" fmla="*/ 336819 w 11243827"/>
              <a:gd name="connsiteY260" fmla="*/ 5336690 h 5641173"/>
              <a:gd name="connsiteX261" fmla="*/ 270932 w 11243827"/>
              <a:gd name="connsiteY261" fmla="*/ 5345451 h 5641173"/>
              <a:gd name="connsiteX262" fmla="*/ 194189 w 11243827"/>
              <a:gd name="connsiteY262" fmla="*/ 5343588 h 5641173"/>
              <a:gd name="connsiteX263" fmla="*/ 192552 w 11243827"/>
              <a:gd name="connsiteY263" fmla="*/ 5342845 h 5641173"/>
              <a:gd name="connsiteX264" fmla="*/ 178320 w 11243827"/>
              <a:gd name="connsiteY264" fmla="*/ 5343766 h 5641173"/>
              <a:gd name="connsiteX265" fmla="*/ 175596 w 11243827"/>
              <a:gd name="connsiteY265" fmla="*/ 5346411 h 5641173"/>
              <a:gd name="connsiteX266" fmla="*/ 147287 w 11243827"/>
              <a:gd name="connsiteY266" fmla="*/ 5352625 h 5641173"/>
              <a:gd name="connsiteX267" fmla="*/ 114847 w 11243827"/>
              <a:gd name="connsiteY267" fmla="*/ 5355844 h 5641173"/>
              <a:gd name="connsiteX268" fmla="*/ 114306 w 11243827"/>
              <a:gd name="connsiteY268" fmla="*/ 5354983 h 5641173"/>
              <a:gd name="connsiteX269" fmla="*/ 89264 w 11243827"/>
              <a:gd name="connsiteY269" fmla="*/ 5348886 h 5641173"/>
              <a:gd name="connsiteX270" fmla="*/ 49794 w 11243827"/>
              <a:gd name="connsiteY270" fmla="*/ 5329950 h 5641173"/>
              <a:gd name="connsiteX271" fmla="*/ 19924 w 11243827"/>
              <a:gd name="connsiteY271" fmla="*/ 5334282 h 5641173"/>
              <a:gd name="connsiteX272" fmla="*/ 13819 w 11243827"/>
              <a:gd name="connsiteY272" fmla="*/ 5334653 h 5641173"/>
              <a:gd name="connsiteX273" fmla="*/ 13657 w 11243827"/>
              <a:gd name="connsiteY273" fmla="*/ 5334455 h 5641173"/>
              <a:gd name="connsiteX274" fmla="*/ 7139 w 11243827"/>
              <a:gd name="connsiteY274" fmla="*/ 5334438 h 5641173"/>
              <a:gd name="connsiteX275" fmla="*/ 2684 w 11243827"/>
              <a:gd name="connsiteY275" fmla="*/ 5335333 h 5641173"/>
              <a:gd name="connsiteX276" fmla="*/ 0 w 11243827"/>
              <a:gd name="connsiteY276" fmla="*/ 5335496 h 5641173"/>
              <a:gd name="connsiteX277" fmla="*/ 0 w 11243827"/>
              <a:gd name="connsiteY277" fmla="*/ 10592 h 5641173"/>
              <a:gd name="connsiteX278" fmla="*/ 11243827 w 11243827"/>
              <a:gd name="connsiteY278" fmla="*/ 0 h 5641173"/>
              <a:gd name="connsiteX0" fmla="*/ 11243827 w 11243827"/>
              <a:gd name="connsiteY0" fmla="*/ 0 h 5641173"/>
              <a:gd name="connsiteX1" fmla="*/ 11243827 w 11243827"/>
              <a:gd name="connsiteY1" fmla="*/ 5209610 h 5641173"/>
              <a:gd name="connsiteX2" fmla="*/ 11240675 w 11243827"/>
              <a:gd name="connsiteY2" fmla="*/ 5210442 h 5641173"/>
              <a:gd name="connsiteX3" fmla="*/ 11179959 w 11243827"/>
              <a:gd name="connsiteY3" fmla="*/ 5221199 h 5641173"/>
              <a:gd name="connsiteX4" fmla="*/ 11105493 w 11243827"/>
              <a:gd name="connsiteY4" fmla="*/ 5259905 h 5641173"/>
              <a:gd name="connsiteX5" fmla="*/ 11078640 w 11243827"/>
              <a:gd name="connsiteY5" fmla="*/ 5263531 h 5641173"/>
              <a:gd name="connsiteX6" fmla="*/ 11079616 w 11243827"/>
              <a:gd name="connsiteY6" fmla="*/ 5270380 h 5641173"/>
              <a:gd name="connsiteX7" fmla="*/ 11069641 w 11243827"/>
              <a:gd name="connsiteY7" fmla="*/ 5270884 h 5641173"/>
              <a:gd name="connsiteX8" fmla="*/ 11047377 w 11243827"/>
              <a:gd name="connsiteY8" fmla="*/ 5271051 h 5641173"/>
              <a:gd name="connsiteX9" fmla="*/ 10980705 w 11243827"/>
              <a:gd name="connsiteY9" fmla="*/ 5272951 h 5641173"/>
              <a:gd name="connsiteX10" fmla="*/ 10962514 w 11243827"/>
              <a:gd name="connsiteY10" fmla="*/ 5286084 h 5641173"/>
              <a:gd name="connsiteX11" fmla="*/ 10945307 w 11243827"/>
              <a:gd name="connsiteY11" fmla="*/ 5286290 h 5641173"/>
              <a:gd name="connsiteX12" fmla="*/ 10845516 w 11243827"/>
              <a:gd name="connsiteY12" fmla="*/ 5303894 h 5641173"/>
              <a:gd name="connsiteX13" fmla="*/ 10831795 w 11243827"/>
              <a:gd name="connsiteY13" fmla="*/ 5305210 h 5641173"/>
              <a:gd name="connsiteX14" fmla="*/ 10824365 w 11243827"/>
              <a:gd name="connsiteY14" fmla="*/ 5311111 h 5641173"/>
              <a:gd name="connsiteX15" fmla="*/ 10797756 w 11243827"/>
              <a:gd name="connsiteY15" fmla="*/ 5312285 h 5641173"/>
              <a:gd name="connsiteX16" fmla="*/ 10796525 w 11243827"/>
              <a:gd name="connsiteY16" fmla="*/ 5315645 h 5641173"/>
              <a:gd name="connsiteX17" fmla="*/ 10709063 w 11243827"/>
              <a:gd name="connsiteY17" fmla="*/ 5344492 h 5641173"/>
              <a:gd name="connsiteX18" fmla="*/ 10694078 w 11243827"/>
              <a:gd name="connsiteY18" fmla="*/ 5349258 h 5641173"/>
              <a:gd name="connsiteX19" fmla="*/ 10681131 w 11243827"/>
              <a:gd name="connsiteY19" fmla="*/ 5347812 h 5641173"/>
              <a:gd name="connsiteX20" fmla="*/ 10609448 w 11243827"/>
              <a:gd name="connsiteY20" fmla="*/ 5351931 h 5641173"/>
              <a:gd name="connsiteX21" fmla="*/ 10592397 w 11243827"/>
              <a:gd name="connsiteY21" fmla="*/ 5349402 h 5641173"/>
              <a:gd name="connsiteX22" fmla="*/ 10585227 w 11243827"/>
              <a:gd name="connsiteY22" fmla="*/ 5344063 h 5641173"/>
              <a:gd name="connsiteX23" fmla="*/ 10557472 w 11243827"/>
              <a:gd name="connsiteY23" fmla="*/ 5354151 h 5641173"/>
              <a:gd name="connsiteX24" fmla="*/ 10514646 w 11243827"/>
              <a:gd name="connsiteY24" fmla="*/ 5361064 h 5641173"/>
              <a:gd name="connsiteX25" fmla="*/ 10494292 w 11243827"/>
              <a:gd name="connsiteY25" fmla="*/ 5366054 h 5641173"/>
              <a:gd name="connsiteX26" fmla="*/ 10477869 w 11243827"/>
              <a:gd name="connsiteY26" fmla="*/ 5363025 h 5641173"/>
              <a:gd name="connsiteX27" fmla="*/ 10384411 w 11243827"/>
              <a:gd name="connsiteY27" fmla="*/ 5362257 h 5641173"/>
              <a:gd name="connsiteX28" fmla="*/ 10362921 w 11243827"/>
              <a:gd name="connsiteY28" fmla="*/ 5357444 h 5641173"/>
              <a:gd name="connsiteX29" fmla="*/ 10352736 w 11243827"/>
              <a:gd name="connsiteY29" fmla="*/ 5347851 h 5641173"/>
              <a:gd name="connsiteX30" fmla="*/ 10344754 w 11243827"/>
              <a:gd name="connsiteY30" fmla="*/ 5351272 h 5641173"/>
              <a:gd name="connsiteX31" fmla="*/ 10288226 w 11243827"/>
              <a:gd name="connsiteY31" fmla="*/ 5351613 h 5641173"/>
              <a:gd name="connsiteX32" fmla="*/ 10251350 w 11243827"/>
              <a:gd name="connsiteY32" fmla="*/ 5352711 h 5641173"/>
              <a:gd name="connsiteX33" fmla="*/ 10249108 w 11243827"/>
              <a:gd name="connsiteY33" fmla="*/ 5365881 h 5641173"/>
              <a:gd name="connsiteX34" fmla="*/ 10216272 w 11243827"/>
              <a:gd name="connsiteY34" fmla="*/ 5370573 h 5641173"/>
              <a:gd name="connsiteX35" fmla="*/ 10181278 w 11243827"/>
              <a:gd name="connsiteY35" fmla="*/ 5362119 h 5641173"/>
              <a:gd name="connsiteX36" fmla="*/ 10140033 w 11243827"/>
              <a:gd name="connsiteY36" fmla="*/ 5363304 h 5641173"/>
              <a:gd name="connsiteX37" fmla="*/ 10115353 w 11243827"/>
              <a:gd name="connsiteY37" fmla="*/ 5363869 h 5641173"/>
              <a:gd name="connsiteX38" fmla="*/ 10050578 w 11243827"/>
              <a:gd name="connsiteY38" fmla="*/ 5376153 h 5641173"/>
              <a:gd name="connsiteX39" fmla="*/ 9945478 w 11243827"/>
              <a:gd name="connsiteY39" fmla="*/ 5422859 h 5641173"/>
              <a:gd name="connsiteX40" fmla="*/ 9912481 w 11243827"/>
              <a:gd name="connsiteY40" fmla="*/ 5429477 h 5641173"/>
              <a:gd name="connsiteX41" fmla="*/ 9906713 w 11243827"/>
              <a:gd name="connsiteY41" fmla="*/ 5426784 h 5641173"/>
              <a:gd name="connsiteX42" fmla="*/ 9742436 w 11243827"/>
              <a:gd name="connsiteY42" fmla="*/ 5454834 h 5641173"/>
              <a:gd name="connsiteX43" fmla="*/ 9713044 w 11243827"/>
              <a:gd name="connsiteY43" fmla="*/ 5456476 h 5641173"/>
              <a:gd name="connsiteX44" fmla="*/ 9691033 w 11243827"/>
              <a:gd name="connsiteY44" fmla="*/ 5455451 h 5641173"/>
              <a:gd name="connsiteX45" fmla="*/ 9638355 w 11243827"/>
              <a:gd name="connsiteY45" fmla="*/ 5464794 h 5641173"/>
              <a:gd name="connsiteX46" fmla="*/ 9552434 w 11243827"/>
              <a:gd name="connsiteY46" fmla="*/ 5485280 h 5641173"/>
              <a:gd name="connsiteX47" fmla="*/ 9533883 w 11243827"/>
              <a:gd name="connsiteY47" fmla="*/ 5488516 h 5641173"/>
              <a:gd name="connsiteX48" fmla="*/ 9516916 w 11243827"/>
              <a:gd name="connsiteY48" fmla="*/ 5486828 h 5641173"/>
              <a:gd name="connsiteX49" fmla="*/ 9512093 w 11243827"/>
              <a:gd name="connsiteY49" fmla="*/ 5482541 h 5641173"/>
              <a:gd name="connsiteX50" fmla="*/ 9501725 w 11243827"/>
              <a:gd name="connsiteY50" fmla="*/ 5483603 h 5641173"/>
              <a:gd name="connsiteX51" fmla="*/ 9498754 w 11243827"/>
              <a:gd name="connsiteY51" fmla="*/ 5482951 h 5641173"/>
              <a:gd name="connsiteX52" fmla="*/ 9481932 w 11243827"/>
              <a:gd name="connsiteY52" fmla="*/ 5480151 h 5641173"/>
              <a:gd name="connsiteX53" fmla="*/ 9451321 w 11243827"/>
              <a:gd name="connsiteY53" fmla="*/ 5497375 h 5641173"/>
              <a:gd name="connsiteX54" fmla="*/ 9409298 w 11243827"/>
              <a:gd name="connsiteY54" fmla="*/ 5499478 h 5641173"/>
              <a:gd name="connsiteX55" fmla="*/ 9303056 w 11243827"/>
              <a:gd name="connsiteY55" fmla="*/ 5519093 h 5641173"/>
              <a:gd name="connsiteX56" fmla="*/ 9229078 w 11243827"/>
              <a:gd name="connsiteY56" fmla="*/ 5524154 h 5641173"/>
              <a:gd name="connsiteX57" fmla="*/ 9165105 w 11243827"/>
              <a:gd name="connsiteY57" fmla="*/ 5532892 h 5641173"/>
              <a:gd name="connsiteX58" fmla="*/ 9077301 w 11243827"/>
              <a:gd name="connsiteY58" fmla="*/ 5580356 h 5641173"/>
              <a:gd name="connsiteX59" fmla="*/ 8960065 w 11243827"/>
              <a:gd name="connsiteY59" fmla="*/ 5597982 h 5641173"/>
              <a:gd name="connsiteX60" fmla="*/ 8953536 w 11243827"/>
              <a:gd name="connsiteY60" fmla="*/ 5606638 h 5641173"/>
              <a:gd name="connsiteX61" fmla="*/ 8943907 w 11243827"/>
              <a:gd name="connsiteY61" fmla="*/ 5612541 h 5641173"/>
              <a:gd name="connsiteX62" fmla="*/ 8942046 w 11243827"/>
              <a:gd name="connsiteY62" fmla="*/ 5612112 h 5641173"/>
              <a:gd name="connsiteX63" fmla="*/ 8928824 w 11243827"/>
              <a:gd name="connsiteY63" fmla="*/ 5615549 h 5641173"/>
              <a:gd name="connsiteX64" fmla="*/ 8927294 w 11243827"/>
              <a:gd name="connsiteY64" fmla="*/ 5618607 h 5641173"/>
              <a:gd name="connsiteX65" fmla="*/ 8918651 w 11243827"/>
              <a:gd name="connsiteY65" fmla="*/ 5621688 h 5641173"/>
              <a:gd name="connsiteX66" fmla="*/ 8902772 w 11243827"/>
              <a:gd name="connsiteY66" fmla="*/ 5629703 h 5641173"/>
              <a:gd name="connsiteX67" fmla="*/ 8898724 w 11243827"/>
              <a:gd name="connsiteY67" fmla="*/ 5629379 h 5641173"/>
              <a:gd name="connsiteX68" fmla="*/ 8873099 w 11243827"/>
              <a:gd name="connsiteY68" fmla="*/ 5638628 h 5641173"/>
              <a:gd name="connsiteX69" fmla="*/ 8872234 w 11243827"/>
              <a:gd name="connsiteY69" fmla="*/ 5637889 h 5641173"/>
              <a:gd name="connsiteX70" fmla="*/ 8862777 w 11243827"/>
              <a:gd name="connsiteY70" fmla="*/ 5636711 h 5641173"/>
              <a:gd name="connsiteX71" fmla="*/ 8845869 w 11243827"/>
              <a:gd name="connsiteY71" fmla="*/ 5636436 h 5641173"/>
              <a:gd name="connsiteX72" fmla="*/ 8800548 w 11243827"/>
              <a:gd name="connsiteY72" fmla="*/ 5625084 h 5641173"/>
              <a:gd name="connsiteX73" fmla="*/ 8773774 w 11243827"/>
              <a:gd name="connsiteY73" fmla="*/ 5634630 h 5641173"/>
              <a:gd name="connsiteX74" fmla="*/ 8698255 w 11243827"/>
              <a:gd name="connsiteY74" fmla="*/ 5636083 h 5641173"/>
              <a:gd name="connsiteX75" fmla="*/ 8619167 w 11243827"/>
              <a:gd name="connsiteY75" fmla="*/ 5619130 h 5641173"/>
              <a:gd name="connsiteX76" fmla="*/ 8539822 w 11243827"/>
              <a:gd name="connsiteY76" fmla="*/ 5616905 h 5641173"/>
              <a:gd name="connsiteX77" fmla="*/ 8511094 w 11243827"/>
              <a:gd name="connsiteY77" fmla="*/ 5617360 h 5641173"/>
              <a:gd name="connsiteX78" fmla="*/ 8459886 w 11243827"/>
              <a:gd name="connsiteY78" fmla="*/ 5612612 h 5641173"/>
              <a:gd name="connsiteX79" fmla="*/ 8436432 w 11243827"/>
              <a:gd name="connsiteY79" fmla="*/ 5606990 h 5641173"/>
              <a:gd name="connsiteX80" fmla="*/ 8435403 w 11243827"/>
              <a:gd name="connsiteY80" fmla="*/ 5607336 h 5641173"/>
              <a:gd name="connsiteX81" fmla="*/ 8433307 w 11243827"/>
              <a:gd name="connsiteY81" fmla="*/ 5604917 h 5641173"/>
              <a:gd name="connsiteX82" fmla="*/ 8428968 w 11243827"/>
              <a:gd name="connsiteY82" fmla="*/ 5603796 h 5641173"/>
              <a:gd name="connsiteX83" fmla="*/ 8417124 w 11243827"/>
              <a:gd name="connsiteY83" fmla="*/ 5604518 h 5641173"/>
              <a:gd name="connsiteX84" fmla="*/ 8412669 w 11243827"/>
              <a:gd name="connsiteY84" fmla="*/ 5605413 h 5641173"/>
              <a:gd name="connsiteX85" fmla="*/ 8406152 w 11243827"/>
              <a:gd name="connsiteY85" fmla="*/ 5605396 h 5641173"/>
              <a:gd name="connsiteX86" fmla="*/ 8405989 w 11243827"/>
              <a:gd name="connsiteY86" fmla="*/ 5605197 h 5641173"/>
              <a:gd name="connsiteX87" fmla="*/ 8399884 w 11243827"/>
              <a:gd name="connsiteY87" fmla="*/ 5605568 h 5641173"/>
              <a:gd name="connsiteX88" fmla="*/ 8370014 w 11243827"/>
              <a:gd name="connsiteY88" fmla="*/ 5609900 h 5641173"/>
              <a:gd name="connsiteX89" fmla="*/ 8330544 w 11243827"/>
              <a:gd name="connsiteY89" fmla="*/ 5590964 h 5641173"/>
              <a:gd name="connsiteX90" fmla="*/ 8314221 w 11243827"/>
              <a:gd name="connsiteY90" fmla="*/ 5587682 h 5641173"/>
              <a:gd name="connsiteX91" fmla="*/ 8305502 w 11243827"/>
              <a:gd name="connsiteY91" fmla="*/ 5584868 h 5641173"/>
              <a:gd name="connsiteX92" fmla="*/ 8304962 w 11243827"/>
              <a:gd name="connsiteY92" fmla="*/ 5584007 h 5641173"/>
              <a:gd name="connsiteX93" fmla="*/ 8276324 w 11243827"/>
              <a:gd name="connsiteY93" fmla="*/ 5588260 h 5641173"/>
              <a:gd name="connsiteX94" fmla="*/ 8272522 w 11243827"/>
              <a:gd name="connsiteY94" fmla="*/ 5587226 h 5641173"/>
              <a:gd name="connsiteX95" fmla="*/ 8253857 w 11243827"/>
              <a:gd name="connsiteY95" fmla="*/ 5592043 h 5641173"/>
              <a:gd name="connsiteX96" fmla="*/ 8244212 w 11243827"/>
              <a:gd name="connsiteY96" fmla="*/ 5593439 h 5641173"/>
              <a:gd name="connsiteX97" fmla="*/ 8241488 w 11243827"/>
              <a:gd name="connsiteY97" fmla="*/ 5596085 h 5641173"/>
              <a:gd name="connsiteX98" fmla="*/ 8227256 w 11243827"/>
              <a:gd name="connsiteY98" fmla="*/ 5597005 h 5641173"/>
              <a:gd name="connsiteX99" fmla="*/ 8225619 w 11243827"/>
              <a:gd name="connsiteY99" fmla="*/ 5596262 h 5641173"/>
              <a:gd name="connsiteX100" fmla="*/ 8213882 w 11243827"/>
              <a:gd name="connsiteY100" fmla="*/ 5600179 h 5641173"/>
              <a:gd name="connsiteX101" fmla="*/ 8204045 w 11243827"/>
              <a:gd name="connsiteY101" fmla="*/ 5607275 h 5641173"/>
              <a:gd name="connsiteX102" fmla="*/ 8082989 w 11243827"/>
              <a:gd name="connsiteY102" fmla="*/ 5603160 h 5641173"/>
              <a:gd name="connsiteX103" fmla="*/ 7976942 w 11243827"/>
              <a:gd name="connsiteY103" fmla="*/ 5598455 h 5641173"/>
              <a:gd name="connsiteX104" fmla="*/ 7950121 w 11243827"/>
              <a:gd name="connsiteY104" fmla="*/ 5590893 h 5641173"/>
              <a:gd name="connsiteX105" fmla="*/ 7727691 w 11243827"/>
              <a:gd name="connsiteY105" fmla="*/ 5621064 h 5641173"/>
              <a:gd name="connsiteX106" fmla="*/ 7685998 w 11243827"/>
              <a:gd name="connsiteY106" fmla="*/ 5615564 h 5641173"/>
              <a:gd name="connsiteX107" fmla="*/ 7649302 w 11243827"/>
              <a:gd name="connsiteY107" fmla="*/ 5626541 h 5641173"/>
              <a:gd name="connsiteX108" fmla="*/ 7634083 w 11243827"/>
              <a:gd name="connsiteY108" fmla="*/ 5620862 h 5641173"/>
              <a:gd name="connsiteX109" fmla="*/ 7631455 w 11243827"/>
              <a:gd name="connsiteY109" fmla="*/ 5619708 h 5641173"/>
              <a:gd name="connsiteX110" fmla="*/ 7620952 w 11243827"/>
              <a:gd name="connsiteY110" fmla="*/ 5618872 h 5641173"/>
              <a:gd name="connsiteX111" fmla="*/ 7617992 w 11243827"/>
              <a:gd name="connsiteY111" fmla="*/ 5613914 h 5641173"/>
              <a:gd name="connsiteX112" fmla="*/ 7602182 w 11243827"/>
              <a:gd name="connsiteY112" fmla="*/ 5609271 h 5641173"/>
              <a:gd name="connsiteX113" fmla="*/ 7582847 w 11243827"/>
              <a:gd name="connsiteY113" fmla="*/ 5609047 h 5641173"/>
              <a:gd name="connsiteX114" fmla="*/ 7514158 w 11243827"/>
              <a:gd name="connsiteY114" fmla="*/ 5607737 h 5641173"/>
              <a:gd name="connsiteX115" fmla="*/ 7502955 w 11243827"/>
              <a:gd name="connsiteY115" fmla="*/ 5610415 h 5641173"/>
              <a:gd name="connsiteX116" fmla="*/ 7466391 w 11243827"/>
              <a:gd name="connsiteY116" fmla="*/ 5605949 h 5641173"/>
              <a:gd name="connsiteX117" fmla="*/ 7433806 w 11243827"/>
              <a:gd name="connsiteY117" fmla="*/ 5604945 h 5641173"/>
              <a:gd name="connsiteX118" fmla="*/ 7412693 w 11243827"/>
              <a:gd name="connsiteY118" fmla="*/ 5607075 h 5641173"/>
              <a:gd name="connsiteX119" fmla="*/ 7407159 w 11243827"/>
              <a:gd name="connsiteY119" fmla="*/ 5605310 h 5641173"/>
              <a:gd name="connsiteX120" fmla="*/ 7385900 w 11243827"/>
              <a:gd name="connsiteY120" fmla="*/ 5604171 h 5641173"/>
              <a:gd name="connsiteX121" fmla="*/ 7375071 w 11243827"/>
              <a:gd name="connsiteY121" fmla="*/ 5606788 h 5641173"/>
              <a:gd name="connsiteX122" fmla="*/ 7364382 w 11243827"/>
              <a:gd name="connsiteY122" fmla="*/ 5600762 h 5641173"/>
              <a:gd name="connsiteX123" fmla="*/ 7361770 w 11243827"/>
              <a:gd name="connsiteY123" fmla="*/ 5596347 h 5641173"/>
              <a:gd name="connsiteX124" fmla="*/ 7346641 w 11243827"/>
              <a:gd name="connsiteY124" fmla="*/ 5598329 h 5641173"/>
              <a:gd name="connsiteX125" fmla="*/ 7334238 w 11243827"/>
              <a:gd name="connsiteY125" fmla="*/ 5594014 h 5641173"/>
              <a:gd name="connsiteX126" fmla="*/ 7323426 w 11243827"/>
              <a:gd name="connsiteY126" fmla="*/ 5596835 h 5641173"/>
              <a:gd name="connsiteX127" fmla="*/ 7318938 w 11243827"/>
              <a:gd name="connsiteY127" fmla="*/ 5596200 h 5641173"/>
              <a:gd name="connsiteX128" fmla="*/ 7307784 w 11243827"/>
              <a:gd name="connsiteY128" fmla="*/ 5594065 h 5641173"/>
              <a:gd name="connsiteX129" fmla="*/ 7288540 w 11243827"/>
              <a:gd name="connsiteY129" fmla="*/ 5589320 h 5641173"/>
              <a:gd name="connsiteX130" fmla="*/ 7282537 w 11243827"/>
              <a:gd name="connsiteY130" fmla="*/ 5588660 h 5641173"/>
              <a:gd name="connsiteX131" fmla="*/ 7269466 w 11243827"/>
              <a:gd name="connsiteY131" fmla="*/ 5581404 h 5641173"/>
              <a:gd name="connsiteX132" fmla="*/ 7244165 w 11243827"/>
              <a:gd name="connsiteY132" fmla="*/ 5575200 h 5641173"/>
              <a:gd name="connsiteX133" fmla="*/ 7199619 w 11243827"/>
              <a:gd name="connsiteY133" fmla="*/ 5553550 h 5641173"/>
              <a:gd name="connsiteX134" fmla="*/ 7173434 w 11243827"/>
              <a:gd name="connsiteY134" fmla="*/ 5543219 h 5641173"/>
              <a:gd name="connsiteX135" fmla="*/ 7155718 w 11243827"/>
              <a:gd name="connsiteY135" fmla="*/ 5533697 h 5641173"/>
              <a:gd name="connsiteX136" fmla="*/ 7103430 w 11243827"/>
              <a:gd name="connsiteY136" fmla="*/ 5520249 h 5641173"/>
              <a:gd name="connsiteX137" fmla="*/ 7013746 w 11243827"/>
              <a:gd name="connsiteY137" fmla="*/ 5502470 h 5641173"/>
              <a:gd name="connsiteX138" fmla="*/ 6995379 w 11243827"/>
              <a:gd name="connsiteY138" fmla="*/ 5497693 h 5641173"/>
              <a:gd name="connsiteX139" fmla="*/ 6982475 w 11243827"/>
              <a:gd name="connsiteY139" fmla="*/ 5489641 h 5641173"/>
              <a:gd name="connsiteX140" fmla="*/ 6981994 w 11243827"/>
              <a:gd name="connsiteY140" fmla="*/ 5484335 h 5641173"/>
              <a:gd name="connsiteX141" fmla="*/ 6972355 w 11243827"/>
              <a:gd name="connsiteY141" fmla="*/ 5481074 h 5641173"/>
              <a:gd name="connsiteX142" fmla="*/ 6970394 w 11243827"/>
              <a:gd name="connsiteY142" fmla="*/ 5479383 h 5641173"/>
              <a:gd name="connsiteX143" fmla="*/ 6958543 w 11243827"/>
              <a:gd name="connsiteY143" fmla="*/ 5470507 h 5641173"/>
              <a:gd name="connsiteX144" fmla="*/ 6918276 w 11243827"/>
              <a:gd name="connsiteY144" fmla="*/ 5472034 h 5641173"/>
              <a:gd name="connsiteX145" fmla="*/ 6881046 w 11243827"/>
              <a:gd name="connsiteY145" fmla="*/ 5457070 h 5641173"/>
              <a:gd name="connsiteX146" fmla="*/ 6752164 w 11243827"/>
              <a:gd name="connsiteY146" fmla="*/ 5425021 h 5641173"/>
              <a:gd name="connsiteX147" fmla="*/ 6724964 w 11243827"/>
              <a:gd name="connsiteY147" fmla="*/ 5414071 h 5641173"/>
              <a:gd name="connsiteX148" fmla="*/ 6683286 w 11243827"/>
              <a:gd name="connsiteY148" fmla="*/ 5432830 h 5641173"/>
              <a:gd name="connsiteX149" fmla="*/ 6644277 w 11243827"/>
              <a:gd name="connsiteY149" fmla="*/ 5429684 h 5641173"/>
              <a:gd name="connsiteX150" fmla="*/ 6532914 w 11243827"/>
              <a:gd name="connsiteY150" fmla="*/ 5431205 h 5641173"/>
              <a:gd name="connsiteX151" fmla="*/ 6307459 w 11243827"/>
              <a:gd name="connsiteY151" fmla="*/ 5467087 h 5641173"/>
              <a:gd name="connsiteX152" fmla="*/ 6196243 w 11243827"/>
              <a:gd name="connsiteY152" fmla="*/ 5515042 h 5641173"/>
              <a:gd name="connsiteX153" fmla="*/ 6099124 w 11243827"/>
              <a:gd name="connsiteY153" fmla="*/ 5516848 h 5641173"/>
              <a:gd name="connsiteX154" fmla="*/ 6016077 w 11243827"/>
              <a:gd name="connsiteY154" fmla="*/ 5528642 h 5641173"/>
              <a:gd name="connsiteX155" fmla="*/ 6004389 w 11243827"/>
              <a:gd name="connsiteY155" fmla="*/ 5531206 h 5641173"/>
              <a:gd name="connsiteX156" fmla="*/ 5933945 w 11243827"/>
              <a:gd name="connsiteY156" fmla="*/ 5538840 h 5641173"/>
              <a:gd name="connsiteX157" fmla="*/ 5883936 w 11243827"/>
              <a:gd name="connsiteY157" fmla="*/ 5553807 h 5641173"/>
              <a:gd name="connsiteX158" fmla="*/ 5798331 w 11243827"/>
              <a:gd name="connsiteY158" fmla="*/ 5564248 h 5641173"/>
              <a:gd name="connsiteX159" fmla="*/ 5712738 w 11243827"/>
              <a:gd name="connsiteY159" fmla="*/ 5573120 h 5641173"/>
              <a:gd name="connsiteX160" fmla="*/ 5681342 w 11243827"/>
              <a:gd name="connsiteY160" fmla="*/ 5575621 h 5641173"/>
              <a:gd name="connsiteX161" fmla="*/ 5627167 w 11243827"/>
              <a:gd name="connsiteY161" fmla="*/ 5583215 h 5641173"/>
              <a:gd name="connsiteX162" fmla="*/ 5591414 w 11243827"/>
              <a:gd name="connsiteY162" fmla="*/ 5587695 h 5641173"/>
              <a:gd name="connsiteX163" fmla="*/ 5583028 w 11243827"/>
              <a:gd name="connsiteY163" fmla="*/ 5580877 h 5641173"/>
              <a:gd name="connsiteX164" fmla="*/ 5549426 w 11243827"/>
              <a:gd name="connsiteY164" fmla="*/ 5582858 h 5641173"/>
              <a:gd name="connsiteX165" fmla="*/ 5519999 w 11243827"/>
              <a:gd name="connsiteY165" fmla="*/ 5592246 h 5641173"/>
              <a:gd name="connsiteX166" fmla="*/ 5480028 w 11243827"/>
              <a:gd name="connsiteY166" fmla="*/ 5597282 h 5641173"/>
              <a:gd name="connsiteX167" fmla="*/ 5456175 w 11243827"/>
              <a:gd name="connsiteY167" fmla="*/ 5600371 h 5641173"/>
              <a:gd name="connsiteX168" fmla="*/ 5388463 w 11243827"/>
              <a:gd name="connsiteY168" fmla="*/ 5602638 h 5641173"/>
              <a:gd name="connsiteX169" fmla="*/ 5265898 w 11243827"/>
              <a:gd name="connsiteY169" fmla="*/ 5591830 h 5641173"/>
              <a:gd name="connsiteX170" fmla="*/ 5231231 w 11243827"/>
              <a:gd name="connsiteY170" fmla="*/ 5592790 h 5641173"/>
              <a:gd name="connsiteX171" fmla="*/ 5226996 w 11243827"/>
              <a:gd name="connsiteY171" fmla="*/ 5595040 h 5641173"/>
              <a:gd name="connsiteX172" fmla="*/ 5175988 w 11243827"/>
              <a:gd name="connsiteY172" fmla="*/ 5588131 h 5641173"/>
              <a:gd name="connsiteX173" fmla="*/ 5107470 w 11243827"/>
              <a:gd name="connsiteY173" fmla="*/ 5594771 h 5641173"/>
              <a:gd name="connsiteX174" fmla="*/ 5027868 w 11243827"/>
              <a:gd name="connsiteY174" fmla="*/ 5605624 h 5641173"/>
              <a:gd name="connsiteX175" fmla="*/ 5007324 w 11243827"/>
              <a:gd name="connsiteY175" fmla="*/ 5609209 h 5641173"/>
              <a:gd name="connsiteX176" fmla="*/ 4952559 w 11243827"/>
              <a:gd name="connsiteY176" fmla="*/ 5611402 h 5641173"/>
              <a:gd name="connsiteX177" fmla="*/ 4826081 w 11243827"/>
              <a:gd name="connsiteY177" fmla="*/ 5616191 h 5641173"/>
              <a:gd name="connsiteX178" fmla="*/ 4823501 w 11243827"/>
              <a:gd name="connsiteY178" fmla="*/ 5619174 h 5641173"/>
              <a:gd name="connsiteX179" fmla="*/ 4813093 w 11243827"/>
              <a:gd name="connsiteY179" fmla="*/ 5620026 h 5641173"/>
              <a:gd name="connsiteX180" fmla="*/ 4810563 w 11243827"/>
              <a:gd name="connsiteY180" fmla="*/ 5620787 h 5641173"/>
              <a:gd name="connsiteX181" fmla="*/ 4795818 w 11243827"/>
              <a:gd name="connsiteY181" fmla="*/ 5624618 h 5641173"/>
              <a:gd name="connsiteX182" fmla="*/ 4758404 w 11243827"/>
              <a:gd name="connsiteY182" fmla="*/ 5619510 h 5641173"/>
              <a:gd name="connsiteX183" fmla="*/ 4717254 w 11243827"/>
              <a:gd name="connsiteY183" fmla="*/ 5624155 h 5641173"/>
              <a:gd name="connsiteX184" fmla="*/ 4591958 w 11243827"/>
              <a:gd name="connsiteY184" fmla="*/ 5624710 h 5641173"/>
              <a:gd name="connsiteX185" fmla="*/ 4476215 w 11243827"/>
              <a:gd name="connsiteY185" fmla="*/ 5628210 h 5641173"/>
              <a:gd name="connsiteX186" fmla="*/ 4425193 w 11243827"/>
              <a:gd name="connsiteY186" fmla="*/ 5627414 h 5641173"/>
              <a:gd name="connsiteX187" fmla="*/ 4383866 w 11243827"/>
              <a:gd name="connsiteY187" fmla="*/ 5626546 h 5641173"/>
              <a:gd name="connsiteX188" fmla="*/ 4385596 w 11243827"/>
              <a:gd name="connsiteY188" fmla="*/ 5634646 h 5641173"/>
              <a:gd name="connsiteX189" fmla="*/ 4360864 w 11243827"/>
              <a:gd name="connsiteY189" fmla="*/ 5641173 h 5641173"/>
              <a:gd name="connsiteX190" fmla="*/ 4328321 w 11243827"/>
              <a:gd name="connsiteY190" fmla="*/ 5626332 h 5641173"/>
              <a:gd name="connsiteX191" fmla="*/ 4309842 w 11243827"/>
              <a:gd name="connsiteY191" fmla="*/ 5626471 h 5641173"/>
              <a:gd name="connsiteX192" fmla="*/ 4277424 w 11243827"/>
              <a:gd name="connsiteY192" fmla="*/ 5631598 h 5641173"/>
              <a:gd name="connsiteX193" fmla="*/ 4266627 w 11243827"/>
              <a:gd name="connsiteY193" fmla="*/ 5633969 h 5641173"/>
              <a:gd name="connsiteX194" fmla="*/ 4185525 w 11243827"/>
              <a:gd name="connsiteY194" fmla="*/ 5617508 h 5641173"/>
              <a:gd name="connsiteX195" fmla="*/ 4177617 w 11243827"/>
              <a:gd name="connsiteY195" fmla="*/ 5610903 h 5641173"/>
              <a:gd name="connsiteX196" fmla="*/ 4136948 w 11243827"/>
              <a:gd name="connsiteY196" fmla="*/ 5608031 h 5641173"/>
              <a:gd name="connsiteX197" fmla="*/ 4132323 w 11243827"/>
              <a:gd name="connsiteY197" fmla="*/ 5609784 h 5641173"/>
              <a:gd name="connsiteX198" fmla="*/ 4098620 w 11243827"/>
              <a:gd name="connsiteY198" fmla="*/ 5599672 h 5641173"/>
              <a:gd name="connsiteX199" fmla="*/ 3963475 w 11243827"/>
              <a:gd name="connsiteY199" fmla="*/ 5581841 h 5641173"/>
              <a:gd name="connsiteX200" fmla="*/ 3703613 w 11243827"/>
              <a:gd name="connsiteY200" fmla="*/ 5572482 h 5641173"/>
              <a:gd name="connsiteX201" fmla="*/ 3432987 w 11243827"/>
              <a:gd name="connsiteY201" fmla="*/ 5545768 h 5641173"/>
              <a:gd name="connsiteX202" fmla="*/ 3176381 w 11243827"/>
              <a:gd name="connsiteY202" fmla="*/ 5556110 h 5641173"/>
              <a:gd name="connsiteX203" fmla="*/ 2710156 w 11243827"/>
              <a:gd name="connsiteY203" fmla="*/ 5527517 h 5641173"/>
              <a:gd name="connsiteX204" fmla="*/ 2550206 w 11243827"/>
              <a:gd name="connsiteY204" fmla="*/ 5524958 h 5641173"/>
              <a:gd name="connsiteX205" fmla="*/ 2443041 w 11243827"/>
              <a:gd name="connsiteY205" fmla="*/ 5523990 h 5641173"/>
              <a:gd name="connsiteX206" fmla="*/ 2435613 w 11243827"/>
              <a:gd name="connsiteY206" fmla="*/ 5526704 h 5641173"/>
              <a:gd name="connsiteX207" fmla="*/ 2405682 w 11243827"/>
              <a:gd name="connsiteY207" fmla="*/ 5528307 h 5641173"/>
              <a:gd name="connsiteX208" fmla="*/ 2397487 w 11243827"/>
              <a:gd name="connsiteY208" fmla="*/ 5540337 h 5641173"/>
              <a:gd name="connsiteX209" fmla="*/ 2297454 w 11243827"/>
              <a:gd name="connsiteY209" fmla="*/ 5550765 h 5641173"/>
              <a:gd name="connsiteX210" fmla="*/ 2056700 w 11243827"/>
              <a:gd name="connsiteY210" fmla="*/ 5555489 h 5641173"/>
              <a:gd name="connsiteX211" fmla="*/ 1878530 w 11243827"/>
              <a:gd name="connsiteY211" fmla="*/ 5535330 h 5641173"/>
              <a:gd name="connsiteX212" fmla="*/ 1859292 w 11243827"/>
              <a:gd name="connsiteY212" fmla="*/ 5535461 h 5641173"/>
              <a:gd name="connsiteX213" fmla="*/ 1835626 w 11243827"/>
              <a:gd name="connsiteY213" fmla="*/ 5533793 h 5641173"/>
              <a:gd name="connsiteX214" fmla="*/ 1798939 w 11243827"/>
              <a:gd name="connsiteY214" fmla="*/ 5540285 h 5641173"/>
              <a:gd name="connsiteX215" fmla="*/ 1779046 w 11243827"/>
              <a:gd name="connsiteY215" fmla="*/ 5549949 h 5641173"/>
              <a:gd name="connsiteX216" fmla="*/ 1772421 w 11243827"/>
              <a:gd name="connsiteY216" fmla="*/ 5549018 h 5641173"/>
              <a:gd name="connsiteX217" fmla="*/ 1772052 w 11243827"/>
              <a:gd name="connsiteY217" fmla="*/ 5545689 h 5641173"/>
              <a:gd name="connsiteX218" fmla="*/ 1711543 w 11243827"/>
              <a:gd name="connsiteY218" fmla="*/ 5534558 h 5641173"/>
              <a:gd name="connsiteX219" fmla="*/ 1631462 w 11243827"/>
              <a:gd name="connsiteY219" fmla="*/ 5491807 h 5641173"/>
              <a:gd name="connsiteX220" fmla="*/ 1538763 w 11243827"/>
              <a:gd name="connsiteY220" fmla="*/ 5482781 h 5641173"/>
              <a:gd name="connsiteX221" fmla="*/ 1501533 w 11243827"/>
              <a:gd name="connsiteY221" fmla="*/ 5467817 h 5641173"/>
              <a:gd name="connsiteX222" fmla="*/ 1461266 w 11243827"/>
              <a:gd name="connsiteY222" fmla="*/ 5469343 h 5641173"/>
              <a:gd name="connsiteX223" fmla="*/ 1449415 w 11243827"/>
              <a:gd name="connsiteY223" fmla="*/ 5460467 h 5641173"/>
              <a:gd name="connsiteX224" fmla="*/ 1447454 w 11243827"/>
              <a:gd name="connsiteY224" fmla="*/ 5458776 h 5641173"/>
              <a:gd name="connsiteX225" fmla="*/ 1437814 w 11243827"/>
              <a:gd name="connsiteY225" fmla="*/ 5455515 h 5641173"/>
              <a:gd name="connsiteX226" fmla="*/ 1437334 w 11243827"/>
              <a:gd name="connsiteY226" fmla="*/ 5450209 h 5641173"/>
              <a:gd name="connsiteX227" fmla="*/ 1424429 w 11243827"/>
              <a:gd name="connsiteY227" fmla="*/ 5442157 h 5641173"/>
              <a:gd name="connsiteX228" fmla="*/ 1406063 w 11243827"/>
              <a:gd name="connsiteY228" fmla="*/ 5437380 h 5641173"/>
              <a:gd name="connsiteX229" fmla="*/ 1316379 w 11243827"/>
              <a:gd name="connsiteY229" fmla="*/ 5419601 h 5641173"/>
              <a:gd name="connsiteX230" fmla="*/ 1264090 w 11243827"/>
              <a:gd name="connsiteY230" fmla="*/ 5406153 h 5641173"/>
              <a:gd name="connsiteX231" fmla="*/ 1246374 w 11243827"/>
              <a:gd name="connsiteY231" fmla="*/ 5396631 h 5641173"/>
              <a:gd name="connsiteX232" fmla="*/ 1220190 w 11243827"/>
              <a:gd name="connsiteY232" fmla="*/ 5386301 h 5641173"/>
              <a:gd name="connsiteX233" fmla="*/ 1175643 w 11243827"/>
              <a:gd name="connsiteY233" fmla="*/ 5364651 h 5641173"/>
              <a:gd name="connsiteX234" fmla="*/ 1150342 w 11243827"/>
              <a:gd name="connsiteY234" fmla="*/ 5358447 h 5641173"/>
              <a:gd name="connsiteX235" fmla="*/ 1112024 w 11243827"/>
              <a:gd name="connsiteY235" fmla="*/ 5345786 h 5641173"/>
              <a:gd name="connsiteX236" fmla="*/ 1100870 w 11243827"/>
              <a:gd name="connsiteY236" fmla="*/ 5343651 h 5641173"/>
              <a:gd name="connsiteX237" fmla="*/ 1096383 w 11243827"/>
              <a:gd name="connsiteY237" fmla="*/ 5343015 h 5641173"/>
              <a:gd name="connsiteX238" fmla="*/ 1058039 w 11243827"/>
              <a:gd name="connsiteY238" fmla="*/ 5343504 h 5641173"/>
              <a:gd name="connsiteX239" fmla="*/ 1055426 w 11243827"/>
              <a:gd name="connsiteY239" fmla="*/ 5339088 h 5641173"/>
              <a:gd name="connsiteX240" fmla="*/ 1044738 w 11243827"/>
              <a:gd name="connsiteY240" fmla="*/ 5333063 h 5641173"/>
              <a:gd name="connsiteX241" fmla="*/ 1033909 w 11243827"/>
              <a:gd name="connsiteY241" fmla="*/ 5335680 h 5641173"/>
              <a:gd name="connsiteX242" fmla="*/ 1012649 w 11243827"/>
              <a:gd name="connsiteY242" fmla="*/ 5334541 h 5641173"/>
              <a:gd name="connsiteX243" fmla="*/ 1007115 w 11243827"/>
              <a:gd name="connsiteY243" fmla="*/ 5332775 h 5641173"/>
              <a:gd name="connsiteX244" fmla="*/ 987447 w 11243827"/>
              <a:gd name="connsiteY244" fmla="*/ 5346462 h 5641173"/>
              <a:gd name="connsiteX245" fmla="*/ 953418 w 11243827"/>
              <a:gd name="connsiteY245" fmla="*/ 5333901 h 5641173"/>
              <a:gd name="connsiteX246" fmla="*/ 916854 w 11243827"/>
              <a:gd name="connsiteY246" fmla="*/ 5329435 h 5641173"/>
              <a:gd name="connsiteX247" fmla="*/ 905651 w 11243827"/>
              <a:gd name="connsiteY247" fmla="*/ 5332114 h 5641173"/>
              <a:gd name="connsiteX248" fmla="*/ 838405 w 11243827"/>
              <a:gd name="connsiteY248" fmla="*/ 5339470 h 5641173"/>
              <a:gd name="connsiteX249" fmla="*/ 817627 w 11243827"/>
              <a:gd name="connsiteY249" fmla="*/ 5330580 h 5641173"/>
              <a:gd name="connsiteX250" fmla="*/ 801817 w 11243827"/>
              <a:gd name="connsiteY250" fmla="*/ 5325937 h 5641173"/>
              <a:gd name="connsiteX251" fmla="*/ 798857 w 11243827"/>
              <a:gd name="connsiteY251" fmla="*/ 5320979 h 5641173"/>
              <a:gd name="connsiteX252" fmla="*/ 788354 w 11243827"/>
              <a:gd name="connsiteY252" fmla="*/ 5320143 h 5641173"/>
              <a:gd name="connsiteX253" fmla="*/ 785726 w 11243827"/>
              <a:gd name="connsiteY253" fmla="*/ 5318989 h 5641173"/>
              <a:gd name="connsiteX254" fmla="*/ 770507 w 11243827"/>
              <a:gd name="connsiteY254" fmla="*/ 5313309 h 5641173"/>
              <a:gd name="connsiteX255" fmla="*/ 733810 w 11243827"/>
              <a:gd name="connsiteY255" fmla="*/ 5324286 h 5641173"/>
              <a:gd name="connsiteX256" fmla="*/ 692117 w 11243827"/>
              <a:gd name="connsiteY256" fmla="*/ 5318786 h 5641173"/>
              <a:gd name="connsiteX257" fmla="*/ 574943 w 11243827"/>
              <a:gd name="connsiteY257" fmla="*/ 5327578 h 5641173"/>
              <a:gd name="connsiteX258" fmla="*/ 441302 w 11243827"/>
              <a:gd name="connsiteY258" fmla="*/ 5307062 h 5641173"/>
              <a:gd name="connsiteX259" fmla="*/ 336819 w 11243827"/>
              <a:gd name="connsiteY259" fmla="*/ 5336690 h 5641173"/>
              <a:gd name="connsiteX260" fmla="*/ 270932 w 11243827"/>
              <a:gd name="connsiteY260" fmla="*/ 5345451 h 5641173"/>
              <a:gd name="connsiteX261" fmla="*/ 194189 w 11243827"/>
              <a:gd name="connsiteY261" fmla="*/ 5343588 h 5641173"/>
              <a:gd name="connsiteX262" fmla="*/ 192552 w 11243827"/>
              <a:gd name="connsiteY262" fmla="*/ 5342845 h 5641173"/>
              <a:gd name="connsiteX263" fmla="*/ 178320 w 11243827"/>
              <a:gd name="connsiteY263" fmla="*/ 5343766 h 5641173"/>
              <a:gd name="connsiteX264" fmla="*/ 175596 w 11243827"/>
              <a:gd name="connsiteY264" fmla="*/ 5346411 h 5641173"/>
              <a:gd name="connsiteX265" fmla="*/ 147287 w 11243827"/>
              <a:gd name="connsiteY265" fmla="*/ 5352625 h 5641173"/>
              <a:gd name="connsiteX266" fmla="*/ 114847 w 11243827"/>
              <a:gd name="connsiteY266" fmla="*/ 5355844 h 5641173"/>
              <a:gd name="connsiteX267" fmla="*/ 114306 w 11243827"/>
              <a:gd name="connsiteY267" fmla="*/ 5354983 h 5641173"/>
              <a:gd name="connsiteX268" fmla="*/ 89264 w 11243827"/>
              <a:gd name="connsiteY268" fmla="*/ 5348886 h 5641173"/>
              <a:gd name="connsiteX269" fmla="*/ 49794 w 11243827"/>
              <a:gd name="connsiteY269" fmla="*/ 5329950 h 5641173"/>
              <a:gd name="connsiteX270" fmla="*/ 19924 w 11243827"/>
              <a:gd name="connsiteY270" fmla="*/ 5334282 h 5641173"/>
              <a:gd name="connsiteX271" fmla="*/ 13819 w 11243827"/>
              <a:gd name="connsiteY271" fmla="*/ 5334653 h 5641173"/>
              <a:gd name="connsiteX272" fmla="*/ 13657 w 11243827"/>
              <a:gd name="connsiteY272" fmla="*/ 5334455 h 5641173"/>
              <a:gd name="connsiteX273" fmla="*/ 7139 w 11243827"/>
              <a:gd name="connsiteY273" fmla="*/ 5334438 h 5641173"/>
              <a:gd name="connsiteX274" fmla="*/ 2684 w 11243827"/>
              <a:gd name="connsiteY274" fmla="*/ 5335333 h 5641173"/>
              <a:gd name="connsiteX275" fmla="*/ 0 w 11243827"/>
              <a:gd name="connsiteY275" fmla="*/ 5335496 h 5641173"/>
              <a:gd name="connsiteX276" fmla="*/ 0 w 11243827"/>
              <a:gd name="connsiteY276" fmla="*/ 10592 h 5641173"/>
              <a:gd name="connsiteX277" fmla="*/ 11243827 w 11243827"/>
              <a:gd name="connsiteY277" fmla="*/ 0 h 564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1243827" h="5641173">
                <a:moveTo>
                  <a:pt x="11243827" y="0"/>
                </a:moveTo>
                <a:lnTo>
                  <a:pt x="11243827" y="5209610"/>
                </a:lnTo>
                <a:lnTo>
                  <a:pt x="11240675" y="5210442"/>
                </a:lnTo>
                <a:cubicBezTo>
                  <a:pt x="11212687" y="5216721"/>
                  <a:pt x="11197241" y="5217028"/>
                  <a:pt x="11179959" y="5221199"/>
                </a:cubicBezTo>
                <a:cubicBezTo>
                  <a:pt x="11151979" y="5230882"/>
                  <a:pt x="11122378" y="5252850"/>
                  <a:pt x="11105493" y="5259905"/>
                </a:cubicBezTo>
                <a:lnTo>
                  <a:pt x="11078640" y="5263531"/>
                </a:lnTo>
                <a:lnTo>
                  <a:pt x="11079616" y="5270380"/>
                </a:lnTo>
                <a:lnTo>
                  <a:pt x="11069641" y="5270884"/>
                </a:lnTo>
                <a:lnTo>
                  <a:pt x="11047377" y="5271051"/>
                </a:lnTo>
                <a:cubicBezTo>
                  <a:pt x="11033483" y="5272087"/>
                  <a:pt x="10994850" y="5270445"/>
                  <a:pt x="10980705" y="5272951"/>
                </a:cubicBezTo>
                <a:cubicBezTo>
                  <a:pt x="10976625" y="5280257"/>
                  <a:pt x="10970327" y="5284239"/>
                  <a:pt x="10962514" y="5286084"/>
                </a:cubicBezTo>
                <a:lnTo>
                  <a:pt x="10945307" y="5286290"/>
                </a:lnTo>
                <a:lnTo>
                  <a:pt x="10845516" y="5303894"/>
                </a:lnTo>
                <a:lnTo>
                  <a:pt x="10831795" y="5305210"/>
                </a:lnTo>
                <a:lnTo>
                  <a:pt x="10824365" y="5311111"/>
                </a:lnTo>
                <a:cubicBezTo>
                  <a:pt x="10818692" y="5312290"/>
                  <a:pt x="10802397" y="5311529"/>
                  <a:pt x="10797756" y="5312285"/>
                </a:cubicBezTo>
                <a:lnTo>
                  <a:pt x="10796525" y="5315645"/>
                </a:lnTo>
                <a:cubicBezTo>
                  <a:pt x="10781742" y="5321013"/>
                  <a:pt x="10726138" y="5338890"/>
                  <a:pt x="10709063" y="5344492"/>
                </a:cubicBezTo>
                <a:cubicBezTo>
                  <a:pt x="10705652" y="5339328"/>
                  <a:pt x="10698014" y="5347484"/>
                  <a:pt x="10694078" y="5349258"/>
                </a:cubicBezTo>
                <a:cubicBezTo>
                  <a:pt x="10693469" y="5345779"/>
                  <a:pt x="10683941" y="5344718"/>
                  <a:pt x="10681131" y="5347812"/>
                </a:cubicBezTo>
                <a:cubicBezTo>
                  <a:pt x="10614153" y="5364782"/>
                  <a:pt x="10647679" y="5329716"/>
                  <a:pt x="10609448" y="5351931"/>
                </a:cubicBezTo>
                <a:cubicBezTo>
                  <a:pt x="10602685" y="5353403"/>
                  <a:pt x="10597204" y="5352000"/>
                  <a:pt x="10592397" y="5349402"/>
                </a:cubicBezTo>
                <a:lnTo>
                  <a:pt x="10585227" y="5344063"/>
                </a:lnTo>
                <a:lnTo>
                  <a:pt x="10557472" y="5354151"/>
                </a:lnTo>
                <a:cubicBezTo>
                  <a:pt x="10543800" y="5357667"/>
                  <a:pt x="10529411" y="5359999"/>
                  <a:pt x="10514646" y="5361064"/>
                </a:cubicBezTo>
                <a:cubicBezTo>
                  <a:pt x="10511333" y="5353956"/>
                  <a:pt x="10499744" y="5364054"/>
                  <a:pt x="10494292" y="5366054"/>
                </a:cubicBezTo>
                <a:cubicBezTo>
                  <a:pt x="10494236" y="5361412"/>
                  <a:pt x="10482156" y="5359187"/>
                  <a:pt x="10477869" y="5363025"/>
                </a:cubicBezTo>
                <a:cubicBezTo>
                  <a:pt x="10387782" y="5379617"/>
                  <a:pt x="10438473" y="5336257"/>
                  <a:pt x="10384411" y="5362257"/>
                </a:cubicBezTo>
                <a:cubicBezTo>
                  <a:pt x="10375368" y="5363613"/>
                  <a:pt x="10368582" y="5361287"/>
                  <a:pt x="10362921" y="5357444"/>
                </a:cubicBezTo>
                <a:lnTo>
                  <a:pt x="10352736" y="5347851"/>
                </a:lnTo>
                <a:lnTo>
                  <a:pt x="10344754" y="5351272"/>
                </a:lnTo>
                <a:cubicBezTo>
                  <a:pt x="10314632" y="5351540"/>
                  <a:pt x="10305751" y="5341709"/>
                  <a:pt x="10288226" y="5351613"/>
                </a:cubicBezTo>
                <a:cubicBezTo>
                  <a:pt x="10262327" y="5331026"/>
                  <a:pt x="10271048" y="5349560"/>
                  <a:pt x="10251350" y="5352711"/>
                </a:cubicBezTo>
                <a:cubicBezTo>
                  <a:pt x="10235810" y="5356816"/>
                  <a:pt x="10264339" y="5364714"/>
                  <a:pt x="10249108" y="5365881"/>
                </a:cubicBezTo>
                <a:cubicBezTo>
                  <a:pt x="10232632" y="5360566"/>
                  <a:pt x="10233406" y="5377073"/>
                  <a:pt x="10216272" y="5370573"/>
                </a:cubicBezTo>
                <a:cubicBezTo>
                  <a:pt x="10220434" y="5358137"/>
                  <a:pt x="10182459" y="5372984"/>
                  <a:pt x="10181278" y="5362119"/>
                </a:cubicBezTo>
                <a:cubicBezTo>
                  <a:pt x="10166724" y="5377655"/>
                  <a:pt x="10159412" y="5358516"/>
                  <a:pt x="10140033" y="5363304"/>
                </a:cubicBezTo>
                <a:cubicBezTo>
                  <a:pt x="10130907" y="5369181"/>
                  <a:pt x="10124323" y="5370190"/>
                  <a:pt x="10115353" y="5363869"/>
                </a:cubicBezTo>
                <a:cubicBezTo>
                  <a:pt x="10073314" y="5392482"/>
                  <a:pt x="10089920" y="5365150"/>
                  <a:pt x="10050578" y="5376153"/>
                </a:cubicBezTo>
                <a:cubicBezTo>
                  <a:pt x="10016683" y="5387725"/>
                  <a:pt x="9978260" y="5395233"/>
                  <a:pt x="9945478" y="5422859"/>
                </a:cubicBezTo>
                <a:cubicBezTo>
                  <a:pt x="9939461" y="5430686"/>
                  <a:pt x="9924686" y="5433649"/>
                  <a:pt x="9912481" y="5429477"/>
                </a:cubicBezTo>
                <a:cubicBezTo>
                  <a:pt x="9910384" y="5428759"/>
                  <a:pt x="9908438" y="5427851"/>
                  <a:pt x="9906713" y="5426784"/>
                </a:cubicBezTo>
                <a:cubicBezTo>
                  <a:pt x="9878372" y="5431011"/>
                  <a:pt x="9774714" y="5449885"/>
                  <a:pt x="9742436" y="5454834"/>
                </a:cubicBezTo>
                <a:cubicBezTo>
                  <a:pt x="9739822" y="5444779"/>
                  <a:pt x="9723500" y="5462923"/>
                  <a:pt x="9713044" y="5456476"/>
                </a:cubicBezTo>
                <a:cubicBezTo>
                  <a:pt x="9705555" y="5450821"/>
                  <a:pt x="9698855" y="5455006"/>
                  <a:pt x="9691033" y="5455451"/>
                </a:cubicBezTo>
                <a:cubicBezTo>
                  <a:pt x="9680728" y="5451004"/>
                  <a:pt x="9647117" y="5459035"/>
                  <a:pt x="9638355" y="5464794"/>
                </a:cubicBezTo>
                <a:cubicBezTo>
                  <a:pt x="9617415" y="5484808"/>
                  <a:pt x="9569832" y="5469945"/>
                  <a:pt x="9552434" y="5485280"/>
                </a:cubicBezTo>
                <a:cubicBezTo>
                  <a:pt x="9546122" y="5487529"/>
                  <a:pt x="9539945" y="5488440"/>
                  <a:pt x="9533883" y="5488516"/>
                </a:cubicBezTo>
                <a:lnTo>
                  <a:pt x="9516916" y="5486828"/>
                </a:lnTo>
                <a:lnTo>
                  <a:pt x="9512093" y="5482541"/>
                </a:lnTo>
                <a:lnTo>
                  <a:pt x="9501725" y="5483603"/>
                </a:lnTo>
                <a:lnTo>
                  <a:pt x="9498754" y="5482951"/>
                </a:lnTo>
                <a:cubicBezTo>
                  <a:pt x="9493078" y="5481686"/>
                  <a:pt x="9487476" y="5480586"/>
                  <a:pt x="9481932" y="5480151"/>
                </a:cubicBezTo>
                <a:cubicBezTo>
                  <a:pt x="9489223" y="5501646"/>
                  <a:pt x="9435971" y="5479991"/>
                  <a:pt x="9451321" y="5497375"/>
                </a:cubicBezTo>
                <a:cubicBezTo>
                  <a:pt x="9422124" y="5498722"/>
                  <a:pt x="9444395" y="5514914"/>
                  <a:pt x="9409298" y="5499478"/>
                </a:cubicBezTo>
                <a:cubicBezTo>
                  <a:pt x="9363968" y="5517055"/>
                  <a:pt x="9350073" y="5507226"/>
                  <a:pt x="9303056" y="5519093"/>
                </a:cubicBezTo>
                <a:cubicBezTo>
                  <a:pt x="9272929" y="5515489"/>
                  <a:pt x="9242312" y="5519100"/>
                  <a:pt x="9229078" y="5524154"/>
                </a:cubicBezTo>
                <a:cubicBezTo>
                  <a:pt x="9244549" y="5484199"/>
                  <a:pt x="9198133" y="5512463"/>
                  <a:pt x="9165105" y="5532892"/>
                </a:cubicBezTo>
                <a:cubicBezTo>
                  <a:pt x="9128348" y="5546691"/>
                  <a:pt x="9105217" y="5601124"/>
                  <a:pt x="9077301" y="5580356"/>
                </a:cubicBezTo>
                <a:cubicBezTo>
                  <a:pt x="9034770" y="5585424"/>
                  <a:pt x="9004654" y="5606346"/>
                  <a:pt x="8960065" y="5597982"/>
                </a:cubicBezTo>
                <a:cubicBezTo>
                  <a:pt x="8958681" y="5601368"/>
                  <a:pt x="8956414" y="5604204"/>
                  <a:pt x="8953536" y="5606638"/>
                </a:cubicBezTo>
                <a:lnTo>
                  <a:pt x="8943907" y="5612541"/>
                </a:lnTo>
                <a:lnTo>
                  <a:pt x="8942046" y="5612112"/>
                </a:lnTo>
                <a:cubicBezTo>
                  <a:pt x="8934733" y="5612036"/>
                  <a:pt x="8930989" y="5613463"/>
                  <a:pt x="8928824" y="5615549"/>
                </a:cubicBezTo>
                <a:lnTo>
                  <a:pt x="8927294" y="5618607"/>
                </a:lnTo>
                <a:lnTo>
                  <a:pt x="8918651" y="5621688"/>
                </a:lnTo>
                <a:lnTo>
                  <a:pt x="8902772" y="5629703"/>
                </a:lnTo>
                <a:lnTo>
                  <a:pt x="8898724" y="5629379"/>
                </a:lnTo>
                <a:lnTo>
                  <a:pt x="8873099" y="5638628"/>
                </a:lnTo>
                <a:lnTo>
                  <a:pt x="8872234" y="5637889"/>
                </a:lnTo>
                <a:cubicBezTo>
                  <a:pt x="8869712" y="5636443"/>
                  <a:pt x="8866744" y="5635774"/>
                  <a:pt x="8862777" y="5636711"/>
                </a:cubicBezTo>
                <a:cubicBezTo>
                  <a:pt x="8861373" y="5622581"/>
                  <a:pt x="8857449" y="5632426"/>
                  <a:pt x="8845869" y="5636436"/>
                </a:cubicBezTo>
                <a:cubicBezTo>
                  <a:pt x="8841103" y="5615386"/>
                  <a:pt x="8812729" y="5634444"/>
                  <a:pt x="8800548" y="5625084"/>
                </a:cubicBezTo>
                <a:cubicBezTo>
                  <a:pt x="8792146" y="5628504"/>
                  <a:pt x="8783174" y="5631737"/>
                  <a:pt x="8773774" y="5634630"/>
                </a:cubicBezTo>
                <a:lnTo>
                  <a:pt x="8698255" y="5636083"/>
                </a:lnTo>
                <a:lnTo>
                  <a:pt x="8619167" y="5619130"/>
                </a:lnTo>
                <a:cubicBezTo>
                  <a:pt x="8589913" y="5618762"/>
                  <a:pt x="8564581" y="5612466"/>
                  <a:pt x="8539822" y="5616905"/>
                </a:cubicBezTo>
                <a:cubicBezTo>
                  <a:pt x="8529764" y="5612008"/>
                  <a:pt x="8520285" y="5610031"/>
                  <a:pt x="8511094" y="5617360"/>
                </a:cubicBezTo>
                <a:cubicBezTo>
                  <a:pt x="8483794" y="5614914"/>
                  <a:pt x="8477184" y="5604447"/>
                  <a:pt x="8459886" y="5612612"/>
                </a:cubicBezTo>
                <a:cubicBezTo>
                  <a:pt x="8444548" y="5595681"/>
                  <a:pt x="8443640" y="5602142"/>
                  <a:pt x="8436432" y="5606990"/>
                </a:cubicBezTo>
                <a:lnTo>
                  <a:pt x="8435403" y="5607336"/>
                </a:lnTo>
                <a:lnTo>
                  <a:pt x="8433307" y="5604917"/>
                </a:lnTo>
                <a:lnTo>
                  <a:pt x="8428968" y="5603796"/>
                </a:lnTo>
                <a:lnTo>
                  <a:pt x="8417124" y="5604518"/>
                </a:lnTo>
                <a:lnTo>
                  <a:pt x="8412669" y="5605413"/>
                </a:lnTo>
                <a:cubicBezTo>
                  <a:pt x="8409601" y="5605797"/>
                  <a:pt x="8407563" y="5605754"/>
                  <a:pt x="8406152" y="5605396"/>
                </a:cubicBezTo>
                <a:lnTo>
                  <a:pt x="8405989" y="5605197"/>
                </a:lnTo>
                <a:lnTo>
                  <a:pt x="8399884" y="5605568"/>
                </a:lnTo>
                <a:cubicBezTo>
                  <a:pt x="8389582" y="5606652"/>
                  <a:pt x="8379557" y="5608135"/>
                  <a:pt x="8370014" y="5609900"/>
                </a:cubicBezTo>
                <a:cubicBezTo>
                  <a:pt x="8361945" y="5598787"/>
                  <a:pt x="8326685" y="5611914"/>
                  <a:pt x="8330544" y="5590964"/>
                </a:cubicBezTo>
                <a:cubicBezTo>
                  <a:pt x="8317672" y="5592723"/>
                  <a:pt x="8309886" y="5601422"/>
                  <a:pt x="8314221" y="5587682"/>
                </a:cubicBezTo>
                <a:cubicBezTo>
                  <a:pt x="8309983" y="5587866"/>
                  <a:pt x="8307372" y="5586698"/>
                  <a:pt x="8305502" y="5584868"/>
                </a:cubicBezTo>
                <a:lnTo>
                  <a:pt x="8304962" y="5584007"/>
                </a:lnTo>
                <a:lnTo>
                  <a:pt x="8276324" y="5588260"/>
                </a:lnTo>
                <a:lnTo>
                  <a:pt x="8272522" y="5587226"/>
                </a:lnTo>
                <a:lnTo>
                  <a:pt x="8253857" y="5592043"/>
                </a:lnTo>
                <a:lnTo>
                  <a:pt x="8244212" y="5593439"/>
                </a:lnTo>
                <a:lnTo>
                  <a:pt x="8241488" y="5596085"/>
                </a:lnTo>
                <a:cubicBezTo>
                  <a:pt x="8238546" y="5597691"/>
                  <a:pt x="8234330" y="5598384"/>
                  <a:pt x="8227256" y="5597005"/>
                </a:cubicBezTo>
                <a:lnTo>
                  <a:pt x="8225619" y="5596262"/>
                </a:lnTo>
                <a:lnTo>
                  <a:pt x="8213882" y="5600179"/>
                </a:lnTo>
                <a:cubicBezTo>
                  <a:pt x="8210102" y="5601988"/>
                  <a:pt x="8206755" y="5604291"/>
                  <a:pt x="8204045" y="5607275"/>
                </a:cubicBezTo>
                <a:cubicBezTo>
                  <a:pt x="8164079" y="5591326"/>
                  <a:pt x="8126369" y="5605919"/>
                  <a:pt x="8082989" y="5603160"/>
                </a:cubicBezTo>
                <a:cubicBezTo>
                  <a:pt x="8034449" y="5606898"/>
                  <a:pt x="8008954" y="5596936"/>
                  <a:pt x="7976942" y="5598455"/>
                </a:cubicBezTo>
                <a:cubicBezTo>
                  <a:pt x="7962042" y="5600916"/>
                  <a:pt x="7941729" y="5599827"/>
                  <a:pt x="7950121" y="5590893"/>
                </a:cubicBezTo>
                <a:cubicBezTo>
                  <a:pt x="7904855" y="5610014"/>
                  <a:pt x="7778840" y="5612380"/>
                  <a:pt x="7727691" y="5621064"/>
                </a:cubicBezTo>
                <a:cubicBezTo>
                  <a:pt x="7699805" y="5600056"/>
                  <a:pt x="7714922" y="5619495"/>
                  <a:pt x="7685998" y="5615564"/>
                </a:cubicBezTo>
                <a:cubicBezTo>
                  <a:pt x="7693909" y="5634905"/>
                  <a:pt x="7650884" y="5604714"/>
                  <a:pt x="7649302" y="5626541"/>
                </a:cubicBezTo>
                <a:cubicBezTo>
                  <a:pt x="7644089" y="5625134"/>
                  <a:pt x="7639087" y="5623084"/>
                  <a:pt x="7634083" y="5620862"/>
                </a:cubicBezTo>
                <a:lnTo>
                  <a:pt x="7631455" y="5619708"/>
                </a:lnTo>
                <a:lnTo>
                  <a:pt x="7620952" y="5618872"/>
                </a:lnTo>
                <a:lnTo>
                  <a:pt x="7617992" y="5613914"/>
                </a:lnTo>
                <a:lnTo>
                  <a:pt x="7602182" y="5609271"/>
                </a:lnTo>
                <a:cubicBezTo>
                  <a:pt x="7596260" y="5608262"/>
                  <a:pt x="7589888" y="5608028"/>
                  <a:pt x="7582847" y="5609047"/>
                </a:cubicBezTo>
                <a:cubicBezTo>
                  <a:pt x="7565525" y="5617697"/>
                  <a:pt x="7538553" y="5607096"/>
                  <a:pt x="7514158" y="5607737"/>
                </a:cubicBezTo>
                <a:lnTo>
                  <a:pt x="7502955" y="5610415"/>
                </a:lnTo>
                <a:lnTo>
                  <a:pt x="7466391" y="5605949"/>
                </a:lnTo>
                <a:cubicBezTo>
                  <a:pt x="7455982" y="5605083"/>
                  <a:pt x="7445179" y="5604628"/>
                  <a:pt x="7433806" y="5604945"/>
                </a:cubicBezTo>
                <a:lnTo>
                  <a:pt x="7412693" y="5607075"/>
                </a:lnTo>
                <a:lnTo>
                  <a:pt x="7407159" y="5605310"/>
                </a:lnTo>
                <a:cubicBezTo>
                  <a:pt x="7397520" y="5605506"/>
                  <a:pt x="7384763" y="5611721"/>
                  <a:pt x="7385900" y="5604171"/>
                </a:cubicBezTo>
                <a:lnTo>
                  <a:pt x="7375071" y="5606788"/>
                </a:lnTo>
                <a:lnTo>
                  <a:pt x="7364382" y="5600762"/>
                </a:lnTo>
                <a:cubicBezTo>
                  <a:pt x="7363212" y="5599363"/>
                  <a:pt x="7362331" y="5597874"/>
                  <a:pt x="7361770" y="5596347"/>
                </a:cubicBezTo>
                <a:lnTo>
                  <a:pt x="7346641" y="5598329"/>
                </a:lnTo>
                <a:lnTo>
                  <a:pt x="7334238" y="5594014"/>
                </a:lnTo>
                <a:lnTo>
                  <a:pt x="7323426" y="5596835"/>
                </a:lnTo>
                <a:lnTo>
                  <a:pt x="7318938" y="5596200"/>
                </a:lnTo>
                <a:lnTo>
                  <a:pt x="7307784" y="5594065"/>
                </a:lnTo>
                <a:cubicBezTo>
                  <a:pt x="7302066" y="5592568"/>
                  <a:pt x="7295667" y="5590765"/>
                  <a:pt x="7288540" y="5589320"/>
                </a:cubicBezTo>
                <a:lnTo>
                  <a:pt x="7282537" y="5588660"/>
                </a:lnTo>
                <a:lnTo>
                  <a:pt x="7269466" y="5581404"/>
                </a:lnTo>
                <a:cubicBezTo>
                  <a:pt x="7259956" y="5575919"/>
                  <a:pt x="7252471" y="5572223"/>
                  <a:pt x="7244165" y="5575200"/>
                </a:cubicBezTo>
                <a:cubicBezTo>
                  <a:pt x="7230005" y="5568113"/>
                  <a:pt x="7220114" y="5548251"/>
                  <a:pt x="7199619" y="5553550"/>
                </a:cubicBezTo>
                <a:cubicBezTo>
                  <a:pt x="7205839" y="5544552"/>
                  <a:pt x="7176858" y="5552461"/>
                  <a:pt x="7173434" y="5543219"/>
                </a:cubicBezTo>
                <a:cubicBezTo>
                  <a:pt x="7171853" y="5535776"/>
                  <a:pt x="7162694" y="5536440"/>
                  <a:pt x="7155718" y="5533697"/>
                </a:cubicBezTo>
                <a:cubicBezTo>
                  <a:pt x="7150747" y="5526096"/>
                  <a:pt x="7115649" y="5519155"/>
                  <a:pt x="7103430" y="5520249"/>
                </a:cubicBezTo>
                <a:cubicBezTo>
                  <a:pt x="7068988" y="5527813"/>
                  <a:pt x="7041283" y="5497211"/>
                  <a:pt x="7013746" y="5502470"/>
                </a:cubicBezTo>
                <a:cubicBezTo>
                  <a:pt x="7006535" y="5501753"/>
                  <a:pt x="7000557" y="5500031"/>
                  <a:pt x="6995379" y="5497693"/>
                </a:cubicBezTo>
                <a:lnTo>
                  <a:pt x="6982475" y="5489641"/>
                </a:lnTo>
                <a:cubicBezTo>
                  <a:pt x="6982314" y="5487873"/>
                  <a:pt x="6982155" y="5486104"/>
                  <a:pt x="6981994" y="5484335"/>
                </a:cubicBezTo>
                <a:lnTo>
                  <a:pt x="6972355" y="5481074"/>
                </a:lnTo>
                <a:lnTo>
                  <a:pt x="6970394" y="5479383"/>
                </a:lnTo>
                <a:cubicBezTo>
                  <a:pt x="6966663" y="5476135"/>
                  <a:pt x="6962857" y="5473046"/>
                  <a:pt x="6958543" y="5470507"/>
                </a:cubicBezTo>
                <a:cubicBezTo>
                  <a:pt x="6946682" y="5490417"/>
                  <a:pt x="6919886" y="5452192"/>
                  <a:pt x="6918276" y="5472034"/>
                </a:cubicBezTo>
                <a:cubicBezTo>
                  <a:pt x="6892502" y="5461546"/>
                  <a:pt x="6897731" y="5483185"/>
                  <a:pt x="6881046" y="5457070"/>
                </a:cubicBezTo>
                <a:cubicBezTo>
                  <a:pt x="6828055" y="5453051"/>
                  <a:pt x="6839016" y="5431108"/>
                  <a:pt x="6752164" y="5425021"/>
                </a:cubicBezTo>
                <a:cubicBezTo>
                  <a:pt x="6758292" y="5421861"/>
                  <a:pt x="6727733" y="5418470"/>
                  <a:pt x="6724964" y="5414071"/>
                </a:cubicBezTo>
                <a:lnTo>
                  <a:pt x="6683286" y="5432830"/>
                </a:lnTo>
                <a:lnTo>
                  <a:pt x="6644277" y="5429684"/>
                </a:lnTo>
                <a:cubicBezTo>
                  <a:pt x="6602299" y="5429624"/>
                  <a:pt x="6572889" y="5412513"/>
                  <a:pt x="6532914" y="5431205"/>
                </a:cubicBezTo>
                <a:lnTo>
                  <a:pt x="6307459" y="5467087"/>
                </a:lnTo>
                <a:cubicBezTo>
                  <a:pt x="6243940" y="5484756"/>
                  <a:pt x="6232610" y="5506751"/>
                  <a:pt x="6196243" y="5515042"/>
                </a:cubicBezTo>
                <a:cubicBezTo>
                  <a:pt x="6164533" y="5518021"/>
                  <a:pt x="6142666" y="5509345"/>
                  <a:pt x="6099124" y="5516848"/>
                </a:cubicBezTo>
                <a:cubicBezTo>
                  <a:pt x="6076503" y="5515419"/>
                  <a:pt x="6031865" y="5528713"/>
                  <a:pt x="6016077" y="5528642"/>
                </a:cubicBezTo>
                <a:cubicBezTo>
                  <a:pt x="6017142" y="5530608"/>
                  <a:pt x="6008544" y="5532493"/>
                  <a:pt x="6004389" y="5531206"/>
                </a:cubicBezTo>
                <a:cubicBezTo>
                  <a:pt x="5932347" y="5531241"/>
                  <a:pt x="5981006" y="5545600"/>
                  <a:pt x="5933945" y="5538840"/>
                </a:cubicBezTo>
                <a:cubicBezTo>
                  <a:pt x="5905303" y="5539379"/>
                  <a:pt x="5918093" y="5561978"/>
                  <a:pt x="5883936" y="5553807"/>
                </a:cubicBezTo>
                <a:cubicBezTo>
                  <a:pt x="5850054" y="5556990"/>
                  <a:pt x="5832962" y="5567338"/>
                  <a:pt x="5798331" y="5564248"/>
                </a:cubicBezTo>
                <a:cubicBezTo>
                  <a:pt x="5766627" y="5567265"/>
                  <a:pt x="5741097" y="5573248"/>
                  <a:pt x="5712738" y="5573120"/>
                </a:cubicBezTo>
                <a:cubicBezTo>
                  <a:pt x="5703372" y="5576849"/>
                  <a:pt x="5693695" y="5578874"/>
                  <a:pt x="5681342" y="5575621"/>
                </a:cubicBezTo>
                <a:lnTo>
                  <a:pt x="5627167" y="5583215"/>
                </a:lnTo>
                <a:cubicBezTo>
                  <a:pt x="5612183" y="5597917"/>
                  <a:pt x="5611727" y="5586689"/>
                  <a:pt x="5591414" y="5587695"/>
                </a:cubicBezTo>
                <a:cubicBezTo>
                  <a:pt x="5574616" y="5587612"/>
                  <a:pt x="5598133" y="5579413"/>
                  <a:pt x="5583028" y="5580877"/>
                </a:cubicBezTo>
                <a:cubicBezTo>
                  <a:pt x="5569804" y="5586020"/>
                  <a:pt x="5562718" y="5576982"/>
                  <a:pt x="5549426" y="5582858"/>
                </a:cubicBezTo>
                <a:cubicBezTo>
                  <a:pt x="5559299" y="5589013"/>
                  <a:pt x="5515978" y="5586206"/>
                  <a:pt x="5519999" y="5592246"/>
                </a:cubicBezTo>
                <a:cubicBezTo>
                  <a:pt x="5498728" y="5585844"/>
                  <a:pt x="5500813" y="5597206"/>
                  <a:pt x="5480028" y="5597282"/>
                </a:cubicBezTo>
                <a:cubicBezTo>
                  <a:pt x="5468519" y="5595356"/>
                  <a:pt x="5461753" y="5595717"/>
                  <a:pt x="5456175" y="5600371"/>
                </a:cubicBezTo>
                <a:cubicBezTo>
                  <a:pt x="5402444" y="5590675"/>
                  <a:pt x="5431269" y="5603179"/>
                  <a:pt x="5388463" y="5602638"/>
                </a:cubicBezTo>
                <a:cubicBezTo>
                  <a:pt x="5350589" y="5601042"/>
                  <a:pt x="5310318" y="5602266"/>
                  <a:pt x="5265898" y="5591830"/>
                </a:cubicBezTo>
                <a:cubicBezTo>
                  <a:pt x="5256434" y="5588423"/>
                  <a:pt x="5240914" y="5588853"/>
                  <a:pt x="5231231" y="5592790"/>
                </a:cubicBezTo>
                <a:cubicBezTo>
                  <a:pt x="5229565" y="5593467"/>
                  <a:pt x="5228139" y="5594226"/>
                  <a:pt x="5226996" y="5595040"/>
                </a:cubicBezTo>
                <a:cubicBezTo>
                  <a:pt x="5199121" y="5587151"/>
                  <a:pt x="5190547" y="5594087"/>
                  <a:pt x="5175988" y="5588131"/>
                </a:cubicBezTo>
                <a:cubicBezTo>
                  <a:pt x="5141664" y="5589465"/>
                  <a:pt x="5120774" y="5599921"/>
                  <a:pt x="5107470" y="5594771"/>
                </a:cubicBezTo>
                <a:cubicBezTo>
                  <a:pt x="5082783" y="5597686"/>
                  <a:pt x="5044558" y="5603218"/>
                  <a:pt x="5027868" y="5605624"/>
                </a:cubicBezTo>
                <a:cubicBezTo>
                  <a:pt x="5023394" y="5609716"/>
                  <a:pt x="5015008" y="5608373"/>
                  <a:pt x="5007324" y="5609209"/>
                </a:cubicBezTo>
                <a:cubicBezTo>
                  <a:pt x="4999584" y="5613033"/>
                  <a:pt x="4963661" y="5613313"/>
                  <a:pt x="4952559" y="5611402"/>
                </a:cubicBezTo>
                <a:lnTo>
                  <a:pt x="4826081" y="5616191"/>
                </a:lnTo>
                <a:lnTo>
                  <a:pt x="4823501" y="5619174"/>
                </a:lnTo>
                <a:lnTo>
                  <a:pt x="4813093" y="5620026"/>
                </a:lnTo>
                <a:lnTo>
                  <a:pt x="4810563" y="5620787"/>
                </a:lnTo>
                <a:cubicBezTo>
                  <a:pt x="4805739" y="5622253"/>
                  <a:pt x="4800910" y="5623620"/>
                  <a:pt x="4795818" y="5624618"/>
                </a:cubicBezTo>
                <a:cubicBezTo>
                  <a:pt x="4792594" y="5611984"/>
                  <a:pt x="4751975" y="5631029"/>
                  <a:pt x="4758404" y="5619510"/>
                </a:cubicBezTo>
                <a:cubicBezTo>
                  <a:pt x="4729867" y="5622800"/>
                  <a:pt x="4743470" y="5610974"/>
                  <a:pt x="4717254" y="5624155"/>
                </a:cubicBezTo>
                <a:cubicBezTo>
                  <a:pt x="4665606" y="5620882"/>
                  <a:pt x="4638526" y="5634254"/>
                  <a:pt x="4591958" y="5624710"/>
                </a:cubicBezTo>
                <a:cubicBezTo>
                  <a:pt x="4600998" y="5629613"/>
                  <a:pt x="4491255" y="5629123"/>
                  <a:pt x="4476215" y="5628210"/>
                </a:cubicBezTo>
                <a:lnTo>
                  <a:pt x="4425193" y="5627414"/>
                </a:lnTo>
                <a:lnTo>
                  <a:pt x="4383866" y="5626546"/>
                </a:lnTo>
                <a:lnTo>
                  <a:pt x="4385596" y="5634646"/>
                </a:lnTo>
                <a:cubicBezTo>
                  <a:pt x="4373497" y="5634009"/>
                  <a:pt x="4366105" y="5636763"/>
                  <a:pt x="4360864" y="5641173"/>
                </a:cubicBezTo>
                <a:lnTo>
                  <a:pt x="4328321" y="5626332"/>
                </a:lnTo>
                <a:lnTo>
                  <a:pt x="4309842" y="5626471"/>
                </a:lnTo>
                <a:lnTo>
                  <a:pt x="4277424" y="5631598"/>
                </a:lnTo>
                <a:lnTo>
                  <a:pt x="4266627" y="5633969"/>
                </a:lnTo>
                <a:lnTo>
                  <a:pt x="4185525" y="5617508"/>
                </a:lnTo>
                <a:lnTo>
                  <a:pt x="4177617" y="5610903"/>
                </a:lnTo>
                <a:cubicBezTo>
                  <a:pt x="4169135" y="5606836"/>
                  <a:pt x="4157063" y="5604954"/>
                  <a:pt x="4136948" y="5608031"/>
                </a:cubicBezTo>
                <a:lnTo>
                  <a:pt x="4132323" y="5609784"/>
                </a:lnTo>
                <a:lnTo>
                  <a:pt x="4098620" y="5599672"/>
                </a:lnTo>
                <a:cubicBezTo>
                  <a:pt x="4087744" y="5595070"/>
                  <a:pt x="3971360" y="5589278"/>
                  <a:pt x="3963475" y="5581841"/>
                </a:cubicBezTo>
                <a:cubicBezTo>
                  <a:pt x="3836034" y="5600252"/>
                  <a:pt x="3827261" y="5567580"/>
                  <a:pt x="3703613" y="5572482"/>
                </a:cubicBezTo>
                <a:cubicBezTo>
                  <a:pt x="3596526" y="5522697"/>
                  <a:pt x="3528981" y="5553020"/>
                  <a:pt x="3432987" y="5545768"/>
                </a:cubicBezTo>
                <a:cubicBezTo>
                  <a:pt x="3341557" y="5540666"/>
                  <a:pt x="3299222" y="5556776"/>
                  <a:pt x="3176381" y="5556110"/>
                </a:cubicBezTo>
                <a:cubicBezTo>
                  <a:pt x="3046225" y="5545252"/>
                  <a:pt x="2856562" y="5551022"/>
                  <a:pt x="2710156" y="5527517"/>
                </a:cubicBezTo>
                <a:cubicBezTo>
                  <a:pt x="2595124" y="5519951"/>
                  <a:pt x="2594726" y="5525545"/>
                  <a:pt x="2550206" y="5524958"/>
                </a:cubicBezTo>
                <a:cubicBezTo>
                  <a:pt x="2535402" y="5528183"/>
                  <a:pt x="2457214" y="5518753"/>
                  <a:pt x="2443041" y="5523990"/>
                </a:cubicBezTo>
                <a:lnTo>
                  <a:pt x="2435613" y="5526704"/>
                </a:lnTo>
                <a:lnTo>
                  <a:pt x="2405682" y="5528307"/>
                </a:lnTo>
                <a:lnTo>
                  <a:pt x="2397487" y="5540337"/>
                </a:lnTo>
                <a:lnTo>
                  <a:pt x="2297454" y="5550765"/>
                </a:lnTo>
                <a:cubicBezTo>
                  <a:pt x="2230952" y="5521480"/>
                  <a:pt x="2174171" y="5556417"/>
                  <a:pt x="2056700" y="5555489"/>
                </a:cubicBezTo>
                <a:cubicBezTo>
                  <a:pt x="2025568" y="5545373"/>
                  <a:pt x="1901680" y="5520750"/>
                  <a:pt x="1878530" y="5535330"/>
                </a:cubicBezTo>
                <a:lnTo>
                  <a:pt x="1859292" y="5535461"/>
                </a:lnTo>
                <a:lnTo>
                  <a:pt x="1835626" y="5533793"/>
                </a:lnTo>
                <a:cubicBezTo>
                  <a:pt x="1823131" y="5534628"/>
                  <a:pt x="1810151" y="5536942"/>
                  <a:pt x="1798939" y="5540285"/>
                </a:cubicBezTo>
                <a:lnTo>
                  <a:pt x="1779046" y="5549949"/>
                </a:lnTo>
                <a:lnTo>
                  <a:pt x="1772421" y="5549018"/>
                </a:lnTo>
                <a:lnTo>
                  <a:pt x="1772052" y="5545689"/>
                </a:lnTo>
                <a:cubicBezTo>
                  <a:pt x="1758274" y="5534165"/>
                  <a:pt x="1670822" y="5556887"/>
                  <a:pt x="1711543" y="5534558"/>
                </a:cubicBezTo>
                <a:cubicBezTo>
                  <a:pt x="1696140" y="5533324"/>
                  <a:pt x="1670188" y="5488258"/>
                  <a:pt x="1631462" y="5491807"/>
                </a:cubicBezTo>
                <a:cubicBezTo>
                  <a:pt x="1579148" y="5498877"/>
                  <a:pt x="1591754" y="5486800"/>
                  <a:pt x="1538763" y="5482781"/>
                </a:cubicBezTo>
                <a:cubicBezTo>
                  <a:pt x="1522078" y="5456666"/>
                  <a:pt x="1527306" y="5478305"/>
                  <a:pt x="1501533" y="5467817"/>
                </a:cubicBezTo>
                <a:cubicBezTo>
                  <a:pt x="1499922" y="5487659"/>
                  <a:pt x="1473126" y="5449434"/>
                  <a:pt x="1461266" y="5469343"/>
                </a:cubicBezTo>
                <a:cubicBezTo>
                  <a:pt x="1456951" y="5466804"/>
                  <a:pt x="1453146" y="5463716"/>
                  <a:pt x="1449415" y="5460467"/>
                </a:cubicBezTo>
                <a:lnTo>
                  <a:pt x="1447454" y="5458776"/>
                </a:lnTo>
                <a:lnTo>
                  <a:pt x="1437814" y="5455515"/>
                </a:lnTo>
                <a:lnTo>
                  <a:pt x="1437334" y="5450209"/>
                </a:lnTo>
                <a:lnTo>
                  <a:pt x="1424429" y="5442157"/>
                </a:lnTo>
                <a:cubicBezTo>
                  <a:pt x="1419251" y="5439819"/>
                  <a:pt x="1413273" y="5438098"/>
                  <a:pt x="1406063" y="5437380"/>
                </a:cubicBezTo>
                <a:cubicBezTo>
                  <a:pt x="1378526" y="5442640"/>
                  <a:pt x="1350821" y="5412037"/>
                  <a:pt x="1316379" y="5419601"/>
                </a:cubicBezTo>
                <a:cubicBezTo>
                  <a:pt x="1304160" y="5420695"/>
                  <a:pt x="1269061" y="5413755"/>
                  <a:pt x="1264090" y="5406153"/>
                </a:cubicBezTo>
                <a:cubicBezTo>
                  <a:pt x="1257115" y="5403410"/>
                  <a:pt x="1247955" y="5404075"/>
                  <a:pt x="1246374" y="5396631"/>
                </a:cubicBezTo>
                <a:cubicBezTo>
                  <a:pt x="1242951" y="5387390"/>
                  <a:pt x="1213970" y="5395299"/>
                  <a:pt x="1220190" y="5386301"/>
                </a:cubicBezTo>
                <a:cubicBezTo>
                  <a:pt x="1199695" y="5391599"/>
                  <a:pt x="1189803" y="5371737"/>
                  <a:pt x="1175643" y="5364651"/>
                </a:cubicBezTo>
                <a:cubicBezTo>
                  <a:pt x="1167337" y="5367627"/>
                  <a:pt x="1159852" y="5363931"/>
                  <a:pt x="1150342" y="5358447"/>
                </a:cubicBezTo>
                <a:lnTo>
                  <a:pt x="1112024" y="5345786"/>
                </a:lnTo>
                <a:lnTo>
                  <a:pt x="1100870" y="5343651"/>
                </a:lnTo>
                <a:lnTo>
                  <a:pt x="1096383" y="5343015"/>
                </a:lnTo>
                <a:lnTo>
                  <a:pt x="1058039" y="5343504"/>
                </a:lnTo>
                <a:cubicBezTo>
                  <a:pt x="1057478" y="5341976"/>
                  <a:pt x="1056597" y="5340487"/>
                  <a:pt x="1055426" y="5339088"/>
                </a:cubicBezTo>
                <a:lnTo>
                  <a:pt x="1044738" y="5333063"/>
                </a:lnTo>
                <a:lnTo>
                  <a:pt x="1033909" y="5335680"/>
                </a:lnTo>
                <a:cubicBezTo>
                  <a:pt x="1035046" y="5328129"/>
                  <a:pt x="1022289" y="5334344"/>
                  <a:pt x="1012649" y="5334541"/>
                </a:cubicBezTo>
                <a:lnTo>
                  <a:pt x="1007115" y="5332775"/>
                </a:lnTo>
                <a:lnTo>
                  <a:pt x="987447" y="5346462"/>
                </a:lnTo>
                <a:cubicBezTo>
                  <a:pt x="976074" y="5346779"/>
                  <a:pt x="963827" y="5334768"/>
                  <a:pt x="953418" y="5333901"/>
                </a:cubicBezTo>
                <a:lnTo>
                  <a:pt x="916854" y="5329435"/>
                </a:lnTo>
                <a:lnTo>
                  <a:pt x="905651" y="5332114"/>
                </a:lnTo>
                <a:cubicBezTo>
                  <a:pt x="881256" y="5332755"/>
                  <a:pt x="855727" y="5330820"/>
                  <a:pt x="838405" y="5339470"/>
                </a:cubicBezTo>
                <a:cubicBezTo>
                  <a:pt x="831364" y="5340489"/>
                  <a:pt x="823548" y="5331589"/>
                  <a:pt x="817627" y="5330580"/>
                </a:cubicBezTo>
                <a:lnTo>
                  <a:pt x="801817" y="5325937"/>
                </a:lnTo>
                <a:lnTo>
                  <a:pt x="798857" y="5320979"/>
                </a:lnTo>
                <a:lnTo>
                  <a:pt x="788354" y="5320143"/>
                </a:lnTo>
                <a:lnTo>
                  <a:pt x="785726" y="5318989"/>
                </a:lnTo>
                <a:cubicBezTo>
                  <a:pt x="780721" y="5316767"/>
                  <a:pt x="775719" y="5314716"/>
                  <a:pt x="770507" y="5313309"/>
                </a:cubicBezTo>
                <a:cubicBezTo>
                  <a:pt x="768924" y="5335137"/>
                  <a:pt x="725899" y="5304945"/>
                  <a:pt x="733810" y="5324286"/>
                </a:cubicBezTo>
                <a:cubicBezTo>
                  <a:pt x="704886" y="5320356"/>
                  <a:pt x="720003" y="5339795"/>
                  <a:pt x="692117" y="5318786"/>
                </a:cubicBezTo>
                <a:cubicBezTo>
                  <a:pt x="640968" y="5327470"/>
                  <a:pt x="620209" y="5334772"/>
                  <a:pt x="574943" y="5327578"/>
                </a:cubicBezTo>
                <a:cubicBezTo>
                  <a:pt x="533141" y="5325624"/>
                  <a:pt x="480989" y="5305543"/>
                  <a:pt x="441302" y="5307062"/>
                </a:cubicBezTo>
                <a:cubicBezTo>
                  <a:pt x="381194" y="5308098"/>
                  <a:pt x="355572" y="5361507"/>
                  <a:pt x="336819" y="5336690"/>
                </a:cubicBezTo>
                <a:cubicBezTo>
                  <a:pt x="308424" y="5343088"/>
                  <a:pt x="294704" y="5344301"/>
                  <a:pt x="270932" y="5345451"/>
                </a:cubicBezTo>
                <a:lnTo>
                  <a:pt x="194189" y="5343588"/>
                </a:lnTo>
                <a:lnTo>
                  <a:pt x="192552" y="5342845"/>
                </a:lnTo>
                <a:cubicBezTo>
                  <a:pt x="185478" y="5341467"/>
                  <a:pt x="181262" y="5342160"/>
                  <a:pt x="178320" y="5343766"/>
                </a:cubicBezTo>
                <a:lnTo>
                  <a:pt x="175596" y="5346411"/>
                </a:lnTo>
                <a:lnTo>
                  <a:pt x="147287" y="5352625"/>
                </a:lnTo>
                <a:lnTo>
                  <a:pt x="114847" y="5355844"/>
                </a:lnTo>
                <a:lnTo>
                  <a:pt x="114306" y="5354983"/>
                </a:lnTo>
                <a:cubicBezTo>
                  <a:pt x="110042" y="5353823"/>
                  <a:pt x="100016" y="5353058"/>
                  <a:pt x="89264" y="5348886"/>
                </a:cubicBezTo>
                <a:cubicBezTo>
                  <a:pt x="93123" y="5327937"/>
                  <a:pt x="57863" y="5341064"/>
                  <a:pt x="49794" y="5329950"/>
                </a:cubicBezTo>
                <a:cubicBezTo>
                  <a:pt x="40251" y="5331715"/>
                  <a:pt x="30226" y="5333199"/>
                  <a:pt x="19924" y="5334282"/>
                </a:cubicBezTo>
                <a:lnTo>
                  <a:pt x="13819" y="5334653"/>
                </a:lnTo>
                <a:lnTo>
                  <a:pt x="13657" y="5334455"/>
                </a:lnTo>
                <a:cubicBezTo>
                  <a:pt x="12246" y="5334096"/>
                  <a:pt x="10207" y="5334053"/>
                  <a:pt x="7139" y="5334438"/>
                </a:cubicBezTo>
                <a:lnTo>
                  <a:pt x="2684" y="5335333"/>
                </a:lnTo>
                <a:lnTo>
                  <a:pt x="0" y="5335496"/>
                </a:lnTo>
                <a:lnTo>
                  <a:pt x="0" y="10592"/>
                </a:lnTo>
                <a:lnTo>
                  <a:pt x="1124382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1C8E459-CB60-7846-3763-CFEF949075E7}"/>
              </a:ext>
            </a:extLst>
          </p:cNvPr>
          <p:cNvSpPr>
            <a:spLocks noGrp="1"/>
          </p:cNvSpPr>
          <p:nvPr>
            <p:ph type="title"/>
          </p:nvPr>
        </p:nvSpPr>
        <p:spPr>
          <a:xfrm>
            <a:off x="1629751" y="1059116"/>
            <a:ext cx="8924392" cy="933486"/>
          </a:xfrm>
        </p:spPr>
        <p:txBody>
          <a:bodyPr>
            <a:normAutofit/>
          </a:bodyPr>
          <a:lstStyle/>
          <a:p>
            <a:pPr algn="ctr"/>
            <a:r>
              <a:rPr lang="en-GB" dirty="0"/>
              <a:t>What will you learn in this lecture?</a:t>
            </a:r>
            <a:endParaRPr lang="en-GB"/>
          </a:p>
        </p:txBody>
      </p:sp>
      <p:sp>
        <p:nvSpPr>
          <p:cNvPr id="12" name="Rectangle 6">
            <a:extLst>
              <a:ext uri="{FF2B5EF4-FFF2-40B4-BE49-F238E27FC236}">
                <a16:creationId xmlns:a16="http://schemas.microsoft.com/office/drawing/2014/main" id="{16A12243-4887-4E89-8347-1146AE5D1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0000">
            <a:off x="5418161" y="351736"/>
            <a:ext cx="1352113" cy="407805"/>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F3102D8-5397-8DEA-A7FB-488BA4040631}"/>
              </a:ext>
            </a:extLst>
          </p:cNvPr>
          <p:cNvSpPr>
            <a:spLocks noGrp="1"/>
          </p:cNvSpPr>
          <p:nvPr>
            <p:ph idx="1"/>
          </p:nvPr>
        </p:nvSpPr>
        <p:spPr>
          <a:xfrm>
            <a:off x="1957986" y="2292176"/>
            <a:ext cx="8273380" cy="3329395"/>
          </a:xfrm>
        </p:spPr>
        <p:txBody>
          <a:bodyPr>
            <a:normAutofit/>
          </a:bodyPr>
          <a:lstStyle/>
          <a:p>
            <a:r>
              <a:rPr lang="en-GB" sz="2000" dirty="0"/>
              <a:t>Meaning of psychology</a:t>
            </a:r>
          </a:p>
          <a:p>
            <a:r>
              <a:rPr lang="en-GB" sz="2000" dirty="0"/>
              <a:t>Development of psychology Scope, branches, and methods of psychology</a:t>
            </a:r>
          </a:p>
          <a:p>
            <a:r>
              <a:rPr lang="en-GB" sz="2000" dirty="0"/>
              <a:t>Relationship with nursing filed </a:t>
            </a:r>
          </a:p>
          <a:p>
            <a:r>
              <a:rPr lang="en-GB" sz="2000" dirty="0"/>
              <a:t>Significance of psychology in nursing</a:t>
            </a:r>
          </a:p>
          <a:p>
            <a:r>
              <a:rPr lang="en-GB" sz="2000" dirty="0"/>
              <a:t>Applied psychology to solve everyday issues in nursing</a:t>
            </a:r>
          </a:p>
        </p:txBody>
      </p:sp>
    </p:spTree>
    <p:extLst>
      <p:ext uri="{BB962C8B-B14F-4D97-AF65-F5344CB8AC3E}">
        <p14:creationId xmlns:p14="http://schemas.microsoft.com/office/powerpoint/2010/main" val="649923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5AE513F-E20E-F1A9-D3B6-A56EB95DC6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247986"/>
            <a:ext cx="10905066" cy="4362026"/>
          </a:xfrm>
          <a:prstGeom prst="rect">
            <a:avLst/>
          </a:prstGeom>
        </p:spPr>
      </p:pic>
    </p:spTree>
    <p:extLst>
      <p:ext uri="{BB962C8B-B14F-4D97-AF65-F5344CB8AC3E}">
        <p14:creationId xmlns:p14="http://schemas.microsoft.com/office/powerpoint/2010/main" val="3110880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A2A99-DBA8-000B-81ED-229C8B7C376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329BE8C-3481-AA97-375D-7F75BE61F040}"/>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18D9CF15-8F7A-01E3-6484-B142C2D71A79}"/>
              </a:ext>
            </a:extLst>
          </p:cNvPr>
          <p:cNvPicPr>
            <a:picLocks noChangeAspect="1"/>
          </p:cNvPicPr>
          <p:nvPr/>
        </p:nvPicPr>
        <p:blipFill>
          <a:blip r:embed="rId2"/>
          <a:stretch>
            <a:fillRect/>
          </a:stretch>
        </p:blipFill>
        <p:spPr>
          <a:xfrm>
            <a:off x="1663908" y="0"/>
            <a:ext cx="8799226" cy="6858000"/>
          </a:xfrm>
          <a:prstGeom prst="rect">
            <a:avLst/>
          </a:prstGeom>
        </p:spPr>
      </p:pic>
    </p:spTree>
    <p:extLst>
      <p:ext uri="{BB962C8B-B14F-4D97-AF65-F5344CB8AC3E}">
        <p14:creationId xmlns:p14="http://schemas.microsoft.com/office/powerpoint/2010/main" val="188948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FC603-4522-F241-A7CF-DD7BF2C503E7}"/>
              </a:ext>
            </a:extLst>
          </p:cNvPr>
          <p:cNvSpPr>
            <a:spLocks noGrp="1"/>
          </p:cNvSpPr>
          <p:nvPr>
            <p:ph type="title"/>
          </p:nvPr>
        </p:nvSpPr>
        <p:spPr/>
        <p:txBody>
          <a:bodyPr/>
          <a:lstStyle/>
          <a:p>
            <a:r>
              <a:rPr lang="en-US" dirty="0"/>
              <a:t>Con</a:t>
            </a:r>
          </a:p>
        </p:txBody>
      </p:sp>
      <p:sp>
        <p:nvSpPr>
          <p:cNvPr id="3" name="Content Placeholder 2">
            <a:extLst>
              <a:ext uri="{FF2B5EF4-FFF2-40B4-BE49-F238E27FC236}">
                <a16:creationId xmlns:a16="http://schemas.microsoft.com/office/drawing/2014/main" id="{94B8B2F8-E971-352B-74C1-A6BB33A51A03}"/>
              </a:ext>
            </a:extLst>
          </p:cNvPr>
          <p:cNvSpPr>
            <a:spLocks noGrp="1"/>
          </p:cNvSpPr>
          <p:nvPr>
            <p:ph idx="1"/>
          </p:nvPr>
        </p:nvSpPr>
        <p:spPr/>
        <p:txBody>
          <a:bodyPr>
            <a:normAutofit/>
          </a:bodyPr>
          <a:lstStyle/>
          <a:p>
            <a:r>
              <a:rPr lang="en-US" sz="3200" dirty="0"/>
              <a:t>Remember that behavior occurs not only when a person is conscious but also in different stages of consciousness. </a:t>
            </a:r>
          </a:p>
          <a:p>
            <a:endParaRPr lang="en-US" sz="3200" dirty="0"/>
          </a:p>
          <a:p>
            <a:r>
              <a:rPr lang="en-US" sz="3200" dirty="0"/>
              <a:t>For example, an </a:t>
            </a:r>
            <a:r>
              <a:rPr lang="en-US" sz="3200" b="1" dirty="0"/>
              <a:t>unconscious patient moves her/his arm when an intramuscular injection</a:t>
            </a:r>
            <a:r>
              <a:rPr lang="en-US" sz="3200" dirty="0"/>
              <a:t> is administered or </a:t>
            </a:r>
            <a:r>
              <a:rPr lang="en-US" sz="3200" i="1" dirty="0"/>
              <a:t>when you are suctioning secretions from the endotracheal tube</a:t>
            </a:r>
            <a:r>
              <a:rPr lang="en-US" sz="3200" dirty="0"/>
              <a:t>. </a:t>
            </a:r>
            <a:r>
              <a:rPr lang="en-US" sz="3200" b="1" dirty="0"/>
              <a:t>S/he may even wince or cry with the pain.</a:t>
            </a:r>
          </a:p>
        </p:txBody>
      </p:sp>
    </p:spTree>
    <p:extLst>
      <p:ext uri="{BB962C8B-B14F-4D97-AF65-F5344CB8AC3E}">
        <p14:creationId xmlns:p14="http://schemas.microsoft.com/office/powerpoint/2010/main" val="2041356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E9FF7ED-C67F-4E8D-8157-6BB83D644C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2325" y="643467"/>
            <a:ext cx="10407351" cy="1891626"/>
          </a:xfrm>
          <a:custGeom>
            <a:avLst/>
            <a:gdLst>
              <a:gd name="connsiteX0" fmla="*/ 0 w 10407351"/>
              <a:gd name="connsiteY0" fmla="*/ 0 h 1891626"/>
              <a:gd name="connsiteX1" fmla="*/ 10407351 w 10407351"/>
              <a:gd name="connsiteY1" fmla="*/ 0 h 1891626"/>
              <a:gd name="connsiteX2" fmla="*/ 10407351 w 10407351"/>
              <a:gd name="connsiteY2" fmla="*/ 1364684 h 1891626"/>
              <a:gd name="connsiteX3" fmla="*/ 10278187 w 10407351"/>
              <a:gd name="connsiteY3" fmla="*/ 1375369 h 1891626"/>
              <a:gd name="connsiteX4" fmla="*/ 10183452 w 10407351"/>
              <a:gd name="connsiteY4" fmla="*/ 1391690 h 1891626"/>
              <a:gd name="connsiteX5" fmla="*/ 9936834 w 10407351"/>
              <a:gd name="connsiteY5" fmla="*/ 1413567 h 1891626"/>
              <a:gd name="connsiteX6" fmla="*/ 9633679 w 10407351"/>
              <a:gd name="connsiteY6" fmla="*/ 1479227 h 1891626"/>
              <a:gd name="connsiteX7" fmla="*/ 9464371 w 10407351"/>
              <a:gd name="connsiteY7" fmla="*/ 1479341 h 1891626"/>
              <a:gd name="connsiteX8" fmla="*/ 9351136 w 10407351"/>
              <a:gd name="connsiteY8" fmla="*/ 1473048 h 1891626"/>
              <a:gd name="connsiteX9" fmla="*/ 9277477 w 10407351"/>
              <a:gd name="connsiteY9" fmla="*/ 1467445 h 1891626"/>
              <a:gd name="connsiteX10" fmla="*/ 9221081 w 10407351"/>
              <a:gd name="connsiteY10" fmla="*/ 1462245 h 1891626"/>
              <a:gd name="connsiteX11" fmla="*/ 9145968 w 10407351"/>
              <a:gd name="connsiteY11" fmla="*/ 1462282 h 1891626"/>
              <a:gd name="connsiteX12" fmla="*/ 9023280 w 10407351"/>
              <a:gd name="connsiteY12" fmla="*/ 1511217 h 1891626"/>
              <a:gd name="connsiteX13" fmla="*/ 8830925 w 10407351"/>
              <a:gd name="connsiteY13" fmla="*/ 1554093 h 1891626"/>
              <a:gd name="connsiteX14" fmla="*/ 8676048 w 10407351"/>
              <a:gd name="connsiteY14" fmla="*/ 1560374 h 1891626"/>
              <a:gd name="connsiteX15" fmla="*/ 8638989 w 10407351"/>
              <a:gd name="connsiteY15" fmla="*/ 1568839 h 1891626"/>
              <a:gd name="connsiteX16" fmla="*/ 8456861 w 10407351"/>
              <a:gd name="connsiteY16" fmla="*/ 1566972 h 1891626"/>
              <a:gd name="connsiteX17" fmla="*/ 8189198 w 10407351"/>
              <a:gd name="connsiteY17" fmla="*/ 1584307 h 1891626"/>
              <a:gd name="connsiteX18" fmla="*/ 7898401 w 10407351"/>
              <a:gd name="connsiteY18" fmla="*/ 1565768 h 1891626"/>
              <a:gd name="connsiteX19" fmla="*/ 7563813 w 10407351"/>
              <a:gd name="connsiteY19" fmla="*/ 1558454 h 1891626"/>
              <a:gd name="connsiteX20" fmla="*/ 7349063 w 10407351"/>
              <a:gd name="connsiteY20" fmla="*/ 1551966 h 1891626"/>
              <a:gd name="connsiteX21" fmla="*/ 7131024 w 10407351"/>
              <a:gd name="connsiteY21" fmla="*/ 1585911 h 1891626"/>
              <a:gd name="connsiteX22" fmla="*/ 6889291 w 10407351"/>
              <a:gd name="connsiteY22" fmla="*/ 1610925 h 1891626"/>
              <a:gd name="connsiteX23" fmla="*/ 6668938 w 10407351"/>
              <a:gd name="connsiteY23" fmla="*/ 1613148 h 1891626"/>
              <a:gd name="connsiteX24" fmla="*/ 6538541 w 10407351"/>
              <a:gd name="connsiteY24" fmla="*/ 1620507 h 1891626"/>
              <a:gd name="connsiteX25" fmla="*/ 6491279 w 10407351"/>
              <a:gd name="connsiteY25" fmla="*/ 1632773 h 1891626"/>
              <a:gd name="connsiteX26" fmla="*/ 6423751 w 10407351"/>
              <a:gd name="connsiteY26" fmla="*/ 1643536 h 1891626"/>
              <a:gd name="connsiteX27" fmla="*/ 6306336 w 10407351"/>
              <a:gd name="connsiteY27" fmla="*/ 1669857 h 1891626"/>
              <a:gd name="connsiteX28" fmla="*/ 6155679 w 10407351"/>
              <a:gd name="connsiteY28" fmla="*/ 1680409 h 1891626"/>
              <a:gd name="connsiteX29" fmla="*/ 6018716 w 10407351"/>
              <a:gd name="connsiteY29" fmla="*/ 1668513 h 1891626"/>
              <a:gd name="connsiteX30" fmla="*/ 5927081 w 10407351"/>
              <a:gd name="connsiteY30" fmla="*/ 1663779 h 1891626"/>
              <a:gd name="connsiteX31" fmla="*/ 5704857 w 10407351"/>
              <a:gd name="connsiteY31" fmla="*/ 1661355 h 1891626"/>
              <a:gd name="connsiteX32" fmla="*/ 5464353 w 10407351"/>
              <a:gd name="connsiteY32" fmla="*/ 1649361 h 1891626"/>
              <a:gd name="connsiteX33" fmla="*/ 5408840 w 10407351"/>
              <a:gd name="connsiteY33" fmla="*/ 1659913 h 1891626"/>
              <a:gd name="connsiteX34" fmla="*/ 5315720 w 10407351"/>
              <a:gd name="connsiteY34" fmla="*/ 1677105 h 1891626"/>
              <a:gd name="connsiteX35" fmla="*/ 5250566 w 10407351"/>
              <a:gd name="connsiteY35" fmla="*/ 1709327 h 1891626"/>
              <a:gd name="connsiteX36" fmla="*/ 5170942 w 10407351"/>
              <a:gd name="connsiteY36" fmla="*/ 1716026 h 1891626"/>
              <a:gd name="connsiteX37" fmla="*/ 5063388 w 10407351"/>
              <a:gd name="connsiteY37" fmla="*/ 1707824 h 1891626"/>
              <a:gd name="connsiteX38" fmla="*/ 4937644 w 10407351"/>
              <a:gd name="connsiteY38" fmla="*/ 1733778 h 1891626"/>
              <a:gd name="connsiteX39" fmla="*/ 4863636 w 10407351"/>
              <a:gd name="connsiteY39" fmla="*/ 1742276 h 1891626"/>
              <a:gd name="connsiteX40" fmla="*/ 4663097 w 10407351"/>
              <a:gd name="connsiteY40" fmla="*/ 1772517 h 1891626"/>
              <a:gd name="connsiteX41" fmla="*/ 4576142 w 10407351"/>
              <a:gd name="connsiteY41" fmla="*/ 1801338 h 1891626"/>
              <a:gd name="connsiteX42" fmla="*/ 4432728 w 10407351"/>
              <a:gd name="connsiteY42" fmla="*/ 1821550 h 1891626"/>
              <a:gd name="connsiteX43" fmla="*/ 4330325 w 10407351"/>
              <a:gd name="connsiteY43" fmla="*/ 1832397 h 1891626"/>
              <a:gd name="connsiteX44" fmla="*/ 4301301 w 10407351"/>
              <a:gd name="connsiteY44" fmla="*/ 1853709 h 1891626"/>
              <a:gd name="connsiteX45" fmla="*/ 4300886 w 10407351"/>
              <a:gd name="connsiteY45" fmla="*/ 1854105 h 1891626"/>
              <a:gd name="connsiteX46" fmla="*/ 4238651 w 10407351"/>
              <a:gd name="connsiteY46" fmla="*/ 1857049 h 1891626"/>
              <a:gd name="connsiteX47" fmla="*/ 4102292 w 10407351"/>
              <a:gd name="connsiteY47" fmla="*/ 1880193 h 1891626"/>
              <a:gd name="connsiteX48" fmla="*/ 4059333 w 10407351"/>
              <a:gd name="connsiteY48" fmla="*/ 1886249 h 1891626"/>
              <a:gd name="connsiteX49" fmla="*/ 4036441 w 10407351"/>
              <a:gd name="connsiteY49" fmla="*/ 1891626 h 1891626"/>
              <a:gd name="connsiteX50" fmla="*/ 4002125 w 10407351"/>
              <a:gd name="connsiteY50" fmla="*/ 1877697 h 1891626"/>
              <a:gd name="connsiteX51" fmla="*/ 3959209 w 10407351"/>
              <a:gd name="connsiteY51" fmla="*/ 1883738 h 1891626"/>
              <a:gd name="connsiteX52" fmla="*/ 3949215 w 10407351"/>
              <a:gd name="connsiteY52" fmla="*/ 1885692 h 1891626"/>
              <a:gd name="connsiteX53" fmla="*/ 3874146 w 10407351"/>
              <a:gd name="connsiteY53" fmla="*/ 1872130 h 1891626"/>
              <a:gd name="connsiteX54" fmla="*/ 3866827 w 10407351"/>
              <a:gd name="connsiteY54" fmla="*/ 1866688 h 1891626"/>
              <a:gd name="connsiteX55" fmla="*/ 3829184 w 10407351"/>
              <a:gd name="connsiteY55" fmla="*/ 1864322 h 1891626"/>
              <a:gd name="connsiteX56" fmla="*/ 3824903 w 10407351"/>
              <a:gd name="connsiteY56" fmla="*/ 1865766 h 1891626"/>
              <a:gd name="connsiteX57" fmla="*/ 3793706 w 10407351"/>
              <a:gd name="connsiteY57" fmla="*/ 1857436 h 1891626"/>
              <a:gd name="connsiteX58" fmla="*/ 3668616 w 10407351"/>
              <a:gd name="connsiteY58" fmla="*/ 1842745 h 1891626"/>
              <a:gd name="connsiteX59" fmla="*/ 3428086 w 10407351"/>
              <a:gd name="connsiteY59" fmla="*/ 1835034 h 1891626"/>
              <a:gd name="connsiteX60" fmla="*/ 3177594 w 10407351"/>
              <a:gd name="connsiteY60" fmla="*/ 1813026 h 1891626"/>
              <a:gd name="connsiteX61" fmla="*/ 2940077 w 10407351"/>
              <a:gd name="connsiteY61" fmla="*/ 1821546 h 1891626"/>
              <a:gd name="connsiteX62" fmla="*/ 2508536 w 10407351"/>
              <a:gd name="connsiteY62" fmla="*/ 1797990 h 1891626"/>
              <a:gd name="connsiteX63" fmla="*/ 2360486 w 10407351"/>
              <a:gd name="connsiteY63" fmla="*/ 1795882 h 1891626"/>
              <a:gd name="connsiteX64" fmla="*/ 2261294 w 10407351"/>
              <a:gd name="connsiteY64" fmla="*/ 1795084 h 1891626"/>
              <a:gd name="connsiteX65" fmla="*/ 2254419 w 10407351"/>
              <a:gd name="connsiteY65" fmla="*/ 1797320 h 1891626"/>
              <a:gd name="connsiteX66" fmla="*/ 2226713 w 10407351"/>
              <a:gd name="connsiteY66" fmla="*/ 1798641 h 1891626"/>
              <a:gd name="connsiteX67" fmla="*/ 2219128 w 10407351"/>
              <a:gd name="connsiteY67" fmla="*/ 1808552 h 1891626"/>
              <a:gd name="connsiteX68" fmla="*/ 2126538 w 10407351"/>
              <a:gd name="connsiteY68" fmla="*/ 1817143 h 1891626"/>
              <a:gd name="connsiteX69" fmla="*/ 1903694 w 10407351"/>
              <a:gd name="connsiteY69" fmla="*/ 1821035 h 1891626"/>
              <a:gd name="connsiteX70" fmla="*/ 1738778 w 10407351"/>
              <a:gd name="connsiteY70" fmla="*/ 1804426 h 1891626"/>
              <a:gd name="connsiteX71" fmla="*/ 1683603 w 10407351"/>
              <a:gd name="connsiteY71" fmla="*/ 1813609 h 1891626"/>
              <a:gd name="connsiteX72" fmla="*/ 1613964 w 10407351"/>
              <a:gd name="connsiteY72" fmla="*/ 1812650 h 1891626"/>
              <a:gd name="connsiteX73" fmla="*/ 1613403 w 10407351"/>
              <a:gd name="connsiteY73" fmla="*/ 1813209 h 1891626"/>
              <a:gd name="connsiteX74" fmla="*/ 1602061 w 10407351"/>
              <a:gd name="connsiteY74" fmla="*/ 1811331 h 1891626"/>
              <a:gd name="connsiteX75" fmla="*/ 1395632 w 10407351"/>
              <a:gd name="connsiteY75" fmla="*/ 1797257 h 1891626"/>
              <a:gd name="connsiteX76" fmla="*/ 1181443 w 10407351"/>
              <a:gd name="connsiteY76" fmla="*/ 1751614 h 1891626"/>
              <a:gd name="connsiteX77" fmla="*/ 974248 w 10407351"/>
              <a:gd name="connsiteY77" fmla="*/ 1721123 h 1891626"/>
              <a:gd name="connsiteX78" fmla="*/ 867706 w 10407351"/>
              <a:gd name="connsiteY78" fmla="*/ 1694653 h 1891626"/>
              <a:gd name="connsiteX79" fmla="*/ 841666 w 10407351"/>
              <a:gd name="connsiteY79" fmla="*/ 1683413 h 1891626"/>
              <a:gd name="connsiteX80" fmla="*/ 837797 w 10407351"/>
              <a:gd name="connsiteY80" fmla="*/ 1684443 h 1891626"/>
              <a:gd name="connsiteX81" fmla="*/ 805502 w 10407351"/>
              <a:gd name="connsiteY81" fmla="*/ 1678518 h 1891626"/>
              <a:gd name="connsiteX82" fmla="*/ 799788 w 10407351"/>
              <a:gd name="connsiteY82" fmla="*/ 1672416 h 1891626"/>
              <a:gd name="connsiteX83" fmla="*/ 736389 w 10407351"/>
              <a:gd name="connsiteY83" fmla="*/ 1651814 h 1891626"/>
              <a:gd name="connsiteX84" fmla="*/ 727522 w 10407351"/>
              <a:gd name="connsiteY84" fmla="*/ 1652807 h 1891626"/>
              <a:gd name="connsiteX85" fmla="*/ 689713 w 10407351"/>
              <a:gd name="connsiteY85" fmla="*/ 1654738 h 1891626"/>
              <a:gd name="connsiteX86" fmla="*/ 661608 w 10407351"/>
              <a:gd name="connsiteY86" fmla="*/ 1637638 h 1891626"/>
              <a:gd name="connsiteX87" fmla="*/ 641195 w 10407351"/>
              <a:gd name="connsiteY87" fmla="*/ 1640809 h 1891626"/>
              <a:gd name="connsiteX88" fmla="*/ 603348 w 10407351"/>
              <a:gd name="connsiteY88" fmla="*/ 1642751 h 1891626"/>
              <a:gd name="connsiteX89" fmla="*/ 482767 w 10407351"/>
              <a:gd name="connsiteY89" fmla="*/ 1652811 h 1891626"/>
              <a:gd name="connsiteX90" fmla="*/ 428597 w 10407351"/>
              <a:gd name="connsiteY90" fmla="*/ 1649830 h 1891626"/>
              <a:gd name="connsiteX91" fmla="*/ 428193 w 10407351"/>
              <a:gd name="connsiteY91" fmla="*/ 1650184 h 1891626"/>
              <a:gd name="connsiteX92" fmla="*/ 400669 w 10407351"/>
              <a:gd name="connsiteY92" fmla="*/ 1668609 h 1891626"/>
              <a:gd name="connsiteX93" fmla="*/ 310856 w 10407351"/>
              <a:gd name="connsiteY93" fmla="*/ 1669671 h 1891626"/>
              <a:gd name="connsiteX94" fmla="*/ 184505 w 10407351"/>
              <a:gd name="connsiteY94" fmla="*/ 1676148 h 1891626"/>
              <a:gd name="connsiteX95" fmla="*/ 106017 w 10407351"/>
              <a:gd name="connsiteY95" fmla="*/ 1696538 h 1891626"/>
              <a:gd name="connsiteX96" fmla="*/ 15107 w 10407351"/>
              <a:gd name="connsiteY96" fmla="*/ 1705860 h 1891626"/>
              <a:gd name="connsiteX97" fmla="*/ 0 w 10407351"/>
              <a:gd name="connsiteY97" fmla="*/ 1707056 h 1891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407351" h="1891626">
                <a:moveTo>
                  <a:pt x="0" y="0"/>
                </a:moveTo>
                <a:lnTo>
                  <a:pt x="10407351" y="0"/>
                </a:lnTo>
                <a:lnTo>
                  <a:pt x="10407351" y="1364684"/>
                </a:lnTo>
                <a:lnTo>
                  <a:pt x="10278187" y="1375369"/>
                </a:lnTo>
                <a:cubicBezTo>
                  <a:pt x="10230814" y="1379006"/>
                  <a:pt x="10192985" y="1383268"/>
                  <a:pt x="10183452" y="1391690"/>
                </a:cubicBezTo>
                <a:cubicBezTo>
                  <a:pt x="10056050" y="1406552"/>
                  <a:pt x="10047372" y="1392862"/>
                  <a:pt x="9936834" y="1413567"/>
                </a:cubicBezTo>
                <a:cubicBezTo>
                  <a:pt x="9842543" y="1449236"/>
                  <a:pt x="9758704" y="1437289"/>
                  <a:pt x="9633679" y="1479227"/>
                </a:cubicBezTo>
                <a:cubicBezTo>
                  <a:pt x="9572087" y="1477856"/>
                  <a:pt x="9524044" y="1488294"/>
                  <a:pt x="9464371" y="1479341"/>
                </a:cubicBezTo>
                <a:cubicBezTo>
                  <a:pt x="9437979" y="1471131"/>
                  <a:pt x="9382095" y="1495583"/>
                  <a:pt x="9351136" y="1473048"/>
                </a:cubicBezTo>
                <a:cubicBezTo>
                  <a:pt x="9348834" y="1489421"/>
                  <a:pt x="9290403" y="1475047"/>
                  <a:pt x="9277477" y="1467445"/>
                </a:cubicBezTo>
                <a:cubicBezTo>
                  <a:pt x="9262484" y="1474590"/>
                  <a:pt x="9237294" y="1461551"/>
                  <a:pt x="9221081" y="1462245"/>
                </a:cubicBezTo>
                <a:cubicBezTo>
                  <a:pt x="9189009" y="1426438"/>
                  <a:pt x="9185445" y="1482627"/>
                  <a:pt x="9145968" y="1462282"/>
                </a:cubicBezTo>
                <a:cubicBezTo>
                  <a:pt x="9128623" y="1474438"/>
                  <a:pt x="9069817" y="1500224"/>
                  <a:pt x="9023280" y="1511217"/>
                </a:cubicBezTo>
                <a:cubicBezTo>
                  <a:pt x="8931735" y="1535229"/>
                  <a:pt x="8925405" y="1563795"/>
                  <a:pt x="8830925" y="1554093"/>
                </a:cubicBezTo>
                <a:cubicBezTo>
                  <a:pt x="8817633" y="1577274"/>
                  <a:pt x="8655791" y="1518891"/>
                  <a:pt x="8676048" y="1560374"/>
                </a:cubicBezTo>
                <a:cubicBezTo>
                  <a:pt x="8644516" y="1558347"/>
                  <a:pt x="8621413" y="1541838"/>
                  <a:pt x="8638989" y="1568839"/>
                </a:cubicBezTo>
                <a:lnTo>
                  <a:pt x="8456861" y="1566972"/>
                </a:lnTo>
                <a:cubicBezTo>
                  <a:pt x="8355907" y="1574502"/>
                  <a:pt x="8292865" y="1594374"/>
                  <a:pt x="8189198" y="1584307"/>
                </a:cubicBezTo>
                <a:cubicBezTo>
                  <a:pt x="8087659" y="1583101"/>
                  <a:pt x="8036427" y="1565402"/>
                  <a:pt x="7898401" y="1565768"/>
                </a:cubicBezTo>
                <a:cubicBezTo>
                  <a:pt x="7801198" y="1563426"/>
                  <a:pt x="7662139" y="1549692"/>
                  <a:pt x="7563813" y="1558454"/>
                </a:cubicBezTo>
                <a:cubicBezTo>
                  <a:pt x="7446107" y="1537502"/>
                  <a:pt x="7475233" y="1563414"/>
                  <a:pt x="7349063" y="1551966"/>
                </a:cubicBezTo>
                <a:cubicBezTo>
                  <a:pt x="7293901" y="1597253"/>
                  <a:pt x="7197687" y="1574689"/>
                  <a:pt x="7131024" y="1585911"/>
                </a:cubicBezTo>
                <a:cubicBezTo>
                  <a:pt x="7054397" y="1595738"/>
                  <a:pt x="6966306" y="1606385"/>
                  <a:pt x="6889291" y="1610925"/>
                </a:cubicBezTo>
                <a:cubicBezTo>
                  <a:pt x="6828293" y="1590519"/>
                  <a:pt x="6744624" y="1640610"/>
                  <a:pt x="6668938" y="1613148"/>
                </a:cubicBezTo>
                <a:cubicBezTo>
                  <a:pt x="6641091" y="1606533"/>
                  <a:pt x="6554865" y="1607368"/>
                  <a:pt x="6538541" y="1620507"/>
                </a:cubicBezTo>
                <a:cubicBezTo>
                  <a:pt x="6520561" y="1623357"/>
                  <a:pt x="6499589" y="1618703"/>
                  <a:pt x="6491279" y="1632773"/>
                </a:cubicBezTo>
                <a:cubicBezTo>
                  <a:pt x="6477549" y="1649705"/>
                  <a:pt x="6414822" y="1623561"/>
                  <a:pt x="6423751" y="1643536"/>
                </a:cubicBezTo>
                <a:cubicBezTo>
                  <a:pt x="6379212" y="1625620"/>
                  <a:pt x="6343784" y="1661091"/>
                  <a:pt x="6306336" y="1669857"/>
                </a:cubicBezTo>
                <a:cubicBezTo>
                  <a:pt x="6271255" y="1652084"/>
                  <a:pt x="6237427" y="1675939"/>
                  <a:pt x="6155679" y="1680409"/>
                </a:cubicBezTo>
                <a:cubicBezTo>
                  <a:pt x="6117102" y="1659854"/>
                  <a:pt x="6090477" y="1695769"/>
                  <a:pt x="6018716" y="1668513"/>
                </a:cubicBezTo>
                <a:cubicBezTo>
                  <a:pt x="5980616" y="1668349"/>
                  <a:pt x="5992558" y="1668233"/>
                  <a:pt x="5927081" y="1663779"/>
                </a:cubicBezTo>
                <a:cubicBezTo>
                  <a:pt x="5827173" y="1658997"/>
                  <a:pt x="5796898" y="1666984"/>
                  <a:pt x="5704857" y="1661355"/>
                </a:cubicBezTo>
                <a:cubicBezTo>
                  <a:pt x="5601589" y="1659346"/>
                  <a:pt x="5599375" y="1682928"/>
                  <a:pt x="5464353" y="1649361"/>
                </a:cubicBezTo>
                <a:cubicBezTo>
                  <a:pt x="5453726" y="1665362"/>
                  <a:pt x="5437668" y="1666580"/>
                  <a:pt x="5408840" y="1659913"/>
                </a:cubicBezTo>
                <a:cubicBezTo>
                  <a:pt x="5358895" y="1660103"/>
                  <a:pt x="5370707" y="1699223"/>
                  <a:pt x="5315720" y="1677105"/>
                </a:cubicBezTo>
                <a:cubicBezTo>
                  <a:pt x="5329008" y="1697915"/>
                  <a:pt x="5223140" y="1688103"/>
                  <a:pt x="5250566" y="1709327"/>
                </a:cubicBezTo>
                <a:cubicBezTo>
                  <a:pt x="5222116" y="1729504"/>
                  <a:pt x="5199669" y="1698367"/>
                  <a:pt x="5170942" y="1716026"/>
                </a:cubicBezTo>
                <a:cubicBezTo>
                  <a:pt x="5139745" y="1715775"/>
                  <a:pt x="5102270" y="1704865"/>
                  <a:pt x="5063388" y="1707824"/>
                </a:cubicBezTo>
                <a:cubicBezTo>
                  <a:pt x="5010058" y="1697604"/>
                  <a:pt x="5004778" y="1720109"/>
                  <a:pt x="4937644" y="1733778"/>
                </a:cubicBezTo>
                <a:cubicBezTo>
                  <a:pt x="4905985" y="1722536"/>
                  <a:pt x="4883924" y="1729474"/>
                  <a:pt x="4863636" y="1742276"/>
                </a:cubicBezTo>
                <a:cubicBezTo>
                  <a:pt x="4795354" y="1741736"/>
                  <a:pt x="4737536" y="1762242"/>
                  <a:pt x="4663097" y="1772517"/>
                </a:cubicBezTo>
                <a:cubicBezTo>
                  <a:pt x="4581331" y="1791410"/>
                  <a:pt x="4626382" y="1787132"/>
                  <a:pt x="4576142" y="1801338"/>
                </a:cubicBezTo>
                <a:lnTo>
                  <a:pt x="4432728" y="1821550"/>
                </a:lnTo>
                <a:lnTo>
                  <a:pt x="4330325" y="1832397"/>
                </a:lnTo>
                <a:lnTo>
                  <a:pt x="4301301" y="1853709"/>
                </a:lnTo>
                <a:lnTo>
                  <a:pt x="4300886" y="1854105"/>
                </a:lnTo>
                <a:lnTo>
                  <a:pt x="4238651" y="1857049"/>
                </a:lnTo>
                <a:cubicBezTo>
                  <a:pt x="4205553" y="1861397"/>
                  <a:pt x="4139860" y="1874675"/>
                  <a:pt x="4102292" y="1880193"/>
                </a:cubicBezTo>
                <a:cubicBezTo>
                  <a:pt x="4068199" y="1876181"/>
                  <a:pt x="4047224" y="1858325"/>
                  <a:pt x="4059333" y="1886249"/>
                </a:cubicBezTo>
                <a:cubicBezTo>
                  <a:pt x="4048134" y="1885724"/>
                  <a:pt x="4041292" y="1887993"/>
                  <a:pt x="4036441" y="1891626"/>
                </a:cubicBezTo>
                <a:lnTo>
                  <a:pt x="4002125" y="1877697"/>
                </a:lnTo>
                <a:lnTo>
                  <a:pt x="3959209" y="1883738"/>
                </a:lnTo>
                <a:lnTo>
                  <a:pt x="3949215" y="1885692"/>
                </a:lnTo>
                <a:lnTo>
                  <a:pt x="3874146" y="1872130"/>
                </a:lnTo>
                <a:lnTo>
                  <a:pt x="3866827" y="1866688"/>
                </a:lnTo>
                <a:cubicBezTo>
                  <a:pt x="3858976" y="1863338"/>
                  <a:pt x="3847802" y="1861787"/>
                  <a:pt x="3829184" y="1864322"/>
                </a:cubicBezTo>
                <a:lnTo>
                  <a:pt x="3824903" y="1865766"/>
                </a:lnTo>
                <a:lnTo>
                  <a:pt x="3793706" y="1857436"/>
                </a:lnTo>
                <a:cubicBezTo>
                  <a:pt x="3783639" y="1853644"/>
                  <a:pt x="3675915" y="1848872"/>
                  <a:pt x="3668616" y="1842745"/>
                </a:cubicBezTo>
                <a:cubicBezTo>
                  <a:pt x="3550655" y="1857913"/>
                  <a:pt x="3542534" y="1830996"/>
                  <a:pt x="3428086" y="1835034"/>
                </a:cubicBezTo>
                <a:cubicBezTo>
                  <a:pt x="3328965" y="1794018"/>
                  <a:pt x="3266446" y="1819001"/>
                  <a:pt x="3177594" y="1813026"/>
                </a:cubicBezTo>
                <a:cubicBezTo>
                  <a:pt x="3092965" y="1808822"/>
                  <a:pt x="3053780" y="1822095"/>
                  <a:pt x="2940077" y="1821546"/>
                </a:cubicBezTo>
                <a:cubicBezTo>
                  <a:pt x="2819604" y="1812601"/>
                  <a:pt x="2644050" y="1817354"/>
                  <a:pt x="2508536" y="1797990"/>
                </a:cubicBezTo>
                <a:cubicBezTo>
                  <a:pt x="2402062" y="1791757"/>
                  <a:pt x="2401694" y="1796365"/>
                  <a:pt x="2360486" y="1795882"/>
                </a:cubicBezTo>
                <a:cubicBezTo>
                  <a:pt x="2346784" y="1798538"/>
                  <a:pt x="2274412" y="1790769"/>
                  <a:pt x="2261294" y="1795084"/>
                </a:cubicBezTo>
                <a:lnTo>
                  <a:pt x="2254419" y="1797320"/>
                </a:lnTo>
                <a:lnTo>
                  <a:pt x="2226713" y="1798641"/>
                </a:lnTo>
                <a:lnTo>
                  <a:pt x="2219128" y="1808552"/>
                </a:lnTo>
                <a:lnTo>
                  <a:pt x="2126538" y="1817143"/>
                </a:lnTo>
                <a:cubicBezTo>
                  <a:pt x="2064983" y="1793016"/>
                  <a:pt x="2012426" y="1821800"/>
                  <a:pt x="1903694" y="1821035"/>
                </a:cubicBezTo>
                <a:cubicBezTo>
                  <a:pt x="1874879" y="1812700"/>
                  <a:pt x="1760206" y="1792415"/>
                  <a:pt x="1738778" y="1804426"/>
                </a:cubicBezTo>
                <a:cubicBezTo>
                  <a:pt x="1718271" y="1806115"/>
                  <a:pt x="1696479" y="1800166"/>
                  <a:pt x="1683603" y="1813609"/>
                </a:cubicBezTo>
                <a:cubicBezTo>
                  <a:pt x="1668912" y="1825566"/>
                  <a:pt x="1630407" y="1811717"/>
                  <a:pt x="1613964" y="1812650"/>
                </a:cubicBezTo>
                <a:lnTo>
                  <a:pt x="1613403" y="1813209"/>
                </a:lnTo>
                <a:lnTo>
                  <a:pt x="1602061" y="1811331"/>
                </a:lnTo>
                <a:cubicBezTo>
                  <a:pt x="1503765" y="1799996"/>
                  <a:pt x="1468364" y="1809467"/>
                  <a:pt x="1395632" y="1797257"/>
                </a:cubicBezTo>
                <a:cubicBezTo>
                  <a:pt x="1319449" y="1782888"/>
                  <a:pt x="1262534" y="1801782"/>
                  <a:pt x="1181443" y="1751614"/>
                </a:cubicBezTo>
                <a:cubicBezTo>
                  <a:pt x="1081982" y="1744765"/>
                  <a:pt x="1078010" y="1717244"/>
                  <a:pt x="974248" y="1721123"/>
                </a:cubicBezTo>
                <a:cubicBezTo>
                  <a:pt x="968629" y="1714342"/>
                  <a:pt x="875985" y="1699376"/>
                  <a:pt x="867706" y="1694653"/>
                </a:cubicBezTo>
                <a:lnTo>
                  <a:pt x="841666" y="1683413"/>
                </a:lnTo>
                <a:lnTo>
                  <a:pt x="837797" y="1684443"/>
                </a:lnTo>
                <a:cubicBezTo>
                  <a:pt x="821405" y="1685195"/>
                  <a:pt x="811914" y="1682594"/>
                  <a:pt x="805502" y="1678518"/>
                </a:cubicBezTo>
                <a:lnTo>
                  <a:pt x="799788" y="1672416"/>
                </a:lnTo>
                <a:lnTo>
                  <a:pt x="736389" y="1651814"/>
                </a:lnTo>
                <a:lnTo>
                  <a:pt x="727522" y="1652807"/>
                </a:lnTo>
                <a:lnTo>
                  <a:pt x="689713" y="1654738"/>
                </a:lnTo>
                <a:lnTo>
                  <a:pt x="661608" y="1637638"/>
                </a:lnTo>
                <a:cubicBezTo>
                  <a:pt x="657000" y="1640788"/>
                  <a:pt x="650823" y="1642394"/>
                  <a:pt x="641195" y="1640809"/>
                </a:cubicBezTo>
                <a:cubicBezTo>
                  <a:pt x="648504" y="1669709"/>
                  <a:pt x="632384" y="1649973"/>
                  <a:pt x="603348" y="1642751"/>
                </a:cubicBezTo>
                <a:cubicBezTo>
                  <a:pt x="570224" y="1644670"/>
                  <a:pt x="511891" y="1651631"/>
                  <a:pt x="482767" y="1652811"/>
                </a:cubicBezTo>
                <a:lnTo>
                  <a:pt x="428597" y="1649830"/>
                </a:lnTo>
                <a:lnTo>
                  <a:pt x="428193" y="1650184"/>
                </a:lnTo>
                <a:lnTo>
                  <a:pt x="400669" y="1668609"/>
                </a:lnTo>
                <a:lnTo>
                  <a:pt x="310856" y="1669671"/>
                </a:lnTo>
                <a:lnTo>
                  <a:pt x="184505" y="1676148"/>
                </a:lnTo>
                <a:cubicBezTo>
                  <a:pt x="139434" y="1685497"/>
                  <a:pt x="178890" y="1685521"/>
                  <a:pt x="106017" y="1696538"/>
                </a:cubicBezTo>
                <a:cubicBezTo>
                  <a:pt x="73238" y="1698110"/>
                  <a:pt x="43763" y="1702620"/>
                  <a:pt x="15107" y="1705860"/>
                </a:cubicBezTo>
                <a:lnTo>
                  <a:pt x="0" y="1707056"/>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A52A29C-F59E-2FFA-3DDA-218570A2EEF6}"/>
              </a:ext>
            </a:extLst>
          </p:cNvPr>
          <p:cNvSpPr>
            <a:spLocks noGrp="1"/>
          </p:cNvSpPr>
          <p:nvPr>
            <p:ph type="title"/>
          </p:nvPr>
        </p:nvSpPr>
        <p:spPr>
          <a:xfrm>
            <a:off x="1288576" y="975815"/>
            <a:ext cx="9614848" cy="1126780"/>
          </a:xfrm>
        </p:spPr>
        <p:txBody>
          <a:bodyPr>
            <a:normAutofit/>
          </a:bodyPr>
          <a:lstStyle/>
          <a:p>
            <a:pPr algn="ctr"/>
            <a:r>
              <a:rPr lang="en-GB" dirty="0"/>
              <a:t>SCOPE OF PSYCHOLOGY </a:t>
            </a:r>
            <a:endParaRPr lang="en-GB"/>
          </a:p>
        </p:txBody>
      </p:sp>
      <p:sp>
        <p:nvSpPr>
          <p:cNvPr id="12" name="Rectangle 6">
            <a:extLst>
              <a:ext uri="{FF2B5EF4-FFF2-40B4-BE49-F238E27FC236}">
                <a16:creationId xmlns:a16="http://schemas.microsoft.com/office/drawing/2014/main" id="{9A36BEEB-EAB3-44BC-BC82-10039F230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419766"/>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D7A4B27-CC45-CC7D-EEF5-7A689CBFBA81}"/>
              </a:ext>
            </a:extLst>
          </p:cNvPr>
          <p:cNvSpPr>
            <a:spLocks noGrp="1"/>
          </p:cNvSpPr>
          <p:nvPr>
            <p:ph idx="1"/>
          </p:nvPr>
        </p:nvSpPr>
        <p:spPr>
          <a:xfrm>
            <a:off x="892325" y="2918128"/>
            <a:ext cx="10407351" cy="3053301"/>
          </a:xfrm>
        </p:spPr>
        <p:txBody>
          <a:bodyPr anchor="ctr">
            <a:normAutofit fontScale="92500"/>
          </a:bodyPr>
          <a:lstStyle/>
          <a:p>
            <a:r>
              <a:rPr lang="en-GB" sz="3600" dirty="0"/>
              <a:t>Psychology has a very wide scope considering that it is a science that studies the mind and </a:t>
            </a:r>
            <a:r>
              <a:rPr lang="en-GB" sz="3600" dirty="0" err="1"/>
              <a:t>behavior</a:t>
            </a:r>
            <a:r>
              <a:rPr lang="en-GB" sz="3600" dirty="0"/>
              <a:t> </a:t>
            </a:r>
            <a:r>
              <a:rPr lang="en-GB" sz="3600" dirty="0">
                <a:highlight>
                  <a:srgbClr val="FFFF00"/>
                </a:highlight>
              </a:rPr>
              <a:t>of all living things</a:t>
            </a:r>
            <a:r>
              <a:rPr lang="en-GB" sz="3600" dirty="0"/>
              <a:t> be it human beings, animals, plants, etc.</a:t>
            </a:r>
          </a:p>
          <a:p>
            <a:r>
              <a:rPr lang="en-GB" sz="3600" dirty="0"/>
              <a:t> It has relevance in illness, wellness, education institutes, correctional institutes, prison systems, occupations, etc.</a:t>
            </a:r>
          </a:p>
        </p:txBody>
      </p:sp>
    </p:spTree>
    <p:extLst>
      <p:ext uri="{BB962C8B-B14F-4D97-AF65-F5344CB8AC3E}">
        <p14:creationId xmlns:p14="http://schemas.microsoft.com/office/powerpoint/2010/main" val="430065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6DDFE-9C23-E40C-075E-0BC9BB489ED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18BFFD1-C360-126F-FA6A-878D5DA398AA}"/>
              </a:ext>
            </a:extLst>
          </p:cNvPr>
          <p:cNvSpPr>
            <a:spLocks noGrp="1"/>
          </p:cNvSpPr>
          <p:nvPr>
            <p:ph idx="1"/>
          </p:nvPr>
        </p:nvSpPr>
        <p:spPr/>
        <p:txBody>
          <a:bodyPr/>
          <a:lstStyle/>
          <a:p>
            <a:endParaRPr lang="en-GB" dirty="0"/>
          </a:p>
        </p:txBody>
      </p:sp>
      <p:pic>
        <p:nvPicPr>
          <p:cNvPr id="7" name="Picture 6">
            <a:extLst>
              <a:ext uri="{FF2B5EF4-FFF2-40B4-BE49-F238E27FC236}">
                <a16:creationId xmlns:a16="http://schemas.microsoft.com/office/drawing/2014/main" id="{C0867AE6-7CC8-B9B2-09FB-3C092D9CA472}"/>
              </a:ext>
            </a:extLst>
          </p:cNvPr>
          <p:cNvPicPr>
            <a:picLocks noChangeAspect="1"/>
          </p:cNvPicPr>
          <p:nvPr/>
        </p:nvPicPr>
        <p:blipFill>
          <a:blip r:embed="rId2"/>
          <a:srcRect t="5325" b="17814"/>
          <a:stretch>
            <a:fillRect/>
          </a:stretch>
        </p:blipFill>
        <p:spPr>
          <a:xfrm>
            <a:off x="1292901" y="365125"/>
            <a:ext cx="9606198" cy="6166990"/>
          </a:xfrm>
          <a:prstGeom prst="rect">
            <a:avLst/>
          </a:prstGeom>
        </p:spPr>
      </p:pic>
    </p:spTree>
    <p:extLst>
      <p:ext uri="{BB962C8B-B14F-4D97-AF65-F5344CB8AC3E}">
        <p14:creationId xmlns:p14="http://schemas.microsoft.com/office/powerpoint/2010/main" val="1713755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21A22-2178-0BA6-3A44-F1FF5509F5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BC2398-D48E-DA31-8774-77CF46E33B7D}"/>
              </a:ext>
            </a:extLst>
          </p:cNvPr>
          <p:cNvSpPr>
            <a:spLocks noGrp="1"/>
          </p:cNvSpPr>
          <p:nvPr>
            <p:ph idx="1"/>
          </p:nvPr>
        </p:nvSpPr>
        <p:spPr/>
        <p:txBody>
          <a:bodyPr/>
          <a:lstStyle/>
          <a:p>
            <a:pPr marL="0" indent="0">
              <a:buNone/>
            </a:pPr>
            <a:r>
              <a:rPr lang="en-US" dirty="0"/>
              <a:t>1. A patient screaming after an injection is demonstrating:</a:t>
            </a:r>
          </a:p>
          <a:p>
            <a:endParaRPr lang="en-US" dirty="0"/>
          </a:p>
          <a:p>
            <a:pPr marL="0" indent="0">
              <a:buNone/>
            </a:pPr>
            <a:r>
              <a:rPr lang="en-US" dirty="0"/>
              <a:t>  </a:t>
            </a:r>
            <a:br>
              <a:rPr lang="en-US" dirty="0"/>
            </a:br>
            <a:r>
              <a:rPr lang="en-US" dirty="0"/>
              <a:t>A. Internal activity</a:t>
            </a:r>
            <a:br>
              <a:rPr lang="en-US" dirty="0"/>
            </a:br>
            <a:r>
              <a:rPr lang="en-US" dirty="0"/>
              <a:t>B. External activity</a:t>
            </a:r>
            <a:br>
              <a:rPr lang="en-US" dirty="0"/>
            </a:br>
            <a:r>
              <a:rPr lang="en-US" dirty="0"/>
              <a:t>C. Cognitive processing</a:t>
            </a:r>
            <a:br>
              <a:rPr lang="en-US" dirty="0"/>
            </a:br>
            <a:r>
              <a:rPr lang="en-US" dirty="0"/>
              <a:t>D. Emotional repression</a:t>
            </a:r>
          </a:p>
        </p:txBody>
      </p:sp>
    </p:spTree>
    <p:extLst>
      <p:ext uri="{BB962C8B-B14F-4D97-AF65-F5344CB8AC3E}">
        <p14:creationId xmlns:p14="http://schemas.microsoft.com/office/powerpoint/2010/main" val="800631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4B308-153B-9027-B835-9061B38702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0FF2265-C833-5961-96DC-63534ADD1A06}"/>
              </a:ext>
            </a:extLst>
          </p:cNvPr>
          <p:cNvSpPr>
            <a:spLocks noGrp="1"/>
          </p:cNvSpPr>
          <p:nvPr>
            <p:ph idx="1"/>
          </p:nvPr>
        </p:nvSpPr>
        <p:spPr/>
        <p:txBody>
          <a:bodyPr/>
          <a:lstStyle/>
          <a:p>
            <a:pPr marL="0" indent="0">
              <a:buNone/>
            </a:pPr>
            <a:r>
              <a:rPr lang="en-US" dirty="0"/>
              <a:t>2. Which situation best represents </a:t>
            </a:r>
            <a:r>
              <a:rPr lang="en-US" b="1" dirty="0"/>
              <a:t>internal stimulus</a:t>
            </a:r>
            <a:r>
              <a:rPr lang="en-US" dirty="0"/>
              <a:t> affecting behavior?</a:t>
            </a:r>
          </a:p>
          <a:p>
            <a:pPr marL="0" indent="0">
              <a:buNone/>
            </a:pPr>
            <a:br>
              <a:rPr lang="en-US" dirty="0"/>
            </a:br>
            <a:r>
              <a:rPr lang="en-US" dirty="0"/>
              <a:t>A. Crying after hearing bad news</a:t>
            </a:r>
            <a:br>
              <a:rPr lang="en-US" dirty="0"/>
            </a:br>
            <a:r>
              <a:rPr lang="en-US" dirty="0"/>
              <a:t>B. Nervousness before an exam</a:t>
            </a:r>
            <a:br>
              <a:rPr lang="en-US" dirty="0"/>
            </a:br>
            <a:r>
              <a:rPr lang="en-US" dirty="0"/>
              <a:t>C. Running after hearing an alarm</a:t>
            </a:r>
            <a:br>
              <a:rPr lang="en-US" dirty="0"/>
            </a:br>
            <a:r>
              <a:rPr lang="en-US" dirty="0"/>
              <a:t>D. Laughing at a joke</a:t>
            </a:r>
          </a:p>
        </p:txBody>
      </p:sp>
    </p:spTree>
    <p:extLst>
      <p:ext uri="{BB962C8B-B14F-4D97-AF65-F5344CB8AC3E}">
        <p14:creationId xmlns:p14="http://schemas.microsoft.com/office/powerpoint/2010/main" val="2781935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276-6B75-C7B3-80AF-0A3A3FC030A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B56C73C-2876-1D97-2875-68619B35436D}"/>
              </a:ext>
            </a:extLst>
          </p:cNvPr>
          <p:cNvSpPr>
            <a:spLocks noGrp="1"/>
          </p:cNvSpPr>
          <p:nvPr>
            <p:ph idx="1"/>
          </p:nvPr>
        </p:nvSpPr>
        <p:spPr/>
        <p:txBody>
          <a:bodyPr/>
          <a:lstStyle/>
          <a:p>
            <a:pPr marL="0" indent="0">
              <a:buNone/>
            </a:pPr>
            <a:r>
              <a:rPr lang="en-US" dirty="0"/>
              <a:t>3. A patient experiencing fear before an injection demonstrates which domain?</a:t>
            </a:r>
          </a:p>
          <a:p>
            <a:pPr marL="0" indent="0">
              <a:buNone/>
            </a:pPr>
            <a:br>
              <a:rPr lang="en-US" dirty="0"/>
            </a:br>
            <a:r>
              <a:rPr lang="en-US" dirty="0"/>
              <a:t>A. Cognitive</a:t>
            </a:r>
            <a:br>
              <a:rPr lang="en-US" dirty="0"/>
            </a:br>
            <a:r>
              <a:rPr lang="en-US" dirty="0"/>
              <a:t>B. Conative</a:t>
            </a:r>
            <a:br>
              <a:rPr lang="en-US" dirty="0"/>
            </a:br>
            <a:r>
              <a:rPr lang="en-US" dirty="0"/>
              <a:t>C. Affective</a:t>
            </a:r>
            <a:br>
              <a:rPr lang="en-US" dirty="0"/>
            </a:br>
            <a:r>
              <a:rPr lang="en-US" dirty="0"/>
              <a:t>D. Motor</a:t>
            </a:r>
          </a:p>
        </p:txBody>
      </p:sp>
    </p:spTree>
    <p:extLst>
      <p:ext uri="{BB962C8B-B14F-4D97-AF65-F5344CB8AC3E}">
        <p14:creationId xmlns:p14="http://schemas.microsoft.com/office/powerpoint/2010/main" val="3571071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9B87F-C37A-948E-2B3C-1FC42A8EF56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7F362AC-8A2E-0920-7B29-9DBC456E9689}"/>
              </a:ext>
            </a:extLst>
          </p:cNvPr>
          <p:cNvSpPr>
            <a:spLocks noGrp="1"/>
          </p:cNvSpPr>
          <p:nvPr>
            <p:ph idx="1"/>
          </p:nvPr>
        </p:nvSpPr>
        <p:spPr/>
        <p:txBody>
          <a:bodyPr/>
          <a:lstStyle/>
          <a:p>
            <a:pPr marL="0" indent="0">
              <a:buNone/>
            </a:pPr>
            <a:r>
              <a:rPr lang="en-US" dirty="0"/>
              <a:t>4. Which of the following best illustrates the </a:t>
            </a:r>
            <a:r>
              <a:rPr lang="en-US" b="1" dirty="0"/>
              <a:t>cognitive domain</a:t>
            </a:r>
            <a:r>
              <a:rPr lang="en-US" dirty="0"/>
              <a:t> of behavior?</a:t>
            </a:r>
          </a:p>
          <a:p>
            <a:pPr marL="0" indent="0">
              <a:buNone/>
            </a:pPr>
            <a:endParaRPr lang="en-US" dirty="0"/>
          </a:p>
          <a:p>
            <a:pPr marL="0" indent="0">
              <a:buNone/>
            </a:pPr>
            <a:r>
              <a:rPr lang="en-US" dirty="0"/>
              <a:t>A. Crying due to pain</a:t>
            </a:r>
            <a:br>
              <a:rPr lang="en-US" dirty="0"/>
            </a:br>
            <a:r>
              <a:rPr lang="en-US" dirty="0"/>
              <a:t>B. Writing a report</a:t>
            </a:r>
            <a:br>
              <a:rPr lang="en-US" dirty="0"/>
            </a:br>
            <a:r>
              <a:rPr lang="en-US" dirty="0"/>
              <a:t>C. Solving a clinical problem</a:t>
            </a:r>
            <a:br>
              <a:rPr lang="en-US" dirty="0"/>
            </a:br>
            <a:r>
              <a:rPr lang="en-US" dirty="0"/>
              <a:t>D. Running to respond to an emergency</a:t>
            </a:r>
          </a:p>
        </p:txBody>
      </p:sp>
    </p:spTree>
    <p:extLst>
      <p:ext uri="{BB962C8B-B14F-4D97-AF65-F5344CB8AC3E}">
        <p14:creationId xmlns:p14="http://schemas.microsoft.com/office/powerpoint/2010/main" val="2737561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E07C5-0EBF-B45A-A16C-DC681E3A9D6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2629D36-DDC3-EC84-4C03-D2341543CB82}"/>
              </a:ext>
            </a:extLst>
          </p:cNvPr>
          <p:cNvSpPr>
            <a:spLocks noGrp="1"/>
          </p:cNvSpPr>
          <p:nvPr>
            <p:ph idx="1"/>
          </p:nvPr>
        </p:nvSpPr>
        <p:spPr/>
        <p:txBody>
          <a:bodyPr/>
          <a:lstStyle/>
          <a:p>
            <a:pPr marL="0" indent="0">
              <a:buNone/>
            </a:pPr>
            <a:r>
              <a:rPr lang="en-US" dirty="0"/>
              <a:t>5. Behavior occurring in unconscious patients supports the idea that:</a:t>
            </a:r>
          </a:p>
          <a:p>
            <a:endParaRPr lang="en-US" dirty="0"/>
          </a:p>
          <a:p>
            <a:pPr marL="0" indent="0">
              <a:buNone/>
            </a:pPr>
            <a:r>
              <a:rPr lang="en-US" dirty="0"/>
              <a:t>A. Behavior requires awareness</a:t>
            </a:r>
            <a:br>
              <a:rPr lang="en-US" dirty="0"/>
            </a:br>
            <a:r>
              <a:rPr lang="en-US" dirty="0"/>
              <a:t>B. Consciousness is essential for response</a:t>
            </a:r>
            <a:br>
              <a:rPr lang="en-US" dirty="0"/>
            </a:br>
            <a:r>
              <a:rPr lang="en-US" dirty="0"/>
              <a:t>C. Behavior can occur without conscious control</a:t>
            </a:r>
            <a:br>
              <a:rPr lang="en-US" dirty="0"/>
            </a:br>
            <a:r>
              <a:rPr lang="en-US" dirty="0"/>
              <a:t>D. Learning stops when unconscious</a:t>
            </a:r>
          </a:p>
        </p:txBody>
      </p:sp>
    </p:spTree>
    <p:extLst>
      <p:ext uri="{BB962C8B-B14F-4D97-AF65-F5344CB8AC3E}">
        <p14:creationId xmlns:p14="http://schemas.microsoft.com/office/powerpoint/2010/main" val="596323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DC0EC46-2230-4728-856D-F35311121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10905066" cy="5562249"/>
          </a:xfrm>
          <a:custGeom>
            <a:avLst/>
            <a:gdLst>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8506 w 11243827"/>
              <a:gd name="connsiteY105" fmla="*/ 5632788 h 5641173"/>
              <a:gd name="connsiteX106" fmla="*/ 7912803 w 11243827"/>
              <a:gd name="connsiteY106" fmla="*/ 5629702 h 5641173"/>
              <a:gd name="connsiteX107" fmla="*/ 7890915 w 11243827"/>
              <a:gd name="connsiteY107" fmla="*/ 5612272 h 5641173"/>
              <a:gd name="connsiteX108" fmla="*/ 7727691 w 11243827"/>
              <a:gd name="connsiteY108" fmla="*/ 5621064 h 5641173"/>
              <a:gd name="connsiteX109" fmla="*/ 7685998 w 11243827"/>
              <a:gd name="connsiteY109" fmla="*/ 5615564 h 5641173"/>
              <a:gd name="connsiteX110" fmla="*/ 7649302 w 11243827"/>
              <a:gd name="connsiteY110" fmla="*/ 5626541 h 5641173"/>
              <a:gd name="connsiteX111" fmla="*/ 7634083 w 11243827"/>
              <a:gd name="connsiteY111" fmla="*/ 5620862 h 5641173"/>
              <a:gd name="connsiteX112" fmla="*/ 7631455 w 11243827"/>
              <a:gd name="connsiteY112" fmla="*/ 5619708 h 5641173"/>
              <a:gd name="connsiteX113" fmla="*/ 7620952 w 11243827"/>
              <a:gd name="connsiteY113" fmla="*/ 5618872 h 5641173"/>
              <a:gd name="connsiteX114" fmla="*/ 7617992 w 11243827"/>
              <a:gd name="connsiteY114" fmla="*/ 5613914 h 5641173"/>
              <a:gd name="connsiteX115" fmla="*/ 7602182 w 11243827"/>
              <a:gd name="connsiteY115" fmla="*/ 5609271 h 5641173"/>
              <a:gd name="connsiteX116" fmla="*/ 7582847 w 11243827"/>
              <a:gd name="connsiteY116" fmla="*/ 5609047 h 5641173"/>
              <a:gd name="connsiteX117" fmla="*/ 7514158 w 11243827"/>
              <a:gd name="connsiteY117" fmla="*/ 5607737 h 5641173"/>
              <a:gd name="connsiteX118" fmla="*/ 7502955 w 11243827"/>
              <a:gd name="connsiteY118" fmla="*/ 5610415 h 5641173"/>
              <a:gd name="connsiteX119" fmla="*/ 7466391 w 11243827"/>
              <a:gd name="connsiteY119" fmla="*/ 5605949 h 5641173"/>
              <a:gd name="connsiteX120" fmla="*/ 7433806 w 11243827"/>
              <a:gd name="connsiteY120" fmla="*/ 5604945 h 5641173"/>
              <a:gd name="connsiteX121" fmla="*/ 7412693 w 11243827"/>
              <a:gd name="connsiteY121" fmla="*/ 5607075 h 5641173"/>
              <a:gd name="connsiteX122" fmla="*/ 7407159 w 11243827"/>
              <a:gd name="connsiteY122" fmla="*/ 5605310 h 5641173"/>
              <a:gd name="connsiteX123" fmla="*/ 7385900 w 11243827"/>
              <a:gd name="connsiteY123" fmla="*/ 5604171 h 5641173"/>
              <a:gd name="connsiteX124" fmla="*/ 7375071 w 11243827"/>
              <a:gd name="connsiteY124" fmla="*/ 5606788 h 5641173"/>
              <a:gd name="connsiteX125" fmla="*/ 7364382 w 11243827"/>
              <a:gd name="connsiteY125" fmla="*/ 5600762 h 5641173"/>
              <a:gd name="connsiteX126" fmla="*/ 7361770 w 11243827"/>
              <a:gd name="connsiteY126" fmla="*/ 5596347 h 5641173"/>
              <a:gd name="connsiteX127" fmla="*/ 7346641 w 11243827"/>
              <a:gd name="connsiteY127" fmla="*/ 5598329 h 5641173"/>
              <a:gd name="connsiteX128" fmla="*/ 7334238 w 11243827"/>
              <a:gd name="connsiteY128" fmla="*/ 5594014 h 5641173"/>
              <a:gd name="connsiteX129" fmla="*/ 7323426 w 11243827"/>
              <a:gd name="connsiteY129" fmla="*/ 5596835 h 5641173"/>
              <a:gd name="connsiteX130" fmla="*/ 7318938 w 11243827"/>
              <a:gd name="connsiteY130" fmla="*/ 5596200 h 5641173"/>
              <a:gd name="connsiteX131" fmla="*/ 7307784 w 11243827"/>
              <a:gd name="connsiteY131" fmla="*/ 5594065 h 5641173"/>
              <a:gd name="connsiteX132" fmla="*/ 7288540 w 11243827"/>
              <a:gd name="connsiteY132" fmla="*/ 5589320 h 5641173"/>
              <a:gd name="connsiteX133" fmla="*/ 7282537 w 11243827"/>
              <a:gd name="connsiteY133" fmla="*/ 5588660 h 5641173"/>
              <a:gd name="connsiteX134" fmla="*/ 7269466 w 11243827"/>
              <a:gd name="connsiteY134" fmla="*/ 5581404 h 5641173"/>
              <a:gd name="connsiteX135" fmla="*/ 7244165 w 11243827"/>
              <a:gd name="connsiteY135" fmla="*/ 5575200 h 5641173"/>
              <a:gd name="connsiteX136" fmla="*/ 7199619 w 11243827"/>
              <a:gd name="connsiteY136" fmla="*/ 5553550 h 5641173"/>
              <a:gd name="connsiteX137" fmla="*/ 7173434 w 11243827"/>
              <a:gd name="connsiteY137" fmla="*/ 5543219 h 5641173"/>
              <a:gd name="connsiteX138" fmla="*/ 7155718 w 11243827"/>
              <a:gd name="connsiteY138" fmla="*/ 5533697 h 5641173"/>
              <a:gd name="connsiteX139" fmla="*/ 7103430 w 11243827"/>
              <a:gd name="connsiteY139" fmla="*/ 5520249 h 5641173"/>
              <a:gd name="connsiteX140" fmla="*/ 7013746 w 11243827"/>
              <a:gd name="connsiteY140" fmla="*/ 5502470 h 5641173"/>
              <a:gd name="connsiteX141" fmla="*/ 6995379 w 11243827"/>
              <a:gd name="connsiteY141" fmla="*/ 5497693 h 5641173"/>
              <a:gd name="connsiteX142" fmla="*/ 6982475 w 11243827"/>
              <a:gd name="connsiteY142" fmla="*/ 5489641 h 5641173"/>
              <a:gd name="connsiteX143" fmla="*/ 6981994 w 11243827"/>
              <a:gd name="connsiteY143" fmla="*/ 5484335 h 5641173"/>
              <a:gd name="connsiteX144" fmla="*/ 6972355 w 11243827"/>
              <a:gd name="connsiteY144" fmla="*/ 5481074 h 5641173"/>
              <a:gd name="connsiteX145" fmla="*/ 6970394 w 11243827"/>
              <a:gd name="connsiteY145" fmla="*/ 5479383 h 5641173"/>
              <a:gd name="connsiteX146" fmla="*/ 6958543 w 11243827"/>
              <a:gd name="connsiteY146" fmla="*/ 5470507 h 5641173"/>
              <a:gd name="connsiteX147" fmla="*/ 6918276 w 11243827"/>
              <a:gd name="connsiteY147" fmla="*/ 5472034 h 5641173"/>
              <a:gd name="connsiteX148" fmla="*/ 6881046 w 11243827"/>
              <a:gd name="connsiteY148" fmla="*/ 5457070 h 5641173"/>
              <a:gd name="connsiteX149" fmla="*/ 6720917 w 11243827"/>
              <a:gd name="connsiteY149" fmla="*/ 5426664 h 5641173"/>
              <a:gd name="connsiteX150" fmla="*/ 6724964 w 11243827"/>
              <a:gd name="connsiteY150" fmla="*/ 5414071 h 5641173"/>
              <a:gd name="connsiteX151" fmla="*/ 6717823 w 11243827"/>
              <a:gd name="connsiteY151" fmla="*/ 5410317 h 5641173"/>
              <a:gd name="connsiteX152" fmla="*/ 6660723 w 11243827"/>
              <a:gd name="connsiteY152" fmla="*/ 5408304 h 5641173"/>
              <a:gd name="connsiteX153" fmla="*/ 6532914 w 11243827"/>
              <a:gd name="connsiteY153" fmla="*/ 5431205 h 5641173"/>
              <a:gd name="connsiteX154" fmla="*/ 6317327 w 11243827"/>
              <a:gd name="connsiteY154" fmla="*/ 5481889 h 5641173"/>
              <a:gd name="connsiteX155" fmla="*/ 6196243 w 11243827"/>
              <a:gd name="connsiteY155" fmla="*/ 5515042 h 5641173"/>
              <a:gd name="connsiteX156" fmla="*/ 6099124 w 11243827"/>
              <a:gd name="connsiteY156" fmla="*/ 5516848 h 5641173"/>
              <a:gd name="connsiteX157" fmla="*/ 6016077 w 11243827"/>
              <a:gd name="connsiteY157" fmla="*/ 5528642 h 5641173"/>
              <a:gd name="connsiteX158" fmla="*/ 6004389 w 11243827"/>
              <a:gd name="connsiteY158" fmla="*/ 5531206 h 5641173"/>
              <a:gd name="connsiteX159" fmla="*/ 5933945 w 11243827"/>
              <a:gd name="connsiteY159" fmla="*/ 5538840 h 5641173"/>
              <a:gd name="connsiteX160" fmla="*/ 5883936 w 11243827"/>
              <a:gd name="connsiteY160" fmla="*/ 5553807 h 5641173"/>
              <a:gd name="connsiteX161" fmla="*/ 5798331 w 11243827"/>
              <a:gd name="connsiteY161" fmla="*/ 5564248 h 5641173"/>
              <a:gd name="connsiteX162" fmla="*/ 5712738 w 11243827"/>
              <a:gd name="connsiteY162" fmla="*/ 5573120 h 5641173"/>
              <a:gd name="connsiteX163" fmla="*/ 5681342 w 11243827"/>
              <a:gd name="connsiteY163" fmla="*/ 5575621 h 5641173"/>
              <a:gd name="connsiteX164" fmla="*/ 5627167 w 11243827"/>
              <a:gd name="connsiteY164" fmla="*/ 5583215 h 5641173"/>
              <a:gd name="connsiteX165" fmla="*/ 5591414 w 11243827"/>
              <a:gd name="connsiteY165" fmla="*/ 5587695 h 5641173"/>
              <a:gd name="connsiteX166" fmla="*/ 5583028 w 11243827"/>
              <a:gd name="connsiteY166" fmla="*/ 5580877 h 5641173"/>
              <a:gd name="connsiteX167" fmla="*/ 5549426 w 11243827"/>
              <a:gd name="connsiteY167" fmla="*/ 5582858 h 5641173"/>
              <a:gd name="connsiteX168" fmla="*/ 5519999 w 11243827"/>
              <a:gd name="connsiteY168" fmla="*/ 5592246 h 5641173"/>
              <a:gd name="connsiteX169" fmla="*/ 5480028 w 11243827"/>
              <a:gd name="connsiteY169" fmla="*/ 5597282 h 5641173"/>
              <a:gd name="connsiteX170" fmla="*/ 5456175 w 11243827"/>
              <a:gd name="connsiteY170" fmla="*/ 5600371 h 5641173"/>
              <a:gd name="connsiteX171" fmla="*/ 5388463 w 11243827"/>
              <a:gd name="connsiteY171" fmla="*/ 5602638 h 5641173"/>
              <a:gd name="connsiteX172" fmla="*/ 5265898 w 11243827"/>
              <a:gd name="connsiteY172" fmla="*/ 5591830 h 5641173"/>
              <a:gd name="connsiteX173" fmla="*/ 5231231 w 11243827"/>
              <a:gd name="connsiteY173" fmla="*/ 5592790 h 5641173"/>
              <a:gd name="connsiteX174" fmla="*/ 5226996 w 11243827"/>
              <a:gd name="connsiteY174" fmla="*/ 5595040 h 5641173"/>
              <a:gd name="connsiteX175" fmla="*/ 5175988 w 11243827"/>
              <a:gd name="connsiteY175" fmla="*/ 5588131 h 5641173"/>
              <a:gd name="connsiteX176" fmla="*/ 5107470 w 11243827"/>
              <a:gd name="connsiteY176" fmla="*/ 5594771 h 5641173"/>
              <a:gd name="connsiteX177" fmla="*/ 5027868 w 11243827"/>
              <a:gd name="connsiteY177" fmla="*/ 5605624 h 5641173"/>
              <a:gd name="connsiteX178" fmla="*/ 5007324 w 11243827"/>
              <a:gd name="connsiteY178" fmla="*/ 5609209 h 5641173"/>
              <a:gd name="connsiteX179" fmla="*/ 4952559 w 11243827"/>
              <a:gd name="connsiteY179" fmla="*/ 5611402 h 5641173"/>
              <a:gd name="connsiteX180" fmla="*/ 4826081 w 11243827"/>
              <a:gd name="connsiteY180" fmla="*/ 5616191 h 5641173"/>
              <a:gd name="connsiteX181" fmla="*/ 4823501 w 11243827"/>
              <a:gd name="connsiteY181" fmla="*/ 5619174 h 5641173"/>
              <a:gd name="connsiteX182" fmla="*/ 4813093 w 11243827"/>
              <a:gd name="connsiteY182" fmla="*/ 5620026 h 5641173"/>
              <a:gd name="connsiteX183" fmla="*/ 4810563 w 11243827"/>
              <a:gd name="connsiteY183" fmla="*/ 5620787 h 5641173"/>
              <a:gd name="connsiteX184" fmla="*/ 4795818 w 11243827"/>
              <a:gd name="connsiteY184" fmla="*/ 5624618 h 5641173"/>
              <a:gd name="connsiteX185" fmla="*/ 4758404 w 11243827"/>
              <a:gd name="connsiteY185" fmla="*/ 5619510 h 5641173"/>
              <a:gd name="connsiteX186" fmla="*/ 4717254 w 11243827"/>
              <a:gd name="connsiteY186" fmla="*/ 5624155 h 5641173"/>
              <a:gd name="connsiteX187" fmla="*/ 4591958 w 11243827"/>
              <a:gd name="connsiteY187" fmla="*/ 5624710 h 5641173"/>
              <a:gd name="connsiteX188" fmla="*/ 4476215 w 11243827"/>
              <a:gd name="connsiteY188" fmla="*/ 5628210 h 5641173"/>
              <a:gd name="connsiteX189" fmla="*/ 4425193 w 11243827"/>
              <a:gd name="connsiteY189" fmla="*/ 5627414 h 5641173"/>
              <a:gd name="connsiteX190" fmla="*/ 4383866 w 11243827"/>
              <a:gd name="connsiteY190" fmla="*/ 5626546 h 5641173"/>
              <a:gd name="connsiteX191" fmla="*/ 4385596 w 11243827"/>
              <a:gd name="connsiteY191" fmla="*/ 5634646 h 5641173"/>
              <a:gd name="connsiteX192" fmla="*/ 4360864 w 11243827"/>
              <a:gd name="connsiteY192" fmla="*/ 5641173 h 5641173"/>
              <a:gd name="connsiteX193" fmla="*/ 4328321 w 11243827"/>
              <a:gd name="connsiteY193" fmla="*/ 5626332 h 5641173"/>
              <a:gd name="connsiteX194" fmla="*/ 4309842 w 11243827"/>
              <a:gd name="connsiteY194" fmla="*/ 5626471 h 5641173"/>
              <a:gd name="connsiteX195" fmla="*/ 4277424 w 11243827"/>
              <a:gd name="connsiteY195" fmla="*/ 5631598 h 5641173"/>
              <a:gd name="connsiteX196" fmla="*/ 4266627 w 11243827"/>
              <a:gd name="connsiteY196" fmla="*/ 5633969 h 5641173"/>
              <a:gd name="connsiteX197" fmla="*/ 4185525 w 11243827"/>
              <a:gd name="connsiteY197" fmla="*/ 5617508 h 5641173"/>
              <a:gd name="connsiteX198" fmla="*/ 4177617 w 11243827"/>
              <a:gd name="connsiteY198" fmla="*/ 5610903 h 5641173"/>
              <a:gd name="connsiteX199" fmla="*/ 4136948 w 11243827"/>
              <a:gd name="connsiteY199" fmla="*/ 5608031 h 5641173"/>
              <a:gd name="connsiteX200" fmla="*/ 4132323 w 11243827"/>
              <a:gd name="connsiteY200" fmla="*/ 5609784 h 5641173"/>
              <a:gd name="connsiteX201" fmla="*/ 4098620 w 11243827"/>
              <a:gd name="connsiteY201" fmla="*/ 5599672 h 5641173"/>
              <a:gd name="connsiteX202" fmla="*/ 3963475 w 11243827"/>
              <a:gd name="connsiteY202" fmla="*/ 5581841 h 5641173"/>
              <a:gd name="connsiteX203" fmla="*/ 3703613 w 11243827"/>
              <a:gd name="connsiteY203" fmla="*/ 5572482 h 5641173"/>
              <a:gd name="connsiteX204" fmla="*/ 3432987 w 11243827"/>
              <a:gd name="connsiteY204" fmla="*/ 5545768 h 5641173"/>
              <a:gd name="connsiteX205" fmla="*/ 3176381 w 11243827"/>
              <a:gd name="connsiteY205" fmla="*/ 5556110 h 5641173"/>
              <a:gd name="connsiteX206" fmla="*/ 2710156 w 11243827"/>
              <a:gd name="connsiteY206" fmla="*/ 5527517 h 5641173"/>
              <a:gd name="connsiteX207" fmla="*/ 2550206 w 11243827"/>
              <a:gd name="connsiteY207" fmla="*/ 5524958 h 5641173"/>
              <a:gd name="connsiteX208" fmla="*/ 2443041 w 11243827"/>
              <a:gd name="connsiteY208" fmla="*/ 5523990 h 5641173"/>
              <a:gd name="connsiteX209" fmla="*/ 2435613 w 11243827"/>
              <a:gd name="connsiteY209" fmla="*/ 5526704 h 5641173"/>
              <a:gd name="connsiteX210" fmla="*/ 2405682 w 11243827"/>
              <a:gd name="connsiteY210" fmla="*/ 5528307 h 5641173"/>
              <a:gd name="connsiteX211" fmla="*/ 2397487 w 11243827"/>
              <a:gd name="connsiteY211" fmla="*/ 5540337 h 5641173"/>
              <a:gd name="connsiteX212" fmla="*/ 2297454 w 11243827"/>
              <a:gd name="connsiteY212" fmla="*/ 5550765 h 5641173"/>
              <a:gd name="connsiteX213" fmla="*/ 2056700 w 11243827"/>
              <a:gd name="connsiteY213" fmla="*/ 5555489 h 5641173"/>
              <a:gd name="connsiteX214" fmla="*/ 1878530 w 11243827"/>
              <a:gd name="connsiteY214" fmla="*/ 5535330 h 5641173"/>
              <a:gd name="connsiteX215" fmla="*/ 1859292 w 11243827"/>
              <a:gd name="connsiteY215" fmla="*/ 5535461 h 5641173"/>
              <a:gd name="connsiteX216" fmla="*/ 1835626 w 11243827"/>
              <a:gd name="connsiteY216" fmla="*/ 5533793 h 5641173"/>
              <a:gd name="connsiteX217" fmla="*/ 1798939 w 11243827"/>
              <a:gd name="connsiteY217" fmla="*/ 5540285 h 5641173"/>
              <a:gd name="connsiteX218" fmla="*/ 1779046 w 11243827"/>
              <a:gd name="connsiteY218" fmla="*/ 5549949 h 5641173"/>
              <a:gd name="connsiteX219" fmla="*/ 1772421 w 11243827"/>
              <a:gd name="connsiteY219" fmla="*/ 5549018 h 5641173"/>
              <a:gd name="connsiteX220" fmla="*/ 1772052 w 11243827"/>
              <a:gd name="connsiteY220" fmla="*/ 5545689 h 5641173"/>
              <a:gd name="connsiteX221" fmla="*/ 1711543 w 11243827"/>
              <a:gd name="connsiteY221" fmla="*/ 5534558 h 5641173"/>
              <a:gd name="connsiteX222" fmla="*/ 1698891 w 11243827"/>
              <a:gd name="connsiteY222" fmla="*/ 5513187 h 5641173"/>
              <a:gd name="connsiteX223" fmla="*/ 1538763 w 11243827"/>
              <a:gd name="connsiteY223" fmla="*/ 5482781 h 5641173"/>
              <a:gd name="connsiteX224" fmla="*/ 1501533 w 11243827"/>
              <a:gd name="connsiteY224" fmla="*/ 5467817 h 5641173"/>
              <a:gd name="connsiteX225" fmla="*/ 1461266 w 11243827"/>
              <a:gd name="connsiteY225" fmla="*/ 5469343 h 5641173"/>
              <a:gd name="connsiteX226" fmla="*/ 1449415 w 11243827"/>
              <a:gd name="connsiteY226" fmla="*/ 5460467 h 5641173"/>
              <a:gd name="connsiteX227" fmla="*/ 1447454 w 11243827"/>
              <a:gd name="connsiteY227" fmla="*/ 5458776 h 5641173"/>
              <a:gd name="connsiteX228" fmla="*/ 1437814 w 11243827"/>
              <a:gd name="connsiteY228" fmla="*/ 5455515 h 5641173"/>
              <a:gd name="connsiteX229" fmla="*/ 1437334 w 11243827"/>
              <a:gd name="connsiteY229" fmla="*/ 5450209 h 5641173"/>
              <a:gd name="connsiteX230" fmla="*/ 1424429 w 11243827"/>
              <a:gd name="connsiteY230" fmla="*/ 5442157 h 5641173"/>
              <a:gd name="connsiteX231" fmla="*/ 1406063 w 11243827"/>
              <a:gd name="connsiteY231" fmla="*/ 5437380 h 5641173"/>
              <a:gd name="connsiteX232" fmla="*/ 1316379 w 11243827"/>
              <a:gd name="connsiteY232" fmla="*/ 5419601 h 5641173"/>
              <a:gd name="connsiteX233" fmla="*/ 1264090 w 11243827"/>
              <a:gd name="connsiteY233" fmla="*/ 5406153 h 5641173"/>
              <a:gd name="connsiteX234" fmla="*/ 1246374 w 11243827"/>
              <a:gd name="connsiteY234" fmla="*/ 5396631 h 5641173"/>
              <a:gd name="connsiteX235" fmla="*/ 1220190 w 11243827"/>
              <a:gd name="connsiteY235" fmla="*/ 5386301 h 5641173"/>
              <a:gd name="connsiteX236" fmla="*/ 1175643 w 11243827"/>
              <a:gd name="connsiteY236" fmla="*/ 5364651 h 5641173"/>
              <a:gd name="connsiteX237" fmla="*/ 1150342 w 11243827"/>
              <a:gd name="connsiteY237" fmla="*/ 5358447 h 5641173"/>
              <a:gd name="connsiteX238" fmla="*/ 1137272 w 11243827"/>
              <a:gd name="connsiteY238" fmla="*/ 5351191 h 5641173"/>
              <a:gd name="connsiteX239" fmla="*/ 1131268 w 11243827"/>
              <a:gd name="connsiteY239" fmla="*/ 5350530 h 5641173"/>
              <a:gd name="connsiteX240" fmla="*/ 1112024 w 11243827"/>
              <a:gd name="connsiteY240" fmla="*/ 5345786 h 5641173"/>
              <a:gd name="connsiteX241" fmla="*/ 1100870 w 11243827"/>
              <a:gd name="connsiteY241" fmla="*/ 5343651 h 5641173"/>
              <a:gd name="connsiteX242" fmla="*/ 1096383 w 11243827"/>
              <a:gd name="connsiteY242" fmla="*/ 5343015 h 5641173"/>
              <a:gd name="connsiteX243" fmla="*/ 1085571 w 11243827"/>
              <a:gd name="connsiteY243" fmla="*/ 5345836 h 5641173"/>
              <a:gd name="connsiteX244" fmla="*/ 1073168 w 11243827"/>
              <a:gd name="connsiteY244" fmla="*/ 5341521 h 5641173"/>
              <a:gd name="connsiteX245" fmla="*/ 1058039 w 11243827"/>
              <a:gd name="connsiteY245" fmla="*/ 5343504 h 5641173"/>
              <a:gd name="connsiteX246" fmla="*/ 1055426 w 11243827"/>
              <a:gd name="connsiteY246" fmla="*/ 5339088 h 5641173"/>
              <a:gd name="connsiteX247" fmla="*/ 1044738 w 11243827"/>
              <a:gd name="connsiteY247" fmla="*/ 5333063 h 5641173"/>
              <a:gd name="connsiteX248" fmla="*/ 1033909 w 11243827"/>
              <a:gd name="connsiteY248" fmla="*/ 5335680 h 5641173"/>
              <a:gd name="connsiteX249" fmla="*/ 1012649 w 11243827"/>
              <a:gd name="connsiteY249" fmla="*/ 5334541 h 5641173"/>
              <a:gd name="connsiteX250" fmla="*/ 1007115 w 11243827"/>
              <a:gd name="connsiteY250" fmla="*/ 5332775 h 5641173"/>
              <a:gd name="connsiteX251" fmla="*/ 986002 w 11243827"/>
              <a:gd name="connsiteY251" fmla="*/ 5334906 h 5641173"/>
              <a:gd name="connsiteX252" fmla="*/ 953418 w 11243827"/>
              <a:gd name="connsiteY252" fmla="*/ 5333901 h 5641173"/>
              <a:gd name="connsiteX253" fmla="*/ 916854 w 11243827"/>
              <a:gd name="connsiteY253" fmla="*/ 5329435 h 5641173"/>
              <a:gd name="connsiteX254" fmla="*/ 905651 w 11243827"/>
              <a:gd name="connsiteY254" fmla="*/ 5332114 h 5641173"/>
              <a:gd name="connsiteX255" fmla="*/ 836961 w 11243827"/>
              <a:gd name="connsiteY255" fmla="*/ 5330803 h 5641173"/>
              <a:gd name="connsiteX256" fmla="*/ 817627 w 11243827"/>
              <a:gd name="connsiteY256" fmla="*/ 5330580 h 5641173"/>
              <a:gd name="connsiteX257" fmla="*/ 801817 w 11243827"/>
              <a:gd name="connsiteY257" fmla="*/ 5325937 h 5641173"/>
              <a:gd name="connsiteX258" fmla="*/ 798857 w 11243827"/>
              <a:gd name="connsiteY258" fmla="*/ 5320979 h 5641173"/>
              <a:gd name="connsiteX259" fmla="*/ 788354 w 11243827"/>
              <a:gd name="connsiteY259" fmla="*/ 5320143 h 5641173"/>
              <a:gd name="connsiteX260" fmla="*/ 785726 w 11243827"/>
              <a:gd name="connsiteY260" fmla="*/ 5318989 h 5641173"/>
              <a:gd name="connsiteX261" fmla="*/ 770507 w 11243827"/>
              <a:gd name="connsiteY261" fmla="*/ 5313309 h 5641173"/>
              <a:gd name="connsiteX262" fmla="*/ 733810 w 11243827"/>
              <a:gd name="connsiteY262" fmla="*/ 5324286 h 5641173"/>
              <a:gd name="connsiteX263" fmla="*/ 692117 w 11243827"/>
              <a:gd name="connsiteY263" fmla="*/ 5318786 h 5641173"/>
              <a:gd name="connsiteX264" fmla="*/ 528894 w 11243827"/>
              <a:gd name="connsiteY264" fmla="*/ 5327578 h 5641173"/>
              <a:gd name="connsiteX265" fmla="*/ 507005 w 11243827"/>
              <a:gd name="connsiteY265" fmla="*/ 5310149 h 5641173"/>
              <a:gd name="connsiteX266" fmla="*/ 441302 w 11243827"/>
              <a:gd name="connsiteY266" fmla="*/ 5307062 h 5641173"/>
              <a:gd name="connsiteX267" fmla="*/ 336819 w 11243827"/>
              <a:gd name="connsiteY267" fmla="*/ 5336690 h 5641173"/>
              <a:gd name="connsiteX268" fmla="*/ 215763 w 11243827"/>
              <a:gd name="connsiteY268" fmla="*/ 5332575 h 5641173"/>
              <a:gd name="connsiteX269" fmla="*/ 205927 w 11243827"/>
              <a:gd name="connsiteY269" fmla="*/ 5339672 h 5641173"/>
              <a:gd name="connsiteX270" fmla="*/ 194189 w 11243827"/>
              <a:gd name="connsiteY270" fmla="*/ 5343588 h 5641173"/>
              <a:gd name="connsiteX271" fmla="*/ 192552 w 11243827"/>
              <a:gd name="connsiteY271" fmla="*/ 5342845 h 5641173"/>
              <a:gd name="connsiteX272" fmla="*/ 178320 w 11243827"/>
              <a:gd name="connsiteY272" fmla="*/ 5343766 h 5641173"/>
              <a:gd name="connsiteX273" fmla="*/ 175596 w 11243827"/>
              <a:gd name="connsiteY273" fmla="*/ 5346411 h 5641173"/>
              <a:gd name="connsiteX274" fmla="*/ 165951 w 11243827"/>
              <a:gd name="connsiteY274" fmla="*/ 5347808 h 5641173"/>
              <a:gd name="connsiteX275" fmla="*/ 147287 w 11243827"/>
              <a:gd name="connsiteY275" fmla="*/ 5352625 h 5641173"/>
              <a:gd name="connsiteX276" fmla="*/ 143484 w 11243827"/>
              <a:gd name="connsiteY276" fmla="*/ 5351591 h 5641173"/>
              <a:gd name="connsiteX277" fmla="*/ 114847 w 11243827"/>
              <a:gd name="connsiteY277" fmla="*/ 5355844 h 5641173"/>
              <a:gd name="connsiteX278" fmla="*/ 114306 w 11243827"/>
              <a:gd name="connsiteY278" fmla="*/ 5354983 h 5641173"/>
              <a:gd name="connsiteX279" fmla="*/ 105588 w 11243827"/>
              <a:gd name="connsiteY279" fmla="*/ 5352169 h 5641173"/>
              <a:gd name="connsiteX280" fmla="*/ 89264 w 11243827"/>
              <a:gd name="connsiteY280" fmla="*/ 5348886 h 5641173"/>
              <a:gd name="connsiteX281" fmla="*/ 49794 w 11243827"/>
              <a:gd name="connsiteY281" fmla="*/ 5329950 h 5641173"/>
              <a:gd name="connsiteX282" fmla="*/ 19924 w 11243827"/>
              <a:gd name="connsiteY282" fmla="*/ 5334282 h 5641173"/>
              <a:gd name="connsiteX283" fmla="*/ 13819 w 11243827"/>
              <a:gd name="connsiteY283" fmla="*/ 5334653 h 5641173"/>
              <a:gd name="connsiteX284" fmla="*/ 13657 w 11243827"/>
              <a:gd name="connsiteY284" fmla="*/ 5334455 h 5641173"/>
              <a:gd name="connsiteX285" fmla="*/ 7139 w 11243827"/>
              <a:gd name="connsiteY285" fmla="*/ 5334438 h 5641173"/>
              <a:gd name="connsiteX286" fmla="*/ 2684 w 11243827"/>
              <a:gd name="connsiteY286" fmla="*/ 5335333 h 5641173"/>
              <a:gd name="connsiteX287" fmla="*/ 0 w 11243827"/>
              <a:gd name="connsiteY287" fmla="*/ 5335496 h 5641173"/>
              <a:gd name="connsiteX288" fmla="*/ 0 w 11243827"/>
              <a:gd name="connsiteY288" fmla="*/ 10592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717823 w 11243827"/>
              <a:gd name="connsiteY150" fmla="*/ 5410317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63717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87273"/>
              <a:gd name="connsiteX1" fmla="*/ 11243827 w 11243827"/>
              <a:gd name="connsiteY1" fmla="*/ 1470035 h 5687273"/>
              <a:gd name="connsiteX2" fmla="*/ 11243827 w 11243827"/>
              <a:gd name="connsiteY2" fmla="*/ 5001571 h 5687273"/>
              <a:gd name="connsiteX3" fmla="*/ 11243827 w 11243827"/>
              <a:gd name="connsiteY3" fmla="*/ 5209610 h 5687273"/>
              <a:gd name="connsiteX4" fmla="*/ 11240675 w 11243827"/>
              <a:gd name="connsiteY4" fmla="*/ 5210442 h 5687273"/>
              <a:gd name="connsiteX5" fmla="*/ 11179959 w 11243827"/>
              <a:gd name="connsiteY5" fmla="*/ 5221199 h 5687273"/>
              <a:gd name="connsiteX6" fmla="*/ 11105493 w 11243827"/>
              <a:gd name="connsiteY6" fmla="*/ 5259905 h 5687273"/>
              <a:gd name="connsiteX7" fmla="*/ 11078640 w 11243827"/>
              <a:gd name="connsiteY7" fmla="*/ 5263531 h 5687273"/>
              <a:gd name="connsiteX8" fmla="*/ 11079616 w 11243827"/>
              <a:gd name="connsiteY8" fmla="*/ 5270380 h 5687273"/>
              <a:gd name="connsiteX9" fmla="*/ 11069641 w 11243827"/>
              <a:gd name="connsiteY9" fmla="*/ 5270884 h 5687273"/>
              <a:gd name="connsiteX10" fmla="*/ 11047377 w 11243827"/>
              <a:gd name="connsiteY10" fmla="*/ 5271051 h 5687273"/>
              <a:gd name="connsiteX11" fmla="*/ 10980705 w 11243827"/>
              <a:gd name="connsiteY11" fmla="*/ 5272951 h 5687273"/>
              <a:gd name="connsiteX12" fmla="*/ 10962514 w 11243827"/>
              <a:gd name="connsiteY12" fmla="*/ 5286084 h 5687273"/>
              <a:gd name="connsiteX13" fmla="*/ 10945307 w 11243827"/>
              <a:gd name="connsiteY13" fmla="*/ 5286290 h 5687273"/>
              <a:gd name="connsiteX14" fmla="*/ 10845516 w 11243827"/>
              <a:gd name="connsiteY14" fmla="*/ 5303894 h 5687273"/>
              <a:gd name="connsiteX15" fmla="*/ 10831795 w 11243827"/>
              <a:gd name="connsiteY15" fmla="*/ 5305210 h 5687273"/>
              <a:gd name="connsiteX16" fmla="*/ 10824365 w 11243827"/>
              <a:gd name="connsiteY16" fmla="*/ 5311111 h 5687273"/>
              <a:gd name="connsiteX17" fmla="*/ 10797756 w 11243827"/>
              <a:gd name="connsiteY17" fmla="*/ 5312285 h 5687273"/>
              <a:gd name="connsiteX18" fmla="*/ 10796525 w 11243827"/>
              <a:gd name="connsiteY18" fmla="*/ 5315645 h 5687273"/>
              <a:gd name="connsiteX19" fmla="*/ 10709063 w 11243827"/>
              <a:gd name="connsiteY19" fmla="*/ 5344492 h 5687273"/>
              <a:gd name="connsiteX20" fmla="*/ 10694078 w 11243827"/>
              <a:gd name="connsiteY20" fmla="*/ 5349258 h 5687273"/>
              <a:gd name="connsiteX21" fmla="*/ 10681131 w 11243827"/>
              <a:gd name="connsiteY21" fmla="*/ 5347812 h 5687273"/>
              <a:gd name="connsiteX22" fmla="*/ 10609448 w 11243827"/>
              <a:gd name="connsiteY22" fmla="*/ 5351931 h 5687273"/>
              <a:gd name="connsiteX23" fmla="*/ 10592397 w 11243827"/>
              <a:gd name="connsiteY23" fmla="*/ 5349402 h 5687273"/>
              <a:gd name="connsiteX24" fmla="*/ 10585227 w 11243827"/>
              <a:gd name="connsiteY24" fmla="*/ 5344063 h 5687273"/>
              <a:gd name="connsiteX25" fmla="*/ 10557472 w 11243827"/>
              <a:gd name="connsiteY25" fmla="*/ 5354151 h 5687273"/>
              <a:gd name="connsiteX26" fmla="*/ 10514646 w 11243827"/>
              <a:gd name="connsiteY26" fmla="*/ 5361064 h 5687273"/>
              <a:gd name="connsiteX27" fmla="*/ 10494292 w 11243827"/>
              <a:gd name="connsiteY27" fmla="*/ 5366054 h 5687273"/>
              <a:gd name="connsiteX28" fmla="*/ 10477869 w 11243827"/>
              <a:gd name="connsiteY28" fmla="*/ 5363025 h 5687273"/>
              <a:gd name="connsiteX29" fmla="*/ 10384411 w 11243827"/>
              <a:gd name="connsiteY29" fmla="*/ 5362257 h 5687273"/>
              <a:gd name="connsiteX30" fmla="*/ 10362921 w 11243827"/>
              <a:gd name="connsiteY30" fmla="*/ 5357444 h 5687273"/>
              <a:gd name="connsiteX31" fmla="*/ 10352736 w 11243827"/>
              <a:gd name="connsiteY31" fmla="*/ 5347851 h 5687273"/>
              <a:gd name="connsiteX32" fmla="*/ 10344754 w 11243827"/>
              <a:gd name="connsiteY32" fmla="*/ 5351272 h 5687273"/>
              <a:gd name="connsiteX33" fmla="*/ 10288226 w 11243827"/>
              <a:gd name="connsiteY33" fmla="*/ 5351613 h 5687273"/>
              <a:gd name="connsiteX34" fmla="*/ 10251350 w 11243827"/>
              <a:gd name="connsiteY34" fmla="*/ 5352711 h 5687273"/>
              <a:gd name="connsiteX35" fmla="*/ 10249108 w 11243827"/>
              <a:gd name="connsiteY35" fmla="*/ 5365881 h 5687273"/>
              <a:gd name="connsiteX36" fmla="*/ 10216272 w 11243827"/>
              <a:gd name="connsiteY36" fmla="*/ 5370573 h 5687273"/>
              <a:gd name="connsiteX37" fmla="*/ 10181278 w 11243827"/>
              <a:gd name="connsiteY37" fmla="*/ 5362119 h 5687273"/>
              <a:gd name="connsiteX38" fmla="*/ 10140033 w 11243827"/>
              <a:gd name="connsiteY38" fmla="*/ 5363304 h 5687273"/>
              <a:gd name="connsiteX39" fmla="*/ 10115353 w 11243827"/>
              <a:gd name="connsiteY39" fmla="*/ 5363869 h 5687273"/>
              <a:gd name="connsiteX40" fmla="*/ 10050578 w 11243827"/>
              <a:gd name="connsiteY40" fmla="*/ 5376153 h 5687273"/>
              <a:gd name="connsiteX41" fmla="*/ 9945478 w 11243827"/>
              <a:gd name="connsiteY41" fmla="*/ 5422859 h 5687273"/>
              <a:gd name="connsiteX42" fmla="*/ 9912481 w 11243827"/>
              <a:gd name="connsiteY42" fmla="*/ 5429477 h 5687273"/>
              <a:gd name="connsiteX43" fmla="*/ 9906713 w 11243827"/>
              <a:gd name="connsiteY43" fmla="*/ 5426784 h 5687273"/>
              <a:gd name="connsiteX44" fmla="*/ 9742436 w 11243827"/>
              <a:gd name="connsiteY44" fmla="*/ 5454834 h 5687273"/>
              <a:gd name="connsiteX45" fmla="*/ 9713044 w 11243827"/>
              <a:gd name="connsiteY45" fmla="*/ 5456476 h 5687273"/>
              <a:gd name="connsiteX46" fmla="*/ 9691033 w 11243827"/>
              <a:gd name="connsiteY46" fmla="*/ 5455451 h 5687273"/>
              <a:gd name="connsiteX47" fmla="*/ 9638355 w 11243827"/>
              <a:gd name="connsiteY47" fmla="*/ 5464794 h 5687273"/>
              <a:gd name="connsiteX48" fmla="*/ 9552434 w 11243827"/>
              <a:gd name="connsiteY48" fmla="*/ 5485280 h 5687273"/>
              <a:gd name="connsiteX49" fmla="*/ 9533883 w 11243827"/>
              <a:gd name="connsiteY49" fmla="*/ 5488516 h 5687273"/>
              <a:gd name="connsiteX50" fmla="*/ 9516916 w 11243827"/>
              <a:gd name="connsiteY50" fmla="*/ 5486828 h 5687273"/>
              <a:gd name="connsiteX51" fmla="*/ 9512093 w 11243827"/>
              <a:gd name="connsiteY51" fmla="*/ 5482541 h 5687273"/>
              <a:gd name="connsiteX52" fmla="*/ 9501725 w 11243827"/>
              <a:gd name="connsiteY52" fmla="*/ 5483603 h 5687273"/>
              <a:gd name="connsiteX53" fmla="*/ 9498754 w 11243827"/>
              <a:gd name="connsiteY53" fmla="*/ 5482951 h 5687273"/>
              <a:gd name="connsiteX54" fmla="*/ 9481932 w 11243827"/>
              <a:gd name="connsiteY54" fmla="*/ 5480151 h 5687273"/>
              <a:gd name="connsiteX55" fmla="*/ 9451321 w 11243827"/>
              <a:gd name="connsiteY55" fmla="*/ 5497375 h 5687273"/>
              <a:gd name="connsiteX56" fmla="*/ 9409298 w 11243827"/>
              <a:gd name="connsiteY56" fmla="*/ 5499478 h 5687273"/>
              <a:gd name="connsiteX57" fmla="*/ 9257007 w 11243827"/>
              <a:gd name="connsiteY57" fmla="*/ 5537183 h 5687273"/>
              <a:gd name="connsiteX58" fmla="*/ 9229078 w 11243827"/>
              <a:gd name="connsiteY58" fmla="*/ 5524154 h 5687273"/>
              <a:gd name="connsiteX59" fmla="*/ 9165105 w 11243827"/>
              <a:gd name="connsiteY59" fmla="*/ 5532892 h 5687273"/>
              <a:gd name="connsiteX60" fmla="*/ 9077301 w 11243827"/>
              <a:gd name="connsiteY60" fmla="*/ 5580356 h 5687273"/>
              <a:gd name="connsiteX61" fmla="*/ 8960065 w 11243827"/>
              <a:gd name="connsiteY61" fmla="*/ 5597982 h 5687273"/>
              <a:gd name="connsiteX62" fmla="*/ 8953536 w 11243827"/>
              <a:gd name="connsiteY62" fmla="*/ 5606638 h 5687273"/>
              <a:gd name="connsiteX63" fmla="*/ 8943907 w 11243827"/>
              <a:gd name="connsiteY63" fmla="*/ 5612541 h 5687273"/>
              <a:gd name="connsiteX64" fmla="*/ 8942046 w 11243827"/>
              <a:gd name="connsiteY64" fmla="*/ 5612112 h 5687273"/>
              <a:gd name="connsiteX65" fmla="*/ 8928824 w 11243827"/>
              <a:gd name="connsiteY65" fmla="*/ 5615549 h 5687273"/>
              <a:gd name="connsiteX66" fmla="*/ 8927294 w 11243827"/>
              <a:gd name="connsiteY66" fmla="*/ 5618607 h 5687273"/>
              <a:gd name="connsiteX67" fmla="*/ 8918651 w 11243827"/>
              <a:gd name="connsiteY67" fmla="*/ 5621688 h 5687273"/>
              <a:gd name="connsiteX68" fmla="*/ 8902772 w 11243827"/>
              <a:gd name="connsiteY68" fmla="*/ 5629703 h 5687273"/>
              <a:gd name="connsiteX69" fmla="*/ 8898724 w 11243827"/>
              <a:gd name="connsiteY69" fmla="*/ 5629379 h 5687273"/>
              <a:gd name="connsiteX70" fmla="*/ 8873099 w 11243827"/>
              <a:gd name="connsiteY70" fmla="*/ 5638628 h 5687273"/>
              <a:gd name="connsiteX71" fmla="*/ 8872234 w 11243827"/>
              <a:gd name="connsiteY71" fmla="*/ 5637889 h 5687273"/>
              <a:gd name="connsiteX72" fmla="*/ 8862777 w 11243827"/>
              <a:gd name="connsiteY72" fmla="*/ 5636711 h 5687273"/>
              <a:gd name="connsiteX73" fmla="*/ 8845869 w 11243827"/>
              <a:gd name="connsiteY73" fmla="*/ 5636436 h 5687273"/>
              <a:gd name="connsiteX74" fmla="*/ 8800548 w 11243827"/>
              <a:gd name="connsiteY74" fmla="*/ 5625084 h 5687273"/>
              <a:gd name="connsiteX75" fmla="*/ 8773774 w 11243827"/>
              <a:gd name="connsiteY75" fmla="*/ 5634630 h 5687273"/>
              <a:gd name="connsiteX76" fmla="*/ 8698255 w 11243827"/>
              <a:gd name="connsiteY76" fmla="*/ 5636083 h 5687273"/>
              <a:gd name="connsiteX77" fmla="*/ 8619167 w 11243827"/>
              <a:gd name="connsiteY77" fmla="*/ 5619130 h 5687273"/>
              <a:gd name="connsiteX78" fmla="*/ 8539822 w 11243827"/>
              <a:gd name="connsiteY78" fmla="*/ 5616905 h 5687273"/>
              <a:gd name="connsiteX79" fmla="*/ 8511094 w 11243827"/>
              <a:gd name="connsiteY79" fmla="*/ 5617360 h 5687273"/>
              <a:gd name="connsiteX80" fmla="*/ 8459886 w 11243827"/>
              <a:gd name="connsiteY80" fmla="*/ 5612612 h 5687273"/>
              <a:gd name="connsiteX81" fmla="*/ 8436432 w 11243827"/>
              <a:gd name="connsiteY81" fmla="*/ 5606990 h 5687273"/>
              <a:gd name="connsiteX82" fmla="*/ 8435403 w 11243827"/>
              <a:gd name="connsiteY82" fmla="*/ 5607336 h 5687273"/>
              <a:gd name="connsiteX83" fmla="*/ 8433307 w 11243827"/>
              <a:gd name="connsiteY83" fmla="*/ 5604917 h 5687273"/>
              <a:gd name="connsiteX84" fmla="*/ 8428968 w 11243827"/>
              <a:gd name="connsiteY84" fmla="*/ 5603796 h 5687273"/>
              <a:gd name="connsiteX85" fmla="*/ 8417124 w 11243827"/>
              <a:gd name="connsiteY85" fmla="*/ 5604518 h 5687273"/>
              <a:gd name="connsiteX86" fmla="*/ 8412669 w 11243827"/>
              <a:gd name="connsiteY86" fmla="*/ 5605413 h 5687273"/>
              <a:gd name="connsiteX87" fmla="*/ 8406152 w 11243827"/>
              <a:gd name="connsiteY87" fmla="*/ 5605396 h 5687273"/>
              <a:gd name="connsiteX88" fmla="*/ 8405989 w 11243827"/>
              <a:gd name="connsiteY88" fmla="*/ 5605197 h 5687273"/>
              <a:gd name="connsiteX89" fmla="*/ 8399884 w 11243827"/>
              <a:gd name="connsiteY89" fmla="*/ 5605568 h 5687273"/>
              <a:gd name="connsiteX90" fmla="*/ 8370014 w 11243827"/>
              <a:gd name="connsiteY90" fmla="*/ 5609900 h 5687273"/>
              <a:gd name="connsiteX91" fmla="*/ 8330544 w 11243827"/>
              <a:gd name="connsiteY91" fmla="*/ 5590964 h 5687273"/>
              <a:gd name="connsiteX92" fmla="*/ 8314221 w 11243827"/>
              <a:gd name="connsiteY92" fmla="*/ 5587682 h 5687273"/>
              <a:gd name="connsiteX93" fmla="*/ 8305502 w 11243827"/>
              <a:gd name="connsiteY93" fmla="*/ 5584868 h 5687273"/>
              <a:gd name="connsiteX94" fmla="*/ 8304962 w 11243827"/>
              <a:gd name="connsiteY94" fmla="*/ 5584007 h 5687273"/>
              <a:gd name="connsiteX95" fmla="*/ 8276324 w 11243827"/>
              <a:gd name="connsiteY95" fmla="*/ 5588260 h 5687273"/>
              <a:gd name="connsiteX96" fmla="*/ 8272522 w 11243827"/>
              <a:gd name="connsiteY96" fmla="*/ 5587226 h 5687273"/>
              <a:gd name="connsiteX97" fmla="*/ 8253857 w 11243827"/>
              <a:gd name="connsiteY97" fmla="*/ 5592043 h 5687273"/>
              <a:gd name="connsiteX98" fmla="*/ 8244212 w 11243827"/>
              <a:gd name="connsiteY98" fmla="*/ 5593439 h 5687273"/>
              <a:gd name="connsiteX99" fmla="*/ 8241488 w 11243827"/>
              <a:gd name="connsiteY99" fmla="*/ 5596085 h 5687273"/>
              <a:gd name="connsiteX100" fmla="*/ 8227256 w 11243827"/>
              <a:gd name="connsiteY100" fmla="*/ 5597005 h 5687273"/>
              <a:gd name="connsiteX101" fmla="*/ 8225619 w 11243827"/>
              <a:gd name="connsiteY101" fmla="*/ 5596262 h 5687273"/>
              <a:gd name="connsiteX102" fmla="*/ 8213882 w 11243827"/>
              <a:gd name="connsiteY102" fmla="*/ 5600179 h 5687273"/>
              <a:gd name="connsiteX103" fmla="*/ 8204045 w 11243827"/>
              <a:gd name="connsiteY103" fmla="*/ 5607275 h 5687273"/>
              <a:gd name="connsiteX104" fmla="*/ 8082989 w 11243827"/>
              <a:gd name="connsiteY104" fmla="*/ 5603160 h 5687273"/>
              <a:gd name="connsiteX105" fmla="*/ 7976942 w 11243827"/>
              <a:gd name="connsiteY105" fmla="*/ 5598455 h 5687273"/>
              <a:gd name="connsiteX106" fmla="*/ 7915584 w 11243827"/>
              <a:gd name="connsiteY106" fmla="*/ 5684635 h 5687273"/>
              <a:gd name="connsiteX107" fmla="*/ 7727691 w 11243827"/>
              <a:gd name="connsiteY107" fmla="*/ 5621064 h 5687273"/>
              <a:gd name="connsiteX108" fmla="*/ 7685998 w 11243827"/>
              <a:gd name="connsiteY108" fmla="*/ 5615564 h 5687273"/>
              <a:gd name="connsiteX109" fmla="*/ 7649302 w 11243827"/>
              <a:gd name="connsiteY109" fmla="*/ 5626541 h 5687273"/>
              <a:gd name="connsiteX110" fmla="*/ 7634083 w 11243827"/>
              <a:gd name="connsiteY110" fmla="*/ 5620862 h 5687273"/>
              <a:gd name="connsiteX111" fmla="*/ 7631455 w 11243827"/>
              <a:gd name="connsiteY111" fmla="*/ 5619708 h 5687273"/>
              <a:gd name="connsiteX112" fmla="*/ 7620952 w 11243827"/>
              <a:gd name="connsiteY112" fmla="*/ 5618872 h 5687273"/>
              <a:gd name="connsiteX113" fmla="*/ 7617992 w 11243827"/>
              <a:gd name="connsiteY113" fmla="*/ 5613914 h 5687273"/>
              <a:gd name="connsiteX114" fmla="*/ 7602182 w 11243827"/>
              <a:gd name="connsiteY114" fmla="*/ 5609271 h 5687273"/>
              <a:gd name="connsiteX115" fmla="*/ 7582847 w 11243827"/>
              <a:gd name="connsiteY115" fmla="*/ 5609047 h 5687273"/>
              <a:gd name="connsiteX116" fmla="*/ 7514158 w 11243827"/>
              <a:gd name="connsiteY116" fmla="*/ 5607737 h 5687273"/>
              <a:gd name="connsiteX117" fmla="*/ 7502955 w 11243827"/>
              <a:gd name="connsiteY117" fmla="*/ 5610415 h 5687273"/>
              <a:gd name="connsiteX118" fmla="*/ 7466391 w 11243827"/>
              <a:gd name="connsiteY118" fmla="*/ 5605949 h 5687273"/>
              <a:gd name="connsiteX119" fmla="*/ 7433806 w 11243827"/>
              <a:gd name="connsiteY119" fmla="*/ 5604945 h 5687273"/>
              <a:gd name="connsiteX120" fmla="*/ 7412693 w 11243827"/>
              <a:gd name="connsiteY120" fmla="*/ 5607075 h 5687273"/>
              <a:gd name="connsiteX121" fmla="*/ 7407159 w 11243827"/>
              <a:gd name="connsiteY121" fmla="*/ 5605310 h 5687273"/>
              <a:gd name="connsiteX122" fmla="*/ 7385900 w 11243827"/>
              <a:gd name="connsiteY122" fmla="*/ 5604171 h 5687273"/>
              <a:gd name="connsiteX123" fmla="*/ 7375071 w 11243827"/>
              <a:gd name="connsiteY123" fmla="*/ 5606788 h 5687273"/>
              <a:gd name="connsiteX124" fmla="*/ 7364382 w 11243827"/>
              <a:gd name="connsiteY124" fmla="*/ 5600762 h 5687273"/>
              <a:gd name="connsiteX125" fmla="*/ 7361770 w 11243827"/>
              <a:gd name="connsiteY125" fmla="*/ 5596347 h 5687273"/>
              <a:gd name="connsiteX126" fmla="*/ 7346641 w 11243827"/>
              <a:gd name="connsiteY126" fmla="*/ 5598329 h 5687273"/>
              <a:gd name="connsiteX127" fmla="*/ 7334238 w 11243827"/>
              <a:gd name="connsiteY127" fmla="*/ 5594014 h 5687273"/>
              <a:gd name="connsiteX128" fmla="*/ 7323426 w 11243827"/>
              <a:gd name="connsiteY128" fmla="*/ 5596835 h 5687273"/>
              <a:gd name="connsiteX129" fmla="*/ 7318938 w 11243827"/>
              <a:gd name="connsiteY129" fmla="*/ 5596200 h 5687273"/>
              <a:gd name="connsiteX130" fmla="*/ 7307784 w 11243827"/>
              <a:gd name="connsiteY130" fmla="*/ 5594065 h 5687273"/>
              <a:gd name="connsiteX131" fmla="*/ 7288540 w 11243827"/>
              <a:gd name="connsiteY131" fmla="*/ 5589320 h 5687273"/>
              <a:gd name="connsiteX132" fmla="*/ 7282537 w 11243827"/>
              <a:gd name="connsiteY132" fmla="*/ 5588660 h 5687273"/>
              <a:gd name="connsiteX133" fmla="*/ 7269466 w 11243827"/>
              <a:gd name="connsiteY133" fmla="*/ 5581404 h 5687273"/>
              <a:gd name="connsiteX134" fmla="*/ 7244165 w 11243827"/>
              <a:gd name="connsiteY134" fmla="*/ 5575200 h 5687273"/>
              <a:gd name="connsiteX135" fmla="*/ 7199619 w 11243827"/>
              <a:gd name="connsiteY135" fmla="*/ 5553550 h 5687273"/>
              <a:gd name="connsiteX136" fmla="*/ 7173434 w 11243827"/>
              <a:gd name="connsiteY136" fmla="*/ 5543219 h 5687273"/>
              <a:gd name="connsiteX137" fmla="*/ 7155718 w 11243827"/>
              <a:gd name="connsiteY137" fmla="*/ 5533697 h 5687273"/>
              <a:gd name="connsiteX138" fmla="*/ 7103430 w 11243827"/>
              <a:gd name="connsiteY138" fmla="*/ 5520249 h 5687273"/>
              <a:gd name="connsiteX139" fmla="*/ 7013746 w 11243827"/>
              <a:gd name="connsiteY139" fmla="*/ 5502470 h 5687273"/>
              <a:gd name="connsiteX140" fmla="*/ 6995379 w 11243827"/>
              <a:gd name="connsiteY140" fmla="*/ 5497693 h 5687273"/>
              <a:gd name="connsiteX141" fmla="*/ 6982475 w 11243827"/>
              <a:gd name="connsiteY141" fmla="*/ 5489641 h 5687273"/>
              <a:gd name="connsiteX142" fmla="*/ 6981994 w 11243827"/>
              <a:gd name="connsiteY142" fmla="*/ 5484335 h 5687273"/>
              <a:gd name="connsiteX143" fmla="*/ 6972355 w 11243827"/>
              <a:gd name="connsiteY143" fmla="*/ 5481074 h 5687273"/>
              <a:gd name="connsiteX144" fmla="*/ 6970394 w 11243827"/>
              <a:gd name="connsiteY144" fmla="*/ 5479383 h 5687273"/>
              <a:gd name="connsiteX145" fmla="*/ 6958543 w 11243827"/>
              <a:gd name="connsiteY145" fmla="*/ 5470507 h 5687273"/>
              <a:gd name="connsiteX146" fmla="*/ 6918276 w 11243827"/>
              <a:gd name="connsiteY146" fmla="*/ 5472034 h 5687273"/>
              <a:gd name="connsiteX147" fmla="*/ 6881046 w 11243827"/>
              <a:gd name="connsiteY147" fmla="*/ 5457070 h 5687273"/>
              <a:gd name="connsiteX148" fmla="*/ 6752164 w 11243827"/>
              <a:gd name="connsiteY148" fmla="*/ 5425021 h 5687273"/>
              <a:gd name="connsiteX149" fmla="*/ 6724964 w 11243827"/>
              <a:gd name="connsiteY149" fmla="*/ 5414071 h 5687273"/>
              <a:gd name="connsiteX150" fmla="*/ 6683286 w 11243827"/>
              <a:gd name="connsiteY150" fmla="*/ 5405383 h 5687273"/>
              <a:gd name="connsiteX151" fmla="*/ 6644277 w 11243827"/>
              <a:gd name="connsiteY151" fmla="*/ 5429684 h 5687273"/>
              <a:gd name="connsiteX152" fmla="*/ 6532914 w 11243827"/>
              <a:gd name="connsiteY152" fmla="*/ 5431205 h 5687273"/>
              <a:gd name="connsiteX153" fmla="*/ 6307459 w 11243827"/>
              <a:gd name="connsiteY153" fmla="*/ 5467087 h 5687273"/>
              <a:gd name="connsiteX154" fmla="*/ 6196243 w 11243827"/>
              <a:gd name="connsiteY154" fmla="*/ 5515042 h 5687273"/>
              <a:gd name="connsiteX155" fmla="*/ 6099124 w 11243827"/>
              <a:gd name="connsiteY155" fmla="*/ 5516848 h 5687273"/>
              <a:gd name="connsiteX156" fmla="*/ 6016077 w 11243827"/>
              <a:gd name="connsiteY156" fmla="*/ 5528642 h 5687273"/>
              <a:gd name="connsiteX157" fmla="*/ 6004389 w 11243827"/>
              <a:gd name="connsiteY157" fmla="*/ 5531206 h 5687273"/>
              <a:gd name="connsiteX158" fmla="*/ 5933945 w 11243827"/>
              <a:gd name="connsiteY158" fmla="*/ 5538840 h 5687273"/>
              <a:gd name="connsiteX159" fmla="*/ 5883936 w 11243827"/>
              <a:gd name="connsiteY159" fmla="*/ 5553807 h 5687273"/>
              <a:gd name="connsiteX160" fmla="*/ 5798331 w 11243827"/>
              <a:gd name="connsiteY160" fmla="*/ 5564248 h 5687273"/>
              <a:gd name="connsiteX161" fmla="*/ 5712738 w 11243827"/>
              <a:gd name="connsiteY161" fmla="*/ 5573120 h 5687273"/>
              <a:gd name="connsiteX162" fmla="*/ 5681342 w 11243827"/>
              <a:gd name="connsiteY162" fmla="*/ 5575621 h 5687273"/>
              <a:gd name="connsiteX163" fmla="*/ 5627167 w 11243827"/>
              <a:gd name="connsiteY163" fmla="*/ 5583215 h 5687273"/>
              <a:gd name="connsiteX164" fmla="*/ 5591414 w 11243827"/>
              <a:gd name="connsiteY164" fmla="*/ 5587695 h 5687273"/>
              <a:gd name="connsiteX165" fmla="*/ 5583028 w 11243827"/>
              <a:gd name="connsiteY165" fmla="*/ 5580877 h 5687273"/>
              <a:gd name="connsiteX166" fmla="*/ 5549426 w 11243827"/>
              <a:gd name="connsiteY166" fmla="*/ 5582858 h 5687273"/>
              <a:gd name="connsiteX167" fmla="*/ 5519999 w 11243827"/>
              <a:gd name="connsiteY167" fmla="*/ 5592246 h 5687273"/>
              <a:gd name="connsiteX168" fmla="*/ 5480028 w 11243827"/>
              <a:gd name="connsiteY168" fmla="*/ 5597282 h 5687273"/>
              <a:gd name="connsiteX169" fmla="*/ 5456175 w 11243827"/>
              <a:gd name="connsiteY169" fmla="*/ 5600371 h 5687273"/>
              <a:gd name="connsiteX170" fmla="*/ 5388463 w 11243827"/>
              <a:gd name="connsiteY170" fmla="*/ 5602638 h 5687273"/>
              <a:gd name="connsiteX171" fmla="*/ 5265898 w 11243827"/>
              <a:gd name="connsiteY171" fmla="*/ 5591830 h 5687273"/>
              <a:gd name="connsiteX172" fmla="*/ 5231231 w 11243827"/>
              <a:gd name="connsiteY172" fmla="*/ 5592790 h 5687273"/>
              <a:gd name="connsiteX173" fmla="*/ 5226996 w 11243827"/>
              <a:gd name="connsiteY173" fmla="*/ 5595040 h 5687273"/>
              <a:gd name="connsiteX174" fmla="*/ 5175988 w 11243827"/>
              <a:gd name="connsiteY174" fmla="*/ 5588131 h 5687273"/>
              <a:gd name="connsiteX175" fmla="*/ 5107470 w 11243827"/>
              <a:gd name="connsiteY175" fmla="*/ 5594771 h 5687273"/>
              <a:gd name="connsiteX176" fmla="*/ 5027868 w 11243827"/>
              <a:gd name="connsiteY176" fmla="*/ 5605624 h 5687273"/>
              <a:gd name="connsiteX177" fmla="*/ 5007324 w 11243827"/>
              <a:gd name="connsiteY177" fmla="*/ 5609209 h 5687273"/>
              <a:gd name="connsiteX178" fmla="*/ 4952559 w 11243827"/>
              <a:gd name="connsiteY178" fmla="*/ 5611402 h 5687273"/>
              <a:gd name="connsiteX179" fmla="*/ 4826081 w 11243827"/>
              <a:gd name="connsiteY179" fmla="*/ 5616191 h 5687273"/>
              <a:gd name="connsiteX180" fmla="*/ 4823501 w 11243827"/>
              <a:gd name="connsiteY180" fmla="*/ 5619174 h 5687273"/>
              <a:gd name="connsiteX181" fmla="*/ 4813093 w 11243827"/>
              <a:gd name="connsiteY181" fmla="*/ 5620026 h 5687273"/>
              <a:gd name="connsiteX182" fmla="*/ 4810563 w 11243827"/>
              <a:gd name="connsiteY182" fmla="*/ 5620787 h 5687273"/>
              <a:gd name="connsiteX183" fmla="*/ 4795818 w 11243827"/>
              <a:gd name="connsiteY183" fmla="*/ 5624618 h 5687273"/>
              <a:gd name="connsiteX184" fmla="*/ 4758404 w 11243827"/>
              <a:gd name="connsiteY184" fmla="*/ 5619510 h 5687273"/>
              <a:gd name="connsiteX185" fmla="*/ 4717254 w 11243827"/>
              <a:gd name="connsiteY185" fmla="*/ 5624155 h 5687273"/>
              <a:gd name="connsiteX186" fmla="*/ 4591958 w 11243827"/>
              <a:gd name="connsiteY186" fmla="*/ 5624710 h 5687273"/>
              <a:gd name="connsiteX187" fmla="*/ 4476215 w 11243827"/>
              <a:gd name="connsiteY187" fmla="*/ 5628210 h 5687273"/>
              <a:gd name="connsiteX188" fmla="*/ 4425193 w 11243827"/>
              <a:gd name="connsiteY188" fmla="*/ 5627414 h 5687273"/>
              <a:gd name="connsiteX189" fmla="*/ 4383866 w 11243827"/>
              <a:gd name="connsiteY189" fmla="*/ 5626546 h 5687273"/>
              <a:gd name="connsiteX190" fmla="*/ 4385596 w 11243827"/>
              <a:gd name="connsiteY190" fmla="*/ 5634646 h 5687273"/>
              <a:gd name="connsiteX191" fmla="*/ 4360864 w 11243827"/>
              <a:gd name="connsiteY191" fmla="*/ 5641173 h 5687273"/>
              <a:gd name="connsiteX192" fmla="*/ 4328321 w 11243827"/>
              <a:gd name="connsiteY192" fmla="*/ 5626332 h 5687273"/>
              <a:gd name="connsiteX193" fmla="*/ 4309842 w 11243827"/>
              <a:gd name="connsiteY193" fmla="*/ 5626471 h 5687273"/>
              <a:gd name="connsiteX194" fmla="*/ 4277424 w 11243827"/>
              <a:gd name="connsiteY194" fmla="*/ 5631598 h 5687273"/>
              <a:gd name="connsiteX195" fmla="*/ 4266627 w 11243827"/>
              <a:gd name="connsiteY195" fmla="*/ 5633969 h 5687273"/>
              <a:gd name="connsiteX196" fmla="*/ 4185525 w 11243827"/>
              <a:gd name="connsiteY196" fmla="*/ 5617508 h 5687273"/>
              <a:gd name="connsiteX197" fmla="*/ 4177617 w 11243827"/>
              <a:gd name="connsiteY197" fmla="*/ 5610903 h 5687273"/>
              <a:gd name="connsiteX198" fmla="*/ 4136948 w 11243827"/>
              <a:gd name="connsiteY198" fmla="*/ 5608031 h 5687273"/>
              <a:gd name="connsiteX199" fmla="*/ 4132323 w 11243827"/>
              <a:gd name="connsiteY199" fmla="*/ 5609784 h 5687273"/>
              <a:gd name="connsiteX200" fmla="*/ 4098620 w 11243827"/>
              <a:gd name="connsiteY200" fmla="*/ 5599672 h 5687273"/>
              <a:gd name="connsiteX201" fmla="*/ 3963475 w 11243827"/>
              <a:gd name="connsiteY201" fmla="*/ 5581841 h 5687273"/>
              <a:gd name="connsiteX202" fmla="*/ 3703613 w 11243827"/>
              <a:gd name="connsiteY202" fmla="*/ 5572482 h 5687273"/>
              <a:gd name="connsiteX203" fmla="*/ 3432987 w 11243827"/>
              <a:gd name="connsiteY203" fmla="*/ 5545768 h 5687273"/>
              <a:gd name="connsiteX204" fmla="*/ 3176381 w 11243827"/>
              <a:gd name="connsiteY204" fmla="*/ 5556110 h 5687273"/>
              <a:gd name="connsiteX205" fmla="*/ 2710156 w 11243827"/>
              <a:gd name="connsiteY205" fmla="*/ 5527517 h 5687273"/>
              <a:gd name="connsiteX206" fmla="*/ 2550206 w 11243827"/>
              <a:gd name="connsiteY206" fmla="*/ 5524958 h 5687273"/>
              <a:gd name="connsiteX207" fmla="*/ 2443041 w 11243827"/>
              <a:gd name="connsiteY207" fmla="*/ 5523990 h 5687273"/>
              <a:gd name="connsiteX208" fmla="*/ 2435613 w 11243827"/>
              <a:gd name="connsiteY208" fmla="*/ 5526704 h 5687273"/>
              <a:gd name="connsiteX209" fmla="*/ 2405682 w 11243827"/>
              <a:gd name="connsiteY209" fmla="*/ 5528307 h 5687273"/>
              <a:gd name="connsiteX210" fmla="*/ 2397487 w 11243827"/>
              <a:gd name="connsiteY210" fmla="*/ 5540337 h 5687273"/>
              <a:gd name="connsiteX211" fmla="*/ 2297454 w 11243827"/>
              <a:gd name="connsiteY211" fmla="*/ 5550765 h 5687273"/>
              <a:gd name="connsiteX212" fmla="*/ 2056700 w 11243827"/>
              <a:gd name="connsiteY212" fmla="*/ 5555489 h 5687273"/>
              <a:gd name="connsiteX213" fmla="*/ 1878530 w 11243827"/>
              <a:gd name="connsiteY213" fmla="*/ 5535330 h 5687273"/>
              <a:gd name="connsiteX214" fmla="*/ 1859292 w 11243827"/>
              <a:gd name="connsiteY214" fmla="*/ 5535461 h 5687273"/>
              <a:gd name="connsiteX215" fmla="*/ 1835626 w 11243827"/>
              <a:gd name="connsiteY215" fmla="*/ 5533793 h 5687273"/>
              <a:gd name="connsiteX216" fmla="*/ 1798939 w 11243827"/>
              <a:gd name="connsiteY216" fmla="*/ 5540285 h 5687273"/>
              <a:gd name="connsiteX217" fmla="*/ 1779046 w 11243827"/>
              <a:gd name="connsiteY217" fmla="*/ 5549949 h 5687273"/>
              <a:gd name="connsiteX218" fmla="*/ 1772421 w 11243827"/>
              <a:gd name="connsiteY218" fmla="*/ 5549018 h 5687273"/>
              <a:gd name="connsiteX219" fmla="*/ 1772052 w 11243827"/>
              <a:gd name="connsiteY219" fmla="*/ 5545689 h 5687273"/>
              <a:gd name="connsiteX220" fmla="*/ 1711543 w 11243827"/>
              <a:gd name="connsiteY220" fmla="*/ 5534558 h 5687273"/>
              <a:gd name="connsiteX221" fmla="*/ 1698891 w 11243827"/>
              <a:gd name="connsiteY221" fmla="*/ 5513187 h 5687273"/>
              <a:gd name="connsiteX222" fmla="*/ 1538763 w 11243827"/>
              <a:gd name="connsiteY222" fmla="*/ 5482781 h 5687273"/>
              <a:gd name="connsiteX223" fmla="*/ 1501533 w 11243827"/>
              <a:gd name="connsiteY223" fmla="*/ 5467817 h 5687273"/>
              <a:gd name="connsiteX224" fmla="*/ 1461266 w 11243827"/>
              <a:gd name="connsiteY224" fmla="*/ 5469343 h 5687273"/>
              <a:gd name="connsiteX225" fmla="*/ 1449415 w 11243827"/>
              <a:gd name="connsiteY225" fmla="*/ 5460467 h 5687273"/>
              <a:gd name="connsiteX226" fmla="*/ 1447454 w 11243827"/>
              <a:gd name="connsiteY226" fmla="*/ 5458776 h 5687273"/>
              <a:gd name="connsiteX227" fmla="*/ 1437814 w 11243827"/>
              <a:gd name="connsiteY227" fmla="*/ 5455515 h 5687273"/>
              <a:gd name="connsiteX228" fmla="*/ 1437334 w 11243827"/>
              <a:gd name="connsiteY228" fmla="*/ 5450209 h 5687273"/>
              <a:gd name="connsiteX229" fmla="*/ 1424429 w 11243827"/>
              <a:gd name="connsiteY229" fmla="*/ 5442157 h 5687273"/>
              <a:gd name="connsiteX230" fmla="*/ 1406063 w 11243827"/>
              <a:gd name="connsiteY230" fmla="*/ 5437380 h 5687273"/>
              <a:gd name="connsiteX231" fmla="*/ 1316379 w 11243827"/>
              <a:gd name="connsiteY231" fmla="*/ 5419601 h 5687273"/>
              <a:gd name="connsiteX232" fmla="*/ 1264090 w 11243827"/>
              <a:gd name="connsiteY232" fmla="*/ 5406153 h 5687273"/>
              <a:gd name="connsiteX233" fmla="*/ 1246374 w 11243827"/>
              <a:gd name="connsiteY233" fmla="*/ 5396631 h 5687273"/>
              <a:gd name="connsiteX234" fmla="*/ 1220190 w 11243827"/>
              <a:gd name="connsiteY234" fmla="*/ 5386301 h 5687273"/>
              <a:gd name="connsiteX235" fmla="*/ 1175643 w 11243827"/>
              <a:gd name="connsiteY235" fmla="*/ 5364651 h 5687273"/>
              <a:gd name="connsiteX236" fmla="*/ 1150342 w 11243827"/>
              <a:gd name="connsiteY236" fmla="*/ 5358447 h 5687273"/>
              <a:gd name="connsiteX237" fmla="*/ 1137272 w 11243827"/>
              <a:gd name="connsiteY237" fmla="*/ 5351191 h 5687273"/>
              <a:gd name="connsiteX238" fmla="*/ 1131268 w 11243827"/>
              <a:gd name="connsiteY238" fmla="*/ 5350530 h 5687273"/>
              <a:gd name="connsiteX239" fmla="*/ 1112024 w 11243827"/>
              <a:gd name="connsiteY239" fmla="*/ 5345786 h 5687273"/>
              <a:gd name="connsiteX240" fmla="*/ 1100870 w 11243827"/>
              <a:gd name="connsiteY240" fmla="*/ 5343651 h 5687273"/>
              <a:gd name="connsiteX241" fmla="*/ 1096383 w 11243827"/>
              <a:gd name="connsiteY241" fmla="*/ 5343015 h 5687273"/>
              <a:gd name="connsiteX242" fmla="*/ 1085571 w 11243827"/>
              <a:gd name="connsiteY242" fmla="*/ 5345836 h 5687273"/>
              <a:gd name="connsiteX243" fmla="*/ 1073168 w 11243827"/>
              <a:gd name="connsiteY243" fmla="*/ 5341521 h 5687273"/>
              <a:gd name="connsiteX244" fmla="*/ 1058039 w 11243827"/>
              <a:gd name="connsiteY244" fmla="*/ 5343504 h 5687273"/>
              <a:gd name="connsiteX245" fmla="*/ 1055426 w 11243827"/>
              <a:gd name="connsiteY245" fmla="*/ 5339088 h 5687273"/>
              <a:gd name="connsiteX246" fmla="*/ 1044738 w 11243827"/>
              <a:gd name="connsiteY246" fmla="*/ 5333063 h 5687273"/>
              <a:gd name="connsiteX247" fmla="*/ 1033909 w 11243827"/>
              <a:gd name="connsiteY247" fmla="*/ 5335680 h 5687273"/>
              <a:gd name="connsiteX248" fmla="*/ 1012649 w 11243827"/>
              <a:gd name="connsiteY248" fmla="*/ 5334541 h 5687273"/>
              <a:gd name="connsiteX249" fmla="*/ 1007115 w 11243827"/>
              <a:gd name="connsiteY249" fmla="*/ 5332775 h 5687273"/>
              <a:gd name="connsiteX250" fmla="*/ 986002 w 11243827"/>
              <a:gd name="connsiteY250" fmla="*/ 5334906 h 5687273"/>
              <a:gd name="connsiteX251" fmla="*/ 953418 w 11243827"/>
              <a:gd name="connsiteY251" fmla="*/ 5333901 h 5687273"/>
              <a:gd name="connsiteX252" fmla="*/ 916854 w 11243827"/>
              <a:gd name="connsiteY252" fmla="*/ 5329435 h 5687273"/>
              <a:gd name="connsiteX253" fmla="*/ 905651 w 11243827"/>
              <a:gd name="connsiteY253" fmla="*/ 5332114 h 5687273"/>
              <a:gd name="connsiteX254" fmla="*/ 836961 w 11243827"/>
              <a:gd name="connsiteY254" fmla="*/ 5330803 h 5687273"/>
              <a:gd name="connsiteX255" fmla="*/ 817627 w 11243827"/>
              <a:gd name="connsiteY255" fmla="*/ 5330580 h 5687273"/>
              <a:gd name="connsiteX256" fmla="*/ 801817 w 11243827"/>
              <a:gd name="connsiteY256" fmla="*/ 5325937 h 5687273"/>
              <a:gd name="connsiteX257" fmla="*/ 798857 w 11243827"/>
              <a:gd name="connsiteY257" fmla="*/ 5320979 h 5687273"/>
              <a:gd name="connsiteX258" fmla="*/ 788354 w 11243827"/>
              <a:gd name="connsiteY258" fmla="*/ 5320143 h 5687273"/>
              <a:gd name="connsiteX259" fmla="*/ 785726 w 11243827"/>
              <a:gd name="connsiteY259" fmla="*/ 5318989 h 5687273"/>
              <a:gd name="connsiteX260" fmla="*/ 770507 w 11243827"/>
              <a:gd name="connsiteY260" fmla="*/ 5313309 h 5687273"/>
              <a:gd name="connsiteX261" fmla="*/ 733810 w 11243827"/>
              <a:gd name="connsiteY261" fmla="*/ 5324286 h 5687273"/>
              <a:gd name="connsiteX262" fmla="*/ 692117 w 11243827"/>
              <a:gd name="connsiteY262" fmla="*/ 5318786 h 5687273"/>
              <a:gd name="connsiteX263" fmla="*/ 528894 w 11243827"/>
              <a:gd name="connsiteY263" fmla="*/ 5327578 h 5687273"/>
              <a:gd name="connsiteX264" fmla="*/ 507005 w 11243827"/>
              <a:gd name="connsiteY264" fmla="*/ 5310149 h 5687273"/>
              <a:gd name="connsiteX265" fmla="*/ 441302 w 11243827"/>
              <a:gd name="connsiteY265" fmla="*/ 5307062 h 5687273"/>
              <a:gd name="connsiteX266" fmla="*/ 336819 w 11243827"/>
              <a:gd name="connsiteY266" fmla="*/ 5336690 h 5687273"/>
              <a:gd name="connsiteX267" fmla="*/ 215763 w 11243827"/>
              <a:gd name="connsiteY267" fmla="*/ 5332575 h 5687273"/>
              <a:gd name="connsiteX268" fmla="*/ 205927 w 11243827"/>
              <a:gd name="connsiteY268" fmla="*/ 5339672 h 5687273"/>
              <a:gd name="connsiteX269" fmla="*/ 194189 w 11243827"/>
              <a:gd name="connsiteY269" fmla="*/ 5343588 h 5687273"/>
              <a:gd name="connsiteX270" fmla="*/ 192552 w 11243827"/>
              <a:gd name="connsiteY270" fmla="*/ 5342845 h 5687273"/>
              <a:gd name="connsiteX271" fmla="*/ 178320 w 11243827"/>
              <a:gd name="connsiteY271" fmla="*/ 5343766 h 5687273"/>
              <a:gd name="connsiteX272" fmla="*/ 175596 w 11243827"/>
              <a:gd name="connsiteY272" fmla="*/ 5346411 h 5687273"/>
              <a:gd name="connsiteX273" fmla="*/ 165951 w 11243827"/>
              <a:gd name="connsiteY273" fmla="*/ 5347808 h 5687273"/>
              <a:gd name="connsiteX274" fmla="*/ 147287 w 11243827"/>
              <a:gd name="connsiteY274" fmla="*/ 5352625 h 5687273"/>
              <a:gd name="connsiteX275" fmla="*/ 143484 w 11243827"/>
              <a:gd name="connsiteY275" fmla="*/ 5351591 h 5687273"/>
              <a:gd name="connsiteX276" fmla="*/ 114847 w 11243827"/>
              <a:gd name="connsiteY276" fmla="*/ 5355844 h 5687273"/>
              <a:gd name="connsiteX277" fmla="*/ 114306 w 11243827"/>
              <a:gd name="connsiteY277" fmla="*/ 5354983 h 5687273"/>
              <a:gd name="connsiteX278" fmla="*/ 105588 w 11243827"/>
              <a:gd name="connsiteY278" fmla="*/ 5352169 h 5687273"/>
              <a:gd name="connsiteX279" fmla="*/ 89264 w 11243827"/>
              <a:gd name="connsiteY279" fmla="*/ 5348886 h 5687273"/>
              <a:gd name="connsiteX280" fmla="*/ 49794 w 11243827"/>
              <a:gd name="connsiteY280" fmla="*/ 5329950 h 5687273"/>
              <a:gd name="connsiteX281" fmla="*/ 19924 w 11243827"/>
              <a:gd name="connsiteY281" fmla="*/ 5334282 h 5687273"/>
              <a:gd name="connsiteX282" fmla="*/ 13819 w 11243827"/>
              <a:gd name="connsiteY282" fmla="*/ 5334653 h 5687273"/>
              <a:gd name="connsiteX283" fmla="*/ 13657 w 11243827"/>
              <a:gd name="connsiteY283" fmla="*/ 5334455 h 5687273"/>
              <a:gd name="connsiteX284" fmla="*/ 7139 w 11243827"/>
              <a:gd name="connsiteY284" fmla="*/ 5334438 h 5687273"/>
              <a:gd name="connsiteX285" fmla="*/ 2684 w 11243827"/>
              <a:gd name="connsiteY285" fmla="*/ 5335333 h 5687273"/>
              <a:gd name="connsiteX286" fmla="*/ 0 w 11243827"/>
              <a:gd name="connsiteY286" fmla="*/ 5335496 h 5687273"/>
              <a:gd name="connsiteX287" fmla="*/ 0 w 11243827"/>
              <a:gd name="connsiteY287" fmla="*/ 10592 h 5687273"/>
              <a:gd name="connsiteX288" fmla="*/ 11243827 w 11243827"/>
              <a:gd name="connsiteY288" fmla="*/ 0 h 56872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05927 w 11243827"/>
              <a:gd name="connsiteY267" fmla="*/ 5339672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70932 w 11243827"/>
              <a:gd name="connsiteY267" fmla="*/ 5345451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105588 w 11243827"/>
              <a:gd name="connsiteY276" fmla="*/ 5352169 h 5641173"/>
              <a:gd name="connsiteX277" fmla="*/ 89264 w 11243827"/>
              <a:gd name="connsiteY277" fmla="*/ 5348886 h 5641173"/>
              <a:gd name="connsiteX278" fmla="*/ 49794 w 11243827"/>
              <a:gd name="connsiteY278" fmla="*/ 5329950 h 5641173"/>
              <a:gd name="connsiteX279" fmla="*/ 19924 w 11243827"/>
              <a:gd name="connsiteY279" fmla="*/ 5334282 h 5641173"/>
              <a:gd name="connsiteX280" fmla="*/ 13819 w 11243827"/>
              <a:gd name="connsiteY280" fmla="*/ 5334653 h 5641173"/>
              <a:gd name="connsiteX281" fmla="*/ 13657 w 11243827"/>
              <a:gd name="connsiteY281" fmla="*/ 5334455 h 5641173"/>
              <a:gd name="connsiteX282" fmla="*/ 7139 w 11243827"/>
              <a:gd name="connsiteY282" fmla="*/ 5334438 h 5641173"/>
              <a:gd name="connsiteX283" fmla="*/ 2684 w 11243827"/>
              <a:gd name="connsiteY283" fmla="*/ 5335333 h 5641173"/>
              <a:gd name="connsiteX284" fmla="*/ 0 w 11243827"/>
              <a:gd name="connsiteY284" fmla="*/ 5335496 h 5641173"/>
              <a:gd name="connsiteX285" fmla="*/ 0 w 11243827"/>
              <a:gd name="connsiteY285" fmla="*/ 10592 h 5641173"/>
              <a:gd name="connsiteX286" fmla="*/ 11243827 w 11243827"/>
              <a:gd name="connsiteY286"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89264 w 11243827"/>
              <a:gd name="connsiteY276" fmla="*/ 5348886 h 5641173"/>
              <a:gd name="connsiteX277" fmla="*/ 49794 w 11243827"/>
              <a:gd name="connsiteY277" fmla="*/ 5329950 h 5641173"/>
              <a:gd name="connsiteX278" fmla="*/ 19924 w 11243827"/>
              <a:gd name="connsiteY278" fmla="*/ 5334282 h 5641173"/>
              <a:gd name="connsiteX279" fmla="*/ 13819 w 11243827"/>
              <a:gd name="connsiteY279" fmla="*/ 5334653 h 5641173"/>
              <a:gd name="connsiteX280" fmla="*/ 13657 w 11243827"/>
              <a:gd name="connsiteY280" fmla="*/ 5334455 h 5641173"/>
              <a:gd name="connsiteX281" fmla="*/ 7139 w 11243827"/>
              <a:gd name="connsiteY281" fmla="*/ 5334438 h 5641173"/>
              <a:gd name="connsiteX282" fmla="*/ 2684 w 11243827"/>
              <a:gd name="connsiteY282" fmla="*/ 5335333 h 5641173"/>
              <a:gd name="connsiteX283" fmla="*/ 0 w 11243827"/>
              <a:gd name="connsiteY283" fmla="*/ 5335496 h 5641173"/>
              <a:gd name="connsiteX284" fmla="*/ 0 w 11243827"/>
              <a:gd name="connsiteY284" fmla="*/ 10592 h 5641173"/>
              <a:gd name="connsiteX285" fmla="*/ 11243827 w 11243827"/>
              <a:gd name="connsiteY285"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14847 w 11243827"/>
              <a:gd name="connsiteY273" fmla="*/ 5355844 h 5641173"/>
              <a:gd name="connsiteX274" fmla="*/ 114306 w 11243827"/>
              <a:gd name="connsiteY274" fmla="*/ 5354983 h 5641173"/>
              <a:gd name="connsiteX275" fmla="*/ 89264 w 11243827"/>
              <a:gd name="connsiteY275" fmla="*/ 5348886 h 5641173"/>
              <a:gd name="connsiteX276" fmla="*/ 49794 w 11243827"/>
              <a:gd name="connsiteY276" fmla="*/ 5329950 h 5641173"/>
              <a:gd name="connsiteX277" fmla="*/ 19924 w 11243827"/>
              <a:gd name="connsiteY277" fmla="*/ 5334282 h 5641173"/>
              <a:gd name="connsiteX278" fmla="*/ 13819 w 11243827"/>
              <a:gd name="connsiteY278" fmla="*/ 5334653 h 5641173"/>
              <a:gd name="connsiteX279" fmla="*/ 13657 w 11243827"/>
              <a:gd name="connsiteY279" fmla="*/ 5334455 h 5641173"/>
              <a:gd name="connsiteX280" fmla="*/ 7139 w 11243827"/>
              <a:gd name="connsiteY280" fmla="*/ 5334438 h 5641173"/>
              <a:gd name="connsiteX281" fmla="*/ 2684 w 11243827"/>
              <a:gd name="connsiteY281" fmla="*/ 5335333 h 5641173"/>
              <a:gd name="connsiteX282" fmla="*/ 0 w 11243827"/>
              <a:gd name="connsiteY282" fmla="*/ 5335496 h 5641173"/>
              <a:gd name="connsiteX283" fmla="*/ 0 w 11243827"/>
              <a:gd name="connsiteY283" fmla="*/ 10592 h 5641173"/>
              <a:gd name="connsiteX284" fmla="*/ 11243827 w 11243827"/>
              <a:gd name="connsiteY284"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47287 w 11243827"/>
              <a:gd name="connsiteY271" fmla="*/ 5352625 h 5641173"/>
              <a:gd name="connsiteX272" fmla="*/ 114847 w 11243827"/>
              <a:gd name="connsiteY272" fmla="*/ 5355844 h 5641173"/>
              <a:gd name="connsiteX273" fmla="*/ 114306 w 11243827"/>
              <a:gd name="connsiteY273" fmla="*/ 5354983 h 5641173"/>
              <a:gd name="connsiteX274" fmla="*/ 89264 w 11243827"/>
              <a:gd name="connsiteY274" fmla="*/ 5348886 h 5641173"/>
              <a:gd name="connsiteX275" fmla="*/ 49794 w 11243827"/>
              <a:gd name="connsiteY275" fmla="*/ 5329950 h 5641173"/>
              <a:gd name="connsiteX276" fmla="*/ 19924 w 11243827"/>
              <a:gd name="connsiteY276" fmla="*/ 5334282 h 5641173"/>
              <a:gd name="connsiteX277" fmla="*/ 13819 w 11243827"/>
              <a:gd name="connsiteY277" fmla="*/ 5334653 h 5641173"/>
              <a:gd name="connsiteX278" fmla="*/ 13657 w 11243827"/>
              <a:gd name="connsiteY278" fmla="*/ 5334455 h 5641173"/>
              <a:gd name="connsiteX279" fmla="*/ 7139 w 11243827"/>
              <a:gd name="connsiteY279" fmla="*/ 5334438 h 5641173"/>
              <a:gd name="connsiteX280" fmla="*/ 2684 w 11243827"/>
              <a:gd name="connsiteY280" fmla="*/ 5335333 h 5641173"/>
              <a:gd name="connsiteX281" fmla="*/ 0 w 11243827"/>
              <a:gd name="connsiteY281" fmla="*/ 5335496 h 5641173"/>
              <a:gd name="connsiteX282" fmla="*/ 0 w 11243827"/>
              <a:gd name="connsiteY282" fmla="*/ 10592 h 5641173"/>
              <a:gd name="connsiteX283" fmla="*/ 11243827 w 11243827"/>
              <a:gd name="connsiteY283"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12024 w 11243827"/>
              <a:gd name="connsiteY238" fmla="*/ 5345786 h 5641173"/>
              <a:gd name="connsiteX239" fmla="*/ 1100870 w 11243827"/>
              <a:gd name="connsiteY239" fmla="*/ 5343651 h 5641173"/>
              <a:gd name="connsiteX240" fmla="*/ 1096383 w 11243827"/>
              <a:gd name="connsiteY240" fmla="*/ 5343015 h 5641173"/>
              <a:gd name="connsiteX241" fmla="*/ 1085571 w 11243827"/>
              <a:gd name="connsiteY241" fmla="*/ 5345836 h 5641173"/>
              <a:gd name="connsiteX242" fmla="*/ 1073168 w 11243827"/>
              <a:gd name="connsiteY242" fmla="*/ 5341521 h 5641173"/>
              <a:gd name="connsiteX243" fmla="*/ 1058039 w 11243827"/>
              <a:gd name="connsiteY243" fmla="*/ 5343504 h 5641173"/>
              <a:gd name="connsiteX244" fmla="*/ 1055426 w 11243827"/>
              <a:gd name="connsiteY244" fmla="*/ 5339088 h 5641173"/>
              <a:gd name="connsiteX245" fmla="*/ 1044738 w 11243827"/>
              <a:gd name="connsiteY245" fmla="*/ 5333063 h 5641173"/>
              <a:gd name="connsiteX246" fmla="*/ 1033909 w 11243827"/>
              <a:gd name="connsiteY246" fmla="*/ 5335680 h 5641173"/>
              <a:gd name="connsiteX247" fmla="*/ 1012649 w 11243827"/>
              <a:gd name="connsiteY247" fmla="*/ 5334541 h 5641173"/>
              <a:gd name="connsiteX248" fmla="*/ 1007115 w 11243827"/>
              <a:gd name="connsiteY248" fmla="*/ 5332775 h 5641173"/>
              <a:gd name="connsiteX249" fmla="*/ 986002 w 11243827"/>
              <a:gd name="connsiteY249" fmla="*/ 5334906 h 5641173"/>
              <a:gd name="connsiteX250" fmla="*/ 953418 w 11243827"/>
              <a:gd name="connsiteY250" fmla="*/ 5333901 h 5641173"/>
              <a:gd name="connsiteX251" fmla="*/ 916854 w 11243827"/>
              <a:gd name="connsiteY251" fmla="*/ 5329435 h 5641173"/>
              <a:gd name="connsiteX252" fmla="*/ 905651 w 11243827"/>
              <a:gd name="connsiteY252" fmla="*/ 5332114 h 5641173"/>
              <a:gd name="connsiteX253" fmla="*/ 836961 w 11243827"/>
              <a:gd name="connsiteY253" fmla="*/ 5330803 h 5641173"/>
              <a:gd name="connsiteX254" fmla="*/ 817627 w 11243827"/>
              <a:gd name="connsiteY254" fmla="*/ 5330580 h 5641173"/>
              <a:gd name="connsiteX255" fmla="*/ 801817 w 11243827"/>
              <a:gd name="connsiteY255" fmla="*/ 5325937 h 5641173"/>
              <a:gd name="connsiteX256" fmla="*/ 798857 w 11243827"/>
              <a:gd name="connsiteY256" fmla="*/ 5320979 h 5641173"/>
              <a:gd name="connsiteX257" fmla="*/ 788354 w 11243827"/>
              <a:gd name="connsiteY257" fmla="*/ 5320143 h 5641173"/>
              <a:gd name="connsiteX258" fmla="*/ 785726 w 11243827"/>
              <a:gd name="connsiteY258" fmla="*/ 5318989 h 5641173"/>
              <a:gd name="connsiteX259" fmla="*/ 770507 w 11243827"/>
              <a:gd name="connsiteY259" fmla="*/ 5313309 h 5641173"/>
              <a:gd name="connsiteX260" fmla="*/ 733810 w 11243827"/>
              <a:gd name="connsiteY260" fmla="*/ 5324286 h 5641173"/>
              <a:gd name="connsiteX261" fmla="*/ 692117 w 11243827"/>
              <a:gd name="connsiteY261" fmla="*/ 5318786 h 5641173"/>
              <a:gd name="connsiteX262" fmla="*/ 574943 w 11243827"/>
              <a:gd name="connsiteY262" fmla="*/ 5327578 h 5641173"/>
              <a:gd name="connsiteX263" fmla="*/ 441302 w 11243827"/>
              <a:gd name="connsiteY263" fmla="*/ 5307062 h 5641173"/>
              <a:gd name="connsiteX264" fmla="*/ 336819 w 11243827"/>
              <a:gd name="connsiteY264" fmla="*/ 5336690 h 5641173"/>
              <a:gd name="connsiteX265" fmla="*/ 270932 w 11243827"/>
              <a:gd name="connsiteY265" fmla="*/ 5345451 h 5641173"/>
              <a:gd name="connsiteX266" fmla="*/ 194189 w 11243827"/>
              <a:gd name="connsiteY266" fmla="*/ 5343588 h 5641173"/>
              <a:gd name="connsiteX267" fmla="*/ 192552 w 11243827"/>
              <a:gd name="connsiteY267" fmla="*/ 5342845 h 5641173"/>
              <a:gd name="connsiteX268" fmla="*/ 178320 w 11243827"/>
              <a:gd name="connsiteY268" fmla="*/ 5343766 h 5641173"/>
              <a:gd name="connsiteX269" fmla="*/ 175596 w 11243827"/>
              <a:gd name="connsiteY269" fmla="*/ 5346411 h 5641173"/>
              <a:gd name="connsiteX270" fmla="*/ 147287 w 11243827"/>
              <a:gd name="connsiteY270" fmla="*/ 5352625 h 5641173"/>
              <a:gd name="connsiteX271" fmla="*/ 114847 w 11243827"/>
              <a:gd name="connsiteY271" fmla="*/ 5355844 h 5641173"/>
              <a:gd name="connsiteX272" fmla="*/ 114306 w 11243827"/>
              <a:gd name="connsiteY272" fmla="*/ 5354983 h 5641173"/>
              <a:gd name="connsiteX273" fmla="*/ 89264 w 11243827"/>
              <a:gd name="connsiteY273" fmla="*/ 5348886 h 5641173"/>
              <a:gd name="connsiteX274" fmla="*/ 49794 w 11243827"/>
              <a:gd name="connsiteY274" fmla="*/ 5329950 h 5641173"/>
              <a:gd name="connsiteX275" fmla="*/ 19924 w 11243827"/>
              <a:gd name="connsiteY275" fmla="*/ 5334282 h 5641173"/>
              <a:gd name="connsiteX276" fmla="*/ 13819 w 11243827"/>
              <a:gd name="connsiteY276" fmla="*/ 5334653 h 5641173"/>
              <a:gd name="connsiteX277" fmla="*/ 13657 w 11243827"/>
              <a:gd name="connsiteY277" fmla="*/ 5334455 h 5641173"/>
              <a:gd name="connsiteX278" fmla="*/ 7139 w 11243827"/>
              <a:gd name="connsiteY278" fmla="*/ 5334438 h 5641173"/>
              <a:gd name="connsiteX279" fmla="*/ 2684 w 11243827"/>
              <a:gd name="connsiteY279" fmla="*/ 5335333 h 5641173"/>
              <a:gd name="connsiteX280" fmla="*/ 0 w 11243827"/>
              <a:gd name="connsiteY280" fmla="*/ 5335496 h 5641173"/>
              <a:gd name="connsiteX281" fmla="*/ 0 w 11243827"/>
              <a:gd name="connsiteY281" fmla="*/ 10592 h 5641173"/>
              <a:gd name="connsiteX282" fmla="*/ 11243827 w 11243827"/>
              <a:gd name="connsiteY282"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73168 w 11243827"/>
              <a:gd name="connsiteY241" fmla="*/ 5341521 h 5641173"/>
              <a:gd name="connsiteX242" fmla="*/ 1058039 w 11243827"/>
              <a:gd name="connsiteY242" fmla="*/ 5343504 h 5641173"/>
              <a:gd name="connsiteX243" fmla="*/ 1055426 w 11243827"/>
              <a:gd name="connsiteY243" fmla="*/ 5339088 h 5641173"/>
              <a:gd name="connsiteX244" fmla="*/ 1044738 w 11243827"/>
              <a:gd name="connsiteY244" fmla="*/ 5333063 h 5641173"/>
              <a:gd name="connsiteX245" fmla="*/ 1033909 w 11243827"/>
              <a:gd name="connsiteY245" fmla="*/ 5335680 h 5641173"/>
              <a:gd name="connsiteX246" fmla="*/ 1012649 w 11243827"/>
              <a:gd name="connsiteY246" fmla="*/ 5334541 h 5641173"/>
              <a:gd name="connsiteX247" fmla="*/ 1007115 w 11243827"/>
              <a:gd name="connsiteY247" fmla="*/ 5332775 h 5641173"/>
              <a:gd name="connsiteX248" fmla="*/ 986002 w 11243827"/>
              <a:gd name="connsiteY248" fmla="*/ 5334906 h 5641173"/>
              <a:gd name="connsiteX249" fmla="*/ 953418 w 11243827"/>
              <a:gd name="connsiteY249" fmla="*/ 5333901 h 5641173"/>
              <a:gd name="connsiteX250" fmla="*/ 916854 w 11243827"/>
              <a:gd name="connsiteY250" fmla="*/ 5329435 h 5641173"/>
              <a:gd name="connsiteX251" fmla="*/ 905651 w 11243827"/>
              <a:gd name="connsiteY251" fmla="*/ 5332114 h 5641173"/>
              <a:gd name="connsiteX252" fmla="*/ 836961 w 11243827"/>
              <a:gd name="connsiteY252" fmla="*/ 5330803 h 5641173"/>
              <a:gd name="connsiteX253" fmla="*/ 817627 w 11243827"/>
              <a:gd name="connsiteY253" fmla="*/ 5330580 h 5641173"/>
              <a:gd name="connsiteX254" fmla="*/ 801817 w 11243827"/>
              <a:gd name="connsiteY254" fmla="*/ 5325937 h 5641173"/>
              <a:gd name="connsiteX255" fmla="*/ 798857 w 11243827"/>
              <a:gd name="connsiteY255" fmla="*/ 5320979 h 5641173"/>
              <a:gd name="connsiteX256" fmla="*/ 788354 w 11243827"/>
              <a:gd name="connsiteY256" fmla="*/ 5320143 h 5641173"/>
              <a:gd name="connsiteX257" fmla="*/ 785726 w 11243827"/>
              <a:gd name="connsiteY257" fmla="*/ 5318989 h 5641173"/>
              <a:gd name="connsiteX258" fmla="*/ 770507 w 11243827"/>
              <a:gd name="connsiteY258" fmla="*/ 5313309 h 5641173"/>
              <a:gd name="connsiteX259" fmla="*/ 733810 w 11243827"/>
              <a:gd name="connsiteY259" fmla="*/ 5324286 h 5641173"/>
              <a:gd name="connsiteX260" fmla="*/ 692117 w 11243827"/>
              <a:gd name="connsiteY260" fmla="*/ 5318786 h 5641173"/>
              <a:gd name="connsiteX261" fmla="*/ 574943 w 11243827"/>
              <a:gd name="connsiteY261" fmla="*/ 5327578 h 5641173"/>
              <a:gd name="connsiteX262" fmla="*/ 441302 w 11243827"/>
              <a:gd name="connsiteY262" fmla="*/ 5307062 h 5641173"/>
              <a:gd name="connsiteX263" fmla="*/ 336819 w 11243827"/>
              <a:gd name="connsiteY263" fmla="*/ 5336690 h 5641173"/>
              <a:gd name="connsiteX264" fmla="*/ 270932 w 11243827"/>
              <a:gd name="connsiteY264" fmla="*/ 5345451 h 5641173"/>
              <a:gd name="connsiteX265" fmla="*/ 194189 w 11243827"/>
              <a:gd name="connsiteY265" fmla="*/ 5343588 h 5641173"/>
              <a:gd name="connsiteX266" fmla="*/ 192552 w 11243827"/>
              <a:gd name="connsiteY266" fmla="*/ 5342845 h 5641173"/>
              <a:gd name="connsiteX267" fmla="*/ 178320 w 11243827"/>
              <a:gd name="connsiteY267" fmla="*/ 5343766 h 5641173"/>
              <a:gd name="connsiteX268" fmla="*/ 175596 w 11243827"/>
              <a:gd name="connsiteY268" fmla="*/ 5346411 h 5641173"/>
              <a:gd name="connsiteX269" fmla="*/ 147287 w 11243827"/>
              <a:gd name="connsiteY269" fmla="*/ 5352625 h 5641173"/>
              <a:gd name="connsiteX270" fmla="*/ 114847 w 11243827"/>
              <a:gd name="connsiteY270" fmla="*/ 5355844 h 5641173"/>
              <a:gd name="connsiteX271" fmla="*/ 114306 w 11243827"/>
              <a:gd name="connsiteY271" fmla="*/ 5354983 h 5641173"/>
              <a:gd name="connsiteX272" fmla="*/ 89264 w 11243827"/>
              <a:gd name="connsiteY272" fmla="*/ 5348886 h 5641173"/>
              <a:gd name="connsiteX273" fmla="*/ 49794 w 11243827"/>
              <a:gd name="connsiteY273" fmla="*/ 5329950 h 5641173"/>
              <a:gd name="connsiteX274" fmla="*/ 19924 w 11243827"/>
              <a:gd name="connsiteY274" fmla="*/ 5334282 h 5641173"/>
              <a:gd name="connsiteX275" fmla="*/ 13819 w 11243827"/>
              <a:gd name="connsiteY275" fmla="*/ 5334653 h 5641173"/>
              <a:gd name="connsiteX276" fmla="*/ 13657 w 11243827"/>
              <a:gd name="connsiteY276" fmla="*/ 5334455 h 5641173"/>
              <a:gd name="connsiteX277" fmla="*/ 7139 w 11243827"/>
              <a:gd name="connsiteY277" fmla="*/ 5334438 h 5641173"/>
              <a:gd name="connsiteX278" fmla="*/ 2684 w 11243827"/>
              <a:gd name="connsiteY278" fmla="*/ 5335333 h 5641173"/>
              <a:gd name="connsiteX279" fmla="*/ 0 w 11243827"/>
              <a:gd name="connsiteY279" fmla="*/ 5335496 h 5641173"/>
              <a:gd name="connsiteX280" fmla="*/ 0 w 11243827"/>
              <a:gd name="connsiteY280" fmla="*/ 10592 h 5641173"/>
              <a:gd name="connsiteX281" fmla="*/ 11243827 w 11243827"/>
              <a:gd name="connsiteY281"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8405 w 11243827"/>
              <a:gd name="connsiteY251" fmla="*/ 5339470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209610 h 5641173"/>
              <a:gd name="connsiteX3" fmla="*/ 11240675 w 11243827"/>
              <a:gd name="connsiteY3" fmla="*/ 5210442 h 5641173"/>
              <a:gd name="connsiteX4" fmla="*/ 11179959 w 11243827"/>
              <a:gd name="connsiteY4" fmla="*/ 5221199 h 5641173"/>
              <a:gd name="connsiteX5" fmla="*/ 11105493 w 11243827"/>
              <a:gd name="connsiteY5" fmla="*/ 5259905 h 5641173"/>
              <a:gd name="connsiteX6" fmla="*/ 11078640 w 11243827"/>
              <a:gd name="connsiteY6" fmla="*/ 5263531 h 5641173"/>
              <a:gd name="connsiteX7" fmla="*/ 11079616 w 11243827"/>
              <a:gd name="connsiteY7" fmla="*/ 5270380 h 5641173"/>
              <a:gd name="connsiteX8" fmla="*/ 11069641 w 11243827"/>
              <a:gd name="connsiteY8" fmla="*/ 5270884 h 5641173"/>
              <a:gd name="connsiteX9" fmla="*/ 11047377 w 11243827"/>
              <a:gd name="connsiteY9" fmla="*/ 5271051 h 5641173"/>
              <a:gd name="connsiteX10" fmla="*/ 10980705 w 11243827"/>
              <a:gd name="connsiteY10" fmla="*/ 5272951 h 5641173"/>
              <a:gd name="connsiteX11" fmla="*/ 10962514 w 11243827"/>
              <a:gd name="connsiteY11" fmla="*/ 5286084 h 5641173"/>
              <a:gd name="connsiteX12" fmla="*/ 10945307 w 11243827"/>
              <a:gd name="connsiteY12" fmla="*/ 5286290 h 5641173"/>
              <a:gd name="connsiteX13" fmla="*/ 10845516 w 11243827"/>
              <a:gd name="connsiteY13" fmla="*/ 5303894 h 5641173"/>
              <a:gd name="connsiteX14" fmla="*/ 10831795 w 11243827"/>
              <a:gd name="connsiteY14" fmla="*/ 5305210 h 5641173"/>
              <a:gd name="connsiteX15" fmla="*/ 10824365 w 11243827"/>
              <a:gd name="connsiteY15" fmla="*/ 5311111 h 5641173"/>
              <a:gd name="connsiteX16" fmla="*/ 10797756 w 11243827"/>
              <a:gd name="connsiteY16" fmla="*/ 5312285 h 5641173"/>
              <a:gd name="connsiteX17" fmla="*/ 10796525 w 11243827"/>
              <a:gd name="connsiteY17" fmla="*/ 5315645 h 5641173"/>
              <a:gd name="connsiteX18" fmla="*/ 10709063 w 11243827"/>
              <a:gd name="connsiteY18" fmla="*/ 5344492 h 5641173"/>
              <a:gd name="connsiteX19" fmla="*/ 10694078 w 11243827"/>
              <a:gd name="connsiteY19" fmla="*/ 5349258 h 5641173"/>
              <a:gd name="connsiteX20" fmla="*/ 10681131 w 11243827"/>
              <a:gd name="connsiteY20" fmla="*/ 5347812 h 5641173"/>
              <a:gd name="connsiteX21" fmla="*/ 10609448 w 11243827"/>
              <a:gd name="connsiteY21" fmla="*/ 5351931 h 5641173"/>
              <a:gd name="connsiteX22" fmla="*/ 10592397 w 11243827"/>
              <a:gd name="connsiteY22" fmla="*/ 5349402 h 5641173"/>
              <a:gd name="connsiteX23" fmla="*/ 10585227 w 11243827"/>
              <a:gd name="connsiteY23" fmla="*/ 5344063 h 5641173"/>
              <a:gd name="connsiteX24" fmla="*/ 10557472 w 11243827"/>
              <a:gd name="connsiteY24" fmla="*/ 5354151 h 5641173"/>
              <a:gd name="connsiteX25" fmla="*/ 10514646 w 11243827"/>
              <a:gd name="connsiteY25" fmla="*/ 5361064 h 5641173"/>
              <a:gd name="connsiteX26" fmla="*/ 10494292 w 11243827"/>
              <a:gd name="connsiteY26" fmla="*/ 5366054 h 5641173"/>
              <a:gd name="connsiteX27" fmla="*/ 10477869 w 11243827"/>
              <a:gd name="connsiteY27" fmla="*/ 5363025 h 5641173"/>
              <a:gd name="connsiteX28" fmla="*/ 10384411 w 11243827"/>
              <a:gd name="connsiteY28" fmla="*/ 5362257 h 5641173"/>
              <a:gd name="connsiteX29" fmla="*/ 10362921 w 11243827"/>
              <a:gd name="connsiteY29" fmla="*/ 5357444 h 5641173"/>
              <a:gd name="connsiteX30" fmla="*/ 10352736 w 11243827"/>
              <a:gd name="connsiteY30" fmla="*/ 5347851 h 5641173"/>
              <a:gd name="connsiteX31" fmla="*/ 10344754 w 11243827"/>
              <a:gd name="connsiteY31" fmla="*/ 5351272 h 5641173"/>
              <a:gd name="connsiteX32" fmla="*/ 10288226 w 11243827"/>
              <a:gd name="connsiteY32" fmla="*/ 5351613 h 5641173"/>
              <a:gd name="connsiteX33" fmla="*/ 10251350 w 11243827"/>
              <a:gd name="connsiteY33" fmla="*/ 5352711 h 5641173"/>
              <a:gd name="connsiteX34" fmla="*/ 10249108 w 11243827"/>
              <a:gd name="connsiteY34" fmla="*/ 5365881 h 5641173"/>
              <a:gd name="connsiteX35" fmla="*/ 10216272 w 11243827"/>
              <a:gd name="connsiteY35" fmla="*/ 5370573 h 5641173"/>
              <a:gd name="connsiteX36" fmla="*/ 10181278 w 11243827"/>
              <a:gd name="connsiteY36" fmla="*/ 5362119 h 5641173"/>
              <a:gd name="connsiteX37" fmla="*/ 10140033 w 11243827"/>
              <a:gd name="connsiteY37" fmla="*/ 5363304 h 5641173"/>
              <a:gd name="connsiteX38" fmla="*/ 10115353 w 11243827"/>
              <a:gd name="connsiteY38" fmla="*/ 5363869 h 5641173"/>
              <a:gd name="connsiteX39" fmla="*/ 10050578 w 11243827"/>
              <a:gd name="connsiteY39" fmla="*/ 5376153 h 5641173"/>
              <a:gd name="connsiteX40" fmla="*/ 9945478 w 11243827"/>
              <a:gd name="connsiteY40" fmla="*/ 5422859 h 5641173"/>
              <a:gd name="connsiteX41" fmla="*/ 9912481 w 11243827"/>
              <a:gd name="connsiteY41" fmla="*/ 5429477 h 5641173"/>
              <a:gd name="connsiteX42" fmla="*/ 9906713 w 11243827"/>
              <a:gd name="connsiteY42" fmla="*/ 5426784 h 5641173"/>
              <a:gd name="connsiteX43" fmla="*/ 9742436 w 11243827"/>
              <a:gd name="connsiteY43" fmla="*/ 5454834 h 5641173"/>
              <a:gd name="connsiteX44" fmla="*/ 9713044 w 11243827"/>
              <a:gd name="connsiteY44" fmla="*/ 5456476 h 5641173"/>
              <a:gd name="connsiteX45" fmla="*/ 9691033 w 11243827"/>
              <a:gd name="connsiteY45" fmla="*/ 5455451 h 5641173"/>
              <a:gd name="connsiteX46" fmla="*/ 9638355 w 11243827"/>
              <a:gd name="connsiteY46" fmla="*/ 5464794 h 5641173"/>
              <a:gd name="connsiteX47" fmla="*/ 9552434 w 11243827"/>
              <a:gd name="connsiteY47" fmla="*/ 5485280 h 5641173"/>
              <a:gd name="connsiteX48" fmla="*/ 9533883 w 11243827"/>
              <a:gd name="connsiteY48" fmla="*/ 5488516 h 5641173"/>
              <a:gd name="connsiteX49" fmla="*/ 9516916 w 11243827"/>
              <a:gd name="connsiteY49" fmla="*/ 5486828 h 5641173"/>
              <a:gd name="connsiteX50" fmla="*/ 9512093 w 11243827"/>
              <a:gd name="connsiteY50" fmla="*/ 5482541 h 5641173"/>
              <a:gd name="connsiteX51" fmla="*/ 9501725 w 11243827"/>
              <a:gd name="connsiteY51" fmla="*/ 5483603 h 5641173"/>
              <a:gd name="connsiteX52" fmla="*/ 9498754 w 11243827"/>
              <a:gd name="connsiteY52" fmla="*/ 5482951 h 5641173"/>
              <a:gd name="connsiteX53" fmla="*/ 9481932 w 11243827"/>
              <a:gd name="connsiteY53" fmla="*/ 5480151 h 5641173"/>
              <a:gd name="connsiteX54" fmla="*/ 9451321 w 11243827"/>
              <a:gd name="connsiteY54" fmla="*/ 5497375 h 5641173"/>
              <a:gd name="connsiteX55" fmla="*/ 9409298 w 11243827"/>
              <a:gd name="connsiteY55" fmla="*/ 5499478 h 5641173"/>
              <a:gd name="connsiteX56" fmla="*/ 9303056 w 11243827"/>
              <a:gd name="connsiteY56" fmla="*/ 5519093 h 5641173"/>
              <a:gd name="connsiteX57" fmla="*/ 9229078 w 11243827"/>
              <a:gd name="connsiteY57" fmla="*/ 5524154 h 5641173"/>
              <a:gd name="connsiteX58" fmla="*/ 9165105 w 11243827"/>
              <a:gd name="connsiteY58" fmla="*/ 5532892 h 5641173"/>
              <a:gd name="connsiteX59" fmla="*/ 9077301 w 11243827"/>
              <a:gd name="connsiteY59" fmla="*/ 5580356 h 5641173"/>
              <a:gd name="connsiteX60" fmla="*/ 8960065 w 11243827"/>
              <a:gd name="connsiteY60" fmla="*/ 5597982 h 5641173"/>
              <a:gd name="connsiteX61" fmla="*/ 8953536 w 11243827"/>
              <a:gd name="connsiteY61" fmla="*/ 5606638 h 5641173"/>
              <a:gd name="connsiteX62" fmla="*/ 8943907 w 11243827"/>
              <a:gd name="connsiteY62" fmla="*/ 5612541 h 5641173"/>
              <a:gd name="connsiteX63" fmla="*/ 8942046 w 11243827"/>
              <a:gd name="connsiteY63" fmla="*/ 5612112 h 5641173"/>
              <a:gd name="connsiteX64" fmla="*/ 8928824 w 11243827"/>
              <a:gd name="connsiteY64" fmla="*/ 5615549 h 5641173"/>
              <a:gd name="connsiteX65" fmla="*/ 8927294 w 11243827"/>
              <a:gd name="connsiteY65" fmla="*/ 5618607 h 5641173"/>
              <a:gd name="connsiteX66" fmla="*/ 8918651 w 11243827"/>
              <a:gd name="connsiteY66" fmla="*/ 5621688 h 5641173"/>
              <a:gd name="connsiteX67" fmla="*/ 8902772 w 11243827"/>
              <a:gd name="connsiteY67" fmla="*/ 5629703 h 5641173"/>
              <a:gd name="connsiteX68" fmla="*/ 8898724 w 11243827"/>
              <a:gd name="connsiteY68" fmla="*/ 5629379 h 5641173"/>
              <a:gd name="connsiteX69" fmla="*/ 8873099 w 11243827"/>
              <a:gd name="connsiteY69" fmla="*/ 5638628 h 5641173"/>
              <a:gd name="connsiteX70" fmla="*/ 8872234 w 11243827"/>
              <a:gd name="connsiteY70" fmla="*/ 5637889 h 5641173"/>
              <a:gd name="connsiteX71" fmla="*/ 8862777 w 11243827"/>
              <a:gd name="connsiteY71" fmla="*/ 5636711 h 5641173"/>
              <a:gd name="connsiteX72" fmla="*/ 8845869 w 11243827"/>
              <a:gd name="connsiteY72" fmla="*/ 5636436 h 5641173"/>
              <a:gd name="connsiteX73" fmla="*/ 8800548 w 11243827"/>
              <a:gd name="connsiteY73" fmla="*/ 5625084 h 5641173"/>
              <a:gd name="connsiteX74" fmla="*/ 8773774 w 11243827"/>
              <a:gd name="connsiteY74" fmla="*/ 5634630 h 5641173"/>
              <a:gd name="connsiteX75" fmla="*/ 8698255 w 11243827"/>
              <a:gd name="connsiteY75" fmla="*/ 5636083 h 5641173"/>
              <a:gd name="connsiteX76" fmla="*/ 8619167 w 11243827"/>
              <a:gd name="connsiteY76" fmla="*/ 5619130 h 5641173"/>
              <a:gd name="connsiteX77" fmla="*/ 8539822 w 11243827"/>
              <a:gd name="connsiteY77" fmla="*/ 5616905 h 5641173"/>
              <a:gd name="connsiteX78" fmla="*/ 8511094 w 11243827"/>
              <a:gd name="connsiteY78" fmla="*/ 5617360 h 5641173"/>
              <a:gd name="connsiteX79" fmla="*/ 8459886 w 11243827"/>
              <a:gd name="connsiteY79" fmla="*/ 5612612 h 5641173"/>
              <a:gd name="connsiteX80" fmla="*/ 8436432 w 11243827"/>
              <a:gd name="connsiteY80" fmla="*/ 5606990 h 5641173"/>
              <a:gd name="connsiteX81" fmla="*/ 8435403 w 11243827"/>
              <a:gd name="connsiteY81" fmla="*/ 5607336 h 5641173"/>
              <a:gd name="connsiteX82" fmla="*/ 8433307 w 11243827"/>
              <a:gd name="connsiteY82" fmla="*/ 5604917 h 5641173"/>
              <a:gd name="connsiteX83" fmla="*/ 8428968 w 11243827"/>
              <a:gd name="connsiteY83" fmla="*/ 5603796 h 5641173"/>
              <a:gd name="connsiteX84" fmla="*/ 8417124 w 11243827"/>
              <a:gd name="connsiteY84" fmla="*/ 5604518 h 5641173"/>
              <a:gd name="connsiteX85" fmla="*/ 8412669 w 11243827"/>
              <a:gd name="connsiteY85" fmla="*/ 5605413 h 5641173"/>
              <a:gd name="connsiteX86" fmla="*/ 8406152 w 11243827"/>
              <a:gd name="connsiteY86" fmla="*/ 5605396 h 5641173"/>
              <a:gd name="connsiteX87" fmla="*/ 8405989 w 11243827"/>
              <a:gd name="connsiteY87" fmla="*/ 5605197 h 5641173"/>
              <a:gd name="connsiteX88" fmla="*/ 8399884 w 11243827"/>
              <a:gd name="connsiteY88" fmla="*/ 5605568 h 5641173"/>
              <a:gd name="connsiteX89" fmla="*/ 8370014 w 11243827"/>
              <a:gd name="connsiteY89" fmla="*/ 5609900 h 5641173"/>
              <a:gd name="connsiteX90" fmla="*/ 8330544 w 11243827"/>
              <a:gd name="connsiteY90" fmla="*/ 5590964 h 5641173"/>
              <a:gd name="connsiteX91" fmla="*/ 8314221 w 11243827"/>
              <a:gd name="connsiteY91" fmla="*/ 5587682 h 5641173"/>
              <a:gd name="connsiteX92" fmla="*/ 8305502 w 11243827"/>
              <a:gd name="connsiteY92" fmla="*/ 5584868 h 5641173"/>
              <a:gd name="connsiteX93" fmla="*/ 8304962 w 11243827"/>
              <a:gd name="connsiteY93" fmla="*/ 5584007 h 5641173"/>
              <a:gd name="connsiteX94" fmla="*/ 8276324 w 11243827"/>
              <a:gd name="connsiteY94" fmla="*/ 5588260 h 5641173"/>
              <a:gd name="connsiteX95" fmla="*/ 8272522 w 11243827"/>
              <a:gd name="connsiteY95" fmla="*/ 5587226 h 5641173"/>
              <a:gd name="connsiteX96" fmla="*/ 8253857 w 11243827"/>
              <a:gd name="connsiteY96" fmla="*/ 5592043 h 5641173"/>
              <a:gd name="connsiteX97" fmla="*/ 8244212 w 11243827"/>
              <a:gd name="connsiteY97" fmla="*/ 5593439 h 5641173"/>
              <a:gd name="connsiteX98" fmla="*/ 8241488 w 11243827"/>
              <a:gd name="connsiteY98" fmla="*/ 5596085 h 5641173"/>
              <a:gd name="connsiteX99" fmla="*/ 8227256 w 11243827"/>
              <a:gd name="connsiteY99" fmla="*/ 5597005 h 5641173"/>
              <a:gd name="connsiteX100" fmla="*/ 8225619 w 11243827"/>
              <a:gd name="connsiteY100" fmla="*/ 5596262 h 5641173"/>
              <a:gd name="connsiteX101" fmla="*/ 8213882 w 11243827"/>
              <a:gd name="connsiteY101" fmla="*/ 5600179 h 5641173"/>
              <a:gd name="connsiteX102" fmla="*/ 8204045 w 11243827"/>
              <a:gd name="connsiteY102" fmla="*/ 5607275 h 5641173"/>
              <a:gd name="connsiteX103" fmla="*/ 8082989 w 11243827"/>
              <a:gd name="connsiteY103" fmla="*/ 5603160 h 5641173"/>
              <a:gd name="connsiteX104" fmla="*/ 7976942 w 11243827"/>
              <a:gd name="connsiteY104" fmla="*/ 5598455 h 5641173"/>
              <a:gd name="connsiteX105" fmla="*/ 7950121 w 11243827"/>
              <a:gd name="connsiteY105" fmla="*/ 5590893 h 5641173"/>
              <a:gd name="connsiteX106" fmla="*/ 7727691 w 11243827"/>
              <a:gd name="connsiteY106" fmla="*/ 5621064 h 5641173"/>
              <a:gd name="connsiteX107" fmla="*/ 7685998 w 11243827"/>
              <a:gd name="connsiteY107" fmla="*/ 5615564 h 5641173"/>
              <a:gd name="connsiteX108" fmla="*/ 7649302 w 11243827"/>
              <a:gd name="connsiteY108" fmla="*/ 5626541 h 5641173"/>
              <a:gd name="connsiteX109" fmla="*/ 7634083 w 11243827"/>
              <a:gd name="connsiteY109" fmla="*/ 5620862 h 5641173"/>
              <a:gd name="connsiteX110" fmla="*/ 7631455 w 11243827"/>
              <a:gd name="connsiteY110" fmla="*/ 5619708 h 5641173"/>
              <a:gd name="connsiteX111" fmla="*/ 7620952 w 11243827"/>
              <a:gd name="connsiteY111" fmla="*/ 5618872 h 5641173"/>
              <a:gd name="connsiteX112" fmla="*/ 7617992 w 11243827"/>
              <a:gd name="connsiteY112" fmla="*/ 5613914 h 5641173"/>
              <a:gd name="connsiteX113" fmla="*/ 7602182 w 11243827"/>
              <a:gd name="connsiteY113" fmla="*/ 5609271 h 5641173"/>
              <a:gd name="connsiteX114" fmla="*/ 7582847 w 11243827"/>
              <a:gd name="connsiteY114" fmla="*/ 5609047 h 5641173"/>
              <a:gd name="connsiteX115" fmla="*/ 7514158 w 11243827"/>
              <a:gd name="connsiteY115" fmla="*/ 5607737 h 5641173"/>
              <a:gd name="connsiteX116" fmla="*/ 7502955 w 11243827"/>
              <a:gd name="connsiteY116" fmla="*/ 5610415 h 5641173"/>
              <a:gd name="connsiteX117" fmla="*/ 7466391 w 11243827"/>
              <a:gd name="connsiteY117" fmla="*/ 5605949 h 5641173"/>
              <a:gd name="connsiteX118" fmla="*/ 7433806 w 11243827"/>
              <a:gd name="connsiteY118" fmla="*/ 5604945 h 5641173"/>
              <a:gd name="connsiteX119" fmla="*/ 7412693 w 11243827"/>
              <a:gd name="connsiteY119" fmla="*/ 5607075 h 5641173"/>
              <a:gd name="connsiteX120" fmla="*/ 7407159 w 11243827"/>
              <a:gd name="connsiteY120" fmla="*/ 5605310 h 5641173"/>
              <a:gd name="connsiteX121" fmla="*/ 7385900 w 11243827"/>
              <a:gd name="connsiteY121" fmla="*/ 5604171 h 5641173"/>
              <a:gd name="connsiteX122" fmla="*/ 7375071 w 11243827"/>
              <a:gd name="connsiteY122" fmla="*/ 5606788 h 5641173"/>
              <a:gd name="connsiteX123" fmla="*/ 7364382 w 11243827"/>
              <a:gd name="connsiteY123" fmla="*/ 5600762 h 5641173"/>
              <a:gd name="connsiteX124" fmla="*/ 7361770 w 11243827"/>
              <a:gd name="connsiteY124" fmla="*/ 5596347 h 5641173"/>
              <a:gd name="connsiteX125" fmla="*/ 7346641 w 11243827"/>
              <a:gd name="connsiteY125" fmla="*/ 5598329 h 5641173"/>
              <a:gd name="connsiteX126" fmla="*/ 7334238 w 11243827"/>
              <a:gd name="connsiteY126" fmla="*/ 5594014 h 5641173"/>
              <a:gd name="connsiteX127" fmla="*/ 7323426 w 11243827"/>
              <a:gd name="connsiteY127" fmla="*/ 5596835 h 5641173"/>
              <a:gd name="connsiteX128" fmla="*/ 7318938 w 11243827"/>
              <a:gd name="connsiteY128" fmla="*/ 5596200 h 5641173"/>
              <a:gd name="connsiteX129" fmla="*/ 7307784 w 11243827"/>
              <a:gd name="connsiteY129" fmla="*/ 5594065 h 5641173"/>
              <a:gd name="connsiteX130" fmla="*/ 7288540 w 11243827"/>
              <a:gd name="connsiteY130" fmla="*/ 5589320 h 5641173"/>
              <a:gd name="connsiteX131" fmla="*/ 7282537 w 11243827"/>
              <a:gd name="connsiteY131" fmla="*/ 5588660 h 5641173"/>
              <a:gd name="connsiteX132" fmla="*/ 7269466 w 11243827"/>
              <a:gd name="connsiteY132" fmla="*/ 5581404 h 5641173"/>
              <a:gd name="connsiteX133" fmla="*/ 7244165 w 11243827"/>
              <a:gd name="connsiteY133" fmla="*/ 5575200 h 5641173"/>
              <a:gd name="connsiteX134" fmla="*/ 7199619 w 11243827"/>
              <a:gd name="connsiteY134" fmla="*/ 5553550 h 5641173"/>
              <a:gd name="connsiteX135" fmla="*/ 7173434 w 11243827"/>
              <a:gd name="connsiteY135" fmla="*/ 5543219 h 5641173"/>
              <a:gd name="connsiteX136" fmla="*/ 7155718 w 11243827"/>
              <a:gd name="connsiteY136" fmla="*/ 5533697 h 5641173"/>
              <a:gd name="connsiteX137" fmla="*/ 7103430 w 11243827"/>
              <a:gd name="connsiteY137" fmla="*/ 5520249 h 5641173"/>
              <a:gd name="connsiteX138" fmla="*/ 7013746 w 11243827"/>
              <a:gd name="connsiteY138" fmla="*/ 5502470 h 5641173"/>
              <a:gd name="connsiteX139" fmla="*/ 6995379 w 11243827"/>
              <a:gd name="connsiteY139" fmla="*/ 5497693 h 5641173"/>
              <a:gd name="connsiteX140" fmla="*/ 6982475 w 11243827"/>
              <a:gd name="connsiteY140" fmla="*/ 5489641 h 5641173"/>
              <a:gd name="connsiteX141" fmla="*/ 6981994 w 11243827"/>
              <a:gd name="connsiteY141" fmla="*/ 5484335 h 5641173"/>
              <a:gd name="connsiteX142" fmla="*/ 6972355 w 11243827"/>
              <a:gd name="connsiteY142" fmla="*/ 5481074 h 5641173"/>
              <a:gd name="connsiteX143" fmla="*/ 6970394 w 11243827"/>
              <a:gd name="connsiteY143" fmla="*/ 5479383 h 5641173"/>
              <a:gd name="connsiteX144" fmla="*/ 6958543 w 11243827"/>
              <a:gd name="connsiteY144" fmla="*/ 5470507 h 5641173"/>
              <a:gd name="connsiteX145" fmla="*/ 6918276 w 11243827"/>
              <a:gd name="connsiteY145" fmla="*/ 5472034 h 5641173"/>
              <a:gd name="connsiteX146" fmla="*/ 6881046 w 11243827"/>
              <a:gd name="connsiteY146" fmla="*/ 5457070 h 5641173"/>
              <a:gd name="connsiteX147" fmla="*/ 6752164 w 11243827"/>
              <a:gd name="connsiteY147" fmla="*/ 5425021 h 5641173"/>
              <a:gd name="connsiteX148" fmla="*/ 6724964 w 11243827"/>
              <a:gd name="connsiteY148" fmla="*/ 5414071 h 5641173"/>
              <a:gd name="connsiteX149" fmla="*/ 6683286 w 11243827"/>
              <a:gd name="connsiteY149" fmla="*/ 5432830 h 5641173"/>
              <a:gd name="connsiteX150" fmla="*/ 6644277 w 11243827"/>
              <a:gd name="connsiteY150" fmla="*/ 5429684 h 5641173"/>
              <a:gd name="connsiteX151" fmla="*/ 6532914 w 11243827"/>
              <a:gd name="connsiteY151" fmla="*/ 5431205 h 5641173"/>
              <a:gd name="connsiteX152" fmla="*/ 6307459 w 11243827"/>
              <a:gd name="connsiteY152" fmla="*/ 5467087 h 5641173"/>
              <a:gd name="connsiteX153" fmla="*/ 6196243 w 11243827"/>
              <a:gd name="connsiteY153" fmla="*/ 5515042 h 5641173"/>
              <a:gd name="connsiteX154" fmla="*/ 6099124 w 11243827"/>
              <a:gd name="connsiteY154" fmla="*/ 5516848 h 5641173"/>
              <a:gd name="connsiteX155" fmla="*/ 6016077 w 11243827"/>
              <a:gd name="connsiteY155" fmla="*/ 5528642 h 5641173"/>
              <a:gd name="connsiteX156" fmla="*/ 6004389 w 11243827"/>
              <a:gd name="connsiteY156" fmla="*/ 5531206 h 5641173"/>
              <a:gd name="connsiteX157" fmla="*/ 5933945 w 11243827"/>
              <a:gd name="connsiteY157" fmla="*/ 5538840 h 5641173"/>
              <a:gd name="connsiteX158" fmla="*/ 5883936 w 11243827"/>
              <a:gd name="connsiteY158" fmla="*/ 5553807 h 5641173"/>
              <a:gd name="connsiteX159" fmla="*/ 5798331 w 11243827"/>
              <a:gd name="connsiteY159" fmla="*/ 5564248 h 5641173"/>
              <a:gd name="connsiteX160" fmla="*/ 5712738 w 11243827"/>
              <a:gd name="connsiteY160" fmla="*/ 5573120 h 5641173"/>
              <a:gd name="connsiteX161" fmla="*/ 5681342 w 11243827"/>
              <a:gd name="connsiteY161" fmla="*/ 5575621 h 5641173"/>
              <a:gd name="connsiteX162" fmla="*/ 5627167 w 11243827"/>
              <a:gd name="connsiteY162" fmla="*/ 5583215 h 5641173"/>
              <a:gd name="connsiteX163" fmla="*/ 5591414 w 11243827"/>
              <a:gd name="connsiteY163" fmla="*/ 5587695 h 5641173"/>
              <a:gd name="connsiteX164" fmla="*/ 5583028 w 11243827"/>
              <a:gd name="connsiteY164" fmla="*/ 5580877 h 5641173"/>
              <a:gd name="connsiteX165" fmla="*/ 5549426 w 11243827"/>
              <a:gd name="connsiteY165" fmla="*/ 5582858 h 5641173"/>
              <a:gd name="connsiteX166" fmla="*/ 5519999 w 11243827"/>
              <a:gd name="connsiteY166" fmla="*/ 5592246 h 5641173"/>
              <a:gd name="connsiteX167" fmla="*/ 5480028 w 11243827"/>
              <a:gd name="connsiteY167" fmla="*/ 5597282 h 5641173"/>
              <a:gd name="connsiteX168" fmla="*/ 5456175 w 11243827"/>
              <a:gd name="connsiteY168" fmla="*/ 5600371 h 5641173"/>
              <a:gd name="connsiteX169" fmla="*/ 5388463 w 11243827"/>
              <a:gd name="connsiteY169" fmla="*/ 5602638 h 5641173"/>
              <a:gd name="connsiteX170" fmla="*/ 5265898 w 11243827"/>
              <a:gd name="connsiteY170" fmla="*/ 5591830 h 5641173"/>
              <a:gd name="connsiteX171" fmla="*/ 5231231 w 11243827"/>
              <a:gd name="connsiteY171" fmla="*/ 5592790 h 5641173"/>
              <a:gd name="connsiteX172" fmla="*/ 5226996 w 11243827"/>
              <a:gd name="connsiteY172" fmla="*/ 5595040 h 5641173"/>
              <a:gd name="connsiteX173" fmla="*/ 5175988 w 11243827"/>
              <a:gd name="connsiteY173" fmla="*/ 5588131 h 5641173"/>
              <a:gd name="connsiteX174" fmla="*/ 5107470 w 11243827"/>
              <a:gd name="connsiteY174" fmla="*/ 5594771 h 5641173"/>
              <a:gd name="connsiteX175" fmla="*/ 5027868 w 11243827"/>
              <a:gd name="connsiteY175" fmla="*/ 5605624 h 5641173"/>
              <a:gd name="connsiteX176" fmla="*/ 5007324 w 11243827"/>
              <a:gd name="connsiteY176" fmla="*/ 5609209 h 5641173"/>
              <a:gd name="connsiteX177" fmla="*/ 4952559 w 11243827"/>
              <a:gd name="connsiteY177" fmla="*/ 5611402 h 5641173"/>
              <a:gd name="connsiteX178" fmla="*/ 4826081 w 11243827"/>
              <a:gd name="connsiteY178" fmla="*/ 5616191 h 5641173"/>
              <a:gd name="connsiteX179" fmla="*/ 4823501 w 11243827"/>
              <a:gd name="connsiteY179" fmla="*/ 5619174 h 5641173"/>
              <a:gd name="connsiteX180" fmla="*/ 4813093 w 11243827"/>
              <a:gd name="connsiteY180" fmla="*/ 5620026 h 5641173"/>
              <a:gd name="connsiteX181" fmla="*/ 4810563 w 11243827"/>
              <a:gd name="connsiteY181" fmla="*/ 5620787 h 5641173"/>
              <a:gd name="connsiteX182" fmla="*/ 4795818 w 11243827"/>
              <a:gd name="connsiteY182" fmla="*/ 5624618 h 5641173"/>
              <a:gd name="connsiteX183" fmla="*/ 4758404 w 11243827"/>
              <a:gd name="connsiteY183" fmla="*/ 5619510 h 5641173"/>
              <a:gd name="connsiteX184" fmla="*/ 4717254 w 11243827"/>
              <a:gd name="connsiteY184" fmla="*/ 5624155 h 5641173"/>
              <a:gd name="connsiteX185" fmla="*/ 4591958 w 11243827"/>
              <a:gd name="connsiteY185" fmla="*/ 5624710 h 5641173"/>
              <a:gd name="connsiteX186" fmla="*/ 4476215 w 11243827"/>
              <a:gd name="connsiteY186" fmla="*/ 5628210 h 5641173"/>
              <a:gd name="connsiteX187" fmla="*/ 4425193 w 11243827"/>
              <a:gd name="connsiteY187" fmla="*/ 5627414 h 5641173"/>
              <a:gd name="connsiteX188" fmla="*/ 4383866 w 11243827"/>
              <a:gd name="connsiteY188" fmla="*/ 5626546 h 5641173"/>
              <a:gd name="connsiteX189" fmla="*/ 4385596 w 11243827"/>
              <a:gd name="connsiteY189" fmla="*/ 5634646 h 5641173"/>
              <a:gd name="connsiteX190" fmla="*/ 4360864 w 11243827"/>
              <a:gd name="connsiteY190" fmla="*/ 5641173 h 5641173"/>
              <a:gd name="connsiteX191" fmla="*/ 4328321 w 11243827"/>
              <a:gd name="connsiteY191" fmla="*/ 5626332 h 5641173"/>
              <a:gd name="connsiteX192" fmla="*/ 4309842 w 11243827"/>
              <a:gd name="connsiteY192" fmla="*/ 5626471 h 5641173"/>
              <a:gd name="connsiteX193" fmla="*/ 4277424 w 11243827"/>
              <a:gd name="connsiteY193" fmla="*/ 5631598 h 5641173"/>
              <a:gd name="connsiteX194" fmla="*/ 4266627 w 11243827"/>
              <a:gd name="connsiteY194" fmla="*/ 5633969 h 5641173"/>
              <a:gd name="connsiteX195" fmla="*/ 4185525 w 11243827"/>
              <a:gd name="connsiteY195" fmla="*/ 5617508 h 5641173"/>
              <a:gd name="connsiteX196" fmla="*/ 4177617 w 11243827"/>
              <a:gd name="connsiteY196" fmla="*/ 5610903 h 5641173"/>
              <a:gd name="connsiteX197" fmla="*/ 4136948 w 11243827"/>
              <a:gd name="connsiteY197" fmla="*/ 5608031 h 5641173"/>
              <a:gd name="connsiteX198" fmla="*/ 4132323 w 11243827"/>
              <a:gd name="connsiteY198" fmla="*/ 5609784 h 5641173"/>
              <a:gd name="connsiteX199" fmla="*/ 4098620 w 11243827"/>
              <a:gd name="connsiteY199" fmla="*/ 5599672 h 5641173"/>
              <a:gd name="connsiteX200" fmla="*/ 3963475 w 11243827"/>
              <a:gd name="connsiteY200" fmla="*/ 5581841 h 5641173"/>
              <a:gd name="connsiteX201" fmla="*/ 3703613 w 11243827"/>
              <a:gd name="connsiteY201" fmla="*/ 5572482 h 5641173"/>
              <a:gd name="connsiteX202" fmla="*/ 3432987 w 11243827"/>
              <a:gd name="connsiteY202" fmla="*/ 5545768 h 5641173"/>
              <a:gd name="connsiteX203" fmla="*/ 3176381 w 11243827"/>
              <a:gd name="connsiteY203" fmla="*/ 5556110 h 5641173"/>
              <a:gd name="connsiteX204" fmla="*/ 2710156 w 11243827"/>
              <a:gd name="connsiteY204" fmla="*/ 5527517 h 5641173"/>
              <a:gd name="connsiteX205" fmla="*/ 2550206 w 11243827"/>
              <a:gd name="connsiteY205" fmla="*/ 5524958 h 5641173"/>
              <a:gd name="connsiteX206" fmla="*/ 2443041 w 11243827"/>
              <a:gd name="connsiteY206" fmla="*/ 5523990 h 5641173"/>
              <a:gd name="connsiteX207" fmla="*/ 2435613 w 11243827"/>
              <a:gd name="connsiteY207" fmla="*/ 5526704 h 5641173"/>
              <a:gd name="connsiteX208" fmla="*/ 2405682 w 11243827"/>
              <a:gd name="connsiteY208" fmla="*/ 5528307 h 5641173"/>
              <a:gd name="connsiteX209" fmla="*/ 2397487 w 11243827"/>
              <a:gd name="connsiteY209" fmla="*/ 5540337 h 5641173"/>
              <a:gd name="connsiteX210" fmla="*/ 2297454 w 11243827"/>
              <a:gd name="connsiteY210" fmla="*/ 5550765 h 5641173"/>
              <a:gd name="connsiteX211" fmla="*/ 2056700 w 11243827"/>
              <a:gd name="connsiteY211" fmla="*/ 5555489 h 5641173"/>
              <a:gd name="connsiteX212" fmla="*/ 1878530 w 11243827"/>
              <a:gd name="connsiteY212" fmla="*/ 5535330 h 5641173"/>
              <a:gd name="connsiteX213" fmla="*/ 1859292 w 11243827"/>
              <a:gd name="connsiteY213" fmla="*/ 5535461 h 5641173"/>
              <a:gd name="connsiteX214" fmla="*/ 1835626 w 11243827"/>
              <a:gd name="connsiteY214" fmla="*/ 5533793 h 5641173"/>
              <a:gd name="connsiteX215" fmla="*/ 1798939 w 11243827"/>
              <a:gd name="connsiteY215" fmla="*/ 5540285 h 5641173"/>
              <a:gd name="connsiteX216" fmla="*/ 1779046 w 11243827"/>
              <a:gd name="connsiteY216" fmla="*/ 5549949 h 5641173"/>
              <a:gd name="connsiteX217" fmla="*/ 1772421 w 11243827"/>
              <a:gd name="connsiteY217" fmla="*/ 5549018 h 5641173"/>
              <a:gd name="connsiteX218" fmla="*/ 1772052 w 11243827"/>
              <a:gd name="connsiteY218" fmla="*/ 5545689 h 5641173"/>
              <a:gd name="connsiteX219" fmla="*/ 1711543 w 11243827"/>
              <a:gd name="connsiteY219" fmla="*/ 5534558 h 5641173"/>
              <a:gd name="connsiteX220" fmla="*/ 1631462 w 11243827"/>
              <a:gd name="connsiteY220" fmla="*/ 5491807 h 5641173"/>
              <a:gd name="connsiteX221" fmla="*/ 1538763 w 11243827"/>
              <a:gd name="connsiteY221" fmla="*/ 5482781 h 5641173"/>
              <a:gd name="connsiteX222" fmla="*/ 1501533 w 11243827"/>
              <a:gd name="connsiteY222" fmla="*/ 5467817 h 5641173"/>
              <a:gd name="connsiteX223" fmla="*/ 1461266 w 11243827"/>
              <a:gd name="connsiteY223" fmla="*/ 5469343 h 5641173"/>
              <a:gd name="connsiteX224" fmla="*/ 1449415 w 11243827"/>
              <a:gd name="connsiteY224" fmla="*/ 5460467 h 5641173"/>
              <a:gd name="connsiteX225" fmla="*/ 1447454 w 11243827"/>
              <a:gd name="connsiteY225" fmla="*/ 5458776 h 5641173"/>
              <a:gd name="connsiteX226" fmla="*/ 1437814 w 11243827"/>
              <a:gd name="connsiteY226" fmla="*/ 5455515 h 5641173"/>
              <a:gd name="connsiteX227" fmla="*/ 1437334 w 11243827"/>
              <a:gd name="connsiteY227" fmla="*/ 5450209 h 5641173"/>
              <a:gd name="connsiteX228" fmla="*/ 1424429 w 11243827"/>
              <a:gd name="connsiteY228" fmla="*/ 5442157 h 5641173"/>
              <a:gd name="connsiteX229" fmla="*/ 1406063 w 11243827"/>
              <a:gd name="connsiteY229" fmla="*/ 5437380 h 5641173"/>
              <a:gd name="connsiteX230" fmla="*/ 1316379 w 11243827"/>
              <a:gd name="connsiteY230" fmla="*/ 5419601 h 5641173"/>
              <a:gd name="connsiteX231" fmla="*/ 1264090 w 11243827"/>
              <a:gd name="connsiteY231" fmla="*/ 5406153 h 5641173"/>
              <a:gd name="connsiteX232" fmla="*/ 1246374 w 11243827"/>
              <a:gd name="connsiteY232" fmla="*/ 5396631 h 5641173"/>
              <a:gd name="connsiteX233" fmla="*/ 1220190 w 11243827"/>
              <a:gd name="connsiteY233" fmla="*/ 5386301 h 5641173"/>
              <a:gd name="connsiteX234" fmla="*/ 1175643 w 11243827"/>
              <a:gd name="connsiteY234" fmla="*/ 5364651 h 5641173"/>
              <a:gd name="connsiteX235" fmla="*/ 1150342 w 11243827"/>
              <a:gd name="connsiteY235" fmla="*/ 5358447 h 5641173"/>
              <a:gd name="connsiteX236" fmla="*/ 1112024 w 11243827"/>
              <a:gd name="connsiteY236" fmla="*/ 5345786 h 5641173"/>
              <a:gd name="connsiteX237" fmla="*/ 1100870 w 11243827"/>
              <a:gd name="connsiteY237" fmla="*/ 5343651 h 5641173"/>
              <a:gd name="connsiteX238" fmla="*/ 1096383 w 11243827"/>
              <a:gd name="connsiteY238" fmla="*/ 5343015 h 5641173"/>
              <a:gd name="connsiteX239" fmla="*/ 1058039 w 11243827"/>
              <a:gd name="connsiteY239" fmla="*/ 5343504 h 5641173"/>
              <a:gd name="connsiteX240" fmla="*/ 1055426 w 11243827"/>
              <a:gd name="connsiteY240" fmla="*/ 5339088 h 5641173"/>
              <a:gd name="connsiteX241" fmla="*/ 1044738 w 11243827"/>
              <a:gd name="connsiteY241" fmla="*/ 5333063 h 5641173"/>
              <a:gd name="connsiteX242" fmla="*/ 1033909 w 11243827"/>
              <a:gd name="connsiteY242" fmla="*/ 5335680 h 5641173"/>
              <a:gd name="connsiteX243" fmla="*/ 1012649 w 11243827"/>
              <a:gd name="connsiteY243" fmla="*/ 5334541 h 5641173"/>
              <a:gd name="connsiteX244" fmla="*/ 1007115 w 11243827"/>
              <a:gd name="connsiteY244" fmla="*/ 5332775 h 5641173"/>
              <a:gd name="connsiteX245" fmla="*/ 987447 w 11243827"/>
              <a:gd name="connsiteY245" fmla="*/ 5346462 h 5641173"/>
              <a:gd name="connsiteX246" fmla="*/ 953418 w 11243827"/>
              <a:gd name="connsiteY246" fmla="*/ 5333901 h 5641173"/>
              <a:gd name="connsiteX247" fmla="*/ 916854 w 11243827"/>
              <a:gd name="connsiteY247" fmla="*/ 5329435 h 5641173"/>
              <a:gd name="connsiteX248" fmla="*/ 905651 w 11243827"/>
              <a:gd name="connsiteY248" fmla="*/ 5332114 h 5641173"/>
              <a:gd name="connsiteX249" fmla="*/ 838405 w 11243827"/>
              <a:gd name="connsiteY249" fmla="*/ 5339470 h 5641173"/>
              <a:gd name="connsiteX250" fmla="*/ 817627 w 11243827"/>
              <a:gd name="connsiteY250" fmla="*/ 5330580 h 5641173"/>
              <a:gd name="connsiteX251" fmla="*/ 801817 w 11243827"/>
              <a:gd name="connsiteY251" fmla="*/ 5325937 h 5641173"/>
              <a:gd name="connsiteX252" fmla="*/ 798857 w 11243827"/>
              <a:gd name="connsiteY252" fmla="*/ 5320979 h 5641173"/>
              <a:gd name="connsiteX253" fmla="*/ 788354 w 11243827"/>
              <a:gd name="connsiteY253" fmla="*/ 5320143 h 5641173"/>
              <a:gd name="connsiteX254" fmla="*/ 785726 w 11243827"/>
              <a:gd name="connsiteY254" fmla="*/ 5318989 h 5641173"/>
              <a:gd name="connsiteX255" fmla="*/ 770507 w 11243827"/>
              <a:gd name="connsiteY255" fmla="*/ 5313309 h 5641173"/>
              <a:gd name="connsiteX256" fmla="*/ 733810 w 11243827"/>
              <a:gd name="connsiteY256" fmla="*/ 5324286 h 5641173"/>
              <a:gd name="connsiteX257" fmla="*/ 692117 w 11243827"/>
              <a:gd name="connsiteY257" fmla="*/ 5318786 h 5641173"/>
              <a:gd name="connsiteX258" fmla="*/ 574943 w 11243827"/>
              <a:gd name="connsiteY258" fmla="*/ 5327578 h 5641173"/>
              <a:gd name="connsiteX259" fmla="*/ 441302 w 11243827"/>
              <a:gd name="connsiteY259" fmla="*/ 5307062 h 5641173"/>
              <a:gd name="connsiteX260" fmla="*/ 336819 w 11243827"/>
              <a:gd name="connsiteY260" fmla="*/ 5336690 h 5641173"/>
              <a:gd name="connsiteX261" fmla="*/ 270932 w 11243827"/>
              <a:gd name="connsiteY261" fmla="*/ 5345451 h 5641173"/>
              <a:gd name="connsiteX262" fmla="*/ 194189 w 11243827"/>
              <a:gd name="connsiteY262" fmla="*/ 5343588 h 5641173"/>
              <a:gd name="connsiteX263" fmla="*/ 192552 w 11243827"/>
              <a:gd name="connsiteY263" fmla="*/ 5342845 h 5641173"/>
              <a:gd name="connsiteX264" fmla="*/ 178320 w 11243827"/>
              <a:gd name="connsiteY264" fmla="*/ 5343766 h 5641173"/>
              <a:gd name="connsiteX265" fmla="*/ 175596 w 11243827"/>
              <a:gd name="connsiteY265" fmla="*/ 5346411 h 5641173"/>
              <a:gd name="connsiteX266" fmla="*/ 147287 w 11243827"/>
              <a:gd name="connsiteY266" fmla="*/ 5352625 h 5641173"/>
              <a:gd name="connsiteX267" fmla="*/ 114847 w 11243827"/>
              <a:gd name="connsiteY267" fmla="*/ 5355844 h 5641173"/>
              <a:gd name="connsiteX268" fmla="*/ 114306 w 11243827"/>
              <a:gd name="connsiteY268" fmla="*/ 5354983 h 5641173"/>
              <a:gd name="connsiteX269" fmla="*/ 89264 w 11243827"/>
              <a:gd name="connsiteY269" fmla="*/ 5348886 h 5641173"/>
              <a:gd name="connsiteX270" fmla="*/ 49794 w 11243827"/>
              <a:gd name="connsiteY270" fmla="*/ 5329950 h 5641173"/>
              <a:gd name="connsiteX271" fmla="*/ 19924 w 11243827"/>
              <a:gd name="connsiteY271" fmla="*/ 5334282 h 5641173"/>
              <a:gd name="connsiteX272" fmla="*/ 13819 w 11243827"/>
              <a:gd name="connsiteY272" fmla="*/ 5334653 h 5641173"/>
              <a:gd name="connsiteX273" fmla="*/ 13657 w 11243827"/>
              <a:gd name="connsiteY273" fmla="*/ 5334455 h 5641173"/>
              <a:gd name="connsiteX274" fmla="*/ 7139 w 11243827"/>
              <a:gd name="connsiteY274" fmla="*/ 5334438 h 5641173"/>
              <a:gd name="connsiteX275" fmla="*/ 2684 w 11243827"/>
              <a:gd name="connsiteY275" fmla="*/ 5335333 h 5641173"/>
              <a:gd name="connsiteX276" fmla="*/ 0 w 11243827"/>
              <a:gd name="connsiteY276" fmla="*/ 5335496 h 5641173"/>
              <a:gd name="connsiteX277" fmla="*/ 0 w 11243827"/>
              <a:gd name="connsiteY277" fmla="*/ 10592 h 5641173"/>
              <a:gd name="connsiteX278" fmla="*/ 11243827 w 11243827"/>
              <a:gd name="connsiteY278" fmla="*/ 0 h 5641173"/>
              <a:gd name="connsiteX0" fmla="*/ 11243827 w 11243827"/>
              <a:gd name="connsiteY0" fmla="*/ 0 h 5641173"/>
              <a:gd name="connsiteX1" fmla="*/ 11243827 w 11243827"/>
              <a:gd name="connsiteY1" fmla="*/ 5209610 h 5641173"/>
              <a:gd name="connsiteX2" fmla="*/ 11240675 w 11243827"/>
              <a:gd name="connsiteY2" fmla="*/ 5210442 h 5641173"/>
              <a:gd name="connsiteX3" fmla="*/ 11179959 w 11243827"/>
              <a:gd name="connsiteY3" fmla="*/ 5221199 h 5641173"/>
              <a:gd name="connsiteX4" fmla="*/ 11105493 w 11243827"/>
              <a:gd name="connsiteY4" fmla="*/ 5259905 h 5641173"/>
              <a:gd name="connsiteX5" fmla="*/ 11078640 w 11243827"/>
              <a:gd name="connsiteY5" fmla="*/ 5263531 h 5641173"/>
              <a:gd name="connsiteX6" fmla="*/ 11079616 w 11243827"/>
              <a:gd name="connsiteY6" fmla="*/ 5270380 h 5641173"/>
              <a:gd name="connsiteX7" fmla="*/ 11069641 w 11243827"/>
              <a:gd name="connsiteY7" fmla="*/ 5270884 h 5641173"/>
              <a:gd name="connsiteX8" fmla="*/ 11047377 w 11243827"/>
              <a:gd name="connsiteY8" fmla="*/ 5271051 h 5641173"/>
              <a:gd name="connsiteX9" fmla="*/ 10980705 w 11243827"/>
              <a:gd name="connsiteY9" fmla="*/ 5272951 h 5641173"/>
              <a:gd name="connsiteX10" fmla="*/ 10962514 w 11243827"/>
              <a:gd name="connsiteY10" fmla="*/ 5286084 h 5641173"/>
              <a:gd name="connsiteX11" fmla="*/ 10945307 w 11243827"/>
              <a:gd name="connsiteY11" fmla="*/ 5286290 h 5641173"/>
              <a:gd name="connsiteX12" fmla="*/ 10845516 w 11243827"/>
              <a:gd name="connsiteY12" fmla="*/ 5303894 h 5641173"/>
              <a:gd name="connsiteX13" fmla="*/ 10831795 w 11243827"/>
              <a:gd name="connsiteY13" fmla="*/ 5305210 h 5641173"/>
              <a:gd name="connsiteX14" fmla="*/ 10824365 w 11243827"/>
              <a:gd name="connsiteY14" fmla="*/ 5311111 h 5641173"/>
              <a:gd name="connsiteX15" fmla="*/ 10797756 w 11243827"/>
              <a:gd name="connsiteY15" fmla="*/ 5312285 h 5641173"/>
              <a:gd name="connsiteX16" fmla="*/ 10796525 w 11243827"/>
              <a:gd name="connsiteY16" fmla="*/ 5315645 h 5641173"/>
              <a:gd name="connsiteX17" fmla="*/ 10709063 w 11243827"/>
              <a:gd name="connsiteY17" fmla="*/ 5344492 h 5641173"/>
              <a:gd name="connsiteX18" fmla="*/ 10694078 w 11243827"/>
              <a:gd name="connsiteY18" fmla="*/ 5349258 h 5641173"/>
              <a:gd name="connsiteX19" fmla="*/ 10681131 w 11243827"/>
              <a:gd name="connsiteY19" fmla="*/ 5347812 h 5641173"/>
              <a:gd name="connsiteX20" fmla="*/ 10609448 w 11243827"/>
              <a:gd name="connsiteY20" fmla="*/ 5351931 h 5641173"/>
              <a:gd name="connsiteX21" fmla="*/ 10592397 w 11243827"/>
              <a:gd name="connsiteY21" fmla="*/ 5349402 h 5641173"/>
              <a:gd name="connsiteX22" fmla="*/ 10585227 w 11243827"/>
              <a:gd name="connsiteY22" fmla="*/ 5344063 h 5641173"/>
              <a:gd name="connsiteX23" fmla="*/ 10557472 w 11243827"/>
              <a:gd name="connsiteY23" fmla="*/ 5354151 h 5641173"/>
              <a:gd name="connsiteX24" fmla="*/ 10514646 w 11243827"/>
              <a:gd name="connsiteY24" fmla="*/ 5361064 h 5641173"/>
              <a:gd name="connsiteX25" fmla="*/ 10494292 w 11243827"/>
              <a:gd name="connsiteY25" fmla="*/ 5366054 h 5641173"/>
              <a:gd name="connsiteX26" fmla="*/ 10477869 w 11243827"/>
              <a:gd name="connsiteY26" fmla="*/ 5363025 h 5641173"/>
              <a:gd name="connsiteX27" fmla="*/ 10384411 w 11243827"/>
              <a:gd name="connsiteY27" fmla="*/ 5362257 h 5641173"/>
              <a:gd name="connsiteX28" fmla="*/ 10362921 w 11243827"/>
              <a:gd name="connsiteY28" fmla="*/ 5357444 h 5641173"/>
              <a:gd name="connsiteX29" fmla="*/ 10352736 w 11243827"/>
              <a:gd name="connsiteY29" fmla="*/ 5347851 h 5641173"/>
              <a:gd name="connsiteX30" fmla="*/ 10344754 w 11243827"/>
              <a:gd name="connsiteY30" fmla="*/ 5351272 h 5641173"/>
              <a:gd name="connsiteX31" fmla="*/ 10288226 w 11243827"/>
              <a:gd name="connsiteY31" fmla="*/ 5351613 h 5641173"/>
              <a:gd name="connsiteX32" fmla="*/ 10251350 w 11243827"/>
              <a:gd name="connsiteY32" fmla="*/ 5352711 h 5641173"/>
              <a:gd name="connsiteX33" fmla="*/ 10249108 w 11243827"/>
              <a:gd name="connsiteY33" fmla="*/ 5365881 h 5641173"/>
              <a:gd name="connsiteX34" fmla="*/ 10216272 w 11243827"/>
              <a:gd name="connsiteY34" fmla="*/ 5370573 h 5641173"/>
              <a:gd name="connsiteX35" fmla="*/ 10181278 w 11243827"/>
              <a:gd name="connsiteY35" fmla="*/ 5362119 h 5641173"/>
              <a:gd name="connsiteX36" fmla="*/ 10140033 w 11243827"/>
              <a:gd name="connsiteY36" fmla="*/ 5363304 h 5641173"/>
              <a:gd name="connsiteX37" fmla="*/ 10115353 w 11243827"/>
              <a:gd name="connsiteY37" fmla="*/ 5363869 h 5641173"/>
              <a:gd name="connsiteX38" fmla="*/ 10050578 w 11243827"/>
              <a:gd name="connsiteY38" fmla="*/ 5376153 h 5641173"/>
              <a:gd name="connsiteX39" fmla="*/ 9945478 w 11243827"/>
              <a:gd name="connsiteY39" fmla="*/ 5422859 h 5641173"/>
              <a:gd name="connsiteX40" fmla="*/ 9912481 w 11243827"/>
              <a:gd name="connsiteY40" fmla="*/ 5429477 h 5641173"/>
              <a:gd name="connsiteX41" fmla="*/ 9906713 w 11243827"/>
              <a:gd name="connsiteY41" fmla="*/ 5426784 h 5641173"/>
              <a:gd name="connsiteX42" fmla="*/ 9742436 w 11243827"/>
              <a:gd name="connsiteY42" fmla="*/ 5454834 h 5641173"/>
              <a:gd name="connsiteX43" fmla="*/ 9713044 w 11243827"/>
              <a:gd name="connsiteY43" fmla="*/ 5456476 h 5641173"/>
              <a:gd name="connsiteX44" fmla="*/ 9691033 w 11243827"/>
              <a:gd name="connsiteY44" fmla="*/ 5455451 h 5641173"/>
              <a:gd name="connsiteX45" fmla="*/ 9638355 w 11243827"/>
              <a:gd name="connsiteY45" fmla="*/ 5464794 h 5641173"/>
              <a:gd name="connsiteX46" fmla="*/ 9552434 w 11243827"/>
              <a:gd name="connsiteY46" fmla="*/ 5485280 h 5641173"/>
              <a:gd name="connsiteX47" fmla="*/ 9533883 w 11243827"/>
              <a:gd name="connsiteY47" fmla="*/ 5488516 h 5641173"/>
              <a:gd name="connsiteX48" fmla="*/ 9516916 w 11243827"/>
              <a:gd name="connsiteY48" fmla="*/ 5486828 h 5641173"/>
              <a:gd name="connsiteX49" fmla="*/ 9512093 w 11243827"/>
              <a:gd name="connsiteY49" fmla="*/ 5482541 h 5641173"/>
              <a:gd name="connsiteX50" fmla="*/ 9501725 w 11243827"/>
              <a:gd name="connsiteY50" fmla="*/ 5483603 h 5641173"/>
              <a:gd name="connsiteX51" fmla="*/ 9498754 w 11243827"/>
              <a:gd name="connsiteY51" fmla="*/ 5482951 h 5641173"/>
              <a:gd name="connsiteX52" fmla="*/ 9481932 w 11243827"/>
              <a:gd name="connsiteY52" fmla="*/ 5480151 h 5641173"/>
              <a:gd name="connsiteX53" fmla="*/ 9451321 w 11243827"/>
              <a:gd name="connsiteY53" fmla="*/ 5497375 h 5641173"/>
              <a:gd name="connsiteX54" fmla="*/ 9409298 w 11243827"/>
              <a:gd name="connsiteY54" fmla="*/ 5499478 h 5641173"/>
              <a:gd name="connsiteX55" fmla="*/ 9303056 w 11243827"/>
              <a:gd name="connsiteY55" fmla="*/ 5519093 h 5641173"/>
              <a:gd name="connsiteX56" fmla="*/ 9229078 w 11243827"/>
              <a:gd name="connsiteY56" fmla="*/ 5524154 h 5641173"/>
              <a:gd name="connsiteX57" fmla="*/ 9165105 w 11243827"/>
              <a:gd name="connsiteY57" fmla="*/ 5532892 h 5641173"/>
              <a:gd name="connsiteX58" fmla="*/ 9077301 w 11243827"/>
              <a:gd name="connsiteY58" fmla="*/ 5580356 h 5641173"/>
              <a:gd name="connsiteX59" fmla="*/ 8960065 w 11243827"/>
              <a:gd name="connsiteY59" fmla="*/ 5597982 h 5641173"/>
              <a:gd name="connsiteX60" fmla="*/ 8953536 w 11243827"/>
              <a:gd name="connsiteY60" fmla="*/ 5606638 h 5641173"/>
              <a:gd name="connsiteX61" fmla="*/ 8943907 w 11243827"/>
              <a:gd name="connsiteY61" fmla="*/ 5612541 h 5641173"/>
              <a:gd name="connsiteX62" fmla="*/ 8942046 w 11243827"/>
              <a:gd name="connsiteY62" fmla="*/ 5612112 h 5641173"/>
              <a:gd name="connsiteX63" fmla="*/ 8928824 w 11243827"/>
              <a:gd name="connsiteY63" fmla="*/ 5615549 h 5641173"/>
              <a:gd name="connsiteX64" fmla="*/ 8927294 w 11243827"/>
              <a:gd name="connsiteY64" fmla="*/ 5618607 h 5641173"/>
              <a:gd name="connsiteX65" fmla="*/ 8918651 w 11243827"/>
              <a:gd name="connsiteY65" fmla="*/ 5621688 h 5641173"/>
              <a:gd name="connsiteX66" fmla="*/ 8902772 w 11243827"/>
              <a:gd name="connsiteY66" fmla="*/ 5629703 h 5641173"/>
              <a:gd name="connsiteX67" fmla="*/ 8898724 w 11243827"/>
              <a:gd name="connsiteY67" fmla="*/ 5629379 h 5641173"/>
              <a:gd name="connsiteX68" fmla="*/ 8873099 w 11243827"/>
              <a:gd name="connsiteY68" fmla="*/ 5638628 h 5641173"/>
              <a:gd name="connsiteX69" fmla="*/ 8872234 w 11243827"/>
              <a:gd name="connsiteY69" fmla="*/ 5637889 h 5641173"/>
              <a:gd name="connsiteX70" fmla="*/ 8862777 w 11243827"/>
              <a:gd name="connsiteY70" fmla="*/ 5636711 h 5641173"/>
              <a:gd name="connsiteX71" fmla="*/ 8845869 w 11243827"/>
              <a:gd name="connsiteY71" fmla="*/ 5636436 h 5641173"/>
              <a:gd name="connsiteX72" fmla="*/ 8800548 w 11243827"/>
              <a:gd name="connsiteY72" fmla="*/ 5625084 h 5641173"/>
              <a:gd name="connsiteX73" fmla="*/ 8773774 w 11243827"/>
              <a:gd name="connsiteY73" fmla="*/ 5634630 h 5641173"/>
              <a:gd name="connsiteX74" fmla="*/ 8698255 w 11243827"/>
              <a:gd name="connsiteY74" fmla="*/ 5636083 h 5641173"/>
              <a:gd name="connsiteX75" fmla="*/ 8619167 w 11243827"/>
              <a:gd name="connsiteY75" fmla="*/ 5619130 h 5641173"/>
              <a:gd name="connsiteX76" fmla="*/ 8539822 w 11243827"/>
              <a:gd name="connsiteY76" fmla="*/ 5616905 h 5641173"/>
              <a:gd name="connsiteX77" fmla="*/ 8511094 w 11243827"/>
              <a:gd name="connsiteY77" fmla="*/ 5617360 h 5641173"/>
              <a:gd name="connsiteX78" fmla="*/ 8459886 w 11243827"/>
              <a:gd name="connsiteY78" fmla="*/ 5612612 h 5641173"/>
              <a:gd name="connsiteX79" fmla="*/ 8436432 w 11243827"/>
              <a:gd name="connsiteY79" fmla="*/ 5606990 h 5641173"/>
              <a:gd name="connsiteX80" fmla="*/ 8435403 w 11243827"/>
              <a:gd name="connsiteY80" fmla="*/ 5607336 h 5641173"/>
              <a:gd name="connsiteX81" fmla="*/ 8433307 w 11243827"/>
              <a:gd name="connsiteY81" fmla="*/ 5604917 h 5641173"/>
              <a:gd name="connsiteX82" fmla="*/ 8428968 w 11243827"/>
              <a:gd name="connsiteY82" fmla="*/ 5603796 h 5641173"/>
              <a:gd name="connsiteX83" fmla="*/ 8417124 w 11243827"/>
              <a:gd name="connsiteY83" fmla="*/ 5604518 h 5641173"/>
              <a:gd name="connsiteX84" fmla="*/ 8412669 w 11243827"/>
              <a:gd name="connsiteY84" fmla="*/ 5605413 h 5641173"/>
              <a:gd name="connsiteX85" fmla="*/ 8406152 w 11243827"/>
              <a:gd name="connsiteY85" fmla="*/ 5605396 h 5641173"/>
              <a:gd name="connsiteX86" fmla="*/ 8405989 w 11243827"/>
              <a:gd name="connsiteY86" fmla="*/ 5605197 h 5641173"/>
              <a:gd name="connsiteX87" fmla="*/ 8399884 w 11243827"/>
              <a:gd name="connsiteY87" fmla="*/ 5605568 h 5641173"/>
              <a:gd name="connsiteX88" fmla="*/ 8370014 w 11243827"/>
              <a:gd name="connsiteY88" fmla="*/ 5609900 h 5641173"/>
              <a:gd name="connsiteX89" fmla="*/ 8330544 w 11243827"/>
              <a:gd name="connsiteY89" fmla="*/ 5590964 h 5641173"/>
              <a:gd name="connsiteX90" fmla="*/ 8314221 w 11243827"/>
              <a:gd name="connsiteY90" fmla="*/ 5587682 h 5641173"/>
              <a:gd name="connsiteX91" fmla="*/ 8305502 w 11243827"/>
              <a:gd name="connsiteY91" fmla="*/ 5584868 h 5641173"/>
              <a:gd name="connsiteX92" fmla="*/ 8304962 w 11243827"/>
              <a:gd name="connsiteY92" fmla="*/ 5584007 h 5641173"/>
              <a:gd name="connsiteX93" fmla="*/ 8276324 w 11243827"/>
              <a:gd name="connsiteY93" fmla="*/ 5588260 h 5641173"/>
              <a:gd name="connsiteX94" fmla="*/ 8272522 w 11243827"/>
              <a:gd name="connsiteY94" fmla="*/ 5587226 h 5641173"/>
              <a:gd name="connsiteX95" fmla="*/ 8253857 w 11243827"/>
              <a:gd name="connsiteY95" fmla="*/ 5592043 h 5641173"/>
              <a:gd name="connsiteX96" fmla="*/ 8244212 w 11243827"/>
              <a:gd name="connsiteY96" fmla="*/ 5593439 h 5641173"/>
              <a:gd name="connsiteX97" fmla="*/ 8241488 w 11243827"/>
              <a:gd name="connsiteY97" fmla="*/ 5596085 h 5641173"/>
              <a:gd name="connsiteX98" fmla="*/ 8227256 w 11243827"/>
              <a:gd name="connsiteY98" fmla="*/ 5597005 h 5641173"/>
              <a:gd name="connsiteX99" fmla="*/ 8225619 w 11243827"/>
              <a:gd name="connsiteY99" fmla="*/ 5596262 h 5641173"/>
              <a:gd name="connsiteX100" fmla="*/ 8213882 w 11243827"/>
              <a:gd name="connsiteY100" fmla="*/ 5600179 h 5641173"/>
              <a:gd name="connsiteX101" fmla="*/ 8204045 w 11243827"/>
              <a:gd name="connsiteY101" fmla="*/ 5607275 h 5641173"/>
              <a:gd name="connsiteX102" fmla="*/ 8082989 w 11243827"/>
              <a:gd name="connsiteY102" fmla="*/ 5603160 h 5641173"/>
              <a:gd name="connsiteX103" fmla="*/ 7976942 w 11243827"/>
              <a:gd name="connsiteY103" fmla="*/ 5598455 h 5641173"/>
              <a:gd name="connsiteX104" fmla="*/ 7950121 w 11243827"/>
              <a:gd name="connsiteY104" fmla="*/ 5590893 h 5641173"/>
              <a:gd name="connsiteX105" fmla="*/ 7727691 w 11243827"/>
              <a:gd name="connsiteY105" fmla="*/ 5621064 h 5641173"/>
              <a:gd name="connsiteX106" fmla="*/ 7685998 w 11243827"/>
              <a:gd name="connsiteY106" fmla="*/ 5615564 h 5641173"/>
              <a:gd name="connsiteX107" fmla="*/ 7649302 w 11243827"/>
              <a:gd name="connsiteY107" fmla="*/ 5626541 h 5641173"/>
              <a:gd name="connsiteX108" fmla="*/ 7634083 w 11243827"/>
              <a:gd name="connsiteY108" fmla="*/ 5620862 h 5641173"/>
              <a:gd name="connsiteX109" fmla="*/ 7631455 w 11243827"/>
              <a:gd name="connsiteY109" fmla="*/ 5619708 h 5641173"/>
              <a:gd name="connsiteX110" fmla="*/ 7620952 w 11243827"/>
              <a:gd name="connsiteY110" fmla="*/ 5618872 h 5641173"/>
              <a:gd name="connsiteX111" fmla="*/ 7617992 w 11243827"/>
              <a:gd name="connsiteY111" fmla="*/ 5613914 h 5641173"/>
              <a:gd name="connsiteX112" fmla="*/ 7602182 w 11243827"/>
              <a:gd name="connsiteY112" fmla="*/ 5609271 h 5641173"/>
              <a:gd name="connsiteX113" fmla="*/ 7582847 w 11243827"/>
              <a:gd name="connsiteY113" fmla="*/ 5609047 h 5641173"/>
              <a:gd name="connsiteX114" fmla="*/ 7514158 w 11243827"/>
              <a:gd name="connsiteY114" fmla="*/ 5607737 h 5641173"/>
              <a:gd name="connsiteX115" fmla="*/ 7502955 w 11243827"/>
              <a:gd name="connsiteY115" fmla="*/ 5610415 h 5641173"/>
              <a:gd name="connsiteX116" fmla="*/ 7466391 w 11243827"/>
              <a:gd name="connsiteY116" fmla="*/ 5605949 h 5641173"/>
              <a:gd name="connsiteX117" fmla="*/ 7433806 w 11243827"/>
              <a:gd name="connsiteY117" fmla="*/ 5604945 h 5641173"/>
              <a:gd name="connsiteX118" fmla="*/ 7412693 w 11243827"/>
              <a:gd name="connsiteY118" fmla="*/ 5607075 h 5641173"/>
              <a:gd name="connsiteX119" fmla="*/ 7407159 w 11243827"/>
              <a:gd name="connsiteY119" fmla="*/ 5605310 h 5641173"/>
              <a:gd name="connsiteX120" fmla="*/ 7385900 w 11243827"/>
              <a:gd name="connsiteY120" fmla="*/ 5604171 h 5641173"/>
              <a:gd name="connsiteX121" fmla="*/ 7375071 w 11243827"/>
              <a:gd name="connsiteY121" fmla="*/ 5606788 h 5641173"/>
              <a:gd name="connsiteX122" fmla="*/ 7364382 w 11243827"/>
              <a:gd name="connsiteY122" fmla="*/ 5600762 h 5641173"/>
              <a:gd name="connsiteX123" fmla="*/ 7361770 w 11243827"/>
              <a:gd name="connsiteY123" fmla="*/ 5596347 h 5641173"/>
              <a:gd name="connsiteX124" fmla="*/ 7346641 w 11243827"/>
              <a:gd name="connsiteY124" fmla="*/ 5598329 h 5641173"/>
              <a:gd name="connsiteX125" fmla="*/ 7334238 w 11243827"/>
              <a:gd name="connsiteY125" fmla="*/ 5594014 h 5641173"/>
              <a:gd name="connsiteX126" fmla="*/ 7323426 w 11243827"/>
              <a:gd name="connsiteY126" fmla="*/ 5596835 h 5641173"/>
              <a:gd name="connsiteX127" fmla="*/ 7318938 w 11243827"/>
              <a:gd name="connsiteY127" fmla="*/ 5596200 h 5641173"/>
              <a:gd name="connsiteX128" fmla="*/ 7307784 w 11243827"/>
              <a:gd name="connsiteY128" fmla="*/ 5594065 h 5641173"/>
              <a:gd name="connsiteX129" fmla="*/ 7288540 w 11243827"/>
              <a:gd name="connsiteY129" fmla="*/ 5589320 h 5641173"/>
              <a:gd name="connsiteX130" fmla="*/ 7282537 w 11243827"/>
              <a:gd name="connsiteY130" fmla="*/ 5588660 h 5641173"/>
              <a:gd name="connsiteX131" fmla="*/ 7269466 w 11243827"/>
              <a:gd name="connsiteY131" fmla="*/ 5581404 h 5641173"/>
              <a:gd name="connsiteX132" fmla="*/ 7244165 w 11243827"/>
              <a:gd name="connsiteY132" fmla="*/ 5575200 h 5641173"/>
              <a:gd name="connsiteX133" fmla="*/ 7199619 w 11243827"/>
              <a:gd name="connsiteY133" fmla="*/ 5553550 h 5641173"/>
              <a:gd name="connsiteX134" fmla="*/ 7173434 w 11243827"/>
              <a:gd name="connsiteY134" fmla="*/ 5543219 h 5641173"/>
              <a:gd name="connsiteX135" fmla="*/ 7155718 w 11243827"/>
              <a:gd name="connsiteY135" fmla="*/ 5533697 h 5641173"/>
              <a:gd name="connsiteX136" fmla="*/ 7103430 w 11243827"/>
              <a:gd name="connsiteY136" fmla="*/ 5520249 h 5641173"/>
              <a:gd name="connsiteX137" fmla="*/ 7013746 w 11243827"/>
              <a:gd name="connsiteY137" fmla="*/ 5502470 h 5641173"/>
              <a:gd name="connsiteX138" fmla="*/ 6995379 w 11243827"/>
              <a:gd name="connsiteY138" fmla="*/ 5497693 h 5641173"/>
              <a:gd name="connsiteX139" fmla="*/ 6982475 w 11243827"/>
              <a:gd name="connsiteY139" fmla="*/ 5489641 h 5641173"/>
              <a:gd name="connsiteX140" fmla="*/ 6981994 w 11243827"/>
              <a:gd name="connsiteY140" fmla="*/ 5484335 h 5641173"/>
              <a:gd name="connsiteX141" fmla="*/ 6972355 w 11243827"/>
              <a:gd name="connsiteY141" fmla="*/ 5481074 h 5641173"/>
              <a:gd name="connsiteX142" fmla="*/ 6970394 w 11243827"/>
              <a:gd name="connsiteY142" fmla="*/ 5479383 h 5641173"/>
              <a:gd name="connsiteX143" fmla="*/ 6958543 w 11243827"/>
              <a:gd name="connsiteY143" fmla="*/ 5470507 h 5641173"/>
              <a:gd name="connsiteX144" fmla="*/ 6918276 w 11243827"/>
              <a:gd name="connsiteY144" fmla="*/ 5472034 h 5641173"/>
              <a:gd name="connsiteX145" fmla="*/ 6881046 w 11243827"/>
              <a:gd name="connsiteY145" fmla="*/ 5457070 h 5641173"/>
              <a:gd name="connsiteX146" fmla="*/ 6752164 w 11243827"/>
              <a:gd name="connsiteY146" fmla="*/ 5425021 h 5641173"/>
              <a:gd name="connsiteX147" fmla="*/ 6724964 w 11243827"/>
              <a:gd name="connsiteY147" fmla="*/ 5414071 h 5641173"/>
              <a:gd name="connsiteX148" fmla="*/ 6683286 w 11243827"/>
              <a:gd name="connsiteY148" fmla="*/ 5432830 h 5641173"/>
              <a:gd name="connsiteX149" fmla="*/ 6644277 w 11243827"/>
              <a:gd name="connsiteY149" fmla="*/ 5429684 h 5641173"/>
              <a:gd name="connsiteX150" fmla="*/ 6532914 w 11243827"/>
              <a:gd name="connsiteY150" fmla="*/ 5431205 h 5641173"/>
              <a:gd name="connsiteX151" fmla="*/ 6307459 w 11243827"/>
              <a:gd name="connsiteY151" fmla="*/ 5467087 h 5641173"/>
              <a:gd name="connsiteX152" fmla="*/ 6196243 w 11243827"/>
              <a:gd name="connsiteY152" fmla="*/ 5515042 h 5641173"/>
              <a:gd name="connsiteX153" fmla="*/ 6099124 w 11243827"/>
              <a:gd name="connsiteY153" fmla="*/ 5516848 h 5641173"/>
              <a:gd name="connsiteX154" fmla="*/ 6016077 w 11243827"/>
              <a:gd name="connsiteY154" fmla="*/ 5528642 h 5641173"/>
              <a:gd name="connsiteX155" fmla="*/ 6004389 w 11243827"/>
              <a:gd name="connsiteY155" fmla="*/ 5531206 h 5641173"/>
              <a:gd name="connsiteX156" fmla="*/ 5933945 w 11243827"/>
              <a:gd name="connsiteY156" fmla="*/ 5538840 h 5641173"/>
              <a:gd name="connsiteX157" fmla="*/ 5883936 w 11243827"/>
              <a:gd name="connsiteY157" fmla="*/ 5553807 h 5641173"/>
              <a:gd name="connsiteX158" fmla="*/ 5798331 w 11243827"/>
              <a:gd name="connsiteY158" fmla="*/ 5564248 h 5641173"/>
              <a:gd name="connsiteX159" fmla="*/ 5712738 w 11243827"/>
              <a:gd name="connsiteY159" fmla="*/ 5573120 h 5641173"/>
              <a:gd name="connsiteX160" fmla="*/ 5681342 w 11243827"/>
              <a:gd name="connsiteY160" fmla="*/ 5575621 h 5641173"/>
              <a:gd name="connsiteX161" fmla="*/ 5627167 w 11243827"/>
              <a:gd name="connsiteY161" fmla="*/ 5583215 h 5641173"/>
              <a:gd name="connsiteX162" fmla="*/ 5591414 w 11243827"/>
              <a:gd name="connsiteY162" fmla="*/ 5587695 h 5641173"/>
              <a:gd name="connsiteX163" fmla="*/ 5583028 w 11243827"/>
              <a:gd name="connsiteY163" fmla="*/ 5580877 h 5641173"/>
              <a:gd name="connsiteX164" fmla="*/ 5549426 w 11243827"/>
              <a:gd name="connsiteY164" fmla="*/ 5582858 h 5641173"/>
              <a:gd name="connsiteX165" fmla="*/ 5519999 w 11243827"/>
              <a:gd name="connsiteY165" fmla="*/ 5592246 h 5641173"/>
              <a:gd name="connsiteX166" fmla="*/ 5480028 w 11243827"/>
              <a:gd name="connsiteY166" fmla="*/ 5597282 h 5641173"/>
              <a:gd name="connsiteX167" fmla="*/ 5456175 w 11243827"/>
              <a:gd name="connsiteY167" fmla="*/ 5600371 h 5641173"/>
              <a:gd name="connsiteX168" fmla="*/ 5388463 w 11243827"/>
              <a:gd name="connsiteY168" fmla="*/ 5602638 h 5641173"/>
              <a:gd name="connsiteX169" fmla="*/ 5265898 w 11243827"/>
              <a:gd name="connsiteY169" fmla="*/ 5591830 h 5641173"/>
              <a:gd name="connsiteX170" fmla="*/ 5231231 w 11243827"/>
              <a:gd name="connsiteY170" fmla="*/ 5592790 h 5641173"/>
              <a:gd name="connsiteX171" fmla="*/ 5226996 w 11243827"/>
              <a:gd name="connsiteY171" fmla="*/ 5595040 h 5641173"/>
              <a:gd name="connsiteX172" fmla="*/ 5175988 w 11243827"/>
              <a:gd name="connsiteY172" fmla="*/ 5588131 h 5641173"/>
              <a:gd name="connsiteX173" fmla="*/ 5107470 w 11243827"/>
              <a:gd name="connsiteY173" fmla="*/ 5594771 h 5641173"/>
              <a:gd name="connsiteX174" fmla="*/ 5027868 w 11243827"/>
              <a:gd name="connsiteY174" fmla="*/ 5605624 h 5641173"/>
              <a:gd name="connsiteX175" fmla="*/ 5007324 w 11243827"/>
              <a:gd name="connsiteY175" fmla="*/ 5609209 h 5641173"/>
              <a:gd name="connsiteX176" fmla="*/ 4952559 w 11243827"/>
              <a:gd name="connsiteY176" fmla="*/ 5611402 h 5641173"/>
              <a:gd name="connsiteX177" fmla="*/ 4826081 w 11243827"/>
              <a:gd name="connsiteY177" fmla="*/ 5616191 h 5641173"/>
              <a:gd name="connsiteX178" fmla="*/ 4823501 w 11243827"/>
              <a:gd name="connsiteY178" fmla="*/ 5619174 h 5641173"/>
              <a:gd name="connsiteX179" fmla="*/ 4813093 w 11243827"/>
              <a:gd name="connsiteY179" fmla="*/ 5620026 h 5641173"/>
              <a:gd name="connsiteX180" fmla="*/ 4810563 w 11243827"/>
              <a:gd name="connsiteY180" fmla="*/ 5620787 h 5641173"/>
              <a:gd name="connsiteX181" fmla="*/ 4795818 w 11243827"/>
              <a:gd name="connsiteY181" fmla="*/ 5624618 h 5641173"/>
              <a:gd name="connsiteX182" fmla="*/ 4758404 w 11243827"/>
              <a:gd name="connsiteY182" fmla="*/ 5619510 h 5641173"/>
              <a:gd name="connsiteX183" fmla="*/ 4717254 w 11243827"/>
              <a:gd name="connsiteY183" fmla="*/ 5624155 h 5641173"/>
              <a:gd name="connsiteX184" fmla="*/ 4591958 w 11243827"/>
              <a:gd name="connsiteY184" fmla="*/ 5624710 h 5641173"/>
              <a:gd name="connsiteX185" fmla="*/ 4476215 w 11243827"/>
              <a:gd name="connsiteY185" fmla="*/ 5628210 h 5641173"/>
              <a:gd name="connsiteX186" fmla="*/ 4425193 w 11243827"/>
              <a:gd name="connsiteY186" fmla="*/ 5627414 h 5641173"/>
              <a:gd name="connsiteX187" fmla="*/ 4383866 w 11243827"/>
              <a:gd name="connsiteY187" fmla="*/ 5626546 h 5641173"/>
              <a:gd name="connsiteX188" fmla="*/ 4385596 w 11243827"/>
              <a:gd name="connsiteY188" fmla="*/ 5634646 h 5641173"/>
              <a:gd name="connsiteX189" fmla="*/ 4360864 w 11243827"/>
              <a:gd name="connsiteY189" fmla="*/ 5641173 h 5641173"/>
              <a:gd name="connsiteX190" fmla="*/ 4328321 w 11243827"/>
              <a:gd name="connsiteY190" fmla="*/ 5626332 h 5641173"/>
              <a:gd name="connsiteX191" fmla="*/ 4309842 w 11243827"/>
              <a:gd name="connsiteY191" fmla="*/ 5626471 h 5641173"/>
              <a:gd name="connsiteX192" fmla="*/ 4277424 w 11243827"/>
              <a:gd name="connsiteY192" fmla="*/ 5631598 h 5641173"/>
              <a:gd name="connsiteX193" fmla="*/ 4266627 w 11243827"/>
              <a:gd name="connsiteY193" fmla="*/ 5633969 h 5641173"/>
              <a:gd name="connsiteX194" fmla="*/ 4185525 w 11243827"/>
              <a:gd name="connsiteY194" fmla="*/ 5617508 h 5641173"/>
              <a:gd name="connsiteX195" fmla="*/ 4177617 w 11243827"/>
              <a:gd name="connsiteY195" fmla="*/ 5610903 h 5641173"/>
              <a:gd name="connsiteX196" fmla="*/ 4136948 w 11243827"/>
              <a:gd name="connsiteY196" fmla="*/ 5608031 h 5641173"/>
              <a:gd name="connsiteX197" fmla="*/ 4132323 w 11243827"/>
              <a:gd name="connsiteY197" fmla="*/ 5609784 h 5641173"/>
              <a:gd name="connsiteX198" fmla="*/ 4098620 w 11243827"/>
              <a:gd name="connsiteY198" fmla="*/ 5599672 h 5641173"/>
              <a:gd name="connsiteX199" fmla="*/ 3963475 w 11243827"/>
              <a:gd name="connsiteY199" fmla="*/ 5581841 h 5641173"/>
              <a:gd name="connsiteX200" fmla="*/ 3703613 w 11243827"/>
              <a:gd name="connsiteY200" fmla="*/ 5572482 h 5641173"/>
              <a:gd name="connsiteX201" fmla="*/ 3432987 w 11243827"/>
              <a:gd name="connsiteY201" fmla="*/ 5545768 h 5641173"/>
              <a:gd name="connsiteX202" fmla="*/ 3176381 w 11243827"/>
              <a:gd name="connsiteY202" fmla="*/ 5556110 h 5641173"/>
              <a:gd name="connsiteX203" fmla="*/ 2710156 w 11243827"/>
              <a:gd name="connsiteY203" fmla="*/ 5527517 h 5641173"/>
              <a:gd name="connsiteX204" fmla="*/ 2550206 w 11243827"/>
              <a:gd name="connsiteY204" fmla="*/ 5524958 h 5641173"/>
              <a:gd name="connsiteX205" fmla="*/ 2443041 w 11243827"/>
              <a:gd name="connsiteY205" fmla="*/ 5523990 h 5641173"/>
              <a:gd name="connsiteX206" fmla="*/ 2435613 w 11243827"/>
              <a:gd name="connsiteY206" fmla="*/ 5526704 h 5641173"/>
              <a:gd name="connsiteX207" fmla="*/ 2405682 w 11243827"/>
              <a:gd name="connsiteY207" fmla="*/ 5528307 h 5641173"/>
              <a:gd name="connsiteX208" fmla="*/ 2397487 w 11243827"/>
              <a:gd name="connsiteY208" fmla="*/ 5540337 h 5641173"/>
              <a:gd name="connsiteX209" fmla="*/ 2297454 w 11243827"/>
              <a:gd name="connsiteY209" fmla="*/ 5550765 h 5641173"/>
              <a:gd name="connsiteX210" fmla="*/ 2056700 w 11243827"/>
              <a:gd name="connsiteY210" fmla="*/ 5555489 h 5641173"/>
              <a:gd name="connsiteX211" fmla="*/ 1878530 w 11243827"/>
              <a:gd name="connsiteY211" fmla="*/ 5535330 h 5641173"/>
              <a:gd name="connsiteX212" fmla="*/ 1859292 w 11243827"/>
              <a:gd name="connsiteY212" fmla="*/ 5535461 h 5641173"/>
              <a:gd name="connsiteX213" fmla="*/ 1835626 w 11243827"/>
              <a:gd name="connsiteY213" fmla="*/ 5533793 h 5641173"/>
              <a:gd name="connsiteX214" fmla="*/ 1798939 w 11243827"/>
              <a:gd name="connsiteY214" fmla="*/ 5540285 h 5641173"/>
              <a:gd name="connsiteX215" fmla="*/ 1779046 w 11243827"/>
              <a:gd name="connsiteY215" fmla="*/ 5549949 h 5641173"/>
              <a:gd name="connsiteX216" fmla="*/ 1772421 w 11243827"/>
              <a:gd name="connsiteY216" fmla="*/ 5549018 h 5641173"/>
              <a:gd name="connsiteX217" fmla="*/ 1772052 w 11243827"/>
              <a:gd name="connsiteY217" fmla="*/ 5545689 h 5641173"/>
              <a:gd name="connsiteX218" fmla="*/ 1711543 w 11243827"/>
              <a:gd name="connsiteY218" fmla="*/ 5534558 h 5641173"/>
              <a:gd name="connsiteX219" fmla="*/ 1631462 w 11243827"/>
              <a:gd name="connsiteY219" fmla="*/ 5491807 h 5641173"/>
              <a:gd name="connsiteX220" fmla="*/ 1538763 w 11243827"/>
              <a:gd name="connsiteY220" fmla="*/ 5482781 h 5641173"/>
              <a:gd name="connsiteX221" fmla="*/ 1501533 w 11243827"/>
              <a:gd name="connsiteY221" fmla="*/ 5467817 h 5641173"/>
              <a:gd name="connsiteX222" fmla="*/ 1461266 w 11243827"/>
              <a:gd name="connsiteY222" fmla="*/ 5469343 h 5641173"/>
              <a:gd name="connsiteX223" fmla="*/ 1449415 w 11243827"/>
              <a:gd name="connsiteY223" fmla="*/ 5460467 h 5641173"/>
              <a:gd name="connsiteX224" fmla="*/ 1447454 w 11243827"/>
              <a:gd name="connsiteY224" fmla="*/ 5458776 h 5641173"/>
              <a:gd name="connsiteX225" fmla="*/ 1437814 w 11243827"/>
              <a:gd name="connsiteY225" fmla="*/ 5455515 h 5641173"/>
              <a:gd name="connsiteX226" fmla="*/ 1437334 w 11243827"/>
              <a:gd name="connsiteY226" fmla="*/ 5450209 h 5641173"/>
              <a:gd name="connsiteX227" fmla="*/ 1424429 w 11243827"/>
              <a:gd name="connsiteY227" fmla="*/ 5442157 h 5641173"/>
              <a:gd name="connsiteX228" fmla="*/ 1406063 w 11243827"/>
              <a:gd name="connsiteY228" fmla="*/ 5437380 h 5641173"/>
              <a:gd name="connsiteX229" fmla="*/ 1316379 w 11243827"/>
              <a:gd name="connsiteY229" fmla="*/ 5419601 h 5641173"/>
              <a:gd name="connsiteX230" fmla="*/ 1264090 w 11243827"/>
              <a:gd name="connsiteY230" fmla="*/ 5406153 h 5641173"/>
              <a:gd name="connsiteX231" fmla="*/ 1246374 w 11243827"/>
              <a:gd name="connsiteY231" fmla="*/ 5396631 h 5641173"/>
              <a:gd name="connsiteX232" fmla="*/ 1220190 w 11243827"/>
              <a:gd name="connsiteY232" fmla="*/ 5386301 h 5641173"/>
              <a:gd name="connsiteX233" fmla="*/ 1175643 w 11243827"/>
              <a:gd name="connsiteY233" fmla="*/ 5364651 h 5641173"/>
              <a:gd name="connsiteX234" fmla="*/ 1150342 w 11243827"/>
              <a:gd name="connsiteY234" fmla="*/ 5358447 h 5641173"/>
              <a:gd name="connsiteX235" fmla="*/ 1112024 w 11243827"/>
              <a:gd name="connsiteY235" fmla="*/ 5345786 h 5641173"/>
              <a:gd name="connsiteX236" fmla="*/ 1100870 w 11243827"/>
              <a:gd name="connsiteY236" fmla="*/ 5343651 h 5641173"/>
              <a:gd name="connsiteX237" fmla="*/ 1096383 w 11243827"/>
              <a:gd name="connsiteY237" fmla="*/ 5343015 h 5641173"/>
              <a:gd name="connsiteX238" fmla="*/ 1058039 w 11243827"/>
              <a:gd name="connsiteY238" fmla="*/ 5343504 h 5641173"/>
              <a:gd name="connsiteX239" fmla="*/ 1055426 w 11243827"/>
              <a:gd name="connsiteY239" fmla="*/ 5339088 h 5641173"/>
              <a:gd name="connsiteX240" fmla="*/ 1044738 w 11243827"/>
              <a:gd name="connsiteY240" fmla="*/ 5333063 h 5641173"/>
              <a:gd name="connsiteX241" fmla="*/ 1033909 w 11243827"/>
              <a:gd name="connsiteY241" fmla="*/ 5335680 h 5641173"/>
              <a:gd name="connsiteX242" fmla="*/ 1012649 w 11243827"/>
              <a:gd name="connsiteY242" fmla="*/ 5334541 h 5641173"/>
              <a:gd name="connsiteX243" fmla="*/ 1007115 w 11243827"/>
              <a:gd name="connsiteY243" fmla="*/ 5332775 h 5641173"/>
              <a:gd name="connsiteX244" fmla="*/ 987447 w 11243827"/>
              <a:gd name="connsiteY244" fmla="*/ 5346462 h 5641173"/>
              <a:gd name="connsiteX245" fmla="*/ 953418 w 11243827"/>
              <a:gd name="connsiteY245" fmla="*/ 5333901 h 5641173"/>
              <a:gd name="connsiteX246" fmla="*/ 916854 w 11243827"/>
              <a:gd name="connsiteY246" fmla="*/ 5329435 h 5641173"/>
              <a:gd name="connsiteX247" fmla="*/ 905651 w 11243827"/>
              <a:gd name="connsiteY247" fmla="*/ 5332114 h 5641173"/>
              <a:gd name="connsiteX248" fmla="*/ 838405 w 11243827"/>
              <a:gd name="connsiteY248" fmla="*/ 5339470 h 5641173"/>
              <a:gd name="connsiteX249" fmla="*/ 817627 w 11243827"/>
              <a:gd name="connsiteY249" fmla="*/ 5330580 h 5641173"/>
              <a:gd name="connsiteX250" fmla="*/ 801817 w 11243827"/>
              <a:gd name="connsiteY250" fmla="*/ 5325937 h 5641173"/>
              <a:gd name="connsiteX251" fmla="*/ 798857 w 11243827"/>
              <a:gd name="connsiteY251" fmla="*/ 5320979 h 5641173"/>
              <a:gd name="connsiteX252" fmla="*/ 788354 w 11243827"/>
              <a:gd name="connsiteY252" fmla="*/ 5320143 h 5641173"/>
              <a:gd name="connsiteX253" fmla="*/ 785726 w 11243827"/>
              <a:gd name="connsiteY253" fmla="*/ 5318989 h 5641173"/>
              <a:gd name="connsiteX254" fmla="*/ 770507 w 11243827"/>
              <a:gd name="connsiteY254" fmla="*/ 5313309 h 5641173"/>
              <a:gd name="connsiteX255" fmla="*/ 733810 w 11243827"/>
              <a:gd name="connsiteY255" fmla="*/ 5324286 h 5641173"/>
              <a:gd name="connsiteX256" fmla="*/ 692117 w 11243827"/>
              <a:gd name="connsiteY256" fmla="*/ 5318786 h 5641173"/>
              <a:gd name="connsiteX257" fmla="*/ 574943 w 11243827"/>
              <a:gd name="connsiteY257" fmla="*/ 5327578 h 5641173"/>
              <a:gd name="connsiteX258" fmla="*/ 441302 w 11243827"/>
              <a:gd name="connsiteY258" fmla="*/ 5307062 h 5641173"/>
              <a:gd name="connsiteX259" fmla="*/ 336819 w 11243827"/>
              <a:gd name="connsiteY259" fmla="*/ 5336690 h 5641173"/>
              <a:gd name="connsiteX260" fmla="*/ 270932 w 11243827"/>
              <a:gd name="connsiteY260" fmla="*/ 5345451 h 5641173"/>
              <a:gd name="connsiteX261" fmla="*/ 194189 w 11243827"/>
              <a:gd name="connsiteY261" fmla="*/ 5343588 h 5641173"/>
              <a:gd name="connsiteX262" fmla="*/ 192552 w 11243827"/>
              <a:gd name="connsiteY262" fmla="*/ 5342845 h 5641173"/>
              <a:gd name="connsiteX263" fmla="*/ 178320 w 11243827"/>
              <a:gd name="connsiteY263" fmla="*/ 5343766 h 5641173"/>
              <a:gd name="connsiteX264" fmla="*/ 175596 w 11243827"/>
              <a:gd name="connsiteY264" fmla="*/ 5346411 h 5641173"/>
              <a:gd name="connsiteX265" fmla="*/ 147287 w 11243827"/>
              <a:gd name="connsiteY265" fmla="*/ 5352625 h 5641173"/>
              <a:gd name="connsiteX266" fmla="*/ 114847 w 11243827"/>
              <a:gd name="connsiteY266" fmla="*/ 5355844 h 5641173"/>
              <a:gd name="connsiteX267" fmla="*/ 114306 w 11243827"/>
              <a:gd name="connsiteY267" fmla="*/ 5354983 h 5641173"/>
              <a:gd name="connsiteX268" fmla="*/ 89264 w 11243827"/>
              <a:gd name="connsiteY268" fmla="*/ 5348886 h 5641173"/>
              <a:gd name="connsiteX269" fmla="*/ 49794 w 11243827"/>
              <a:gd name="connsiteY269" fmla="*/ 5329950 h 5641173"/>
              <a:gd name="connsiteX270" fmla="*/ 19924 w 11243827"/>
              <a:gd name="connsiteY270" fmla="*/ 5334282 h 5641173"/>
              <a:gd name="connsiteX271" fmla="*/ 13819 w 11243827"/>
              <a:gd name="connsiteY271" fmla="*/ 5334653 h 5641173"/>
              <a:gd name="connsiteX272" fmla="*/ 13657 w 11243827"/>
              <a:gd name="connsiteY272" fmla="*/ 5334455 h 5641173"/>
              <a:gd name="connsiteX273" fmla="*/ 7139 w 11243827"/>
              <a:gd name="connsiteY273" fmla="*/ 5334438 h 5641173"/>
              <a:gd name="connsiteX274" fmla="*/ 2684 w 11243827"/>
              <a:gd name="connsiteY274" fmla="*/ 5335333 h 5641173"/>
              <a:gd name="connsiteX275" fmla="*/ 0 w 11243827"/>
              <a:gd name="connsiteY275" fmla="*/ 5335496 h 5641173"/>
              <a:gd name="connsiteX276" fmla="*/ 0 w 11243827"/>
              <a:gd name="connsiteY276" fmla="*/ 10592 h 5641173"/>
              <a:gd name="connsiteX277" fmla="*/ 11243827 w 11243827"/>
              <a:gd name="connsiteY277" fmla="*/ 0 h 564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1243827" h="5641173">
                <a:moveTo>
                  <a:pt x="11243827" y="0"/>
                </a:moveTo>
                <a:lnTo>
                  <a:pt x="11243827" y="5209610"/>
                </a:lnTo>
                <a:lnTo>
                  <a:pt x="11240675" y="5210442"/>
                </a:lnTo>
                <a:cubicBezTo>
                  <a:pt x="11212687" y="5216721"/>
                  <a:pt x="11197241" y="5217028"/>
                  <a:pt x="11179959" y="5221199"/>
                </a:cubicBezTo>
                <a:cubicBezTo>
                  <a:pt x="11151979" y="5230882"/>
                  <a:pt x="11122378" y="5252850"/>
                  <a:pt x="11105493" y="5259905"/>
                </a:cubicBezTo>
                <a:lnTo>
                  <a:pt x="11078640" y="5263531"/>
                </a:lnTo>
                <a:lnTo>
                  <a:pt x="11079616" y="5270380"/>
                </a:lnTo>
                <a:lnTo>
                  <a:pt x="11069641" y="5270884"/>
                </a:lnTo>
                <a:lnTo>
                  <a:pt x="11047377" y="5271051"/>
                </a:lnTo>
                <a:cubicBezTo>
                  <a:pt x="11033483" y="5272087"/>
                  <a:pt x="10994850" y="5270445"/>
                  <a:pt x="10980705" y="5272951"/>
                </a:cubicBezTo>
                <a:cubicBezTo>
                  <a:pt x="10976625" y="5280257"/>
                  <a:pt x="10970327" y="5284239"/>
                  <a:pt x="10962514" y="5286084"/>
                </a:cubicBezTo>
                <a:lnTo>
                  <a:pt x="10945307" y="5286290"/>
                </a:lnTo>
                <a:lnTo>
                  <a:pt x="10845516" y="5303894"/>
                </a:lnTo>
                <a:lnTo>
                  <a:pt x="10831795" y="5305210"/>
                </a:lnTo>
                <a:lnTo>
                  <a:pt x="10824365" y="5311111"/>
                </a:lnTo>
                <a:cubicBezTo>
                  <a:pt x="10818692" y="5312290"/>
                  <a:pt x="10802397" y="5311529"/>
                  <a:pt x="10797756" y="5312285"/>
                </a:cubicBezTo>
                <a:lnTo>
                  <a:pt x="10796525" y="5315645"/>
                </a:lnTo>
                <a:cubicBezTo>
                  <a:pt x="10781742" y="5321013"/>
                  <a:pt x="10726138" y="5338890"/>
                  <a:pt x="10709063" y="5344492"/>
                </a:cubicBezTo>
                <a:cubicBezTo>
                  <a:pt x="10705652" y="5339328"/>
                  <a:pt x="10698014" y="5347484"/>
                  <a:pt x="10694078" y="5349258"/>
                </a:cubicBezTo>
                <a:cubicBezTo>
                  <a:pt x="10693469" y="5345779"/>
                  <a:pt x="10683941" y="5344718"/>
                  <a:pt x="10681131" y="5347812"/>
                </a:cubicBezTo>
                <a:cubicBezTo>
                  <a:pt x="10614153" y="5364782"/>
                  <a:pt x="10647679" y="5329716"/>
                  <a:pt x="10609448" y="5351931"/>
                </a:cubicBezTo>
                <a:cubicBezTo>
                  <a:pt x="10602685" y="5353403"/>
                  <a:pt x="10597204" y="5352000"/>
                  <a:pt x="10592397" y="5349402"/>
                </a:cubicBezTo>
                <a:lnTo>
                  <a:pt x="10585227" y="5344063"/>
                </a:lnTo>
                <a:lnTo>
                  <a:pt x="10557472" y="5354151"/>
                </a:lnTo>
                <a:cubicBezTo>
                  <a:pt x="10543800" y="5357667"/>
                  <a:pt x="10529411" y="5359999"/>
                  <a:pt x="10514646" y="5361064"/>
                </a:cubicBezTo>
                <a:cubicBezTo>
                  <a:pt x="10511333" y="5353956"/>
                  <a:pt x="10499744" y="5364054"/>
                  <a:pt x="10494292" y="5366054"/>
                </a:cubicBezTo>
                <a:cubicBezTo>
                  <a:pt x="10494236" y="5361412"/>
                  <a:pt x="10482156" y="5359187"/>
                  <a:pt x="10477869" y="5363025"/>
                </a:cubicBezTo>
                <a:cubicBezTo>
                  <a:pt x="10387782" y="5379617"/>
                  <a:pt x="10438473" y="5336257"/>
                  <a:pt x="10384411" y="5362257"/>
                </a:cubicBezTo>
                <a:cubicBezTo>
                  <a:pt x="10375368" y="5363613"/>
                  <a:pt x="10368582" y="5361287"/>
                  <a:pt x="10362921" y="5357444"/>
                </a:cubicBezTo>
                <a:lnTo>
                  <a:pt x="10352736" y="5347851"/>
                </a:lnTo>
                <a:lnTo>
                  <a:pt x="10344754" y="5351272"/>
                </a:lnTo>
                <a:cubicBezTo>
                  <a:pt x="10314632" y="5351540"/>
                  <a:pt x="10305751" y="5341709"/>
                  <a:pt x="10288226" y="5351613"/>
                </a:cubicBezTo>
                <a:cubicBezTo>
                  <a:pt x="10262327" y="5331026"/>
                  <a:pt x="10271048" y="5349560"/>
                  <a:pt x="10251350" y="5352711"/>
                </a:cubicBezTo>
                <a:cubicBezTo>
                  <a:pt x="10235810" y="5356816"/>
                  <a:pt x="10264339" y="5364714"/>
                  <a:pt x="10249108" y="5365881"/>
                </a:cubicBezTo>
                <a:cubicBezTo>
                  <a:pt x="10232632" y="5360566"/>
                  <a:pt x="10233406" y="5377073"/>
                  <a:pt x="10216272" y="5370573"/>
                </a:cubicBezTo>
                <a:cubicBezTo>
                  <a:pt x="10220434" y="5358137"/>
                  <a:pt x="10182459" y="5372984"/>
                  <a:pt x="10181278" y="5362119"/>
                </a:cubicBezTo>
                <a:cubicBezTo>
                  <a:pt x="10166724" y="5377655"/>
                  <a:pt x="10159412" y="5358516"/>
                  <a:pt x="10140033" y="5363304"/>
                </a:cubicBezTo>
                <a:cubicBezTo>
                  <a:pt x="10130907" y="5369181"/>
                  <a:pt x="10124323" y="5370190"/>
                  <a:pt x="10115353" y="5363869"/>
                </a:cubicBezTo>
                <a:cubicBezTo>
                  <a:pt x="10073314" y="5392482"/>
                  <a:pt x="10089920" y="5365150"/>
                  <a:pt x="10050578" y="5376153"/>
                </a:cubicBezTo>
                <a:cubicBezTo>
                  <a:pt x="10016683" y="5387725"/>
                  <a:pt x="9978260" y="5395233"/>
                  <a:pt x="9945478" y="5422859"/>
                </a:cubicBezTo>
                <a:cubicBezTo>
                  <a:pt x="9939461" y="5430686"/>
                  <a:pt x="9924686" y="5433649"/>
                  <a:pt x="9912481" y="5429477"/>
                </a:cubicBezTo>
                <a:cubicBezTo>
                  <a:pt x="9910384" y="5428759"/>
                  <a:pt x="9908438" y="5427851"/>
                  <a:pt x="9906713" y="5426784"/>
                </a:cubicBezTo>
                <a:cubicBezTo>
                  <a:pt x="9878372" y="5431011"/>
                  <a:pt x="9774714" y="5449885"/>
                  <a:pt x="9742436" y="5454834"/>
                </a:cubicBezTo>
                <a:cubicBezTo>
                  <a:pt x="9739822" y="5444779"/>
                  <a:pt x="9723500" y="5462923"/>
                  <a:pt x="9713044" y="5456476"/>
                </a:cubicBezTo>
                <a:cubicBezTo>
                  <a:pt x="9705555" y="5450821"/>
                  <a:pt x="9698855" y="5455006"/>
                  <a:pt x="9691033" y="5455451"/>
                </a:cubicBezTo>
                <a:cubicBezTo>
                  <a:pt x="9680728" y="5451004"/>
                  <a:pt x="9647117" y="5459035"/>
                  <a:pt x="9638355" y="5464794"/>
                </a:cubicBezTo>
                <a:cubicBezTo>
                  <a:pt x="9617415" y="5484808"/>
                  <a:pt x="9569832" y="5469945"/>
                  <a:pt x="9552434" y="5485280"/>
                </a:cubicBezTo>
                <a:cubicBezTo>
                  <a:pt x="9546122" y="5487529"/>
                  <a:pt x="9539945" y="5488440"/>
                  <a:pt x="9533883" y="5488516"/>
                </a:cubicBezTo>
                <a:lnTo>
                  <a:pt x="9516916" y="5486828"/>
                </a:lnTo>
                <a:lnTo>
                  <a:pt x="9512093" y="5482541"/>
                </a:lnTo>
                <a:lnTo>
                  <a:pt x="9501725" y="5483603"/>
                </a:lnTo>
                <a:lnTo>
                  <a:pt x="9498754" y="5482951"/>
                </a:lnTo>
                <a:cubicBezTo>
                  <a:pt x="9493078" y="5481686"/>
                  <a:pt x="9487476" y="5480586"/>
                  <a:pt x="9481932" y="5480151"/>
                </a:cubicBezTo>
                <a:cubicBezTo>
                  <a:pt x="9489223" y="5501646"/>
                  <a:pt x="9435971" y="5479991"/>
                  <a:pt x="9451321" y="5497375"/>
                </a:cubicBezTo>
                <a:cubicBezTo>
                  <a:pt x="9422124" y="5498722"/>
                  <a:pt x="9444395" y="5514914"/>
                  <a:pt x="9409298" y="5499478"/>
                </a:cubicBezTo>
                <a:cubicBezTo>
                  <a:pt x="9363968" y="5517055"/>
                  <a:pt x="9350073" y="5507226"/>
                  <a:pt x="9303056" y="5519093"/>
                </a:cubicBezTo>
                <a:cubicBezTo>
                  <a:pt x="9272929" y="5515489"/>
                  <a:pt x="9242312" y="5519100"/>
                  <a:pt x="9229078" y="5524154"/>
                </a:cubicBezTo>
                <a:cubicBezTo>
                  <a:pt x="9244549" y="5484199"/>
                  <a:pt x="9198133" y="5512463"/>
                  <a:pt x="9165105" y="5532892"/>
                </a:cubicBezTo>
                <a:cubicBezTo>
                  <a:pt x="9128348" y="5546691"/>
                  <a:pt x="9105217" y="5601124"/>
                  <a:pt x="9077301" y="5580356"/>
                </a:cubicBezTo>
                <a:cubicBezTo>
                  <a:pt x="9034770" y="5585424"/>
                  <a:pt x="9004654" y="5606346"/>
                  <a:pt x="8960065" y="5597982"/>
                </a:cubicBezTo>
                <a:cubicBezTo>
                  <a:pt x="8958681" y="5601368"/>
                  <a:pt x="8956414" y="5604204"/>
                  <a:pt x="8953536" y="5606638"/>
                </a:cubicBezTo>
                <a:lnTo>
                  <a:pt x="8943907" y="5612541"/>
                </a:lnTo>
                <a:lnTo>
                  <a:pt x="8942046" y="5612112"/>
                </a:lnTo>
                <a:cubicBezTo>
                  <a:pt x="8934733" y="5612036"/>
                  <a:pt x="8930989" y="5613463"/>
                  <a:pt x="8928824" y="5615549"/>
                </a:cubicBezTo>
                <a:lnTo>
                  <a:pt x="8927294" y="5618607"/>
                </a:lnTo>
                <a:lnTo>
                  <a:pt x="8918651" y="5621688"/>
                </a:lnTo>
                <a:lnTo>
                  <a:pt x="8902772" y="5629703"/>
                </a:lnTo>
                <a:lnTo>
                  <a:pt x="8898724" y="5629379"/>
                </a:lnTo>
                <a:lnTo>
                  <a:pt x="8873099" y="5638628"/>
                </a:lnTo>
                <a:lnTo>
                  <a:pt x="8872234" y="5637889"/>
                </a:lnTo>
                <a:cubicBezTo>
                  <a:pt x="8869712" y="5636443"/>
                  <a:pt x="8866744" y="5635774"/>
                  <a:pt x="8862777" y="5636711"/>
                </a:cubicBezTo>
                <a:cubicBezTo>
                  <a:pt x="8861373" y="5622581"/>
                  <a:pt x="8857449" y="5632426"/>
                  <a:pt x="8845869" y="5636436"/>
                </a:cubicBezTo>
                <a:cubicBezTo>
                  <a:pt x="8841103" y="5615386"/>
                  <a:pt x="8812729" y="5634444"/>
                  <a:pt x="8800548" y="5625084"/>
                </a:cubicBezTo>
                <a:cubicBezTo>
                  <a:pt x="8792146" y="5628504"/>
                  <a:pt x="8783174" y="5631737"/>
                  <a:pt x="8773774" y="5634630"/>
                </a:cubicBezTo>
                <a:lnTo>
                  <a:pt x="8698255" y="5636083"/>
                </a:lnTo>
                <a:lnTo>
                  <a:pt x="8619167" y="5619130"/>
                </a:lnTo>
                <a:cubicBezTo>
                  <a:pt x="8589913" y="5618762"/>
                  <a:pt x="8564581" y="5612466"/>
                  <a:pt x="8539822" y="5616905"/>
                </a:cubicBezTo>
                <a:cubicBezTo>
                  <a:pt x="8529764" y="5612008"/>
                  <a:pt x="8520285" y="5610031"/>
                  <a:pt x="8511094" y="5617360"/>
                </a:cubicBezTo>
                <a:cubicBezTo>
                  <a:pt x="8483794" y="5614914"/>
                  <a:pt x="8477184" y="5604447"/>
                  <a:pt x="8459886" y="5612612"/>
                </a:cubicBezTo>
                <a:cubicBezTo>
                  <a:pt x="8444548" y="5595681"/>
                  <a:pt x="8443640" y="5602142"/>
                  <a:pt x="8436432" y="5606990"/>
                </a:cubicBezTo>
                <a:lnTo>
                  <a:pt x="8435403" y="5607336"/>
                </a:lnTo>
                <a:lnTo>
                  <a:pt x="8433307" y="5604917"/>
                </a:lnTo>
                <a:lnTo>
                  <a:pt x="8428968" y="5603796"/>
                </a:lnTo>
                <a:lnTo>
                  <a:pt x="8417124" y="5604518"/>
                </a:lnTo>
                <a:lnTo>
                  <a:pt x="8412669" y="5605413"/>
                </a:lnTo>
                <a:cubicBezTo>
                  <a:pt x="8409601" y="5605797"/>
                  <a:pt x="8407563" y="5605754"/>
                  <a:pt x="8406152" y="5605396"/>
                </a:cubicBezTo>
                <a:lnTo>
                  <a:pt x="8405989" y="5605197"/>
                </a:lnTo>
                <a:lnTo>
                  <a:pt x="8399884" y="5605568"/>
                </a:lnTo>
                <a:cubicBezTo>
                  <a:pt x="8389582" y="5606652"/>
                  <a:pt x="8379557" y="5608135"/>
                  <a:pt x="8370014" y="5609900"/>
                </a:cubicBezTo>
                <a:cubicBezTo>
                  <a:pt x="8361945" y="5598787"/>
                  <a:pt x="8326685" y="5611914"/>
                  <a:pt x="8330544" y="5590964"/>
                </a:cubicBezTo>
                <a:cubicBezTo>
                  <a:pt x="8317672" y="5592723"/>
                  <a:pt x="8309886" y="5601422"/>
                  <a:pt x="8314221" y="5587682"/>
                </a:cubicBezTo>
                <a:cubicBezTo>
                  <a:pt x="8309983" y="5587866"/>
                  <a:pt x="8307372" y="5586698"/>
                  <a:pt x="8305502" y="5584868"/>
                </a:cubicBezTo>
                <a:lnTo>
                  <a:pt x="8304962" y="5584007"/>
                </a:lnTo>
                <a:lnTo>
                  <a:pt x="8276324" y="5588260"/>
                </a:lnTo>
                <a:lnTo>
                  <a:pt x="8272522" y="5587226"/>
                </a:lnTo>
                <a:lnTo>
                  <a:pt x="8253857" y="5592043"/>
                </a:lnTo>
                <a:lnTo>
                  <a:pt x="8244212" y="5593439"/>
                </a:lnTo>
                <a:lnTo>
                  <a:pt x="8241488" y="5596085"/>
                </a:lnTo>
                <a:cubicBezTo>
                  <a:pt x="8238546" y="5597691"/>
                  <a:pt x="8234330" y="5598384"/>
                  <a:pt x="8227256" y="5597005"/>
                </a:cubicBezTo>
                <a:lnTo>
                  <a:pt x="8225619" y="5596262"/>
                </a:lnTo>
                <a:lnTo>
                  <a:pt x="8213882" y="5600179"/>
                </a:lnTo>
                <a:cubicBezTo>
                  <a:pt x="8210102" y="5601988"/>
                  <a:pt x="8206755" y="5604291"/>
                  <a:pt x="8204045" y="5607275"/>
                </a:cubicBezTo>
                <a:cubicBezTo>
                  <a:pt x="8164079" y="5591326"/>
                  <a:pt x="8126369" y="5605919"/>
                  <a:pt x="8082989" y="5603160"/>
                </a:cubicBezTo>
                <a:cubicBezTo>
                  <a:pt x="8034449" y="5606898"/>
                  <a:pt x="8008954" y="5596936"/>
                  <a:pt x="7976942" y="5598455"/>
                </a:cubicBezTo>
                <a:cubicBezTo>
                  <a:pt x="7962042" y="5600916"/>
                  <a:pt x="7941729" y="5599827"/>
                  <a:pt x="7950121" y="5590893"/>
                </a:cubicBezTo>
                <a:cubicBezTo>
                  <a:pt x="7904855" y="5610014"/>
                  <a:pt x="7778840" y="5612380"/>
                  <a:pt x="7727691" y="5621064"/>
                </a:cubicBezTo>
                <a:cubicBezTo>
                  <a:pt x="7699805" y="5600056"/>
                  <a:pt x="7714922" y="5619495"/>
                  <a:pt x="7685998" y="5615564"/>
                </a:cubicBezTo>
                <a:cubicBezTo>
                  <a:pt x="7693909" y="5634905"/>
                  <a:pt x="7650884" y="5604714"/>
                  <a:pt x="7649302" y="5626541"/>
                </a:cubicBezTo>
                <a:cubicBezTo>
                  <a:pt x="7644089" y="5625134"/>
                  <a:pt x="7639087" y="5623084"/>
                  <a:pt x="7634083" y="5620862"/>
                </a:cubicBezTo>
                <a:lnTo>
                  <a:pt x="7631455" y="5619708"/>
                </a:lnTo>
                <a:lnTo>
                  <a:pt x="7620952" y="5618872"/>
                </a:lnTo>
                <a:lnTo>
                  <a:pt x="7617992" y="5613914"/>
                </a:lnTo>
                <a:lnTo>
                  <a:pt x="7602182" y="5609271"/>
                </a:lnTo>
                <a:cubicBezTo>
                  <a:pt x="7596260" y="5608262"/>
                  <a:pt x="7589888" y="5608028"/>
                  <a:pt x="7582847" y="5609047"/>
                </a:cubicBezTo>
                <a:cubicBezTo>
                  <a:pt x="7565525" y="5617697"/>
                  <a:pt x="7538553" y="5607096"/>
                  <a:pt x="7514158" y="5607737"/>
                </a:cubicBezTo>
                <a:lnTo>
                  <a:pt x="7502955" y="5610415"/>
                </a:lnTo>
                <a:lnTo>
                  <a:pt x="7466391" y="5605949"/>
                </a:lnTo>
                <a:cubicBezTo>
                  <a:pt x="7455982" y="5605083"/>
                  <a:pt x="7445179" y="5604628"/>
                  <a:pt x="7433806" y="5604945"/>
                </a:cubicBezTo>
                <a:lnTo>
                  <a:pt x="7412693" y="5607075"/>
                </a:lnTo>
                <a:lnTo>
                  <a:pt x="7407159" y="5605310"/>
                </a:lnTo>
                <a:cubicBezTo>
                  <a:pt x="7397520" y="5605506"/>
                  <a:pt x="7384763" y="5611721"/>
                  <a:pt x="7385900" y="5604171"/>
                </a:cubicBezTo>
                <a:lnTo>
                  <a:pt x="7375071" y="5606788"/>
                </a:lnTo>
                <a:lnTo>
                  <a:pt x="7364382" y="5600762"/>
                </a:lnTo>
                <a:cubicBezTo>
                  <a:pt x="7363212" y="5599363"/>
                  <a:pt x="7362331" y="5597874"/>
                  <a:pt x="7361770" y="5596347"/>
                </a:cubicBezTo>
                <a:lnTo>
                  <a:pt x="7346641" y="5598329"/>
                </a:lnTo>
                <a:lnTo>
                  <a:pt x="7334238" y="5594014"/>
                </a:lnTo>
                <a:lnTo>
                  <a:pt x="7323426" y="5596835"/>
                </a:lnTo>
                <a:lnTo>
                  <a:pt x="7318938" y="5596200"/>
                </a:lnTo>
                <a:lnTo>
                  <a:pt x="7307784" y="5594065"/>
                </a:lnTo>
                <a:cubicBezTo>
                  <a:pt x="7302066" y="5592568"/>
                  <a:pt x="7295667" y="5590765"/>
                  <a:pt x="7288540" y="5589320"/>
                </a:cubicBezTo>
                <a:lnTo>
                  <a:pt x="7282537" y="5588660"/>
                </a:lnTo>
                <a:lnTo>
                  <a:pt x="7269466" y="5581404"/>
                </a:lnTo>
                <a:cubicBezTo>
                  <a:pt x="7259956" y="5575919"/>
                  <a:pt x="7252471" y="5572223"/>
                  <a:pt x="7244165" y="5575200"/>
                </a:cubicBezTo>
                <a:cubicBezTo>
                  <a:pt x="7230005" y="5568113"/>
                  <a:pt x="7220114" y="5548251"/>
                  <a:pt x="7199619" y="5553550"/>
                </a:cubicBezTo>
                <a:cubicBezTo>
                  <a:pt x="7205839" y="5544552"/>
                  <a:pt x="7176858" y="5552461"/>
                  <a:pt x="7173434" y="5543219"/>
                </a:cubicBezTo>
                <a:cubicBezTo>
                  <a:pt x="7171853" y="5535776"/>
                  <a:pt x="7162694" y="5536440"/>
                  <a:pt x="7155718" y="5533697"/>
                </a:cubicBezTo>
                <a:cubicBezTo>
                  <a:pt x="7150747" y="5526096"/>
                  <a:pt x="7115649" y="5519155"/>
                  <a:pt x="7103430" y="5520249"/>
                </a:cubicBezTo>
                <a:cubicBezTo>
                  <a:pt x="7068988" y="5527813"/>
                  <a:pt x="7041283" y="5497211"/>
                  <a:pt x="7013746" y="5502470"/>
                </a:cubicBezTo>
                <a:cubicBezTo>
                  <a:pt x="7006535" y="5501753"/>
                  <a:pt x="7000557" y="5500031"/>
                  <a:pt x="6995379" y="5497693"/>
                </a:cubicBezTo>
                <a:lnTo>
                  <a:pt x="6982475" y="5489641"/>
                </a:lnTo>
                <a:cubicBezTo>
                  <a:pt x="6982314" y="5487873"/>
                  <a:pt x="6982155" y="5486104"/>
                  <a:pt x="6981994" y="5484335"/>
                </a:cubicBezTo>
                <a:lnTo>
                  <a:pt x="6972355" y="5481074"/>
                </a:lnTo>
                <a:lnTo>
                  <a:pt x="6970394" y="5479383"/>
                </a:lnTo>
                <a:cubicBezTo>
                  <a:pt x="6966663" y="5476135"/>
                  <a:pt x="6962857" y="5473046"/>
                  <a:pt x="6958543" y="5470507"/>
                </a:cubicBezTo>
                <a:cubicBezTo>
                  <a:pt x="6946682" y="5490417"/>
                  <a:pt x="6919886" y="5452192"/>
                  <a:pt x="6918276" y="5472034"/>
                </a:cubicBezTo>
                <a:cubicBezTo>
                  <a:pt x="6892502" y="5461546"/>
                  <a:pt x="6897731" y="5483185"/>
                  <a:pt x="6881046" y="5457070"/>
                </a:cubicBezTo>
                <a:cubicBezTo>
                  <a:pt x="6828055" y="5453051"/>
                  <a:pt x="6839016" y="5431108"/>
                  <a:pt x="6752164" y="5425021"/>
                </a:cubicBezTo>
                <a:cubicBezTo>
                  <a:pt x="6758292" y="5421861"/>
                  <a:pt x="6727733" y="5418470"/>
                  <a:pt x="6724964" y="5414071"/>
                </a:cubicBezTo>
                <a:lnTo>
                  <a:pt x="6683286" y="5432830"/>
                </a:lnTo>
                <a:lnTo>
                  <a:pt x="6644277" y="5429684"/>
                </a:lnTo>
                <a:cubicBezTo>
                  <a:pt x="6602299" y="5429624"/>
                  <a:pt x="6572889" y="5412513"/>
                  <a:pt x="6532914" y="5431205"/>
                </a:cubicBezTo>
                <a:lnTo>
                  <a:pt x="6307459" y="5467087"/>
                </a:lnTo>
                <a:cubicBezTo>
                  <a:pt x="6243940" y="5484756"/>
                  <a:pt x="6232610" y="5506751"/>
                  <a:pt x="6196243" y="5515042"/>
                </a:cubicBezTo>
                <a:cubicBezTo>
                  <a:pt x="6164533" y="5518021"/>
                  <a:pt x="6142666" y="5509345"/>
                  <a:pt x="6099124" y="5516848"/>
                </a:cubicBezTo>
                <a:cubicBezTo>
                  <a:pt x="6076503" y="5515419"/>
                  <a:pt x="6031865" y="5528713"/>
                  <a:pt x="6016077" y="5528642"/>
                </a:cubicBezTo>
                <a:cubicBezTo>
                  <a:pt x="6017142" y="5530608"/>
                  <a:pt x="6008544" y="5532493"/>
                  <a:pt x="6004389" y="5531206"/>
                </a:cubicBezTo>
                <a:cubicBezTo>
                  <a:pt x="5932347" y="5531241"/>
                  <a:pt x="5981006" y="5545600"/>
                  <a:pt x="5933945" y="5538840"/>
                </a:cubicBezTo>
                <a:cubicBezTo>
                  <a:pt x="5905303" y="5539379"/>
                  <a:pt x="5918093" y="5561978"/>
                  <a:pt x="5883936" y="5553807"/>
                </a:cubicBezTo>
                <a:cubicBezTo>
                  <a:pt x="5850054" y="5556990"/>
                  <a:pt x="5832962" y="5567338"/>
                  <a:pt x="5798331" y="5564248"/>
                </a:cubicBezTo>
                <a:cubicBezTo>
                  <a:pt x="5766627" y="5567265"/>
                  <a:pt x="5741097" y="5573248"/>
                  <a:pt x="5712738" y="5573120"/>
                </a:cubicBezTo>
                <a:cubicBezTo>
                  <a:pt x="5703372" y="5576849"/>
                  <a:pt x="5693695" y="5578874"/>
                  <a:pt x="5681342" y="5575621"/>
                </a:cubicBezTo>
                <a:lnTo>
                  <a:pt x="5627167" y="5583215"/>
                </a:lnTo>
                <a:cubicBezTo>
                  <a:pt x="5612183" y="5597917"/>
                  <a:pt x="5611727" y="5586689"/>
                  <a:pt x="5591414" y="5587695"/>
                </a:cubicBezTo>
                <a:cubicBezTo>
                  <a:pt x="5574616" y="5587612"/>
                  <a:pt x="5598133" y="5579413"/>
                  <a:pt x="5583028" y="5580877"/>
                </a:cubicBezTo>
                <a:cubicBezTo>
                  <a:pt x="5569804" y="5586020"/>
                  <a:pt x="5562718" y="5576982"/>
                  <a:pt x="5549426" y="5582858"/>
                </a:cubicBezTo>
                <a:cubicBezTo>
                  <a:pt x="5559299" y="5589013"/>
                  <a:pt x="5515978" y="5586206"/>
                  <a:pt x="5519999" y="5592246"/>
                </a:cubicBezTo>
                <a:cubicBezTo>
                  <a:pt x="5498728" y="5585844"/>
                  <a:pt x="5500813" y="5597206"/>
                  <a:pt x="5480028" y="5597282"/>
                </a:cubicBezTo>
                <a:cubicBezTo>
                  <a:pt x="5468519" y="5595356"/>
                  <a:pt x="5461753" y="5595717"/>
                  <a:pt x="5456175" y="5600371"/>
                </a:cubicBezTo>
                <a:cubicBezTo>
                  <a:pt x="5402444" y="5590675"/>
                  <a:pt x="5431269" y="5603179"/>
                  <a:pt x="5388463" y="5602638"/>
                </a:cubicBezTo>
                <a:cubicBezTo>
                  <a:pt x="5350589" y="5601042"/>
                  <a:pt x="5310318" y="5602266"/>
                  <a:pt x="5265898" y="5591830"/>
                </a:cubicBezTo>
                <a:cubicBezTo>
                  <a:pt x="5256434" y="5588423"/>
                  <a:pt x="5240914" y="5588853"/>
                  <a:pt x="5231231" y="5592790"/>
                </a:cubicBezTo>
                <a:cubicBezTo>
                  <a:pt x="5229565" y="5593467"/>
                  <a:pt x="5228139" y="5594226"/>
                  <a:pt x="5226996" y="5595040"/>
                </a:cubicBezTo>
                <a:cubicBezTo>
                  <a:pt x="5199121" y="5587151"/>
                  <a:pt x="5190547" y="5594087"/>
                  <a:pt x="5175988" y="5588131"/>
                </a:cubicBezTo>
                <a:cubicBezTo>
                  <a:pt x="5141664" y="5589465"/>
                  <a:pt x="5120774" y="5599921"/>
                  <a:pt x="5107470" y="5594771"/>
                </a:cubicBezTo>
                <a:cubicBezTo>
                  <a:pt x="5082783" y="5597686"/>
                  <a:pt x="5044558" y="5603218"/>
                  <a:pt x="5027868" y="5605624"/>
                </a:cubicBezTo>
                <a:cubicBezTo>
                  <a:pt x="5023394" y="5609716"/>
                  <a:pt x="5015008" y="5608373"/>
                  <a:pt x="5007324" y="5609209"/>
                </a:cubicBezTo>
                <a:cubicBezTo>
                  <a:pt x="4999584" y="5613033"/>
                  <a:pt x="4963661" y="5613313"/>
                  <a:pt x="4952559" y="5611402"/>
                </a:cubicBezTo>
                <a:lnTo>
                  <a:pt x="4826081" y="5616191"/>
                </a:lnTo>
                <a:lnTo>
                  <a:pt x="4823501" y="5619174"/>
                </a:lnTo>
                <a:lnTo>
                  <a:pt x="4813093" y="5620026"/>
                </a:lnTo>
                <a:lnTo>
                  <a:pt x="4810563" y="5620787"/>
                </a:lnTo>
                <a:cubicBezTo>
                  <a:pt x="4805739" y="5622253"/>
                  <a:pt x="4800910" y="5623620"/>
                  <a:pt x="4795818" y="5624618"/>
                </a:cubicBezTo>
                <a:cubicBezTo>
                  <a:pt x="4792594" y="5611984"/>
                  <a:pt x="4751975" y="5631029"/>
                  <a:pt x="4758404" y="5619510"/>
                </a:cubicBezTo>
                <a:cubicBezTo>
                  <a:pt x="4729867" y="5622800"/>
                  <a:pt x="4743470" y="5610974"/>
                  <a:pt x="4717254" y="5624155"/>
                </a:cubicBezTo>
                <a:cubicBezTo>
                  <a:pt x="4665606" y="5620882"/>
                  <a:pt x="4638526" y="5634254"/>
                  <a:pt x="4591958" y="5624710"/>
                </a:cubicBezTo>
                <a:cubicBezTo>
                  <a:pt x="4600998" y="5629613"/>
                  <a:pt x="4491255" y="5629123"/>
                  <a:pt x="4476215" y="5628210"/>
                </a:cubicBezTo>
                <a:lnTo>
                  <a:pt x="4425193" y="5627414"/>
                </a:lnTo>
                <a:lnTo>
                  <a:pt x="4383866" y="5626546"/>
                </a:lnTo>
                <a:lnTo>
                  <a:pt x="4385596" y="5634646"/>
                </a:lnTo>
                <a:cubicBezTo>
                  <a:pt x="4373497" y="5634009"/>
                  <a:pt x="4366105" y="5636763"/>
                  <a:pt x="4360864" y="5641173"/>
                </a:cubicBezTo>
                <a:lnTo>
                  <a:pt x="4328321" y="5626332"/>
                </a:lnTo>
                <a:lnTo>
                  <a:pt x="4309842" y="5626471"/>
                </a:lnTo>
                <a:lnTo>
                  <a:pt x="4277424" y="5631598"/>
                </a:lnTo>
                <a:lnTo>
                  <a:pt x="4266627" y="5633969"/>
                </a:lnTo>
                <a:lnTo>
                  <a:pt x="4185525" y="5617508"/>
                </a:lnTo>
                <a:lnTo>
                  <a:pt x="4177617" y="5610903"/>
                </a:lnTo>
                <a:cubicBezTo>
                  <a:pt x="4169135" y="5606836"/>
                  <a:pt x="4157063" y="5604954"/>
                  <a:pt x="4136948" y="5608031"/>
                </a:cubicBezTo>
                <a:lnTo>
                  <a:pt x="4132323" y="5609784"/>
                </a:lnTo>
                <a:lnTo>
                  <a:pt x="4098620" y="5599672"/>
                </a:lnTo>
                <a:cubicBezTo>
                  <a:pt x="4087744" y="5595070"/>
                  <a:pt x="3971360" y="5589278"/>
                  <a:pt x="3963475" y="5581841"/>
                </a:cubicBezTo>
                <a:cubicBezTo>
                  <a:pt x="3836034" y="5600252"/>
                  <a:pt x="3827261" y="5567580"/>
                  <a:pt x="3703613" y="5572482"/>
                </a:cubicBezTo>
                <a:cubicBezTo>
                  <a:pt x="3596526" y="5522697"/>
                  <a:pt x="3528981" y="5553020"/>
                  <a:pt x="3432987" y="5545768"/>
                </a:cubicBezTo>
                <a:cubicBezTo>
                  <a:pt x="3341557" y="5540666"/>
                  <a:pt x="3299222" y="5556776"/>
                  <a:pt x="3176381" y="5556110"/>
                </a:cubicBezTo>
                <a:cubicBezTo>
                  <a:pt x="3046225" y="5545252"/>
                  <a:pt x="2856562" y="5551022"/>
                  <a:pt x="2710156" y="5527517"/>
                </a:cubicBezTo>
                <a:cubicBezTo>
                  <a:pt x="2595124" y="5519951"/>
                  <a:pt x="2594726" y="5525545"/>
                  <a:pt x="2550206" y="5524958"/>
                </a:cubicBezTo>
                <a:cubicBezTo>
                  <a:pt x="2535402" y="5528183"/>
                  <a:pt x="2457214" y="5518753"/>
                  <a:pt x="2443041" y="5523990"/>
                </a:cubicBezTo>
                <a:lnTo>
                  <a:pt x="2435613" y="5526704"/>
                </a:lnTo>
                <a:lnTo>
                  <a:pt x="2405682" y="5528307"/>
                </a:lnTo>
                <a:lnTo>
                  <a:pt x="2397487" y="5540337"/>
                </a:lnTo>
                <a:lnTo>
                  <a:pt x="2297454" y="5550765"/>
                </a:lnTo>
                <a:cubicBezTo>
                  <a:pt x="2230952" y="5521480"/>
                  <a:pt x="2174171" y="5556417"/>
                  <a:pt x="2056700" y="5555489"/>
                </a:cubicBezTo>
                <a:cubicBezTo>
                  <a:pt x="2025568" y="5545373"/>
                  <a:pt x="1901680" y="5520750"/>
                  <a:pt x="1878530" y="5535330"/>
                </a:cubicBezTo>
                <a:lnTo>
                  <a:pt x="1859292" y="5535461"/>
                </a:lnTo>
                <a:lnTo>
                  <a:pt x="1835626" y="5533793"/>
                </a:lnTo>
                <a:cubicBezTo>
                  <a:pt x="1823131" y="5534628"/>
                  <a:pt x="1810151" y="5536942"/>
                  <a:pt x="1798939" y="5540285"/>
                </a:cubicBezTo>
                <a:lnTo>
                  <a:pt x="1779046" y="5549949"/>
                </a:lnTo>
                <a:lnTo>
                  <a:pt x="1772421" y="5549018"/>
                </a:lnTo>
                <a:lnTo>
                  <a:pt x="1772052" y="5545689"/>
                </a:lnTo>
                <a:cubicBezTo>
                  <a:pt x="1758274" y="5534165"/>
                  <a:pt x="1670822" y="5556887"/>
                  <a:pt x="1711543" y="5534558"/>
                </a:cubicBezTo>
                <a:cubicBezTo>
                  <a:pt x="1696140" y="5533324"/>
                  <a:pt x="1670188" y="5488258"/>
                  <a:pt x="1631462" y="5491807"/>
                </a:cubicBezTo>
                <a:cubicBezTo>
                  <a:pt x="1579148" y="5498877"/>
                  <a:pt x="1591754" y="5486800"/>
                  <a:pt x="1538763" y="5482781"/>
                </a:cubicBezTo>
                <a:cubicBezTo>
                  <a:pt x="1522078" y="5456666"/>
                  <a:pt x="1527306" y="5478305"/>
                  <a:pt x="1501533" y="5467817"/>
                </a:cubicBezTo>
                <a:cubicBezTo>
                  <a:pt x="1499922" y="5487659"/>
                  <a:pt x="1473126" y="5449434"/>
                  <a:pt x="1461266" y="5469343"/>
                </a:cubicBezTo>
                <a:cubicBezTo>
                  <a:pt x="1456951" y="5466804"/>
                  <a:pt x="1453146" y="5463716"/>
                  <a:pt x="1449415" y="5460467"/>
                </a:cubicBezTo>
                <a:lnTo>
                  <a:pt x="1447454" y="5458776"/>
                </a:lnTo>
                <a:lnTo>
                  <a:pt x="1437814" y="5455515"/>
                </a:lnTo>
                <a:lnTo>
                  <a:pt x="1437334" y="5450209"/>
                </a:lnTo>
                <a:lnTo>
                  <a:pt x="1424429" y="5442157"/>
                </a:lnTo>
                <a:cubicBezTo>
                  <a:pt x="1419251" y="5439819"/>
                  <a:pt x="1413273" y="5438098"/>
                  <a:pt x="1406063" y="5437380"/>
                </a:cubicBezTo>
                <a:cubicBezTo>
                  <a:pt x="1378526" y="5442640"/>
                  <a:pt x="1350821" y="5412037"/>
                  <a:pt x="1316379" y="5419601"/>
                </a:cubicBezTo>
                <a:cubicBezTo>
                  <a:pt x="1304160" y="5420695"/>
                  <a:pt x="1269061" y="5413755"/>
                  <a:pt x="1264090" y="5406153"/>
                </a:cubicBezTo>
                <a:cubicBezTo>
                  <a:pt x="1257115" y="5403410"/>
                  <a:pt x="1247955" y="5404075"/>
                  <a:pt x="1246374" y="5396631"/>
                </a:cubicBezTo>
                <a:cubicBezTo>
                  <a:pt x="1242951" y="5387390"/>
                  <a:pt x="1213970" y="5395299"/>
                  <a:pt x="1220190" y="5386301"/>
                </a:cubicBezTo>
                <a:cubicBezTo>
                  <a:pt x="1199695" y="5391599"/>
                  <a:pt x="1189803" y="5371737"/>
                  <a:pt x="1175643" y="5364651"/>
                </a:cubicBezTo>
                <a:cubicBezTo>
                  <a:pt x="1167337" y="5367627"/>
                  <a:pt x="1159852" y="5363931"/>
                  <a:pt x="1150342" y="5358447"/>
                </a:cubicBezTo>
                <a:lnTo>
                  <a:pt x="1112024" y="5345786"/>
                </a:lnTo>
                <a:lnTo>
                  <a:pt x="1100870" y="5343651"/>
                </a:lnTo>
                <a:lnTo>
                  <a:pt x="1096383" y="5343015"/>
                </a:lnTo>
                <a:lnTo>
                  <a:pt x="1058039" y="5343504"/>
                </a:lnTo>
                <a:cubicBezTo>
                  <a:pt x="1057478" y="5341976"/>
                  <a:pt x="1056597" y="5340487"/>
                  <a:pt x="1055426" y="5339088"/>
                </a:cubicBezTo>
                <a:lnTo>
                  <a:pt x="1044738" y="5333063"/>
                </a:lnTo>
                <a:lnTo>
                  <a:pt x="1033909" y="5335680"/>
                </a:lnTo>
                <a:cubicBezTo>
                  <a:pt x="1035046" y="5328129"/>
                  <a:pt x="1022289" y="5334344"/>
                  <a:pt x="1012649" y="5334541"/>
                </a:cubicBezTo>
                <a:lnTo>
                  <a:pt x="1007115" y="5332775"/>
                </a:lnTo>
                <a:lnTo>
                  <a:pt x="987447" y="5346462"/>
                </a:lnTo>
                <a:cubicBezTo>
                  <a:pt x="976074" y="5346779"/>
                  <a:pt x="963827" y="5334768"/>
                  <a:pt x="953418" y="5333901"/>
                </a:cubicBezTo>
                <a:lnTo>
                  <a:pt x="916854" y="5329435"/>
                </a:lnTo>
                <a:lnTo>
                  <a:pt x="905651" y="5332114"/>
                </a:lnTo>
                <a:cubicBezTo>
                  <a:pt x="881256" y="5332755"/>
                  <a:pt x="855727" y="5330820"/>
                  <a:pt x="838405" y="5339470"/>
                </a:cubicBezTo>
                <a:cubicBezTo>
                  <a:pt x="831364" y="5340489"/>
                  <a:pt x="823548" y="5331589"/>
                  <a:pt x="817627" y="5330580"/>
                </a:cubicBezTo>
                <a:lnTo>
                  <a:pt x="801817" y="5325937"/>
                </a:lnTo>
                <a:lnTo>
                  <a:pt x="798857" y="5320979"/>
                </a:lnTo>
                <a:lnTo>
                  <a:pt x="788354" y="5320143"/>
                </a:lnTo>
                <a:lnTo>
                  <a:pt x="785726" y="5318989"/>
                </a:lnTo>
                <a:cubicBezTo>
                  <a:pt x="780721" y="5316767"/>
                  <a:pt x="775719" y="5314716"/>
                  <a:pt x="770507" y="5313309"/>
                </a:cubicBezTo>
                <a:cubicBezTo>
                  <a:pt x="768924" y="5335137"/>
                  <a:pt x="725899" y="5304945"/>
                  <a:pt x="733810" y="5324286"/>
                </a:cubicBezTo>
                <a:cubicBezTo>
                  <a:pt x="704886" y="5320356"/>
                  <a:pt x="720003" y="5339795"/>
                  <a:pt x="692117" y="5318786"/>
                </a:cubicBezTo>
                <a:cubicBezTo>
                  <a:pt x="640968" y="5327470"/>
                  <a:pt x="620209" y="5334772"/>
                  <a:pt x="574943" y="5327578"/>
                </a:cubicBezTo>
                <a:cubicBezTo>
                  <a:pt x="533141" y="5325624"/>
                  <a:pt x="480989" y="5305543"/>
                  <a:pt x="441302" y="5307062"/>
                </a:cubicBezTo>
                <a:cubicBezTo>
                  <a:pt x="381194" y="5308098"/>
                  <a:pt x="355572" y="5361507"/>
                  <a:pt x="336819" y="5336690"/>
                </a:cubicBezTo>
                <a:cubicBezTo>
                  <a:pt x="308424" y="5343088"/>
                  <a:pt x="294704" y="5344301"/>
                  <a:pt x="270932" y="5345451"/>
                </a:cubicBezTo>
                <a:lnTo>
                  <a:pt x="194189" y="5343588"/>
                </a:lnTo>
                <a:lnTo>
                  <a:pt x="192552" y="5342845"/>
                </a:lnTo>
                <a:cubicBezTo>
                  <a:pt x="185478" y="5341467"/>
                  <a:pt x="181262" y="5342160"/>
                  <a:pt x="178320" y="5343766"/>
                </a:cubicBezTo>
                <a:lnTo>
                  <a:pt x="175596" y="5346411"/>
                </a:lnTo>
                <a:lnTo>
                  <a:pt x="147287" y="5352625"/>
                </a:lnTo>
                <a:lnTo>
                  <a:pt x="114847" y="5355844"/>
                </a:lnTo>
                <a:lnTo>
                  <a:pt x="114306" y="5354983"/>
                </a:lnTo>
                <a:cubicBezTo>
                  <a:pt x="110042" y="5353823"/>
                  <a:pt x="100016" y="5353058"/>
                  <a:pt x="89264" y="5348886"/>
                </a:cubicBezTo>
                <a:cubicBezTo>
                  <a:pt x="93123" y="5327937"/>
                  <a:pt x="57863" y="5341064"/>
                  <a:pt x="49794" y="5329950"/>
                </a:cubicBezTo>
                <a:cubicBezTo>
                  <a:pt x="40251" y="5331715"/>
                  <a:pt x="30226" y="5333199"/>
                  <a:pt x="19924" y="5334282"/>
                </a:cubicBezTo>
                <a:lnTo>
                  <a:pt x="13819" y="5334653"/>
                </a:lnTo>
                <a:lnTo>
                  <a:pt x="13657" y="5334455"/>
                </a:lnTo>
                <a:cubicBezTo>
                  <a:pt x="12246" y="5334096"/>
                  <a:pt x="10207" y="5334053"/>
                  <a:pt x="7139" y="5334438"/>
                </a:cubicBezTo>
                <a:lnTo>
                  <a:pt x="2684" y="5335333"/>
                </a:lnTo>
                <a:lnTo>
                  <a:pt x="0" y="5335496"/>
                </a:lnTo>
                <a:lnTo>
                  <a:pt x="0" y="10592"/>
                </a:lnTo>
                <a:lnTo>
                  <a:pt x="1124382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5684C46-813B-5D97-4C14-51AA429435E1}"/>
              </a:ext>
            </a:extLst>
          </p:cNvPr>
          <p:cNvSpPr>
            <a:spLocks noGrp="1"/>
          </p:cNvSpPr>
          <p:nvPr>
            <p:ph type="title"/>
          </p:nvPr>
        </p:nvSpPr>
        <p:spPr>
          <a:xfrm>
            <a:off x="1629751" y="1059116"/>
            <a:ext cx="8924392" cy="933486"/>
          </a:xfrm>
        </p:spPr>
        <p:txBody>
          <a:bodyPr>
            <a:normAutofit/>
          </a:bodyPr>
          <a:lstStyle/>
          <a:p>
            <a:pPr algn="ctr"/>
            <a:r>
              <a:rPr lang="en-GB" dirty="0"/>
              <a:t>Introduction </a:t>
            </a:r>
          </a:p>
        </p:txBody>
      </p:sp>
      <p:sp>
        <p:nvSpPr>
          <p:cNvPr id="12" name="Rectangle 6">
            <a:extLst>
              <a:ext uri="{FF2B5EF4-FFF2-40B4-BE49-F238E27FC236}">
                <a16:creationId xmlns:a16="http://schemas.microsoft.com/office/drawing/2014/main" id="{16A12243-4887-4E89-8347-1146AE5D1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0000">
            <a:off x="5418161" y="351736"/>
            <a:ext cx="1352113" cy="407805"/>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9E2B7E6-DDA8-0AE2-EB91-E72B2282A5EB}"/>
              </a:ext>
            </a:extLst>
          </p:cNvPr>
          <p:cNvSpPr>
            <a:spLocks noGrp="1"/>
          </p:cNvSpPr>
          <p:nvPr>
            <p:ph idx="1"/>
          </p:nvPr>
        </p:nvSpPr>
        <p:spPr>
          <a:xfrm>
            <a:off x="1957986" y="1873770"/>
            <a:ext cx="8273380" cy="3747801"/>
          </a:xfrm>
        </p:spPr>
        <p:txBody>
          <a:bodyPr>
            <a:normAutofit fontScale="92500" lnSpcReduction="10000"/>
          </a:bodyPr>
          <a:lstStyle/>
          <a:p>
            <a:r>
              <a:rPr lang="en-GB" dirty="0"/>
              <a:t>Many times, you may have wondered why certain people behave the way they do. </a:t>
            </a:r>
          </a:p>
          <a:p>
            <a:r>
              <a:rPr lang="en-GB" dirty="0"/>
              <a:t>Why is it that your brother prefers to be always with his friends whereas you love being alone? </a:t>
            </a:r>
          </a:p>
          <a:p>
            <a:r>
              <a:rPr lang="en-GB" dirty="0"/>
              <a:t>What motivates your friend to top in the class? </a:t>
            </a:r>
          </a:p>
          <a:p>
            <a:r>
              <a:rPr lang="en-GB" dirty="0"/>
              <a:t>How is it that your patient is able to smile at you despite her severe illness? </a:t>
            </a:r>
          </a:p>
          <a:p>
            <a:r>
              <a:rPr lang="en-GB" dirty="0">
                <a:highlight>
                  <a:srgbClr val="FFFF00"/>
                </a:highlight>
              </a:rPr>
              <a:t>Psychology seeks to answer these and many such questions.</a:t>
            </a:r>
          </a:p>
        </p:txBody>
      </p:sp>
    </p:spTree>
    <p:extLst>
      <p:ext uri="{BB962C8B-B14F-4D97-AF65-F5344CB8AC3E}">
        <p14:creationId xmlns:p14="http://schemas.microsoft.com/office/powerpoint/2010/main" val="3656822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973F00-C651-6FDF-AF7F-73ADF9E6DBD5}"/>
              </a:ext>
            </a:extLst>
          </p:cNvPr>
          <p:cNvSpPr>
            <a:spLocks noGrp="1"/>
          </p:cNvSpPr>
          <p:nvPr>
            <p:ph type="title"/>
          </p:nvPr>
        </p:nvSpPr>
        <p:spPr>
          <a:xfrm>
            <a:off x="1629751" y="934327"/>
            <a:ext cx="8924392" cy="1058275"/>
          </a:xfrm>
        </p:spPr>
        <p:txBody>
          <a:bodyPr>
            <a:normAutofit/>
          </a:bodyPr>
          <a:lstStyle/>
          <a:p>
            <a:pPr algn="ctr"/>
            <a:r>
              <a:rPr lang="en-GB" sz="3400"/>
              <a:t>MAJOR SCHOOLS OF THOUGHT</a:t>
            </a:r>
            <a:br>
              <a:rPr lang="en-GB" sz="3400"/>
            </a:br>
            <a:r>
              <a:rPr lang="en-GB" sz="3400"/>
              <a:t>IN PSYCHOLOGY </a:t>
            </a:r>
          </a:p>
        </p:txBody>
      </p:sp>
      <p:sp>
        <p:nvSpPr>
          <p:cNvPr id="10" name="Freeform: Shape 9">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FFCA344-3723-73F3-1C62-6BD9BD7C26D6}"/>
              </a:ext>
            </a:extLst>
          </p:cNvPr>
          <p:cNvSpPr>
            <a:spLocks noGrp="1"/>
          </p:cNvSpPr>
          <p:nvPr>
            <p:ph idx="1"/>
          </p:nvPr>
        </p:nvSpPr>
        <p:spPr>
          <a:xfrm>
            <a:off x="1941207" y="2752316"/>
            <a:ext cx="8309586" cy="2756848"/>
          </a:xfrm>
        </p:spPr>
        <p:txBody>
          <a:bodyPr>
            <a:normAutofit/>
          </a:bodyPr>
          <a:lstStyle/>
          <a:p>
            <a:r>
              <a:rPr lang="en-GB" sz="3200" dirty="0"/>
              <a:t>When psychology branched out from philosophy as a separate discipline, many schools of thought originated as different psychologists from various parts of the world had their own opinion about the best method to study the mind.</a:t>
            </a:r>
          </a:p>
        </p:txBody>
      </p:sp>
    </p:spTree>
    <p:extLst>
      <p:ext uri="{BB962C8B-B14F-4D97-AF65-F5344CB8AC3E}">
        <p14:creationId xmlns:p14="http://schemas.microsoft.com/office/powerpoint/2010/main" val="3218962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Isosceles Triangle 2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7">
            <a:extLst>
              <a:ext uri="{FF2B5EF4-FFF2-40B4-BE49-F238E27FC236}">
                <a16:creationId xmlns:a16="http://schemas.microsoft.com/office/drawing/2014/main" id="{83AD947A-6367-386A-8B45-564CC8B60BFE}"/>
              </a:ext>
            </a:extLst>
          </p:cNvPr>
          <p:cNvGraphicFramePr>
            <a:graphicFrameLocks noGrp="1"/>
          </p:cNvGraphicFramePr>
          <p:nvPr>
            <p:ph idx="1"/>
            <p:extLst>
              <p:ext uri="{D42A27DB-BD31-4B8C-83A1-F6EECF244321}">
                <p14:modId xmlns:p14="http://schemas.microsoft.com/office/powerpoint/2010/main" val="1465120851"/>
              </p:ext>
            </p:extLst>
          </p:nvPr>
        </p:nvGraphicFramePr>
        <p:xfrm>
          <a:off x="643467" y="1034193"/>
          <a:ext cx="10905067" cy="4789618"/>
        </p:xfrm>
        <a:graphic>
          <a:graphicData uri="http://schemas.openxmlformats.org/drawingml/2006/table">
            <a:tbl>
              <a:tblPr firstRow="1" bandRow="1">
                <a:tableStyleId>{BDBED569-4797-4DF1-A0F4-6AAB3CD982D8}</a:tableStyleId>
              </a:tblPr>
              <a:tblGrid>
                <a:gridCol w="1821337">
                  <a:extLst>
                    <a:ext uri="{9D8B030D-6E8A-4147-A177-3AD203B41FA5}">
                      <a16:colId xmlns:a16="http://schemas.microsoft.com/office/drawing/2014/main" val="2033206142"/>
                    </a:ext>
                  </a:extLst>
                </a:gridCol>
                <a:gridCol w="3866163">
                  <a:extLst>
                    <a:ext uri="{9D8B030D-6E8A-4147-A177-3AD203B41FA5}">
                      <a16:colId xmlns:a16="http://schemas.microsoft.com/office/drawing/2014/main" val="4165445853"/>
                    </a:ext>
                  </a:extLst>
                </a:gridCol>
                <a:gridCol w="5217567">
                  <a:extLst>
                    <a:ext uri="{9D8B030D-6E8A-4147-A177-3AD203B41FA5}">
                      <a16:colId xmlns:a16="http://schemas.microsoft.com/office/drawing/2014/main" val="2280711964"/>
                    </a:ext>
                  </a:extLst>
                </a:gridCol>
              </a:tblGrid>
              <a:tr h="308619">
                <a:tc>
                  <a:txBody>
                    <a:bodyPr/>
                    <a:lstStyle/>
                    <a:p>
                      <a:pPr>
                        <a:buNone/>
                      </a:pPr>
                      <a:r>
                        <a:rPr lang="en-GB" sz="1400" b="1"/>
                        <a:t>School of Thought</a:t>
                      </a:r>
                      <a:endParaRPr lang="en-GB" sz="1400"/>
                    </a:p>
                  </a:txBody>
                  <a:tcPr marL="61485" marR="61485" marT="30742" marB="30742" anchor="ctr">
                    <a:solidFill>
                      <a:schemeClr val="accent5">
                        <a:lumMod val="20000"/>
                        <a:lumOff val="80000"/>
                      </a:schemeClr>
                    </a:solidFill>
                  </a:tcPr>
                </a:tc>
                <a:tc>
                  <a:txBody>
                    <a:bodyPr/>
                    <a:lstStyle/>
                    <a:p>
                      <a:pPr>
                        <a:buNone/>
                      </a:pPr>
                      <a:r>
                        <a:rPr lang="en-GB" sz="1400" b="1"/>
                        <a:t>Major Thinkers</a:t>
                      </a:r>
                      <a:endParaRPr lang="en-GB" sz="1400"/>
                    </a:p>
                  </a:txBody>
                  <a:tcPr marL="61485" marR="61485" marT="30742" marB="30742" anchor="ctr">
                    <a:solidFill>
                      <a:schemeClr val="accent5">
                        <a:lumMod val="20000"/>
                        <a:lumOff val="80000"/>
                      </a:schemeClr>
                    </a:solidFill>
                  </a:tcPr>
                </a:tc>
                <a:tc>
                  <a:txBody>
                    <a:bodyPr/>
                    <a:lstStyle/>
                    <a:p>
                      <a:pPr>
                        <a:buNone/>
                      </a:pPr>
                      <a:r>
                        <a:rPr lang="en-GB" sz="1400" b="1"/>
                        <a:t>Summary</a:t>
                      </a:r>
                      <a:endParaRPr lang="en-GB" sz="1400"/>
                    </a:p>
                  </a:txBody>
                  <a:tcPr marL="61485" marR="61485" marT="30742" marB="30742" anchor="ctr">
                    <a:solidFill>
                      <a:schemeClr val="accent5">
                        <a:lumMod val="20000"/>
                        <a:lumOff val="80000"/>
                      </a:schemeClr>
                    </a:solidFill>
                  </a:tcPr>
                </a:tc>
                <a:extLst>
                  <a:ext uri="{0D108BD9-81ED-4DB2-BD59-A6C34878D82A}">
                    <a16:rowId xmlns:a16="http://schemas.microsoft.com/office/drawing/2014/main" val="3336203596"/>
                  </a:ext>
                </a:extLst>
              </a:tr>
              <a:tr h="730558">
                <a:tc>
                  <a:txBody>
                    <a:bodyPr/>
                    <a:lstStyle/>
                    <a:p>
                      <a:pPr>
                        <a:buNone/>
                      </a:pPr>
                      <a:r>
                        <a:rPr lang="en-GB" sz="1400" b="1"/>
                        <a:t>Structuralist School</a:t>
                      </a:r>
                      <a:endParaRPr lang="en-GB" sz="1400"/>
                    </a:p>
                  </a:txBody>
                  <a:tcPr marL="61485" marR="61485" marT="30742" marB="30742" anchor="ctr"/>
                </a:tc>
                <a:tc>
                  <a:txBody>
                    <a:bodyPr/>
                    <a:lstStyle/>
                    <a:p>
                      <a:pPr>
                        <a:buNone/>
                      </a:pPr>
                      <a:r>
                        <a:rPr lang="en-GB" sz="1400"/>
                        <a:t>Wilhelm Wundt, Edward Titchener</a:t>
                      </a:r>
                    </a:p>
                  </a:txBody>
                  <a:tcPr marL="61485" marR="61485" marT="30742" marB="30742" anchor="ctr"/>
                </a:tc>
                <a:tc>
                  <a:txBody>
                    <a:bodyPr/>
                    <a:lstStyle/>
                    <a:p>
                      <a:pPr>
                        <a:buNone/>
                      </a:pPr>
                      <a:r>
                        <a:rPr lang="en-GB" sz="1400"/>
                        <a:t>First school of psychology; focused on experimental self-observation (introspection) and breaking mental processes into basic elements.</a:t>
                      </a:r>
                    </a:p>
                  </a:txBody>
                  <a:tcPr marL="61485" marR="61485" marT="30742" marB="30742" anchor="ctr"/>
                </a:tc>
                <a:extLst>
                  <a:ext uri="{0D108BD9-81ED-4DB2-BD59-A6C34878D82A}">
                    <a16:rowId xmlns:a16="http://schemas.microsoft.com/office/drawing/2014/main" val="3509306780"/>
                  </a:ext>
                </a:extLst>
              </a:tr>
              <a:tr h="519589">
                <a:tc>
                  <a:txBody>
                    <a:bodyPr/>
                    <a:lstStyle/>
                    <a:p>
                      <a:pPr>
                        <a:buNone/>
                      </a:pPr>
                      <a:r>
                        <a:rPr lang="en-GB" sz="1400" b="1"/>
                        <a:t>Functionalist School</a:t>
                      </a:r>
                      <a:endParaRPr lang="en-GB" sz="1400"/>
                    </a:p>
                  </a:txBody>
                  <a:tcPr marL="61485" marR="61485" marT="30742" marB="30742" anchor="ctr"/>
                </a:tc>
                <a:tc>
                  <a:txBody>
                    <a:bodyPr/>
                    <a:lstStyle/>
                    <a:p>
                      <a:pPr>
                        <a:buNone/>
                      </a:pPr>
                      <a:r>
                        <a:rPr lang="en-GB" sz="1400"/>
                        <a:t>William James, John Dewey, James R. Angell, Harvey Carr</a:t>
                      </a:r>
                    </a:p>
                  </a:txBody>
                  <a:tcPr marL="61485" marR="61485" marT="30742" marB="30742" anchor="ctr"/>
                </a:tc>
                <a:tc>
                  <a:txBody>
                    <a:bodyPr/>
                    <a:lstStyle/>
                    <a:p>
                      <a:pPr>
                        <a:buNone/>
                      </a:pPr>
                      <a:r>
                        <a:rPr lang="en-GB" sz="1400"/>
                        <a:t>Emphasized the functions and purpose of the mind, thoughts, and behaviors.</a:t>
                      </a:r>
                    </a:p>
                  </a:txBody>
                  <a:tcPr marL="61485" marR="61485" marT="30742" marB="30742" anchor="ctr"/>
                </a:tc>
                <a:extLst>
                  <a:ext uri="{0D108BD9-81ED-4DB2-BD59-A6C34878D82A}">
                    <a16:rowId xmlns:a16="http://schemas.microsoft.com/office/drawing/2014/main" val="4203060377"/>
                  </a:ext>
                </a:extLst>
              </a:tr>
              <a:tr h="519589">
                <a:tc>
                  <a:txBody>
                    <a:bodyPr/>
                    <a:lstStyle/>
                    <a:p>
                      <a:pPr>
                        <a:buNone/>
                      </a:pPr>
                      <a:r>
                        <a:rPr lang="en-GB" sz="1400" b="1"/>
                        <a:t>Gestalt School</a:t>
                      </a:r>
                      <a:endParaRPr lang="en-GB" sz="1400"/>
                    </a:p>
                  </a:txBody>
                  <a:tcPr marL="61485" marR="61485" marT="30742" marB="30742" anchor="ctr"/>
                </a:tc>
                <a:tc>
                  <a:txBody>
                    <a:bodyPr/>
                    <a:lstStyle/>
                    <a:p>
                      <a:pPr>
                        <a:buNone/>
                      </a:pPr>
                      <a:r>
                        <a:rPr lang="de-DE" sz="1400"/>
                        <a:t>Max Wertheimer, Wolfgang Köhler, Kurt Koffka</a:t>
                      </a:r>
                    </a:p>
                  </a:txBody>
                  <a:tcPr marL="61485" marR="61485" marT="30742" marB="30742" anchor="ctr"/>
                </a:tc>
                <a:tc>
                  <a:txBody>
                    <a:bodyPr/>
                    <a:lstStyle/>
                    <a:p>
                      <a:pPr>
                        <a:buNone/>
                      </a:pPr>
                      <a:r>
                        <a:rPr lang="en-GB" sz="1400"/>
                        <a:t>Focused on the whole experience; believed the whole is greater than the sum of its parts.</a:t>
                      </a:r>
                    </a:p>
                  </a:txBody>
                  <a:tcPr marL="61485" marR="61485" marT="30742" marB="30742" anchor="ctr"/>
                </a:tc>
                <a:extLst>
                  <a:ext uri="{0D108BD9-81ED-4DB2-BD59-A6C34878D82A}">
                    <a16:rowId xmlns:a16="http://schemas.microsoft.com/office/drawing/2014/main" val="3720423417"/>
                  </a:ext>
                </a:extLst>
              </a:tr>
              <a:tr h="730558">
                <a:tc>
                  <a:txBody>
                    <a:bodyPr/>
                    <a:lstStyle/>
                    <a:p>
                      <a:pPr>
                        <a:buNone/>
                      </a:pPr>
                      <a:r>
                        <a:rPr lang="en-GB" sz="1400" b="1"/>
                        <a:t>Behaviorist School</a:t>
                      </a:r>
                      <a:endParaRPr lang="en-GB" sz="1400"/>
                    </a:p>
                  </a:txBody>
                  <a:tcPr marL="61485" marR="61485" marT="30742" marB="30742" anchor="ctr"/>
                </a:tc>
                <a:tc>
                  <a:txBody>
                    <a:bodyPr/>
                    <a:lstStyle/>
                    <a:p>
                      <a:pPr>
                        <a:buNone/>
                      </a:pPr>
                      <a:r>
                        <a:rPr lang="en-GB" sz="1400"/>
                        <a:t>John B. Watson, Ivan Pavlov, B.F. Skinner</a:t>
                      </a:r>
                    </a:p>
                  </a:txBody>
                  <a:tcPr marL="61485" marR="61485" marT="30742" marB="30742" anchor="ctr"/>
                </a:tc>
                <a:tc>
                  <a:txBody>
                    <a:bodyPr/>
                    <a:lstStyle/>
                    <a:p>
                      <a:pPr>
                        <a:buNone/>
                      </a:pPr>
                      <a:r>
                        <a:rPr lang="en-GB" sz="1400"/>
                        <a:t>Focused on observable behavior; introduced classical and operant conditioning; behavior shaped by environment, reward, and reinforcement.</a:t>
                      </a:r>
                    </a:p>
                  </a:txBody>
                  <a:tcPr marL="61485" marR="61485" marT="30742" marB="30742" anchor="ctr"/>
                </a:tc>
                <a:extLst>
                  <a:ext uri="{0D108BD9-81ED-4DB2-BD59-A6C34878D82A}">
                    <a16:rowId xmlns:a16="http://schemas.microsoft.com/office/drawing/2014/main" val="2460245830"/>
                  </a:ext>
                </a:extLst>
              </a:tr>
              <a:tr h="730558">
                <a:tc>
                  <a:txBody>
                    <a:bodyPr/>
                    <a:lstStyle/>
                    <a:p>
                      <a:pPr>
                        <a:buNone/>
                      </a:pPr>
                      <a:r>
                        <a:rPr lang="en-GB" sz="1400" b="1"/>
                        <a:t>Psychoanalytic School</a:t>
                      </a:r>
                      <a:endParaRPr lang="en-GB" sz="1400"/>
                    </a:p>
                  </a:txBody>
                  <a:tcPr marL="61485" marR="61485" marT="30742" marB="30742" anchor="ctr"/>
                </a:tc>
                <a:tc>
                  <a:txBody>
                    <a:bodyPr/>
                    <a:lstStyle/>
                    <a:p>
                      <a:pPr>
                        <a:buNone/>
                      </a:pPr>
                      <a:r>
                        <a:rPr lang="en-GB" sz="1400"/>
                        <a:t>Sigmund Freud, Anna Freud, Otto Rank, Erik Erikson, Alfred Adler</a:t>
                      </a:r>
                    </a:p>
                  </a:txBody>
                  <a:tcPr marL="61485" marR="61485" marT="30742" marB="30742" anchor="ctr"/>
                </a:tc>
                <a:tc>
                  <a:txBody>
                    <a:bodyPr/>
                    <a:lstStyle/>
                    <a:p>
                      <a:pPr>
                        <a:buNone/>
                      </a:pPr>
                      <a:r>
                        <a:rPr lang="en-GB" sz="1400"/>
                        <a:t>Explained behavior through id, ego, and superego; emphasized unconscious processes, talk therapy, and psychosexual development.</a:t>
                      </a:r>
                    </a:p>
                  </a:txBody>
                  <a:tcPr marL="61485" marR="61485" marT="30742" marB="30742" anchor="ctr"/>
                </a:tc>
                <a:extLst>
                  <a:ext uri="{0D108BD9-81ED-4DB2-BD59-A6C34878D82A}">
                    <a16:rowId xmlns:a16="http://schemas.microsoft.com/office/drawing/2014/main" val="3053408221"/>
                  </a:ext>
                </a:extLst>
              </a:tr>
              <a:tr h="519589">
                <a:tc>
                  <a:txBody>
                    <a:bodyPr/>
                    <a:lstStyle/>
                    <a:p>
                      <a:pPr>
                        <a:buNone/>
                      </a:pPr>
                      <a:r>
                        <a:rPr lang="en-GB" sz="1400" b="1"/>
                        <a:t>Humanistic School</a:t>
                      </a:r>
                      <a:endParaRPr lang="en-GB" sz="1400"/>
                    </a:p>
                  </a:txBody>
                  <a:tcPr marL="61485" marR="61485" marT="30742" marB="30742" anchor="ctr"/>
                </a:tc>
                <a:tc>
                  <a:txBody>
                    <a:bodyPr/>
                    <a:lstStyle/>
                    <a:p>
                      <a:pPr>
                        <a:buNone/>
                      </a:pPr>
                      <a:r>
                        <a:rPr lang="en-GB" sz="1400"/>
                        <a:t>Abraham Maslow, Carl Rogers, Clark Moustakas</a:t>
                      </a:r>
                    </a:p>
                  </a:txBody>
                  <a:tcPr marL="61485" marR="61485" marT="30742" marB="30742" anchor="ctr"/>
                </a:tc>
                <a:tc>
                  <a:txBody>
                    <a:bodyPr/>
                    <a:lstStyle/>
                    <a:p>
                      <a:pPr>
                        <a:buNone/>
                      </a:pPr>
                      <a:r>
                        <a:rPr lang="en-GB" sz="1400"/>
                        <a:t>Emphasized free will, self-actualization, and hierarchy of needs; influenced positive psychology.</a:t>
                      </a:r>
                    </a:p>
                  </a:txBody>
                  <a:tcPr marL="61485" marR="61485" marT="30742" marB="30742" anchor="ctr"/>
                </a:tc>
                <a:extLst>
                  <a:ext uri="{0D108BD9-81ED-4DB2-BD59-A6C34878D82A}">
                    <a16:rowId xmlns:a16="http://schemas.microsoft.com/office/drawing/2014/main" val="4196411717"/>
                  </a:ext>
                </a:extLst>
              </a:tr>
              <a:tr h="730558">
                <a:tc>
                  <a:txBody>
                    <a:bodyPr/>
                    <a:lstStyle/>
                    <a:p>
                      <a:pPr>
                        <a:buNone/>
                      </a:pPr>
                      <a:r>
                        <a:rPr lang="en-GB" sz="1400" b="1"/>
                        <a:t>Cognitive School</a:t>
                      </a:r>
                      <a:endParaRPr lang="en-GB" sz="1400"/>
                    </a:p>
                  </a:txBody>
                  <a:tcPr marL="61485" marR="61485" marT="30742" marB="30742" anchor="ctr"/>
                </a:tc>
                <a:tc>
                  <a:txBody>
                    <a:bodyPr/>
                    <a:lstStyle/>
                    <a:p>
                      <a:pPr>
                        <a:buNone/>
                      </a:pPr>
                      <a:r>
                        <a:rPr lang="en-GB" sz="1400"/>
                        <a:t>Jean Piaget</a:t>
                      </a:r>
                    </a:p>
                  </a:txBody>
                  <a:tcPr marL="61485" marR="61485" marT="30742" marB="30742" anchor="ctr"/>
                </a:tc>
                <a:tc>
                  <a:txBody>
                    <a:bodyPr/>
                    <a:lstStyle/>
                    <a:p>
                      <a:pPr>
                        <a:buNone/>
                      </a:pPr>
                      <a:r>
                        <a:rPr lang="en-GB" sz="1400"/>
                        <a:t>Focused on mental processes such as thinking, memory, and learning; proposed stages of cognitive development; influenced CBT.</a:t>
                      </a:r>
                    </a:p>
                  </a:txBody>
                  <a:tcPr marL="61485" marR="61485" marT="30742" marB="30742" anchor="ctr"/>
                </a:tc>
                <a:extLst>
                  <a:ext uri="{0D108BD9-81ED-4DB2-BD59-A6C34878D82A}">
                    <a16:rowId xmlns:a16="http://schemas.microsoft.com/office/drawing/2014/main" val="480389758"/>
                  </a:ext>
                </a:extLst>
              </a:tr>
            </a:tbl>
          </a:graphicData>
        </a:graphic>
      </p:graphicFrame>
    </p:spTree>
    <p:extLst>
      <p:ext uri="{BB962C8B-B14F-4D97-AF65-F5344CB8AC3E}">
        <p14:creationId xmlns:p14="http://schemas.microsoft.com/office/powerpoint/2010/main" val="334361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F5100-8EEB-F2E8-C52D-8A6C7A406877}"/>
              </a:ext>
            </a:extLst>
          </p:cNvPr>
          <p:cNvSpPr>
            <a:spLocks noGrp="1"/>
          </p:cNvSpPr>
          <p:nvPr>
            <p:ph type="title"/>
          </p:nvPr>
        </p:nvSpPr>
        <p:spPr>
          <a:xfrm>
            <a:off x="1629751" y="934327"/>
            <a:ext cx="8924392" cy="1058275"/>
          </a:xfrm>
        </p:spPr>
        <p:txBody>
          <a:bodyPr>
            <a:normAutofit/>
          </a:bodyPr>
          <a:lstStyle/>
          <a:p>
            <a:pPr algn="ctr"/>
            <a:r>
              <a:rPr lang="en-GB" dirty="0"/>
              <a:t>BRANCHES OF PSYCHOLOGY </a:t>
            </a:r>
            <a:endParaRPr lang="en-GB"/>
          </a:p>
        </p:txBody>
      </p:sp>
      <p:sp>
        <p:nvSpPr>
          <p:cNvPr id="10" name="Freeform: Shape 9">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6128354-F2B9-C858-864A-E2BC9BDD5631}"/>
              </a:ext>
            </a:extLst>
          </p:cNvPr>
          <p:cNvSpPr>
            <a:spLocks noGrp="1"/>
          </p:cNvSpPr>
          <p:nvPr>
            <p:ph idx="1"/>
          </p:nvPr>
        </p:nvSpPr>
        <p:spPr>
          <a:xfrm>
            <a:off x="1941207" y="2752316"/>
            <a:ext cx="8309586" cy="2756848"/>
          </a:xfrm>
        </p:spPr>
        <p:txBody>
          <a:bodyPr>
            <a:normAutofit/>
          </a:bodyPr>
          <a:lstStyle/>
          <a:p>
            <a:r>
              <a:rPr lang="en-GB" dirty="0"/>
              <a:t>There are two main branches or fields of psychology, which have sub-branches.</a:t>
            </a:r>
          </a:p>
          <a:p>
            <a:pPr marL="0" indent="0">
              <a:buNone/>
            </a:pPr>
            <a:r>
              <a:rPr lang="en-GB" dirty="0">
                <a:highlight>
                  <a:srgbClr val="FFFF00"/>
                </a:highlight>
              </a:rPr>
              <a:t>These are as follows:</a:t>
            </a:r>
          </a:p>
          <a:p>
            <a:pPr marL="0" indent="0">
              <a:buNone/>
            </a:pPr>
            <a:r>
              <a:rPr lang="en-GB" dirty="0"/>
              <a:t>1. Pure psychology</a:t>
            </a:r>
          </a:p>
          <a:p>
            <a:pPr marL="0" indent="0">
              <a:buNone/>
            </a:pPr>
            <a:r>
              <a:rPr lang="en-GB" dirty="0"/>
              <a:t>2. Applied psychology</a:t>
            </a:r>
          </a:p>
        </p:txBody>
      </p:sp>
    </p:spTree>
    <p:extLst>
      <p:ext uri="{BB962C8B-B14F-4D97-AF65-F5344CB8AC3E}">
        <p14:creationId xmlns:p14="http://schemas.microsoft.com/office/powerpoint/2010/main" val="4213008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679F444-0ADC-2F18-E86F-76499E605799}"/>
              </a:ext>
            </a:extLst>
          </p:cNvPr>
          <p:cNvGraphicFramePr>
            <a:graphicFrameLocks noGrp="1"/>
          </p:cNvGraphicFramePr>
          <p:nvPr>
            <p:ph idx="1"/>
            <p:extLst>
              <p:ext uri="{D42A27DB-BD31-4B8C-83A1-F6EECF244321}">
                <p14:modId xmlns:p14="http://schemas.microsoft.com/office/powerpoint/2010/main" val="1310327502"/>
              </p:ext>
            </p:extLst>
          </p:nvPr>
        </p:nvGraphicFramePr>
        <p:xfrm>
          <a:off x="614596" y="479685"/>
          <a:ext cx="11062742" cy="6025608"/>
        </p:xfrm>
        <a:graphic>
          <a:graphicData uri="http://schemas.openxmlformats.org/drawingml/2006/table">
            <a:tbl>
              <a:tblPr>
                <a:tableStyleId>{BDBED569-4797-4DF1-A0F4-6AAB3CD982D8}</a:tableStyleId>
              </a:tblPr>
              <a:tblGrid>
                <a:gridCol w="5531371">
                  <a:extLst>
                    <a:ext uri="{9D8B030D-6E8A-4147-A177-3AD203B41FA5}">
                      <a16:colId xmlns:a16="http://schemas.microsoft.com/office/drawing/2014/main" val="4193189634"/>
                    </a:ext>
                  </a:extLst>
                </a:gridCol>
                <a:gridCol w="5531371">
                  <a:extLst>
                    <a:ext uri="{9D8B030D-6E8A-4147-A177-3AD203B41FA5}">
                      <a16:colId xmlns:a16="http://schemas.microsoft.com/office/drawing/2014/main" val="1137759089"/>
                    </a:ext>
                  </a:extLst>
                </a:gridCol>
              </a:tblGrid>
              <a:tr h="317303">
                <a:tc>
                  <a:txBody>
                    <a:bodyPr/>
                    <a:lstStyle/>
                    <a:p>
                      <a:pPr>
                        <a:buNone/>
                      </a:pPr>
                      <a:r>
                        <a:rPr lang="en-GB" sz="1800" b="1" dirty="0"/>
                        <a:t>Pure Psychology</a:t>
                      </a:r>
                      <a:endParaRPr lang="en-GB" sz="1800" dirty="0"/>
                    </a:p>
                  </a:txBody>
                  <a:tcPr marL="60435" marR="60435" marT="30218" marB="30218" anchor="ctr">
                    <a:solidFill>
                      <a:schemeClr val="accent5">
                        <a:lumMod val="20000"/>
                        <a:lumOff val="80000"/>
                      </a:schemeClr>
                    </a:solidFill>
                  </a:tcPr>
                </a:tc>
                <a:tc>
                  <a:txBody>
                    <a:bodyPr/>
                    <a:lstStyle/>
                    <a:p>
                      <a:pPr>
                        <a:buNone/>
                      </a:pPr>
                      <a:r>
                        <a:rPr lang="en-GB" sz="1800" b="1" dirty="0"/>
                        <a:t>Applied Psychology</a:t>
                      </a:r>
                      <a:endParaRPr lang="en-GB" sz="1800" dirty="0"/>
                    </a:p>
                  </a:txBody>
                  <a:tcPr marL="60435" marR="60435" marT="30218" marB="30218" anchor="ctr">
                    <a:solidFill>
                      <a:schemeClr val="accent5">
                        <a:lumMod val="20000"/>
                        <a:lumOff val="80000"/>
                      </a:schemeClr>
                    </a:solidFill>
                  </a:tcPr>
                </a:tc>
                <a:extLst>
                  <a:ext uri="{0D108BD9-81ED-4DB2-BD59-A6C34878D82A}">
                    <a16:rowId xmlns:a16="http://schemas.microsoft.com/office/drawing/2014/main" val="20078451"/>
                  </a:ext>
                </a:extLst>
              </a:tr>
              <a:tr h="317303">
                <a:tc>
                  <a:txBody>
                    <a:bodyPr/>
                    <a:lstStyle/>
                    <a:p>
                      <a:pPr>
                        <a:buNone/>
                      </a:pPr>
                      <a:r>
                        <a:rPr lang="en-GB" sz="1800"/>
                        <a:t>General / Basic Psychology</a:t>
                      </a:r>
                    </a:p>
                  </a:txBody>
                  <a:tcPr marL="60435" marR="60435" marT="30218" marB="30218" anchor="ctr"/>
                </a:tc>
                <a:tc>
                  <a:txBody>
                    <a:bodyPr/>
                    <a:lstStyle/>
                    <a:p>
                      <a:pPr>
                        <a:buNone/>
                      </a:pPr>
                      <a:r>
                        <a:rPr lang="en-GB" sz="1800"/>
                        <a:t>Health Psychology</a:t>
                      </a:r>
                    </a:p>
                  </a:txBody>
                  <a:tcPr marL="60435" marR="60435" marT="30218" marB="30218" anchor="ctr"/>
                </a:tc>
                <a:extLst>
                  <a:ext uri="{0D108BD9-81ED-4DB2-BD59-A6C34878D82A}">
                    <a16:rowId xmlns:a16="http://schemas.microsoft.com/office/drawing/2014/main" val="211603835"/>
                  </a:ext>
                </a:extLst>
              </a:tr>
              <a:tr h="317303">
                <a:tc>
                  <a:txBody>
                    <a:bodyPr/>
                    <a:lstStyle/>
                    <a:p>
                      <a:pPr>
                        <a:buNone/>
                      </a:pPr>
                      <a:r>
                        <a:rPr lang="en-GB" sz="1800"/>
                        <a:t>Biological / Physiological Psychology</a:t>
                      </a:r>
                    </a:p>
                  </a:txBody>
                  <a:tcPr marL="60435" marR="60435" marT="30218" marB="30218" anchor="ctr"/>
                </a:tc>
                <a:tc>
                  <a:txBody>
                    <a:bodyPr/>
                    <a:lstStyle/>
                    <a:p>
                      <a:pPr>
                        <a:buNone/>
                      </a:pPr>
                      <a:r>
                        <a:rPr lang="en-GB" sz="1800"/>
                        <a:t>Educational Psychology</a:t>
                      </a:r>
                    </a:p>
                  </a:txBody>
                  <a:tcPr marL="60435" marR="60435" marT="30218" marB="30218" anchor="ctr"/>
                </a:tc>
                <a:extLst>
                  <a:ext uri="{0D108BD9-81ED-4DB2-BD59-A6C34878D82A}">
                    <a16:rowId xmlns:a16="http://schemas.microsoft.com/office/drawing/2014/main" val="3568152173"/>
                  </a:ext>
                </a:extLst>
              </a:tr>
              <a:tr h="317303">
                <a:tc>
                  <a:txBody>
                    <a:bodyPr/>
                    <a:lstStyle/>
                    <a:p>
                      <a:pPr>
                        <a:buNone/>
                      </a:pPr>
                      <a:r>
                        <a:rPr lang="en-GB" sz="1800" dirty="0"/>
                        <a:t>Developmental Psychology</a:t>
                      </a:r>
                    </a:p>
                  </a:txBody>
                  <a:tcPr marL="60435" marR="60435" marT="30218" marB="30218" anchor="ctr"/>
                </a:tc>
                <a:tc>
                  <a:txBody>
                    <a:bodyPr/>
                    <a:lstStyle/>
                    <a:p>
                      <a:pPr>
                        <a:buNone/>
                      </a:pPr>
                      <a:r>
                        <a:rPr lang="en-GB" sz="1800"/>
                        <a:t>School Psychology</a:t>
                      </a:r>
                    </a:p>
                  </a:txBody>
                  <a:tcPr marL="60435" marR="60435" marT="30218" marB="30218" anchor="ctr"/>
                </a:tc>
                <a:extLst>
                  <a:ext uri="{0D108BD9-81ED-4DB2-BD59-A6C34878D82A}">
                    <a16:rowId xmlns:a16="http://schemas.microsoft.com/office/drawing/2014/main" val="1236390063"/>
                  </a:ext>
                </a:extLst>
              </a:tr>
              <a:tr h="317303">
                <a:tc>
                  <a:txBody>
                    <a:bodyPr/>
                    <a:lstStyle/>
                    <a:p>
                      <a:pPr>
                        <a:buNone/>
                      </a:pPr>
                      <a:r>
                        <a:rPr lang="en-GB" sz="1800"/>
                        <a:t>Social Psychology</a:t>
                      </a:r>
                    </a:p>
                  </a:txBody>
                  <a:tcPr marL="60435" marR="60435" marT="30218" marB="30218" anchor="ctr"/>
                </a:tc>
                <a:tc>
                  <a:txBody>
                    <a:bodyPr/>
                    <a:lstStyle/>
                    <a:p>
                      <a:pPr>
                        <a:buNone/>
                      </a:pPr>
                      <a:r>
                        <a:rPr lang="en-GB" sz="1800"/>
                        <a:t>Sports Psychology</a:t>
                      </a:r>
                    </a:p>
                  </a:txBody>
                  <a:tcPr marL="60435" marR="60435" marT="30218" marB="30218" anchor="ctr"/>
                </a:tc>
                <a:extLst>
                  <a:ext uri="{0D108BD9-81ED-4DB2-BD59-A6C34878D82A}">
                    <a16:rowId xmlns:a16="http://schemas.microsoft.com/office/drawing/2014/main" val="419540320"/>
                  </a:ext>
                </a:extLst>
              </a:tr>
              <a:tr h="317303">
                <a:tc>
                  <a:txBody>
                    <a:bodyPr/>
                    <a:lstStyle/>
                    <a:p>
                      <a:pPr>
                        <a:buNone/>
                      </a:pPr>
                      <a:r>
                        <a:rPr lang="en-GB" sz="1800"/>
                        <a:t>Abnormal Psychology</a:t>
                      </a:r>
                    </a:p>
                  </a:txBody>
                  <a:tcPr marL="60435" marR="60435" marT="30218" marB="30218" anchor="ctr"/>
                </a:tc>
                <a:tc>
                  <a:txBody>
                    <a:bodyPr/>
                    <a:lstStyle/>
                    <a:p>
                      <a:pPr>
                        <a:buNone/>
                      </a:pPr>
                      <a:r>
                        <a:rPr lang="en-GB" sz="1800"/>
                        <a:t>Community Psychology</a:t>
                      </a:r>
                    </a:p>
                  </a:txBody>
                  <a:tcPr marL="60435" marR="60435" marT="30218" marB="30218" anchor="ctr"/>
                </a:tc>
                <a:extLst>
                  <a:ext uri="{0D108BD9-81ED-4DB2-BD59-A6C34878D82A}">
                    <a16:rowId xmlns:a16="http://schemas.microsoft.com/office/drawing/2014/main" val="3944247545"/>
                  </a:ext>
                </a:extLst>
              </a:tr>
              <a:tr h="317303">
                <a:tc>
                  <a:txBody>
                    <a:bodyPr/>
                    <a:lstStyle/>
                    <a:p>
                      <a:pPr>
                        <a:buNone/>
                      </a:pPr>
                      <a:r>
                        <a:rPr lang="en-GB" sz="1800"/>
                        <a:t>Geographical Psychology</a:t>
                      </a:r>
                    </a:p>
                  </a:txBody>
                  <a:tcPr marL="60435" marR="60435" marT="30218" marB="30218" anchor="ctr"/>
                </a:tc>
                <a:tc>
                  <a:txBody>
                    <a:bodyPr/>
                    <a:lstStyle/>
                    <a:p>
                      <a:pPr>
                        <a:buNone/>
                      </a:pPr>
                      <a:r>
                        <a:rPr lang="en-GB" sz="1800"/>
                        <a:t>Industrial Psychology</a:t>
                      </a:r>
                    </a:p>
                  </a:txBody>
                  <a:tcPr marL="60435" marR="60435" marT="30218" marB="30218" anchor="ctr"/>
                </a:tc>
                <a:extLst>
                  <a:ext uri="{0D108BD9-81ED-4DB2-BD59-A6C34878D82A}">
                    <a16:rowId xmlns:a16="http://schemas.microsoft.com/office/drawing/2014/main" val="1538683479"/>
                  </a:ext>
                </a:extLst>
              </a:tr>
              <a:tr h="317303">
                <a:tc>
                  <a:txBody>
                    <a:bodyPr/>
                    <a:lstStyle/>
                    <a:p>
                      <a:pPr>
                        <a:buNone/>
                      </a:pPr>
                      <a:r>
                        <a:rPr lang="en-GB" sz="1800"/>
                        <a:t>Animal (Comparative) Psychology</a:t>
                      </a:r>
                    </a:p>
                  </a:txBody>
                  <a:tcPr marL="60435" marR="60435" marT="30218" marB="30218" anchor="ctr"/>
                </a:tc>
                <a:tc>
                  <a:txBody>
                    <a:bodyPr/>
                    <a:lstStyle/>
                    <a:p>
                      <a:pPr>
                        <a:buNone/>
                      </a:pPr>
                      <a:r>
                        <a:rPr lang="en-GB" sz="1800"/>
                        <a:t>Consumer Psychology</a:t>
                      </a:r>
                    </a:p>
                  </a:txBody>
                  <a:tcPr marL="60435" marR="60435" marT="30218" marB="30218" anchor="ctr"/>
                </a:tc>
                <a:extLst>
                  <a:ext uri="{0D108BD9-81ED-4DB2-BD59-A6C34878D82A}">
                    <a16:rowId xmlns:a16="http://schemas.microsoft.com/office/drawing/2014/main" val="3169118944"/>
                  </a:ext>
                </a:extLst>
              </a:tr>
              <a:tr h="317303">
                <a:tc>
                  <a:txBody>
                    <a:bodyPr/>
                    <a:lstStyle/>
                    <a:p>
                      <a:pPr>
                        <a:buNone/>
                      </a:pPr>
                      <a:r>
                        <a:rPr lang="en-GB" sz="1800"/>
                        <a:t>Parapsychology</a:t>
                      </a:r>
                    </a:p>
                  </a:txBody>
                  <a:tcPr marL="60435" marR="60435" marT="30218" marB="30218" anchor="ctr"/>
                </a:tc>
                <a:tc>
                  <a:txBody>
                    <a:bodyPr/>
                    <a:lstStyle/>
                    <a:p>
                      <a:pPr>
                        <a:buNone/>
                      </a:pPr>
                      <a:r>
                        <a:rPr lang="en-GB" sz="1800"/>
                        <a:t>Legal Psychology</a:t>
                      </a:r>
                    </a:p>
                  </a:txBody>
                  <a:tcPr marL="60435" marR="60435" marT="30218" marB="30218" anchor="ctr"/>
                </a:tc>
                <a:extLst>
                  <a:ext uri="{0D108BD9-81ED-4DB2-BD59-A6C34878D82A}">
                    <a16:rowId xmlns:a16="http://schemas.microsoft.com/office/drawing/2014/main" val="2392153525"/>
                  </a:ext>
                </a:extLst>
              </a:tr>
              <a:tr h="317303">
                <a:tc>
                  <a:txBody>
                    <a:bodyPr/>
                    <a:lstStyle/>
                    <a:p>
                      <a:pPr>
                        <a:buNone/>
                      </a:pPr>
                      <a:endParaRPr lang="en-GB" sz="1800"/>
                    </a:p>
                  </a:txBody>
                  <a:tcPr marL="60435" marR="60435" marT="30218" marB="30218" anchor="ctr"/>
                </a:tc>
                <a:tc>
                  <a:txBody>
                    <a:bodyPr/>
                    <a:lstStyle/>
                    <a:p>
                      <a:pPr>
                        <a:buNone/>
                      </a:pPr>
                      <a:r>
                        <a:rPr lang="en-GB" sz="1800"/>
                        <a:t>Political Psychology</a:t>
                      </a:r>
                    </a:p>
                  </a:txBody>
                  <a:tcPr marL="60435" marR="60435" marT="30218" marB="30218" anchor="ctr"/>
                </a:tc>
                <a:extLst>
                  <a:ext uri="{0D108BD9-81ED-4DB2-BD59-A6C34878D82A}">
                    <a16:rowId xmlns:a16="http://schemas.microsoft.com/office/drawing/2014/main" val="3568750979"/>
                  </a:ext>
                </a:extLst>
              </a:tr>
              <a:tr h="317303">
                <a:tc>
                  <a:txBody>
                    <a:bodyPr/>
                    <a:lstStyle/>
                    <a:p>
                      <a:pPr>
                        <a:buNone/>
                      </a:pPr>
                      <a:endParaRPr lang="en-GB" sz="1800"/>
                    </a:p>
                  </a:txBody>
                  <a:tcPr marL="60435" marR="60435" marT="30218" marB="30218" anchor="ctr"/>
                </a:tc>
                <a:tc>
                  <a:txBody>
                    <a:bodyPr/>
                    <a:lstStyle/>
                    <a:p>
                      <a:pPr>
                        <a:buNone/>
                      </a:pPr>
                      <a:r>
                        <a:rPr lang="en-GB" sz="1800"/>
                        <a:t>Military Psychology</a:t>
                      </a:r>
                    </a:p>
                  </a:txBody>
                  <a:tcPr marL="60435" marR="60435" marT="30218" marB="30218" anchor="ctr"/>
                </a:tc>
                <a:extLst>
                  <a:ext uri="{0D108BD9-81ED-4DB2-BD59-A6C34878D82A}">
                    <a16:rowId xmlns:a16="http://schemas.microsoft.com/office/drawing/2014/main" val="178822553"/>
                  </a:ext>
                </a:extLst>
              </a:tr>
              <a:tr h="317303">
                <a:tc>
                  <a:txBody>
                    <a:bodyPr/>
                    <a:lstStyle/>
                    <a:p>
                      <a:pPr>
                        <a:buNone/>
                      </a:pPr>
                      <a:endParaRPr lang="en-GB" sz="1800"/>
                    </a:p>
                  </a:txBody>
                  <a:tcPr marL="60435" marR="60435" marT="30218" marB="30218" anchor="ctr"/>
                </a:tc>
                <a:tc>
                  <a:txBody>
                    <a:bodyPr/>
                    <a:lstStyle/>
                    <a:p>
                      <a:pPr>
                        <a:buNone/>
                      </a:pPr>
                      <a:r>
                        <a:rPr lang="en-GB" sz="1800"/>
                        <a:t>Clinical Psychology</a:t>
                      </a:r>
                    </a:p>
                  </a:txBody>
                  <a:tcPr marL="60435" marR="60435" marT="30218" marB="30218" anchor="ctr"/>
                </a:tc>
                <a:extLst>
                  <a:ext uri="{0D108BD9-81ED-4DB2-BD59-A6C34878D82A}">
                    <a16:rowId xmlns:a16="http://schemas.microsoft.com/office/drawing/2014/main" val="2488769850"/>
                  </a:ext>
                </a:extLst>
              </a:tr>
              <a:tr h="317303">
                <a:tc>
                  <a:txBody>
                    <a:bodyPr/>
                    <a:lstStyle/>
                    <a:p>
                      <a:pPr>
                        <a:buNone/>
                      </a:pPr>
                      <a:endParaRPr lang="en-GB" sz="1800"/>
                    </a:p>
                  </a:txBody>
                  <a:tcPr marL="60435" marR="60435" marT="30218" marB="30218" anchor="ctr"/>
                </a:tc>
                <a:tc>
                  <a:txBody>
                    <a:bodyPr/>
                    <a:lstStyle/>
                    <a:p>
                      <a:pPr>
                        <a:buNone/>
                      </a:pPr>
                      <a:r>
                        <a:rPr lang="en-GB" sz="1800"/>
                        <a:t>Clinical Neuropsychology</a:t>
                      </a:r>
                    </a:p>
                  </a:txBody>
                  <a:tcPr marL="60435" marR="60435" marT="30218" marB="30218" anchor="ctr"/>
                </a:tc>
                <a:extLst>
                  <a:ext uri="{0D108BD9-81ED-4DB2-BD59-A6C34878D82A}">
                    <a16:rowId xmlns:a16="http://schemas.microsoft.com/office/drawing/2014/main" val="1062904295"/>
                  </a:ext>
                </a:extLst>
              </a:tr>
              <a:tr h="317303">
                <a:tc>
                  <a:txBody>
                    <a:bodyPr/>
                    <a:lstStyle/>
                    <a:p>
                      <a:pPr>
                        <a:buNone/>
                      </a:pPr>
                      <a:endParaRPr lang="en-GB" sz="1800"/>
                    </a:p>
                  </a:txBody>
                  <a:tcPr marL="60435" marR="60435" marT="30218" marB="30218" anchor="ctr"/>
                </a:tc>
                <a:tc>
                  <a:txBody>
                    <a:bodyPr/>
                    <a:lstStyle/>
                    <a:p>
                      <a:pPr>
                        <a:buNone/>
                      </a:pPr>
                      <a:r>
                        <a:rPr lang="en-GB" sz="1800"/>
                        <a:t>Forensic Psychology</a:t>
                      </a:r>
                    </a:p>
                  </a:txBody>
                  <a:tcPr marL="60435" marR="60435" marT="30218" marB="30218" anchor="ctr"/>
                </a:tc>
                <a:extLst>
                  <a:ext uri="{0D108BD9-81ED-4DB2-BD59-A6C34878D82A}">
                    <a16:rowId xmlns:a16="http://schemas.microsoft.com/office/drawing/2014/main" val="2578161289"/>
                  </a:ext>
                </a:extLst>
              </a:tr>
              <a:tr h="317303">
                <a:tc>
                  <a:txBody>
                    <a:bodyPr/>
                    <a:lstStyle/>
                    <a:p>
                      <a:pPr>
                        <a:buNone/>
                      </a:pPr>
                      <a:endParaRPr lang="en-GB" sz="1800"/>
                    </a:p>
                  </a:txBody>
                  <a:tcPr marL="60435" marR="60435" marT="30218" marB="30218" anchor="ctr"/>
                </a:tc>
                <a:tc>
                  <a:txBody>
                    <a:bodyPr/>
                    <a:lstStyle/>
                    <a:p>
                      <a:pPr>
                        <a:buNone/>
                      </a:pPr>
                      <a:r>
                        <a:rPr lang="en-GB" sz="1800"/>
                        <a:t>Aerospace Psychology</a:t>
                      </a:r>
                    </a:p>
                  </a:txBody>
                  <a:tcPr marL="60435" marR="60435" marT="30218" marB="30218" anchor="ctr"/>
                </a:tc>
                <a:extLst>
                  <a:ext uri="{0D108BD9-81ED-4DB2-BD59-A6C34878D82A}">
                    <a16:rowId xmlns:a16="http://schemas.microsoft.com/office/drawing/2014/main" val="2279634656"/>
                  </a:ext>
                </a:extLst>
              </a:tr>
              <a:tr h="317303">
                <a:tc>
                  <a:txBody>
                    <a:bodyPr/>
                    <a:lstStyle/>
                    <a:p>
                      <a:pPr>
                        <a:buNone/>
                      </a:pPr>
                      <a:endParaRPr lang="en-GB" sz="1800"/>
                    </a:p>
                  </a:txBody>
                  <a:tcPr marL="60435" marR="60435" marT="30218" marB="30218" anchor="ctr"/>
                </a:tc>
                <a:tc>
                  <a:txBody>
                    <a:bodyPr/>
                    <a:lstStyle/>
                    <a:p>
                      <a:pPr>
                        <a:buNone/>
                      </a:pPr>
                      <a:r>
                        <a:rPr lang="en-GB" sz="1800"/>
                        <a:t>Psychometrics</a:t>
                      </a:r>
                    </a:p>
                  </a:txBody>
                  <a:tcPr marL="60435" marR="60435" marT="30218" marB="30218" anchor="ctr"/>
                </a:tc>
                <a:extLst>
                  <a:ext uri="{0D108BD9-81ED-4DB2-BD59-A6C34878D82A}">
                    <a16:rowId xmlns:a16="http://schemas.microsoft.com/office/drawing/2014/main" val="1222396571"/>
                  </a:ext>
                </a:extLst>
              </a:tr>
              <a:tr h="317303">
                <a:tc>
                  <a:txBody>
                    <a:bodyPr/>
                    <a:lstStyle/>
                    <a:p>
                      <a:pPr>
                        <a:buNone/>
                      </a:pPr>
                      <a:endParaRPr lang="en-GB" sz="1800"/>
                    </a:p>
                  </a:txBody>
                  <a:tcPr marL="60435" marR="60435" marT="30218" marB="30218" anchor="ctr"/>
                </a:tc>
                <a:tc>
                  <a:txBody>
                    <a:bodyPr/>
                    <a:lstStyle/>
                    <a:p>
                      <a:pPr>
                        <a:buNone/>
                      </a:pPr>
                      <a:r>
                        <a:rPr lang="en-GB" sz="1800"/>
                        <a:t>Correctional Psychology</a:t>
                      </a:r>
                    </a:p>
                  </a:txBody>
                  <a:tcPr marL="60435" marR="60435" marT="30218" marB="30218" anchor="ctr"/>
                </a:tc>
                <a:extLst>
                  <a:ext uri="{0D108BD9-81ED-4DB2-BD59-A6C34878D82A}">
                    <a16:rowId xmlns:a16="http://schemas.microsoft.com/office/drawing/2014/main" val="1027289516"/>
                  </a:ext>
                </a:extLst>
              </a:tr>
              <a:tr h="317303">
                <a:tc>
                  <a:txBody>
                    <a:bodyPr/>
                    <a:lstStyle/>
                    <a:p>
                      <a:pPr>
                        <a:buNone/>
                      </a:pPr>
                      <a:endParaRPr lang="en-GB" sz="1800"/>
                    </a:p>
                  </a:txBody>
                  <a:tcPr marL="60435" marR="60435" marT="30218" marB="30218" anchor="ctr"/>
                </a:tc>
                <a:tc>
                  <a:txBody>
                    <a:bodyPr/>
                    <a:lstStyle/>
                    <a:p>
                      <a:pPr>
                        <a:buNone/>
                      </a:pPr>
                      <a:r>
                        <a:rPr lang="en-GB" sz="1800" dirty="0"/>
                        <a:t>Organizational Psychology</a:t>
                      </a:r>
                    </a:p>
                  </a:txBody>
                  <a:tcPr marL="60435" marR="60435" marT="30218" marB="30218" anchor="ctr"/>
                </a:tc>
                <a:extLst>
                  <a:ext uri="{0D108BD9-81ED-4DB2-BD59-A6C34878D82A}">
                    <a16:rowId xmlns:a16="http://schemas.microsoft.com/office/drawing/2014/main" val="1047695238"/>
                  </a:ext>
                </a:extLst>
              </a:tr>
            </a:tbl>
          </a:graphicData>
        </a:graphic>
      </p:graphicFrame>
    </p:spTree>
    <p:extLst>
      <p:ext uri="{BB962C8B-B14F-4D97-AF65-F5344CB8AC3E}">
        <p14:creationId xmlns:p14="http://schemas.microsoft.com/office/powerpoint/2010/main" val="881972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C6B2DE-5193-809D-362B-28A17D4CFA60}"/>
              </a:ext>
            </a:extLst>
          </p:cNvPr>
          <p:cNvPicPr>
            <a:picLocks noChangeAspect="1"/>
          </p:cNvPicPr>
          <p:nvPr/>
        </p:nvPicPr>
        <p:blipFill>
          <a:blip r:embed="rId2">
            <a:duotone>
              <a:schemeClr val="bg2">
                <a:shade val="45000"/>
                <a:satMod val="135000"/>
              </a:schemeClr>
              <a:prstClr val="white"/>
            </a:duotone>
          </a:blip>
          <a:srcRect t="6010" b="6781"/>
          <a:stretch>
            <a:fill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A3C423-7016-B02F-737E-469D065CE5B8}"/>
              </a:ext>
            </a:extLst>
          </p:cNvPr>
          <p:cNvSpPr>
            <a:spLocks noGrp="1"/>
          </p:cNvSpPr>
          <p:nvPr>
            <p:ph type="title"/>
          </p:nvPr>
        </p:nvSpPr>
        <p:spPr>
          <a:xfrm>
            <a:off x="838200" y="365125"/>
            <a:ext cx="10515600" cy="1325563"/>
          </a:xfrm>
        </p:spPr>
        <p:txBody>
          <a:bodyPr>
            <a:normAutofit/>
          </a:bodyPr>
          <a:lstStyle/>
          <a:p>
            <a:r>
              <a:rPr lang="en-GB" dirty="0"/>
              <a:t>INTROSPECTION </a:t>
            </a:r>
          </a:p>
        </p:txBody>
      </p:sp>
      <p:graphicFrame>
        <p:nvGraphicFramePr>
          <p:cNvPr id="5" name="Content Placeholder 2">
            <a:extLst>
              <a:ext uri="{FF2B5EF4-FFF2-40B4-BE49-F238E27FC236}">
                <a16:creationId xmlns:a16="http://schemas.microsoft.com/office/drawing/2014/main" id="{B5062121-8404-258F-68BC-70314664903C}"/>
              </a:ext>
            </a:extLst>
          </p:cNvPr>
          <p:cNvGraphicFramePr>
            <a:graphicFrameLocks noGrp="1"/>
          </p:cNvGraphicFramePr>
          <p:nvPr>
            <p:ph idx="1"/>
            <p:extLst>
              <p:ext uri="{D42A27DB-BD31-4B8C-83A1-F6EECF244321}">
                <p14:modId xmlns:p14="http://schemas.microsoft.com/office/powerpoint/2010/main" val="103386523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8795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4C81C-3D50-B216-C0DD-B8BDFCACABC0}"/>
              </a:ext>
            </a:extLst>
          </p:cNvPr>
          <p:cNvSpPr>
            <a:spLocks noGrp="1"/>
          </p:cNvSpPr>
          <p:nvPr>
            <p:ph type="title"/>
          </p:nvPr>
        </p:nvSpPr>
        <p:spPr/>
        <p:txBody>
          <a:bodyPr/>
          <a:lstStyle/>
          <a:p>
            <a:endParaRPr lang="en-GB"/>
          </a:p>
        </p:txBody>
      </p:sp>
      <p:pic>
        <p:nvPicPr>
          <p:cNvPr id="7" name="Content Placeholder 6">
            <a:extLst>
              <a:ext uri="{FF2B5EF4-FFF2-40B4-BE49-F238E27FC236}">
                <a16:creationId xmlns:a16="http://schemas.microsoft.com/office/drawing/2014/main" id="{067B2F0C-C1E1-C210-F99C-9B1716B910D9}"/>
              </a:ext>
            </a:extLst>
          </p:cNvPr>
          <p:cNvPicPr>
            <a:picLocks noGrp="1" noChangeAspect="1"/>
          </p:cNvPicPr>
          <p:nvPr>
            <p:ph idx="1"/>
          </p:nvPr>
        </p:nvPicPr>
        <p:blipFill>
          <a:blip r:embed="rId2"/>
          <a:stretch>
            <a:fillRect/>
          </a:stretch>
        </p:blipFill>
        <p:spPr>
          <a:xfrm>
            <a:off x="703892" y="210896"/>
            <a:ext cx="10928475" cy="6436207"/>
          </a:xfrm>
          <a:prstGeom prst="rect">
            <a:avLst/>
          </a:prstGeom>
        </p:spPr>
      </p:pic>
    </p:spTree>
    <p:extLst>
      <p:ext uri="{BB962C8B-B14F-4D97-AF65-F5344CB8AC3E}">
        <p14:creationId xmlns:p14="http://schemas.microsoft.com/office/powerpoint/2010/main" val="1827156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B45C7B-AF7D-90D0-4716-5B76A74A2F73}"/>
              </a:ext>
            </a:extLst>
          </p:cNvPr>
          <p:cNvSpPr>
            <a:spLocks noGrp="1"/>
          </p:cNvSpPr>
          <p:nvPr>
            <p:ph type="title"/>
          </p:nvPr>
        </p:nvSpPr>
        <p:spPr>
          <a:xfrm>
            <a:off x="2649610" y="1855811"/>
            <a:ext cx="5801917" cy="1198532"/>
          </a:xfrm>
        </p:spPr>
        <p:txBody>
          <a:bodyPr anchor="b">
            <a:normAutofit/>
          </a:bodyPr>
          <a:lstStyle/>
          <a:p>
            <a:pPr algn="ctr"/>
            <a:r>
              <a:rPr lang="en-US" sz="4000" b="1" dirty="0"/>
              <a:t>Reference </a:t>
            </a:r>
          </a:p>
        </p:txBody>
      </p:sp>
      <p:pic>
        <p:nvPicPr>
          <p:cNvPr id="7" name="Graphic 6" descr="Fingerprint">
            <a:extLst>
              <a:ext uri="{FF2B5EF4-FFF2-40B4-BE49-F238E27FC236}">
                <a16:creationId xmlns:a16="http://schemas.microsoft.com/office/drawing/2014/main" id="{FD55CF80-9A27-D931-AFEE-06CCFD3C4A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6948" y="2694018"/>
            <a:ext cx="1198532" cy="1198532"/>
          </a:xfrm>
          <a:prstGeom prst="rect">
            <a:avLst/>
          </a:prstGeom>
        </p:spPr>
      </p:pic>
      <p:sp>
        <p:nvSpPr>
          <p:cNvPr id="3" name="Content Placeholder 2">
            <a:extLst>
              <a:ext uri="{FF2B5EF4-FFF2-40B4-BE49-F238E27FC236}">
                <a16:creationId xmlns:a16="http://schemas.microsoft.com/office/drawing/2014/main" id="{00462D93-4008-8781-8CC4-93533AADEDD7}"/>
              </a:ext>
            </a:extLst>
          </p:cNvPr>
          <p:cNvSpPr>
            <a:spLocks noGrp="1"/>
          </p:cNvSpPr>
          <p:nvPr>
            <p:ph idx="1"/>
          </p:nvPr>
        </p:nvSpPr>
        <p:spPr>
          <a:xfrm>
            <a:off x="1412759" y="3691316"/>
            <a:ext cx="8752779" cy="2057045"/>
          </a:xfrm>
        </p:spPr>
        <p:txBody>
          <a:bodyPr>
            <a:normAutofit/>
          </a:bodyPr>
          <a:lstStyle/>
          <a:p>
            <a:r>
              <a:rPr lang="en-US" dirty="0"/>
              <a:t>Gandhi, S. (2023). </a:t>
            </a:r>
            <a:r>
              <a:rPr lang="en-US" i="1" dirty="0"/>
              <a:t>Basic and applied psychology for nurses</a:t>
            </a:r>
            <a:r>
              <a:rPr lang="en-US" dirty="0"/>
              <a:t> (pp. 1–6). Wolters Kluwer (India) Pvt. Ltd.</a:t>
            </a:r>
          </a:p>
        </p:txBody>
      </p:sp>
      <p:pic>
        <p:nvPicPr>
          <p:cNvPr id="9" name="Graphic 8" descr="Fingerprint">
            <a:extLst>
              <a:ext uri="{FF2B5EF4-FFF2-40B4-BE49-F238E27FC236}">
                <a16:creationId xmlns:a16="http://schemas.microsoft.com/office/drawing/2014/main" id="{42772D44-0367-44B2-B7D6-265D1E147F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36891184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descr="Thank You Brain Badge PNG &amp; SVG Design For T-Shirts">
            <a:extLst>
              <a:ext uri="{FF2B5EF4-FFF2-40B4-BE49-F238E27FC236}">
                <a16:creationId xmlns:a16="http://schemas.microsoft.com/office/drawing/2014/main" id="{F410ED66-871C-4E7D-6CD0-60CCF2F50AD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310466" y="643466"/>
            <a:ext cx="5571067"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053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B7D7E3-79B9-C963-63AC-36B42603DD84}"/>
              </a:ext>
            </a:extLst>
          </p:cNvPr>
          <p:cNvSpPr>
            <a:spLocks noGrp="1"/>
          </p:cNvSpPr>
          <p:nvPr>
            <p:ph type="title"/>
          </p:nvPr>
        </p:nvSpPr>
        <p:spPr>
          <a:xfrm>
            <a:off x="1629751" y="934327"/>
            <a:ext cx="8924392" cy="1058275"/>
          </a:xfrm>
        </p:spPr>
        <p:txBody>
          <a:bodyPr>
            <a:normAutofit/>
          </a:bodyPr>
          <a:lstStyle/>
          <a:p>
            <a:pPr algn="ctr"/>
            <a:r>
              <a:rPr lang="en-GB" dirty="0"/>
              <a:t>MEANING OF PSYCHOLOGY</a:t>
            </a:r>
          </a:p>
        </p:txBody>
      </p:sp>
      <p:sp>
        <p:nvSpPr>
          <p:cNvPr id="15" name="Freeform: Shape 14">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F397477-C2BC-0D30-D518-D000794644CD}"/>
              </a:ext>
            </a:extLst>
          </p:cNvPr>
          <p:cNvSpPr>
            <a:spLocks noGrp="1"/>
          </p:cNvSpPr>
          <p:nvPr>
            <p:ph idx="1"/>
          </p:nvPr>
        </p:nvSpPr>
        <p:spPr>
          <a:xfrm>
            <a:off x="1941207" y="2752315"/>
            <a:ext cx="8759450" cy="3318423"/>
          </a:xfrm>
        </p:spPr>
        <p:txBody>
          <a:bodyPr>
            <a:normAutofit fontScale="92500"/>
          </a:bodyPr>
          <a:lstStyle/>
          <a:p>
            <a:r>
              <a:rPr lang="en-GB" sz="3200" dirty="0"/>
              <a:t>Psychology is the scientific study of the mind and </a:t>
            </a:r>
            <a:r>
              <a:rPr lang="en-GB" sz="3200" dirty="0" err="1"/>
              <a:t>behavior</a:t>
            </a:r>
            <a:r>
              <a:rPr lang="en-GB" sz="3200" dirty="0"/>
              <a:t>.</a:t>
            </a:r>
          </a:p>
          <a:p>
            <a:r>
              <a:rPr lang="en-GB" sz="3200" dirty="0"/>
              <a:t>It began in ancient Greece (400–500 BC) as part of philosophy.</a:t>
            </a:r>
          </a:p>
          <a:p>
            <a:r>
              <a:rPr lang="en-GB" sz="3200" dirty="0"/>
              <a:t>Early philosophers”</a:t>
            </a:r>
            <a:r>
              <a:rPr lang="en-US" sz="3200" dirty="0"/>
              <a:t>Big Three of Greek Philosophy”</a:t>
            </a:r>
            <a:r>
              <a:rPr lang="en-GB" sz="3200" dirty="0"/>
              <a:t> like Socrates, Plato, and Aristotle explored ideas about the </a:t>
            </a:r>
            <a:r>
              <a:rPr lang="en-US" sz="3200" dirty="0"/>
              <a:t>logic</a:t>
            </a:r>
            <a:r>
              <a:rPr lang="en-GB" sz="3200" dirty="0"/>
              <a:t>, ethics, and human </a:t>
            </a:r>
            <a:r>
              <a:rPr lang="en-GB" sz="3200" dirty="0" err="1"/>
              <a:t>behavior</a:t>
            </a:r>
            <a:r>
              <a:rPr lang="en-GB" sz="3200" dirty="0"/>
              <a:t>.</a:t>
            </a:r>
          </a:p>
        </p:txBody>
      </p:sp>
    </p:spTree>
    <p:extLst>
      <p:ext uri="{BB962C8B-B14F-4D97-AF65-F5344CB8AC3E}">
        <p14:creationId xmlns:p14="http://schemas.microsoft.com/office/powerpoint/2010/main" val="1354452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23D764-6D81-FE29-BCC8-01BBB5C09303}"/>
              </a:ext>
            </a:extLst>
          </p:cNvPr>
          <p:cNvSpPr>
            <a:spLocks noGrp="1"/>
          </p:cNvSpPr>
          <p:nvPr>
            <p:ph type="title"/>
          </p:nvPr>
        </p:nvSpPr>
        <p:spPr>
          <a:xfrm>
            <a:off x="1629751" y="934327"/>
            <a:ext cx="8924392" cy="1058275"/>
          </a:xfrm>
        </p:spPr>
        <p:txBody>
          <a:bodyPr>
            <a:normAutofit/>
          </a:bodyPr>
          <a:lstStyle/>
          <a:p>
            <a:pPr algn="ctr"/>
            <a:r>
              <a:rPr lang="en-GB" dirty="0"/>
              <a:t>Origin of the Term “Psychology” </a:t>
            </a:r>
          </a:p>
        </p:txBody>
      </p:sp>
      <p:sp>
        <p:nvSpPr>
          <p:cNvPr id="10" name="Freeform: Shape 9">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a:extLst>
              <a:ext uri="{FF2B5EF4-FFF2-40B4-BE49-F238E27FC236}">
                <a16:creationId xmlns:a16="http://schemas.microsoft.com/office/drawing/2014/main" id="{473BA004-DA0E-B9A8-A7E2-340CEBA0B12A}"/>
              </a:ext>
            </a:extLst>
          </p:cNvPr>
          <p:cNvSpPr>
            <a:spLocks noGrp="1"/>
          </p:cNvSpPr>
          <p:nvPr>
            <p:ph idx="1"/>
          </p:nvPr>
        </p:nvSpPr>
        <p:spPr>
          <a:xfrm>
            <a:off x="1659765" y="2752316"/>
            <a:ext cx="9238422" cy="2756848"/>
          </a:xfrm>
        </p:spPr>
        <p:txBody>
          <a:bodyPr>
            <a:normAutofit fontScale="92500" lnSpcReduction="20000"/>
          </a:bodyPr>
          <a:lstStyle/>
          <a:p>
            <a:r>
              <a:rPr lang="en-GB" sz="3600" dirty="0"/>
              <a:t>First used in 1590 by </a:t>
            </a:r>
            <a:r>
              <a:rPr lang="en-US" sz="3600" dirty="0"/>
              <a:t>German philosopher</a:t>
            </a:r>
            <a:r>
              <a:rPr lang="en-GB" sz="3600" dirty="0"/>
              <a:t>Rudolf Goclenius.</a:t>
            </a:r>
          </a:p>
          <a:p>
            <a:r>
              <a:rPr lang="en-GB" sz="3600" dirty="0"/>
              <a:t>Derived from Greek words:</a:t>
            </a:r>
          </a:p>
          <a:p>
            <a:r>
              <a:rPr lang="en-GB" sz="3600" dirty="0"/>
              <a:t>Psyche = soul</a:t>
            </a:r>
          </a:p>
          <a:p>
            <a:r>
              <a:rPr lang="en-GB" sz="3600" dirty="0"/>
              <a:t>Logos = study</a:t>
            </a:r>
          </a:p>
          <a:p>
            <a:r>
              <a:rPr lang="en-GB" sz="3600" dirty="0"/>
              <a:t>Initially meant the </a:t>
            </a:r>
            <a:r>
              <a:rPr lang="en-GB" sz="3600" dirty="0">
                <a:highlight>
                  <a:srgbClr val="FFFF00"/>
                </a:highlight>
              </a:rPr>
              <a:t>study of the soul</a:t>
            </a:r>
            <a:r>
              <a:rPr lang="en-GB" sz="3600" dirty="0"/>
              <a:t>.</a:t>
            </a:r>
          </a:p>
        </p:txBody>
      </p:sp>
    </p:spTree>
    <p:extLst>
      <p:ext uri="{BB962C8B-B14F-4D97-AF65-F5344CB8AC3E}">
        <p14:creationId xmlns:p14="http://schemas.microsoft.com/office/powerpoint/2010/main" val="3916379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4EE87B-3685-8045-09F4-6FA5785D4C11}"/>
              </a:ext>
            </a:extLst>
          </p:cNvPr>
          <p:cNvSpPr>
            <a:spLocks noGrp="1"/>
          </p:cNvSpPr>
          <p:nvPr>
            <p:ph type="title"/>
          </p:nvPr>
        </p:nvSpPr>
        <p:spPr>
          <a:xfrm>
            <a:off x="1629751" y="934327"/>
            <a:ext cx="8924392" cy="1058275"/>
          </a:xfrm>
        </p:spPr>
        <p:txBody>
          <a:bodyPr>
            <a:normAutofit/>
          </a:bodyPr>
          <a:lstStyle/>
          <a:p>
            <a:pPr algn="ctr"/>
            <a:r>
              <a:rPr lang="en-GB" b="1" dirty="0"/>
              <a:t>Development as a Science</a:t>
            </a:r>
            <a:endParaRPr lang="en-GB"/>
          </a:p>
        </p:txBody>
      </p:sp>
      <p:sp>
        <p:nvSpPr>
          <p:cNvPr id="10" name="Freeform: Shape 9">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E4CD696-1485-EE2C-384F-161612D985C8}"/>
              </a:ext>
            </a:extLst>
          </p:cNvPr>
          <p:cNvSpPr>
            <a:spLocks noGrp="1"/>
          </p:cNvSpPr>
          <p:nvPr>
            <p:ph idx="1"/>
          </p:nvPr>
        </p:nvSpPr>
        <p:spPr>
          <a:xfrm>
            <a:off x="1941207" y="2752316"/>
            <a:ext cx="8309586" cy="2756848"/>
          </a:xfrm>
        </p:spPr>
        <p:txBody>
          <a:bodyPr>
            <a:normAutofit/>
          </a:bodyPr>
          <a:lstStyle/>
          <a:p>
            <a:r>
              <a:rPr lang="en-GB" sz="3200" dirty="0"/>
              <a:t>Wilhelm Wundt and William James helped establish psychology as a scientific field.</a:t>
            </a:r>
          </a:p>
          <a:p>
            <a:r>
              <a:rPr lang="en-GB" sz="3200" dirty="0"/>
              <a:t>In 1890, William James defined psychology as the </a:t>
            </a:r>
            <a:r>
              <a:rPr lang="en-GB" sz="3200" dirty="0">
                <a:highlight>
                  <a:srgbClr val="FFFF00"/>
                </a:highlight>
              </a:rPr>
              <a:t>study of the mind.</a:t>
            </a:r>
          </a:p>
        </p:txBody>
      </p:sp>
    </p:spTree>
    <p:extLst>
      <p:ext uri="{BB962C8B-B14F-4D97-AF65-F5344CB8AC3E}">
        <p14:creationId xmlns:p14="http://schemas.microsoft.com/office/powerpoint/2010/main" val="1267909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1026190-6B62-46DB-B5FF-9E0FF9BDCD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66DA0389-D66E-4727-8EFB-E60E6C412F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4693" y="870265"/>
            <a:ext cx="9662615" cy="1603018"/>
          </a:xfrm>
          <a:custGeom>
            <a:avLst/>
            <a:gdLst>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4055448 w 9662615"/>
              <a:gd name="connsiteY72" fmla="*/ 1528913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86537 w 9662615"/>
              <a:gd name="connsiteY72" fmla="*/ 1523612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78036 w 9662615"/>
              <a:gd name="connsiteY92" fmla="*/ 1520645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89320 w 9662615"/>
              <a:gd name="connsiteY68" fmla="*/ 1534660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921303 w 9662615"/>
              <a:gd name="connsiteY56" fmla="*/ 1575379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082104 w 9662615"/>
              <a:gd name="connsiteY49" fmla="*/ 1547781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26564 w 9662615"/>
              <a:gd name="connsiteY53" fmla="*/ 1545376 h 1598136"/>
              <a:gd name="connsiteX54" fmla="*/ 4969433 w 9662615"/>
              <a:gd name="connsiteY54" fmla="*/ 1540263 h 1598136"/>
              <a:gd name="connsiteX55" fmla="*/ 4921303 w 9662615"/>
              <a:gd name="connsiteY55" fmla="*/ 1575379 h 1598136"/>
              <a:gd name="connsiteX56" fmla="*/ 4863775 w 9662615"/>
              <a:gd name="connsiteY56" fmla="*/ 1562633 h 1598136"/>
              <a:gd name="connsiteX57" fmla="*/ 4847242 w 9662615"/>
              <a:gd name="connsiteY57" fmla="*/ 1565435 h 1598136"/>
              <a:gd name="connsiteX58" fmla="*/ 4856839 w 9662615"/>
              <a:gd name="connsiteY58" fmla="*/ 1598136 h 1598136"/>
              <a:gd name="connsiteX59" fmla="*/ 4791466 w 9662615"/>
              <a:gd name="connsiteY59" fmla="*/ 1561324 h 1598136"/>
              <a:gd name="connsiteX60" fmla="*/ 4784247 w 9662615"/>
              <a:gd name="connsiteY60" fmla="*/ 1562342 h 1598136"/>
              <a:gd name="connsiteX61" fmla="*/ 4748477 w 9662615"/>
              <a:gd name="connsiteY61" fmla="*/ 1556925 h 1598136"/>
              <a:gd name="connsiteX62" fmla="*/ 4730033 w 9662615"/>
              <a:gd name="connsiteY62" fmla="*/ 1555274 h 1598136"/>
              <a:gd name="connsiteX63" fmla="*/ 4724747 w 9662615"/>
              <a:gd name="connsiteY63" fmla="*/ 1552439 h 1598136"/>
              <a:gd name="connsiteX64" fmla="*/ 4697562 w 9662615"/>
              <a:gd name="connsiteY64" fmla="*/ 1551206 h 1598136"/>
              <a:gd name="connsiteX65" fmla="*/ 4662664 w 9662615"/>
              <a:gd name="connsiteY65" fmla="*/ 1573162 h 1598136"/>
              <a:gd name="connsiteX66" fmla="*/ 4603028 w 9662615"/>
              <a:gd name="connsiteY66" fmla="*/ 1568821 h 1598136"/>
              <a:gd name="connsiteX67" fmla="*/ 4541612 w 9662615"/>
              <a:gd name="connsiteY67" fmla="*/ 1545262 h 1598136"/>
              <a:gd name="connsiteX68" fmla="*/ 4422155 w 9662615"/>
              <a:gd name="connsiteY68" fmla="*/ 1542059 h 1598136"/>
              <a:gd name="connsiteX69" fmla="*/ 4221826 w 9662615"/>
              <a:gd name="connsiteY69" fmla="*/ 1508923 h 1598136"/>
              <a:gd name="connsiteX70" fmla="*/ 4096601 w 9662615"/>
              <a:gd name="connsiteY70" fmla="*/ 1521563 h 1598136"/>
              <a:gd name="connsiteX71" fmla="*/ 3970635 w 9662615"/>
              <a:gd name="connsiteY71" fmla="*/ 1544815 h 1598136"/>
              <a:gd name="connsiteX72" fmla="*/ 3833906 w 9662615"/>
              <a:gd name="connsiteY72" fmla="*/ 1516637 h 1598136"/>
              <a:gd name="connsiteX73" fmla="*/ 3696258 w 9662615"/>
              <a:gd name="connsiteY73" fmla="*/ 1537563 h 1598136"/>
              <a:gd name="connsiteX74" fmla="*/ 3594070 w 9662615"/>
              <a:gd name="connsiteY74" fmla="*/ 1509422 h 1598136"/>
              <a:gd name="connsiteX75" fmla="*/ 3565233 w 9662615"/>
              <a:gd name="connsiteY75" fmla="*/ 1515122 h 1598136"/>
              <a:gd name="connsiteX76" fmla="*/ 3560267 w 9662615"/>
              <a:gd name="connsiteY76" fmla="*/ 1516288 h 1598136"/>
              <a:gd name="connsiteX77" fmla="*/ 3540258 w 9662615"/>
              <a:gd name="connsiteY77" fmla="*/ 1516976 h 1598136"/>
              <a:gd name="connsiteX78" fmla="*/ 3534780 w 9662615"/>
              <a:gd name="connsiteY78" fmla="*/ 1522141 h 1598136"/>
              <a:gd name="connsiteX79" fmla="*/ 3504783 w 9662615"/>
              <a:gd name="connsiteY79" fmla="*/ 1526739 h 1598136"/>
              <a:gd name="connsiteX80" fmla="*/ 3430805 w 9662615"/>
              <a:gd name="connsiteY80" fmla="*/ 1542521 h 1598136"/>
              <a:gd name="connsiteX81" fmla="*/ 3292707 w 9662615"/>
              <a:gd name="connsiteY81" fmla="*/ 1520490 h 1598136"/>
              <a:gd name="connsiteX82" fmla="*/ 3187872 w 9662615"/>
              <a:gd name="connsiteY82" fmla="*/ 1519991 h 1598136"/>
              <a:gd name="connsiteX83" fmla="*/ 3148026 w 9662615"/>
              <a:gd name="connsiteY83" fmla="*/ 1524777 h 1598136"/>
              <a:gd name="connsiteX84" fmla="*/ 3092394 w 9662615"/>
              <a:gd name="connsiteY84" fmla="*/ 1528115 h 1598136"/>
              <a:gd name="connsiteX85" fmla="*/ 2994200 w 9662615"/>
              <a:gd name="connsiteY85" fmla="*/ 1537857 h 1598136"/>
              <a:gd name="connsiteX86" fmla="*/ 2862301 w 9662615"/>
              <a:gd name="connsiteY86" fmla="*/ 1544250 h 1598136"/>
              <a:gd name="connsiteX87" fmla="*/ 2766335 w 9662615"/>
              <a:gd name="connsiteY87" fmla="*/ 1527662 h 1598136"/>
              <a:gd name="connsiteX88" fmla="*/ 2757836 w 9662615"/>
              <a:gd name="connsiteY88" fmla="*/ 1531371 h 1598136"/>
              <a:gd name="connsiteX89" fmla="*/ 2691555 w 9662615"/>
              <a:gd name="connsiteY89" fmla="*/ 1530283 h 1598136"/>
              <a:gd name="connsiteX90" fmla="*/ 2491676 w 9662615"/>
              <a:gd name="connsiteY90" fmla="*/ 1500859 h 1598136"/>
              <a:gd name="connsiteX91" fmla="*/ 2378036 w 9662615"/>
              <a:gd name="connsiteY91" fmla="*/ 1520645 h 1598136"/>
              <a:gd name="connsiteX92" fmla="*/ 2284269 w 9662615"/>
              <a:gd name="connsiteY92" fmla="*/ 1503068 h 1598136"/>
              <a:gd name="connsiteX93" fmla="*/ 2207104 w 9662615"/>
              <a:gd name="connsiteY93" fmla="*/ 1508888 h 1598136"/>
              <a:gd name="connsiteX94" fmla="*/ 2149226 w 9662615"/>
              <a:gd name="connsiteY94" fmla="*/ 1523409 h 1598136"/>
              <a:gd name="connsiteX95" fmla="*/ 2084783 w 9662615"/>
              <a:gd name="connsiteY95" fmla="*/ 1524245 h 1598136"/>
              <a:gd name="connsiteX96" fmla="*/ 2070075 w 9662615"/>
              <a:gd name="connsiteY96" fmla="*/ 1511285 h 1598136"/>
              <a:gd name="connsiteX97" fmla="*/ 2001057 w 9662615"/>
              <a:gd name="connsiteY97" fmla="*/ 1516449 h 1598136"/>
              <a:gd name="connsiteX98" fmla="*/ 1896330 w 9662615"/>
              <a:gd name="connsiteY98" fmla="*/ 1525725 h 1598136"/>
              <a:gd name="connsiteX99" fmla="*/ 1835994 w 9662615"/>
              <a:gd name="connsiteY99" fmla="*/ 1527678 h 1598136"/>
              <a:gd name="connsiteX100" fmla="*/ 1671119 w 9662615"/>
              <a:gd name="connsiteY100" fmla="*/ 1536701 h 1598136"/>
              <a:gd name="connsiteX101" fmla="*/ 1601337 w 9662615"/>
              <a:gd name="connsiteY101" fmla="*/ 1548552 h 1598136"/>
              <a:gd name="connsiteX102" fmla="*/ 1407755 w 9662615"/>
              <a:gd name="connsiteY102" fmla="*/ 1571444 h 1598136"/>
              <a:gd name="connsiteX103" fmla="*/ 1271994 w 9662615"/>
              <a:gd name="connsiteY103" fmla="*/ 1579471 h 1598136"/>
              <a:gd name="connsiteX104" fmla="*/ 1249226 w 9662615"/>
              <a:gd name="connsiteY104" fmla="*/ 1583140 h 1598136"/>
              <a:gd name="connsiteX105" fmla="*/ 1217719 w 9662615"/>
              <a:gd name="connsiteY105" fmla="*/ 1580863 h 1598136"/>
              <a:gd name="connsiteX106" fmla="*/ 1091432 w 9662615"/>
              <a:gd name="connsiteY106" fmla="*/ 1571003 h 1598136"/>
              <a:gd name="connsiteX107" fmla="*/ 992039 w 9662615"/>
              <a:gd name="connsiteY107" fmla="*/ 1556662 h 1598136"/>
              <a:gd name="connsiteX108" fmla="*/ 868264 w 9662615"/>
              <a:gd name="connsiteY108" fmla="*/ 1566392 h 1598136"/>
              <a:gd name="connsiteX109" fmla="*/ 792765 w 9662615"/>
              <a:gd name="connsiteY109" fmla="*/ 1563102 h 1598136"/>
              <a:gd name="connsiteX110" fmla="*/ 669055 w 9662615"/>
              <a:gd name="connsiteY110" fmla="*/ 1543638 h 1598136"/>
              <a:gd name="connsiteX111" fmla="*/ 506152 w 9662615"/>
              <a:gd name="connsiteY111" fmla="*/ 1549124 h 1598136"/>
              <a:gd name="connsiteX112" fmla="*/ 472797 w 9662615"/>
              <a:gd name="connsiteY112" fmla="*/ 1568904 h 1598136"/>
              <a:gd name="connsiteX113" fmla="*/ 427864 w 9662615"/>
              <a:gd name="connsiteY113" fmla="*/ 1580848 h 1598136"/>
              <a:gd name="connsiteX114" fmla="*/ 408381 w 9662615"/>
              <a:gd name="connsiteY114" fmla="*/ 1552940 h 1598136"/>
              <a:gd name="connsiteX115" fmla="*/ 267163 w 9662615"/>
              <a:gd name="connsiteY115" fmla="*/ 1531913 h 1598136"/>
              <a:gd name="connsiteX116" fmla="*/ 196644 w 9662615"/>
              <a:gd name="connsiteY116" fmla="*/ 1524565 h 1598136"/>
              <a:gd name="connsiteX117" fmla="*/ 86819 w 9662615"/>
              <a:gd name="connsiteY117" fmla="*/ 1519517 h 1598136"/>
              <a:gd name="connsiteX118" fmla="*/ 53369 w 9662615"/>
              <a:gd name="connsiteY118" fmla="*/ 1516853 h 1598136"/>
              <a:gd name="connsiteX119" fmla="*/ 2359 w 9662615"/>
              <a:gd name="connsiteY119" fmla="*/ 1515247 h 1598136"/>
              <a:gd name="connsiteX120" fmla="*/ 0 w 9662615"/>
              <a:gd name="connsiteY120" fmla="*/ 1514932 h 1598136"/>
              <a:gd name="connsiteX121" fmla="*/ 0 w 9662615"/>
              <a:gd name="connsiteY121"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40263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50865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724747 w 9662615"/>
              <a:gd name="connsiteY62" fmla="*/ 1552439 h 1592835"/>
              <a:gd name="connsiteX63" fmla="*/ 4697562 w 9662615"/>
              <a:gd name="connsiteY63" fmla="*/ 1551206 h 1592835"/>
              <a:gd name="connsiteX64" fmla="*/ 4662664 w 9662615"/>
              <a:gd name="connsiteY64" fmla="*/ 1573162 h 1592835"/>
              <a:gd name="connsiteX65" fmla="*/ 4603028 w 9662615"/>
              <a:gd name="connsiteY65" fmla="*/ 1568821 h 1592835"/>
              <a:gd name="connsiteX66" fmla="*/ 4541612 w 9662615"/>
              <a:gd name="connsiteY66" fmla="*/ 1545262 h 1592835"/>
              <a:gd name="connsiteX67" fmla="*/ 4422155 w 9662615"/>
              <a:gd name="connsiteY67" fmla="*/ 1542059 h 1592835"/>
              <a:gd name="connsiteX68" fmla="*/ 4221826 w 9662615"/>
              <a:gd name="connsiteY68" fmla="*/ 1508923 h 1592835"/>
              <a:gd name="connsiteX69" fmla="*/ 4096601 w 9662615"/>
              <a:gd name="connsiteY69" fmla="*/ 1521563 h 1592835"/>
              <a:gd name="connsiteX70" fmla="*/ 3970635 w 9662615"/>
              <a:gd name="connsiteY70" fmla="*/ 1544815 h 1592835"/>
              <a:gd name="connsiteX71" fmla="*/ 3833906 w 9662615"/>
              <a:gd name="connsiteY71" fmla="*/ 1516637 h 1592835"/>
              <a:gd name="connsiteX72" fmla="*/ 3696258 w 9662615"/>
              <a:gd name="connsiteY72" fmla="*/ 1537563 h 1592835"/>
              <a:gd name="connsiteX73" fmla="*/ 3594070 w 9662615"/>
              <a:gd name="connsiteY73" fmla="*/ 1509422 h 1592835"/>
              <a:gd name="connsiteX74" fmla="*/ 3565233 w 9662615"/>
              <a:gd name="connsiteY74" fmla="*/ 1515122 h 1592835"/>
              <a:gd name="connsiteX75" fmla="*/ 3560267 w 9662615"/>
              <a:gd name="connsiteY75" fmla="*/ 1516288 h 1592835"/>
              <a:gd name="connsiteX76" fmla="*/ 3540258 w 9662615"/>
              <a:gd name="connsiteY76" fmla="*/ 1516976 h 1592835"/>
              <a:gd name="connsiteX77" fmla="*/ 3534780 w 9662615"/>
              <a:gd name="connsiteY77" fmla="*/ 1522141 h 1592835"/>
              <a:gd name="connsiteX78" fmla="*/ 3504783 w 9662615"/>
              <a:gd name="connsiteY78" fmla="*/ 1526739 h 1592835"/>
              <a:gd name="connsiteX79" fmla="*/ 3430805 w 9662615"/>
              <a:gd name="connsiteY79" fmla="*/ 1542521 h 1592835"/>
              <a:gd name="connsiteX80" fmla="*/ 3292707 w 9662615"/>
              <a:gd name="connsiteY80" fmla="*/ 1520490 h 1592835"/>
              <a:gd name="connsiteX81" fmla="*/ 3187872 w 9662615"/>
              <a:gd name="connsiteY81" fmla="*/ 1519991 h 1592835"/>
              <a:gd name="connsiteX82" fmla="*/ 3148026 w 9662615"/>
              <a:gd name="connsiteY82" fmla="*/ 1524777 h 1592835"/>
              <a:gd name="connsiteX83" fmla="*/ 3092394 w 9662615"/>
              <a:gd name="connsiteY83" fmla="*/ 1528115 h 1592835"/>
              <a:gd name="connsiteX84" fmla="*/ 2994200 w 9662615"/>
              <a:gd name="connsiteY84" fmla="*/ 1537857 h 1592835"/>
              <a:gd name="connsiteX85" fmla="*/ 2862301 w 9662615"/>
              <a:gd name="connsiteY85" fmla="*/ 1544250 h 1592835"/>
              <a:gd name="connsiteX86" fmla="*/ 2766335 w 9662615"/>
              <a:gd name="connsiteY86" fmla="*/ 1527662 h 1592835"/>
              <a:gd name="connsiteX87" fmla="*/ 2757836 w 9662615"/>
              <a:gd name="connsiteY87" fmla="*/ 1531371 h 1592835"/>
              <a:gd name="connsiteX88" fmla="*/ 2691555 w 9662615"/>
              <a:gd name="connsiteY88" fmla="*/ 1530283 h 1592835"/>
              <a:gd name="connsiteX89" fmla="*/ 2491676 w 9662615"/>
              <a:gd name="connsiteY89" fmla="*/ 1500859 h 1592835"/>
              <a:gd name="connsiteX90" fmla="*/ 2378036 w 9662615"/>
              <a:gd name="connsiteY90" fmla="*/ 1520645 h 1592835"/>
              <a:gd name="connsiteX91" fmla="*/ 2284269 w 9662615"/>
              <a:gd name="connsiteY91" fmla="*/ 1503068 h 1592835"/>
              <a:gd name="connsiteX92" fmla="*/ 2207104 w 9662615"/>
              <a:gd name="connsiteY92" fmla="*/ 1508888 h 1592835"/>
              <a:gd name="connsiteX93" fmla="*/ 2149226 w 9662615"/>
              <a:gd name="connsiteY93" fmla="*/ 1523409 h 1592835"/>
              <a:gd name="connsiteX94" fmla="*/ 2084783 w 9662615"/>
              <a:gd name="connsiteY94" fmla="*/ 1524245 h 1592835"/>
              <a:gd name="connsiteX95" fmla="*/ 2070075 w 9662615"/>
              <a:gd name="connsiteY95" fmla="*/ 1511285 h 1592835"/>
              <a:gd name="connsiteX96" fmla="*/ 2001057 w 9662615"/>
              <a:gd name="connsiteY96" fmla="*/ 1516449 h 1592835"/>
              <a:gd name="connsiteX97" fmla="*/ 1896330 w 9662615"/>
              <a:gd name="connsiteY97" fmla="*/ 1525725 h 1592835"/>
              <a:gd name="connsiteX98" fmla="*/ 1835994 w 9662615"/>
              <a:gd name="connsiteY98" fmla="*/ 1527678 h 1592835"/>
              <a:gd name="connsiteX99" fmla="*/ 1671119 w 9662615"/>
              <a:gd name="connsiteY99" fmla="*/ 1536701 h 1592835"/>
              <a:gd name="connsiteX100" fmla="*/ 1601337 w 9662615"/>
              <a:gd name="connsiteY100" fmla="*/ 1548552 h 1592835"/>
              <a:gd name="connsiteX101" fmla="*/ 1407755 w 9662615"/>
              <a:gd name="connsiteY101" fmla="*/ 1571444 h 1592835"/>
              <a:gd name="connsiteX102" fmla="*/ 1271994 w 9662615"/>
              <a:gd name="connsiteY102" fmla="*/ 1579471 h 1592835"/>
              <a:gd name="connsiteX103" fmla="*/ 1249226 w 9662615"/>
              <a:gd name="connsiteY103" fmla="*/ 1583140 h 1592835"/>
              <a:gd name="connsiteX104" fmla="*/ 1217719 w 9662615"/>
              <a:gd name="connsiteY104" fmla="*/ 1580863 h 1592835"/>
              <a:gd name="connsiteX105" fmla="*/ 1091432 w 9662615"/>
              <a:gd name="connsiteY105" fmla="*/ 1571003 h 1592835"/>
              <a:gd name="connsiteX106" fmla="*/ 992039 w 9662615"/>
              <a:gd name="connsiteY106" fmla="*/ 1556662 h 1592835"/>
              <a:gd name="connsiteX107" fmla="*/ 868264 w 9662615"/>
              <a:gd name="connsiteY107" fmla="*/ 1566392 h 1592835"/>
              <a:gd name="connsiteX108" fmla="*/ 792765 w 9662615"/>
              <a:gd name="connsiteY108" fmla="*/ 1563102 h 1592835"/>
              <a:gd name="connsiteX109" fmla="*/ 669055 w 9662615"/>
              <a:gd name="connsiteY109" fmla="*/ 1543638 h 1592835"/>
              <a:gd name="connsiteX110" fmla="*/ 506152 w 9662615"/>
              <a:gd name="connsiteY110" fmla="*/ 1549124 h 1592835"/>
              <a:gd name="connsiteX111" fmla="*/ 472797 w 9662615"/>
              <a:gd name="connsiteY111" fmla="*/ 1568904 h 1592835"/>
              <a:gd name="connsiteX112" fmla="*/ 427864 w 9662615"/>
              <a:gd name="connsiteY112" fmla="*/ 1580848 h 1592835"/>
              <a:gd name="connsiteX113" fmla="*/ 408381 w 9662615"/>
              <a:gd name="connsiteY113" fmla="*/ 1552940 h 1592835"/>
              <a:gd name="connsiteX114" fmla="*/ 267163 w 9662615"/>
              <a:gd name="connsiteY114" fmla="*/ 1531913 h 1592835"/>
              <a:gd name="connsiteX115" fmla="*/ 196644 w 9662615"/>
              <a:gd name="connsiteY115" fmla="*/ 1524565 h 1592835"/>
              <a:gd name="connsiteX116" fmla="*/ 86819 w 9662615"/>
              <a:gd name="connsiteY116" fmla="*/ 1519517 h 1592835"/>
              <a:gd name="connsiteX117" fmla="*/ 53369 w 9662615"/>
              <a:gd name="connsiteY117" fmla="*/ 1516853 h 1592835"/>
              <a:gd name="connsiteX118" fmla="*/ 2359 w 9662615"/>
              <a:gd name="connsiteY118" fmla="*/ 1515247 h 1592835"/>
              <a:gd name="connsiteX119" fmla="*/ 0 w 9662615"/>
              <a:gd name="connsiteY119" fmla="*/ 1514932 h 1592835"/>
              <a:gd name="connsiteX120" fmla="*/ 0 w 9662615"/>
              <a:gd name="connsiteY120"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697562 w 9662615"/>
              <a:gd name="connsiteY62" fmla="*/ 1551206 h 1592835"/>
              <a:gd name="connsiteX63" fmla="*/ 4662664 w 9662615"/>
              <a:gd name="connsiteY63" fmla="*/ 1573162 h 1592835"/>
              <a:gd name="connsiteX64" fmla="*/ 4603028 w 9662615"/>
              <a:gd name="connsiteY64" fmla="*/ 1568821 h 1592835"/>
              <a:gd name="connsiteX65" fmla="*/ 4541612 w 9662615"/>
              <a:gd name="connsiteY65" fmla="*/ 1545262 h 1592835"/>
              <a:gd name="connsiteX66" fmla="*/ 4422155 w 9662615"/>
              <a:gd name="connsiteY66" fmla="*/ 1542059 h 1592835"/>
              <a:gd name="connsiteX67" fmla="*/ 4221826 w 9662615"/>
              <a:gd name="connsiteY67" fmla="*/ 1508923 h 1592835"/>
              <a:gd name="connsiteX68" fmla="*/ 4096601 w 9662615"/>
              <a:gd name="connsiteY68" fmla="*/ 1521563 h 1592835"/>
              <a:gd name="connsiteX69" fmla="*/ 3970635 w 9662615"/>
              <a:gd name="connsiteY69" fmla="*/ 1544815 h 1592835"/>
              <a:gd name="connsiteX70" fmla="*/ 3833906 w 9662615"/>
              <a:gd name="connsiteY70" fmla="*/ 1516637 h 1592835"/>
              <a:gd name="connsiteX71" fmla="*/ 3696258 w 9662615"/>
              <a:gd name="connsiteY71" fmla="*/ 1537563 h 1592835"/>
              <a:gd name="connsiteX72" fmla="*/ 3594070 w 9662615"/>
              <a:gd name="connsiteY72" fmla="*/ 1509422 h 1592835"/>
              <a:gd name="connsiteX73" fmla="*/ 3565233 w 9662615"/>
              <a:gd name="connsiteY73" fmla="*/ 1515122 h 1592835"/>
              <a:gd name="connsiteX74" fmla="*/ 3560267 w 9662615"/>
              <a:gd name="connsiteY74" fmla="*/ 1516288 h 1592835"/>
              <a:gd name="connsiteX75" fmla="*/ 3540258 w 9662615"/>
              <a:gd name="connsiteY75" fmla="*/ 1516976 h 1592835"/>
              <a:gd name="connsiteX76" fmla="*/ 3534780 w 9662615"/>
              <a:gd name="connsiteY76" fmla="*/ 1522141 h 1592835"/>
              <a:gd name="connsiteX77" fmla="*/ 3504783 w 9662615"/>
              <a:gd name="connsiteY77" fmla="*/ 1526739 h 1592835"/>
              <a:gd name="connsiteX78" fmla="*/ 3430805 w 9662615"/>
              <a:gd name="connsiteY78" fmla="*/ 1542521 h 1592835"/>
              <a:gd name="connsiteX79" fmla="*/ 3292707 w 9662615"/>
              <a:gd name="connsiteY79" fmla="*/ 1520490 h 1592835"/>
              <a:gd name="connsiteX80" fmla="*/ 3187872 w 9662615"/>
              <a:gd name="connsiteY80" fmla="*/ 1519991 h 1592835"/>
              <a:gd name="connsiteX81" fmla="*/ 3148026 w 9662615"/>
              <a:gd name="connsiteY81" fmla="*/ 1524777 h 1592835"/>
              <a:gd name="connsiteX82" fmla="*/ 3092394 w 9662615"/>
              <a:gd name="connsiteY82" fmla="*/ 1528115 h 1592835"/>
              <a:gd name="connsiteX83" fmla="*/ 2994200 w 9662615"/>
              <a:gd name="connsiteY83" fmla="*/ 1537857 h 1592835"/>
              <a:gd name="connsiteX84" fmla="*/ 2862301 w 9662615"/>
              <a:gd name="connsiteY84" fmla="*/ 1544250 h 1592835"/>
              <a:gd name="connsiteX85" fmla="*/ 2766335 w 9662615"/>
              <a:gd name="connsiteY85" fmla="*/ 1527662 h 1592835"/>
              <a:gd name="connsiteX86" fmla="*/ 2757836 w 9662615"/>
              <a:gd name="connsiteY86" fmla="*/ 1531371 h 1592835"/>
              <a:gd name="connsiteX87" fmla="*/ 2691555 w 9662615"/>
              <a:gd name="connsiteY87" fmla="*/ 1530283 h 1592835"/>
              <a:gd name="connsiteX88" fmla="*/ 2491676 w 9662615"/>
              <a:gd name="connsiteY88" fmla="*/ 1500859 h 1592835"/>
              <a:gd name="connsiteX89" fmla="*/ 2378036 w 9662615"/>
              <a:gd name="connsiteY89" fmla="*/ 1520645 h 1592835"/>
              <a:gd name="connsiteX90" fmla="*/ 2284269 w 9662615"/>
              <a:gd name="connsiteY90" fmla="*/ 1503068 h 1592835"/>
              <a:gd name="connsiteX91" fmla="*/ 2207104 w 9662615"/>
              <a:gd name="connsiteY91" fmla="*/ 1508888 h 1592835"/>
              <a:gd name="connsiteX92" fmla="*/ 2149226 w 9662615"/>
              <a:gd name="connsiteY92" fmla="*/ 1523409 h 1592835"/>
              <a:gd name="connsiteX93" fmla="*/ 2084783 w 9662615"/>
              <a:gd name="connsiteY93" fmla="*/ 1524245 h 1592835"/>
              <a:gd name="connsiteX94" fmla="*/ 2070075 w 9662615"/>
              <a:gd name="connsiteY94" fmla="*/ 1511285 h 1592835"/>
              <a:gd name="connsiteX95" fmla="*/ 2001057 w 9662615"/>
              <a:gd name="connsiteY95" fmla="*/ 1516449 h 1592835"/>
              <a:gd name="connsiteX96" fmla="*/ 1896330 w 9662615"/>
              <a:gd name="connsiteY96" fmla="*/ 1525725 h 1592835"/>
              <a:gd name="connsiteX97" fmla="*/ 1835994 w 9662615"/>
              <a:gd name="connsiteY97" fmla="*/ 1527678 h 1592835"/>
              <a:gd name="connsiteX98" fmla="*/ 1671119 w 9662615"/>
              <a:gd name="connsiteY98" fmla="*/ 1536701 h 1592835"/>
              <a:gd name="connsiteX99" fmla="*/ 1601337 w 9662615"/>
              <a:gd name="connsiteY99" fmla="*/ 1548552 h 1592835"/>
              <a:gd name="connsiteX100" fmla="*/ 1407755 w 9662615"/>
              <a:gd name="connsiteY100" fmla="*/ 1571444 h 1592835"/>
              <a:gd name="connsiteX101" fmla="*/ 1271994 w 9662615"/>
              <a:gd name="connsiteY101" fmla="*/ 1579471 h 1592835"/>
              <a:gd name="connsiteX102" fmla="*/ 1249226 w 9662615"/>
              <a:gd name="connsiteY102" fmla="*/ 1583140 h 1592835"/>
              <a:gd name="connsiteX103" fmla="*/ 1217719 w 9662615"/>
              <a:gd name="connsiteY103" fmla="*/ 1580863 h 1592835"/>
              <a:gd name="connsiteX104" fmla="*/ 1091432 w 9662615"/>
              <a:gd name="connsiteY104" fmla="*/ 1571003 h 1592835"/>
              <a:gd name="connsiteX105" fmla="*/ 992039 w 9662615"/>
              <a:gd name="connsiteY105" fmla="*/ 1556662 h 1592835"/>
              <a:gd name="connsiteX106" fmla="*/ 868264 w 9662615"/>
              <a:gd name="connsiteY106" fmla="*/ 1566392 h 1592835"/>
              <a:gd name="connsiteX107" fmla="*/ 792765 w 9662615"/>
              <a:gd name="connsiteY107" fmla="*/ 1563102 h 1592835"/>
              <a:gd name="connsiteX108" fmla="*/ 669055 w 9662615"/>
              <a:gd name="connsiteY108" fmla="*/ 1543638 h 1592835"/>
              <a:gd name="connsiteX109" fmla="*/ 506152 w 9662615"/>
              <a:gd name="connsiteY109" fmla="*/ 1549124 h 1592835"/>
              <a:gd name="connsiteX110" fmla="*/ 472797 w 9662615"/>
              <a:gd name="connsiteY110" fmla="*/ 1568904 h 1592835"/>
              <a:gd name="connsiteX111" fmla="*/ 427864 w 9662615"/>
              <a:gd name="connsiteY111" fmla="*/ 1580848 h 1592835"/>
              <a:gd name="connsiteX112" fmla="*/ 408381 w 9662615"/>
              <a:gd name="connsiteY112" fmla="*/ 1552940 h 1592835"/>
              <a:gd name="connsiteX113" fmla="*/ 267163 w 9662615"/>
              <a:gd name="connsiteY113" fmla="*/ 1531913 h 1592835"/>
              <a:gd name="connsiteX114" fmla="*/ 196644 w 9662615"/>
              <a:gd name="connsiteY114" fmla="*/ 1524565 h 1592835"/>
              <a:gd name="connsiteX115" fmla="*/ 86819 w 9662615"/>
              <a:gd name="connsiteY115" fmla="*/ 1519517 h 1592835"/>
              <a:gd name="connsiteX116" fmla="*/ 53369 w 9662615"/>
              <a:gd name="connsiteY116" fmla="*/ 1516853 h 1592835"/>
              <a:gd name="connsiteX117" fmla="*/ 2359 w 9662615"/>
              <a:gd name="connsiteY117" fmla="*/ 1515247 h 1592835"/>
              <a:gd name="connsiteX118" fmla="*/ 0 w 9662615"/>
              <a:gd name="connsiteY118" fmla="*/ 1514932 h 1592835"/>
              <a:gd name="connsiteX119" fmla="*/ 0 w 9662615"/>
              <a:gd name="connsiteY119"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0033 w 9662615"/>
              <a:gd name="connsiteY60" fmla="*/ 1555274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5334 w 9662615"/>
              <a:gd name="connsiteY60" fmla="*/ 1581778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565435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21094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21094"/>
              <a:gd name="connsiteX1" fmla="*/ 9662615 w 9662615"/>
              <a:gd name="connsiteY1" fmla="*/ 0 h 1621094"/>
              <a:gd name="connsiteX2" fmla="*/ 9662615 w 9662615"/>
              <a:gd name="connsiteY2" fmla="*/ 1280346 h 1621094"/>
              <a:gd name="connsiteX3" fmla="*/ 9658420 w 9662615"/>
              <a:gd name="connsiteY3" fmla="*/ 1280106 h 1621094"/>
              <a:gd name="connsiteX4" fmla="*/ 9469546 w 9662615"/>
              <a:gd name="connsiteY4" fmla="*/ 1289837 h 1621094"/>
              <a:gd name="connsiteX5" fmla="*/ 9385895 w 9662615"/>
              <a:gd name="connsiteY5" fmla="*/ 1269203 h 1621094"/>
              <a:gd name="connsiteX6" fmla="*/ 9144767 w 9662615"/>
              <a:gd name="connsiteY6" fmla="*/ 1264120 h 1621094"/>
              <a:gd name="connsiteX7" fmla="*/ 8837252 w 9662615"/>
              <a:gd name="connsiteY7" fmla="*/ 1350515 h 1621094"/>
              <a:gd name="connsiteX8" fmla="*/ 8705466 w 9662615"/>
              <a:gd name="connsiteY8" fmla="*/ 1342419 h 1621094"/>
              <a:gd name="connsiteX9" fmla="*/ 8652221 w 9662615"/>
              <a:gd name="connsiteY9" fmla="*/ 1326906 h 1621094"/>
              <a:gd name="connsiteX10" fmla="*/ 8632312 w 9662615"/>
              <a:gd name="connsiteY10" fmla="*/ 1326025 h 1621094"/>
              <a:gd name="connsiteX11" fmla="*/ 8591582 w 9662615"/>
              <a:gd name="connsiteY11" fmla="*/ 1341666 h 1621094"/>
              <a:gd name="connsiteX12" fmla="*/ 8537336 w 9662615"/>
              <a:gd name="connsiteY12" fmla="*/ 1341684 h 1621094"/>
              <a:gd name="connsiteX13" fmla="*/ 8472508 w 9662615"/>
              <a:gd name="connsiteY13" fmla="*/ 1363109 h 1621094"/>
              <a:gd name="connsiteX14" fmla="*/ 8258477 w 9662615"/>
              <a:gd name="connsiteY14" fmla="*/ 1370666 h 1621094"/>
              <a:gd name="connsiteX15" fmla="*/ 8197961 w 9662615"/>
              <a:gd name="connsiteY15" fmla="*/ 1392804 h 1621094"/>
              <a:gd name="connsiteX16" fmla="*/ 8171196 w 9662615"/>
              <a:gd name="connsiteY16" fmla="*/ 1397216 h 1621094"/>
              <a:gd name="connsiteX17" fmla="*/ 8127667 w 9662615"/>
              <a:gd name="connsiteY17" fmla="*/ 1418254 h 1621094"/>
              <a:gd name="connsiteX18" fmla="*/ 7974579 w 9662615"/>
              <a:gd name="connsiteY18" fmla="*/ 1383439 h 1621094"/>
              <a:gd name="connsiteX19" fmla="*/ 7768351 w 9662615"/>
              <a:gd name="connsiteY19" fmla="*/ 1395051 h 1621094"/>
              <a:gd name="connsiteX20" fmla="*/ 7635985 w 9662615"/>
              <a:gd name="connsiteY20" fmla="*/ 1386363 h 1621094"/>
              <a:gd name="connsiteX21" fmla="*/ 7466069 w 9662615"/>
              <a:gd name="connsiteY21" fmla="*/ 1377654 h 1621094"/>
              <a:gd name="connsiteX22" fmla="*/ 7355642 w 9662615"/>
              <a:gd name="connsiteY22" fmla="*/ 1407761 h 1621094"/>
              <a:gd name="connsiteX23" fmla="*/ 7151610 w 9662615"/>
              <a:gd name="connsiteY23" fmla="*/ 1397856 h 1621094"/>
              <a:gd name="connsiteX24" fmla="*/ 7082147 w 9662615"/>
              <a:gd name="connsiteY24" fmla="*/ 1406113 h 1621094"/>
              <a:gd name="connsiteX25" fmla="*/ 7014958 w 9662615"/>
              <a:gd name="connsiteY25" fmla="*/ 1396883 h 1621094"/>
              <a:gd name="connsiteX26" fmla="*/ 6907567 w 9662615"/>
              <a:gd name="connsiteY26" fmla="*/ 1419149 h 1621094"/>
              <a:gd name="connsiteX27" fmla="*/ 6748428 w 9662615"/>
              <a:gd name="connsiteY27" fmla="*/ 1420308 h 1621094"/>
              <a:gd name="connsiteX28" fmla="*/ 6654257 w 9662615"/>
              <a:gd name="connsiteY28" fmla="*/ 1424143 h 1621094"/>
              <a:gd name="connsiteX29" fmla="*/ 6620123 w 9662615"/>
              <a:gd name="connsiteY29" fmla="*/ 1430535 h 1621094"/>
              <a:gd name="connsiteX30" fmla="*/ 6571355 w 9662615"/>
              <a:gd name="connsiteY30" fmla="*/ 1436144 h 1621094"/>
              <a:gd name="connsiteX31" fmla="*/ 6486557 w 9662615"/>
              <a:gd name="connsiteY31" fmla="*/ 1449861 h 1621094"/>
              <a:gd name="connsiteX32" fmla="*/ 6370419 w 9662615"/>
              <a:gd name="connsiteY32" fmla="*/ 1461649 h 1621094"/>
              <a:gd name="connsiteX33" fmla="*/ 6278839 w 9662615"/>
              <a:gd name="connsiteY33" fmla="*/ 1449160 h 1621094"/>
              <a:gd name="connsiteX34" fmla="*/ 6272455 w 9662615"/>
              <a:gd name="connsiteY34" fmla="*/ 1453191 h 1621094"/>
              <a:gd name="connsiteX35" fmla="*/ 6212659 w 9662615"/>
              <a:gd name="connsiteY35" fmla="*/ 1454850 h 1621094"/>
              <a:gd name="connsiteX36" fmla="*/ 6069317 w 9662615"/>
              <a:gd name="connsiteY36" fmla="*/ 1445838 h 1621094"/>
              <a:gd name="connsiteX37" fmla="*/ 5878477 w 9662615"/>
              <a:gd name="connsiteY37" fmla="*/ 1439180 h 1621094"/>
              <a:gd name="connsiteX38" fmla="*/ 5838387 w 9662615"/>
              <a:gd name="connsiteY38" fmla="*/ 1444679 h 1621094"/>
              <a:gd name="connsiteX39" fmla="*/ 5771136 w 9662615"/>
              <a:gd name="connsiteY39" fmla="*/ 1453639 h 1621094"/>
              <a:gd name="connsiteX40" fmla="*/ 5724081 w 9662615"/>
              <a:gd name="connsiteY40" fmla="*/ 1470431 h 1621094"/>
              <a:gd name="connsiteX41" fmla="*/ 5666577 w 9662615"/>
              <a:gd name="connsiteY41" fmla="*/ 1473921 h 1621094"/>
              <a:gd name="connsiteX42" fmla="*/ 5649068 w 9662615"/>
              <a:gd name="connsiteY42" fmla="*/ 1461676 h 1621094"/>
              <a:gd name="connsiteX43" fmla="*/ 5588902 w 9662615"/>
              <a:gd name="connsiteY43" fmla="*/ 1469647 h 1621094"/>
              <a:gd name="connsiteX44" fmla="*/ 5498090 w 9662615"/>
              <a:gd name="connsiteY44" fmla="*/ 1483173 h 1621094"/>
              <a:gd name="connsiteX45" fmla="*/ 5444641 w 9662615"/>
              <a:gd name="connsiteY45" fmla="*/ 1487602 h 1621094"/>
              <a:gd name="connsiteX46" fmla="*/ 5299812 w 9662615"/>
              <a:gd name="connsiteY46" fmla="*/ 1503362 h 1621094"/>
              <a:gd name="connsiteX47" fmla="*/ 5213947 w 9662615"/>
              <a:gd name="connsiteY47" fmla="*/ 1516637 h 1621094"/>
              <a:gd name="connsiteX48" fmla="*/ 5090342 w 9662615"/>
              <a:gd name="connsiteY48" fmla="*/ 1546680 h 1621094"/>
              <a:gd name="connsiteX49" fmla="*/ 5129812 w 9662615"/>
              <a:gd name="connsiteY49" fmla="*/ 1521277 h 1621094"/>
              <a:gd name="connsiteX50" fmla="*/ 5059484 w 9662615"/>
              <a:gd name="connsiteY50" fmla="*/ 1546802 h 1621094"/>
              <a:gd name="connsiteX51" fmla="*/ 5038524 w 9662615"/>
              <a:gd name="connsiteY51" fmla="*/ 1545675 h 1621094"/>
              <a:gd name="connsiteX52" fmla="*/ 5026564 w 9662615"/>
              <a:gd name="connsiteY52" fmla="*/ 1545376 h 1621094"/>
              <a:gd name="connsiteX53" fmla="*/ 4969433 w 9662615"/>
              <a:gd name="connsiteY53" fmla="*/ 1550865 h 1621094"/>
              <a:gd name="connsiteX54" fmla="*/ 4921303 w 9662615"/>
              <a:gd name="connsiteY54" fmla="*/ 1575379 h 1621094"/>
              <a:gd name="connsiteX55" fmla="*/ 4871726 w 9662615"/>
              <a:gd name="connsiteY55" fmla="*/ 1570584 h 1621094"/>
              <a:gd name="connsiteX56" fmla="*/ 4847242 w 9662615"/>
              <a:gd name="connsiteY56" fmla="*/ 1621094 h 1621094"/>
              <a:gd name="connsiteX57" fmla="*/ 4821058 w 9662615"/>
              <a:gd name="connsiteY57" fmla="*/ 1553078 h 1621094"/>
              <a:gd name="connsiteX58" fmla="*/ 4791466 w 9662615"/>
              <a:gd name="connsiteY58" fmla="*/ 1561324 h 1621094"/>
              <a:gd name="connsiteX59" fmla="*/ 4784247 w 9662615"/>
              <a:gd name="connsiteY59" fmla="*/ 1562342 h 1621094"/>
              <a:gd name="connsiteX60" fmla="*/ 4735334 w 9662615"/>
              <a:gd name="connsiteY60" fmla="*/ 1581778 h 1621094"/>
              <a:gd name="connsiteX61" fmla="*/ 4697562 w 9662615"/>
              <a:gd name="connsiteY61" fmla="*/ 1551206 h 1621094"/>
              <a:gd name="connsiteX62" fmla="*/ 4662664 w 9662615"/>
              <a:gd name="connsiteY62" fmla="*/ 1573162 h 1621094"/>
              <a:gd name="connsiteX63" fmla="*/ 4603028 w 9662615"/>
              <a:gd name="connsiteY63" fmla="*/ 1568821 h 1621094"/>
              <a:gd name="connsiteX64" fmla="*/ 4541612 w 9662615"/>
              <a:gd name="connsiteY64" fmla="*/ 1545262 h 1621094"/>
              <a:gd name="connsiteX65" fmla="*/ 4422155 w 9662615"/>
              <a:gd name="connsiteY65" fmla="*/ 1542059 h 1621094"/>
              <a:gd name="connsiteX66" fmla="*/ 4221826 w 9662615"/>
              <a:gd name="connsiteY66" fmla="*/ 1508923 h 1621094"/>
              <a:gd name="connsiteX67" fmla="*/ 4096601 w 9662615"/>
              <a:gd name="connsiteY67" fmla="*/ 1521563 h 1621094"/>
              <a:gd name="connsiteX68" fmla="*/ 3970635 w 9662615"/>
              <a:gd name="connsiteY68" fmla="*/ 1544815 h 1621094"/>
              <a:gd name="connsiteX69" fmla="*/ 3833906 w 9662615"/>
              <a:gd name="connsiteY69" fmla="*/ 1516637 h 1621094"/>
              <a:gd name="connsiteX70" fmla="*/ 3696258 w 9662615"/>
              <a:gd name="connsiteY70" fmla="*/ 1537563 h 1621094"/>
              <a:gd name="connsiteX71" fmla="*/ 3594070 w 9662615"/>
              <a:gd name="connsiteY71" fmla="*/ 1509422 h 1621094"/>
              <a:gd name="connsiteX72" fmla="*/ 3565233 w 9662615"/>
              <a:gd name="connsiteY72" fmla="*/ 1515122 h 1621094"/>
              <a:gd name="connsiteX73" fmla="*/ 3560267 w 9662615"/>
              <a:gd name="connsiteY73" fmla="*/ 1516288 h 1621094"/>
              <a:gd name="connsiteX74" fmla="*/ 3540258 w 9662615"/>
              <a:gd name="connsiteY74" fmla="*/ 1516976 h 1621094"/>
              <a:gd name="connsiteX75" fmla="*/ 3534780 w 9662615"/>
              <a:gd name="connsiteY75" fmla="*/ 1522141 h 1621094"/>
              <a:gd name="connsiteX76" fmla="*/ 3504783 w 9662615"/>
              <a:gd name="connsiteY76" fmla="*/ 1526739 h 1621094"/>
              <a:gd name="connsiteX77" fmla="*/ 3430805 w 9662615"/>
              <a:gd name="connsiteY77" fmla="*/ 1542521 h 1621094"/>
              <a:gd name="connsiteX78" fmla="*/ 3292707 w 9662615"/>
              <a:gd name="connsiteY78" fmla="*/ 1520490 h 1621094"/>
              <a:gd name="connsiteX79" fmla="*/ 3187872 w 9662615"/>
              <a:gd name="connsiteY79" fmla="*/ 1519991 h 1621094"/>
              <a:gd name="connsiteX80" fmla="*/ 3148026 w 9662615"/>
              <a:gd name="connsiteY80" fmla="*/ 1524777 h 1621094"/>
              <a:gd name="connsiteX81" fmla="*/ 3092394 w 9662615"/>
              <a:gd name="connsiteY81" fmla="*/ 1528115 h 1621094"/>
              <a:gd name="connsiteX82" fmla="*/ 2994200 w 9662615"/>
              <a:gd name="connsiteY82" fmla="*/ 1537857 h 1621094"/>
              <a:gd name="connsiteX83" fmla="*/ 2862301 w 9662615"/>
              <a:gd name="connsiteY83" fmla="*/ 1544250 h 1621094"/>
              <a:gd name="connsiteX84" fmla="*/ 2766335 w 9662615"/>
              <a:gd name="connsiteY84" fmla="*/ 1527662 h 1621094"/>
              <a:gd name="connsiteX85" fmla="*/ 2757836 w 9662615"/>
              <a:gd name="connsiteY85" fmla="*/ 1531371 h 1621094"/>
              <a:gd name="connsiteX86" fmla="*/ 2691555 w 9662615"/>
              <a:gd name="connsiteY86" fmla="*/ 1530283 h 1621094"/>
              <a:gd name="connsiteX87" fmla="*/ 2491676 w 9662615"/>
              <a:gd name="connsiteY87" fmla="*/ 1500859 h 1621094"/>
              <a:gd name="connsiteX88" fmla="*/ 2378036 w 9662615"/>
              <a:gd name="connsiteY88" fmla="*/ 1520645 h 1621094"/>
              <a:gd name="connsiteX89" fmla="*/ 2284269 w 9662615"/>
              <a:gd name="connsiteY89" fmla="*/ 1503068 h 1621094"/>
              <a:gd name="connsiteX90" fmla="*/ 2207104 w 9662615"/>
              <a:gd name="connsiteY90" fmla="*/ 1508888 h 1621094"/>
              <a:gd name="connsiteX91" fmla="*/ 2149226 w 9662615"/>
              <a:gd name="connsiteY91" fmla="*/ 1523409 h 1621094"/>
              <a:gd name="connsiteX92" fmla="*/ 2084783 w 9662615"/>
              <a:gd name="connsiteY92" fmla="*/ 1524245 h 1621094"/>
              <a:gd name="connsiteX93" fmla="*/ 2070075 w 9662615"/>
              <a:gd name="connsiteY93" fmla="*/ 1511285 h 1621094"/>
              <a:gd name="connsiteX94" fmla="*/ 2001057 w 9662615"/>
              <a:gd name="connsiteY94" fmla="*/ 1516449 h 1621094"/>
              <a:gd name="connsiteX95" fmla="*/ 1896330 w 9662615"/>
              <a:gd name="connsiteY95" fmla="*/ 1525725 h 1621094"/>
              <a:gd name="connsiteX96" fmla="*/ 1835994 w 9662615"/>
              <a:gd name="connsiteY96" fmla="*/ 1527678 h 1621094"/>
              <a:gd name="connsiteX97" fmla="*/ 1671119 w 9662615"/>
              <a:gd name="connsiteY97" fmla="*/ 1536701 h 1621094"/>
              <a:gd name="connsiteX98" fmla="*/ 1601337 w 9662615"/>
              <a:gd name="connsiteY98" fmla="*/ 1548552 h 1621094"/>
              <a:gd name="connsiteX99" fmla="*/ 1407755 w 9662615"/>
              <a:gd name="connsiteY99" fmla="*/ 1571444 h 1621094"/>
              <a:gd name="connsiteX100" fmla="*/ 1271994 w 9662615"/>
              <a:gd name="connsiteY100" fmla="*/ 1579471 h 1621094"/>
              <a:gd name="connsiteX101" fmla="*/ 1249226 w 9662615"/>
              <a:gd name="connsiteY101" fmla="*/ 1583140 h 1621094"/>
              <a:gd name="connsiteX102" fmla="*/ 1217719 w 9662615"/>
              <a:gd name="connsiteY102" fmla="*/ 1580863 h 1621094"/>
              <a:gd name="connsiteX103" fmla="*/ 1091432 w 9662615"/>
              <a:gd name="connsiteY103" fmla="*/ 1571003 h 1621094"/>
              <a:gd name="connsiteX104" fmla="*/ 992039 w 9662615"/>
              <a:gd name="connsiteY104" fmla="*/ 1556662 h 1621094"/>
              <a:gd name="connsiteX105" fmla="*/ 868264 w 9662615"/>
              <a:gd name="connsiteY105" fmla="*/ 1566392 h 1621094"/>
              <a:gd name="connsiteX106" fmla="*/ 792765 w 9662615"/>
              <a:gd name="connsiteY106" fmla="*/ 1563102 h 1621094"/>
              <a:gd name="connsiteX107" fmla="*/ 669055 w 9662615"/>
              <a:gd name="connsiteY107" fmla="*/ 1543638 h 1621094"/>
              <a:gd name="connsiteX108" fmla="*/ 506152 w 9662615"/>
              <a:gd name="connsiteY108" fmla="*/ 1549124 h 1621094"/>
              <a:gd name="connsiteX109" fmla="*/ 472797 w 9662615"/>
              <a:gd name="connsiteY109" fmla="*/ 1568904 h 1621094"/>
              <a:gd name="connsiteX110" fmla="*/ 427864 w 9662615"/>
              <a:gd name="connsiteY110" fmla="*/ 1580848 h 1621094"/>
              <a:gd name="connsiteX111" fmla="*/ 408381 w 9662615"/>
              <a:gd name="connsiteY111" fmla="*/ 1552940 h 1621094"/>
              <a:gd name="connsiteX112" fmla="*/ 267163 w 9662615"/>
              <a:gd name="connsiteY112" fmla="*/ 1531913 h 1621094"/>
              <a:gd name="connsiteX113" fmla="*/ 196644 w 9662615"/>
              <a:gd name="connsiteY113" fmla="*/ 1524565 h 1621094"/>
              <a:gd name="connsiteX114" fmla="*/ 86819 w 9662615"/>
              <a:gd name="connsiteY114" fmla="*/ 1519517 h 1621094"/>
              <a:gd name="connsiteX115" fmla="*/ 53369 w 9662615"/>
              <a:gd name="connsiteY115" fmla="*/ 1516853 h 1621094"/>
              <a:gd name="connsiteX116" fmla="*/ 2359 w 9662615"/>
              <a:gd name="connsiteY116" fmla="*/ 1515247 h 1621094"/>
              <a:gd name="connsiteX117" fmla="*/ 0 w 9662615"/>
              <a:gd name="connsiteY117" fmla="*/ 1514932 h 1621094"/>
              <a:gd name="connsiteX118" fmla="*/ 0 w 9662615"/>
              <a:gd name="connsiteY118" fmla="*/ 0 h 1621094"/>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1303 w 9662615"/>
              <a:gd name="connsiteY54" fmla="*/ 1575379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7680"/>
              <a:gd name="connsiteX1" fmla="*/ 9662615 w 9662615"/>
              <a:gd name="connsiteY1" fmla="*/ 0 h 1597680"/>
              <a:gd name="connsiteX2" fmla="*/ 9662615 w 9662615"/>
              <a:gd name="connsiteY2" fmla="*/ 1280346 h 1597680"/>
              <a:gd name="connsiteX3" fmla="*/ 9658420 w 9662615"/>
              <a:gd name="connsiteY3" fmla="*/ 1280106 h 1597680"/>
              <a:gd name="connsiteX4" fmla="*/ 9469546 w 9662615"/>
              <a:gd name="connsiteY4" fmla="*/ 1289837 h 1597680"/>
              <a:gd name="connsiteX5" fmla="*/ 9385895 w 9662615"/>
              <a:gd name="connsiteY5" fmla="*/ 1269203 h 1597680"/>
              <a:gd name="connsiteX6" fmla="*/ 9144767 w 9662615"/>
              <a:gd name="connsiteY6" fmla="*/ 1264120 h 1597680"/>
              <a:gd name="connsiteX7" fmla="*/ 8837252 w 9662615"/>
              <a:gd name="connsiteY7" fmla="*/ 1350515 h 1597680"/>
              <a:gd name="connsiteX8" fmla="*/ 8705466 w 9662615"/>
              <a:gd name="connsiteY8" fmla="*/ 1342419 h 1597680"/>
              <a:gd name="connsiteX9" fmla="*/ 8652221 w 9662615"/>
              <a:gd name="connsiteY9" fmla="*/ 1326906 h 1597680"/>
              <a:gd name="connsiteX10" fmla="*/ 8632312 w 9662615"/>
              <a:gd name="connsiteY10" fmla="*/ 1326025 h 1597680"/>
              <a:gd name="connsiteX11" fmla="*/ 8591582 w 9662615"/>
              <a:gd name="connsiteY11" fmla="*/ 1341666 h 1597680"/>
              <a:gd name="connsiteX12" fmla="*/ 8537336 w 9662615"/>
              <a:gd name="connsiteY12" fmla="*/ 1341684 h 1597680"/>
              <a:gd name="connsiteX13" fmla="*/ 8472508 w 9662615"/>
              <a:gd name="connsiteY13" fmla="*/ 1363109 h 1597680"/>
              <a:gd name="connsiteX14" fmla="*/ 8258477 w 9662615"/>
              <a:gd name="connsiteY14" fmla="*/ 1370666 h 1597680"/>
              <a:gd name="connsiteX15" fmla="*/ 8197961 w 9662615"/>
              <a:gd name="connsiteY15" fmla="*/ 1392804 h 1597680"/>
              <a:gd name="connsiteX16" fmla="*/ 8171196 w 9662615"/>
              <a:gd name="connsiteY16" fmla="*/ 1397216 h 1597680"/>
              <a:gd name="connsiteX17" fmla="*/ 8127667 w 9662615"/>
              <a:gd name="connsiteY17" fmla="*/ 1418254 h 1597680"/>
              <a:gd name="connsiteX18" fmla="*/ 7974579 w 9662615"/>
              <a:gd name="connsiteY18" fmla="*/ 1383439 h 1597680"/>
              <a:gd name="connsiteX19" fmla="*/ 7768351 w 9662615"/>
              <a:gd name="connsiteY19" fmla="*/ 1395051 h 1597680"/>
              <a:gd name="connsiteX20" fmla="*/ 7635985 w 9662615"/>
              <a:gd name="connsiteY20" fmla="*/ 1386363 h 1597680"/>
              <a:gd name="connsiteX21" fmla="*/ 7466069 w 9662615"/>
              <a:gd name="connsiteY21" fmla="*/ 1377654 h 1597680"/>
              <a:gd name="connsiteX22" fmla="*/ 7355642 w 9662615"/>
              <a:gd name="connsiteY22" fmla="*/ 1407761 h 1597680"/>
              <a:gd name="connsiteX23" fmla="*/ 7151610 w 9662615"/>
              <a:gd name="connsiteY23" fmla="*/ 1397856 h 1597680"/>
              <a:gd name="connsiteX24" fmla="*/ 7082147 w 9662615"/>
              <a:gd name="connsiteY24" fmla="*/ 1406113 h 1597680"/>
              <a:gd name="connsiteX25" fmla="*/ 7014958 w 9662615"/>
              <a:gd name="connsiteY25" fmla="*/ 1396883 h 1597680"/>
              <a:gd name="connsiteX26" fmla="*/ 6907567 w 9662615"/>
              <a:gd name="connsiteY26" fmla="*/ 1419149 h 1597680"/>
              <a:gd name="connsiteX27" fmla="*/ 6748428 w 9662615"/>
              <a:gd name="connsiteY27" fmla="*/ 1420308 h 1597680"/>
              <a:gd name="connsiteX28" fmla="*/ 6654257 w 9662615"/>
              <a:gd name="connsiteY28" fmla="*/ 1424143 h 1597680"/>
              <a:gd name="connsiteX29" fmla="*/ 6620123 w 9662615"/>
              <a:gd name="connsiteY29" fmla="*/ 1430535 h 1597680"/>
              <a:gd name="connsiteX30" fmla="*/ 6571355 w 9662615"/>
              <a:gd name="connsiteY30" fmla="*/ 1436144 h 1597680"/>
              <a:gd name="connsiteX31" fmla="*/ 6486557 w 9662615"/>
              <a:gd name="connsiteY31" fmla="*/ 1449861 h 1597680"/>
              <a:gd name="connsiteX32" fmla="*/ 6370419 w 9662615"/>
              <a:gd name="connsiteY32" fmla="*/ 1461649 h 1597680"/>
              <a:gd name="connsiteX33" fmla="*/ 6278839 w 9662615"/>
              <a:gd name="connsiteY33" fmla="*/ 1449160 h 1597680"/>
              <a:gd name="connsiteX34" fmla="*/ 6272455 w 9662615"/>
              <a:gd name="connsiteY34" fmla="*/ 1453191 h 1597680"/>
              <a:gd name="connsiteX35" fmla="*/ 6212659 w 9662615"/>
              <a:gd name="connsiteY35" fmla="*/ 1454850 h 1597680"/>
              <a:gd name="connsiteX36" fmla="*/ 6069317 w 9662615"/>
              <a:gd name="connsiteY36" fmla="*/ 1445838 h 1597680"/>
              <a:gd name="connsiteX37" fmla="*/ 5878477 w 9662615"/>
              <a:gd name="connsiteY37" fmla="*/ 1439180 h 1597680"/>
              <a:gd name="connsiteX38" fmla="*/ 5838387 w 9662615"/>
              <a:gd name="connsiteY38" fmla="*/ 1444679 h 1597680"/>
              <a:gd name="connsiteX39" fmla="*/ 5771136 w 9662615"/>
              <a:gd name="connsiteY39" fmla="*/ 1453639 h 1597680"/>
              <a:gd name="connsiteX40" fmla="*/ 5724081 w 9662615"/>
              <a:gd name="connsiteY40" fmla="*/ 1470431 h 1597680"/>
              <a:gd name="connsiteX41" fmla="*/ 5666577 w 9662615"/>
              <a:gd name="connsiteY41" fmla="*/ 1473921 h 1597680"/>
              <a:gd name="connsiteX42" fmla="*/ 5649068 w 9662615"/>
              <a:gd name="connsiteY42" fmla="*/ 1461676 h 1597680"/>
              <a:gd name="connsiteX43" fmla="*/ 5588902 w 9662615"/>
              <a:gd name="connsiteY43" fmla="*/ 1469647 h 1597680"/>
              <a:gd name="connsiteX44" fmla="*/ 5498090 w 9662615"/>
              <a:gd name="connsiteY44" fmla="*/ 1483173 h 1597680"/>
              <a:gd name="connsiteX45" fmla="*/ 5444641 w 9662615"/>
              <a:gd name="connsiteY45" fmla="*/ 1487602 h 1597680"/>
              <a:gd name="connsiteX46" fmla="*/ 5299812 w 9662615"/>
              <a:gd name="connsiteY46" fmla="*/ 1503362 h 1597680"/>
              <a:gd name="connsiteX47" fmla="*/ 5213947 w 9662615"/>
              <a:gd name="connsiteY47" fmla="*/ 1516637 h 1597680"/>
              <a:gd name="connsiteX48" fmla="*/ 5090342 w 9662615"/>
              <a:gd name="connsiteY48" fmla="*/ 1546680 h 1597680"/>
              <a:gd name="connsiteX49" fmla="*/ 5129812 w 9662615"/>
              <a:gd name="connsiteY49" fmla="*/ 1521277 h 1597680"/>
              <a:gd name="connsiteX50" fmla="*/ 5059484 w 9662615"/>
              <a:gd name="connsiteY50" fmla="*/ 1546802 h 1597680"/>
              <a:gd name="connsiteX51" fmla="*/ 5038524 w 9662615"/>
              <a:gd name="connsiteY51" fmla="*/ 1545675 h 1597680"/>
              <a:gd name="connsiteX52" fmla="*/ 5026564 w 9662615"/>
              <a:gd name="connsiteY52" fmla="*/ 1545376 h 1597680"/>
              <a:gd name="connsiteX53" fmla="*/ 4969433 w 9662615"/>
              <a:gd name="connsiteY53" fmla="*/ 1550865 h 1597680"/>
              <a:gd name="connsiteX54" fmla="*/ 4929254 w 9662615"/>
              <a:gd name="connsiteY54" fmla="*/ 1563452 h 1597680"/>
              <a:gd name="connsiteX55" fmla="*/ 4871726 w 9662615"/>
              <a:gd name="connsiteY55" fmla="*/ 1570584 h 1597680"/>
              <a:gd name="connsiteX56" fmla="*/ 4843267 w 9662615"/>
              <a:gd name="connsiteY56" fmla="*/ 1561459 h 1597680"/>
              <a:gd name="connsiteX57" fmla="*/ 4821058 w 9662615"/>
              <a:gd name="connsiteY57" fmla="*/ 1553078 h 1597680"/>
              <a:gd name="connsiteX58" fmla="*/ 4791466 w 9662615"/>
              <a:gd name="connsiteY58" fmla="*/ 1561324 h 1597680"/>
              <a:gd name="connsiteX59" fmla="*/ 4784247 w 9662615"/>
              <a:gd name="connsiteY59" fmla="*/ 1562342 h 1597680"/>
              <a:gd name="connsiteX60" fmla="*/ 4743285 w 9662615"/>
              <a:gd name="connsiteY60" fmla="*/ 1597680 h 1597680"/>
              <a:gd name="connsiteX61" fmla="*/ 4697562 w 9662615"/>
              <a:gd name="connsiteY61" fmla="*/ 1551206 h 1597680"/>
              <a:gd name="connsiteX62" fmla="*/ 4662664 w 9662615"/>
              <a:gd name="connsiteY62" fmla="*/ 1573162 h 1597680"/>
              <a:gd name="connsiteX63" fmla="*/ 4603028 w 9662615"/>
              <a:gd name="connsiteY63" fmla="*/ 1568821 h 1597680"/>
              <a:gd name="connsiteX64" fmla="*/ 4541612 w 9662615"/>
              <a:gd name="connsiteY64" fmla="*/ 1545262 h 1597680"/>
              <a:gd name="connsiteX65" fmla="*/ 4422155 w 9662615"/>
              <a:gd name="connsiteY65" fmla="*/ 1542059 h 1597680"/>
              <a:gd name="connsiteX66" fmla="*/ 4221826 w 9662615"/>
              <a:gd name="connsiteY66" fmla="*/ 1508923 h 1597680"/>
              <a:gd name="connsiteX67" fmla="*/ 4096601 w 9662615"/>
              <a:gd name="connsiteY67" fmla="*/ 1521563 h 1597680"/>
              <a:gd name="connsiteX68" fmla="*/ 3970635 w 9662615"/>
              <a:gd name="connsiteY68" fmla="*/ 1544815 h 1597680"/>
              <a:gd name="connsiteX69" fmla="*/ 3833906 w 9662615"/>
              <a:gd name="connsiteY69" fmla="*/ 1516637 h 1597680"/>
              <a:gd name="connsiteX70" fmla="*/ 3696258 w 9662615"/>
              <a:gd name="connsiteY70" fmla="*/ 1537563 h 1597680"/>
              <a:gd name="connsiteX71" fmla="*/ 3594070 w 9662615"/>
              <a:gd name="connsiteY71" fmla="*/ 1509422 h 1597680"/>
              <a:gd name="connsiteX72" fmla="*/ 3565233 w 9662615"/>
              <a:gd name="connsiteY72" fmla="*/ 1515122 h 1597680"/>
              <a:gd name="connsiteX73" fmla="*/ 3560267 w 9662615"/>
              <a:gd name="connsiteY73" fmla="*/ 1516288 h 1597680"/>
              <a:gd name="connsiteX74" fmla="*/ 3540258 w 9662615"/>
              <a:gd name="connsiteY74" fmla="*/ 1516976 h 1597680"/>
              <a:gd name="connsiteX75" fmla="*/ 3534780 w 9662615"/>
              <a:gd name="connsiteY75" fmla="*/ 1522141 h 1597680"/>
              <a:gd name="connsiteX76" fmla="*/ 3504783 w 9662615"/>
              <a:gd name="connsiteY76" fmla="*/ 1526739 h 1597680"/>
              <a:gd name="connsiteX77" fmla="*/ 3430805 w 9662615"/>
              <a:gd name="connsiteY77" fmla="*/ 1542521 h 1597680"/>
              <a:gd name="connsiteX78" fmla="*/ 3292707 w 9662615"/>
              <a:gd name="connsiteY78" fmla="*/ 1520490 h 1597680"/>
              <a:gd name="connsiteX79" fmla="*/ 3187872 w 9662615"/>
              <a:gd name="connsiteY79" fmla="*/ 1519991 h 1597680"/>
              <a:gd name="connsiteX80" fmla="*/ 3148026 w 9662615"/>
              <a:gd name="connsiteY80" fmla="*/ 1524777 h 1597680"/>
              <a:gd name="connsiteX81" fmla="*/ 3092394 w 9662615"/>
              <a:gd name="connsiteY81" fmla="*/ 1528115 h 1597680"/>
              <a:gd name="connsiteX82" fmla="*/ 2994200 w 9662615"/>
              <a:gd name="connsiteY82" fmla="*/ 1537857 h 1597680"/>
              <a:gd name="connsiteX83" fmla="*/ 2862301 w 9662615"/>
              <a:gd name="connsiteY83" fmla="*/ 1544250 h 1597680"/>
              <a:gd name="connsiteX84" fmla="*/ 2766335 w 9662615"/>
              <a:gd name="connsiteY84" fmla="*/ 1527662 h 1597680"/>
              <a:gd name="connsiteX85" fmla="*/ 2757836 w 9662615"/>
              <a:gd name="connsiteY85" fmla="*/ 1531371 h 1597680"/>
              <a:gd name="connsiteX86" fmla="*/ 2691555 w 9662615"/>
              <a:gd name="connsiteY86" fmla="*/ 1530283 h 1597680"/>
              <a:gd name="connsiteX87" fmla="*/ 2491676 w 9662615"/>
              <a:gd name="connsiteY87" fmla="*/ 1500859 h 1597680"/>
              <a:gd name="connsiteX88" fmla="*/ 2378036 w 9662615"/>
              <a:gd name="connsiteY88" fmla="*/ 1520645 h 1597680"/>
              <a:gd name="connsiteX89" fmla="*/ 2284269 w 9662615"/>
              <a:gd name="connsiteY89" fmla="*/ 1503068 h 1597680"/>
              <a:gd name="connsiteX90" fmla="*/ 2207104 w 9662615"/>
              <a:gd name="connsiteY90" fmla="*/ 1508888 h 1597680"/>
              <a:gd name="connsiteX91" fmla="*/ 2149226 w 9662615"/>
              <a:gd name="connsiteY91" fmla="*/ 1523409 h 1597680"/>
              <a:gd name="connsiteX92" fmla="*/ 2084783 w 9662615"/>
              <a:gd name="connsiteY92" fmla="*/ 1524245 h 1597680"/>
              <a:gd name="connsiteX93" fmla="*/ 2070075 w 9662615"/>
              <a:gd name="connsiteY93" fmla="*/ 1511285 h 1597680"/>
              <a:gd name="connsiteX94" fmla="*/ 2001057 w 9662615"/>
              <a:gd name="connsiteY94" fmla="*/ 1516449 h 1597680"/>
              <a:gd name="connsiteX95" fmla="*/ 1896330 w 9662615"/>
              <a:gd name="connsiteY95" fmla="*/ 1525725 h 1597680"/>
              <a:gd name="connsiteX96" fmla="*/ 1835994 w 9662615"/>
              <a:gd name="connsiteY96" fmla="*/ 1527678 h 1597680"/>
              <a:gd name="connsiteX97" fmla="*/ 1671119 w 9662615"/>
              <a:gd name="connsiteY97" fmla="*/ 1536701 h 1597680"/>
              <a:gd name="connsiteX98" fmla="*/ 1601337 w 9662615"/>
              <a:gd name="connsiteY98" fmla="*/ 1548552 h 1597680"/>
              <a:gd name="connsiteX99" fmla="*/ 1407755 w 9662615"/>
              <a:gd name="connsiteY99" fmla="*/ 1571444 h 1597680"/>
              <a:gd name="connsiteX100" fmla="*/ 1271994 w 9662615"/>
              <a:gd name="connsiteY100" fmla="*/ 1579471 h 1597680"/>
              <a:gd name="connsiteX101" fmla="*/ 1249226 w 9662615"/>
              <a:gd name="connsiteY101" fmla="*/ 1583140 h 1597680"/>
              <a:gd name="connsiteX102" fmla="*/ 1217719 w 9662615"/>
              <a:gd name="connsiteY102" fmla="*/ 1580863 h 1597680"/>
              <a:gd name="connsiteX103" fmla="*/ 1091432 w 9662615"/>
              <a:gd name="connsiteY103" fmla="*/ 1571003 h 1597680"/>
              <a:gd name="connsiteX104" fmla="*/ 992039 w 9662615"/>
              <a:gd name="connsiteY104" fmla="*/ 1556662 h 1597680"/>
              <a:gd name="connsiteX105" fmla="*/ 868264 w 9662615"/>
              <a:gd name="connsiteY105" fmla="*/ 1566392 h 1597680"/>
              <a:gd name="connsiteX106" fmla="*/ 792765 w 9662615"/>
              <a:gd name="connsiteY106" fmla="*/ 1563102 h 1597680"/>
              <a:gd name="connsiteX107" fmla="*/ 669055 w 9662615"/>
              <a:gd name="connsiteY107" fmla="*/ 1543638 h 1597680"/>
              <a:gd name="connsiteX108" fmla="*/ 506152 w 9662615"/>
              <a:gd name="connsiteY108" fmla="*/ 1549124 h 1597680"/>
              <a:gd name="connsiteX109" fmla="*/ 472797 w 9662615"/>
              <a:gd name="connsiteY109" fmla="*/ 1568904 h 1597680"/>
              <a:gd name="connsiteX110" fmla="*/ 427864 w 9662615"/>
              <a:gd name="connsiteY110" fmla="*/ 1580848 h 1597680"/>
              <a:gd name="connsiteX111" fmla="*/ 408381 w 9662615"/>
              <a:gd name="connsiteY111" fmla="*/ 1552940 h 1597680"/>
              <a:gd name="connsiteX112" fmla="*/ 267163 w 9662615"/>
              <a:gd name="connsiteY112" fmla="*/ 1531913 h 1597680"/>
              <a:gd name="connsiteX113" fmla="*/ 196644 w 9662615"/>
              <a:gd name="connsiteY113" fmla="*/ 1524565 h 1597680"/>
              <a:gd name="connsiteX114" fmla="*/ 86819 w 9662615"/>
              <a:gd name="connsiteY114" fmla="*/ 1519517 h 1597680"/>
              <a:gd name="connsiteX115" fmla="*/ 53369 w 9662615"/>
              <a:gd name="connsiteY115" fmla="*/ 1516853 h 1597680"/>
              <a:gd name="connsiteX116" fmla="*/ 2359 w 9662615"/>
              <a:gd name="connsiteY116" fmla="*/ 1515247 h 1597680"/>
              <a:gd name="connsiteX117" fmla="*/ 0 w 9662615"/>
              <a:gd name="connsiteY117" fmla="*/ 1514932 h 1597680"/>
              <a:gd name="connsiteX118" fmla="*/ 0 w 9662615"/>
              <a:gd name="connsiteY118" fmla="*/ 0 h 1597680"/>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66659 w 9662615"/>
              <a:gd name="connsiteY68" fmla="*/ 1528913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6499"/>
              <a:gd name="connsiteX1" fmla="*/ 9662615 w 9662615"/>
              <a:gd name="connsiteY1" fmla="*/ 0 h 1596499"/>
              <a:gd name="connsiteX2" fmla="*/ 9662615 w 9662615"/>
              <a:gd name="connsiteY2" fmla="*/ 1280346 h 1596499"/>
              <a:gd name="connsiteX3" fmla="*/ 9658420 w 9662615"/>
              <a:gd name="connsiteY3" fmla="*/ 1280106 h 1596499"/>
              <a:gd name="connsiteX4" fmla="*/ 9469546 w 9662615"/>
              <a:gd name="connsiteY4" fmla="*/ 1289837 h 1596499"/>
              <a:gd name="connsiteX5" fmla="*/ 9385895 w 9662615"/>
              <a:gd name="connsiteY5" fmla="*/ 1269203 h 1596499"/>
              <a:gd name="connsiteX6" fmla="*/ 9144767 w 9662615"/>
              <a:gd name="connsiteY6" fmla="*/ 1264120 h 1596499"/>
              <a:gd name="connsiteX7" fmla="*/ 8837252 w 9662615"/>
              <a:gd name="connsiteY7" fmla="*/ 1350515 h 1596499"/>
              <a:gd name="connsiteX8" fmla="*/ 8705466 w 9662615"/>
              <a:gd name="connsiteY8" fmla="*/ 1342419 h 1596499"/>
              <a:gd name="connsiteX9" fmla="*/ 8652221 w 9662615"/>
              <a:gd name="connsiteY9" fmla="*/ 1326906 h 1596499"/>
              <a:gd name="connsiteX10" fmla="*/ 8632312 w 9662615"/>
              <a:gd name="connsiteY10" fmla="*/ 1326025 h 1596499"/>
              <a:gd name="connsiteX11" fmla="*/ 8591582 w 9662615"/>
              <a:gd name="connsiteY11" fmla="*/ 1341666 h 1596499"/>
              <a:gd name="connsiteX12" fmla="*/ 8537336 w 9662615"/>
              <a:gd name="connsiteY12" fmla="*/ 1341684 h 1596499"/>
              <a:gd name="connsiteX13" fmla="*/ 8472508 w 9662615"/>
              <a:gd name="connsiteY13" fmla="*/ 1363109 h 1596499"/>
              <a:gd name="connsiteX14" fmla="*/ 8258477 w 9662615"/>
              <a:gd name="connsiteY14" fmla="*/ 1370666 h 1596499"/>
              <a:gd name="connsiteX15" fmla="*/ 8197961 w 9662615"/>
              <a:gd name="connsiteY15" fmla="*/ 1392804 h 1596499"/>
              <a:gd name="connsiteX16" fmla="*/ 8171196 w 9662615"/>
              <a:gd name="connsiteY16" fmla="*/ 1397216 h 1596499"/>
              <a:gd name="connsiteX17" fmla="*/ 8127667 w 9662615"/>
              <a:gd name="connsiteY17" fmla="*/ 1418254 h 1596499"/>
              <a:gd name="connsiteX18" fmla="*/ 7974579 w 9662615"/>
              <a:gd name="connsiteY18" fmla="*/ 1383439 h 1596499"/>
              <a:gd name="connsiteX19" fmla="*/ 7768351 w 9662615"/>
              <a:gd name="connsiteY19" fmla="*/ 1395051 h 1596499"/>
              <a:gd name="connsiteX20" fmla="*/ 7635985 w 9662615"/>
              <a:gd name="connsiteY20" fmla="*/ 1386363 h 1596499"/>
              <a:gd name="connsiteX21" fmla="*/ 7466069 w 9662615"/>
              <a:gd name="connsiteY21" fmla="*/ 1377654 h 1596499"/>
              <a:gd name="connsiteX22" fmla="*/ 7355642 w 9662615"/>
              <a:gd name="connsiteY22" fmla="*/ 1407761 h 1596499"/>
              <a:gd name="connsiteX23" fmla="*/ 7151610 w 9662615"/>
              <a:gd name="connsiteY23" fmla="*/ 1397856 h 1596499"/>
              <a:gd name="connsiteX24" fmla="*/ 7082147 w 9662615"/>
              <a:gd name="connsiteY24" fmla="*/ 1406113 h 1596499"/>
              <a:gd name="connsiteX25" fmla="*/ 7014958 w 9662615"/>
              <a:gd name="connsiteY25" fmla="*/ 1396883 h 1596499"/>
              <a:gd name="connsiteX26" fmla="*/ 6907567 w 9662615"/>
              <a:gd name="connsiteY26" fmla="*/ 1419149 h 1596499"/>
              <a:gd name="connsiteX27" fmla="*/ 6748428 w 9662615"/>
              <a:gd name="connsiteY27" fmla="*/ 1420308 h 1596499"/>
              <a:gd name="connsiteX28" fmla="*/ 6654257 w 9662615"/>
              <a:gd name="connsiteY28" fmla="*/ 1424143 h 1596499"/>
              <a:gd name="connsiteX29" fmla="*/ 6620123 w 9662615"/>
              <a:gd name="connsiteY29" fmla="*/ 1430535 h 1596499"/>
              <a:gd name="connsiteX30" fmla="*/ 6571355 w 9662615"/>
              <a:gd name="connsiteY30" fmla="*/ 1436144 h 1596499"/>
              <a:gd name="connsiteX31" fmla="*/ 6486557 w 9662615"/>
              <a:gd name="connsiteY31" fmla="*/ 1449861 h 1596499"/>
              <a:gd name="connsiteX32" fmla="*/ 6370419 w 9662615"/>
              <a:gd name="connsiteY32" fmla="*/ 1461649 h 1596499"/>
              <a:gd name="connsiteX33" fmla="*/ 6278839 w 9662615"/>
              <a:gd name="connsiteY33" fmla="*/ 1449160 h 1596499"/>
              <a:gd name="connsiteX34" fmla="*/ 6272455 w 9662615"/>
              <a:gd name="connsiteY34" fmla="*/ 1453191 h 1596499"/>
              <a:gd name="connsiteX35" fmla="*/ 6212659 w 9662615"/>
              <a:gd name="connsiteY35" fmla="*/ 1454850 h 1596499"/>
              <a:gd name="connsiteX36" fmla="*/ 6069317 w 9662615"/>
              <a:gd name="connsiteY36" fmla="*/ 1445838 h 1596499"/>
              <a:gd name="connsiteX37" fmla="*/ 5878477 w 9662615"/>
              <a:gd name="connsiteY37" fmla="*/ 1439180 h 1596499"/>
              <a:gd name="connsiteX38" fmla="*/ 5838387 w 9662615"/>
              <a:gd name="connsiteY38" fmla="*/ 1444679 h 1596499"/>
              <a:gd name="connsiteX39" fmla="*/ 5771136 w 9662615"/>
              <a:gd name="connsiteY39" fmla="*/ 1453639 h 1596499"/>
              <a:gd name="connsiteX40" fmla="*/ 5724081 w 9662615"/>
              <a:gd name="connsiteY40" fmla="*/ 1470431 h 1596499"/>
              <a:gd name="connsiteX41" fmla="*/ 5666577 w 9662615"/>
              <a:gd name="connsiteY41" fmla="*/ 1473921 h 1596499"/>
              <a:gd name="connsiteX42" fmla="*/ 5649068 w 9662615"/>
              <a:gd name="connsiteY42" fmla="*/ 1461676 h 1596499"/>
              <a:gd name="connsiteX43" fmla="*/ 5588902 w 9662615"/>
              <a:gd name="connsiteY43" fmla="*/ 1469647 h 1596499"/>
              <a:gd name="connsiteX44" fmla="*/ 5498090 w 9662615"/>
              <a:gd name="connsiteY44" fmla="*/ 1483173 h 1596499"/>
              <a:gd name="connsiteX45" fmla="*/ 5444641 w 9662615"/>
              <a:gd name="connsiteY45" fmla="*/ 1487602 h 1596499"/>
              <a:gd name="connsiteX46" fmla="*/ 5299812 w 9662615"/>
              <a:gd name="connsiteY46" fmla="*/ 1503362 h 1596499"/>
              <a:gd name="connsiteX47" fmla="*/ 5213947 w 9662615"/>
              <a:gd name="connsiteY47" fmla="*/ 1516637 h 1596499"/>
              <a:gd name="connsiteX48" fmla="*/ 5090342 w 9662615"/>
              <a:gd name="connsiteY48" fmla="*/ 1546680 h 1596499"/>
              <a:gd name="connsiteX49" fmla="*/ 5129812 w 9662615"/>
              <a:gd name="connsiteY49" fmla="*/ 1521277 h 1596499"/>
              <a:gd name="connsiteX50" fmla="*/ 5059484 w 9662615"/>
              <a:gd name="connsiteY50" fmla="*/ 1546802 h 1596499"/>
              <a:gd name="connsiteX51" fmla="*/ 5038524 w 9662615"/>
              <a:gd name="connsiteY51" fmla="*/ 1545675 h 1596499"/>
              <a:gd name="connsiteX52" fmla="*/ 5026564 w 9662615"/>
              <a:gd name="connsiteY52" fmla="*/ 1545376 h 1596499"/>
              <a:gd name="connsiteX53" fmla="*/ 4969433 w 9662615"/>
              <a:gd name="connsiteY53" fmla="*/ 1550865 h 1596499"/>
              <a:gd name="connsiteX54" fmla="*/ 4929254 w 9662615"/>
              <a:gd name="connsiteY54" fmla="*/ 1563452 h 1596499"/>
              <a:gd name="connsiteX55" fmla="*/ 4871726 w 9662615"/>
              <a:gd name="connsiteY55" fmla="*/ 1570584 h 1596499"/>
              <a:gd name="connsiteX56" fmla="*/ 4843267 w 9662615"/>
              <a:gd name="connsiteY56" fmla="*/ 1561459 h 1596499"/>
              <a:gd name="connsiteX57" fmla="*/ 4821058 w 9662615"/>
              <a:gd name="connsiteY57" fmla="*/ 1553078 h 1596499"/>
              <a:gd name="connsiteX58" fmla="*/ 4791466 w 9662615"/>
              <a:gd name="connsiteY58" fmla="*/ 1561324 h 1596499"/>
              <a:gd name="connsiteX59" fmla="*/ 4784247 w 9662615"/>
              <a:gd name="connsiteY59" fmla="*/ 1562342 h 1596499"/>
              <a:gd name="connsiteX60" fmla="*/ 4739309 w 9662615"/>
              <a:gd name="connsiteY60" fmla="*/ 1553948 h 1596499"/>
              <a:gd name="connsiteX61" fmla="*/ 4697562 w 9662615"/>
              <a:gd name="connsiteY61" fmla="*/ 1551206 h 1596499"/>
              <a:gd name="connsiteX62" fmla="*/ 4650737 w 9662615"/>
              <a:gd name="connsiteY62" fmla="*/ 1537381 h 1596499"/>
              <a:gd name="connsiteX63" fmla="*/ 4583150 w 9662615"/>
              <a:gd name="connsiteY63" fmla="*/ 1529064 h 1596499"/>
              <a:gd name="connsiteX64" fmla="*/ 4521734 w 9662615"/>
              <a:gd name="connsiteY64" fmla="*/ 1529359 h 1596499"/>
              <a:gd name="connsiteX65" fmla="*/ 4382398 w 9662615"/>
              <a:gd name="connsiteY65" fmla="*/ 1534108 h 1596499"/>
              <a:gd name="connsiteX66" fmla="*/ 4221826 w 9662615"/>
              <a:gd name="connsiteY66" fmla="*/ 1500972 h 1596499"/>
              <a:gd name="connsiteX67" fmla="*/ 4096601 w 9662615"/>
              <a:gd name="connsiteY67" fmla="*/ 1521563 h 1596499"/>
              <a:gd name="connsiteX68" fmla="*/ 3978586 w 9662615"/>
              <a:gd name="connsiteY68" fmla="*/ 1596499 h 1596499"/>
              <a:gd name="connsiteX69" fmla="*/ 3833906 w 9662615"/>
              <a:gd name="connsiteY69" fmla="*/ 1516637 h 1596499"/>
              <a:gd name="connsiteX70" fmla="*/ 3696258 w 9662615"/>
              <a:gd name="connsiteY70" fmla="*/ 1537563 h 1596499"/>
              <a:gd name="connsiteX71" fmla="*/ 3594070 w 9662615"/>
              <a:gd name="connsiteY71" fmla="*/ 1509422 h 1596499"/>
              <a:gd name="connsiteX72" fmla="*/ 3565233 w 9662615"/>
              <a:gd name="connsiteY72" fmla="*/ 1515122 h 1596499"/>
              <a:gd name="connsiteX73" fmla="*/ 3560267 w 9662615"/>
              <a:gd name="connsiteY73" fmla="*/ 1516288 h 1596499"/>
              <a:gd name="connsiteX74" fmla="*/ 3540258 w 9662615"/>
              <a:gd name="connsiteY74" fmla="*/ 1516976 h 1596499"/>
              <a:gd name="connsiteX75" fmla="*/ 3534780 w 9662615"/>
              <a:gd name="connsiteY75" fmla="*/ 1522141 h 1596499"/>
              <a:gd name="connsiteX76" fmla="*/ 3504783 w 9662615"/>
              <a:gd name="connsiteY76" fmla="*/ 1526739 h 1596499"/>
              <a:gd name="connsiteX77" fmla="*/ 3430805 w 9662615"/>
              <a:gd name="connsiteY77" fmla="*/ 1542521 h 1596499"/>
              <a:gd name="connsiteX78" fmla="*/ 3292707 w 9662615"/>
              <a:gd name="connsiteY78" fmla="*/ 1520490 h 1596499"/>
              <a:gd name="connsiteX79" fmla="*/ 3187872 w 9662615"/>
              <a:gd name="connsiteY79" fmla="*/ 1519991 h 1596499"/>
              <a:gd name="connsiteX80" fmla="*/ 3148026 w 9662615"/>
              <a:gd name="connsiteY80" fmla="*/ 1524777 h 1596499"/>
              <a:gd name="connsiteX81" fmla="*/ 3092394 w 9662615"/>
              <a:gd name="connsiteY81" fmla="*/ 1528115 h 1596499"/>
              <a:gd name="connsiteX82" fmla="*/ 2994200 w 9662615"/>
              <a:gd name="connsiteY82" fmla="*/ 1537857 h 1596499"/>
              <a:gd name="connsiteX83" fmla="*/ 2862301 w 9662615"/>
              <a:gd name="connsiteY83" fmla="*/ 1544250 h 1596499"/>
              <a:gd name="connsiteX84" fmla="*/ 2766335 w 9662615"/>
              <a:gd name="connsiteY84" fmla="*/ 1527662 h 1596499"/>
              <a:gd name="connsiteX85" fmla="*/ 2757836 w 9662615"/>
              <a:gd name="connsiteY85" fmla="*/ 1531371 h 1596499"/>
              <a:gd name="connsiteX86" fmla="*/ 2691555 w 9662615"/>
              <a:gd name="connsiteY86" fmla="*/ 1530283 h 1596499"/>
              <a:gd name="connsiteX87" fmla="*/ 2491676 w 9662615"/>
              <a:gd name="connsiteY87" fmla="*/ 1500859 h 1596499"/>
              <a:gd name="connsiteX88" fmla="*/ 2378036 w 9662615"/>
              <a:gd name="connsiteY88" fmla="*/ 1520645 h 1596499"/>
              <a:gd name="connsiteX89" fmla="*/ 2284269 w 9662615"/>
              <a:gd name="connsiteY89" fmla="*/ 1503068 h 1596499"/>
              <a:gd name="connsiteX90" fmla="*/ 2207104 w 9662615"/>
              <a:gd name="connsiteY90" fmla="*/ 1508888 h 1596499"/>
              <a:gd name="connsiteX91" fmla="*/ 2149226 w 9662615"/>
              <a:gd name="connsiteY91" fmla="*/ 1523409 h 1596499"/>
              <a:gd name="connsiteX92" fmla="*/ 2084783 w 9662615"/>
              <a:gd name="connsiteY92" fmla="*/ 1524245 h 1596499"/>
              <a:gd name="connsiteX93" fmla="*/ 2070075 w 9662615"/>
              <a:gd name="connsiteY93" fmla="*/ 1511285 h 1596499"/>
              <a:gd name="connsiteX94" fmla="*/ 2001057 w 9662615"/>
              <a:gd name="connsiteY94" fmla="*/ 1516449 h 1596499"/>
              <a:gd name="connsiteX95" fmla="*/ 1896330 w 9662615"/>
              <a:gd name="connsiteY95" fmla="*/ 1525725 h 1596499"/>
              <a:gd name="connsiteX96" fmla="*/ 1835994 w 9662615"/>
              <a:gd name="connsiteY96" fmla="*/ 1527678 h 1596499"/>
              <a:gd name="connsiteX97" fmla="*/ 1671119 w 9662615"/>
              <a:gd name="connsiteY97" fmla="*/ 1536701 h 1596499"/>
              <a:gd name="connsiteX98" fmla="*/ 1601337 w 9662615"/>
              <a:gd name="connsiteY98" fmla="*/ 1548552 h 1596499"/>
              <a:gd name="connsiteX99" fmla="*/ 1407755 w 9662615"/>
              <a:gd name="connsiteY99" fmla="*/ 1571444 h 1596499"/>
              <a:gd name="connsiteX100" fmla="*/ 1271994 w 9662615"/>
              <a:gd name="connsiteY100" fmla="*/ 1579471 h 1596499"/>
              <a:gd name="connsiteX101" fmla="*/ 1249226 w 9662615"/>
              <a:gd name="connsiteY101" fmla="*/ 1583140 h 1596499"/>
              <a:gd name="connsiteX102" fmla="*/ 1217719 w 9662615"/>
              <a:gd name="connsiteY102" fmla="*/ 1580863 h 1596499"/>
              <a:gd name="connsiteX103" fmla="*/ 1091432 w 9662615"/>
              <a:gd name="connsiteY103" fmla="*/ 1571003 h 1596499"/>
              <a:gd name="connsiteX104" fmla="*/ 992039 w 9662615"/>
              <a:gd name="connsiteY104" fmla="*/ 1556662 h 1596499"/>
              <a:gd name="connsiteX105" fmla="*/ 868264 w 9662615"/>
              <a:gd name="connsiteY105" fmla="*/ 1566392 h 1596499"/>
              <a:gd name="connsiteX106" fmla="*/ 792765 w 9662615"/>
              <a:gd name="connsiteY106" fmla="*/ 1563102 h 1596499"/>
              <a:gd name="connsiteX107" fmla="*/ 669055 w 9662615"/>
              <a:gd name="connsiteY107" fmla="*/ 1543638 h 1596499"/>
              <a:gd name="connsiteX108" fmla="*/ 506152 w 9662615"/>
              <a:gd name="connsiteY108" fmla="*/ 1549124 h 1596499"/>
              <a:gd name="connsiteX109" fmla="*/ 472797 w 9662615"/>
              <a:gd name="connsiteY109" fmla="*/ 1568904 h 1596499"/>
              <a:gd name="connsiteX110" fmla="*/ 427864 w 9662615"/>
              <a:gd name="connsiteY110" fmla="*/ 1580848 h 1596499"/>
              <a:gd name="connsiteX111" fmla="*/ 408381 w 9662615"/>
              <a:gd name="connsiteY111" fmla="*/ 1552940 h 1596499"/>
              <a:gd name="connsiteX112" fmla="*/ 267163 w 9662615"/>
              <a:gd name="connsiteY112" fmla="*/ 1531913 h 1596499"/>
              <a:gd name="connsiteX113" fmla="*/ 196644 w 9662615"/>
              <a:gd name="connsiteY113" fmla="*/ 1524565 h 1596499"/>
              <a:gd name="connsiteX114" fmla="*/ 86819 w 9662615"/>
              <a:gd name="connsiteY114" fmla="*/ 1519517 h 1596499"/>
              <a:gd name="connsiteX115" fmla="*/ 53369 w 9662615"/>
              <a:gd name="connsiteY115" fmla="*/ 1516853 h 1596499"/>
              <a:gd name="connsiteX116" fmla="*/ 2359 w 9662615"/>
              <a:gd name="connsiteY116" fmla="*/ 1515247 h 1596499"/>
              <a:gd name="connsiteX117" fmla="*/ 0 w 9662615"/>
              <a:gd name="connsiteY117" fmla="*/ 1514932 h 1596499"/>
              <a:gd name="connsiteX118" fmla="*/ 0 w 9662615"/>
              <a:gd name="connsiteY118" fmla="*/ 0 h 1596499"/>
              <a:gd name="connsiteX0" fmla="*/ 0 w 9662615"/>
              <a:gd name="connsiteY0" fmla="*/ 0 h 1600474"/>
              <a:gd name="connsiteX1" fmla="*/ 9662615 w 9662615"/>
              <a:gd name="connsiteY1" fmla="*/ 0 h 1600474"/>
              <a:gd name="connsiteX2" fmla="*/ 9662615 w 9662615"/>
              <a:gd name="connsiteY2" fmla="*/ 1280346 h 1600474"/>
              <a:gd name="connsiteX3" fmla="*/ 9658420 w 9662615"/>
              <a:gd name="connsiteY3" fmla="*/ 1280106 h 1600474"/>
              <a:gd name="connsiteX4" fmla="*/ 9469546 w 9662615"/>
              <a:gd name="connsiteY4" fmla="*/ 1289837 h 1600474"/>
              <a:gd name="connsiteX5" fmla="*/ 9385895 w 9662615"/>
              <a:gd name="connsiteY5" fmla="*/ 1269203 h 1600474"/>
              <a:gd name="connsiteX6" fmla="*/ 9144767 w 9662615"/>
              <a:gd name="connsiteY6" fmla="*/ 1264120 h 1600474"/>
              <a:gd name="connsiteX7" fmla="*/ 8837252 w 9662615"/>
              <a:gd name="connsiteY7" fmla="*/ 1350515 h 1600474"/>
              <a:gd name="connsiteX8" fmla="*/ 8705466 w 9662615"/>
              <a:gd name="connsiteY8" fmla="*/ 1342419 h 1600474"/>
              <a:gd name="connsiteX9" fmla="*/ 8652221 w 9662615"/>
              <a:gd name="connsiteY9" fmla="*/ 1326906 h 1600474"/>
              <a:gd name="connsiteX10" fmla="*/ 8632312 w 9662615"/>
              <a:gd name="connsiteY10" fmla="*/ 1326025 h 1600474"/>
              <a:gd name="connsiteX11" fmla="*/ 8591582 w 9662615"/>
              <a:gd name="connsiteY11" fmla="*/ 1341666 h 1600474"/>
              <a:gd name="connsiteX12" fmla="*/ 8537336 w 9662615"/>
              <a:gd name="connsiteY12" fmla="*/ 1341684 h 1600474"/>
              <a:gd name="connsiteX13" fmla="*/ 8472508 w 9662615"/>
              <a:gd name="connsiteY13" fmla="*/ 1363109 h 1600474"/>
              <a:gd name="connsiteX14" fmla="*/ 8258477 w 9662615"/>
              <a:gd name="connsiteY14" fmla="*/ 1370666 h 1600474"/>
              <a:gd name="connsiteX15" fmla="*/ 8197961 w 9662615"/>
              <a:gd name="connsiteY15" fmla="*/ 1392804 h 1600474"/>
              <a:gd name="connsiteX16" fmla="*/ 8171196 w 9662615"/>
              <a:gd name="connsiteY16" fmla="*/ 1397216 h 1600474"/>
              <a:gd name="connsiteX17" fmla="*/ 8127667 w 9662615"/>
              <a:gd name="connsiteY17" fmla="*/ 1418254 h 1600474"/>
              <a:gd name="connsiteX18" fmla="*/ 7974579 w 9662615"/>
              <a:gd name="connsiteY18" fmla="*/ 1383439 h 1600474"/>
              <a:gd name="connsiteX19" fmla="*/ 7768351 w 9662615"/>
              <a:gd name="connsiteY19" fmla="*/ 1395051 h 1600474"/>
              <a:gd name="connsiteX20" fmla="*/ 7635985 w 9662615"/>
              <a:gd name="connsiteY20" fmla="*/ 1386363 h 1600474"/>
              <a:gd name="connsiteX21" fmla="*/ 7466069 w 9662615"/>
              <a:gd name="connsiteY21" fmla="*/ 1377654 h 1600474"/>
              <a:gd name="connsiteX22" fmla="*/ 7355642 w 9662615"/>
              <a:gd name="connsiteY22" fmla="*/ 1407761 h 1600474"/>
              <a:gd name="connsiteX23" fmla="*/ 7151610 w 9662615"/>
              <a:gd name="connsiteY23" fmla="*/ 1397856 h 1600474"/>
              <a:gd name="connsiteX24" fmla="*/ 7082147 w 9662615"/>
              <a:gd name="connsiteY24" fmla="*/ 1406113 h 1600474"/>
              <a:gd name="connsiteX25" fmla="*/ 7014958 w 9662615"/>
              <a:gd name="connsiteY25" fmla="*/ 1396883 h 1600474"/>
              <a:gd name="connsiteX26" fmla="*/ 6907567 w 9662615"/>
              <a:gd name="connsiteY26" fmla="*/ 1419149 h 1600474"/>
              <a:gd name="connsiteX27" fmla="*/ 6748428 w 9662615"/>
              <a:gd name="connsiteY27" fmla="*/ 1420308 h 1600474"/>
              <a:gd name="connsiteX28" fmla="*/ 6654257 w 9662615"/>
              <a:gd name="connsiteY28" fmla="*/ 1424143 h 1600474"/>
              <a:gd name="connsiteX29" fmla="*/ 6620123 w 9662615"/>
              <a:gd name="connsiteY29" fmla="*/ 1430535 h 1600474"/>
              <a:gd name="connsiteX30" fmla="*/ 6571355 w 9662615"/>
              <a:gd name="connsiteY30" fmla="*/ 1436144 h 1600474"/>
              <a:gd name="connsiteX31" fmla="*/ 6486557 w 9662615"/>
              <a:gd name="connsiteY31" fmla="*/ 1449861 h 1600474"/>
              <a:gd name="connsiteX32" fmla="*/ 6370419 w 9662615"/>
              <a:gd name="connsiteY32" fmla="*/ 1461649 h 1600474"/>
              <a:gd name="connsiteX33" fmla="*/ 6278839 w 9662615"/>
              <a:gd name="connsiteY33" fmla="*/ 1449160 h 1600474"/>
              <a:gd name="connsiteX34" fmla="*/ 6272455 w 9662615"/>
              <a:gd name="connsiteY34" fmla="*/ 1453191 h 1600474"/>
              <a:gd name="connsiteX35" fmla="*/ 6212659 w 9662615"/>
              <a:gd name="connsiteY35" fmla="*/ 1454850 h 1600474"/>
              <a:gd name="connsiteX36" fmla="*/ 6069317 w 9662615"/>
              <a:gd name="connsiteY36" fmla="*/ 1445838 h 1600474"/>
              <a:gd name="connsiteX37" fmla="*/ 5878477 w 9662615"/>
              <a:gd name="connsiteY37" fmla="*/ 1439180 h 1600474"/>
              <a:gd name="connsiteX38" fmla="*/ 5838387 w 9662615"/>
              <a:gd name="connsiteY38" fmla="*/ 1444679 h 1600474"/>
              <a:gd name="connsiteX39" fmla="*/ 5771136 w 9662615"/>
              <a:gd name="connsiteY39" fmla="*/ 1453639 h 1600474"/>
              <a:gd name="connsiteX40" fmla="*/ 5724081 w 9662615"/>
              <a:gd name="connsiteY40" fmla="*/ 1470431 h 1600474"/>
              <a:gd name="connsiteX41" fmla="*/ 5666577 w 9662615"/>
              <a:gd name="connsiteY41" fmla="*/ 1473921 h 1600474"/>
              <a:gd name="connsiteX42" fmla="*/ 5649068 w 9662615"/>
              <a:gd name="connsiteY42" fmla="*/ 1461676 h 1600474"/>
              <a:gd name="connsiteX43" fmla="*/ 5588902 w 9662615"/>
              <a:gd name="connsiteY43" fmla="*/ 1469647 h 1600474"/>
              <a:gd name="connsiteX44" fmla="*/ 5498090 w 9662615"/>
              <a:gd name="connsiteY44" fmla="*/ 1483173 h 1600474"/>
              <a:gd name="connsiteX45" fmla="*/ 5444641 w 9662615"/>
              <a:gd name="connsiteY45" fmla="*/ 1487602 h 1600474"/>
              <a:gd name="connsiteX46" fmla="*/ 5299812 w 9662615"/>
              <a:gd name="connsiteY46" fmla="*/ 1503362 h 1600474"/>
              <a:gd name="connsiteX47" fmla="*/ 5213947 w 9662615"/>
              <a:gd name="connsiteY47" fmla="*/ 1516637 h 1600474"/>
              <a:gd name="connsiteX48" fmla="*/ 5090342 w 9662615"/>
              <a:gd name="connsiteY48" fmla="*/ 1546680 h 1600474"/>
              <a:gd name="connsiteX49" fmla="*/ 5129812 w 9662615"/>
              <a:gd name="connsiteY49" fmla="*/ 1521277 h 1600474"/>
              <a:gd name="connsiteX50" fmla="*/ 5059484 w 9662615"/>
              <a:gd name="connsiteY50" fmla="*/ 1546802 h 1600474"/>
              <a:gd name="connsiteX51" fmla="*/ 5038524 w 9662615"/>
              <a:gd name="connsiteY51" fmla="*/ 1545675 h 1600474"/>
              <a:gd name="connsiteX52" fmla="*/ 5026564 w 9662615"/>
              <a:gd name="connsiteY52" fmla="*/ 1545376 h 1600474"/>
              <a:gd name="connsiteX53" fmla="*/ 4969433 w 9662615"/>
              <a:gd name="connsiteY53" fmla="*/ 1550865 h 1600474"/>
              <a:gd name="connsiteX54" fmla="*/ 4929254 w 9662615"/>
              <a:gd name="connsiteY54" fmla="*/ 1563452 h 1600474"/>
              <a:gd name="connsiteX55" fmla="*/ 4871726 w 9662615"/>
              <a:gd name="connsiteY55" fmla="*/ 1570584 h 1600474"/>
              <a:gd name="connsiteX56" fmla="*/ 4843267 w 9662615"/>
              <a:gd name="connsiteY56" fmla="*/ 1561459 h 1600474"/>
              <a:gd name="connsiteX57" fmla="*/ 4821058 w 9662615"/>
              <a:gd name="connsiteY57" fmla="*/ 1553078 h 1600474"/>
              <a:gd name="connsiteX58" fmla="*/ 4791466 w 9662615"/>
              <a:gd name="connsiteY58" fmla="*/ 1561324 h 1600474"/>
              <a:gd name="connsiteX59" fmla="*/ 4784247 w 9662615"/>
              <a:gd name="connsiteY59" fmla="*/ 1562342 h 1600474"/>
              <a:gd name="connsiteX60" fmla="*/ 4739309 w 9662615"/>
              <a:gd name="connsiteY60" fmla="*/ 1553948 h 1600474"/>
              <a:gd name="connsiteX61" fmla="*/ 4697562 w 9662615"/>
              <a:gd name="connsiteY61" fmla="*/ 1551206 h 1600474"/>
              <a:gd name="connsiteX62" fmla="*/ 4650737 w 9662615"/>
              <a:gd name="connsiteY62" fmla="*/ 1537381 h 1600474"/>
              <a:gd name="connsiteX63" fmla="*/ 4583150 w 9662615"/>
              <a:gd name="connsiteY63" fmla="*/ 1529064 h 1600474"/>
              <a:gd name="connsiteX64" fmla="*/ 4521734 w 9662615"/>
              <a:gd name="connsiteY64" fmla="*/ 1529359 h 1600474"/>
              <a:gd name="connsiteX65" fmla="*/ 4382398 w 9662615"/>
              <a:gd name="connsiteY65" fmla="*/ 1534108 h 1600474"/>
              <a:gd name="connsiteX66" fmla="*/ 4221826 w 9662615"/>
              <a:gd name="connsiteY66" fmla="*/ 1500972 h 1600474"/>
              <a:gd name="connsiteX67" fmla="*/ 4096601 w 9662615"/>
              <a:gd name="connsiteY67" fmla="*/ 1521563 h 1600474"/>
              <a:gd name="connsiteX68" fmla="*/ 4046172 w 9662615"/>
              <a:gd name="connsiteY68" fmla="*/ 1600474 h 1600474"/>
              <a:gd name="connsiteX69" fmla="*/ 3833906 w 9662615"/>
              <a:gd name="connsiteY69" fmla="*/ 1516637 h 1600474"/>
              <a:gd name="connsiteX70" fmla="*/ 3696258 w 9662615"/>
              <a:gd name="connsiteY70" fmla="*/ 1537563 h 1600474"/>
              <a:gd name="connsiteX71" fmla="*/ 3594070 w 9662615"/>
              <a:gd name="connsiteY71" fmla="*/ 1509422 h 1600474"/>
              <a:gd name="connsiteX72" fmla="*/ 3565233 w 9662615"/>
              <a:gd name="connsiteY72" fmla="*/ 1515122 h 1600474"/>
              <a:gd name="connsiteX73" fmla="*/ 3560267 w 9662615"/>
              <a:gd name="connsiteY73" fmla="*/ 1516288 h 1600474"/>
              <a:gd name="connsiteX74" fmla="*/ 3540258 w 9662615"/>
              <a:gd name="connsiteY74" fmla="*/ 1516976 h 1600474"/>
              <a:gd name="connsiteX75" fmla="*/ 3534780 w 9662615"/>
              <a:gd name="connsiteY75" fmla="*/ 1522141 h 1600474"/>
              <a:gd name="connsiteX76" fmla="*/ 3504783 w 9662615"/>
              <a:gd name="connsiteY76" fmla="*/ 1526739 h 1600474"/>
              <a:gd name="connsiteX77" fmla="*/ 3430805 w 9662615"/>
              <a:gd name="connsiteY77" fmla="*/ 1542521 h 1600474"/>
              <a:gd name="connsiteX78" fmla="*/ 3292707 w 9662615"/>
              <a:gd name="connsiteY78" fmla="*/ 1520490 h 1600474"/>
              <a:gd name="connsiteX79" fmla="*/ 3187872 w 9662615"/>
              <a:gd name="connsiteY79" fmla="*/ 1519991 h 1600474"/>
              <a:gd name="connsiteX80" fmla="*/ 3148026 w 9662615"/>
              <a:gd name="connsiteY80" fmla="*/ 1524777 h 1600474"/>
              <a:gd name="connsiteX81" fmla="*/ 3092394 w 9662615"/>
              <a:gd name="connsiteY81" fmla="*/ 1528115 h 1600474"/>
              <a:gd name="connsiteX82" fmla="*/ 2994200 w 9662615"/>
              <a:gd name="connsiteY82" fmla="*/ 1537857 h 1600474"/>
              <a:gd name="connsiteX83" fmla="*/ 2862301 w 9662615"/>
              <a:gd name="connsiteY83" fmla="*/ 1544250 h 1600474"/>
              <a:gd name="connsiteX84" fmla="*/ 2766335 w 9662615"/>
              <a:gd name="connsiteY84" fmla="*/ 1527662 h 1600474"/>
              <a:gd name="connsiteX85" fmla="*/ 2757836 w 9662615"/>
              <a:gd name="connsiteY85" fmla="*/ 1531371 h 1600474"/>
              <a:gd name="connsiteX86" fmla="*/ 2691555 w 9662615"/>
              <a:gd name="connsiteY86" fmla="*/ 1530283 h 1600474"/>
              <a:gd name="connsiteX87" fmla="*/ 2491676 w 9662615"/>
              <a:gd name="connsiteY87" fmla="*/ 1500859 h 1600474"/>
              <a:gd name="connsiteX88" fmla="*/ 2378036 w 9662615"/>
              <a:gd name="connsiteY88" fmla="*/ 1520645 h 1600474"/>
              <a:gd name="connsiteX89" fmla="*/ 2284269 w 9662615"/>
              <a:gd name="connsiteY89" fmla="*/ 1503068 h 1600474"/>
              <a:gd name="connsiteX90" fmla="*/ 2207104 w 9662615"/>
              <a:gd name="connsiteY90" fmla="*/ 1508888 h 1600474"/>
              <a:gd name="connsiteX91" fmla="*/ 2149226 w 9662615"/>
              <a:gd name="connsiteY91" fmla="*/ 1523409 h 1600474"/>
              <a:gd name="connsiteX92" fmla="*/ 2084783 w 9662615"/>
              <a:gd name="connsiteY92" fmla="*/ 1524245 h 1600474"/>
              <a:gd name="connsiteX93" fmla="*/ 2070075 w 9662615"/>
              <a:gd name="connsiteY93" fmla="*/ 1511285 h 1600474"/>
              <a:gd name="connsiteX94" fmla="*/ 2001057 w 9662615"/>
              <a:gd name="connsiteY94" fmla="*/ 1516449 h 1600474"/>
              <a:gd name="connsiteX95" fmla="*/ 1896330 w 9662615"/>
              <a:gd name="connsiteY95" fmla="*/ 1525725 h 1600474"/>
              <a:gd name="connsiteX96" fmla="*/ 1835994 w 9662615"/>
              <a:gd name="connsiteY96" fmla="*/ 1527678 h 1600474"/>
              <a:gd name="connsiteX97" fmla="*/ 1671119 w 9662615"/>
              <a:gd name="connsiteY97" fmla="*/ 1536701 h 1600474"/>
              <a:gd name="connsiteX98" fmla="*/ 1601337 w 9662615"/>
              <a:gd name="connsiteY98" fmla="*/ 1548552 h 1600474"/>
              <a:gd name="connsiteX99" fmla="*/ 1407755 w 9662615"/>
              <a:gd name="connsiteY99" fmla="*/ 1571444 h 1600474"/>
              <a:gd name="connsiteX100" fmla="*/ 1271994 w 9662615"/>
              <a:gd name="connsiteY100" fmla="*/ 1579471 h 1600474"/>
              <a:gd name="connsiteX101" fmla="*/ 1249226 w 9662615"/>
              <a:gd name="connsiteY101" fmla="*/ 1583140 h 1600474"/>
              <a:gd name="connsiteX102" fmla="*/ 1217719 w 9662615"/>
              <a:gd name="connsiteY102" fmla="*/ 1580863 h 1600474"/>
              <a:gd name="connsiteX103" fmla="*/ 1091432 w 9662615"/>
              <a:gd name="connsiteY103" fmla="*/ 1571003 h 1600474"/>
              <a:gd name="connsiteX104" fmla="*/ 992039 w 9662615"/>
              <a:gd name="connsiteY104" fmla="*/ 1556662 h 1600474"/>
              <a:gd name="connsiteX105" fmla="*/ 868264 w 9662615"/>
              <a:gd name="connsiteY105" fmla="*/ 1566392 h 1600474"/>
              <a:gd name="connsiteX106" fmla="*/ 792765 w 9662615"/>
              <a:gd name="connsiteY106" fmla="*/ 1563102 h 1600474"/>
              <a:gd name="connsiteX107" fmla="*/ 669055 w 9662615"/>
              <a:gd name="connsiteY107" fmla="*/ 1543638 h 1600474"/>
              <a:gd name="connsiteX108" fmla="*/ 506152 w 9662615"/>
              <a:gd name="connsiteY108" fmla="*/ 1549124 h 1600474"/>
              <a:gd name="connsiteX109" fmla="*/ 472797 w 9662615"/>
              <a:gd name="connsiteY109" fmla="*/ 1568904 h 1600474"/>
              <a:gd name="connsiteX110" fmla="*/ 427864 w 9662615"/>
              <a:gd name="connsiteY110" fmla="*/ 1580848 h 1600474"/>
              <a:gd name="connsiteX111" fmla="*/ 408381 w 9662615"/>
              <a:gd name="connsiteY111" fmla="*/ 1552940 h 1600474"/>
              <a:gd name="connsiteX112" fmla="*/ 267163 w 9662615"/>
              <a:gd name="connsiteY112" fmla="*/ 1531913 h 1600474"/>
              <a:gd name="connsiteX113" fmla="*/ 196644 w 9662615"/>
              <a:gd name="connsiteY113" fmla="*/ 1524565 h 1600474"/>
              <a:gd name="connsiteX114" fmla="*/ 86819 w 9662615"/>
              <a:gd name="connsiteY114" fmla="*/ 1519517 h 1600474"/>
              <a:gd name="connsiteX115" fmla="*/ 53369 w 9662615"/>
              <a:gd name="connsiteY115" fmla="*/ 1516853 h 1600474"/>
              <a:gd name="connsiteX116" fmla="*/ 2359 w 9662615"/>
              <a:gd name="connsiteY116" fmla="*/ 1515247 h 1600474"/>
              <a:gd name="connsiteX117" fmla="*/ 0 w 9662615"/>
              <a:gd name="connsiteY117" fmla="*/ 1514932 h 1600474"/>
              <a:gd name="connsiteX118" fmla="*/ 0 w 9662615"/>
              <a:gd name="connsiteY118" fmla="*/ 0 h 1600474"/>
              <a:gd name="connsiteX0" fmla="*/ 0 w 9662615"/>
              <a:gd name="connsiteY0" fmla="*/ 0 h 1679987"/>
              <a:gd name="connsiteX1" fmla="*/ 9662615 w 9662615"/>
              <a:gd name="connsiteY1" fmla="*/ 0 h 1679987"/>
              <a:gd name="connsiteX2" fmla="*/ 9662615 w 9662615"/>
              <a:gd name="connsiteY2" fmla="*/ 1280346 h 1679987"/>
              <a:gd name="connsiteX3" fmla="*/ 9658420 w 9662615"/>
              <a:gd name="connsiteY3" fmla="*/ 1280106 h 1679987"/>
              <a:gd name="connsiteX4" fmla="*/ 9469546 w 9662615"/>
              <a:gd name="connsiteY4" fmla="*/ 1289837 h 1679987"/>
              <a:gd name="connsiteX5" fmla="*/ 9385895 w 9662615"/>
              <a:gd name="connsiteY5" fmla="*/ 1269203 h 1679987"/>
              <a:gd name="connsiteX6" fmla="*/ 9144767 w 9662615"/>
              <a:gd name="connsiteY6" fmla="*/ 1264120 h 1679987"/>
              <a:gd name="connsiteX7" fmla="*/ 8837252 w 9662615"/>
              <a:gd name="connsiteY7" fmla="*/ 1350515 h 1679987"/>
              <a:gd name="connsiteX8" fmla="*/ 8705466 w 9662615"/>
              <a:gd name="connsiteY8" fmla="*/ 1342419 h 1679987"/>
              <a:gd name="connsiteX9" fmla="*/ 8652221 w 9662615"/>
              <a:gd name="connsiteY9" fmla="*/ 1326906 h 1679987"/>
              <a:gd name="connsiteX10" fmla="*/ 8632312 w 9662615"/>
              <a:gd name="connsiteY10" fmla="*/ 1326025 h 1679987"/>
              <a:gd name="connsiteX11" fmla="*/ 8591582 w 9662615"/>
              <a:gd name="connsiteY11" fmla="*/ 1341666 h 1679987"/>
              <a:gd name="connsiteX12" fmla="*/ 8537336 w 9662615"/>
              <a:gd name="connsiteY12" fmla="*/ 1341684 h 1679987"/>
              <a:gd name="connsiteX13" fmla="*/ 8472508 w 9662615"/>
              <a:gd name="connsiteY13" fmla="*/ 1363109 h 1679987"/>
              <a:gd name="connsiteX14" fmla="*/ 8258477 w 9662615"/>
              <a:gd name="connsiteY14" fmla="*/ 1370666 h 1679987"/>
              <a:gd name="connsiteX15" fmla="*/ 8197961 w 9662615"/>
              <a:gd name="connsiteY15" fmla="*/ 1392804 h 1679987"/>
              <a:gd name="connsiteX16" fmla="*/ 8171196 w 9662615"/>
              <a:gd name="connsiteY16" fmla="*/ 1397216 h 1679987"/>
              <a:gd name="connsiteX17" fmla="*/ 8127667 w 9662615"/>
              <a:gd name="connsiteY17" fmla="*/ 1418254 h 1679987"/>
              <a:gd name="connsiteX18" fmla="*/ 7974579 w 9662615"/>
              <a:gd name="connsiteY18" fmla="*/ 1383439 h 1679987"/>
              <a:gd name="connsiteX19" fmla="*/ 7768351 w 9662615"/>
              <a:gd name="connsiteY19" fmla="*/ 1395051 h 1679987"/>
              <a:gd name="connsiteX20" fmla="*/ 7635985 w 9662615"/>
              <a:gd name="connsiteY20" fmla="*/ 1386363 h 1679987"/>
              <a:gd name="connsiteX21" fmla="*/ 7466069 w 9662615"/>
              <a:gd name="connsiteY21" fmla="*/ 1377654 h 1679987"/>
              <a:gd name="connsiteX22" fmla="*/ 7355642 w 9662615"/>
              <a:gd name="connsiteY22" fmla="*/ 1407761 h 1679987"/>
              <a:gd name="connsiteX23" fmla="*/ 7151610 w 9662615"/>
              <a:gd name="connsiteY23" fmla="*/ 1397856 h 1679987"/>
              <a:gd name="connsiteX24" fmla="*/ 7082147 w 9662615"/>
              <a:gd name="connsiteY24" fmla="*/ 1406113 h 1679987"/>
              <a:gd name="connsiteX25" fmla="*/ 7014958 w 9662615"/>
              <a:gd name="connsiteY25" fmla="*/ 1396883 h 1679987"/>
              <a:gd name="connsiteX26" fmla="*/ 6907567 w 9662615"/>
              <a:gd name="connsiteY26" fmla="*/ 1419149 h 1679987"/>
              <a:gd name="connsiteX27" fmla="*/ 6748428 w 9662615"/>
              <a:gd name="connsiteY27" fmla="*/ 1420308 h 1679987"/>
              <a:gd name="connsiteX28" fmla="*/ 6654257 w 9662615"/>
              <a:gd name="connsiteY28" fmla="*/ 1424143 h 1679987"/>
              <a:gd name="connsiteX29" fmla="*/ 6620123 w 9662615"/>
              <a:gd name="connsiteY29" fmla="*/ 1430535 h 1679987"/>
              <a:gd name="connsiteX30" fmla="*/ 6571355 w 9662615"/>
              <a:gd name="connsiteY30" fmla="*/ 1436144 h 1679987"/>
              <a:gd name="connsiteX31" fmla="*/ 6486557 w 9662615"/>
              <a:gd name="connsiteY31" fmla="*/ 1449861 h 1679987"/>
              <a:gd name="connsiteX32" fmla="*/ 6370419 w 9662615"/>
              <a:gd name="connsiteY32" fmla="*/ 1461649 h 1679987"/>
              <a:gd name="connsiteX33" fmla="*/ 6278839 w 9662615"/>
              <a:gd name="connsiteY33" fmla="*/ 1449160 h 1679987"/>
              <a:gd name="connsiteX34" fmla="*/ 6272455 w 9662615"/>
              <a:gd name="connsiteY34" fmla="*/ 1453191 h 1679987"/>
              <a:gd name="connsiteX35" fmla="*/ 6212659 w 9662615"/>
              <a:gd name="connsiteY35" fmla="*/ 1454850 h 1679987"/>
              <a:gd name="connsiteX36" fmla="*/ 6069317 w 9662615"/>
              <a:gd name="connsiteY36" fmla="*/ 1445838 h 1679987"/>
              <a:gd name="connsiteX37" fmla="*/ 5878477 w 9662615"/>
              <a:gd name="connsiteY37" fmla="*/ 1439180 h 1679987"/>
              <a:gd name="connsiteX38" fmla="*/ 5838387 w 9662615"/>
              <a:gd name="connsiteY38" fmla="*/ 1444679 h 1679987"/>
              <a:gd name="connsiteX39" fmla="*/ 5771136 w 9662615"/>
              <a:gd name="connsiteY39" fmla="*/ 1453639 h 1679987"/>
              <a:gd name="connsiteX40" fmla="*/ 5724081 w 9662615"/>
              <a:gd name="connsiteY40" fmla="*/ 1470431 h 1679987"/>
              <a:gd name="connsiteX41" fmla="*/ 5666577 w 9662615"/>
              <a:gd name="connsiteY41" fmla="*/ 1473921 h 1679987"/>
              <a:gd name="connsiteX42" fmla="*/ 5649068 w 9662615"/>
              <a:gd name="connsiteY42" fmla="*/ 1461676 h 1679987"/>
              <a:gd name="connsiteX43" fmla="*/ 5588902 w 9662615"/>
              <a:gd name="connsiteY43" fmla="*/ 1469647 h 1679987"/>
              <a:gd name="connsiteX44" fmla="*/ 5498090 w 9662615"/>
              <a:gd name="connsiteY44" fmla="*/ 1483173 h 1679987"/>
              <a:gd name="connsiteX45" fmla="*/ 5444641 w 9662615"/>
              <a:gd name="connsiteY45" fmla="*/ 1487602 h 1679987"/>
              <a:gd name="connsiteX46" fmla="*/ 5299812 w 9662615"/>
              <a:gd name="connsiteY46" fmla="*/ 1503362 h 1679987"/>
              <a:gd name="connsiteX47" fmla="*/ 5213947 w 9662615"/>
              <a:gd name="connsiteY47" fmla="*/ 1516637 h 1679987"/>
              <a:gd name="connsiteX48" fmla="*/ 5090342 w 9662615"/>
              <a:gd name="connsiteY48" fmla="*/ 1546680 h 1679987"/>
              <a:gd name="connsiteX49" fmla="*/ 5129812 w 9662615"/>
              <a:gd name="connsiteY49" fmla="*/ 1521277 h 1679987"/>
              <a:gd name="connsiteX50" fmla="*/ 5059484 w 9662615"/>
              <a:gd name="connsiteY50" fmla="*/ 1546802 h 1679987"/>
              <a:gd name="connsiteX51" fmla="*/ 5038524 w 9662615"/>
              <a:gd name="connsiteY51" fmla="*/ 1545675 h 1679987"/>
              <a:gd name="connsiteX52" fmla="*/ 5026564 w 9662615"/>
              <a:gd name="connsiteY52" fmla="*/ 1545376 h 1679987"/>
              <a:gd name="connsiteX53" fmla="*/ 4969433 w 9662615"/>
              <a:gd name="connsiteY53" fmla="*/ 1550865 h 1679987"/>
              <a:gd name="connsiteX54" fmla="*/ 4929254 w 9662615"/>
              <a:gd name="connsiteY54" fmla="*/ 1563452 h 1679987"/>
              <a:gd name="connsiteX55" fmla="*/ 4871726 w 9662615"/>
              <a:gd name="connsiteY55" fmla="*/ 1570584 h 1679987"/>
              <a:gd name="connsiteX56" fmla="*/ 4843267 w 9662615"/>
              <a:gd name="connsiteY56" fmla="*/ 1561459 h 1679987"/>
              <a:gd name="connsiteX57" fmla="*/ 4821058 w 9662615"/>
              <a:gd name="connsiteY57" fmla="*/ 1553078 h 1679987"/>
              <a:gd name="connsiteX58" fmla="*/ 4791466 w 9662615"/>
              <a:gd name="connsiteY58" fmla="*/ 1561324 h 1679987"/>
              <a:gd name="connsiteX59" fmla="*/ 4784247 w 9662615"/>
              <a:gd name="connsiteY59" fmla="*/ 1562342 h 1679987"/>
              <a:gd name="connsiteX60" fmla="*/ 4739309 w 9662615"/>
              <a:gd name="connsiteY60" fmla="*/ 1553948 h 1679987"/>
              <a:gd name="connsiteX61" fmla="*/ 4697562 w 9662615"/>
              <a:gd name="connsiteY61" fmla="*/ 1551206 h 1679987"/>
              <a:gd name="connsiteX62" fmla="*/ 4650737 w 9662615"/>
              <a:gd name="connsiteY62" fmla="*/ 1537381 h 1679987"/>
              <a:gd name="connsiteX63" fmla="*/ 4583150 w 9662615"/>
              <a:gd name="connsiteY63" fmla="*/ 1529064 h 1679987"/>
              <a:gd name="connsiteX64" fmla="*/ 4521734 w 9662615"/>
              <a:gd name="connsiteY64" fmla="*/ 1529359 h 1679987"/>
              <a:gd name="connsiteX65" fmla="*/ 4382398 w 9662615"/>
              <a:gd name="connsiteY65" fmla="*/ 1534108 h 1679987"/>
              <a:gd name="connsiteX66" fmla="*/ 4221826 w 9662615"/>
              <a:gd name="connsiteY66" fmla="*/ 1500972 h 1679987"/>
              <a:gd name="connsiteX67" fmla="*/ 4096601 w 9662615"/>
              <a:gd name="connsiteY67" fmla="*/ 1521563 h 1679987"/>
              <a:gd name="connsiteX68" fmla="*/ 3879195 w 9662615"/>
              <a:gd name="connsiteY68" fmla="*/ 1679987 h 1679987"/>
              <a:gd name="connsiteX69" fmla="*/ 3833906 w 9662615"/>
              <a:gd name="connsiteY69" fmla="*/ 1516637 h 1679987"/>
              <a:gd name="connsiteX70" fmla="*/ 3696258 w 9662615"/>
              <a:gd name="connsiteY70" fmla="*/ 1537563 h 1679987"/>
              <a:gd name="connsiteX71" fmla="*/ 3594070 w 9662615"/>
              <a:gd name="connsiteY71" fmla="*/ 1509422 h 1679987"/>
              <a:gd name="connsiteX72" fmla="*/ 3565233 w 9662615"/>
              <a:gd name="connsiteY72" fmla="*/ 1515122 h 1679987"/>
              <a:gd name="connsiteX73" fmla="*/ 3560267 w 9662615"/>
              <a:gd name="connsiteY73" fmla="*/ 1516288 h 1679987"/>
              <a:gd name="connsiteX74" fmla="*/ 3540258 w 9662615"/>
              <a:gd name="connsiteY74" fmla="*/ 1516976 h 1679987"/>
              <a:gd name="connsiteX75" fmla="*/ 3534780 w 9662615"/>
              <a:gd name="connsiteY75" fmla="*/ 1522141 h 1679987"/>
              <a:gd name="connsiteX76" fmla="*/ 3504783 w 9662615"/>
              <a:gd name="connsiteY76" fmla="*/ 1526739 h 1679987"/>
              <a:gd name="connsiteX77" fmla="*/ 3430805 w 9662615"/>
              <a:gd name="connsiteY77" fmla="*/ 1542521 h 1679987"/>
              <a:gd name="connsiteX78" fmla="*/ 3292707 w 9662615"/>
              <a:gd name="connsiteY78" fmla="*/ 1520490 h 1679987"/>
              <a:gd name="connsiteX79" fmla="*/ 3187872 w 9662615"/>
              <a:gd name="connsiteY79" fmla="*/ 1519991 h 1679987"/>
              <a:gd name="connsiteX80" fmla="*/ 3148026 w 9662615"/>
              <a:gd name="connsiteY80" fmla="*/ 1524777 h 1679987"/>
              <a:gd name="connsiteX81" fmla="*/ 3092394 w 9662615"/>
              <a:gd name="connsiteY81" fmla="*/ 1528115 h 1679987"/>
              <a:gd name="connsiteX82" fmla="*/ 2994200 w 9662615"/>
              <a:gd name="connsiteY82" fmla="*/ 1537857 h 1679987"/>
              <a:gd name="connsiteX83" fmla="*/ 2862301 w 9662615"/>
              <a:gd name="connsiteY83" fmla="*/ 1544250 h 1679987"/>
              <a:gd name="connsiteX84" fmla="*/ 2766335 w 9662615"/>
              <a:gd name="connsiteY84" fmla="*/ 1527662 h 1679987"/>
              <a:gd name="connsiteX85" fmla="*/ 2757836 w 9662615"/>
              <a:gd name="connsiteY85" fmla="*/ 1531371 h 1679987"/>
              <a:gd name="connsiteX86" fmla="*/ 2691555 w 9662615"/>
              <a:gd name="connsiteY86" fmla="*/ 1530283 h 1679987"/>
              <a:gd name="connsiteX87" fmla="*/ 2491676 w 9662615"/>
              <a:gd name="connsiteY87" fmla="*/ 1500859 h 1679987"/>
              <a:gd name="connsiteX88" fmla="*/ 2378036 w 9662615"/>
              <a:gd name="connsiteY88" fmla="*/ 1520645 h 1679987"/>
              <a:gd name="connsiteX89" fmla="*/ 2284269 w 9662615"/>
              <a:gd name="connsiteY89" fmla="*/ 1503068 h 1679987"/>
              <a:gd name="connsiteX90" fmla="*/ 2207104 w 9662615"/>
              <a:gd name="connsiteY90" fmla="*/ 1508888 h 1679987"/>
              <a:gd name="connsiteX91" fmla="*/ 2149226 w 9662615"/>
              <a:gd name="connsiteY91" fmla="*/ 1523409 h 1679987"/>
              <a:gd name="connsiteX92" fmla="*/ 2084783 w 9662615"/>
              <a:gd name="connsiteY92" fmla="*/ 1524245 h 1679987"/>
              <a:gd name="connsiteX93" fmla="*/ 2070075 w 9662615"/>
              <a:gd name="connsiteY93" fmla="*/ 1511285 h 1679987"/>
              <a:gd name="connsiteX94" fmla="*/ 2001057 w 9662615"/>
              <a:gd name="connsiteY94" fmla="*/ 1516449 h 1679987"/>
              <a:gd name="connsiteX95" fmla="*/ 1896330 w 9662615"/>
              <a:gd name="connsiteY95" fmla="*/ 1525725 h 1679987"/>
              <a:gd name="connsiteX96" fmla="*/ 1835994 w 9662615"/>
              <a:gd name="connsiteY96" fmla="*/ 1527678 h 1679987"/>
              <a:gd name="connsiteX97" fmla="*/ 1671119 w 9662615"/>
              <a:gd name="connsiteY97" fmla="*/ 1536701 h 1679987"/>
              <a:gd name="connsiteX98" fmla="*/ 1601337 w 9662615"/>
              <a:gd name="connsiteY98" fmla="*/ 1548552 h 1679987"/>
              <a:gd name="connsiteX99" fmla="*/ 1407755 w 9662615"/>
              <a:gd name="connsiteY99" fmla="*/ 1571444 h 1679987"/>
              <a:gd name="connsiteX100" fmla="*/ 1271994 w 9662615"/>
              <a:gd name="connsiteY100" fmla="*/ 1579471 h 1679987"/>
              <a:gd name="connsiteX101" fmla="*/ 1249226 w 9662615"/>
              <a:gd name="connsiteY101" fmla="*/ 1583140 h 1679987"/>
              <a:gd name="connsiteX102" fmla="*/ 1217719 w 9662615"/>
              <a:gd name="connsiteY102" fmla="*/ 1580863 h 1679987"/>
              <a:gd name="connsiteX103" fmla="*/ 1091432 w 9662615"/>
              <a:gd name="connsiteY103" fmla="*/ 1571003 h 1679987"/>
              <a:gd name="connsiteX104" fmla="*/ 992039 w 9662615"/>
              <a:gd name="connsiteY104" fmla="*/ 1556662 h 1679987"/>
              <a:gd name="connsiteX105" fmla="*/ 868264 w 9662615"/>
              <a:gd name="connsiteY105" fmla="*/ 1566392 h 1679987"/>
              <a:gd name="connsiteX106" fmla="*/ 792765 w 9662615"/>
              <a:gd name="connsiteY106" fmla="*/ 1563102 h 1679987"/>
              <a:gd name="connsiteX107" fmla="*/ 669055 w 9662615"/>
              <a:gd name="connsiteY107" fmla="*/ 1543638 h 1679987"/>
              <a:gd name="connsiteX108" fmla="*/ 506152 w 9662615"/>
              <a:gd name="connsiteY108" fmla="*/ 1549124 h 1679987"/>
              <a:gd name="connsiteX109" fmla="*/ 472797 w 9662615"/>
              <a:gd name="connsiteY109" fmla="*/ 1568904 h 1679987"/>
              <a:gd name="connsiteX110" fmla="*/ 427864 w 9662615"/>
              <a:gd name="connsiteY110" fmla="*/ 1580848 h 1679987"/>
              <a:gd name="connsiteX111" fmla="*/ 408381 w 9662615"/>
              <a:gd name="connsiteY111" fmla="*/ 1552940 h 1679987"/>
              <a:gd name="connsiteX112" fmla="*/ 267163 w 9662615"/>
              <a:gd name="connsiteY112" fmla="*/ 1531913 h 1679987"/>
              <a:gd name="connsiteX113" fmla="*/ 196644 w 9662615"/>
              <a:gd name="connsiteY113" fmla="*/ 1524565 h 1679987"/>
              <a:gd name="connsiteX114" fmla="*/ 86819 w 9662615"/>
              <a:gd name="connsiteY114" fmla="*/ 1519517 h 1679987"/>
              <a:gd name="connsiteX115" fmla="*/ 53369 w 9662615"/>
              <a:gd name="connsiteY115" fmla="*/ 1516853 h 1679987"/>
              <a:gd name="connsiteX116" fmla="*/ 2359 w 9662615"/>
              <a:gd name="connsiteY116" fmla="*/ 1515247 h 1679987"/>
              <a:gd name="connsiteX117" fmla="*/ 0 w 9662615"/>
              <a:gd name="connsiteY117" fmla="*/ 1514932 h 1679987"/>
              <a:gd name="connsiteX118" fmla="*/ 0 w 9662615"/>
              <a:gd name="connsiteY118" fmla="*/ 0 h 1679987"/>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723719"/>
              <a:gd name="connsiteX1" fmla="*/ 9662615 w 9662615"/>
              <a:gd name="connsiteY1" fmla="*/ 0 h 1723719"/>
              <a:gd name="connsiteX2" fmla="*/ 9662615 w 9662615"/>
              <a:gd name="connsiteY2" fmla="*/ 1280346 h 1723719"/>
              <a:gd name="connsiteX3" fmla="*/ 9658420 w 9662615"/>
              <a:gd name="connsiteY3" fmla="*/ 1280106 h 1723719"/>
              <a:gd name="connsiteX4" fmla="*/ 9469546 w 9662615"/>
              <a:gd name="connsiteY4" fmla="*/ 1289837 h 1723719"/>
              <a:gd name="connsiteX5" fmla="*/ 9385895 w 9662615"/>
              <a:gd name="connsiteY5" fmla="*/ 1269203 h 1723719"/>
              <a:gd name="connsiteX6" fmla="*/ 9144767 w 9662615"/>
              <a:gd name="connsiteY6" fmla="*/ 1264120 h 1723719"/>
              <a:gd name="connsiteX7" fmla="*/ 8837252 w 9662615"/>
              <a:gd name="connsiteY7" fmla="*/ 1350515 h 1723719"/>
              <a:gd name="connsiteX8" fmla="*/ 8705466 w 9662615"/>
              <a:gd name="connsiteY8" fmla="*/ 1342419 h 1723719"/>
              <a:gd name="connsiteX9" fmla="*/ 8652221 w 9662615"/>
              <a:gd name="connsiteY9" fmla="*/ 1326906 h 1723719"/>
              <a:gd name="connsiteX10" fmla="*/ 8632312 w 9662615"/>
              <a:gd name="connsiteY10" fmla="*/ 1326025 h 1723719"/>
              <a:gd name="connsiteX11" fmla="*/ 8591582 w 9662615"/>
              <a:gd name="connsiteY11" fmla="*/ 1341666 h 1723719"/>
              <a:gd name="connsiteX12" fmla="*/ 8537336 w 9662615"/>
              <a:gd name="connsiteY12" fmla="*/ 1341684 h 1723719"/>
              <a:gd name="connsiteX13" fmla="*/ 8472508 w 9662615"/>
              <a:gd name="connsiteY13" fmla="*/ 1363109 h 1723719"/>
              <a:gd name="connsiteX14" fmla="*/ 8258477 w 9662615"/>
              <a:gd name="connsiteY14" fmla="*/ 1370666 h 1723719"/>
              <a:gd name="connsiteX15" fmla="*/ 8197961 w 9662615"/>
              <a:gd name="connsiteY15" fmla="*/ 1392804 h 1723719"/>
              <a:gd name="connsiteX16" fmla="*/ 8171196 w 9662615"/>
              <a:gd name="connsiteY16" fmla="*/ 1397216 h 1723719"/>
              <a:gd name="connsiteX17" fmla="*/ 8127667 w 9662615"/>
              <a:gd name="connsiteY17" fmla="*/ 1418254 h 1723719"/>
              <a:gd name="connsiteX18" fmla="*/ 7974579 w 9662615"/>
              <a:gd name="connsiteY18" fmla="*/ 1383439 h 1723719"/>
              <a:gd name="connsiteX19" fmla="*/ 7768351 w 9662615"/>
              <a:gd name="connsiteY19" fmla="*/ 1395051 h 1723719"/>
              <a:gd name="connsiteX20" fmla="*/ 7635985 w 9662615"/>
              <a:gd name="connsiteY20" fmla="*/ 1386363 h 1723719"/>
              <a:gd name="connsiteX21" fmla="*/ 7466069 w 9662615"/>
              <a:gd name="connsiteY21" fmla="*/ 1377654 h 1723719"/>
              <a:gd name="connsiteX22" fmla="*/ 7355642 w 9662615"/>
              <a:gd name="connsiteY22" fmla="*/ 1407761 h 1723719"/>
              <a:gd name="connsiteX23" fmla="*/ 7151610 w 9662615"/>
              <a:gd name="connsiteY23" fmla="*/ 1397856 h 1723719"/>
              <a:gd name="connsiteX24" fmla="*/ 7082147 w 9662615"/>
              <a:gd name="connsiteY24" fmla="*/ 1406113 h 1723719"/>
              <a:gd name="connsiteX25" fmla="*/ 7014958 w 9662615"/>
              <a:gd name="connsiteY25" fmla="*/ 1396883 h 1723719"/>
              <a:gd name="connsiteX26" fmla="*/ 6907567 w 9662615"/>
              <a:gd name="connsiteY26" fmla="*/ 1419149 h 1723719"/>
              <a:gd name="connsiteX27" fmla="*/ 6748428 w 9662615"/>
              <a:gd name="connsiteY27" fmla="*/ 1420308 h 1723719"/>
              <a:gd name="connsiteX28" fmla="*/ 6654257 w 9662615"/>
              <a:gd name="connsiteY28" fmla="*/ 1424143 h 1723719"/>
              <a:gd name="connsiteX29" fmla="*/ 6620123 w 9662615"/>
              <a:gd name="connsiteY29" fmla="*/ 1430535 h 1723719"/>
              <a:gd name="connsiteX30" fmla="*/ 6571355 w 9662615"/>
              <a:gd name="connsiteY30" fmla="*/ 1436144 h 1723719"/>
              <a:gd name="connsiteX31" fmla="*/ 6486557 w 9662615"/>
              <a:gd name="connsiteY31" fmla="*/ 1449861 h 1723719"/>
              <a:gd name="connsiteX32" fmla="*/ 6370419 w 9662615"/>
              <a:gd name="connsiteY32" fmla="*/ 1461649 h 1723719"/>
              <a:gd name="connsiteX33" fmla="*/ 6278839 w 9662615"/>
              <a:gd name="connsiteY33" fmla="*/ 1449160 h 1723719"/>
              <a:gd name="connsiteX34" fmla="*/ 6272455 w 9662615"/>
              <a:gd name="connsiteY34" fmla="*/ 1453191 h 1723719"/>
              <a:gd name="connsiteX35" fmla="*/ 6212659 w 9662615"/>
              <a:gd name="connsiteY35" fmla="*/ 1454850 h 1723719"/>
              <a:gd name="connsiteX36" fmla="*/ 6069317 w 9662615"/>
              <a:gd name="connsiteY36" fmla="*/ 1445838 h 1723719"/>
              <a:gd name="connsiteX37" fmla="*/ 5878477 w 9662615"/>
              <a:gd name="connsiteY37" fmla="*/ 1439180 h 1723719"/>
              <a:gd name="connsiteX38" fmla="*/ 5838387 w 9662615"/>
              <a:gd name="connsiteY38" fmla="*/ 1444679 h 1723719"/>
              <a:gd name="connsiteX39" fmla="*/ 5771136 w 9662615"/>
              <a:gd name="connsiteY39" fmla="*/ 1453639 h 1723719"/>
              <a:gd name="connsiteX40" fmla="*/ 5724081 w 9662615"/>
              <a:gd name="connsiteY40" fmla="*/ 1470431 h 1723719"/>
              <a:gd name="connsiteX41" fmla="*/ 5666577 w 9662615"/>
              <a:gd name="connsiteY41" fmla="*/ 1473921 h 1723719"/>
              <a:gd name="connsiteX42" fmla="*/ 5649068 w 9662615"/>
              <a:gd name="connsiteY42" fmla="*/ 1461676 h 1723719"/>
              <a:gd name="connsiteX43" fmla="*/ 5588902 w 9662615"/>
              <a:gd name="connsiteY43" fmla="*/ 1469647 h 1723719"/>
              <a:gd name="connsiteX44" fmla="*/ 5498090 w 9662615"/>
              <a:gd name="connsiteY44" fmla="*/ 1483173 h 1723719"/>
              <a:gd name="connsiteX45" fmla="*/ 5444641 w 9662615"/>
              <a:gd name="connsiteY45" fmla="*/ 1487602 h 1723719"/>
              <a:gd name="connsiteX46" fmla="*/ 5299812 w 9662615"/>
              <a:gd name="connsiteY46" fmla="*/ 1503362 h 1723719"/>
              <a:gd name="connsiteX47" fmla="*/ 5213947 w 9662615"/>
              <a:gd name="connsiteY47" fmla="*/ 1516637 h 1723719"/>
              <a:gd name="connsiteX48" fmla="*/ 5090342 w 9662615"/>
              <a:gd name="connsiteY48" fmla="*/ 1546680 h 1723719"/>
              <a:gd name="connsiteX49" fmla="*/ 5129812 w 9662615"/>
              <a:gd name="connsiteY49" fmla="*/ 1521277 h 1723719"/>
              <a:gd name="connsiteX50" fmla="*/ 5059484 w 9662615"/>
              <a:gd name="connsiteY50" fmla="*/ 1546802 h 1723719"/>
              <a:gd name="connsiteX51" fmla="*/ 5038524 w 9662615"/>
              <a:gd name="connsiteY51" fmla="*/ 1545675 h 1723719"/>
              <a:gd name="connsiteX52" fmla="*/ 5026564 w 9662615"/>
              <a:gd name="connsiteY52" fmla="*/ 1545376 h 1723719"/>
              <a:gd name="connsiteX53" fmla="*/ 4969433 w 9662615"/>
              <a:gd name="connsiteY53" fmla="*/ 1550865 h 1723719"/>
              <a:gd name="connsiteX54" fmla="*/ 4929254 w 9662615"/>
              <a:gd name="connsiteY54" fmla="*/ 1563452 h 1723719"/>
              <a:gd name="connsiteX55" fmla="*/ 4871726 w 9662615"/>
              <a:gd name="connsiteY55" fmla="*/ 1570584 h 1723719"/>
              <a:gd name="connsiteX56" fmla="*/ 4843267 w 9662615"/>
              <a:gd name="connsiteY56" fmla="*/ 1561459 h 1723719"/>
              <a:gd name="connsiteX57" fmla="*/ 4821058 w 9662615"/>
              <a:gd name="connsiteY57" fmla="*/ 1553078 h 1723719"/>
              <a:gd name="connsiteX58" fmla="*/ 4791466 w 9662615"/>
              <a:gd name="connsiteY58" fmla="*/ 1561324 h 1723719"/>
              <a:gd name="connsiteX59" fmla="*/ 4784247 w 9662615"/>
              <a:gd name="connsiteY59" fmla="*/ 1562342 h 1723719"/>
              <a:gd name="connsiteX60" fmla="*/ 4739309 w 9662615"/>
              <a:gd name="connsiteY60" fmla="*/ 1553948 h 1723719"/>
              <a:gd name="connsiteX61" fmla="*/ 4697562 w 9662615"/>
              <a:gd name="connsiteY61" fmla="*/ 1551206 h 1723719"/>
              <a:gd name="connsiteX62" fmla="*/ 4650737 w 9662615"/>
              <a:gd name="connsiteY62" fmla="*/ 1537381 h 1723719"/>
              <a:gd name="connsiteX63" fmla="*/ 4583150 w 9662615"/>
              <a:gd name="connsiteY63" fmla="*/ 1529064 h 1723719"/>
              <a:gd name="connsiteX64" fmla="*/ 4521734 w 9662615"/>
              <a:gd name="connsiteY64" fmla="*/ 1529359 h 1723719"/>
              <a:gd name="connsiteX65" fmla="*/ 4382398 w 9662615"/>
              <a:gd name="connsiteY65" fmla="*/ 1534108 h 1723719"/>
              <a:gd name="connsiteX66" fmla="*/ 4221826 w 9662615"/>
              <a:gd name="connsiteY66" fmla="*/ 1500972 h 1723719"/>
              <a:gd name="connsiteX67" fmla="*/ 4096601 w 9662615"/>
              <a:gd name="connsiteY67" fmla="*/ 1521563 h 1723719"/>
              <a:gd name="connsiteX68" fmla="*/ 3970635 w 9662615"/>
              <a:gd name="connsiteY68" fmla="*/ 1723719 h 1723719"/>
              <a:gd name="connsiteX69" fmla="*/ 3833906 w 9662615"/>
              <a:gd name="connsiteY69" fmla="*/ 1516637 h 1723719"/>
              <a:gd name="connsiteX70" fmla="*/ 3696258 w 9662615"/>
              <a:gd name="connsiteY70" fmla="*/ 1537563 h 1723719"/>
              <a:gd name="connsiteX71" fmla="*/ 3594070 w 9662615"/>
              <a:gd name="connsiteY71" fmla="*/ 1509422 h 1723719"/>
              <a:gd name="connsiteX72" fmla="*/ 3565233 w 9662615"/>
              <a:gd name="connsiteY72" fmla="*/ 1515122 h 1723719"/>
              <a:gd name="connsiteX73" fmla="*/ 3560267 w 9662615"/>
              <a:gd name="connsiteY73" fmla="*/ 1516288 h 1723719"/>
              <a:gd name="connsiteX74" fmla="*/ 3540258 w 9662615"/>
              <a:gd name="connsiteY74" fmla="*/ 1516976 h 1723719"/>
              <a:gd name="connsiteX75" fmla="*/ 3534780 w 9662615"/>
              <a:gd name="connsiteY75" fmla="*/ 1522141 h 1723719"/>
              <a:gd name="connsiteX76" fmla="*/ 3504783 w 9662615"/>
              <a:gd name="connsiteY76" fmla="*/ 1526739 h 1723719"/>
              <a:gd name="connsiteX77" fmla="*/ 3430805 w 9662615"/>
              <a:gd name="connsiteY77" fmla="*/ 1542521 h 1723719"/>
              <a:gd name="connsiteX78" fmla="*/ 3292707 w 9662615"/>
              <a:gd name="connsiteY78" fmla="*/ 1520490 h 1723719"/>
              <a:gd name="connsiteX79" fmla="*/ 3187872 w 9662615"/>
              <a:gd name="connsiteY79" fmla="*/ 1519991 h 1723719"/>
              <a:gd name="connsiteX80" fmla="*/ 3148026 w 9662615"/>
              <a:gd name="connsiteY80" fmla="*/ 1524777 h 1723719"/>
              <a:gd name="connsiteX81" fmla="*/ 3092394 w 9662615"/>
              <a:gd name="connsiteY81" fmla="*/ 1528115 h 1723719"/>
              <a:gd name="connsiteX82" fmla="*/ 2994200 w 9662615"/>
              <a:gd name="connsiteY82" fmla="*/ 1537857 h 1723719"/>
              <a:gd name="connsiteX83" fmla="*/ 2862301 w 9662615"/>
              <a:gd name="connsiteY83" fmla="*/ 1544250 h 1723719"/>
              <a:gd name="connsiteX84" fmla="*/ 2766335 w 9662615"/>
              <a:gd name="connsiteY84" fmla="*/ 1527662 h 1723719"/>
              <a:gd name="connsiteX85" fmla="*/ 2757836 w 9662615"/>
              <a:gd name="connsiteY85" fmla="*/ 1531371 h 1723719"/>
              <a:gd name="connsiteX86" fmla="*/ 2691555 w 9662615"/>
              <a:gd name="connsiteY86" fmla="*/ 1530283 h 1723719"/>
              <a:gd name="connsiteX87" fmla="*/ 2491676 w 9662615"/>
              <a:gd name="connsiteY87" fmla="*/ 1500859 h 1723719"/>
              <a:gd name="connsiteX88" fmla="*/ 2378036 w 9662615"/>
              <a:gd name="connsiteY88" fmla="*/ 1520645 h 1723719"/>
              <a:gd name="connsiteX89" fmla="*/ 2284269 w 9662615"/>
              <a:gd name="connsiteY89" fmla="*/ 1503068 h 1723719"/>
              <a:gd name="connsiteX90" fmla="*/ 2207104 w 9662615"/>
              <a:gd name="connsiteY90" fmla="*/ 1508888 h 1723719"/>
              <a:gd name="connsiteX91" fmla="*/ 2149226 w 9662615"/>
              <a:gd name="connsiteY91" fmla="*/ 1523409 h 1723719"/>
              <a:gd name="connsiteX92" fmla="*/ 2084783 w 9662615"/>
              <a:gd name="connsiteY92" fmla="*/ 1524245 h 1723719"/>
              <a:gd name="connsiteX93" fmla="*/ 2070075 w 9662615"/>
              <a:gd name="connsiteY93" fmla="*/ 1511285 h 1723719"/>
              <a:gd name="connsiteX94" fmla="*/ 2001057 w 9662615"/>
              <a:gd name="connsiteY94" fmla="*/ 1516449 h 1723719"/>
              <a:gd name="connsiteX95" fmla="*/ 1896330 w 9662615"/>
              <a:gd name="connsiteY95" fmla="*/ 1525725 h 1723719"/>
              <a:gd name="connsiteX96" fmla="*/ 1835994 w 9662615"/>
              <a:gd name="connsiteY96" fmla="*/ 1527678 h 1723719"/>
              <a:gd name="connsiteX97" fmla="*/ 1671119 w 9662615"/>
              <a:gd name="connsiteY97" fmla="*/ 1536701 h 1723719"/>
              <a:gd name="connsiteX98" fmla="*/ 1601337 w 9662615"/>
              <a:gd name="connsiteY98" fmla="*/ 1548552 h 1723719"/>
              <a:gd name="connsiteX99" fmla="*/ 1407755 w 9662615"/>
              <a:gd name="connsiteY99" fmla="*/ 1571444 h 1723719"/>
              <a:gd name="connsiteX100" fmla="*/ 1271994 w 9662615"/>
              <a:gd name="connsiteY100" fmla="*/ 1579471 h 1723719"/>
              <a:gd name="connsiteX101" fmla="*/ 1249226 w 9662615"/>
              <a:gd name="connsiteY101" fmla="*/ 1583140 h 1723719"/>
              <a:gd name="connsiteX102" fmla="*/ 1217719 w 9662615"/>
              <a:gd name="connsiteY102" fmla="*/ 1580863 h 1723719"/>
              <a:gd name="connsiteX103" fmla="*/ 1091432 w 9662615"/>
              <a:gd name="connsiteY103" fmla="*/ 1571003 h 1723719"/>
              <a:gd name="connsiteX104" fmla="*/ 992039 w 9662615"/>
              <a:gd name="connsiteY104" fmla="*/ 1556662 h 1723719"/>
              <a:gd name="connsiteX105" fmla="*/ 868264 w 9662615"/>
              <a:gd name="connsiteY105" fmla="*/ 1566392 h 1723719"/>
              <a:gd name="connsiteX106" fmla="*/ 792765 w 9662615"/>
              <a:gd name="connsiteY106" fmla="*/ 1563102 h 1723719"/>
              <a:gd name="connsiteX107" fmla="*/ 669055 w 9662615"/>
              <a:gd name="connsiteY107" fmla="*/ 1543638 h 1723719"/>
              <a:gd name="connsiteX108" fmla="*/ 506152 w 9662615"/>
              <a:gd name="connsiteY108" fmla="*/ 1549124 h 1723719"/>
              <a:gd name="connsiteX109" fmla="*/ 472797 w 9662615"/>
              <a:gd name="connsiteY109" fmla="*/ 1568904 h 1723719"/>
              <a:gd name="connsiteX110" fmla="*/ 427864 w 9662615"/>
              <a:gd name="connsiteY110" fmla="*/ 1580848 h 1723719"/>
              <a:gd name="connsiteX111" fmla="*/ 408381 w 9662615"/>
              <a:gd name="connsiteY111" fmla="*/ 1552940 h 1723719"/>
              <a:gd name="connsiteX112" fmla="*/ 267163 w 9662615"/>
              <a:gd name="connsiteY112" fmla="*/ 1531913 h 1723719"/>
              <a:gd name="connsiteX113" fmla="*/ 196644 w 9662615"/>
              <a:gd name="connsiteY113" fmla="*/ 1524565 h 1723719"/>
              <a:gd name="connsiteX114" fmla="*/ 86819 w 9662615"/>
              <a:gd name="connsiteY114" fmla="*/ 1519517 h 1723719"/>
              <a:gd name="connsiteX115" fmla="*/ 53369 w 9662615"/>
              <a:gd name="connsiteY115" fmla="*/ 1516853 h 1723719"/>
              <a:gd name="connsiteX116" fmla="*/ 2359 w 9662615"/>
              <a:gd name="connsiteY116" fmla="*/ 1515247 h 1723719"/>
              <a:gd name="connsiteX117" fmla="*/ 0 w 9662615"/>
              <a:gd name="connsiteY117" fmla="*/ 1514932 h 1723719"/>
              <a:gd name="connsiteX118" fmla="*/ 0 w 9662615"/>
              <a:gd name="connsiteY118" fmla="*/ 0 h 1723719"/>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18664 w 9662615"/>
              <a:gd name="connsiteY3" fmla="*/ 1331789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408381 w 9662615"/>
              <a:gd name="connsiteY110" fmla="*/ 1552940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40355 w 9662615"/>
              <a:gd name="connsiteY103" fmla="*/ 1560638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71994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91872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601337 w 9662615"/>
              <a:gd name="connsiteY97" fmla="*/ 1548552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920184 w 9662615"/>
              <a:gd name="connsiteY94" fmla="*/ 1533676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9662615" h="1603018">
                <a:moveTo>
                  <a:pt x="0" y="0"/>
                </a:moveTo>
                <a:lnTo>
                  <a:pt x="9662615" y="0"/>
                </a:lnTo>
                <a:lnTo>
                  <a:pt x="9662615" y="1280346"/>
                </a:lnTo>
                <a:lnTo>
                  <a:pt x="9551077" y="1292033"/>
                </a:lnTo>
                <a:cubicBezTo>
                  <a:pt x="9489925" y="1291588"/>
                  <a:pt x="9543615" y="1296257"/>
                  <a:pt x="9469546" y="1289837"/>
                </a:cubicBezTo>
                <a:cubicBezTo>
                  <a:pt x="9413040" y="1331485"/>
                  <a:pt x="9340031" y="1268376"/>
                  <a:pt x="9326260" y="1277155"/>
                </a:cubicBezTo>
                <a:cubicBezTo>
                  <a:pt x="9234251" y="1284900"/>
                  <a:pt x="9225377" y="1258935"/>
                  <a:pt x="9144767" y="1264120"/>
                </a:cubicBezTo>
                <a:cubicBezTo>
                  <a:pt x="9159115" y="1310075"/>
                  <a:pt x="9066692" y="1304806"/>
                  <a:pt x="8976400" y="1326661"/>
                </a:cubicBezTo>
                <a:cubicBezTo>
                  <a:pt x="8931920" y="1325947"/>
                  <a:pt x="8871807" y="1351060"/>
                  <a:pt x="8828711" y="1346394"/>
                </a:cubicBezTo>
                <a:cubicBezTo>
                  <a:pt x="8809650" y="1326213"/>
                  <a:pt x="8718313" y="1358527"/>
                  <a:pt x="8695953" y="1346784"/>
                </a:cubicBezTo>
                <a:cubicBezTo>
                  <a:pt x="8694290" y="1355317"/>
                  <a:pt x="8661526" y="1349865"/>
                  <a:pt x="8652191" y="1345903"/>
                </a:cubicBezTo>
                <a:cubicBezTo>
                  <a:pt x="8641363" y="1349626"/>
                  <a:pt x="8603292" y="1341304"/>
                  <a:pt x="8591582" y="1341666"/>
                </a:cubicBezTo>
                <a:cubicBezTo>
                  <a:pt x="8568421" y="1323004"/>
                  <a:pt x="8565847" y="1352287"/>
                  <a:pt x="8537336" y="1341684"/>
                </a:cubicBezTo>
                <a:cubicBezTo>
                  <a:pt x="8524809" y="1348019"/>
                  <a:pt x="8445703" y="1377667"/>
                  <a:pt x="8416849" y="1367085"/>
                </a:cubicBezTo>
                <a:cubicBezTo>
                  <a:pt x="8350736" y="1379599"/>
                  <a:pt x="8346589" y="1391624"/>
                  <a:pt x="8278355" y="1386569"/>
                </a:cubicBezTo>
                <a:cubicBezTo>
                  <a:pt x="8268756" y="1398649"/>
                  <a:pt x="8183331" y="1371185"/>
                  <a:pt x="8197961" y="1392804"/>
                </a:cubicBezTo>
                <a:cubicBezTo>
                  <a:pt x="8175189" y="1391748"/>
                  <a:pt x="8158503" y="1383145"/>
                  <a:pt x="8171196" y="1397216"/>
                </a:cubicBezTo>
                <a:cubicBezTo>
                  <a:pt x="8141821" y="1397466"/>
                  <a:pt x="8125626" y="1386947"/>
                  <a:pt x="8087910" y="1386449"/>
                </a:cubicBezTo>
                <a:cubicBezTo>
                  <a:pt x="8029319" y="1362701"/>
                  <a:pt x="8020916" y="1407035"/>
                  <a:pt x="7974579" y="1383439"/>
                </a:cubicBezTo>
                <a:cubicBezTo>
                  <a:pt x="7912074" y="1402493"/>
                  <a:pt x="7841761" y="1389550"/>
                  <a:pt x="7768351" y="1395051"/>
                </a:cubicBezTo>
                <a:cubicBezTo>
                  <a:pt x="7741665" y="1390266"/>
                  <a:pt x="7663663" y="1410813"/>
                  <a:pt x="7635985" y="1386363"/>
                </a:cubicBezTo>
                <a:cubicBezTo>
                  <a:pt x="7646173" y="1415707"/>
                  <a:pt x="7542198" y="1378410"/>
                  <a:pt x="7466069" y="1377654"/>
                </a:cubicBezTo>
                <a:cubicBezTo>
                  <a:pt x="7427626" y="1403818"/>
                  <a:pt x="7337822" y="1398948"/>
                  <a:pt x="7355642" y="1407761"/>
                </a:cubicBezTo>
                <a:cubicBezTo>
                  <a:pt x="7270634" y="1390553"/>
                  <a:pt x="7306340" y="1403822"/>
                  <a:pt x="7215220" y="1397856"/>
                </a:cubicBezTo>
                <a:cubicBezTo>
                  <a:pt x="7175381" y="1421457"/>
                  <a:pt x="7122339" y="1428094"/>
                  <a:pt x="7082147" y="1406113"/>
                </a:cubicBezTo>
                <a:cubicBezTo>
                  <a:pt x="7040624" y="1425217"/>
                  <a:pt x="7029993" y="1391726"/>
                  <a:pt x="6987129" y="1404834"/>
                </a:cubicBezTo>
                <a:cubicBezTo>
                  <a:pt x="6953477" y="1411964"/>
                  <a:pt x="6957479" y="1421694"/>
                  <a:pt x="6907567" y="1419149"/>
                </a:cubicBezTo>
                <a:cubicBezTo>
                  <a:pt x="6863513" y="1408514"/>
                  <a:pt x="6803088" y="1434619"/>
                  <a:pt x="6748428" y="1420308"/>
                </a:cubicBezTo>
                <a:cubicBezTo>
                  <a:pt x="6728317" y="1416860"/>
                  <a:pt x="6666046" y="1417296"/>
                  <a:pt x="6654257" y="1424143"/>
                </a:cubicBezTo>
                <a:cubicBezTo>
                  <a:pt x="6641271" y="1425628"/>
                  <a:pt x="6626125" y="1423202"/>
                  <a:pt x="6620123" y="1430535"/>
                </a:cubicBezTo>
                <a:cubicBezTo>
                  <a:pt x="6610208" y="1439359"/>
                  <a:pt x="6564906" y="1425734"/>
                  <a:pt x="6571355" y="1436144"/>
                </a:cubicBezTo>
                <a:cubicBezTo>
                  <a:pt x="6539188" y="1426808"/>
                  <a:pt x="6513602" y="1445293"/>
                  <a:pt x="6486557" y="1449861"/>
                </a:cubicBezTo>
                <a:cubicBezTo>
                  <a:pt x="6461221" y="1440598"/>
                  <a:pt x="6429457" y="1459319"/>
                  <a:pt x="6370419" y="1461649"/>
                </a:cubicBezTo>
                <a:cubicBezTo>
                  <a:pt x="6342558" y="1450937"/>
                  <a:pt x="6330664" y="1463365"/>
                  <a:pt x="6278839" y="1449160"/>
                </a:cubicBezTo>
                <a:cubicBezTo>
                  <a:pt x="6277206" y="1450621"/>
                  <a:pt x="6275057" y="1451978"/>
                  <a:pt x="6272455" y="1453191"/>
                </a:cubicBezTo>
                <a:cubicBezTo>
                  <a:pt x="6257338" y="1460236"/>
                  <a:pt x="6230567" y="1460979"/>
                  <a:pt x="6212659" y="1454850"/>
                </a:cubicBezTo>
                <a:cubicBezTo>
                  <a:pt x="6130994" y="1436046"/>
                  <a:pt x="6135790" y="1448771"/>
                  <a:pt x="6069317" y="1445838"/>
                </a:cubicBezTo>
                <a:cubicBezTo>
                  <a:pt x="5994738" y="1444791"/>
                  <a:pt x="5975991" y="1456673"/>
                  <a:pt x="5878477" y="1439180"/>
                </a:cubicBezTo>
                <a:cubicBezTo>
                  <a:pt x="5870803" y="1447519"/>
                  <a:pt x="5859206" y="1448153"/>
                  <a:pt x="5838387" y="1444679"/>
                </a:cubicBezTo>
                <a:cubicBezTo>
                  <a:pt x="5802317" y="1444778"/>
                  <a:pt x="5810848" y="1465165"/>
                  <a:pt x="5771136" y="1453639"/>
                </a:cubicBezTo>
                <a:cubicBezTo>
                  <a:pt x="5780732" y="1464484"/>
                  <a:pt x="5704275" y="1459369"/>
                  <a:pt x="5724081" y="1470431"/>
                </a:cubicBezTo>
                <a:cubicBezTo>
                  <a:pt x="5703536" y="1480946"/>
                  <a:pt x="5687323" y="1464719"/>
                  <a:pt x="5666577" y="1473921"/>
                </a:cubicBezTo>
                <a:cubicBezTo>
                  <a:pt x="5640974" y="1476520"/>
                  <a:pt x="5678275" y="1461854"/>
                  <a:pt x="5649068" y="1461676"/>
                </a:cubicBezTo>
                <a:cubicBezTo>
                  <a:pt x="5614218" y="1463443"/>
                  <a:pt x="5608578" y="1443299"/>
                  <a:pt x="5588902" y="1469647"/>
                </a:cubicBezTo>
                <a:cubicBezTo>
                  <a:pt x="5550386" y="1464321"/>
                  <a:pt x="5546573" y="1476049"/>
                  <a:pt x="5498090" y="1483173"/>
                </a:cubicBezTo>
                <a:cubicBezTo>
                  <a:pt x="5475226" y="1477314"/>
                  <a:pt x="5459293" y="1480930"/>
                  <a:pt x="5444641" y="1487602"/>
                </a:cubicBezTo>
                <a:cubicBezTo>
                  <a:pt x="5395328" y="1487320"/>
                  <a:pt x="5353572" y="1498007"/>
                  <a:pt x="5299812" y="1503362"/>
                </a:cubicBezTo>
                <a:cubicBezTo>
                  <a:pt x="5238326" y="1497756"/>
                  <a:pt x="5303225" y="1514963"/>
                  <a:pt x="5245752" y="1520612"/>
                </a:cubicBezTo>
                <a:cubicBezTo>
                  <a:pt x="5190753" y="1507732"/>
                  <a:pt x="5205712" y="1518627"/>
                  <a:pt x="5177807" y="1526802"/>
                </a:cubicBezTo>
                <a:lnTo>
                  <a:pt x="5113910" y="1533205"/>
                </a:lnTo>
                <a:lnTo>
                  <a:pt x="5059484" y="1546802"/>
                </a:lnTo>
                <a:lnTo>
                  <a:pt x="5038524" y="1545675"/>
                </a:lnTo>
                <a:lnTo>
                  <a:pt x="5026564" y="1545376"/>
                </a:lnTo>
                <a:cubicBezTo>
                  <a:pt x="5006873" y="1544046"/>
                  <a:pt x="4987701" y="1552900"/>
                  <a:pt x="4969433" y="1550865"/>
                </a:cubicBezTo>
                <a:cubicBezTo>
                  <a:pt x="4943627" y="1555066"/>
                  <a:pt x="4892754" y="1568818"/>
                  <a:pt x="4871726" y="1570584"/>
                </a:cubicBezTo>
                <a:cubicBezTo>
                  <a:pt x="4863638" y="1570310"/>
                  <a:pt x="4846771" y="1559566"/>
                  <a:pt x="4843267" y="1561459"/>
                </a:cubicBezTo>
                <a:lnTo>
                  <a:pt x="4821058" y="1553078"/>
                </a:lnTo>
                <a:lnTo>
                  <a:pt x="4791466" y="1561324"/>
                </a:lnTo>
                <a:lnTo>
                  <a:pt x="4784247" y="1562342"/>
                </a:lnTo>
                <a:cubicBezTo>
                  <a:pt x="4770593" y="1574121"/>
                  <a:pt x="4776816" y="1558072"/>
                  <a:pt x="4739309" y="1553948"/>
                </a:cubicBezTo>
                <a:cubicBezTo>
                  <a:pt x="4684311" y="1578213"/>
                  <a:pt x="4712803" y="1566697"/>
                  <a:pt x="4697562" y="1551206"/>
                </a:cubicBezTo>
                <a:lnTo>
                  <a:pt x="4650737" y="1537381"/>
                </a:lnTo>
                <a:cubicBezTo>
                  <a:pt x="4628208" y="1530633"/>
                  <a:pt x="4609654" y="1567617"/>
                  <a:pt x="4583150" y="1529064"/>
                </a:cubicBezTo>
                <a:cubicBezTo>
                  <a:pt x="4575879" y="1527088"/>
                  <a:pt x="4527005" y="1532552"/>
                  <a:pt x="4521734" y="1529359"/>
                </a:cubicBezTo>
                <a:cubicBezTo>
                  <a:pt x="4457980" y="1517590"/>
                  <a:pt x="4465052" y="1532003"/>
                  <a:pt x="4382398" y="1534108"/>
                </a:cubicBezTo>
                <a:cubicBezTo>
                  <a:pt x="4347480" y="1506889"/>
                  <a:pt x="4310783" y="1494709"/>
                  <a:pt x="4221826" y="1500972"/>
                </a:cubicBezTo>
                <a:cubicBezTo>
                  <a:pt x="4174471" y="1526598"/>
                  <a:pt x="4136675" y="1542031"/>
                  <a:pt x="4096601" y="1521563"/>
                </a:cubicBezTo>
                <a:cubicBezTo>
                  <a:pt x="4015086" y="1550501"/>
                  <a:pt x="3986123" y="1519347"/>
                  <a:pt x="4002441" y="1528912"/>
                </a:cubicBezTo>
                <a:cubicBezTo>
                  <a:pt x="3967120" y="1539744"/>
                  <a:pt x="3931774" y="1526729"/>
                  <a:pt x="3833906" y="1516637"/>
                </a:cubicBezTo>
                <a:cubicBezTo>
                  <a:pt x="3781438" y="1538249"/>
                  <a:pt x="3822855" y="1526006"/>
                  <a:pt x="3763845" y="1501782"/>
                </a:cubicBezTo>
                <a:cubicBezTo>
                  <a:pt x="3734533" y="1525292"/>
                  <a:pt x="3677359" y="1524487"/>
                  <a:pt x="3673583" y="1501471"/>
                </a:cubicBezTo>
                <a:cubicBezTo>
                  <a:pt x="3663687" y="1502855"/>
                  <a:pt x="3650245" y="1528777"/>
                  <a:pt x="3640771" y="1531025"/>
                </a:cubicBezTo>
                <a:lnTo>
                  <a:pt x="3576170" y="1516288"/>
                </a:lnTo>
                <a:lnTo>
                  <a:pt x="3540258" y="1516976"/>
                </a:lnTo>
                <a:lnTo>
                  <a:pt x="3522853" y="1538044"/>
                </a:lnTo>
                <a:lnTo>
                  <a:pt x="3480929" y="1526739"/>
                </a:lnTo>
                <a:cubicBezTo>
                  <a:pt x="3469671" y="1527693"/>
                  <a:pt x="3444273" y="1543724"/>
                  <a:pt x="3430805" y="1542521"/>
                </a:cubicBezTo>
                <a:cubicBezTo>
                  <a:pt x="3386352" y="1529947"/>
                  <a:pt x="3347457" y="1537200"/>
                  <a:pt x="3292707" y="1520490"/>
                </a:cubicBezTo>
                <a:cubicBezTo>
                  <a:pt x="3271897" y="1516147"/>
                  <a:pt x="3203347" y="1513732"/>
                  <a:pt x="3187872" y="1519991"/>
                </a:cubicBezTo>
                <a:cubicBezTo>
                  <a:pt x="3173062" y="1520872"/>
                  <a:pt x="3157325" y="1517771"/>
                  <a:pt x="3148026" y="1524777"/>
                </a:cubicBezTo>
                <a:cubicBezTo>
                  <a:pt x="3133878" y="1533085"/>
                  <a:pt x="3089156" y="1517485"/>
                  <a:pt x="3092394" y="1528115"/>
                </a:cubicBezTo>
                <a:cubicBezTo>
                  <a:pt x="3060512" y="1517374"/>
                  <a:pt x="3025593" y="1534558"/>
                  <a:pt x="2994200" y="1537857"/>
                </a:cubicBezTo>
                <a:cubicBezTo>
                  <a:pt x="2969798" y="1527501"/>
                  <a:pt x="2927999" y="1544636"/>
                  <a:pt x="2862301" y="1544250"/>
                </a:cubicBezTo>
                <a:cubicBezTo>
                  <a:pt x="2835658" y="1532340"/>
                  <a:pt x="2818008" y="1544135"/>
                  <a:pt x="2766335" y="1527662"/>
                </a:cubicBezTo>
                <a:cubicBezTo>
                  <a:pt x="2764004" y="1529036"/>
                  <a:pt x="2761142" y="1530285"/>
                  <a:pt x="2757836" y="1531371"/>
                </a:cubicBezTo>
                <a:cubicBezTo>
                  <a:pt x="2738633" y="1537675"/>
                  <a:pt x="2708957" y="1537188"/>
                  <a:pt x="2691555" y="1530283"/>
                </a:cubicBezTo>
                <a:cubicBezTo>
                  <a:pt x="2608810" y="1507878"/>
                  <a:pt x="2611304" y="1510787"/>
                  <a:pt x="2539383" y="1504835"/>
                </a:cubicBezTo>
                <a:cubicBezTo>
                  <a:pt x="2457862" y="1500384"/>
                  <a:pt x="2478670" y="1542474"/>
                  <a:pt x="2378036" y="1520645"/>
                </a:cubicBezTo>
                <a:cubicBezTo>
                  <a:pt x="2366529" y="1528574"/>
                  <a:pt x="2341629" y="1515421"/>
                  <a:pt x="2320049" y="1511019"/>
                </a:cubicBezTo>
                <a:cubicBezTo>
                  <a:pt x="2280399" y="1509467"/>
                  <a:pt x="2278267" y="1522148"/>
                  <a:pt x="2238909" y="1508888"/>
                </a:cubicBezTo>
                <a:cubicBezTo>
                  <a:pt x="2245444" y="1520095"/>
                  <a:pt x="2163364" y="1519472"/>
                  <a:pt x="2181031" y="1531361"/>
                </a:cubicBezTo>
                <a:cubicBezTo>
                  <a:pt x="2154585" y="1540861"/>
                  <a:pt x="2138796" y="1516056"/>
                  <a:pt x="2112613" y="1524245"/>
                </a:cubicBezTo>
                <a:cubicBezTo>
                  <a:pt x="2083537" y="1525655"/>
                  <a:pt x="2078233" y="1524725"/>
                  <a:pt x="2046221" y="1523212"/>
                </a:cubicBezTo>
                <a:cubicBezTo>
                  <a:pt x="2007296" y="1523373"/>
                  <a:pt x="2032394" y="1491187"/>
                  <a:pt x="2001057" y="1516449"/>
                </a:cubicBezTo>
                <a:cubicBezTo>
                  <a:pt x="1960724" y="1509398"/>
                  <a:pt x="1976058" y="1528820"/>
                  <a:pt x="1920184" y="1533676"/>
                </a:cubicBezTo>
                <a:cubicBezTo>
                  <a:pt x="1897238" y="1526813"/>
                  <a:pt x="1877505" y="1527174"/>
                  <a:pt x="1835994" y="1527678"/>
                </a:cubicBezTo>
                <a:cubicBezTo>
                  <a:pt x="1794483" y="1528182"/>
                  <a:pt x="1726077" y="1533693"/>
                  <a:pt x="1671119" y="1536701"/>
                </a:cubicBezTo>
                <a:cubicBezTo>
                  <a:pt x="1605663" y="1528324"/>
                  <a:pt x="1630763" y="1553523"/>
                  <a:pt x="1565556" y="1556503"/>
                </a:cubicBezTo>
                <a:cubicBezTo>
                  <a:pt x="1501959" y="1539013"/>
                  <a:pt x="1462468" y="1572800"/>
                  <a:pt x="1407755" y="1571444"/>
                </a:cubicBezTo>
                <a:cubicBezTo>
                  <a:pt x="1319286" y="1555448"/>
                  <a:pt x="1429251" y="1585263"/>
                  <a:pt x="1291872" y="1579471"/>
                </a:cubicBezTo>
                <a:cubicBezTo>
                  <a:pt x="1284192" y="1576816"/>
                  <a:pt x="1243590" y="1599390"/>
                  <a:pt x="1245251" y="1603018"/>
                </a:cubicBezTo>
                <a:cubicBezTo>
                  <a:pt x="1236562" y="1601891"/>
                  <a:pt x="1184091" y="1586977"/>
                  <a:pt x="1181938" y="1592789"/>
                </a:cubicBezTo>
                <a:cubicBezTo>
                  <a:pt x="1138153" y="1593474"/>
                  <a:pt x="1130439" y="1578153"/>
                  <a:pt x="1091432" y="1571003"/>
                </a:cubicBezTo>
                <a:cubicBezTo>
                  <a:pt x="1007000" y="1580980"/>
                  <a:pt x="1001377" y="1557850"/>
                  <a:pt x="940355" y="1560638"/>
                </a:cubicBezTo>
                <a:cubicBezTo>
                  <a:pt x="891367" y="1572083"/>
                  <a:pt x="924846" y="1558773"/>
                  <a:pt x="868264" y="1566392"/>
                </a:cubicBezTo>
                <a:cubicBezTo>
                  <a:pt x="848640" y="1547574"/>
                  <a:pt x="814997" y="1568391"/>
                  <a:pt x="792765" y="1563102"/>
                </a:cubicBezTo>
                <a:cubicBezTo>
                  <a:pt x="758082" y="1585102"/>
                  <a:pt x="689950" y="1563038"/>
                  <a:pt x="653153" y="1563516"/>
                </a:cubicBezTo>
                <a:cubicBezTo>
                  <a:pt x="591300" y="1567692"/>
                  <a:pt x="576686" y="1582565"/>
                  <a:pt x="541933" y="1561051"/>
                </a:cubicBezTo>
                <a:cubicBezTo>
                  <a:pt x="537775" y="1570056"/>
                  <a:pt x="508236" y="1570304"/>
                  <a:pt x="472797" y="1568904"/>
                </a:cubicBezTo>
                <a:cubicBezTo>
                  <a:pt x="458898" y="1573560"/>
                  <a:pt x="425270" y="1567476"/>
                  <a:pt x="396059" y="1560970"/>
                </a:cubicBezTo>
                <a:cubicBezTo>
                  <a:pt x="431016" y="1548467"/>
                  <a:pt x="332180" y="1575204"/>
                  <a:pt x="336819" y="1560892"/>
                </a:cubicBezTo>
                <a:cubicBezTo>
                  <a:pt x="292157" y="1552383"/>
                  <a:pt x="263346" y="1557575"/>
                  <a:pt x="267163" y="1531913"/>
                </a:cubicBezTo>
                <a:cubicBezTo>
                  <a:pt x="253228" y="1516946"/>
                  <a:pt x="198100" y="1540864"/>
                  <a:pt x="196644" y="1524565"/>
                </a:cubicBezTo>
                <a:cubicBezTo>
                  <a:pt x="172602" y="1535342"/>
                  <a:pt x="127394" y="1518578"/>
                  <a:pt x="86819" y="1519517"/>
                </a:cubicBezTo>
                <a:cubicBezTo>
                  <a:pt x="78537" y="1512257"/>
                  <a:pt x="69224" y="1512723"/>
                  <a:pt x="53369" y="1516853"/>
                </a:cubicBezTo>
                <a:cubicBezTo>
                  <a:pt x="37131" y="1517503"/>
                  <a:pt x="19976" y="1516838"/>
                  <a:pt x="2359" y="1515247"/>
                </a:cubicBezTo>
                <a:lnTo>
                  <a:pt x="0" y="1514932"/>
                </a:lnTo>
                <a:lnTo>
                  <a:pt x="0" y="0"/>
                </a:lnTo>
                <a:close/>
              </a:path>
            </a:pathLst>
          </a:custGeom>
          <a:solidFill>
            <a:schemeClr val="bg1">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BBA756D-1A32-4FC5-210A-F2A7B486EFF2}"/>
              </a:ext>
            </a:extLst>
          </p:cNvPr>
          <p:cNvSpPr>
            <a:spLocks noGrp="1"/>
          </p:cNvSpPr>
          <p:nvPr>
            <p:ph type="title"/>
          </p:nvPr>
        </p:nvSpPr>
        <p:spPr>
          <a:xfrm>
            <a:off x="1629751" y="1118473"/>
            <a:ext cx="8924392" cy="1037867"/>
          </a:xfrm>
        </p:spPr>
        <p:txBody>
          <a:bodyPr>
            <a:normAutofit/>
          </a:bodyPr>
          <a:lstStyle/>
          <a:p>
            <a:pPr algn="ctr"/>
            <a:r>
              <a:rPr lang="en-GB" b="1" dirty="0"/>
              <a:t>Shift to </a:t>
            </a:r>
            <a:r>
              <a:rPr lang="en-GB" b="1" dirty="0" err="1"/>
              <a:t>Behavior</a:t>
            </a:r>
            <a:r>
              <a:rPr lang="en-GB" b="1" dirty="0"/>
              <a:t> </a:t>
            </a:r>
            <a:endParaRPr lang="en-GB"/>
          </a:p>
        </p:txBody>
      </p:sp>
      <p:sp>
        <p:nvSpPr>
          <p:cNvPr id="14" name="Rectangle 6">
            <a:extLst>
              <a:ext uri="{FF2B5EF4-FFF2-40B4-BE49-F238E27FC236}">
                <a16:creationId xmlns:a16="http://schemas.microsoft.com/office/drawing/2014/main" id="{B24A3A03-2C4E-45B5-B388-FAD638CDF0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548" y="662268"/>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61CC259-1228-4309-9CFC-75D1E500809C}"/>
              </a:ext>
            </a:extLst>
          </p:cNvPr>
          <p:cNvSpPr>
            <a:spLocks noGrp="1"/>
          </p:cNvSpPr>
          <p:nvPr>
            <p:ph idx="1"/>
          </p:nvPr>
        </p:nvSpPr>
        <p:spPr>
          <a:xfrm>
            <a:off x="1629751" y="2894671"/>
            <a:ext cx="9122348" cy="3541940"/>
          </a:xfrm>
        </p:spPr>
        <p:txBody>
          <a:bodyPr>
            <a:normAutofit/>
          </a:bodyPr>
          <a:lstStyle/>
          <a:p>
            <a:r>
              <a:rPr lang="en-GB" sz="3200" dirty="0"/>
              <a:t>John B. Watson  introduced </a:t>
            </a:r>
            <a:r>
              <a:rPr lang="en-GB" sz="3200" b="1" dirty="0" err="1"/>
              <a:t>behaviorism</a:t>
            </a:r>
            <a:r>
              <a:rPr lang="en-GB" sz="3200" dirty="0"/>
              <a:t> in the early 20th century.</a:t>
            </a:r>
          </a:p>
          <a:p>
            <a:r>
              <a:rPr lang="en-GB" sz="3200" dirty="0"/>
              <a:t>Focused on observable and measurable </a:t>
            </a:r>
            <a:r>
              <a:rPr lang="en-GB" sz="3200" dirty="0" err="1"/>
              <a:t>behavior</a:t>
            </a:r>
            <a:r>
              <a:rPr lang="en-GB" sz="3200" dirty="0"/>
              <a:t>, </a:t>
            </a:r>
            <a:r>
              <a:rPr lang="en-US" sz="3200" dirty="0"/>
              <a:t>removed the concept of consciousness.</a:t>
            </a:r>
            <a:endParaRPr lang="en-GB" sz="3200" dirty="0"/>
          </a:p>
          <a:p>
            <a:r>
              <a:rPr lang="en-GB" sz="3200" dirty="0"/>
              <a:t>Psychology became known as the </a:t>
            </a:r>
            <a:r>
              <a:rPr lang="en-GB" sz="3200" dirty="0">
                <a:highlight>
                  <a:srgbClr val="FFFF00"/>
                </a:highlight>
              </a:rPr>
              <a:t>study of </a:t>
            </a:r>
            <a:r>
              <a:rPr lang="en-GB" sz="3200" dirty="0" err="1">
                <a:highlight>
                  <a:srgbClr val="FFFF00"/>
                </a:highlight>
              </a:rPr>
              <a:t>behavior</a:t>
            </a:r>
            <a:r>
              <a:rPr lang="en-GB" sz="3200" dirty="0">
                <a:highlight>
                  <a:srgbClr val="FFFF00"/>
                </a:highlight>
              </a:rPr>
              <a:t>.</a:t>
            </a:r>
          </a:p>
        </p:txBody>
      </p:sp>
    </p:spTree>
    <p:extLst>
      <p:ext uri="{BB962C8B-B14F-4D97-AF65-F5344CB8AC3E}">
        <p14:creationId xmlns:p14="http://schemas.microsoft.com/office/powerpoint/2010/main" val="2476750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378BE0-5FF5-87FA-093D-7054E69DC756}"/>
              </a:ext>
            </a:extLst>
          </p:cNvPr>
          <p:cNvSpPr>
            <a:spLocks noGrp="1"/>
          </p:cNvSpPr>
          <p:nvPr>
            <p:ph type="title"/>
          </p:nvPr>
        </p:nvSpPr>
        <p:spPr>
          <a:xfrm>
            <a:off x="1629751" y="934327"/>
            <a:ext cx="8924392" cy="1058275"/>
          </a:xfrm>
        </p:spPr>
        <p:txBody>
          <a:bodyPr>
            <a:normAutofit/>
          </a:bodyPr>
          <a:lstStyle/>
          <a:p>
            <a:pPr algn="ctr"/>
            <a:r>
              <a:rPr lang="en-GB" dirty="0"/>
              <a:t>Modern definition </a:t>
            </a:r>
            <a:endParaRPr lang="en-GB"/>
          </a:p>
        </p:txBody>
      </p:sp>
      <p:sp>
        <p:nvSpPr>
          <p:cNvPr id="10" name="Freeform: Shape 9">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B8324F1-224B-8341-3A22-8701A428056E}"/>
              </a:ext>
            </a:extLst>
          </p:cNvPr>
          <p:cNvSpPr>
            <a:spLocks noGrp="1"/>
          </p:cNvSpPr>
          <p:nvPr>
            <p:ph idx="1"/>
          </p:nvPr>
        </p:nvSpPr>
        <p:spPr>
          <a:xfrm>
            <a:off x="1941207" y="2752316"/>
            <a:ext cx="8309586" cy="2756848"/>
          </a:xfrm>
        </p:spPr>
        <p:txBody>
          <a:bodyPr>
            <a:normAutofit/>
          </a:bodyPr>
          <a:lstStyle/>
          <a:p>
            <a:r>
              <a:rPr lang="en-GB" sz="3200" dirty="0"/>
              <a:t>Psychology evolved from studying the soul → mind → </a:t>
            </a:r>
            <a:r>
              <a:rPr lang="en-GB" sz="3200" dirty="0" err="1"/>
              <a:t>behavior</a:t>
            </a:r>
            <a:r>
              <a:rPr lang="en-GB" sz="3200" dirty="0"/>
              <a:t>.</a:t>
            </a:r>
          </a:p>
          <a:p>
            <a:r>
              <a:rPr lang="en-GB" sz="3200" dirty="0"/>
              <a:t>Today, the </a:t>
            </a:r>
            <a:r>
              <a:rPr lang="en-GB" sz="3200" i="1" dirty="0"/>
              <a:t>American Psychological Association </a:t>
            </a:r>
            <a:r>
              <a:rPr lang="en-GB" sz="3200" dirty="0"/>
              <a:t>defines </a:t>
            </a:r>
            <a:r>
              <a:rPr lang="en-GB" sz="3200" b="1" dirty="0"/>
              <a:t>psychology as the study of the </a:t>
            </a:r>
            <a:r>
              <a:rPr lang="en-GB" sz="3200" b="1" dirty="0">
                <a:highlight>
                  <a:srgbClr val="FFFF00"/>
                </a:highlight>
              </a:rPr>
              <a:t>mind and </a:t>
            </a:r>
            <a:r>
              <a:rPr lang="en-GB" sz="3200" b="1" dirty="0" err="1">
                <a:highlight>
                  <a:srgbClr val="FFFF00"/>
                </a:highlight>
              </a:rPr>
              <a:t>behavior</a:t>
            </a:r>
            <a:r>
              <a:rPr lang="en-GB" sz="3200" b="1" dirty="0"/>
              <a:t>.</a:t>
            </a:r>
          </a:p>
        </p:txBody>
      </p:sp>
    </p:spTree>
    <p:extLst>
      <p:ext uri="{BB962C8B-B14F-4D97-AF65-F5344CB8AC3E}">
        <p14:creationId xmlns:p14="http://schemas.microsoft.com/office/powerpoint/2010/main" val="1168990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F21065-7A48-DD8F-3A17-C44C9ED74B30}"/>
              </a:ext>
            </a:extLst>
          </p:cNvPr>
          <p:cNvSpPr>
            <a:spLocks noGrp="1"/>
          </p:cNvSpPr>
          <p:nvPr>
            <p:ph type="title"/>
          </p:nvPr>
        </p:nvSpPr>
        <p:spPr>
          <a:xfrm>
            <a:off x="0" y="2460171"/>
            <a:ext cx="3347634" cy="1567544"/>
          </a:xfrm>
        </p:spPr>
        <p:txBody>
          <a:bodyPr anchor="t">
            <a:normAutofit/>
          </a:bodyPr>
          <a:lstStyle/>
          <a:p>
            <a:pPr algn="ctr"/>
            <a:r>
              <a:rPr lang="en-US" sz="4000" b="1" dirty="0">
                <a:solidFill>
                  <a:schemeClr val="bg1"/>
                </a:solidFill>
              </a:rPr>
              <a:t>William James comment</a:t>
            </a:r>
          </a:p>
        </p:txBody>
      </p:sp>
      <p:sp>
        <p:nvSpPr>
          <p:cNvPr id="22" name="Rectangle 21">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93FE0B-497C-857B-49EA-7382EF25AB15}"/>
              </a:ext>
            </a:extLst>
          </p:cNvPr>
          <p:cNvSpPr>
            <a:spLocks noGrp="1"/>
          </p:cNvSpPr>
          <p:nvPr>
            <p:ph idx="1"/>
          </p:nvPr>
        </p:nvSpPr>
        <p:spPr>
          <a:xfrm>
            <a:off x="4223657" y="850052"/>
            <a:ext cx="7968343" cy="5326911"/>
          </a:xfrm>
        </p:spPr>
        <p:txBody>
          <a:bodyPr>
            <a:normAutofit/>
          </a:bodyPr>
          <a:lstStyle/>
          <a:p>
            <a:pPr marL="0" indent="0">
              <a:buNone/>
            </a:pPr>
            <a:r>
              <a:rPr lang="en-US" sz="2400" dirty="0"/>
              <a:t> </a:t>
            </a:r>
            <a:r>
              <a:rPr lang="en-US" sz="3200" dirty="0"/>
              <a:t>“psychology </a:t>
            </a:r>
            <a:r>
              <a:rPr lang="en-US" sz="3200" dirty="0">
                <a:highlight>
                  <a:srgbClr val="FFFF00"/>
                </a:highlight>
              </a:rPr>
              <a:t>first lost its soul</a:t>
            </a:r>
            <a:r>
              <a:rPr lang="en-US" sz="3200" dirty="0"/>
              <a:t>, then it lost </a:t>
            </a:r>
            <a:r>
              <a:rPr lang="en-US" sz="3200" dirty="0">
                <a:highlight>
                  <a:srgbClr val="FFFF00"/>
                </a:highlight>
              </a:rPr>
              <a:t>its mind</a:t>
            </a:r>
            <a:r>
              <a:rPr lang="en-US" sz="3200" dirty="0"/>
              <a:t>, and finally it lost its </a:t>
            </a:r>
            <a:r>
              <a:rPr lang="en-US" sz="3200" dirty="0">
                <a:highlight>
                  <a:srgbClr val="FFFF00"/>
                </a:highlight>
              </a:rPr>
              <a:t>consciousness </a:t>
            </a:r>
            <a:r>
              <a:rPr lang="en-US" sz="3200" dirty="0"/>
              <a:t>and </a:t>
            </a:r>
            <a:r>
              <a:rPr lang="en-US" sz="3200" b="1" dirty="0"/>
              <a:t>still has behavior of a sort</a:t>
            </a:r>
            <a:r>
              <a:rPr lang="en-US" sz="3200" dirty="0"/>
              <a:t>.” </a:t>
            </a:r>
          </a:p>
          <a:p>
            <a:pPr marL="0" indent="0">
              <a:buNone/>
            </a:pPr>
            <a:endParaRPr lang="en-US" sz="3200" dirty="0"/>
          </a:p>
          <a:p>
            <a:pPr marL="0" indent="0">
              <a:buNone/>
            </a:pPr>
            <a:r>
              <a:rPr lang="en-US" sz="3200" dirty="0"/>
              <a:t>This helps us understand the gradual shift from the definition of psychology as a study of the “soul” to a study of the “mind” and finally a study of “behavior.”</a:t>
            </a:r>
            <a:endParaRPr lang="en-US" sz="2400" dirty="0"/>
          </a:p>
        </p:txBody>
      </p:sp>
    </p:spTree>
    <p:extLst>
      <p:ext uri="{BB962C8B-B14F-4D97-AF65-F5344CB8AC3E}">
        <p14:creationId xmlns:p14="http://schemas.microsoft.com/office/powerpoint/2010/main" val="3272990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253</TotalTime>
  <Words>1493</Words>
  <Application>Microsoft Office PowerPoint</Application>
  <PresentationFormat>Widescreen</PresentationFormat>
  <Paragraphs>153</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Aptos</vt:lpstr>
      <vt:lpstr>Aptos Display</vt:lpstr>
      <vt:lpstr>Arial</vt:lpstr>
      <vt:lpstr>Office Theme</vt:lpstr>
      <vt:lpstr>Introduction to Psychology</vt:lpstr>
      <vt:lpstr>What will you learn in this lecture?</vt:lpstr>
      <vt:lpstr>Introduction </vt:lpstr>
      <vt:lpstr>MEANING OF PSYCHOLOGY</vt:lpstr>
      <vt:lpstr>Origin of the Term “Psychology” </vt:lpstr>
      <vt:lpstr>Development as a Science</vt:lpstr>
      <vt:lpstr>Shift to Behavior </vt:lpstr>
      <vt:lpstr>Modern definition </vt:lpstr>
      <vt:lpstr>William James comment</vt:lpstr>
      <vt:lpstr>DEVELOPMENT OF PSYCHOLOGY </vt:lpstr>
      <vt:lpstr>History</vt:lpstr>
      <vt:lpstr>The goal of psychology </vt:lpstr>
      <vt:lpstr>WHAT IS BEHAVIOR? </vt:lpstr>
      <vt:lpstr>PowerPoint Presentation</vt:lpstr>
      <vt:lpstr> Behaviour definition </vt:lpstr>
      <vt:lpstr>PowerPoint Presentation</vt:lpstr>
      <vt:lpstr>Internal activity</vt:lpstr>
      <vt:lpstr>External stimulus</vt:lpstr>
      <vt:lpstr>External activity</vt:lpstr>
      <vt:lpstr>PowerPoint Presentation</vt:lpstr>
      <vt:lpstr>PowerPoint Presentation</vt:lpstr>
      <vt:lpstr>Con</vt:lpstr>
      <vt:lpstr>SCOPE OF PSYCHOLOGY </vt:lpstr>
      <vt:lpstr>PowerPoint Presentation</vt:lpstr>
      <vt:lpstr>PowerPoint Presentation</vt:lpstr>
      <vt:lpstr>PowerPoint Presentation</vt:lpstr>
      <vt:lpstr>PowerPoint Presentation</vt:lpstr>
      <vt:lpstr>PowerPoint Presentation</vt:lpstr>
      <vt:lpstr>PowerPoint Presentation</vt:lpstr>
      <vt:lpstr>MAJOR SCHOOLS OF THOUGHT IN PSYCHOLOGY </vt:lpstr>
      <vt:lpstr>PowerPoint Presentation</vt:lpstr>
      <vt:lpstr>BRANCHES OF PSYCHOLOGY </vt:lpstr>
      <vt:lpstr>PowerPoint Presentation</vt:lpstr>
      <vt:lpstr>INTROSPECTION </vt:lpstr>
      <vt:lpstr>PowerPoint Presentation</vt:lpstr>
      <vt:lpstr>Reference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Asmaa Yaseen Mawlood</dc:creator>
  <cp:lastModifiedBy>Hilal Farouq</cp:lastModifiedBy>
  <cp:revision>53</cp:revision>
  <dcterms:created xsi:type="dcterms:W3CDTF">2026-02-08T17:41:33Z</dcterms:created>
  <dcterms:modified xsi:type="dcterms:W3CDTF">2026-02-15T19:14:01Z</dcterms:modified>
</cp:coreProperties>
</file>