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57" r:id="rId5"/>
    <p:sldId id="258" r:id="rId6"/>
    <p:sldId id="268" r:id="rId7"/>
    <p:sldId id="260" r:id="rId8"/>
    <p:sldId id="266" r:id="rId9"/>
    <p:sldId id="261" r:id="rId10"/>
    <p:sldId id="262" r:id="rId11"/>
    <p:sldId id="267" r:id="rId12"/>
    <p:sldId id="263" r:id="rId13"/>
    <p:sldId id="265" r:id="rId14"/>
    <p:sldId id="264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7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8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57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76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7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0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50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25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2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42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B0EEBC-AD5B-497E-8BA2-4B08B68CF336}" type="datetimeFigureOut">
              <a:rPr lang="en-CA" smtClean="0"/>
              <a:t>2024-03-06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542B1E-EE5B-4FCD-B908-2A4780539F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Animal Structure and Function</a:t>
            </a:r>
            <a:br>
              <a:rPr lang="en-CA" dirty="0"/>
            </a:br>
            <a:r>
              <a:rPr lang="en-CA" dirty="0"/>
              <a:t>(Part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CA" cap="all" spc="200" dirty="0">
                <a:solidFill>
                  <a:srgbClr val="637052"/>
                </a:solidFill>
                <a:latin typeface="Calibri Light" panose="020F0302020204030204"/>
              </a:rPr>
              <a:t>Biology 2</a:t>
            </a:r>
            <a:r>
              <a:rPr lang="en-CA" cap="all" spc="200" baseline="30000" dirty="0">
                <a:solidFill>
                  <a:srgbClr val="637052"/>
                </a:solidFill>
                <a:latin typeface="Calibri Light" panose="020F0302020204030204"/>
              </a:rPr>
              <a:t>nd</a:t>
            </a:r>
            <a:r>
              <a:rPr lang="en-CA" cap="all" spc="200" dirty="0">
                <a:solidFill>
                  <a:srgbClr val="637052"/>
                </a:solidFill>
                <a:latin typeface="Calibri Light" panose="020F0302020204030204"/>
              </a:rPr>
              <a:t> Grade</a:t>
            </a:r>
          </a:p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CA" cap="all" spc="200" dirty="0">
                <a:solidFill>
                  <a:srgbClr val="637052"/>
                </a:solidFill>
                <a:latin typeface="Calibri Light" panose="020F0302020204030204"/>
              </a:rPr>
              <a:t>Technical English</a:t>
            </a:r>
          </a:p>
        </p:txBody>
      </p:sp>
    </p:spTree>
    <p:extLst>
      <p:ext uri="{BB962C8B-B14F-4D97-AF65-F5344CB8AC3E}">
        <p14:creationId xmlns:p14="http://schemas.microsoft.com/office/powerpoint/2010/main" val="97291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-92175"/>
            <a:ext cx="10058400" cy="1450757"/>
          </a:xfrm>
        </p:spPr>
        <p:txBody>
          <a:bodyPr/>
          <a:lstStyle/>
          <a:p>
            <a:r>
              <a:rPr lang="en-CA" b="1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02510"/>
            <a:ext cx="7141556" cy="5255490"/>
          </a:xfrm>
        </p:spPr>
        <p:txBody>
          <a:bodyPr>
            <a:normAutofit/>
          </a:bodyPr>
          <a:lstStyle/>
          <a:p>
            <a:r>
              <a:rPr lang="en-CA" b="1" dirty="0"/>
              <a:t>Diaphragm: </a:t>
            </a:r>
            <a:r>
              <a:rPr lang="en-CA" dirty="0"/>
              <a:t>A major muscle of respiration that </a:t>
            </a:r>
            <a:r>
              <a:rPr lang="en-US" dirty="0"/>
              <a:t>separates the thoracic and abdominal cavities.</a:t>
            </a:r>
          </a:p>
          <a:p>
            <a:endParaRPr lang="en-US" dirty="0"/>
          </a:p>
          <a:p>
            <a:r>
              <a:rPr lang="en-US" b="1" dirty="0"/>
              <a:t>Nasal cavity: </a:t>
            </a:r>
            <a:r>
              <a:rPr lang="en-US" dirty="0"/>
              <a:t>An opening of the respiratory system inside the nose to the outside environment.</a:t>
            </a:r>
          </a:p>
          <a:p>
            <a:endParaRPr lang="en-US" dirty="0"/>
          </a:p>
          <a:p>
            <a:r>
              <a:rPr lang="en-CA" b="1" dirty="0"/>
              <a:t>Pharynx: </a:t>
            </a:r>
            <a:r>
              <a:rPr lang="en-US" dirty="0"/>
              <a:t>A muscular tube that connects the nasal cavities to the larynx and esophagus.</a:t>
            </a:r>
          </a:p>
          <a:p>
            <a:endParaRPr lang="en-US" dirty="0"/>
          </a:p>
          <a:p>
            <a:r>
              <a:rPr lang="en-CA" b="1" dirty="0"/>
              <a:t>Larynx: </a:t>
            </a:r>
            <a:r>
              <a:rPr lang="en-CA" dirty="0"/>
              <a:t>(Voice box) </a:t>
            </a:r>
            <a:r>
              <a:rPr lang="en-US" dirty="0"/>
              <a:t>A hollow tube that lets air pass from your throat (pharynx) to your trachea on the way to your lungs.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1358582"/>
            <a:ext cx="3508131" cy="40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0036"/>
            <a:ext cx="10058400" cy="45390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Trachea: </a:t>
            </a:r>
            <a:r>
              <a:rPr lang="en-US" dirty="0"/>
              <a:t>The cartilaginous tube that transports air from the throat to the lungs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Bronchi: </a:t>
            </a:r>
            <a:r>
              <a:rPr lang="en-US" dirty="0"/>
              <a:t>The airways that lead from the trachea into the lungs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Bronchiole: </a:t>
            </a:r>
            <a:r>
              <a:rPr lang="en-US" dirty="0"/>
              <a:t>An airway that extends from the main bronchus to the alveolar sac.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Alveolus: </a:t>
            </a:r>
            <a:r>
              <a:rPr lang="en-US" dirty="0"/>
              <a:t>(plural: alveoli) (also, air sacs) the terminal structure of the lung passage where gas exchange occurs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6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258342"/>
            <a:ext cx="10058400" cy="1450757"/>
          </a:xfrm>
        </p:spPr>
        <p:txBody>
          <a:bodyPr/>
          <a:lstStyle/>
          <a:p>
            <a:r>
              <a:rPr lang="en-CA" b="1" dirty="0"/>
              <a:t>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6982"/>
            <a:ext cx="10058400" cy="5033818"/>
          </a:xfrm>
        </p:spPr>
        <p:txBody>
          <a:bodyPr/>
          <a:lstStyle/>
          <a:p>
            <a:r>
              <a:rPr lang="en-US" b="1" dirty="0"/>
              <a:t>Closed circulatory system: </a:t>
            </a:r>
            <a:r>
              <a:rPr lang="en-US" dirty="0"/>
              <a:t>A system that has the blood separated from the bodily interstitial fluid and contained in blood vessels</a:t>
            </a:r>
          </a:p>
          <a:p>
            <a:endParaRPr lang="en-US" dirty="0"/>
          </a:p>
          <a:p>
            <a:r>
              <a:rPr lang="en-US" b="1" dirty="0"/>
              <a:t>Open circulatory system: </a:t>
            </a:r>
            <a:r>
              <a:rPr lang="en-US" dirty="0"/>
              <a:t>A circulatory system that has the blood mixed with interstitial fluid in the body cavity and directly bathes the organs</a:t>
            </a:r>
          </a:p>
          <a:p>
            <a:endParaRPr lang="en-US" dirty="0"/>
          </a:p>
          <a:p>
            <a:r>
              <a:rPr lang="en-US" b="1" dirty="0"/>
              <a:t>Pulmonary circulation: </a:t>
            </a:r>
            <a:r>
              <a:rPr lang="en-US" dirty="0"/>
              <a:t>The flow of blood away from the heart through the lungs where oxygenation occurs and then back to the heart</a:t>
            </a:r>
          </a:p>
          <a:p>
            <a:endParaRPr lang="en-US" dirty="0"/>
          </a:p>
          <a:p>
            <a:r>
              <a:rPr lang="en-US" b="1" dirty="0"/>
              <a:t>Atrium: </a:t>
            </a:r>
            <a:r>
              <a:rPr lang="en-US" dirty="0"/>
              <a:t>(plural: atria) a chamber of the heart that receives blood from the veins</a:t>
            </a:r>
          </a:p>
          <a:p>
            <a:endParaRPr lang="en-US" dirty="0"/>
          </a:p>
          <a:p>
            <a:r>
              <a:rPr lang="en-US" b="1" dirty="0"/>
              <a:t>Ventricle: </a:t>
            </a:r>
            <a:r>
              <a:rPr lang="en-US" dirty="0"/>
              <a:t>A chamber of the heart that pumps blood into arteries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4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14400"/>
            <a:ext cx="10058400" cy="4954694"/>
          </a:xfrm>
        </p:spPr>
        <p:txBody>
          <a:bodyPr>
            <a:normAutofit/>
          </a:bodyPr>
          <a:lstStyle/>
          <a:p>
            <a:r>
              <a:rPr lang="en-US" b="1" dirty="0"/>
              <a:t>Artery: </a:t>
            </a:r>
            <a:r>
              <a:rPr lang="en-US" dirty="0"/>
              <a:t>A blood vessel that takes blood away from the heart</a:t>
            </a:r>
          </a:p>
          <a:p>
            <a:endParaRPr lang="en-US" dirty="0"/>
          </a:p>
          <a:p>
            <a:r>
              <a:rPr lang="en-US" b="1" dirty="0"/>
              <a:t>Capillary: </a:t>
            </a:r>
            <a:r>
              <a:rPr lang="en-US" dirty="0"/>
              <a:t>The smallest blood vessel that connect arteries and veins and facilitate the exchange of certain elements between your blood and tissues</a:t>
            </a:r>
          </a:p>
          <a:p>
            <a:pPr>
              <a:lnSpc>
                <a:spcPct val="250000"/>
              </a:lnSpc>
            </a:pPr>
            <a:r>
              <a:rPr lang="en-US" b="1" dirty="0"/>
              <a:t>Vein: </a:t>
            </a:r>
            <a:r>
              <a:rPr lang="en-US" dirty="0"/>
              <a:t>A blood vessel that brings blood back to the heart</a:t>
            </a:r>
          </a:p>
          <a:p>
            <a:endParaRPr lang="en-US" dirty="0"/>
          </a:p>
          <a:p>
            <a:r>
              <a:rPr lang="en-US" b="1" dirty="0"/>
              <a:t>Systole: </a:t>
            </a:r>
            <a:r>
              <a:rPr lang="en-US" dirty="0"/>
              <a:t>The contraction phase of cardiac cycle when the ventricles are pumping blood into the arteries</a:t>
            </a:r>
          </a:p>
          <a:p>
            <a:endParaRPr lang="en-US" dirty="0"/>
          </a:p>
          <a:p>
            <a:r>
              <a:rPr lang="en-US" b="1" dirty="0"/>
              <a:t>Diastole: </a:t>
            </a:r>
            <a:r>
              <a:rPr lang="en-US" dirty="0"/>
              <a:t>The relaxation phase of the cardiac cycle when the heart is relaxed and the ventricles are filling with blood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81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21360"/>
            <a:ext cx="10058400" cy="5344160"/>
          </a:xfrm>
        </p:spPr>
        <p:txBody>
          <a:bodyPr/>
          <a:lstStyle/>
          <a:p>
            <a:r>
              <a:rPr lang="en-US" b="1" dirty="0"/>
              <a:t>Superior vena cava: </a:t>
            </a:r>
            <a:r>
              <a:rPr lang="en-US" dirty="0"/>
              <a:t>The major vein of the body returning blood from the upper part of the body to the right atrium</a:t>
            </a:r>
          </a:p>
          <a:p>
            <a:endParaRPr lang="en-CA" dirty="0"/>
          </a:p>
          <a:p>
            <a:r>
              <a:rPr lang="en-US" b="1" dirty="0"/>
              <a:t>Inferior vena cava: </a:t>
            </a:r>
            <a:r>
              <a:rPr lang="en-US" dirty="0"/>
              <a:t>The major vein of the body returning blood from the lower parts of the body to the right atrium</a:t>
            </a:r>
          </a:p>
          <a:p>
            <a:endParaRPr lang="en-US" dirty="0"/>
          </a:p>
          <a:p>
            <a:r>
              <a:rPr lang="en-US" b="1" dirty="0"/>
              <a:t>Tricuspid valve: </a:t>
            </a:r>
            <a:r>
              <a:rPr lang="en-US" dirty="0"/>
              <a:t>(Three Cusps) A one-way opening between the atrium and the ventricle in the right side of the heart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Bicuspid valve: </a:t>
            </a:r>
            <a:r>
              <a:rPr lang="en-US" dirty="0"/>
              <a:t>(Two Cusps) A one-way opening between the atrium and the ventricle in the left side of the heart</a:t>
            </a:r>
          </a:p>
          <a:p>
            <a:endParaRPr lang="en-US" dirty="0"/>
          </a:p>
          <a:p>
            <a:r>
              <a:rPr lang="en-US" b="1" dirty="0"/>
              <a:t>Aorta: </a:t>
            </a:r>
            <a:r>
              <a:rPr lang="en-US" dirty="0"/>
              <a:t>The major artery that takes blood away from the heart to the systemic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289639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21" y="572930"/>
            <a:ext cx="8882304" cy="59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ECAE-5122-37D9-EEF3-85DBB173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4ACD-2724-40F5-4AA5-41B2AFFDB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 Writing and Communication: Papers, Proposals, and Presentations" by Angelika H. Hofmann.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Writing for Science and Engineering: Papers, Presentations and Reports" by Heather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Silyn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-Roberts.</a:t>
            </a:r>
          </a:p>
        </p:txBody>
      </p:sp>
    </p:spTree>
    <p:extLst>
      <p:ext uri="{BB962C8B-B14F-4D97-AF65-F5344CB8AC3E}">
        <p14:creationId xmlns:p14="http://schemas.microsoft.com/office/powerpoint/2010/main" val="337455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D689-539B-A742-6582-D6358B29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F56E-D742-184E-AF2A-6E49A3EC2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Enhance comprehension of specialized scientific vocabulary related to biological concepts.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proficiency in articulating scientific ideas and experimental procedures using precise language.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Foster the ability to critically analyze and interpret scientific literature written in English.</a:t>
            </a:r>
          </a:p>
        </p:txBody>
      </p:sp>
    </p:spTree>
    <p:extLst>
      <p:ext uri="{BB962C8B-B14F-4D97-AF65-F5344CB8AC3E}">
        <p14:creationId xmlns:p14="http://schemas.microsoft.com/office/powerpoint/2010/main" val="134914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861" y="995680"/>
            <a:ext cx="10058400" cy="4310920"/>
          </a:xfrm>
        </p:spPr>
        <p:txBody>
          <a:bodyPr/>
          <a:lstStyle/>
          <a:p>
            <a:r>
              <a:rPr lang="en-US" b="1" dirty="0"/>
              <a:t>Osmoregulation: </a:t>
            </a:r>
            <a:r>
              <a:rPr lang="en-US" dirty="0"/>
              <a:t>The process of maintaining salt and water balance (osmotic balance). </a:t>
            </a:r>
          </a:p>
          <a:p>
            <a:endParaRPr lang="en-US" b="1" dirty="0"/>
          </a:p>
          <a:p>
            <a:r>
              <a:rPr lang="en-US" b="1" dirty="0"/>
              <a:t>Interstitial fluid: </a:t>
            </a:r>
            <a:r>
              <a:rPr lang="en-US" dirty="0"/>
              <a:t>The fluid found between cells in the body.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392"/>
          <a:stretch/>
        </p:blipFill>
        <p:spPr>
          <a:xfrm>
            <a:off x="3161809" y="2745970"/>
            <a:ext cx="6448425" cy="29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-150277"/>
            <a:ext cx="10058400" cy="1450757"/>
          </a:xfrm>
        </p:spPr>
        <p:txBody>
          <a:bodyPr/>
          <a:lstStyle/>
          <a:p>
            <a:r>
              <a:rPr lang="en-CA" b="1" dirty="0"/>
              <a:t>Homeostasis and Osmoregulation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83680" cy="4023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Kidney: </a:t>
            </a:r>
            <a:r>
              <a:rPr lang="en-US" dirty="0"/>
              <a:t>The organ that performs excretory and </a:t>
            </a:r>
            <a:r>
              <a:rPr lang="en-US" dirty="0" err="1"/>
              <a:t>osmoregulatory</a:t>
            </a:r>
            <a:r>
              <a:rPr lang="en-US" dirty="0"/>
              <a:t> functions.</a:t>
            </a:r>
          </a:p>
          <a:p>
            <a:r>
              <a:rPr lang="en-US" b="1" dirty="0"/>
              <a:t>Nephron: </a:t>
            </a:r>
            <a:r>
              <a:rPr lang="en-US" dirty="0"/>
              <a:t>The functional unit of the kidney that removes waste and excess water from blood</a:t>
            </a:r>
            <a:endParaRPr lang="en-CA" dirty="0"/>
          </a:p>
          <a:p>
            <a:r>
              <a:rPr lang="en-US" b="1" dirty="0"/>
              <a:t>Renal artery: </a:t>
            </a:r>
            <a:r>
              <a:rPr lang="en-US" dirty="0"/>
              <a:t>The artery that delivers blood to the kidney</a:t>
            </a:r>
          </a:p>
          <a:p>
            <a:r>
              <a:rPr lang="en-US" b="1" dirty="0"/>
              <a:t>Renal vein: </a:t>
            </a:r>
            <a:r>
              <a:rPr lang="en-US" dirty="0"/>
              <a:t>The vein that drains blood from the kidney</a:t>
            </a:r>
            <a:endParaRPr lang="en-CA" dirty="0"/>
          </a:p>
          <a:p>
            <a:r>
              <a:rPr lang="en-US" b="1" dirty="0"/>
              <a:t>Ureter: </a:t>
            </a:r>
            <a:r>
              <a:rPr lang="en-US" dirty="0"/>
              <a:t>The urine-bearing tubes coming out of the kidney</a:t>
            </a:r>
            <a:r>
              <a:rPr lang="en-CA" dirty="0"/>
              <a:t>.</a:t>
            </a:r>
          </a:p>
          <a:p>
            <a:r>
              <a:rPr lang="en-US" b="1" dirty="0"/>
              <a:t>Urinary bladder: </a:t>
            </a:r>
            <a:r>
              <a:rPr lang="en-US" dirty="0"/>
              <a:t>Temporary storage of urine before it is emptied through the urethra. </a:t>
            </a:r>
          </a:p>
          <a:p>
            <a:r>
              <a:rPr lang="en-US" b="1" dirty="0"/>
              <a:t>Urethra: </a:t>
            </a:r>
            <a:r>
              <a:rPr lang="en-US" dirty="0"/>
              <a:t>The tube that conducts urine from the urinary bladder to the external environment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37" t="9041" r="12723" b="16715"/>
          <a:stretch/>
        </p:blipFill>
        <p:spPr>
          <a:xfrm>
            <a:off x="7330902" y="1891454"/>
            <a:ext cx="445008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CA" b="1" dirty="0"/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54480"/>
            <a:ext cx="10058400" cy="512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Oral Cavity: </a:t>
            </a:r>
            <a:r>
              <a:rPr lang="en-US" dirty="0"/>
              <a:t>Refers to the mouth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Mastication: </a:t>
            </a:r>
            <a:r>
              <a:rPr lang="en-US" dirty="0"/>
              <a:t>The chewing action of the teeth.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Salivary gland: </a:t>
            </a:r>
            <a:r>
              <a:rPr lang="en-US" dirty="0"/>
              <a:t>Glands that secrete saliva</a:t>
            </a:r>
          </a:p>
          <a:p>
            <a:r>
              <a:rPr lang="en-US" b="1" dirty="0"/>
              <a:t>Amylase: </a:t>
            </a:r>
            <a:r>
              <a:rPr lang="en-US" dirty="0"/>
              <a:t>An enzyme found in saliva and secreted by the pancreas that converts complex carbohydrates to simple sugars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Bolus: </a:t>
            </a:r>
            <a:r>
              <a:rPr lang="en-US" dirty="0"/>
              <a:t>A mass of food resulting from chewing action and wetting by saliva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Esophagus: </a:t>
            </a:r>
            <a:r>
              <a:rPr lang="en-US" dirty="0"/>
              <a:t>A tubular organ that connects the mouth to the stomach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Peristalsis: </a:t>
            </a:r>
            <a:r>
              <a:rPr lang="en-US" dirty="0"/>
              <a:t>Wave-like movements of muscle tissue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4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149" t="11119"/>
          <a:stretch/>
        </p:blipFill>
        <p:spPr>
          <a:xfrm>
            <a:off x="3484881" y="916474"/>
            <a:ext cx="4935544" cy="49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60" y="1209040"/>
            <a:ext cx="10058400" cy="4934374"/>
          </a:xfrm>
        </p:spPr>
        <p:txBody>
          <a:bodyPr/>
          <a:lstStyle/>
          <a:p>
            <a:r>
              <a:rPr lang="en-US" b="1" dirty="0"/>
              <a:t>Stomach:</a:t>
            </a:r>
            <a:r>
              <a:rPr lang="en-US" dirty="0"/>
              <a:t> A saclike organ containing acidic digestive juices</a:t>
            </a:r>
          </a:p>
          <a:p>
            <a:endParaRPr lang="en-CA" dirty="0"/>
          </a:p>
          <a:p>
            <a:r>
              <a:rPr lang="en-US" b="1" dirty="0"/>
              <a:t>Pepsin: </a:t>
            </a:r>
            <a:r>
              <a:rPr lang="en-US" dirty="0"/>
              <a:t>An enzyme found in the stomach whose main role is protein digestion</a:t>
            </a:r>
          </a:p>
          <a:p>
            <a:endParaRPr lang="en-CA" dirty="0"/>
          </a:p>
          <a:p>
            <a:r>
              <a:rPr lang="en-CA" b="1" dirty="0" err="1"/>
              <a:t>Chyme</a:t>
            </a:r>
            <a:r>
              <a:rPr lang="en-CA" b="1" dirty="0"/>
              <a:t>: </a:t>
            </a:r>
            <a:r>
              <a:rPr lang="en-US" dirty="0"/>
              <a:t>The partially digested food and gastric juice mixture</a:t>
            </a:r>
          </a:p>
          <a:p>
            <a:endParaRPr lang="en-CA" dirty="0"/>
          </a:p>
          <a:p>
            <a:r>
              <a:rPr lang="en-US" b="1" dirty="0"/>
              <a:t>Small intestine: </a:t>
            </a:r>
            <a:r>
              <a:rPr lang="en-US" dirty="0"/>
              <a:t>The organ where digestion of protein, fats, and carbohydrates is completed</a:t>
            </a:r>
          </a:p>
        </p:txBody>
      </p:sp>
    </p:spTree>
    <p:extLst>
      <p:ext uri="{BB962C8B-B14F-4D97-AF65-F5344CB8AC3E}">
        <p14:creationId xmlns:p14="http://schemas.microsoft.com/office/powerpoint/2010/main" val="70965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8509"/>
            <a:ext cx="10058400" cy="452058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CA" b="1" dirty="0"/>
              <a:t>Pancreas: </a:t>
            </a:r>
            <a:r>
              <a:rPr lang="en-CA" dirty="0"/>
              <a:t>Organ that secretes digestive juices</a:t>
            </a:r>
          </a:p>
          <a:p>
            <a:pPr>
              <a:lnSpc>
                <a:spcPct val="200000"/>
              </a:lnSpc>
            </a:pPr>
            <a:r>
              <a:rPr lang="en-CA" b="1" dirty="0"/>
              <a:t>Liver: </a:t>
            </a:r>
            <a:r>
              <a:rPr lang="en-CA" dirty="0"/>
              <a:t>An organ that produces bile for digestion and processes vitamins and lipids</a:t>
            </a:r>
          </a:p>
          <a:p>
            <a:pPr>
              <a:lnSpc>
                <a:spcPct val="200000"/>
              </a:lnSpc>
            </a:pPr>
            <a:r>
              <a:rPr lang="en-CA" b="1" dirty="0"/>
              <a:t>Bile: </a:t>
            </a:r>
            <a:r>
              <a:rPr lang="en-CA" dirty="0"/>
              <a:t>A digestive juice produced by the liver; important for digestion of lipids</a:t>
            </a:r>
          </a:p>
          <a:p>
            <a:pPr>
              <a:lnSpc>
                <a:spcPct val="200000"/>
              </a:lnSpc>
            </a:pPr>
            <a:r>
              <a:rPr lang="en-CA" b="1" dirty="0"/>
              <a:t>Gallbladder: </a:t>
            </a:r>
            <a:r>
              <a:rPr lang="en-CA" dirty="0"/>
              <a:t>The organ that stores and concentrates bile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238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32560"/>
            <a:ext cx="10058400" cy="45710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Large intestine: </a:t>
            </a:r>
            <a:r>
              <a:rPr lang="en-US" dirty="0"/>
              <a:t>A digestive system organ that reabsorbs water from undigested material and processes waste matter</a:t>
            </a:r>
          </a:p>
          <a:p>
            <a:pPr>
              <a:lnSpc>
                <a:spcPct val="200000"/>
              </a:lnSpc>
            </a:pPr>
            <a:r>
              <a:rPr lang="en-US" b="1" dirty="0"/>
              <a:t>Rectum: </a:t>
            </a:r>
            <a:r>
              <a:rPr lang="en-US" dirty="0"/>
              <a:t>The area of the body where feces is stored until elimination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Anus: </a:t>
            </a:r>
            <a:r>
              <a:rPr lang="en-US" dirty="0"/>
              <a:t>The exit point of the digestive system for waste material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95954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2619</TotalTime>
  <Words>863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Animal Structure and Function (Part 1)</vt:lpstr>
      <vt:lpstr>Objectives</vt:lpstr>
      <vt:lpstr>PowerPoint Presentation</vt:lpstr>
      <vt:lpstr>Homeostasis and Osmoregulation</vt:lpstr>
      <vt:lpstr>Digestive System</vt:lpstr>
      <vt:lpstr>PowerPoint Presentation</vt:lpstr>
      <vt:lpstr>PowerPoint Presentation</vt:lpstr>
      <vt:lpstr>PowerPoint Presentation</vt:lpstr>
      <vt:lpstr>PowerPoint Presentation</vt:lpstr>
      <vt:lpstr>Respiratory System</vt:lpstr>
      <vt:lpstr>PowerPoint Presentation</vt:lpstr>
      <vt:lpstr>Circulatory System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Structure and Function (Part 1)</dc:title>
  <dc:creator>Hsurji</dc:creator>
  <cp:lastModifiedBy>Heshu Jalal</cp:lastModifiedBy>
  <cp:revision>65</cp:revision>
  <dcterms:created xsi:type="dcterms:W3CDTF">2022-03-05T16:29:18Z</dcterms:created>
  <dcterms:modified xsi:type="dcterms:W3CDTF">2024-03-06T09:10:54Z</dcterms:modified>
</cp:coreProperties>
</file>