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915FBE-3A07-B797-4010-D009E1C4D4D6}"/>
              </a:ext>
            </a:extLst>
          </p:cNvPr>
          <p:cNvSpPr txBox="1"/>
          <p:nvPr/>
        </p:nvSpPr>
        <p:spPr>
          <a:xfrm>
            <a:off x="6096000" y="1659285"/>
            <a:ext cx="52075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Unit three</a:t>
            </a:r>
            <a:br>
              <a:rPr lang="en-US" sz="2800" b="1" dirty="0"/>
            </a:br>
            <a:r>
              <a:rPr lang="en-US" sz="2800" b="1" dirty="0"/>
              <a:t>Workbook Answer Key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9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ome | Tishk International University | The future is here">
            <a:extLst>
              <a:ext uri="{FF2B5EF4-FFF2-40B4-BE49-F238E27FC236}">
                <a16:creationId xmlns:a16="http://schemas.microsoft.com/office/drawing/2014/main" id="{BBB1B6EB-25BB-0042-1BF8-D30D1786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" y="1050732"/>
            <a:ext cx="4800599" cy="47565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22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6E7CC-9511-EFB5-A89E-B97BA585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91" y="1815548"/>
            <a:ext cx="8119234" cy="270282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2A92F09-7220-EE64-4DA7-9A578164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14A8B-FE79-315C-09F7-50B58253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171575"/>
            <a:ext cx="8124825" cy="451485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DA9675B-6FC7-60E3-CF4C-81370087E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1B47B-FBB2-5E2A-953F-554117A2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509712"/>
            <a:ext cx="8582025" cy="38385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3BE09DAB-CB33-6029-731E-DC327D5F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7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A3BD9-C322-20E7-49ED-D09B6E91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46" y="761172"/>
            <a:ext cx="8105775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790FB-3D35-BEA5-CA94-6AC8860D3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45" y="1318798"/>
            <a:ext cx="8105775" cy="49625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D9E3999-F02A-ADE0-4717-5F0B317D2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32B91-5E8C-D84A-928B-8F9EEBF5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219200"/>
            <a:ext cx="8010525" cy="44196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1AFDBD8-96C1-F385-A793-492BFA8BB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6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7C8A6-FE64-26C4-210D-8712841C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86" y="1563757"/>
            <a:ext cx="9115227" cy="3423823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447DC6E-2070-E7A6-EE67-3D29D39AA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C6B0C-F669-697F-E689-667E8D06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84" y="845120"/>
            <a:ext cx="5231916" cy="4735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2951C-ED75-0AAA-D0E3-5804B4A4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5120"/>
            <a:ext cx="5010150" cy="4735288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4EB5425-074D-174F-9338-498A16EE4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58712-5463-8351-F76E-4CFE4B06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366837"/>
            <a:ext cx="8001000" cy="41243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36773591-B02A-E63D-AE39-F723CB729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F2D4B-4FDD-E6E3-2BA9-42B8489C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357312"/>
            <a:ext cx="8410575" cy="41433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56418DA-E4EF-BE44-6D69-6F0EFF991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135E3-775A-436C-3A43-EFD8004D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2" y="701675"/>
            <a:ext cx="8105775" cy="33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E0013-FE6F-A79F-8B77-006BAB4B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2" y="4064000"/>
            <a:ext cx="8105774" cy="20923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46B899F-22F2-21AC-3616-2DB273AB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0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B28845-834F-D52F-BF47-0283AC13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0" y="686422"/>
            <a:ext cx="8439150" cy="1221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5A740-D28F-CFBE-9AD3-83699B94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0" y="1908314"/>
            <a:ext cx="8439150" cy="417195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FA30920-626A-11F0-F501-C087FA7BA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C745A-7AB9-66C9-68F4-B5D33B48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684212"/>
            <a:ext cx="8115299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DF0F2-C56B-3D71-A8C4-07C21E89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1398587"/>
            <a:ext cx="8115300" cy="44958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F1C4701-D5C1-5D17-5C6A-A9A0B5053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9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708FB-E34D-6BDB-2BBB-C4794EF1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128712"/>
            <a:ext cx="6162675" cy="46005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022E521-F8E3-C0AE-9FD6-5C95EE6C9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0A76E-A52E-0DEC-97CB-5A7F8B0D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2" y="712787"/>
            <a:ext cx="8305800" cy="65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A9D2D-8A0A-D9D0-9A8B-B2E0B213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2" y="1366837"/>
            <a:ext cx="8305800" cy="41243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20CBE33-CFA1-F040-EB9C-25DE5AE1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0D40B-BE6B-1CC9-E48B-071BF798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34" y="1489420"/>
            <a:ext cx="7600950" cy="4672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136E6-3637-62DD-30F2-226DB4B5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34" y="711476"/>
            <a:ext cx="7600950" cy="74295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35CCC24-4219-D141-3D5D-25DE5B010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6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C36AA-980B-C38F-2102-7A31FD0D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54" y="798236"/>
            <a:ext cx="8086725" cy="49434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19919ED-30C2-8346-D1B0-0CD7776F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89161-8B2D-EE40-6ADF-D7DC45B7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0" y="785398"/>
            <a:ext cx="6372225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C37315-22C8-2795-61F5-86DCFBAA6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755" y="664266"/>
            <a:ext cx="4029075" cy="57150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ED8FE37-7E96-E385-0192-0535F945F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7C9FE-0E32-9190-D9CF-42E82687F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60" y="1079979"/>
            <a:ext cx="8108880" cy="4416154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CFAEED5-8A94-DED0-8770-701CF063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6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AA9BD-BFD7-7D73-ED1B-2014E37E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171575"/>
            <a:ext cx="8772525" cy="451485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8E6A748-CD2E-3E53-E01A-97F4E37FF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4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B63F7-2757-6E3A-6DAD-2B74FF94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66" y="1000332"/>
            <a:ext cx="8810625" cy="44862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C4FD373-3361-E1C6-CF28-AC297362C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0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6BCEC-23DE-91F7-E958-2D333EFA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1328702"/>
            <a:ext cx="8369369" cy="4200596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B802461-C363-A009-A04F-B82835ED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1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3AA2A-2CAF-D0C7-ECE5-212CF18E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7" y="603388"/>
            <a:ext cx="6503504" cy="2224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517DE-16CE-6560-99A9-A4A845D5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7" y="2827464"/>
            <a:ext cx="367665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441E3-B560-57EB-672C-E3FBE377B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794" y="2827464"/>
            <a:ext cx="14097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21EB6-0FCA-ED00-E56D-962761DA4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494" y="2827464"/>
            <a:ext cx="20955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34787C-8B5A-3523-7235-9B5F2E88A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994" y="2827464"/>
            <a:ext cx="1962150" cy="1028919"/>
          </a:xfrm>
          <a:prstGeom prst="rect">
            <a:avLst/>
          </a:prstGeom>
        </p:spPr>
      </p:pic>
      <p:pic>
        <p:nvPicPr>
          <p:cNvPr id="8" name="Picture 7" descr="A logo of a university&#10;&#10;Description automatically generated">
            <a:extLst>
              <a:ext uri="{FF2B5EF4-FFF2-40B4-BE49-F238E27FC236}">
                <a16:creationId xmlns:a16="http://schemas.microsoft.com/office/drawing/2014/main" id="{9CF1F572-3204-EC3F-C489-E08F29614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5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5A84A-BAE3-4D30-26DB-46554B91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2" y="1122676"/>
            <a:ext cx="9215023" cy="4612648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3D544ED-6EB8-0253-1BF9-5E645892E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D620-A946-538F-C2F2-AB70BE46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56" y="1086678"/>
            <a:ext cx="9197635" cy="4370733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7BA966F-3099-2925-0CE3-DB3861D1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7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C3713-0A5F-D748-3DC2-5AE330B6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1019890"/>
            <a:ext cx="9208604" cy="4818219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FE9198E-9E6E-6A5B-62F8-F41C867F7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5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9CD98-F91B-9016-C42E-F91ADC3A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147762"/>
            <a:ext cx="8553450" cy="45624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8FA5E6B-16B7-FC8D-260D-528ADF497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5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6E92C-BEB5-8D22-9BE7-EDEB8C75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8382000" cy="47244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A57AE23-1DF3-DC18-F372-FF3EAAB3C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8FE3B-3D15-0063-2D64-FB5D7631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93" y="656397"/>
            <a:ext cx="8115300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08A8E-DAD2-FF32-932A-C22DB922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356" y="2199447"/>
            <a:ext cx="7098929" cy="399768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C2252AF-0A0E-20C4-FF9F-835694811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64C2C-731D-ABF2-F3F2-1A0B3B34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057400"/>
            <a:ext cx="8591550" cy="27432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D17C96A-5960-AD0D-28A2-1612325C1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35AEF-A86E-B1CA-96FA-7899A642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9" y="755373"/>
            <a:ext cx="8194696" cy="2267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D7C5B-AD0A-5560-8582-E3CDDB8E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83" y="3429000"/>
            <a:ext cx="7305772" cy="1805609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A2AF1AB-BD39-B7EF-5D7B-CB3C7E7E9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0013C-9FE9-66CE-F97D-06EC09CB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1" y="702365"/>
            <a:ext cx="7534275" cy="133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6CE66-F0AE-27F7-9743-FF855D88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00" y="2040835"/>
            <a:ext cx="7534275" cy="41148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6A38677-6BF4-7811-2D54-6DF55D906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B43A3-606B-AD58-B826-8214B00B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35" y="705263"/>
            <a:ext cx="9528590" cy="2422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5D8FC-4B29-DBD5-0632-9FF58F908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34" y="3127512"/>
            <a:ext cx="9528589" cy="30252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A4025CD-53CF-EA80-E018-5DB528694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5020A-0392-A0EF-4E9F-003F44A7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01" y="834886"/>
            <a:ext cx="9124839" cy="2984224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135FBC3-E146-BE62-6534-70F92AF4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79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461</TotalTime>
  <Words>28</Words>
  <Application>Microsoft Office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two</dc:title>
  <dc:creator>MiQDAD</dc:creator>
  <cp:lastModifiedBy>Zainab </cp:lastModifiedBy>
  <cp:revision>37</cp:revision>
  <dcterms:created xsi:type="dcterms:W3CDTF">2024-01-25T05:30:10Z</dcterms:created>
  <dcterms:modified xsi:type="dcterms:W3CDTF">2026-01-07T11:19:26Z</dcterms:modified>
</cp:coreProperties>
</file>