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 id="2147483696" r:id="rId3"/>
    <p:sldMasterId id="2147483709" r:id="rId4"/>
  </p:sldMasterIdLst>
  <p:notesMasterIdLst>
    <p:notesMasterId r:id="rId22"/>
  </p:notesMasterIdLst>
  <p:sldIdLst>
    <p:sldId id="327" r:id="rId5"/>
    <p:sldId id="482" r:id="rId6"/>
    <p:sldId id="380" r:id="rId7"/>
    <p:sldId id="381" r:id="rId8"/>
    <p:sldId id="382" r:id="rId9"/>
    <p:sldId id="383" r:id="rId10"/>
    <p:sldId id="384" r:id="rId11"/>
    <p:sldId id="507" r:id="rId12"/>
    <p:sldId id="491" r:id="rId13"/>
    <p:sldId id="511" r:id="rId14"/>
    <p:sldId id="508" r:id="rId15"/>
    <p:sldId id="509" r:id="rId16"/>
    <p:sldId id="510" r:id="rId17"/>
    <p:sldId id="512" r:id="rId18"/>
    <p:sldId id="514" r:id="rId19"/>
    <p:sldId id="258" r:id="rId20"/>
    <p:sldId id="51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 id="482"/>
            <p14:sldId id="380"/>
            <p14:sldId id="381"/>
            <p14:sldId id="382"/>
            <p14:sldId id="383"/>
            <p14:sldId id="384"/>
          </p14:sldIdLst>
        </p14:section>
        <p14:section name="Default Section" id="{A2D8020E-C310-459A-A081-459788BA98C6}">
          <p14:sldIdLst>
            <p14:sldId id="507"/>
            <p14:sldId id="491"/>
            <p14:sldId id="511"/>
            <p14:sldId id="508"/>
            <p14:sldId id="509"/>
            <p14:sldId id="510"/>
            <p14:sldId id="512"/>
            <p14:sldId id="514"/>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14AE0D-21E8-4937-8BA5-5CA49327EC4C}" v="36" dt="2024-01-27T18:31:21.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7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kal Khidhr" userId="5b7e17f9e3b74d0c" providerId="LiveId" clId="{9B14AE0D-21E8-4937-8BA5-5CA49327EC4C}"/>
    <pc:docChg chg="undo custSel addSld delSld modSld sldOrd modSection">
      <pc:chgData name="Zhikal Khidhr" userId="5b7e17f9e3b74d0c" providerId="LiveId" clId="{9B14AE0D-21E8-4937-8BA5-5CA49327EC4C}" dt="2024-02-03T20:12:34.975" v="470" actId="14100"/>
      <pc:docMkLst>
        <pc:docMk/>
      </pc:docMkLst>
      <pc:sldChg chg="add del">
        <pc:chgData name="Zhikal Khidhr" userId="5b7e17f9e3b74d0c" providerId="LiveId" clId="{9B14AE0D-21E8-4937-8BA5-5CA49327EC4C}" dt="2024-01-27T18:09:40.207" v="155" actId="47"/>
        <pc:sldMkLst>
          <pc:docMk/>
          <pc:sldMk cId="0" sldId="256"/>
        </pc:sldMkLst>
      </pc:sldChg>
      <pc:sldChg chg="del">
        <pc:chgData name="Zhikal Khidhr" userId="5b7e17f9e3b74d0c" providerId="LiveId" clId="{9B14AE0D-21E8-4937-8BA5-5CA49327EC4C}" dt="2024-01-27T18:30:52.453" v="336" actId="47"/>
        <pc:sldMkLst>
          <pc:docMk/>
          <pc:sldMk cId="322255643" sldId="257"/>
        </pc:sldMkLst>
      </pc:sldChg>
      <pc:sldChg chg="addSp delSp modSp mod">
        <pc:chgData name="Zhikal Khidhr" userId="5b7e17f9e3b74d0c" providerId="LiveId" clId="{9B14AE0D-21E8-4937-8BA5-5CA49327EC4C}" dt="2024-02-03T20:11:14.849" v="466" actId="2711"/>
        <pc:sldMkLst>
          <pc:docMk/>
          <pc:sldMk cId="2804339496" sldId="258"/>
        </pc:sldMkLst>
        <pc:spChg chg="mod">
          <ac:chgData name="Zhikal Khidhr" userId="5b7e17f9e3b74d0c" providerId="LiveId" clId="{9B14AE0D-21E8-4937-8BA5-5CA49327EC4C}" dt="2024-01-27T18:03:44.235" v="116" actId="20577"/>
          <ac:spMkLst>
            <pc:docMk/>
            <pc:sldMk cId="2804339496" sldId="258"/>
            <ac:spMk id="2" creationId="{E14BD3D2-BEF3-694E-BCCA-943A4CB23CB7}"/>
          </ac:spMkLst>
        </pc:spChg>
        <pc:spChg chg="mod">
          <ac:chgData name="Zhikal Khidhr" userId="5b7e17f9e3b74d0c" providerId="LiveId" clId="{9B14AE0D-21E8-4937-8BA5-5CA49327EC4C}" dt="2024-02-03T20:11:14.849" v="466" actId="2711"/>
          <ac:spMkLst>
            <pc:docMk/>
            <pc:sldMk cId="2804339496" sldId="258"/>
            <ac:spMk id="3" creationId="{144DA719-D71E-6746-824E-F14D09B8A513}"/>
          </ac:spMkLst>
        </pc:spChg>
        <pc:graphicFrameChg chg="add del mod">
          <ac:chgData name="Zhikal Khidhr" userId="5b7e17f9e3b74d0c" providerId="LiveId" clId="{9B14AE0D-21E8-4937-8BA5-5CA49327EC4C}" dt="2024-01-27T18:27:00.172" v="301"/>
          <ac:graphicFrameMkLst>
            <pc:docMk/>
            <pc:sldMk cId="2804339496" sldId="258"/>
            <ac:graphicFrameMk id="4" creationId="{0D6346C3-76F2-FB1B-44F4-11EF0055E3AD}"/>
          </ac:graphicFrameMkLst>
        </pc:graphicFrameChg>
        <pc:graphicFrameChg chg="add del mod">
          <ac:chgData name="Zhikal Khidhr" userId="5b7e17f9e3b74d0c" providerId="LiveId" clId="{9B14AE0D-21E8-4937-8BA5-5CA49327EC4C}" dt="2024-01-27T18:26:58.181" v="300"/>
          <ac:graphicFrameMkLst>
            <pc:docMk/>
            <pc:sldMk cId="2804339496" sldId="258"/>
            <ac:graphicFrameMk id="5" creationId="{759F64A6-1F56-1F0A-5A7A-1BDFD32F9BFD}"/>
          </ac:graphicFrameMkLst>
        </pc:graphicFrameChg>
        <pc:graphicFrameChg chg="add del mod">
          <ac:chgData name="Zhikal Khidhr" userId="5b7e17f9e3b74d0c" providerId="LiveId" clId="{9B14AE0D-21E8-4937-8BA5-5CA49327EC4C}" dt="2024-01-27T18:27:09.547" v="303"/>
          <ac:graphicFrameMkLst>
            <pc:docMk/>
            <pc:sldMk cId="2804339496" sldId="258"/>
            <ac:graphicFrameMk id="6" creationId="{8B6F6517-79DE-38B1-08F6-304277DB14FA}"/>
          </ac:graphicFrameMkLst>
        </pc:graphicFrameChg>
      </pc:sldChg>
      <pc:sldChg chg="modSp mod">
        <pc:chgData name="Zhikal Khidhr" userId="5b7e17f9e3b74d0c" providerId="LiveId" clId="{9B14AE0D-21E8-4937-8BA5-5CA49327EC4C}" dt="2024-01-27T18:02:14.780" v="90" actId="20577"/>
        <pc:sldMkLst>
          <pc:docMk/>
          <pc:sldMk cId="480454959" sldId="327"/>
        </pc:sldMkLst>
        <pc:spChg chg="mod">
          <ac:chgData name="Zhikal Khidhr" userId="5b7e17f9e3b74d0c" providerId="LiveId" clId="{9B14AE0D-21E8-4937-8BA5-5CA49327EC4C}" dt="2024-01-27T18:01:36.900" v="28" actId="20577"/>
          <ac:spMkLst>
            <pc:docMk/>
            <pc:sldMk cId="480454959" sldId="327"/>
            <ac:spMk id="2" creationId="{9E3C1396-524A-62A2-8257-1B0D433BBE14}"/>
          </ac:spMkLst>
        </pc:spChg>
        <pc:spChg chg="mod">
          <ac:chgData name="Zhikal Khidhr" userId="5b7e17f9e3b74d0c" providerId="LiveId" clId="{9B14AE0D-21E8-4937-8BA5-5CA49327EC4C}" dt="2024-01-27T18:02:14.780" v="90" actId="20577"/>
          <ac:spMkLst>
            <pc:docMk/>
            <pc:sldMk cId="480454959" sldId="327"/>
            <ac:spMk id="3" creationId="{4C497D5C-E785-D72F-C8CC-FA44B04E576B}"/>
          </ac:spMkLst>
        </pc:spChg>
      </pc:sldChg>
      <pc:sldChg chg="del">
        <pc:chgData name="Zhikal Khidhr" userId="5b7e17f9e3b74d0c" providerId="LiveId" clId="{9B14AE0D-21E8-4937-8BA5-5CA49327EC4C}" dt="2024-01-27T18:03:36.426" v="101" actId="47"/>
        <pc:sldMkLst>
          <pc:docMk/>
          <pc:sldMk cId="3989855003" sldId="365"/>
        </pc:sldMkLst>
      </pc:sldChg>
      <pc:sldChg chg="del">
        <pc:chgData name="Zhikal Khidhr" userId="5b7e17f9e3b74d0c" providerId="LiveId" clId="{9B14AE0D-21E8-4937-8BA5-5CA49327EC4C}" dt="2024-01-27T18:03:36.282" v="100" actId="47"/>
        <pc:sldMkLst>
          <pc:docMk/>
          <pc:sldMk cId="2070326810" sldId="366"/>
        </pc:sldMkLst>
      </pc:sldChg>
      <pc:sldChg chg="del">
        <pc:chgData name="Zhikal Khidhr" userId="5b7e17f9e3b74d0c" providerId="LiveId" clId="{9B14AE0D-21E8-4937-8BA5-5CA49327EC4C}" dt="2024-01-27T18:03:35.426" v="95" actId="47"/>
        <pc:sldMkLst>
          <pc:docMk/>
          <pc:sldMk cId="97706153" sldId="367"/>
        </pc:sldMkLst>
      </pc:sldChg>
      <pc:sldChg chg="del">
        <pc:chgData name="Zhikal Khidhr" userId="5b7e17f9e3b74d0c" providerId="LiveId" clId="{9B14AE0D-21E8-4937-8BA5-5CA49327EC4C}" dt="2024-01-27T18:03:34.517" v="93" actId="47"/>
        <pc:sldMkLst>
          <pc:docMk/>
          <pc:sldMk cId="3547517001" sldId="379"/>
        </pc:sldMkLst>
      </pc:sldChg>
      <pc:sldChg chg="addSp delSp modSp mod">
        <pc:chgData name="Zhikal Khidhr" userId="5b7e17f9e3b74d0c" providerId="LiveId" clId="{9B14AE0D-21E8-4937-8BA5-5CA49327EC4C}" dt="2024-01-27T18:11:03.222" v="170"/>
        <pc:sldMkLst>
          <pc:docMk/>
          <pc:sldMk cId="4269904540" sldId="380"/>
        </pc:sldMkLst>
        <pc:spChg chg="del">
          <ac:chgData name="Zhikal Khidhr" userId="5b7e17f9e3b74d0c" providerId="LiveId" clId="{9B14AE0D-21E8-4937-8BA5-5CA49327EC4C}" dt="2024-01-27T18:03:16.458" v="92" actId="478"/>
          <ac:spMkLst>
            <pc:docMk/>
            <pc:sldMk cId="4269904540" sldId="380"/>
            <ac:spMk id="2" creationId="{104548A1-84EB-6593-F758-3AAE0BEF631D}"/>
          </ac:spMkLst>
        </pc:spChg>
        <pc:picChg chg="add mod">
          <ac:chgData name="Zhikal Khidhr" userId="5b7e17f9e3b74d0c" providerId="LiveId" clId="{9B14AE0D-21E8-4937-8BA5-5CA49327EC4C}" dt="2024-01-27T18:03:52.866" v="119" actId="1076"/>
          <ac:picMkLst>
            <pc:docMk/>
            <pc:sldMk cId="4269904540" sldId="380"/>
            <ac:picMk id="4" creationId="{0FC67E07-7F46-DD81-FA90-4DF43F081A20}"/>
          </ac:picMkLst>
        </pc:picChg>
        <pc:picChg chg="add mod">
          <ac:chgData name="Zhikal Khidhr" userId="5b7e17f9e3b74d0c" providerId="LiveId" clId="{9B14AE0D-21E8-4937-8BA5-5CA49327EC4C}" dt="2024-01-27T18:11:03.222" v="170"/>
          <ac:picMkLst>
            <pc:docMk/>
            <pc:sldMk cId="4269904540" sldId="380"/>
            <ac:picMk id="5" creationId="{23D4520D-DD67-6F3D-3B1C-5DE505BF8D9E}"/>
          </ac:picMkLst>
        </pc:picChg>
      </pc:sldChg>
      <pc:sldChg chg="addSp delSp modSp new mod setBg">
        <pc:chgData name="Zhikal Khidhr" userId="5b7e17f9e3b74d0c" providerId="LiveId" clId="{9B14AE0D-21E8-4937-8BA5-5CA49327EC4C}" dt="2024-01-27T18:10:58.971" v="169"/>
        <pc:sldMkLst>
          <pc:docMk/>
          <pc:sldMk cId="1668224365" sldId="381"/>
        </pc:sldMkLst>
        <pc:spChg chg="del">
          <ac:chgData name="Zhikal Khidhr" userId="5b7e17f9e3b74d0c" providerId="LiveId" clId="{9B14AE0D-21E8-4937-8BA5-5CA49327EC4C}" dt="2024-01-27T18:04:51.605" v="127" actId="478"/>
          <ac:spMkLst>
            <pc:docMk/>
            <pc:sldMk cId="1668224365" sldId="381"/>
            <ac:spMk id="2" creationId="{0B44E0DB-AE95-F4FB-F65E-8F0F0E412B79}"/>
          </ac:spMkLst>
        </pc:spChg>
        <pc:spChg chg="del">
          <ac:chgData name="Zhikal Khidhr" userId="5b7e17f9e3b74d0c" providerId="LiveId" clId="{9B14AE0D-21E8-4937-8BA5-5CA49327EC4C}" dt="2024-01-27T18:04:41.648" v="123" actId="22"/>
          <ac:spMkLst>
            <pc:docMk/>
            <pc:sldMk cId="1668224365" sldId="381"/>
            <ac:spMk id="3" creationId="{33838A99-B17E-2A51-988E-688B71D074CF}"/>
          </ac:spMkLst>
        </pc:spChg>
        <pc:spChg chg="add">
          <ac:chgData name="Zhikal Khidhr" userId="5b7e17f9e3b74d0c" providerId="LiveId" clId="{9B14AE0D-21E8-4937-8BA5-5CA49327EC4C}" dt="2024-01-27T18:05:01.731" v="128" actId="26606"/>
          <ac:spMkLst>
            <pc:docMk/>
            <pc:sldMk cId="1668224365" sldId="381"/>
            <ac:spMk id="12" creationId="{F3060C83-F051-4F0E-ABAD-AA0DFC48B218}"/>
          </ac:spMkLst>
        </pc:spChg>
        <pc:spChg chg="add">
          <ac:chgData name="Zhikal Khidhr" userId="5b7e17f9e3b74d0c" providerId="LiveId" clId="{9B14AE0D-21E8-4937-8BA5-5CA49327EC4C}" dt="2024-01-27T18:05:01.731" v="128" actId="26606"/>
          <ac:spMkLst>
            <pc:docMk/>
            <pc:sldMk cId="1668224365" sldId="381"/>
            <ac:spMk id="14" creationId="{83C98ABE-055B-441F-B07E-44F97F083C39}"/>
          </ac:spMkLst>
        </pc:spChg>
        <pc:spChg chg="add">
          <ac:chgData name="Zhikal Khidhr" userId="5b7e17f9e3b74d0c" providerId="LiveId" clId="{9B14AE0D-21E8-4937-8BA5-5CA49327EC4C}" dt="2024-01-27T18:05:01.731" v="128" actId="26606"/>
          <ac:spMkLst>
            <pc:docMk/>
            <pc:sldMk cId="1668224365" sldId="381"/>
            <ac:spMk id="16" creationId="{29FDB030-9B49-4CED-8CCD-4D99382388AC}"/>
          </ac:spMkLst>
        </pc:spChg>
        <pc:spChg chg="add">
          <ac:chgData name="Zhikal Khidhr" userId="5b7e17f9e3b74d0c" providerId="LiveId" clId="{9B14AE0D-21E8-4937-8BA5-5CA49327EC4C}" dt="2024-01-27T18:05:01.731" v="128" actId="26606"/>
          <ac:spMkLst>
            <pc:docMk/>
            <pc:sldMk cId="1668224365" sldId="381"/>
            <ac:spMk id="18" creationId="{3783CA14-24A1-485C-8B30-D6A5D87987AD}"/>
          </ac:spMkLst>
        </pc:spChg>
        <pc:spChg chg="add">
          <ac:chgData name="Zhikal Khidhr" userId="5b7e17f9e3b74d0c" providerId="LiveId" clId="{9B14AE0D-21E8-4937-8BA5-5CA49327EC4C}" dt="2024-01-27T18:05:01.731" v="128" actId="26606"/>
          <ac:spMkLst>
            <pc:docMk/>
            <pc:sldMk cId="1668224365" sldId="381"/>
            <ac:spMk id="20" creationId="{9A97C86A-04D6-40F7-AE84-31AB43E6A846}"/>
          </ac:spMkLst>
        </pc:spChg>
        <pc:spChg chg="add">
          <ac:chgData name="Zhikal Khidhr" userId="5b7e17f9e3b74d0c" providerId="LiveId" clId="{9B14AE0D-21E8-4937-8BA5-5CA49327EC4C}" dt="2024-01-27T18:05:01.731" v="128" actId="26606"/>
          <ac:spMkLst>
            <pc:docMk/>
            <pc:sldMk cId="1668224365" sldId="381"/>
            <ac:spMk id="22" creationId="{FF9F2414-84E8-453E-B1F3-389FDE8192D9}"/>
          </ac:spMkLst>
        </pc:spChg>
        <pc:spChg chg="add">
          <ac:chgData name="Zhikal Khidhr" userId="5b7e17f9e3b74d0c" providerId="LiveId" clId="{9B14AE0D-21E8-4937-8BA5-5CA49327EC4C}" dt="2024-01-27T18:05:01.731" v="128" actId="26606"/>
          <ac:spMkLst>
            <pc:docMk/>
            <pc:sldMk cId="1668224365" sldId="381"/>
            <ac:spMk id="24" creationId="{3ECA69A1-7536-43AC-85EF-C7106179F5ED}"/>
          </ac:spMkLst>
        </pc:spChg>
        <pc:picChg chg="add del">
          <ac:chgData name="Zhikal Khidhr" userId="5b7e17f9e3b74d0c" providerId="LiveId" clId="{9B14AE0D-21E8-4937-8BA5-5CA49327EC4C}" dt="2024-01-27T18:04:39.532" v="122" actId="22"/>
          <ac:picMkLst>
            <pc:docMk/>
            <pc:sldMk cId="1668224365" sldId="381"/>
            <ac:picMk id="5" creationId="{BCB1371B-E543-7312-A94A-481826A38F1B}"/>
          </ac:picMkLst>
        </pc:picChg>
        <pc:picChg chg="add mod ord">
          <ac:chgData name="Zhikal Khidhr" userId="5b7e17f9e3b74d0c" providerId="LiveId" clId="{9B14AE0D-21E8-4937-8BA5-5CA49327EC4C}" dt="2024-01-27T18:05:01.731" v="128" actId="26606"/>
          <ac:picMkLst>
            <pc:docMk/>
            <pc:sldMk cId="1668224365" sldId="381"/>
            <ac:picMk id="7" creationId="{3DE0E8D3-F782-34D6-2E11-BDFAAD5D9B8D}"/>
          </ac:picMkLst>
        </pc:picChg>
        <pc:picChg chg="add mod">
          <ac:chgData name="Zhikal Khidhr" userId="5b7e17f9e3b74d0c" providerId="LiveId" clId="{9B14AE0D-21E8-4937-8BA5-5CA49327EC4C}" dt="2024-01-27T18:10:58.971" v="169"/>
          <ac:picMkLst>
            <pc:docMk/>
            <pc:sldMk cId="1668224365" sldId="381"/>
            <ac:picMk id="8" creationId="{C7D85229-F89F-7554-27D8-B17E25281451}"/>
          </ac:picMkLst>
        </pc:picChg>
      </pc:sldChg>
      <pc:sldChg chg="del">
        <pc:chgData name="Zhikal Khidhr" userId="5b7e17f9e3b74d0c" providerId="LiveId" clId="{9B14AE0D-21E8-4937-8BA5-5CA49327EC4C}" dt="2024-01-27T18:03:35.646" v="96" actId="47"/>
        <pc:sldMkLst>
          <pc:docMk/>
          <pc:sldMk cId="4191981426" sldId="381"/>
        </pc:sldMkLst>
      </pc:sldChg>
      <pc:sldChg chg="del">
        <pc:chgData name="Zhikal Khidhr" userId="5b7e17f9e3b74d0c" providerId="LiveId" clId="{9B14AE0D-21E8-4937-8BA5-5CA49327EC4C}" dt="2024-01-27T18:03:35.997" v="98" actId="47"/>
        <pc:sldMkLst>
          <pc:docMk/>
          <pc:sldMk cId="49240117" sldId="382"/>
        </pc:sldMkLst>
      </pc:sldChg>
      <pc:sldChg chg="addSp delSp modSp new mod setBg">
        <pc:chgData name="Zhikal Khidhr" userId="5b7e17f9e3b74d0c" providerId="LiveId" clId="{9B14AE0D-21E8-4937-8BA5-5CA49327EC4C}" dt="2024-01-27T18:10:55.833" v="168"/>
        <pc:sldMkLst>
          <pc:docMk/>
          <pc:sldMk cId="3596179315" sldId="382"/>
        </pc:sldMkLst>
        <pc:spChg chg="del">
          <ac:chgData name="Zhikal Khidhr" userId="5b7e17f9e3b74d0c" providerId="LiveId" clId="{9B14AE0D-21E8-4937-8BA5-5CA49327EC4C}" dt="2024-01-27T18:06:13.768" v="148" actId="26606"/>
          <ac:spMkLst>
            <pc:docMk/>
            <pc:sldMk cId="3596179315" sldId="382"/>
            <ac:spMk id="2" creationId="{4AE1DC27-81B6-348B-9472-826E3C5B93C2}"/>
          </ac:spMkLst>
        </pc:spChg>
        <pc:spChg chg="del">
          <ac:chgData name="Zhikal Khidhr" userId="5b7e17f9e3b74d0c" providerId="LiveId" clId="{9B14AE0D-21E8-4937-8BA5-5CA49327EC4C}" dt="2024-01-27T18:06:03.816" v="146" actId="22"/>
          <ac:spMkLst>
            <pc:docMk/>
            <pc:sldMk cId="3596179315" sldId="382"/>
            <ac:spMk id="3" creationId="{18634E1E-8204-C192-BDBE-871EFA8B4814}"/>
          </ac:spMkLst>
        </pc:spChg>
        <pc:spChg chg="add">
          <ac:chgData name="Zhikal Khidhr" userId="5b7e17f9e3b74d0c" providerId="LiveId" clId="{9B14AE0D-21E8-4937-8BA5-5CA49327EC4C}" dt="2024-01-27T18:06:13.768" v="148" actId="26606"/>
          <ac:spMkLst>
            <pc:docMk/>
            <pc:sldMk cId="3596179315" sldId="382"/>
            <ac:spMk id="10" creationId="{F3060C83-F051-4F0E-ABAD-AA0DFC48B218}"/>
          </ac:spMkLst>
        </pc:spChg>
        <pc:spChg chg="add">
          <ac:chgData name="Zhikal Khidhr" userId="5b7e17f9e3b74d0c" providerId="LiveId" clId="{9B14AE0D-21E8-4937-8BA5-5CA49327EC4C}" dt="2024-01-27T18:06:13.768" v="148" actId="26606"/>
          <ac:spMkLst>
            <pc:docMk/>
            <pc:sldMk cId="3596179315" sldId="382"/>
            <ac:spMk id="12" creationId="{83C98ABE-055B-441F-B07E-44F97F083C39}"/>
          </ac:spMkLst>
        </pc:spChg>
        <pc:spChg chg="add">
          <ac:chgData name="Zhikal Khidhr" userId="5b7e17f9e3b74d0c" providerId="LiveId" clId="{9B14AE0D-21E8-4937-8BA5-5CA49327EC4C}" dt="2024-01-27T18:06:13.768" v="148" actId="26606"/>
          <ac:spMkLst>
            <pc:docMk/>
            <pc:sldMk cId="3596179315" sldId="382"/>
            <ac:spMk id="14" creationId="{29FDB030-9B49-4CED-8CCD-4D99382388AC}"/>
          </ac:spMkLst>
        </pc:spChg>
        <pc:spChg chg="add">
          <ac:chgData name="Zhikal Khidhr" userId="5b7e17f9e3b74d0c" providerId="LiveId" clId="{9B14AE0D-21E8-4937-8BA5-5CA49327EC4C}" dt="2024-01-27T18:06:13.768" v="148" actId="26606"/>
          <ac:spMkLst>
            <pc:docMk/>
            <pc:sldMk cId="3596179315" sldId="382"/>
            <ac:spMk id="16" creationId="{3783CA14-24A1-485C-8B30-D6A5D87987AD}"/>
          </ac:spMkLst>
        </pc:spChg>
        <pc:spChg chg="add">
          <ac:chgData name="Zhikal Khidhr" userId="5b7e17f9e3b74d0c" providerId="LiveId" clId="{9B14AE0D-21E8-4937-8BA5-5CA49327EC4C}" dt="2024-01-27T18:06:13.768" v="148" actId="26606"/>
          <ac:spMkLst>
            <pc:docMk/>
            <pc:sldMk cId="3596179315" sldId="382"/>
            <ac:spMk id="18" creationId="{9A97C86A-04D6-40F7-AE84-31AB43E6A846}"/>
          </ac:spMkLst>
        </pc:spChg>
        <pc:spChg chg="add">
          <ac:chgData name="Zhikal Khidhr" userId="5b7e17f9e3b74d0c" providerId="LiveId" clId="{9B14AE0D-21E8-4937-8BA5-5CA49327EC4C}" dt="2024-01-27T18:06:13.768" v="148" actId="26606"/>
          <ac:spMkLst>
            <pc:docMk/>
            <pc:sldMk cId="3596179315" sldId="382"/>
            <ac:spMk id="20" creationId="{FF9F2414-84E8-453E-B1F3-389FDE8192D9}"/>
          </ac:spMkLst>
        </pc:spChg>
        <pc:spChg chg="add">
          <ac:chgData name="Zhikal Khidhr" userId="5b7e17f9e3b74d0c" providerId="LiveId" clId="{9B14AE0D-21E8-4937-8BA5-5CA49327EC4C}" dt="2024-01-27T18:06:13.768" v="148" actId="26606"/>
          <ac:spMkLst>
            <pc:docMk/>
            <pc:sldMk cId="3596179315" sldId="382"/>
            <ac:spMk id="22" creationId="{3ECA69A1-7536-43AC-85EF-C7106179F5ED}"/>
          </ac:spMkLst>
        </pc:spChg>
        <pc:picChg chg="add mod ord">
          <ac:chgData name="Zhikal Khidhr" userId="5b7e17f9e3b74d0c" providerId="LiveId" clId="{9B14AE0D-21E8-4937-8BA5-5CA49327EC4C}" dt="2024-01-27T18:06:13.768" v="148" actId="26606"/>
          <ac:picMkLst>
            <pc:docMk/>
            <pc:sldMk cId="3596179315" sldId="382"/>
            <ac:picMk id="5" creationId="{72D996AC-C1AF-1254-6260-9266E34FC184}"/>
          </ac:picMkLst>
        </pc:picChg>
        <pc:picChg chg="add mod">
          <ac:chgData name="Zhikal Khidhr" userId="5b7e17f9e3b74d0c" providerId="LiveId" clId="{9B14AE0D-21E8-4937-8BA5-5CA49327EC4C}" dt="2024-01-27T18:10:55.833" v="168"/>
          <ac:picMkLst>
            <pc:docMk/>
            <pc:sldMk cId="3596179315" sldId="382"/>
            <ac:picMk id="6" creationId="{967D1993-B80A-9614-0DA9-21CC9BC80E36}"/>
          </ac:picMkLst>
        </pc:picChg>
      </pc:sldChg>
      <pc:sldChg chg="addSp delSp modSp add mod setBg">
        <pc:chgData name="Zhikal Khidhr" userId="5b7e17f9e3b74d0c" providerId="LiveId" clId="{9B14AE0D-21E8-4937-8BA5-5CA49327EC4C}" dt="2024-01-27T18:10:53.091" v="167"/>
        <pc:sldMkLst>
          <pc:docMk/>
          <pc:sldMk cId="793905765" sldId="383"/>
        </pc:sldMkLst>
        <pc:spChg chg="del">
          <ac:chgData name="Zhikal Khidhr" userId="5b7e17f9e3b74d0c" providerId="LiveId" clId="{9B14AE0D-21E8-4937-8BA5-5CA49327EC4C}" dt="2024-01-27T18:10:35.715" v="165" actId="26606"/>
          <ac:spMkLst>
            <pc:docMk/>
            <pc:sldMk cId="793905765" sldId="383"/>
            <ac:spMk id="2" creationId="{4AE1DC27-81B6-348B-9472-826E3C5B93C2}"/>
          </ac:spMkLst>
        </pc:spChg>
        <pc:spChg chg="del">
          <ac:chgData name="Zhikal Khidhr" userId="5b7e17f9e3b74d0c" providerId="LiveId" clId="{9B14AE0D-21E8-4937-8BA5-5CA49327EC4C}" dt="2024-01-27T18:06:48.346" v="149" actId="22"/>
          <ac:spMkLst>
            <pc:docMk/>
            <pc:sldMk cId="793905765" sldId="383"/>
            <ac:spMk id="3" creationId="{18634E1E-8204-C192-BDBE-871EFA8B4814}"/>
          </ac:spMkLst>
        </pc:spChg>
        <pc:spChg chg="add">
          <ac:chgData name="Zhikal Khidhr" userId="5b7e17f9e3b74d0c" providerId="LiveId" clId="{9B14AE0D-21E8-4937-8BA5-5CA49327EC4C}" dt="2024-01-27T18:10:35.715" v="165" actId="26606"/>
          <ac:spMkLst>
            <pc:docMk/>
            <pc:sldMk cId="793905765" sldId="383"/>
            <ac:spMk id="10" creationId="{F3060C83-F051-4F0E-ABAD-AA0DFC48B218}"/>
          </ac:spMkLst>
        </pc:spChg>
        <pc:spChg chg="add">
          <ac:chgData name="Zhikal Khidhr" userId="5b7e17f9e3b74d0c" providerId="LiveId" clId="{9B14AE0D-21E8-4937-8BA5-5CA49327EC4C}" dt="2024-01-27T18:10:35.715" v="165" actId="26606"/>
          <ac:spMkLst>
            <pc:docMk/>
            <pc:sldMk cId="793905765" sldId="383"/>
            <ac:spMk id="12" creationId="{83C98ABE-055B-441F-B07E-44F97F083C39}"/>
          </ac:spMkLst>
        </pc:spChg>
        <pc:spChg chg="add">
          <ac:chgData name="Zhikal Khidhr" userId="5b7e17f9e3b74d0c" providerId="LiveId" clId="{9B14AE0D-21E8-4937-8BA5-5CA49327EC4C}" dt="2024-01-27T18:10:35.715" v="165" actId="26606"/>
          <ac:spMkLst>
            <pc:docMk/>
            <pc:sldMk cId="793905765" sldId="383"/>
            <ac:spMk id="14" creationId="{29FDB030-9B49-4CED-8CCD-4D99382388AC}"/>
          </ac:spMkLst>
        </pc:spChg>
        <pc:spChg chg="add">
          <ac:chgData name="Zhikal Khidhr" userId="5b7e17f9e3b74d0c" providerId="LiveId" clId="{9B14AE0D-21E8-4937-8BA5-5CA49327EC4C}" dt="2024-01-27T18:10:35.715" v="165" actId="26606"/>
          <ac:spMkLst>
            <pc:docMk/>
            <pc:sldMk cId="793905765" sldId="383"/>
            <ac:spMk id="16" creationId="{3783CA14-24A1-485C-8B30-D6A5D87987AD}"/>
          </ac:spMkLst>
        </pc:spChg>
        <pc:spChg chg="add">
          <ac:chgData name="Zhikal Khidhr" userId="5b7e17f9e3b74d0c" providerId="LiveId" clId="{9B14AE0D-21E8-4937-8BA5-5CA49327EC4C}" dt="2024-01-27T18:10:35.715" v="165" actId="26606"/>
          <ac:spMkLst>
            <pc:docMk/>
            <pc:sldMk cId="793905765" sldId="383"/>
            <ac:spMk id="18" creationId="{9A97C86A-04D6-40F7-AE84-31AB43E6A846}"/>
          </ac:spMkLst>
        </pc:spChg>
        <pc:spChg chg="add">
          <ac:chgData name="Zhikal Khidhr" userId="5b7e17f9e3b74d0c" providerId="LiveId" clId="{9B14AE0D-21E8-4937-8BA5-5CA49327EC4C}" dt="2024-01-27T18:10:35.715" v="165" actId="26606"/>
          <ac:spMkLst>
            <pc:docMk/>
            <pc:sldMk cId="793905765" sldId="383"/>
            <ac:spMk id="20" creationId="{FF9F2414-84E8-453E-B1F3-389FDE8192D9}"/>
          </ac:spMkLst>
        </pc:spChg>
        <pc:spChg chg="add">
          <ac:chgData name="Zhikal Khidhr" userId="5b7e17f9e3b74d0c" providerId="LiveId" clId="{9B14AE0D-21E8-4937-8BA5-5CA49327EC4C}" dt="2024-01-27T18:10:35.715" v="165" actId="26606"/>
          <ac:spMkLst>
            <pc:docMk/>
            <pc:sldMk cId="793905765" sldId="383"/>
            <ac:spMk id="22" creationId="{3ECA69A1-7536-43AC-85EF-C7106179F5ED}"/>
          </ac:spMkLst>
        </pc:spChg>
        <pc:picChg chg="add mod ord">
          <ac:chgData name="Zhikal Khidhr" userId="5b7e17f9e3b74d0c" providerId="LiveId" clId="{9B14AE0D-21E8-4937-8BA5-5CA49327EC4C}" dt="2024-01-27T18:10:35.715" v="165" actId="26606"/>
          <ac:picMkLst>
            <pc:docMk/>
            <pc:sldMk cId="793905765" sldId="383"/>
            <ac:picMk id="5" creationId="{EAA3CEEE-AC4E-E250-64D0-D85F52FEADC4}"/>
          </ac:picMkLst>
        </pc:picChg>
        <pc:picChg chg="add mod">
          <ac:chgData name="Zhikal Khidhr" userId="5b7e17f9e3b74d0c" providerId="LiveId" clId="{9B14AE0D-21E8-4937-8BA5-5CA49327EC4C}" dt="2024-01-27T18:10:53.091" v="167"/>
          <ac:picMkLst>
            <pc:docMk/>
            <pc:sldMk cId="793905765" sldId="383"/>
            <ac:picMk id="6" creationId="{9E02A630-DE2A-0C1E-F131-BD46D6221F9C}"/>
          </ac:picMkLst>
        </pc:picChg>
      </pc:sldChg>
      <pc:sldChg chg="del">
        <pc:chgData name="Zhikal Khidhr" userId="5b7e17f9e3b74d0c" providerId="LiveId" clId="{9B14AE0D-21E8-4937-8BA5-5CA49327EC4C}" dt="2024-01-27T18:03:35.773" v="97" actId="47"/>
        <pc:sldMkLst>
          <pc:docMk/>
          <pc:sldMk cId="3987238828" sldId="383"/>
        </pc:sldMkLst>
      </pc:sldChg>
      <pc:sldChg chg="del">
        <pc:chgData name="Zhikal Khidhr" userId="5b7e17f9e3b74d0c" providerId="LiveId" clId="{9B14AE0D-21E8-4937-8BA5-5CA49327EC4C}" dt="2024-01-27T18:03:36.109" v="99" actId="47"/>
        <pc:sldMkLst>
          <pc:docMk/>
          <pc:sldMk cId="318614857" sldId="384"/>
        </pc:sldMkLst>
      </pc:sldChg>
      <pc:sldChg chg="addSp delSp modSp add mod ord setBg">
        <pc:chgData name="Zhikal Khidhr" userId="5b7e17f9e3b74d0c" providerId="LiveId" clId="{9B14AE0D-21E8-4937-8BA5-5CA49327EC4C}" dt="2024-01-27T18:10:49.498" v="166"/>
        <pc:sldMkLst>
          <pc:docMk/>
          <pc:sldMk cId="1380677774" sldId="384"/>
        </pc:sldMkLst>
        <pc:spChg chg="del">
          <ac:chgData name="Zhikal Khidhr" userId="5b7e17f9e3b74d0c" providerId="LiveId" clId="{9B14AE0D-21E8-4937-8BA5-5CA49327EC4C}" dt="2024-01-27T18:07:30.846" v="153" actId="26606"/>
          <ac:spMkLst>
            <pc:docMk/>
            <pc:sldMk cId="1380677774" sldId="384"/>
            <ac:spMk id="2" creationId="{4AE1DC27-81B6-348B-9472-826E3C5B93C2}"/>
          </ac:spMkLst>
        </pc:spChg>
        <pc:spChg chg="del">
          <ac:chgData name="Zhikal Khidhr" userId="5b7e17f9e3b74d0c" providerId="LiveId" clId="{9B14AE0D-21E8-4937-8BA5-5CA49327EC4C}" dt="2024-01-27T18:07:27.998" v="152" actId="22"/>
          <ac:spMkLst>
            <pc:docMk/>
            <pc:sldMk cId="1380677774" sldId="384"/>
            <ac:spMk id="3" creationId="{18634E1E-8204-C192-BDBE-871EFA8B4814}"/>
          </ac:spMkLst>
        </pc:spChg>
        <pc:spChg chg="add">
          <ac:chgData name="Zhikal Khidhr" userId="5b7e17f9e3b74d0c" providerId="LiveId" clId="{9B14AE0D-21E8-4937-8BA5-5CA49327EC4C}" dt="2024-01-27T18:07:30.846" v="153" actId="26606"/>
          <ac:spMkLst>
            <pc:docMk/>
            <pc:sldMk cId="1380677774" sldId="384"/>
            <ac:spMk id="10" creationId="{F3060C83-F051-4F0E-ABAD-AA0DFC48B218}"/>
          </ac:spMkLst>
        </pc:spChg>
        <pc:spChg chg="add">
          <ac:chgData name="Zhikal Khidhr" userId="5b7e17f9e3b74d0c" providerId="LiveId" clId="{9B14AE0D-21E8-4937-8BA5-5CA49327EC4C}" dt="2024-01-27T18:07:30.846" v="153" actId="26606"/>
          <ac:spMkLst>
            <pc:docMk/>
            <pc:sldMk cId="1380677774" sldId="384"/>
            <ac:spMk id="12" creationId="{83C98ABE-055B-441F-B07E-44F97F083C39}"/>
          </ac:spMkLst>
        </pc:spChg>
        <pc:spChg chg="add">
          <ac:chgData name="Zhikal Khidhr" userId="5b7e17f9e3b74d0c" providerId="LiveId" clId="{9B14AE0D-21E8-4937-8BA5-5CA49327EC4C}" dt="2024-01-27T18:07:30.846" v="153" actId="26606"/>
          <ac:spMkLst>
            <pc:docMk/>
            <pc:sldMk cId="1380677774" sldId="384"/>
            <ac:spMk id="14" creationId="{29FDB030-9B49-4CED-8CCD-4D99382388AC}"/>
          </ac:spMkLst>
        </pc:spChg>
        <pc:spChg chg="add">
          <ac:chgData name="Zhikal Khidhr" userId="5b7e17f9e3b74d0c" providerId="LiveId" clId="{9B14AE0D-21E8-4937-8BA5-5CA49327EC4C}" dt="2024-01-27T18:07:30.846" v="153" actId="26606"/>
          <ac:spMkLst>
            <pc:docMk/>
            <pc:sldMk cId="1380677774" sldId="384"/>
            <ac:spMk id="16" creationId="{3783CA14-24A1-485C-8B30-D6A5D87987AD}"/>
          </ac:spMkLst>
        </pc:spChg>
        <pc:spChg chg="add">
          <ac:chgData name="Zhikal Khidhr" userId="5b7e17f9e3b74d0c" providerId="LiveId" clId="{9B14AE0D-21E8-4937-8BA5-5CA49327EC4C}" dt="2024-01-27T18:07:30.846" v="153" actId="26606"/>
          <ac:spMkLst>
            <pc:docMk/>
            <pc:sldMk cId="1380677774" sldId="384"/>
            <ac:spMk id="18" creationId="{9A97C86A-04D6-40F7-AE84-31AB43E6A846}"/>
          </ac:spMkLst>
        </pc:spChg>
        <pc:spChg chg="add">
          <ac:chgData name="Zhikal Khidhr" userId="5b7e17f9e3b74d0c" providerId="LiveId" clId="{9B14AE0D-21E8-4937-8BA5-5CA49327EC4C}" dt="2024-01-27T18:07:30.846" v="153" actId="26606"/>
          <ac:spMkLst>
            <pc:docMk/>
            <pc:sldMk cId="1380677774" sldId="384"/>
            <ac:spMk id="20" creationId="{FF9F2414-84E8-453E-B1F3-389FDE8192D9}"/>
          </ac:spMkLst>
        </pc:spChg>
        <pc:spChg chg="add">
          <ac:chgData name="Zhikal Khidhr" userId="5b7e17f9e3b74d0c" providerId="LiveId" clId="{9B14AE0D-21E8-4937-8BA5-5CA49327EC4C}" dt="2024-01-27T18:07:30.846" v="153" actId="26606"/>
          <ac:spMkLst>
            <pc:docMk/>
            <pc:sldMk cId="1380677774" sldId="384"/>
            <ac:spMk id="22" creationId="{3ECA69A1-7536-43AC-85EF-C7106179F5ED}"/>
          </ac:spMkLst>
        </pc:spChg>
        <pc:picChg chg="add mod ord">
          <ac:chgData name="Zhikal Khidhr" userId="5b7e17f9e3b74d0c" providerId="LiveId" clId="{9B14AE0D-21E8-4937-8BA5-5CA49327EC4C}" dt="2024-01-27T18:07:30.846" v="153" actId="26606"/>
          <ac:picMkLst>
            <pc:docMk/>
            <pc:sldMk cId="1380677774" sldId="384"/>
            <ac:picMk id="5" creationId="{69FB17A8-73A7-85D2-F14D-953CEC9717EC}"/>
          </ac:picMkLst>
        </pc:picChg>
        <pc:picChg chg="add mod">
          <ac:chgData name="Zhikal Khidhr" userId="5b7e17f9e3b74d0c" providerId="LiveId" clId="{9B14AE0D-21E8-4937-8BA5-5CA49327EC4C}" dt="2024-01-27T18:10:49.498" v="166"/>
          <ac:picMkLst>
            <pc:docMk/>
            <pc:sldMk cId="1380677774" sldId="384"/>
            <ac:picMk id="6" creationId="{76BEF9CD-1E09-1A21-30E9-EF0CC809BFA0}"/>
          </ac:picMkLst>
        </pc:picChg>
      </pc:sldChg>
      <pc:sldChg chg="modSp add mod">
        <pc:chgData name="Zhikal Khidhr" userId="5b7e17f9e3b74d0c" providerId="LiveId" clId="{9B14AE0D-21E8-4937-8BA5-5CA49327EC4C}" dt="2024-02-03T20:05:45.030" v="401" actId="27636"/>
        <pc:sldMkLst>
          <pc:docMk/>
          <pc:sldMk cId="2145098752" sldId="385"/>
        </pc:sldMkLst>
        <pc:spChg chg="mod">
          <ac:chgData name="Zhikal Khidhr" userId="5b7e17f9e3b74d0c" providerId="LiveId" clId="{9B14AE0D-21E8-4937-8BA5-5CA49327EC4C}" dt="2024-02-03T20:03:29.091" v="377" actId="1076"/>
          <ac:spMkLst>
            <pc:docMk/>
            <pc:sldMk cId="2145098752" sldId="385"/>
            <ac:spMk id="2" creationId="{4AE1DC27-81B6-348B-9472-826E3C5B93C2}"/>
          </ac:spMkLst>
        </pc:spChg>
        <pc:spChg chg="mod">
          <ac:chgData name="Zhikal Khidhr" userId="5b7e17f9e3b74d0c" providerId="LiveId" clId="{9B14AE0D-21E8-4937-8BA5-5CA49327EC4C}" dt="2024-02-03T20:05:45.030" v="401" actId="27636"/>
          <ac:spMkLst>
            <pc:docMk/>
            <pc:sldMk cId="2145098752" sldId="385"/>
            <ac:spMk id="3" creationId="{18634E1E-8204-C192-BDBE-871EFA8B4814}"/>
          </ac:spMkLst>
        </pc:spChg>
      </pc:sldChg>
      <pc:sldChg chg="delSp modSp add mod ord">
        <pc:chgData name="Zhikal Khidhr" userId="5b7e17f9e3b74d0c" providerId="LiveId" clId="{9B14AE0D-21E8-4937-8BA5-5CA49327EC4C}" dt="2024-02-03T20:09:51.671" v="459" actId="1076"/>
        <pc:sldMkLst>
          <pc:docMk/>
          <pc:sldMk cId="1361414874" sldId="386"/>
        </pc:sldMkLst>
        <pc:spChg chg="del mod">
          <ac:chgData name="Zhikal Khidhr" userId="5b7e17f9e3b74d0c" providerId="LiveId" clId="{9B14AE0D-21E8-4937-8BA5-5CA49327EC4C}" dt="2024-01-27T18:23:54.723" v="287" actId="478"/>
          <ac:spMkLst>
            <pc:docMk/>
            <pc:sldMk cId="1361414874" sldId="386"/>
            <ac:spMk id="2" creationId="{4AE1DC27-81B6-348B-9472-826E3C5B93C2}"/>
          </ac:spMkLst>
        </pc:spChg>
        <pc:spChg chg="mod">
          <ac:chgData name="Zhikal Khidhr" userId="5b7e17f9e3b74d0c" providerId="LiveId" clId="{9B14AE0D-21E8-4937-8BA5-5CA49327EC4C}" dt="2024-02-03T20:09:51.671" v="459" actId="1076"/>
          <ac:spMkLst>
            <pc:docMk/>
            <pc:sldMk cId="1361414874" sldId="386"/>
            <ac:spMk id="3" creationId="{18634E1E-8204-C192-BDBE-871EFA8B4814}"/>
          </ac:spMkLst>
        </pc:spChg>
      </pc:sldChg>
      <pc:sldChg chg="del">
        <pc:chgData name="Zhikal Khidhr" userId="5b7e17f9e3b74d0c" providerId="LiveId" clId="{9B14AE0D-21E8-4937-8BA5-5CA49327EC4C}" dt="2024-01-27T18:03:36.848" v="102" actId="47"/>
        <pc:sldMkLst>
          <pc:docMk/>
          <pc:sldMk cId="1503541163" sldId="387"/>
        </pc:sldMkLst>
      </pc:sldChg>
      <pc:sldChg chg="modSp add mod ord">
        <pc:chgData name="Zhikal Khidhr" userId="5b7e17f9e3b74d0c" providerId="LiveId" clId="{9B14AE0D-21E8-4937-8BA5-5CA49327EC4C}" dt="2024-02-03T20:05:58.669" v="403" actId="2710"/>
        <pc:sldMkLst>
          <pc:docMk/>
          <pc:sldMk cId="3570124031" sldId="387"/>
        </pc:sldMkLst>
        <pc:spChg chg="mod">
          <ac:chgData name="Zhikal Khidhr" userId="5b7e17f9e3b74d0c" providerId="LiveId" clId="{9B14AE0D-21E8-4937-8BA5-5CA49327EC4C}" dt="2024-02-03T20:05:58.669" v="403" actId="2710"/>
          <ac:spMkLst>
            <pc:docMk/>
            <pc:sldMk cId="3570124031" sldId="387"/>
            <ac:spMk id="3" creationId="{18634E1E-8204-C192-BDBE-871EFA8B4814}"/>
          </ac:spMkLst>
        </pc:spChg>
      </pc:sldChg>
      <pc:sldChg chg="delSp modSp add mod ord">
        <pc:chgData name="Zhikal Khidhr" userId="5b7e17f9e3b74d0c" providerId="LiveId" clId="{9B14AE0D-21E8-4937-8BA5-5CA49327EC4C}" dt="2024-02-03T20:05:19.393" v="396" actId="27636"/>
        <pc:sldMkLst>
          <pc:docMk/>
          <pc:sldMk cId="3346987262" sldId="388"/>
        </pc:sldMkLst>
        <pc:spChg chg="del">
          <ac:chgData name="Zhikal Khidhr" userId="5b7e17f9e3b74d0c" providerId="LiveId" clId="{9B14AE0D-21E8-4937-8BA5-5CA49327EC4C}" dt="2024-02-03T20:04:13.700" v="384" actId="478"/>
          <ac:spMkLst>
            <pc:docMk/>
            <pc:sldMk cId="3346987262" sldId="388"/>
            <ac:spMk id="2" creationId="{4AE1DC27-81B6-348B-9472-826E3C5B93C2}"/>
          </ac:spMkLst>
        </pc:spChg>
        <pc:spChg chg="mod">
          <ac:chgData name="Zhikal Khidhr" userId="5b7e17f9e3b74d0c" providerId="LiveId" clId="{9B14AE0D-21E8-4937-8BA5-5CA49327EC4C}" dt="2024-02-03T20:05:19.393" v="396" actId="27636"/>
          <ac:spMkLst>
            <pc:docMk/>
            <pc:sldMk cId="3346987262" sldId="388"/>
            <ac:spMk id="3" creationId="{18634E1E-8204-C192-BDBE-871EFA8B4814}"/>
          </ac:spMkLst>
        </pc:spChg>
      </pc:sldChg>
      <pc:sldChg chg="del">
        <pc:chgData name="Zhikal Khidhr" userId="5b7e17f9e3b74d0c" providerId="LiveId" clId="{9B14AE0D-21E8-4937-8BA5-5CA49327EC4C}" dt="2024-01-27T18:03:37.047" v="103" actId="47"/>
        <pc:sldMkLst>
          <pc:docMk/>
          <pc:sldMk cId="927098236" sldId="389"/>
        </pc:sldMkLst>
      </pc:sldChg>
      <pc:sldChg chg="modSp add del mod ord">
        <pc:chgData name="Zhikal Khidhr" userId="5b7e17f9e3b74d0c" providerId="LiveId" clId="{9B14AE0D-21E8-4937-8BA5-5CA49327EC4C}" dt="2024-01-27T18:20:59.827" v="269" actId="47"/>
        <pc:sldMkLst>
          <pc:docMk/>
          <pc:sldMk cId="3417539065" sldId="389"/>
        </pc:sldMkLst>
        <pc:spChg chg="mod">
          <ac:chgData name="Zhikal Khidhr" userId="5b7e17f9e3b74d0c" providerId="LiveId" clId="{9B14AE0D-21E8-4937-8BA5-5CA49327EC4C}" dt="2024-01-27T18:20:47.178" v="266" actId="21"/>
          <ac:spMkLst>
            <pc:docMk/>
            <pc:sldMk cId="3417539065" sldId="389"/>
            <ac:spMk id="3" creationId="{18634E1E-8204-C192-BDBE-871EFA8B4814}"/>
          </ac:spMkLst>
        </pc:spChg>
      </pc:sldChg>
      <pc:sldChg chg="del">
        <pc:chgData name="Zhikal Khidhr" userId="5b7e17f9e3b74d0c" providerId="LiveId" clId="{9B14AE0D-21E8-4937-8BA5-5CA49327EC4C}" dt="2024-01-27T18:03:37.761" v="106" actId="47"/>
        <pc:sldMkLst>
          <pc:docMk/>
          <pc:sldMk cId="2916888016" sldId="390"/>
        </pc:sldMkLst>
      </pc:sldChg>
      <pc:sldChg chg="delSp modSp add mod ord">
        <pc:chgData name="Zhikal Khidhr" userId="5b7e17f9e3b74d0c" providerId="LiveId" clId="{9B14AE0D-21E8-4937-8BA5-5CA49327EC4C}" dt="2024-02-03T20:06:49.631" v="415" actId="27636"/>
        <pc:sldMkLst>
          <pc:docMk/>
          <pc:sldMk cId="3780203680" sldId="390"/>
        </pc:sldMkLst>
        <pc:spChg chg="del">
          <ac:chgData name="Zhikal Khidhr" userId="5b7e17f9e3b74d0c" providerId="LiveId" clId="{9B14AE0D-21E8-4937-8BA5-5CA49327EC4C}" dt="2024-02-03T20:06:33.759" v="409" actId="478"/>
          <ac:spMkLst>
            <pc:docMk/>
            <pc:sldMk cId="3780203680" sldId="390"/>
            <ac:spMk id="2" creationId="{4AE1DC27-81B6-348B-9472-826E3C5B93C2}"/>
          </ac:spMkLst>
        </pc:spChg>
        <pc:spChg chg="mod">
          <ac:chgData name="Zhikal Khidhr" userId="5b7e17f9e3b74d0c" providerId="LiveId" clId="{9B14AE0D-21E8-4937-8BA5-5CA49327EC4C}" dt="2024-02-03T20:06:49.631" v="415" actId="27636"/>
          <ac:spMkLst>
            <pc:docMk/>
            <pc:sldMk cId="3780203680" sldId="390"/>
            <ac:spMk id="3" creationId="{18634E1E-8204-C192-BDBE-871EFA8B4814}"/>
          </ac:spMkLst>
        </pc:spChg>
      </pc:sldChg>
      <pc:sldChg chg="modSp add mod">
        <pc:chgData name="Zhikal Khidhr" userId="5b7e17f9e3b74d0c" providerId="LiveId" clId="{9B14AE0D-21E8-4937-8BA5-5CA49327EC4C}" dt="2024-02-03T20:07:15.961" v="418" actId="13900"/>
        <pc:sldMkLst>
          <pc:docMk/>
          <pc:sldMk cId="592463710" sldId="391"/>
        </pc:sldMkLst>
        <pc:spChg chg="mod">
          <ac:chgData name="Zhikal Khidhr" userId="5b7e17f9e3b74d0c" providerId="LiveId" clId="{9B14AE0D-21E8-4937-8BA5-5CA49327EC4C}" dt="2024-02-03T20:07:15.961" v="418" actId="13900"/>
          <ac:spMkLst>
            <pc:docMk/>
            <pc:sldMk cId="592463710" sldId="391"/>
            <ac:spMk id="3" creationId="{18634E1E-8204-C192-BDBE-871EFA8B4814}"/>
          </ac:spMkLst>
        </pc:spChg>
      </pc:sldChg>
      <pc:sldChg chg="del">
        <pc:chgData name="Zhikal Khidhr" userId="5b7e17f9e3b74d0c" providerId="LiveId" clId="{9B14AE0D-21E8-4937-8BA5-5CA49327EC4C}" dt="2024-01-27T18:03:37.407" v="105" actId="47"/>
        <pc:sldMkLst>
          <pc:docMk/>
          <pc:sldMk cId="4087162868" sldId="391"/>
        </pc:sldMkLst>
      </pc:sldChg>
      <pc:sldChg chg="addSp delSp modSp add mod">
        <pc:chgData name="Zhikal Khidhr" userId="5b7e17f9e3b74d0c" providerId="LiveId" clId="{9B14AE0D-21E8-4937-8BA5-5CA49327EC4C}" dt="2024-02-03T20:08:41.371" v="443" actId="14100"/>
        <pc:sldMkLst>
          <pc:docMk/>
          <pc:sldMk cId="3172104921" sldId="392"/>
        </pc:sldMkLst>
        <pc:spChg chg="del">
          <ac:chgData name="Zhikal Khidhr" userId="5b7e17f9e3b74d0c" providerId="LiveId" clId="{9B14AE0D-21E8-4937-8BA5-5CA49327EC4C}" dt="2024-01-27T18:22:31.608" v="280" actId="478"/>
          <ac:spMkLst>
            <pc:docMk/>
            <pc:sldMk cId="3172104921" sldId="392"/>
            <ac:spMk id="2" creationId="{4AE1DC27-81B6-348B-9472-826E3C5B93C2}"/>
          </ac:spMkLst>
        </pc:spChg>
        <pc:spChg chg="mod">
          <ac:chgData name="Zhikal Khidhr" userId="5b7e17f9e3b74d0c" providerId="LiveId" clId="{9B14AE0D-21E8-4937-8BA5-5CA49327EC4C}" dt="2024-02-03T20:08:41.371" v="443" actId="14100"/>
          <ac:spMkLst>
            <pc:docMk/>
            <pc:sldMk cId="3172104921" sldId="392"/>
            <ac:spMk id="3" creationId="{18634E1E-8204-C192-BDBE-871EFA8B4814}"/>
          </ac:spMkLst>
        </pc:spChg>
        <pc:spChg chg="add del">
          <ac:chgData name="Zhikal Khidhr" userId="5b7e17f9e3b74d0c" providerId="LiveId" clId="{9B14AE0D-21E8-4937-8BA5-5CA49327EC4C}" dt="2024-01-27T18:16:13.102" v="238" actId="22"/>
          <ac:spMkLst>
            <pc:docMk/>
            <pc:sldMk cId="3172104921" sldId="392"/>
            <ac:spMk id="5" creationId="{13E1CB81-51C7-8FE2-CF2C-C8D575ACA890}"/>
          </ac:spMkLst>
        </pc:spChg>
      </pc:sldChg>
      <pc:sldChg chg="del">
        <pc:chgData name="Zhikal Khidhr" userId="5b7e17f9e3b74d0c" providerId="LiveId" clId="{9B14AE0D-21E8-4937-8BA5-5CA49327EC4C}" dt="2024-01-27T18:03:37.205" v="104" actId="47"/>
        <pc:sldMkLst>
          <pc:docMk/>
          <pc:sldMk cId="1795063761" sldId="393"/>
        </pc:sldMkLst>
      </pc:sldChg>
      <pc:sldChg chg="delSp modSp add mod">
        <pc:chgData name="Zhikal Khidhr" userId="5b7e17f9e3b74d0c" providerId="LiveId" clId="{9B14AE0D-21E8-4937-8BA5-5CA49327EC4C}" dt="2024-02-03T20:11:03.148" v="465" actId="478"/>
        <pc:sldMkLst>
          <pc:docMk/>
          <pc:sldMk cId="1928054195" sldId="393"/>
        </pc:sldMkLst>
        <pc:spChg chg="del mod">
          <ac:chgData name="Zhikal Khidhr" userId="5b7e17f9e3b74d0c" providerId="LiveId" clId="{9B14AE0D-21E8-4937-8BA5-5CA49327EC4C}" dt="2024-02-03T20:11:03.148" v="465" actId="478"/>
          <ac:spMkLst>
            <pc:docMk/>
            <pc:sldMk cId="1928054195" sldId="393"/>
            <ac:spMk id="2" creationId="{4AE1DC27-81B6-348B-9472-826E3C5B93C2}"/>
          </ac:spMkLst>
        </pc:spChg>
        <pc:spChg chg="mod">
          <ac:chgData name="Zhikal Khidhr" userId="5b7e17f9e3b74d0c" providerId="LiveId" clId="{9B14AE0D-21E8-4937-8BA5-5CA49327EC4C}" dt="2024-02-03T20:10:09.466" v="463" actId="2710"/>
          <ac:spMkLst>
            <pc:docMk/>
            <pc:sldMk cId="1928054195" sldId="393"/>
            <ac:spMk id="3" creationId="{18634E1E-8204-C192-BDBE-871EFA8B4814}"/>
          </ac:spMkLst>
        </pc:spChg>
      </pc:sldChg>
      <pc:sldChg chg="del">
        <pc:chgData name="Zhikal Khidhr" userId="5b7e17f9e3b74d0c" providerId="LiveId" clId="{9B14AE0D-21E8-4937-8BA5-5CA49327EC4C}" dt="2024-01-27T18:03:35.142" v="94" actId="47"/>
        <pc:sldMkLst>
          <pc:docMk/>
          <pc:sldMk cId="3161314645" sldId="394"/>
        </pc:sldMkLst>
      </pc:sldChg>
      <pc:sldChg chg="add del">
        <pc:chgData name="Zhikal Khidhr" userId="5b7e17f9e3b74d0c" providerId="LiveId" clId="{9B14AE0D-21E8-4937-8BA5-5CA49327EC4C}" dt="2024-01-27T18:30:28.355" v="321" actId="47"/>
        <pc:sldMkLst>
          <pc:docMk/>
          <pc:sldMk cId="4250411042" sldId="394"/>
        </pc:sldMkLst>
      </pc:sldChg>
      <pc:sldChg chg="add del">
        <pc:chgData name="Zhikal Khidhr" userId="5b7e17f9e3b74d0c" providerId="LiveId" clId="{9B14AE0D-21E8-4937-8BA5-5CA49327EC4C}" dt="2024-01-27T18:30:29.444" v="322" actId="47"/>
        <pc:sldMkLst>
          <pc:docMk/>
          <pc:sldMk cId="1304273094" sldId="395"/>
        </pc:sldMkLst>
      </pc:sldChg>
      <pc:sldChg chg="add del">
        <pc:chgData name="Zhikal Khidhr" userId="5b7e17f9e3b74d0c" providerId="LiveId" clId="{9B14AE0D-21E8-4937-8BA5-5CA49327EC4C}" dt="2024-01-27T18:30:30.197" v="323" actId="47"/>
        <pc:sldMkLst>
          <pc:docMk/>
          <pc:sldMk cId="3697004243" sldId="396"/>
        </pc:sldMkLst>
      </pc:sldChg>
      <pc:sldChg chg="add del">
        <pc:chgData name="Zhikal Khidhr" userId="5b7e17f9e3b74d0c" providerId="LiveId" clId="{9B14AE0D-21E8-4937-8BA5-5CA49327EC4C}" dt="2024-01-27T18:30:31.977" v="324" actId="47"/>
        <pc:sldMkLst>
          <pc:docMk/>
          <pc:sldMk cId="893521840" sldId="397"/>
        </pc:sldMkLst>
      </pc:sldChg>
      <pc:sldChg chg="add del">
        <pc:chgData name="Zhikal Khidhr" userId="5b7e17f9e3b74d0c" providerId="LiveId" clId="{9B14AE0D-21E8-4937-8BA5-5CA49327EC4C}" dt="2024-01-27T18:30:24.214" v="320" actId="47"/>
        <pc:sldMkLst>
          <pc:docMk/>
          <pc:sldMk cId="4026790367" sldId="398"/>
        </pc:sldMkLst>
      </pc:sldChg>
      <pc:sldChg chg="delSp modSp add mod ord">
        <pc:chgData name="Zhikal Khidhr" userId="5b7e17f9e3b74d0c" providerId="LiveId" clId="{9B14AE0D-21E8-4937-8BA5-5CA49327EC4C}" dt="2024-01-27T18:32:23.626" v="369" actId="20577"/>
        <pc:sldMkLst>
          <pc:docMk/>
          <pc:sldMk cId="20075996" sldId="482"/>
        </pc:sldMkLst>
        <pc:spChg chg="del">
          <ac:chgData name="Zhikal Khidhr" userId="5b7e17f9e3b74d0c" providerId="LiveId" clId="{9B14AE0D-21E8-4937-8BA5-5CA49327EC4C}" dt="2024-01-27T18:09:46.802" v="156" actId="478"/>
          <ac:spMkLst>
            <pc:docMk/>
            <pc:sldMk cId="20075996" sldId="482"/>
            <ac:spMk id="5" creationId="{00000000-0000-0000-0000-000000000000}"/>
          </ac:spMkLst>
        </pc:spChg>
        <pc:spChg chg="mod">
          <ac:chgData name="Zhikal Khidhr" userId="5b7e17f9e3b74d0c" providerId="LiveId" clId="{9B14AE0D-21E8-4937-8BA5-5CA49327EC4C}" dt="2024-01-27T18:32:23.626" v="369" actId="20577"/>
          <ac:spMkLst>
            <pc:docMk/>
            <pc:sldMk cId="20075996" sldId="482"/>
            <ac:spMk id="7" creationId="{608DA07D-3297-432A-B0EF-7898508B7D81}"/>
          </ac:spMkLst>
        </pc:spChg>
      </pc:sldChg>
      <pc:sldChg chg="delSp modSp add mod">
        <pc:chgData name="Zhikal Khidhr" userId="5b7e17f9e3b74d0c" providerId="LiveId" clId="{9B14AE0D-21E8-4937-8BA5-5CA49327EC4C}" dt="2024-02-03T20:11:43.788" v="468" actId="14100"/>
        <pc:sldMkLst>
          <pc:docMk/>
          <pc:sldMk cId="2300863228" sldId="491"/>
        </pc:sldMkLst>
        <pc:spChg chg="del">
          <ac:chgData name="Zhikal Khidhr" userId="5b7e17f9e3b74d0c" providerId="LiveId" clId="{9B14AE0D-21E8-4937-8BA5-5CA49327EC4C}" dt="2024-01-27T18:09:59.816" v="158" actId="478"/>
          <ac:spMkLst>
            <pc:docMk/>
            <pc:sldMk cId="2300863228" sldId="491"/>
            <ac:spMk id="5" creationId="{00000000-0000-0000-0000-000000000000}"/>
          </ac:spMkLst>
        </pc:spChg>
        <pc:spChg chg="mod">
          <ac:chgData name="Zhikal Khidhr" userId="5b7e17f9e3b74d0c" providerId="LiveId" clId="{9B14AE0D-21E8-4937-8BA5-5CA49327EC4C}" dt="2024-02-03T20:11:43.788" v="468" actId="14100"/>
          <ac:spMkLst>
            <pc:docMk/>
            <pc:sldMk cId="2300863228" sldId="491"/>
            <ac:spMk id="7" creationId="{608DA07D-3297-432A-B0EF-7898508B7D81}"/>
          </ac:spMkLst>
        </pc:spChg>
      </pc:sldChg>
      <pc:sldChg chg="add del">
        <pc:chgData name="Zhikal Khidhr" userId="5b7e17f9e3b74d0c" providerId="LiveId" clId="{9B14AE0D-21E8-4937-8BA5-5CA49327EC4C}" dt="2024-01-27T18:10:20.984" v="162" actId="47"/>
        <pc:sldMkLst>
          <pc:docMk/>
          <pc:sldMk cId="3866411002" sldId="506"/>
        </pc:sldMkLst>
      </pc:sldChg>
      <pc:sldChg chg="delSp add mod">
        <pc:chgData name="Zhikal Khidhr" userId="5b7e17f9e3b74d0c" providerId="LiveId" clId="{9B14AE0D-21E8-4937-8BA5-5CA49327EC4C}" dt="2024-01-27T18:09:52.686" v="157" actId="478"/>
        <pc:sldMkLst>
          <pc:docMk/>
          <pc:sldMk cId="534773881" sldId="507"/>
        </pc:sldMkLst>
        <pc:spChg chg="del">
          <ac:chgData name="Zhikal Khidhr" userId="5b7e17f9e3b74d0c" providerId="LiveId" clId="{9B14AE0D-21E8-4937-8BA5-5CA49327EC4C}" dt="2024-01-27T18:09:52.686" v="157" actId="478"/>
          <ac:spMkLst>
            <pc:docMk/>
            <pc:sldMk cId="534773881" sldId="507"/>
            <ac:spMk id="5" creationId="{00000000-0000-0000-0000-000000000000}"/>
          </ac:spMkLst>
        </pc:spChg>
      </pc:sldChg>
      <pc:sldChg chg="add">
        <pc:chgData name="Zhikal Khidhr" userId="5b7e17f9e3b74d0c" providerId="LiveId" clId="{9B14AE0D-21E8-4937-8BA5-5CA49327EC4C}" dt="2024-01-27T18:09:36.144" v="154"/>
        <pc:sldMkLst>
          <pc:docMk/>
          <pc:sldMk cId="87775940" sldId="508"/>
        </pc:sldMkLst>
      </pc:sldChg>
      <pc:sldChg chg="delSp add mod">
        <pc:chgData name="Zhikal Khidhr" userId="5b7e17f9e3b74d0c" providerId="LiveId" clId="{9B14AE0D-21E8-4937-8BA5-5CA49327EC4C}" dt="2024-01-27T18:10:12.356" v="160" actId="478"/>
        <pc:sldMkLst>
          <pc:docMk/>
          <pc:sldMk cId="1686591751" sldId="509"/>
        </pc:sldMkLst>
        <pc:spChg chg="del">
          <ac:chgData name="Zhikal Khidhr" userId="5b7e17f9e3b74d0c" providerId="LiveId" clId="{9B14AE0D-21E8-4937-8BA5-5CA49327EC4C}" dt="2024-01-27T18:10:12.356" v="160" actId="478"/>
          <ac:spMkLst>
            <pc:docMk/>
            <pc:sldMk cId="1686591751" sldId="509"/>
            <ac:spMk id="5" creationId="{00000000-0000-0000-0000-000000000000}"/>
          </ac:spMkLst>
        </pc:spChg>
      </pc:sldChg>
      <pc:sldChg chg="delSp modSp add mod">
        <pc:chgData name="Zhikal Khidhr" userId="5b7e17f9e3b74d0c" providerId="LiveId" clId="{9B14AE0D-21E8-4937-8BA5-5CA49327EC4C}" dt="2024-02-03T20:12:34.975" v="470" actId="14100"/>
        <pc:sldMkLst>
          <pc:docMk/>
          <pc:sldMk cId="3710600758" sldId="510"/>
        </pc:sldMkLst>
        <pc:spChg chg="del">
          <ac:chgData name="Zhikal Khidhr" userId="5b7e17f9e3b74d0c" providerId="LiveId" clId="{9B14AE0D-21E8-4937-8BA5-5CA49327EC4C}" dt="2024-01-27T18:10:16.235" v="161" actId="478"/>
          <ac:spMkLst>
            <pc:docMk/>
            <pc:sldMk cId="3710600758" sldId="510"/>
            <ac:spMk id="5" creationId="{00000000-0000-0000-0000-000000000000}"/>
          </ac:spMkLst>
        </pc:spChg>
        <pc:spChg chg="mod">
          <ac:chgData name="Zhikal Khidhr" userId="5b7e17f9e3b74d0c" providerId="LiveId" clId="{9B14AE0D-21E8-4937-8BA5-5CA49327EC4C}" dt="2024-02-03T20:12:34.975" v="470" actId="14100"/>
          <ac:spMkLst>
            <pc:docMk/>
            <pc:sldMk cId="3710600758" sldId="510"/>
            <ac:spMk id="7" creationId="{608DA07D-3297-432A-B0EF-7898508B7D81}"/>
          </ac:spMkLst>
        </pc:spChg>
      </pc:sldChg>
      <pc:sldChg chg="delSp modSp add mod">
        <pc:chgData name="Zhikal Khidhr" userId="5b7e17f9e3b74d0c" providerId="LiveId" clId="{9B14AE0D-21E8-4937-8BA5-5CA49327EC4C}" dt="2024-02-03T20:11:59.239" v="469" actId="1076"/>
        <pc:sldMkLst>
          <pc:docMk/>
          <pc:sldMk cId="3827683533" sldId="511"/>
        </pc:sldMkLst>
        <pc:spChg chg="del">
          <ac:chgData name="Zhikal Khidhr" userId="5b7e17f9e3b74d0c" providerId="LiveId" clId="{9B14AE0D-21E8-4937-8BA5-5CA49327EC4C}" dt="2024-01-27T18:10:06.527" v="159" actId="478"/>
          <ac:spMkLst>
            <pc:docMk/>
            <pc:sldMk cId="3827683533" sldId="511"/>
            <ac:spMk id="5" creationId="{00000000-0000-0000-0000-000000000000}"/>
          </ac:spMkLst>
        </pc:spChg>
        <pc:spChg chg="mod">
          <ac:chgData name="Zhikal Khidhr" userId="5b7e17f9e3b74d0c" providerId="LiveId" clId="{9B14AE0D-21E8-4937-8BA5-5CA49327EC4C}" dt="2024-02-03T20:11:59.239" v="469" actId="1076"/>
          <ac:spMkLst>
            <pc:docMk/>
            <pc:sldMk cId="3827683533" sldId="511"/>
            <ac:spMk id="13" creationId="{9D711920-215D-55DF-013B-160092A9CAA5}"/>
          </ac:spMkLst>
        </pc:spChg>
      </pc:sldChg>
      <pc:sldChg chg="addSp delSp modSp add mod setBg">
        <pc:chgData name="Zhikal Khidhr" userId="5b7e17f9e3b74d0c" providerId="LiveId" clId="{9B14AE0D-21E8-4937-8BA5-5CA49327EC4C}" dt="2024-01-27T18:13:31.178" v="178" actId="1076"/>
        <pc:sldMkLst>
          <pc:docMk/>
          <pc:sldMk cId="2633965306" sldId="512"/>
        </pc:sldMkLst>
        <pc:spChg chg="mod">
          <ac:chgData name="Zhikal Khidhr" userId="5b7e17f9e3b74d0c" providerId="LiveId" clId="{9B14AE0D-21E8-4937-8BA5-5CA49327EC4C}" dt="2024-01-27T18:12:08.336" v="172" actId="26606"/>
          <ac:spMkLst>
            <pc:docMk/>
            <pc:sldMk cId="2633965306" sldId="512"/>
            <ac:spMk id="4" creationId="{00000000-0000-0000-0000-000000000000}"/>
          </ac:spMkLst>
        </pc:spChg>
        <pc:spChg chg="del">
          <ac:chgData name="Zhikal Khidhr" userId="5b7e17f9e3b74d0c" providerId="LiveId" clId="{9B14AE0D-21E8-4937-8BA5-5CA49327EC4C}" dt="2024-01-27T18:11:26.943" v="171" actId="478"/>
          <ac:spMkLst>
            <pc:docMk/>
            <pc:sldMk cId="2633965306" sldId="512"/>
            <ac:spMk id="5" creationId="{00000000-0000-0000-0000-000000000000}"/>
          </ac:spMkLst>
        </pc:spChg>
        <pc:spChg chg="mod">
          <ac:chgData name="Zhikal Khidhr" userId="5b7e17f9e3b74d0c" providerId="LiveId" clId="{9B14AE0D-21E8-4937-8BA5-5CA49327EC4C}" dt="2024-01-27T18:12:08.336" v="172" actId="26606"/>
          <ac:spMkLst>
            <pc:docMk/>
            <pc:sldMk cId="2633965306" sldId="512"/>
            <ac:spMk id="6" creationId="{00000000-0000-0000-0000-000000000000}"/>
          </ac:spMkLst>
        </pc:spChg>
        <pc:spChg chg="add mod ord">
          <ac:chgData name="Zhikal Khidhr" userId="5b7e17f9e3b74d0c" providerId="LiveId" clId="{9B14AE0D-21E8-4937-8BA5-5CA49327EC4C}" dt="2024-01-27T18:12:08.336" v="172" actId="26606"/>
          <ac:spMkLst>
            <pc:docMk/>
            <pc:sldMk cId="2633965306" sldId="512"/>
            <ac:spMk id="8" creationId="{608DA07D-3297-432A-B0EF-7898508B7D81}"/>
          </ac:spMkLst>
        </pc:spChg>
        <pc:spChg chg="add">
          <ac:chgData name="Zhikal Khidhr" userId="5b7e17f9e3b74d0c" providerId="LiveId" clId="{9B14AE0D-21E8-4937-8BA5-5CA49327EC4C}" dt="2024-01-27T18:12:08.336" v="172" actId="26606"/>
          <ac:spMkLst>
            <pc:docMk/>
            <pc:sldMk cId="2633965306" sldId="512"/>
            <ac:spMk id="16" creationId="{47942995-B07F-4636-9A06-C6A104B260A8}"/>
          </ac:spMkLst>
        </pc:spChg>
        <pc:spChg chg="add">
          <ac:chgData name="Zhikal Khidhr" userId="5b7e17f9e3b74d0c" providerId="LiveId" clId="{9B14AE0D-21E8-4937-8BA5-5CA49327EC4C}" dt="2024-01-27T18:12:08.336" v="172" actId="26606"/>
          <ac:spMkLst>
            <pc:docMk/>
            <pc:sldMk cId="2633965306" sldId="512"/>
            <ac:spMk id="23" creationId="{B81933D1-5615-42C7-9C0B-4EB7105CCE2D}"/>
          </ac:spMkLst>
        </pc:spChg>
        <pc:spChg chg="add">
          <ac:chgData name="Zhikal Khidhr" userId="5b7e17f9e3b74d0c" providerId="LiveId" clId="{9B14AE0D-21E8-4937-8BA5-5CA49327EC4C}" dt="2024-01-27T18:12:08.336" v="172" actId="26606"/>
          <ac:spMkLst>
            <pc:docMk/>
            <pc:sldMk cId="2633965306" sldId="512"/>
            <ac:spMk id="25" creationId="{19C9EAEA-39D0-4B0E-A0EB-51E7B26740B1}"/>
          </ac:spMkLst>
        </pc:spChg>
        <pc:grpChg chg="add">
          <ac:chgData name="Zhikal Khidhr" userId="5b7e17f9e3b74d0c" providerId="LiveId" clId="{9B14AE0D-21E8-4937-8BA5-5CA49327EC4C}" dt="2024-01-27T18:12:08.336" v="172" actId="26606"/>
          <ac:grpSpMkLst>
            <pc:docMk/>
            <pc:sldMk cId="2633965306" sldId="512"/>
            <ac:grpSpMk id="18" creationId="{032D8612-31EB-44CF-A1D0-14FD4C705424}"/>
          </ac:grpSpMkLst>
        </pc:grpChg>
        <pc:picChg chg="del mod ord">
          <ac:chgData name="Zhikal Khidhr" userId="5b7e17f9e3b74d0c" providerId="LiveId" clId="{9B14AE0D-21E8-4937-8BA5-5CA49327EC4C}" dt="2024-01-27T18:12:13.359" v="173" actId="478"/>
          <ac:picMkLst>
            <pc:docMk/>
            <pc:sldMk cId="2633965306" sldId="512"/>
            <ac:picMk id="11" creationId="{51D3B779-A877-B1FE-20BA-BCAC04445985}"/>
          </ac:picMkLst>
        </pc:picChg>
        <pc:picChg chg="add mod">
          <ac:chgData name="Zhikal Khidhr" userId="5b7e17f9e3b74d0c" providerId="LiveId" clId="{9B14AE0D-21E8-4937-8BA5-5CA49327EC4C}" dt="2024-01-27T18:13:31.178" v="178" actId="1076"/>
          <ac:picMkLst>
            <pc:docMk/>
            <pc:sldMk cId="2633965306" sldId="512"/>
            <ac:picMk id="1026" creationId="{53B79071-A035-0938-AF99-E1BCCA47ED1D}"/>
          </ac:picMkLst>
        </pc:picChg>
      </pc:sldChg>
      <pc:sldChg chg="addSp delSp modSp new add del mod setBg">
        <pc:chgData name="Zhikal Khidhr" userId="5b7e17f9e3b74d0c" providerId="LiveId" clId="{9B14AE0D-21E8-4937-8BA5-5CA49327EC4C}" dt="2024-01-27T18:31:31.699" v="344" actId="14100"/>
        <pc:sldMkLst>
          <pc:docMk/>
          <pc:sldMk cId="3662415385" sldId="513"/>
        </pc:sldMkLst>
        <pc:spChg chg="mod ord">
          <ac:chgData name="Zhikal Khidhr" userId="5b7e17f9e3b74d0c" providerId="LiveId" clId="{9B14AE0D-21E8-4937-8BA5-5CA49327EC4C}" dt="2024-01-27T18:31:31.699" v="344" actId="14100"/>
          <ac:spMkLst>
            <pc:docMk/>
            <pc:sldMk cId="3662415385" sldId="513"/>
            <ac:spMk id="2" creationId="{F48E3DA8-8549-7DB9-6F1A-EBE642AFFFD0}"/>
          </ac:spMkLst>
        </pc:spChg>
        <pc:spChg chg="del">
          <ac:chgData name="Zhikal Khidhr" userId="5b7e17f9e3b74d0c" providerId="LiveId" clId="{9B14AE0D-21E8-4937-8BA5-5CA49327EC4C}" dt="2024-01-27T18:30:42.227" v="326"/>
          <ac:spMkLst>
            <pc:docMk/>
            <pc:sldMk cId="3662415385" sldId="513"/>
            <ac:spMk id="3" creationId="{C259358D-A24F-A3D7-BE17-1168B78CA427}"/>
          </ac:spMkLst>
        </pc:spChg>
        <pc:spChg chg="add del">
          <ac:chgData name="Zhikal Khidhr" userId="5b7e17f9e3b74d0c" providerId="LiveId" clId="{9B14AE0D-21E8-4937-8BA5-5CA49327EC4C}" dt="2024-01-27T18:31:13.568" v="340" actId="26606"/>
          <ac:spMkLst>
            <pc:docMk/>
            <pc:sldMk cId="3662415385" sldId="513"/>
            <ac:spMk id="3078" creationId="{B386D305-A37A-71B5-B518-65B2EFF7F7A8}"/>
          </ac:spMkLst>
        </pc:spChg>
        <pc:spChg chg="add del">
          <ac:chgData name="Zhikal Khidhr" userId="5b7e17f9e3b74d0c" providerId="LiveId" clId="{9B14AE0D-21E8-4937-8BA5-5CA49327EC4C}" dt="2024-01-27T18:31:13.568" v="340" actId="26606"/>
          <ac:spMkLst>
            <pc:docMk/>
            <pc:sldMk cId="3662415385" sldId="513"/>
            <ac:spMk id="3081" creationId="{04812C46-200A-4DEB-A05E-3ED6C68C2387}"/>
          </ac:spMkLst>
        </pc:spChg>
        <pc:spChg chg="add del">
          <ac:chgData name="Zhikal Khidhr" userId="5b7e17f9e3b74d0c" providerId="LiveId" clId="{9B14AE0D-21E8-4937-8BA5-5CA49327EC4C}" dt="2024-01-27T18:31:13.568" v="340" actId="26606"/>
          <ac:spMkLst>
            <pc:docMk/>
            <pc:sldMk cId="3662415385" sldId="513"/>
            <ac:spMk id="3083" creationId="{D1EA859B-E555-4109-94F3-6700E046E008}"/>
          </ac:spMkLst>
        </pc:spChg>
        <pc:picChg chg="add mod">
          <ac:chgData name="Zhikal Khidhr" userId="5b7e17f9e3b74d0c" providerId="LiveId" clId="{9B14AE0D-21E8-4937-8BA5-5CA49327EC4C}" dt="2024-01-27T18:31:21.232" v="342" actId="1076"/>
          <ac:picMkLst>
            <pc:docMk/>
            <pc:sldMk cId="3662415385" sldId="513"/>
            <ac:picMk id="3074" creationId="{BC8F0F18-A151-D2C2-CFD2-E76DF45BAC8F}"/>
          </ac:picMkLst>
        </pc:picChg>
      </pc:sldChg>
      <pc:sldMasterChg chg="delSldLayout">
        <pc:chgData name="Zhikal Khidhr" userId="5b7e17f9e3b74d0c" providerId="LiveId" clId="{9B14AE0D-21E8-4937-8BA5-5CA49327EC4C}" dt="2024-01-27T18:10:20.984" v="162" actId="47"/>
        <pc:sldMasterMkLst>
          <pc:docMk/>
          <pc:sldMasterMk cId="1571083575" sldId="2147483709"/>
        </pc:sldMasterMkLst>
        <pc:sldLayoutChg chg="del">
          <pc:chgData name="Zhikal Khidhr" userId="5b7e17f9e3b74d0c" providerId="LiveId" clId="{9B14AE0D-21E8-4937-8BA5-5CA49327EC4C}" dt="2024-01-27T18:09:40.207" v="155" actId="47"/>
          <pc:sldLayoutMkLst>
            <pc:docMk/>
            <pc:sldMasterMk cId="1571083575" sldId="2147483709"/>
            <pc:sldLayoutMk cId="1971947625" sldId="2147483721"/>
          </pc:sldLayoutMkLst>
        </pc:sldLayoutChg>
        <pc:sldLayoutChg chg="del">
          <pc:chgData name="Zhikal Khidhr" userId="5b7e17f9e3b74d0c" providerId="LiveId" clId="{9B14AE0D-21E8-4937-8BA5-5CA49327EC4C}" dt="2024-01-27T18:10:20.984" v="162" actId="47"/>
          <pc:sldLayoutMkLst>
            <pc:docMk/>
            <pc:sldMasterMk cId="1571083575" sldId="2147483709"/>
            <pc:sldLayoutMk cId="2322711345" sldId="214748372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2/4/2026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950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0643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8766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0438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60043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23514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438570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4E1511-22FC-4713-A0B3-8C87D749624A}"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1511-22FC-4713-A0B3-8C87D749624A}"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1511-22FC-4713-A0B3-8C87D749624A}"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15D493-4021-114B-9716-14EBA4DDDB87}"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15AFEE-F37D-3145-8170-ECC7972CB53A}" type="slidenum">
              <a:rPr lang="en-US" smtClean="0"/>
              <a:t>‹#›</a:t>
            </a:fld>
            <a:endParaRPr lang="en-US"/>
          </a:p>
        </p:txBody>
      </p:sp>
    </p:spTree>
    <p:extLst>
      <p:ext uri="{BB962C8B-B14F-4D97-AF65-F5344CB8AC3E}">
        <p14:creationId xmlns:p14="http://schemas.microsoft.com/office/powerpoint/2010/main" val="1709751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2/4/2026</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2/4/2026</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4E1511-22FC-4713-A0B3-8C87D749624A}"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2/4/2026</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2/4/2026</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2/4/2026</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4E37AB73-8569-4A67-901F-8449A01D5E88}" type="datetimeFigureOut">
              <a:rPr lang="en-US" smtClean="0"/>
              <a:t>2/4/2026</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5999071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4E37AB73-8569-4A67-901F-8449A01D5E88}" type="datetimeFigureOut">
              <a:rPr lang="en-US" smtClean="0"/>
              <a:t>2/4/2026</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9578211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4E37AB73-8569-4A67-901F-8449A01D5E88}" type="datetimeFigureOut">
              <a:rPr lang="en-US" smtClean="0"/>
              <a:t>2/4/2026</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0049810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4E37AB73-8569-4A67-901F-8449A01D5E88}" type="datetimeFigureOut">
              <a:rPr lang="en-US" smtClean="0"/>
              <a:t>2/4/2026</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358695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4E1511-22FC-4713-A0B3-8C87D749624A}" type="datetimeFigureOut">
              <a:rPr lang="en-US" smtClean="0"/>
              <a:t>2/4/2026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4E37AB73-8569-4A67-901F-8449A01D5E88}" type="datetimeFigureOut">
              <a:rPr lang="en-US" smtClean="0"/>
              <a:t>2/4/2026</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endParaRPr lang="en-US"/>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345611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4E37AB73-8569-4A67-901F-8449A01D5E88}" type="datetimeFigureOut">
              <a:rPr lang="en-US" smtClean="0"/>
              <a:t>2/4/2026</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endParaRPr lang="en-US"/>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03929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4E37AB73-8569-4A67-901F-8449A01D5E88}" type="datetimeFigureOut">
              <a:rPr lang="en-US" smtClean="0"/>
              <a:t>2/4/2026</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endParaRPr lang="en-US"/>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1664042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4E37AB73-8569-4A67-901F-8449A01D5E88}" type="datetimeFigureOut">
              <a:rPr lang="en-US" smtClean="0"/>
              <a:t>2/4/2026</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873075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4E37AB73-8569-4A67-901F-8449A01D5E88}" type="datetimeFigureOut">
              <a:rPr lang="en-US" smtClean="0"/>
              <a:t>2/4/2026</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endParaRPr lang="en-US"/>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632046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4E37AB73-8569-4A67-901F-8449A01D5E88}" type="datetimeFigureOut">
              <a:rPr lang="en-US" smtClean="0"/>
              <a:t>2/4/2026</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422522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4E37AB73-8569-4A67-901F-8449A01D5E88}" type="datetimeFigureOut">
              <a:rPr lang="en-US" smtClean="0"/>
              <a:t>2/4/2026</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endParaRPr lang="en-US"/>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926638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4E1511-22FC-4713-A0B3-8C87D749624A}"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4E1511-22FC-4713-A0B3-8C87D749624A}" type="datetimeFigureOut">
              <a:rPr lang="en-US" smtClean="0"/>
              <a:t>2/4/2026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4E1511-22FC-4713-A0B3-8C87D749624A}" type="datetimeFigureOut">
              <a:rPr lang="en-US" smtClean="0"/>
              <a:t>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E1511-22FC-4713-A0B3-8C87D749624A}" type="datetimeFigureOut">
              <a:rPr lang="en-US" smtClean="0"/>
              <a:t>2/4/2026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E1511-22FC-4713-A0B3-8C87D749624A}"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4E1511-22FC-4713-A0B3-8C87D749624A}" type="datetimeFigureOut">
              <a:rPr lang="en-US" smtClean="0"/>
              <a:t>2/4/2026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E1511-22FC-4713-A0B3-8C87D749624A}" type="datetimeFigureOut">
              <a:rPr lang="en-US" smtClean="0"/>
              <a:t>2/4/2026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txBody>
          <a:bodyPr/>
          <a:lstStyle/>
          <a:p>
            <a:endParaRPr lang="en-US"/>
          </a:p>
        </p:txBody>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txBody>
          <a:bodyPr/>
          <a:lstStyle/>
          <a:p>
            <a:endParaRPr lang="en-US"/>
          </a:p>
        </p:txBody>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2/4/2026</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37AB73-8569-4A67-901F-8449A01D5E88}" type="datetimeFigureOut">
              <a:rPr lang="en-US" smtClean="0"/>
              <a:t>2/4/2026</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157108357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7.xml"/><Relationship Id="rId5" Type="http://schemas.openxmlformats.org/officeDocument/2006/relationships/image" Target="../media/image17.pn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7.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Introduction to Endocrinology</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a:t>
            </a:r>
          </a:p>
          <a:p>
            <a:pPr>
              <a:lnSpc>
                <a:spcPct val="100000"/>
              </a:lnSpc>
              <a:spcAft>
                <a:spcPts val="600"/>
              </a:spcAft>
            </a:pPr>
            <a:r>
              <a:rPr lang="en-US" sz="1400" dirty="0"/>
              <a:t>Spring Semester</a:t>
            </a:r>
          </a:p>
          <a:p>
            <a:pPr>
              <a:lnSpc>
                <a:spcPct val="100000"/>
              </a:lnSpc>
              <a:spcAft>
                <a:spcPts val="600"/>
              </a:spcAft>
            </a:pPr>
            <a:r>
              <a:rPr lang="en-US" sz="1400" dirty="0"/>
              <a:t>Week number: 1</a:t>
            </a:r>
          </a:p>
          <a:p>
            <a:pPr>
              <a:lnSpc>
                <a:spcPct val="100000"/>
              </a:lnSpc>
              <a:spcAft>
                <a:spcPts val="600"/>
              </a:spcAft>
            </a:pPr>
            <a:r>
              <a:rPr lang="en-US" sz="1400" dirty="0"/>
              <a:t>Date:   2/ 2026</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Endocrine glands</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9D711920-215D-55DF-013B-160092A9CAA5}"/>
              </a:ext>
            </a:extLst>
          </p:cNvPr>
          <p:cNvSpPr txBox="1"/>
          <p:nvPr/>
        </p:nvSpPr>
        <p:spPr>
          <a:xfrm>
            <a:off x="2800177" y="5758311"/>
            <a:ext cx="6796281" cy="670440"/>
          </a:xfrm>
          <a:prstGeom prst="rect">
            <a:avLst/>
          </a:prstGeom>
          <a:noFill/>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Figure 1: The Endocrine System. </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Arial" panose="020B0604020202020204" pitchFamily="34" charset="0"/>
              </a:rPr>
              <a:t>Location of endocrine glands</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pic>
        <p:nvPicPr>
          <p:cNvPr id="1026" name="Picture 2" descr="Definition of endocrine system - NCI Dictionary of Cancer Terms - NCI">
            <a:extLst>
              <a:ext uri="{FF2B5EF4-FFF2-40B4-BE49-F238E27FC236}">
                <a16:creationId xmlns:a16="http://schemas.microsoft.com/office/drawing/2014/main" id="{D6106392-A5EB-4E22-549D-75328B91D82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805"/>
          <a:stretch/>
        </p:blipFill>
        <p:spPr bwMode="auto">
          <a:xfrm>
            <a:off x="2800177" y="932987"/>
            <a:ext cx="5353223" cy="49920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48C91F5-FF63-2DFF-71EF-40FB42E66703}"/>
              </a:ext>
            </a:extLst>
          </p:cNvPr>
          <p:cNvSpPr txBox="1"/>
          <p:nvPr/>
        </p:nvSpPr>
        <p:spPr>
          <a:xfrm>
            <a:off x="238773" y="1518605"/>
            <a:ext cx="6093228" cy="4501232"/>
          </a:xfrm>
          <a:prstGeom prst="rect">
            <a:avLst/>
          </a:prstGeom>
          <a:noFill/>
        </p:spPr>
        <p:txBody>
          <a:bodyPr wrap="square">
            <a:spAutoFit/>
          </a:bodyPr>
          <a:lstStyle/>
          <a:p>
            <a:pPr algn="l">
              <a:spcAft>
                <a:spcPts val="300"/>
              </a:spcAft>
              <a:buFont typeface="Arial" panose="020B0604020202020204" pitchFamily="34" charset="0"/>
              <a:buChar char="•"/>
            </a:pPr>
            <a:r>
              <a:rPr lang="en-US" sz="2400" b="1" i="0" dirty="0">
                <a:solidFill>
                  <a:srgbClr val="1F1F1F"/>
                </a:solidFill>
                <a:effectLst/>
                <a:latin typeface="Times New Roman" panose="02020603050405020304" pitchFamily="18" charset="0"/>
                <a:cs typeface="Times New Roman" panose="02020603050405020304" pitchFamily="18" charset="0"/>
              </a:rPr>
              <a:t>Major endocrine glands</a:t>
            </a:r>
          </a:p>
          <a:p>
            <a:pPr algn="l">
              <a:spcAft>
                <a:spcPts val="300"/>
              </a:spcAft>
              <a:buFont typeface="Arial" panose="020B0604020202020204" pitchFamily="34" charset="0"/>
              <a:buChar char="•"/>
            </a:pPr>
            <a:r>
              <a:rPr lang="en-US" sz="2400" b="0" i="0" dirty="0">
                <a:solidFill>
                  <a:srgbClr val="1F1F1F"/>
                </a:solidFill>
                <a:effectLst/>
                <a:latin typeface="Times New Roman" panose="02020603050405020304" pitchFamily="18" charset="0"/>
                <a:cs typeface="Times New Roman" panose="02020603050405020304" pitchFamily="18" charset="0"/>
              </a:rPr>
              <a:t>hypothalamus.</a:t>
            </a:r>
          </a:p>
          <a:p>
            <a:pPr algn="l">
              <a:spcAft>
                <a:spcPts val="300"/>
              </a:spcAft>
              <a:buFont typeface="Arial" panose="020B0604020202020204" pitchFamily="34" charset="0"/>
              <a:buChar char="•"/>
            </a:pPr>
            <a:r>
              <a:rPr lang="en-US" sz="2400" b="0" i="0" dirty="0">
                <a:solidFill>
                  <a:srgbClr val="1F1F1F"/>
                </a:solidFill>
                <a:effectLst/>
                <a:latin typeface="Times New Roman" panose="02020603050405020304" pitchFamily="18" charset="0"/>
                <a:cs typeface="Times New Roman" panose="02020603050405020304" pitchFamily="18" charset="0"/>
              </a:rPr>
              <a:t>pituitary.</a:t>
            </a:r>
          </a:p>
          <a:p>
            <a:pPr algn="l">
              <a:spcAft>
                <a:spcPts val="300"/>
              </a:spcAft>
              <a:buFont typeface="Arial" panose="020B0604020202020204" pitchFamily="34" charset="0"/>
              <a:buChar char="•"/>
            </a:pPr>
            <a:r>
              <a:rPr lang="en-US" sz="2400" b="0" i="0" dirty="0">
                <a:solidFill>
                  <a:srgbClr val="1F1F1F"/>
                </a:solidFill>
                <a:effectLst/>
                <a:latin typeface="Times New Roman" panose="02020603050405020304" pitchFamily="18" charset="0"/>
                <a:cs typeface="Times New Roman" panose="02020603050405020304" pitchFamily="18" charset="0"/>
              </a:rPr>
              <a:t>thyroid.</a:t>
            </a:r>
          </a:p>
          <a:p>
            <a:pPr algn="l">
              <a:spcAft>
                <a:spcPts val="300"/>
              </a:spcAft>
              <a:buFont typeface="Arial" panose="020B0604020202020204" pitchFamily="34" charset="0"/>
              <a:buChar char="•"/>
            </a:pPr>
            <a:r>
              <a:rPr lang="en-US" sz="2400" b="0" i="0" dirty="0">
                <a:solidFill>
                  <a:srgbClr val="1F1F1F"/>
                </a:solidFill>
                <a:effectLst/>
                <a:latin typeface="Times New Roman" panose="02020603050405020304" pitchFamily="18" charset="0"/>
                <a:cs typeface="Times New Roman" panose="02020603050405020304" pitchFamily="18" charset="0"/>
              </a:rPr>
              <a:t>parathyroids.</a:t>
            </a:r>
          </a:p>
          <a:p>
            <a:pPr algn="l">
              <a:spcAft>
                <a:spcPts val="300"/>
              </a:spcAft>
              <a:buFont typeface="Arial" panose="020B0604020202020204" pitchFamily="34" charset="0"/>
              <a:buChar char="•"/>
            </a:pPr>
            <a:r>
              <a:rPr lang="en-US" sz="2400" b="0" i="0" dirty="0">
                <a:solidFill>
                  <a:srgbClr val="1F1F1F"/>
                </a:solidFill>
                <a:effectLst/>
                <a:latin typeface="Times New Roman" panose="02020603050405020304" pitchFamily="18" charset="0"/>
                <a:cs typeface="Times New Roman" panose="02020603050405020304" pitchFamily="18" charset="0"/>
              </a:rPr>
              <a:t>adrenals.</a:t>
            </a:r>
          </a:p>
          <a:p>
            <a:pPr algn="l">
              <a:spcAft>
                <a:spcPts val="300"/>
              </a:spcAft>
              <a:buFont typeface="Arial" panose="020B0604020202020204" pitchFamily="34" charset="0"/>
              <a:buChar char="•"/>
            </a:pPr>
            <a:r>
              <a:rPr lang="en-US" sz="2400" b="0" i="0" dirty="0">
                <a:solidFill>
                  <a:srgbClr val="1F1F1F"/>
                </a:solidFill>
                <a:effectLst/>
                <a:latin typeface="Times New Roman" panose="02020603050405020304" pitchFamily="18" charset="0"/>
                <a:cs typeface="Times New Roman" panose="02020603050405020304" pitchFamily="18" charset="0"/>
              </a:rPr>
              <a:t>pineal body.</a:t>
            </a:r>
          </a:p>
          <a:p>
            <a:pPr algn="l">
              <a:spcAft>
                <a:spcPts val="300"/>
              </a:spcAft>
              <a:buFont typeface="Arial" panose="020B0604020202020204" pitchFamily="34" charset="0"/>
              <a:buChar char="•"/>
            </a:pPr>
            <a:r>
              <a:rPr lang="en-US" sz="2400" b="0" i="0" dirty="0">
                <a:solidFill>
                  <a:srgbClr val="1F1F1F"/>
                </a:solidFill>
                <a:effectLst/>
                <a:latin typeface="Times New Roman" panose="02020603050405020304" pitchFamily="18" charset="0"/>
                <a:cs typeface="Times New Roman" panose="02020603050405020304" pitchFamily="18" charset="0"/>
              </a:rPr>
              <a:t>the ovaries.</a:t>
            </a:r>
          </a:p>
          <a:p>
            <a:pPr algn="l">
              <a:spcAft>
                <a:spcPts val="300"/>
              </a:spcAft>
              <a:buFont typeface="Arial" panose="020B0604020202020204" pitchFamily="34" charset="0"/>
              <a:buChar char="•"/>
            </a:pPr>
            <a:r>
              <a:rPr lang="en-US" sz="2400" b="0" i="0" dirty="0">
                <a:solidFill>
                  <a:srgbClr val="1F1F1F"/>
                </a:solidFill>
                <a:effectLst/>
                <a:latin typeface="Times New Roman" panose="02020603050405020304" pitchFamily="18" charset="0"/>
                <a:cs typeface="Times New Roman" panose="02020603050405020304" pitchFamily="18" charset="0"/>
              </a:rPr>
              <a:t>the testes.</a:t>
            </a:r>
          </a:p>
          <a:p>
            <a:br>
              <a:rPr lang="en-US" sz="2400" b="0" i="0" dirty="0">
                <a:solidFill>
                  <a:srgbClr val="1F1F1F"/>
                </a:solidFill>
                <a:effectLst/>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7683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altLang="sv-SE" sz="1200" b="0" i="0" u="none" strike="noStrike" kern="1200" cap="none" spc="0" normalizeH="0" baseline="0" noProof="0" dirty="0">
                <a:ln>
                  <a:noFill/>
                </a:ln>
                <a:solidFill>
                  <a:prstClr val="black">
                    <a:tint val="75000"/>
                  </a:prstClr>
                </a:solidFill>
                <a:effectLst/>
                <a:uLnTx/>
                <a:uFillTx/>
                <a:latin typeface="Calibri"/>
                <a:ea typeface="+mn-ea"/>
                <a:cs typeface="+mn-cs"/>
              </a:rPr>
              <a:t>Khder Hussein Rasul</a:t>
            </a: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Chemistry of the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325804"/>
            <a:ext cx="9238757"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Hormones are organized into three main classes based on their chemical structure:</a:t>
            </a:r>
          </a:p>
          <a:p>
            <a:pPr marL="0" marR="0" lvl="0" indent="0" algn="just" defTabSz="914400" rtl="0" eaLnBrk="1" fontAlgn="base" latinLnBrk="0" hangingPunct="1">
              <a:lnSpc>
                <a:spcPct val="150000"/>
              </a:lnSpc>
              <a:spcBef>
                <a:spcPts val="0"/>
              </a:spcBef>
              <a:spcAft>
                <a:spcPts val="80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1. Steroid hormones are synthesized from cholesterol</a:t>
            </a:r>
          </a:p>
          <a:p>
            <a:pPr marL="0" marR="0" lvl="0" indent="0" algn="just" defTabSz="914400" rtl="0" eaLnBrk="1" fontAlgn="base" latinLnBrk="0" hangingPunct="1">
              <a:lnSpc>
                <a:spcPct val="150000"/>
              </a:lnSpc>
              <a:spcBef>
                <a:spcPts val="0"/>
              </a:spcBef>
              <a:spcAft>
                <a:spcPts val="800"/>
              </a:spcAft>
              <a:buClrTx/>
              <a:buSzTx/>
              <a:buFontTx/>
              <a:buNone/>
              <a:tabLst/>
              <a:defRPr/>
            </a:pPr>
            <a:endPar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Steroid hormones are lipid-soluble, so they can pass through cell membranes to reach receptor molecules located inside their target cells.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Example of steroid hormones: aldosterone, estrogen, and testosterone.</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teroid Hormones">
            <a:extLst>
              <a:ext uri="{FF2B5EF4-FFF2-40B4-BE49-F238E27FC236}">
                <a16:creationId xmlns:a16="http://schemas.microsoft.com/office/drawing/2014/main" id="{84F75446-4E1D-0FDA-2D13-2D1CFDA722D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7606"/>
          <a:stretch/>
        </p:blipFill>
        <p:spPr bwMode="auto">
          <a:xfrm>
            <a:off x="9763760" y="1737913"/>
            <a:ext cx="2428240" cy="461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77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Chemistry of the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325804"/>
            <a:ext cx="9238757"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2. </a:t>
            </a:r>
            <a:r>
              <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Peptide and protein hormones are structured from chains of amino acids</a:t>
            </a:r>
          </a:p>
          <a:p>
            <a:pPr marL="0" marR="0" lvl="0" indent="0" algn="just" defTabSz="914400" rtl="0" eaLnBrk="1" fontAlgn="base" latinLnBrk="0" hangingPunct="1">
              <a:lnSpc>
                <a:spcPct val="150000"/>
              </a:lnSpc>
              <a:spcBef>
                <a:spcPts val="0"/>
              </a:spcBef>
              <a:spcAft>
                <a:spcPts val="800"/>
              </a:spcAft>
              <a:buClrTx/>
              <a:buSzTx/>
              <a:buFontTx/>
              <a:buNone/>
              <a:tabLst/>
              <a:defRPr/>
            </a:pPr>
            <a:endPar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These hormones are chains of amino acids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Short chains of amino acids called peptides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Oxytocin is peptide hormone</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Long chains of amino acids called proteins.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Insulin is protein hormone.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7C81D6C-A9FB-B9A0-56C8-A99F1FDD1A85}"/>
              </a:ext>
            </a:extLst>
          </p:cNvPr>
          <p:cNvPicPr>
            <a:picLocks noChangeAspect="1"/>
          </p:cNvPicPr>
          <p:nvPr/>
        </p:nvPicPr>
        <p:blipFill>
          <a:blip r:embed="rId4"/>
          <a:stretch>
            <a:fillRect/>
          </a:stretch>
        </p:blipFill>
        <p:spPr>
          <a:xfrm>
            <a:off x="9533294" y="3718560"/>
            <a:ext cx="2363020" cy="2637790"/>
          </a:xfrm>
          <a:prstGeom prst="rect">
            <a:avLst/>
          </a:prstGeom>
        </p:spPr>
      </p:pic>
      <p:pic>
        <p:nvPicPr>
          <p:cNvPr id="13" name="Picture 12">
            <a:extLst>
              <a:ext uri="{FF2B5EF4-FFF2-40B4-BE49-F238E27FC236}">
                <a16:creationId xmlns:a16="http://schemas.microsoft.com/office/drawing/2014/main" id="{71E998BC-7A73-F15C-7D92-E14C4FEA7B0D}"/>
              </a:ext>
            </a:extLst>
          </p:cNvPr>
          <p:cNvPicPr>
            <a:picLocks noChangeAspect="1"/>
          </p:cNvPicPr>
          <p:nvPr/>
        </p:nvPicPr>
        <p:blipFill rotWithShape="1">
          <a:blip r:embed="rId5"/>
          <a:srcRect l="5313" r="2831" b="2153"/>
          <a:stretch/>
        </p:blipFill>
        <p:spPr>
          <a:xfrm>
            <a:off x="6868160" y="2136102"/>
            <a:ext cx="2363020" cy="2517178"/>
          </a:xfrm>
          <a:prstGeom prst="snip2SameRect">
            <a:avLst/>
          </a:prstGeom>
        </p:spPr>
      </p:pic>
    </p:spTree>
    <p:extLst>
      <p:ext uri="{BB962C8B-B14F-4D97-AF65-F5344CB8AC3E}">
        <p14:creationId xmlns:p14="http://schemas.microsoft.com/office/powerpoint/2010/main" val="1686591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Chemistry of the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325804"/>
            <a:ext cx="10805849" cy="162059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altLang="zh-CN" sz="2000" b="1" i="0" u="none" strike="noStrike" kern="1200" cap="none" spc="0" normalizeH="0" baseline="0" noProof="0" dirty="0">
                <a:ln>
                  <a:noFill/>
                </a:ln>
                <a:solidFill>
                  <a:srgbClr val="000000"/>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3. </a:t>
            </a:r>
            <a:r>
              <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Amine hormones are modified amino acids (Amino acid derivatives)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These simple hormones are structural variations of the amino acids.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The derivatives of tyrosine, such as the thyroid hormones released by the thyroid gland.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Melatonin, secreted by the pineal gland, is derived from tryptophan. </a:t>
            </a: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Melatonin Hormone Structure. | Download Scientific Diagram">
            <a:extLst>
              <a:ext uri="{FF2B5EF4-FFF2-40B4-BE49-F238E27FC236}">
                <a16:creationId xmlns:a16="http://schemas.microsoft.com/office/drawing/2014/main" id="{7677FD93-BE33-9C83-0057-4BDF2FB17A8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554" t="1645" r="10814" b="2468"/>
          <a:stretch/>
        </p:blipFill>
        <p:spPr bwMode="auto">
          <a:xfrm>
            <a:off x="7112000" y="4074159"/>
            <a:ext cx="3410938" cy="23672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45539999-DAD7-24B1-5BF4-B77566E6C2FA}"/>
              </a:ext>
            </a:extLst>
          </p:cNvPr>
          <p:cNvPicPr>
            <a:picLocks noChangeAspect="1"/>
          </p:cNvPicPr>
          <p:nvPr/>
        </p:nvPicPr>
        <p:blipFill>
          <a:blip r:embed="rId5"/>
          <a:stretch>
            <a:fillRect/>
          </a:stretch>
        </p:blipFill>
        <p:spPr>
          <a:xfrm>
            <a:off x="1669062" y="4185920"/>
            <a:ext cx="3339123" cy="2170430"/>
          </a:xfrm>
          <a:prstGeom prst="rect">
            <a:avLst/>
          </a:prstGeom>
        </p:spPr>
      </p:pic>
    </p:spTree>
    <p:extLst>
      <p:ext uri="{BB962C8B-B14F-4D97-AF65-F5344CB8AC3E}">
        <p14:creationId xmlns:p14="http://schemas.microsoft.com/office/powerpoint/2010/main" val="371060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113810" y="2960716"/>
            <a:ext cx="4036334" cy="238760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dirty="0">
                <a:ln>
                  <a:noFill/>
                </a:ln>
                <a:solidFill>
                  <a:schemeClr val="tx1"/>
                </a:solidFill>
                <a:effectLst/>
                <a:uLnTx/>
                <a:uFillTx/>
                <a:latin typeface="+mj-lt"/>
                <a:ea typeface="+mj-ea"/>
                <a:cs typeface="+mj-cs"/>
              </a:rPr>
              <a:t>Chemistry of the hormones</a:t>
            </a: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8" name="Group 17">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9" name="Rectangle 18">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nvPr>
        </p:nvSpPr>
        <p:spPr>
          <a:xfrm>
            <a:off x="5922492"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C801575F-2C69-43AE-AB63-33E346A31F78}"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2/4/2026</a:t>
            </a:fld>
            <a:endParaRPr kumimoji="0" lang="en-US" altLang="sv-SE" b="0" i="0" u="none" strike="noStrike" cap="none" spc="0" normalizeH="0" baseline="0" noProof="0">
              <a:ln>
                <a:noFill/>
              </a:ln>
              <a:effectLst/>
              <a:uLnTx/>
              <a:uFillTx/>
            </a:endParaRPr>
          </a:p>
        </p:txBody>
      </p:sp>
      <p:sp>
        <p:nvSpPr>
          <p:cNvPr id="6" name="灯片编号占位符 5"/>
          <p:cNvSpPr>
            <a:spLocks noGrp="1"/>
          </p:cNvSpPr>
          <p:nvPr>
            <p:ph type="sldNum" sz="quarter" idx="12"/>
          </p:nvPr>
        </p:nvSpPr>
        <p:spPr>
          <a:xfrm>
            <a:off x="8610600" y="6492240"/>
            <a:ext cx="1871749"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14</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rmones – Anatomy &amp; Physiology">
            <a:extLst>
              <a:ext uri="{FF2B5EF4-FFF2-40B4-BE49-F238E27FC236}">
                <a16:creationId xmlns:a16="http://schemas.microsoft.com/office/drawing/2014/main" id="{53B79071-A035-0938-AF99-E1BCCA47ED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133" y="442789"/>
            <a:ext cx="4655537" cy="59152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39653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6A87F-F7AD-EDAC-C563-1DF6EFD517C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Some </a:t>
            </a:r>
            <a:r>
              <a:rPr lang="en-US" b="1" dirty="0">
                <a:latin typeface="Times New Roman" panose="02020603050405020304" pitchFamily="18" charset="0"/>
                <a:cs typeface="Times New Roman" panose="02020603050405020304" pitchFamily="18" charset="0"/>
              </a:rPr>
              <a:t>exciting recent discoveries in endocrinology</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458149B-5B60-9177-FCF6-1DB6FA78D402}"/>
              </a:ext>
            </a:extLst>
          </p:cNvPr>
          <p:cNvSpPr>
            <a:spLocks noGrp="1"/>
          </p:cNvSpPr>
          <p:nvPr>
            <p:ph idx="1"/>
          </p:nvPr>
        </p:nvSpPr>
        <p:spPr/>
        <p:txBody>
          <a:bodyPr>
            <a:normAutofit fontScale="62500" lnSpcReduction="20000"/>
          </a:bodyPr>
          <a:lstStyle/>
          <a:p>
            <a:pPr marL="0" indent="0">
              <a:lnSpc>
                <a:spcPct val="170000"/>
              </a:lnSpc>
              <a:buNone/>
            </a:pPr>
            <a:endParaRPr lang="en-US" dirty="0">
              <a:latin typeface="Times New Roman" panose="02020603050405020304" pitchFamily="18" charset="0"/>
              <a:cs typeface="Times New Roman" panose="02020603050405020304" pitchFamily="18" charset="0"/>
            </a:endParaRPr>
          </a:p>
          <a:p>
            <a:pPr>
              <a:lnSpc>
                <a:spcPct val="170000"/>
              </a:lnSpc>
              <a:buFont typeface="+mj-lt"/>
              <a:buAutoNum type="arabicPeriod"/>
            </a:pPr>
            <a:r>
              <a:rPr lang="en-US" b="1" dirty="0">
                <a:latin typeface="Times New Roman" panose="02020603050405020304" pitchFamily="18" charset="0"/>
                <a:cs typeface="Times New Roman" panose="02020603050405020304" pitchFamily="18" charset="0"/>
              </a:rPr>
              <a:t>A New Hormone That Affects Metabolism</a:t>
            </a:r>
            <a:r>
              <a:rPr lang="en-US" dirty="0">
                <a:latin typeface="Times New Roman" panose="02020603050405020304" pitchFamily="18" charset="0"/>
                <a:cs typeface="Times New Roman" panose="02020603050405020304" pitchFamily="18" charset="0"/>
              </a:rPr>
              <a:t> 🧬</a:t>
            </a:r>
          </a:p>
          <a:p>
            <a:pPr marL="457200" lvl="1" indent="0">
              <a:lnSpc>
                <a:spcPct val="170000"/>
              </a:lnSpc>
              <a:buNone/>
            </a:pPr>
            <a:r>
              <a:rPr lang="en-US" dirty="0">
                <a:latin typeface="Times New Roman" panose="02020603050405020304" pitchFamily="18" charset="0"/>
                <a:cs typeface="Times New Roman" panose="02020603050405020304" pitchFamily="18" charset="0"/>
              </a:rPr>
              <a:t>Scientists found </a:t>
            </a:r>
            <a:r>
              <a:rPr lang="en-US" b="1" dirty="0">
                <a:latin typeface="Times New Roman" panose="02020603050405020304" pitchFamily="18" charset="0"/>
                <a:cs typeface="Times New Roman" panose="02020603050405020304" pitchFamily="18" charset="0"/>
              </a:rPr>
              <a:t>LEAP2</a:t>
            </a:r>
            <a:r>
              <a:rPr lang="en-US" dirty="0">
                <a:latin typeface="Times New Roman" panose="02020603050405020304" pitchFamily="18" charset="0"/>
                <a:cs typeface="Times New Roman" panose="02020603050405020304" pitchFamily="18" charset="0"/>
              </a:rPr>
              <a:t>, a hormone that helps regulate metabolism and may lead to new obesity treatments.</a:t>
            </a:r>
          </a:p>
          <a:p>
            <a:pPr>
              <a:lnSpc>
                <a:spcPct val="170000"/>
              </a:lnSpc>
              <a:buFont typeface="+mj-lt"/>
              <a:buAutoNum type="arabicPeriod"/>
            </a:pPr>
            <a:r>
              <a:rPr lang="en-US" b="1" dirty="0">
                <a:latin typeface="Times New Roman" panose="02020603050405020304" pitchFamily="18" charset="0"/>
                <a:cs typeface="Times New Roman" panose="02020603050405020304" pitchFamily="18" charset="0"/>
              </a:rPr>
              <a:t>Fragrances May Trigger Early Puberty</a:t>
            </a:r>
            <a:r>
              <a:rPr lang="en-US" dirty="0">
                <a:latin typeface="Times New Roman" panose="02020603050405020304" pitchFamily="18" charset="0"/>
                <a:cs typeface="Times New Roman" panose="02020603050405020304" pitchFamily="18" charset="0"/>
              </a:rPr>
              <a:t> 🧴</a:t>
            </a:r>
          </a:p>
          <a:p>
            <a:pPr marL="457200" lvl="1" indent="0">
              <a:lnSpc>
                <a:spcPct val="170000"/>
              </a:lnSpc>
              <a:buNone/>
            </a:pPr>
            <a:r>
              <a:rPr lang="en-US" dirty="0">
                <a:latin typeface="Times New Roman" panose="02020603050405020304" pitchFamily="18" charset="0"/>
                <a:cs typeface="Times New Roman" panose="02020603050405020304" pitchFamily="18" charset="0"/>
              </a:rPr>
              <a:t>A study suggests that </a:t>
            </a:r>
            <a:r>
              <a:rPr lang="en-US" b="1" dirty="0">
                <a:latin typeface="Times New Roman" panose="02020603050405020304" pitchFamily="18" charset="0"/>
                <a:cs typeface="Times New Roman" panose="02020603050405020304" pitchFamily="18" charset="0"/>
              </a:rPr>
              <a:t>synthetic perfumes</a:t>
            </a:r>
            <a:r>
              <a:rPr lang="en-US" dirty="0">
                <a:latin typeface="Times New Roman" panose="02020603050405020304" pitchFamily="18" charset="0"/>
                <a:cs typeface="Times New Roman" panose="02020603050405020304" pitchFamily="18" charset="0"/>
              </a:rPr>
              <a:t> in personal-care products could cause </a:t>
            </a:r>
            <a:r>
              <a:rPr lang="en-US" b="1" dirty="0">
                <a:latin typeface="Times New Roman" panose="02020603050405020304" pitchFamily="18" charset="0"/>
                <a:cs typeface="Times New Roman" panose="02020603050405020304" pitchFamily="18" charset="0"/>
              </a:rPr>
              <a:t>early puberty in girls</a:t>
            </a:r>
            <a:r>
              <a:rPr lang="en-US" dirty="0">
                <a:latin typeface="Times New Roman" panose="02020603050405020304" pitchFamily="18" charset="0"/>
                <a:cs typeface="Times New Roman" panose="02020603050405020304" pitchFamily="18" charset="0"/>
              </a:rPr>
              <a:t>.</a:t>
            </a:r>
          </a:p>
          <a:p>
            <a:pPr>
              <a:lnSpc>
                <a:spcPct val="170000"/>
              </a:lnSpc>
              <a:buFont typeface="+mj-lt"/>
              <a:buAutoNum type="arabicPeriod"/>
            </a:pPr>
            <a:r>
              <a:rPr lang="en-US" b="1" dirty="0">
                <a:latin typeface="Times New Roman" panose="02020603050405020304" pitchFamily="18" charset="0"/>
                <a:cs typeface="Times New Roman" panose="02020603050405020304" pitchFamily="18" charset="0"/>
              </a:rPr>
              <a:t>Weight-Loss Drug Prevents Diabetes</a:t>
            </a:r>
            <a:r>
              <a:rPr lang="en-US" dirty="0">
                <a:latin typeface="Times New Roman" panose="02020603050405020304" pitchFamily="18" charset="0"/>
                <a:cs typeface="Times New Roman" panose="02020603050405020304" pitchFamily="18" charset="0"/>
              </a:rPr>
              <a:t> 💊</a:t>
            </a:r>
          </a:p>
          <a:p>
            <a:pPr marL="457200" lvl="1" indent="0">
              <a:lnSpc>
                <a:spcPct val="170000"/>
              </a:lnSpc>
              <a:buNone/>
            </a:pPr>
            <a:r>
              <a:rPr lang="en-US" dirty="0">
                <a:latin typeface="Times New Roman" panose="02020603050405020304" pitchFamily="18" charset="0"/>
                <a:cs typeface="Times New Roman" panose="02020603050405020304" pitchFamily="18" charset="0"/>
              </a:rPr>
              <a:t>The drug </a:t>
            </a:r>
            <a:r>
              <a:rPr lang="en-US" b="1" dirty="0" err="1">
                <a:latin typeface="Times New Roman" panose="02020603050405020304" pitchFamily="18" charset="0"/>
                <a:cs typeface="Times New Roman" panose="02020603050405020304" pitchFamily="18" charset="0"/>
              </a:rPr>
              <a:t>Tirzepatide</a:t>
            </a:r>
            <a:r>
              <a:rPr lang="en-US" dirty="0">
                <a:latin typeface="Times New Roman" panose="02020603050405020304" pitchFamily="18" charset="0"/>
                <a:cs typeface="Times New Roman" panose="02020603050405020304" pitchFamily="18" charset="0"/>
              </a:rPr>
              <a:t>, used for weight loss, also </a:t>
            </a:r>
            <a:r>
              <a:rPr lang="en-US" b="1" dirty="0">
                <a:latin typeface="Times New Roman" panose="02020603050405020304" pitchFamily="18" charset="0"/>
                <a:cs typeface="Times New Roman" panose="02020603050405020304" pitchFamily="18" charset="0"/>
              </a:rPr>
              <a:t>lowers the risk of diabetes</a:t>
            </a:r>
            <a:r>
              <a:rPr lang="en-US" dirty="0">
                <a:latin typeface="Times New Roman" panose="02020603050405020304" pitchFamily="18" charset="0"/>
                <a:cs typeface="Times New Roman" panose="02020603050405020304" pitchFamily="18" charset="0"/>
              </a:rPr>
              <a:t> in people with prediabetes.</a:t>
            </a:r>
          </a:p>
          <a:p>
            <a:pPr>
              <a:lnSpc>
                <a:spcPct val="170000"/>
              </a:lnSpc>
              <a:buFont typeface="+mj-lt"/>
              <a:buAutoNum type="arabicPeriod"/>
            </a:pPr>
            <a:r>
              <a:rPr lang="en-US" b="1" dirty="0">
                <a:latin typeface="Times New Roman" panose="02020603050405020304" pitchFamily="18" charset="0"/>
                <a:cs typeface="Times New Roman" panose="02020603050405020304" pitchFamily="18" charset="0"/>
              </a:rPr>
              <a:t>Sex-Specific Effects of Hormones</a:t>
            </a:r>
            <a:r>
              <a:rPr lang="en-US" dirty="0">
                <a:latin typeface="Times New Roman" panose="02020603050405020304" pitchFamily="18" charset="0"/>
                <a:cs typeface="Times New Roman" panose="02020603050405020304" pitchFamily="18" charset="0"/>
              </a:rPr>
              <a:t> ♀️♂️</a:t>
            </a:r>
          </a:p>
          <a:p>
            <a:pPr marL="457200" lvl="1" indent="0">
              <a:lnSpc>
                <a:spcPct val="170000"/>
              </a:lnSpc>
              <a:buNone/>
            </a:pPr>
            <a:r>
              <a:rPr lang="en-US" dirty="0">
                <a:latin typeface="Times New Roman" panose="02020603050405020304" pitchFamily="18" charset="0"/>
                <a:cs typeface="Times New Roman" panose="02020603050405020304" pitchFamily="18" charset="0"/>
              </a:rPr>
              <a:t>Researchers discovered that </a:t>
            </a:r>
            <a:r>
              <a:rPr lang="en-US" b="1" dirty="0">
                <a:latin typeface="Times New Roman" panose="02020603050405020304" pitchFamily="18" charset="0"/>
                <a:cs typeface="Times New Roman" panose="02020603050405020304" pitchFamily="18" charset="0"/>
              </a:rPr>
              <a:t>liver androgen receptors</a:t>
            </a:r>
            <a:r>
              <a:rPr lang="en-US" dirty="0">
                <a:latin typeface="Times New Roman" panose="02020603050405020304" pitchFamily="18" charset="0"/>
                <a:cs typeface="Times New Roman" panose="02020603050405020304" pitchFamily="18" charset="0"/>
              </a:rPr>
              <a:t> work differently in men and women, affecting metabolism.</a:t>
            </a:r>
          </a:p>
          <a:p>
            <a:pPr>
              <a:lnSpc>
                <a:spcPct val="170000"/>
              </a:lnSpc>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6153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p:txBody>
          <a:bodyPr/>
          <a:lstStyle/>
          <a:p>
            <a:r>
              <a:rPr lang="en-US" dirty="0">
                <a:solidFill>
                  <a:srgbClr val="941651"/>
                </a:solidFill>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p:txBody>
          <a:bodyPr vert="horz" lIns="91440" tIns="45720" rIns="91440" bIns="45720" rtlCol="0" anchor="t">
            <a:normAutofit fontScale="70000" lnSpcReduction="20000"/>
          </a:bodyPr>
          <a:lstStyle/>
          <a:p>
            <a:pPr lvl="0">
              <a:lnSpc>
                <a:spcPct val="150000"/>
              </a:lnSpc>
            </a:pPr>
            <a:r>
              <a:rPr lang="en-US" b="0" i="0" dirty="0">
                <a:solidFill>
                  <a:srgbClr val="000000"/>
                </a:solidFill>
                <a:effectLst/>
                <a:latin typeface="Times New Roman" panose="02020603050405020304" pitchFamily="18" charset="0"/>
                <a:cs typeface="Times New Roman" panose="02020603050405020304" pitchFamily="18" charset="0"/>
              </a:rPr>
              <a:t>Greenstein B. &amp; Wood D. F. (2011). The endocrine system at a glance (3rd ed.). Wiley-Blackwell</a:t>
            </a:r>
          </a:p>
          <a:p>
            <a:pPr lvl="0">
              <a:lnSpc>
                <a:spcPct val="150000"/>
              </a:lnSpc>
            </a:pPr>
            <a:r>
              <a:rPr lang="en-US" b="0" i="0" dirty="0" err="1">
                <a:solidFill>
                  <a:srgbClr val="000000"/>
                </a:solidFill>
                <a:effectLst/>
                <a:latin typeface="Times New Roman" panose="02020603050405020304" pitchFamily="18" charset="0"/>
                <a:cs typeface="Times New Roman" panose="02020603050405020304" pitchFamily="18" charset="0"/>
              </a:rPr>
              <a:t>Melmed</a:t>
            </a:r>
            <a:r>
              <a:rPr lang="en-US" b="0" i="0" dirty="0">
                <a:solidFill>
                  <a:srgbClr val="000000"/>
                </a:solidFill>
                <a:effectLst/>
                <a:latin typeface="Times New Roman" panose="02020603050405020304" pitchFamily="18" charset="0"/>
                <a:cs typeface="Times New Roman" panose="02020603050405020304" pitchFamily="18" charset="0"/>
              </a:rPr>
              <a:t> S. </a:t>
            </a:r>
            <a:r>
              <a:rPr lang="en-US" b="0" i="0" dirty="0" err="1">
                <a:solidFill>
                  <a:srgbClr val="000000"/>
                </a:solidFill>
                <a:effectLst/>
                <a:latin typeface="Times New Roman" panose="02020603050405020304" pitchFamily="18" charset="0"/>
                <a:cs typeface="Times New Roman" panose="02020603050405020304" pitchFamily="18" charset="0"/>
              </a:rPr>
              <a:t>Auchus</a:t>
            </a:r>
            <a:r>
              <a:rPr lang="en-US" b="0" i="0" dirty="0">
                <a:solidFill>
                  <a:srgbClr val="000000"/>
                </a:solidFill>
                <a:effectLst/>
                <a:latin typeface="Times New Roman" panose="02020603050405020304" pitchFamily="18" charset="0"/>
                <a:cs typeface="Times New Roman" panose="02020603050405020304" pitchFamily="18" charset="0"/>
              </a:rPr>
              <a:t> R. J. </a:t>
            </a:r>
            <a:r>
              <a:rPr lang="en-US" b="0" i="0" dirty="0" err="1">
                <a:solidFill>
                  <a:srgbClr val="000000"/>
                </a:solidFill>
                <a:effectLst/>
                <a:latin typeface="Times New Roman" panose="02020603050405020304" pitchFamily="18" charset="0"/>
                <a:cs typeface="Times New Roman" panose="02020603050405020304" pitchFamily="18" charset="0"/>
              </a:rPr>
              <a:t>Goldfine</a:t>
            </a:r>
            <a:r>
              <a:rPr lang="en-US" b="0" i="0" dirty="0">
                <a:solidFill>
                  <a:srgbClr val="000000"/>
                </a:solidFill>
                <a:effectLst/>
                <a:latin typeface="Times New Roman" panose="02020603050405020304" pitchFamily="18" charset="0"/>
                <a:cs typeface="Times New Roman" panose="02020603050405020304" pitchFamily="18" charset="0"/>
              </a:rPr>
              <a:t> A. B. Koenig R. Rosen C. J. &amp; Williams R. H. (2020). Williams textbook of endocrinology (14th ed.). Elsevier. Boron W. F. &amp; </a:t>
            </a:r>
            <a:r>
              <a:rPr lang="en-US" b="0" i="0" dirty="0" err="1">
                <a:solidFill>
                  <a:srgbClr val="000000"/>
                </a:solidFill>
                <a:effectLst/>
                <a:latin typeface="Times New Roman" panose="02020603050405020304" pitchFamily="18" charset="0"/>
                <a:cs typeface="Times New Roman" panose="02020603050405020304" pitchFamily="18" charset="0"/>
              </a:rPr>
              <a:t>Boulpaep</a:t>
            </a:r>
            <a:r>
              <a:rPr lang="en-US" b="0" i="0" dirty="0">
                <a:solidFill>
                  <a:srgbClr val="000000"/>
                </a:solidFill>
                <a:effectLst/>
                <a:latin typeface="Times New Roman" panose="02020603050405020304" pitchFamily="18" charset="0"/>
                <a:cs typeface="Times New Roman" panose="02020603050405020304" pitchFamily="18" charset="0"/>
              </a:rPr>
              <a:t> E. L. (2021). </a:t>
            </a:r>
          </a:p>
          <a:p>
            <a:pPr lvl="0">
              <a:lnSpc>
                <a:spcPct val="150000"/>
              </a:lnSpc>
            </a:pPr>
            <a:r>
              <a:rPr lang="en-US" b="0" i="0" dirty="0">
                <a:solidFill>
                  <a:srgbClr val="000000"/>
                </a:solidFill>
                <a:effectLst/>
                <a:latin typeface="Times New Roman" panose="02020603050405020304" pitchFamily="18" charset="0"/>
                <a:cs typeface="Times New Roman" panose="02020603050405020304" pitchFamily="18" charset="0"/>
              </a:rPr>
              <a:t>Boron &amp; </a:t>
            </a:r>
            <a:r>
              <a:rPr lang="en-US" b="0" i="0" dirty="0" err="1">
                <a:solidFill>
                  <a:srgbClr val="000000"/>
                </a:solidFill>
                <a:effectLst/>
                <a:latin typeface="Times New Roman" panose="02020603050405020304" pitchFamily="18" charset="0"/>
                <a:cs typeface="Times New Roman" panose="02020603050405020304" pitchFamily="18" charset="0"/>
              </a:rPr>
              <a:t>boulpaep</a:t>
            </a:r>
            <a:r>
              <a:rPr lang="en-US" b="0" i="0" dirty="0">
                <a:solidFill>
                  <a:srgbClr val="000000"/>
                </a:solidFill>
                <a:effectLst/>
                <a:latin typeface="Times New Roman" panose="02020603050405020304" pitchFamily="18" charset="0"/>
                <a:cs typeface="Times New Roman" panose="02020603050405020304" pitchFamily="18" charset="0"/>
              </a:rPr>
              <a:t> concise medical physiology. Elsevier. Barrett K. E. Barman S. M. Yuan J. X.-J. &amp; Brooks H. (2019). </a:t>
            </a:r>
          </a:p>
          <a:p>
            <a:pPr lvl="0">
              <a:lnSpc>
                <a:spcPct val="150000"/>
              </a:lnSpc>
            </a:pPr>
            <a:r>
              <a:rPr lang="en-US" b="0" i="0" dirty="0" err="1">
                <a:solidFill>
                  <a:srgbClr val="000000"/>
                </a:solidFill>
                <a:effectLst/>
                <a:latin typeface="Times New Roman" panose="02020603050405020304" pitchFamily="18" charset="0"/>
                <a:cs typeface="Times New Roman" panose="02020603050405020304" pitchFamily="18" charset="0"/>
              </a:rPr>
              <a:t>Ganong's</a:t>
            </a:r>
            <a:r>
              <a:rPr lang="en-US" b="0" i="0" dirty="0">
                <a:solidFill>
                  <a:srgbClr val="000000"/>
                </a:solidFill>
                <a:effectLst/>
                <a:latin typeface="Times New Roman" panose="02020603050405020304" pitchFamily="18" charset="0"/>
                <a:cs typeface="Times New Roman" panose="02020603050405020304" pitchFamily="18" charset="0"/>
              </a:rPr>
              <a:t> review of medical physiology (review questions) (26th ed.). McGraw-Hill Education LLC Molina P. E. (2018). Endocrine physiology (Fifth). McGraw-Hill Education.</a:t>
            </a:r>
            <a:endParaRPr lang="en-US" dirty="0">
              <a:solidFill>
                <a:srgbClr val="002060"/>
              </a:solidFill>
              <a:latin typeface="Times New Roman" panose="02020603050405020304" pitchFamily="18" charset="0"/>
              <a:cs typeface="Times New Roman" panose="02020603050405020304" pitchFamily="18" charset="0"/>
            </a:endParaRPr>
          </a:p>
          <a:p>
            <a:pPr>
              <a:lnSpc>
                <a:spcPct val="150000"/>
              </a:lnSpc>
            </a:pPr>
            <a:endParaRPr lang="en-US"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4339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41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3112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Objectives</a:t>
            </a:r>
            <a:endParaRPr kumimoji="0" lang="en-US" altLang="zh-CN" sz="3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574094"/>
            <a:ext cx="11710954" cy="784998"/>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Glands and types of glands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Endocrine system and target tissues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Endocrine glands</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Chemistry of hormones </a:t>
            </a: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r>
              <a:rPr lang="en-US" sz="2000" b="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Endocrinology Terms.</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457200" marR="0" lvl="0" indent="-457200" algn="just" defTabSz="914400" rtl="0" eaLnBrk="1" fontAlgn="base" latinLnBrk="0" hangingPunct="1">
              <a:lnSpc>
                <a:spcPct val="150000"/>
              </a:lnSpc>
              <a:spcBef>
                <a:spcPts val="0"/>
              </a:spcBef>
              <a:spcAft>
                <a:spcPts val="0"/>
              </a:spcAft>
              <a:buClrTx/>
              <a:buSzPts val="1200"/>
              <a:buFontTx/>
              <a:buAutoNum type="arabicPeriod"/>
              <a:tabLst/>
              <a:defRPr/>
            </a:pP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base" latinLnBrk="0" hangingPunct="1">
              <a:lnSpc>
                <a:spcPct val="150000"/>
              </a:lnSpc>
              <a:spcBef>
                <a:spcPts val="0"/>
              </a:spcBef>
              <a:spcAft>
                <a:spcPts val="0"/>
              </a:spcAft>
              <a:buClrTx/>
              <a:buSzPts val="1200"/>
              <a:buFontTx/>
              <a:buNone/>
              <a:tabLst/>
              <a:defRPr/>
            </a:pPr>
            <a:endParaRPr kumimoji="0" lang="en-US" sz="2000" b="0" i="0" u="none" strike="noStrike" kern="1200" cap="none" spc="0" normalizeH="0" baseline="0" noProof="0" dirty="0">
              <a:ln>
                <a:noFill/>
              </a:ln>
              <a:solidFill>
                <a:srgbClr val="4472C4"/>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7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241883"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192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9056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541482" y="1"/>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506258" y="6115502"/>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27061" y="6453144"/>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FC67E07-7F46-DD81-FA90-4DF43F081A20}"/>
              </a:ext>
            </a:extLst>
          </p:cNvPr>
          <p:cNvPicPr>
            <a:picLocks noChangeAspect="1"/>
          </p:cNvPicPr>
          <p:nvPr/>
        </p:nvPicPr>
        <p:blipFill>
          <a:blip r:embed="rId2"/>
          <a:stretch>
            <a:fillRect/>
          </a:stretch>
        </p:blipFill>
        <p:spPr>
          <a:xfrm>
            <a:off x="1524000" y="573523"/>
            <a:ext cx="9412982" cy="4828168"/>
          </a:xfrm>
          <a:prstGeom prst="rect">
            <a:avLst/>
          </a:prstGeom>
        </p:spPr>
      </p:pic>
      <p:pic>
        <p:nvPicPr>
          <p:cNvPr id="5" name="Picture 2">
            <a:extLst>
              <a:ext uri="{FF2B5EF4-FFF2-40B4-BE49-F238E27FC236}">
                <a16:creationId xmlns:a16="http://schemas.microsoft.com/office/drawing/2014/main" id="{23D4520D-DD67-6F3D-3B1C-5DE505BF8D9E}"/>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904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close up of a text&#10;&#10;Description automatically generated">
            <a:extLst>
              <a:ext uri="{FF2B5EF4-FFF2-40B4-BE49-F238E27FC236}">
                <a16:creationId xmlns:a16="http://schemas.microsoft.com/office/drawing/2014/main" id="{3DE0E8D3-F782-34D6-2E11-BDFAAD5D9B8D}"/>
              </a:ext>
            </a:extLst>
          </p:cNvPr>
          <p:cNvPicPr>
            <a:picLocks noGrp="1" noChangeAspect="1"/>
          </p:cNvPicPr>
          <p:nvPr>
            <p:ph idx="1"/>
          </p:nvPr>
        </p:nvPicPr>
        <p:blipFill>
          <a:blip r:embed="rId2"/>
          <a:stretch>
            <a:fillRect/>
          </a:stretch>
        </p:blipFill>
        <p:spPr>
          <a:xfrm>
            <a:off x="643467" y="961729"/>
            <a:ext cx="10905066" cy="4934541"/>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a:extLst>
              <a:ext uri="{FF2B5EF4-FFF2-40B4-BE49-F238E27FC236}">
                <a16:creationId xmlns:a16="http://schemas.microsoft.com/office/drawing/2014/main" id="{C7D85229-F89F-7554-27D8-B17E2528145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822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2D996AC-C1AF-1254-6260-9266E34FC184}"/>
              </a:ext>
            </a:extLst>
          </p:cNvPr>
          <p:cNvPicPr>
            <a:picLocks noGrp="1" noChangeAspect="1"/>
          </p:cNvPicPr>
          <p:nvPr>
            <p:ph idx="1"/>
          </p:nvPr>
        </p:nvPicPr>
        <p:blipFill>
          <a:blip r:embed="rId2"/>
          <a:stretch>
            <a:fillRect/>
          </a:stretch>
        </p:blipFill>
        <p:spPr>
          <a:xfrm>
            <a:off x="2418729" y="643467"/>
            <a:ext cx="7354542"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967D1993-B80A-9614-0DA9-21CC9BC80E36}"/>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179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EAA3CEEE-AC4E-E250-64D0-D85F52FEADC4}"/>
              </a:ext>
            </a:extLst>
          </p:cNvPr>
          <p:cNvPicPr>
            <a:picLocks noGrp="1" noChangeAspect="1"/>
          </p:cNvPicPr>
          <p:nvPr>
            <p:ph idx="1"/>
          </p:nvPr>
        </p:nvPicPr>
        <p:blipFill>
          <a:blip r:embed="rId2"/>
          <a:stretch>
            <a:fillRect/>
          </a:stretch>
        </p:blipFill>
        <p:spPr>
          <a:xfrm>
            <a:off x="643467" y="2106760"/>
            <a:ext cx="10905066" cy="2644479"/>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9E02A630-DE2A-0C1E-F131-BD46D6221F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90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9FB17A8-73A7-85D2-F14D-953CEC9717EC}"/>
              </a:ext>
            </a:extLst>
          </p:cNvPr>
          <p:cNvPicPr>
            <a:picLocks noGrp="1" noChangeAspect="1"/>
          </p:cNvPicPr>
          <p:nvPr>
            <p:ph idx="1"/>
          </p:nvPr>
        </p:nvPicPr>
        <p:blipFill>
          <a:blip r:embed="rId2"/>
          <a:stretch>
            <a:fillRect/>
          </a:stretch>
        </p:blipFill>
        <p:spPr>
          <a:xfrm>
            <a:off x="2331767" y="643467"/>
            <a:ext cx="7528465"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a:extLst>
              <a:ext uri="{FF2B5EF4-FFF2-40B4-BE49-F238E27FC236}">
                <a16:creationId xmlns:a16="http://schemas.microsoft.com/office/drawing/2014/main" id="{76BEF9CD-1E09-1A21-30E9-EF0CC809BFA0}"/>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0677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604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Types of glands</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234364"/>
            <a:ext cx="7694437" cy="162059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Gland: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 organ that makes one or more substances, such as hormones, digestive juices, sweat, tears, saliva, or milk.</a:t>
            </a:r>
          </a:p>
          <a:p>
            <a:pPr marL="457200" marR="0" lvl="0" indent="-457200" algn="just" defTabSz="914400" rtl="0" eaLnBrk="1" fontAlgn="base" latinLnBrk="0" hangingPunct="1">
              <a:lnSpc>
                <a:spcPct val="150000"/>
              </a:lnSpc>
              <a:spcBef>
                <a:spcPts val="0"/>
              </a:spcBef>
              <a:spcAft>
                <a:spcPts val="800"/>
              </a:spcAft>
              <a:buClrTx/>
              <a:buSzTx/>
              <a:buFont typeface="+mj-lt"/>
              <a:buAutoNum type="arabicPeriod"/>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Exocrine glands: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release their cellular secretions through a duct which empties to the outside or into the lumen (empty internal space) of an organ. These include sweat glands, salivary and pancreatic glands, and mammary glands. They are not considered a part of the endocrine system.</a:t>
            </a:r>
          </a:p>
          <a:p>
            <a:pPr marL="457200" marR="0" lvl="0" indent="-457200" algn="just" defTabSz="914400" rtl="0" eaLnBrk="1" fontAlgn="base" latinLnBrk="0" hangingPunct="1">
              <a:lnSpc>
                <a:spcPct val="150000"/>
              </a:lnSpc>
              <a:spcBef>
                <a:spcPts val="0"/>
              </a:spcBef>
              <a:spcAft>
                <a:spcPts val="800"/>
              </a:spcAft>
              <a:buClrTx/>
              <a:buSzTx/>
              <a:buFont typeface="+mj-lt"/>
              <a:buAutoNum type="arabicPeriod"/>
              <a:tabLst/>
              <a:defRPr/>
            </a:pPr>
            <a:r>
              <a:rPr kumimoji="0" lang="en-US" altLang="zh-CN" sz="2000" b="1"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Endocrine glands: </a:t>
            </a:r>
            <a:r>
              <a:rPr kumimoji="0" lang="en-US" altLang="zh-CN"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rPr>
              <a:t>are ductless. This means that they do not have ducts to take their secretions to specific sites. Instead, hormones are secreted directly into capillaries and circulate in the blood throughout the body. </a:t>
            </a: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ypes of Glands | Definition, Examples, Diagrams">
            <a:extLst>
              <a:ext uri="{FF2B5EF4-FFF2-40B4-BE49-F238E27FC236}">
                <a16:creationId xmlns:a16="http://schemas.microsoft.com/office/drawing/2014/main" id="{7CDB3036-890A-2F4C-5D81-594BFB1596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999"/>
          <a:stretch/>
        </p:blipFill>
        <p:spPr bwMode="auto">
          <a:xfrm>
            <a:off x="8368995" y="1303519"/>
            <a:ext cx="3582482" cy="30345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Types of Glands | Definition, Examples, Diagrams">
            <a:extLst>
              <a:ext uri="{FF2B5EF4-FFF2-40B4-BE49-F238E27FC236}">
                <a16:creationId xmlns:a16="http://schemas.microsoft.com/office/drawing/2014/main" id="{AA0EAFE7-D734-29FA-7FA4-FC5B3192A5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932" t="12319" r="45329" b="16763"/>
          <a:stretch/>
        </p:blipFill>
        <p:spPr bwMode="auto">
          <a:xfrm>
            <a:off x="8280400" y="4338056"/>
            <a:ext cx="3705844" cy="2018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73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01575F-2C69-43AE-AB63-33E346A31F78}" type="datetime1">
              <a:rPr kumimoji="0" lang="en-GB"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04/02/2026</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0" y="260413"/>
            <a:ext cx="10830560"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Endocrine system, hormones and target tissues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240523" y="1325803"/>
            <a:ext cx="11710954" cy="4454887"/>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Endocrine system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consists of endocrine glands that secrete chemicals called hormones and produces long-term responses.</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Hormones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are chemical messengers that stimulate specific cells or tissues into action.</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Each hormone exerts very specific effects on certain organs, called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target organs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or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target tissues</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Receptor</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is a molecule inside or on the surface of a cell (target cell) that binds to hormone </a:t>
            </a:r>
          </a:p>
          <a:p>
            <a:pPr marL="342900" marR="0" lvl="0" indent="-342900" algn="just" defTabSz="914400" rtl="0" eaLnBrk="1" fontAlgn="base"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Some hormones, such as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insulin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and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thyroxine</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have many target</a:t>
            </a: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organs. Other hormones, such as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calcitonin</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and some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pituitary gland</a:t>
            </a:r>
          </a:p>
          <a:p>
            <a:pPr marL="0" marR="0" lvl="0" indent="0" algn="just" defTabSz="914400" rtl="0" eaLnBrk="1" fontAlgn="base" latinLnBrk="0" hangingPunct="1">
              <a:lnSpc>
                <a:spcPct val="150000"/>
              </a:lnSpc>
              <a:spcBef>
                <a:spcPts val="0"/>
              </a:spcBef>
              <a:spcAft>
                <a:spcPts val="8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hormones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have only one or a few target organs. </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2000" b="0" i="0" u="none" strike="noStrike" kern="0" cap="none" spc="0" normalizeH="0" baseline="0" noProof="0" dirty="0">
              <a:ln>
                <a:noFill/>
              </a:ln>
              <a:solidFill>
                <a:prstClr val="black"/>
              </a:solidFill>
              <a:effectLst/>
              <a:uLnTx/>
              <a:uFillTx/>
              <a:latin typeface="Times New Roman" panose="02020603050405020304" pitchFamily="18" charset="0"/>
              <a:ea typeface="等线 Light" panose="02010600030101010101" pitchFamily="2" charset="-122"/>
              <a:cs typeface="Times New Roman" panose="02020603050405020304" pitchFamily="18" charset="0"/>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C449652-3E93-D917-154C-1276B463AC6E}"/>
              </a:ext>
            </a:extLst>
          </p:cNvPr>
          <p:cNvPicPr>
            <a:picLocks noChangeAspect="1"/>
          </p:cNvPicPr>
          <p:nvPr/>
        </p:nvPicPr>
        <p:blipFill>
          <a:blip r:embed="rId4"/>
          <a:stretch>
            <a:fillRect/>
          </a:stretch>
        </p:blipFill>
        <p:spPr>
          <a:xfrm>
            <a:off x="8153400" y="4053303"/>
            <a:ext cx="3926840" cy="2193963"/>
          </a:xfrm>
          <a:prstGeom prst="rect">
            <a:avLst/>
          </a:prstGeom>
        </p:spPr>
      </p:pic>
    </p:spTree>
    <p:extLst>
      <p:ext uri="{BB962C8B-B14F-4D97-AF65-F5344CB8AC3E}">
        <p14:creationId xmlns:p14="http://schemas.microsoft.com/office/powerpoint/2010/main" val="230086322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TotalTime>
  <Words>747</Words>
  <Application>Microsoft Office PowerPoint</Application>
  <PresentationFormat>Widescreen</PresentationFormat>
  <Paragraphs>134</Paragraphs>
  <Slides>17</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17</vt:i4>
      </vt:variant>
    </vt:vector>
  </HeadingPairs>
  <TitlesOfParts>
    <vt:vector size="30" baseType="lpstr">
      <vt:lpstr>Arial</vt:lpstr>
      <vt:lpstr>Arial Rounded MT Bold</vt:lpstr>
      <vt:lpstr>Calibri</vt:lpstr>
      <vt:lpstr>Calibri Light</vt:lpstr>
      <vt:lpstr>Century Schoolbook</vt:lpstr>
      <vt:lpstr>Franklin Gothic Book</vt:lpstr>
      <vt:lpstr>Garamond</vt:lpstr>
      <vt:lpstr>Times New Roman</vt:lpstr>
      <vt:lpstr>Wingdings</vt:lpstr>
      <vt:lpstr>Office Theme</vt:lpstr>
      <vt:lpstr>Office Theme</vt:lpstr>
      <vt:lpstr>SavonVTI</vt:lpstr>
      <vt:lpstr>Office</vt:lpstr>
      <vt:lpstr>Introduction to Endocrinology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exciting recent discoveries in endocrinology</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Omar</cp:lastModifiedBy>
  <cp:revision>56</cp:revision>
  <dcterms:created xsi:type="dcterms:W3CDTF">2022-10-25T13:41:35Z</dcterms:created>
  <dcterms:modified xsi:type="dcterms:W3CDTF">2026-02-04T13:49:52Z</dcterms:modified>
</cp:coreProperties>
</file>